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notesSlides/notesSlide2.xml" ContentType="application/vnd.openxmlformats-officedocument.presentationml.notesSlide+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notesSlides/notesSlide3.xml" ContentType="application/vnd.openxmlformats-officedocument.presentationml.notesSlide+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notesSlides/notesSlide4.xml" ContentType="application/vnd.openxmlformats-officedocument.presentationml.notesSlide+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notesSlides/notesSlide5.xml" ContentType="application/vnd.openxmlformats-officedocument.presentationml.notesSlide+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notesSlides/notesSlide6.xml" ContentType="application/vnd.openxmlformats-officedocument.presentationml.notesSlide+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notesSlides/notesSlide7.xml" ContentType="application/vnd.openxmlformats-officedocument.presentationml.notesSlide+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notesSlides/notesSlide8.xml" ContentType="application/vnd.openxmlformats-officedocument.presentationml.notesSlide+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notesSlides/notesSlide9.xml" ContentType="application/vnd.openxmlformats-officedocument.presentationml.notesSlide+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notesSlides/notesSlide10.xml" ContentType="application/vnd.openxmlformats-officedocument.presentationml.notesSlide+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notesSlides/notesSlide11.xml" ContentType="application/vnd.openxmlformats-officedocument.presentationml.notesSlide+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notesSlides/notesSlide12.xml" ContentType="application/vnd.openxmlformats-officedocument.presentationml.notesSlide+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notesSlides/notesSlide13.xml" ContentType="application/vnd.openxmlformats-officedocument.presentationml.notesSlide+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notesSlides/notesSlide14.xml" ContentType="application/vnd.openxmlformats-officedocument.presentationml.notesSlide+xml"/>
  <Override PartName="/ppt/ink/ink1027.xml" ContentType="application/inkml+xml"/>
  <Override PartName="/ppt/ink/ink1028.xml" ContentType="application/inkml+xml"/>
  <Override PartName="/ppt/notesSlides/notesSlide15.xml" ContentType="application/vnd.openxmlformats-officedocument.presentationml.notesSlide+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notesSlides/notesSlide16.xml" ContentType="application/vnd.openxmlformats-officedocument.presentationml.notesSlide+xml"/>
  <Override PartName="/ppt/ink/ink1080.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notesSlides/notesSlide19.xml" ContentType="application/vnd.openxmlformats-officedocument.presentationml.notesSlide+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notesSlides/notesSlide20.xml" ContentType="application/vnd.openxmlformats-officedocument.presentationml.notesSlide+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notesSlides/notesSlide21.xml" ContentType="application/vnd.openxmlformats-officedocument.presentationml.notesSlide+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notesSlides/notesSlide22.xml" ContentType="application/vnd.openxmlformats-officedocument.presentationml.notesSlide+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notesSlides/notesSlide23.xml" ContentType="application/vnd.openxmlformats-officedocument.presentationml.notesSlide+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notesSlides/notesSlide24.xml" ContentType="application/vnd.openxmlformats-officedocument.presentationml.notesSlide+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notesSlides/notesSlide25.xml" ContentType="application/vnd.openxmlformats-officedocument.presentationml.notesSlide+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notesSlides/notesSlide26.xml" ContentType="application/vnd.openxmlformats-officedocument.presentationml.notesSlide+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notesSlides/notesSlide27.xml" ContentType="application/vnd.openxmlformats-officedocument.presentationml.notesSlide+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notesSlides/notesSlide28.xml" ContentType="application/vnd.openxmlformats-officedocument.presentationml.notesSlide+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notesSlides/notesSlide29.xml" ContentType="application/vnd.openxmlformats-officedocument.presentationml.notesSlide+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notesSlides/notesSlide30.xml" ContentType="application/vnd.openxmlformats-officedocument.presentationml.notesSlide+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notesSlides/notesSlide31.xml" ContentType="application/vnd.openxmlformats-officedocument.presentationml.notesSlide+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notesSlides/notesSlide32.xml" ContentType="application/vnd.openxmlformats-officedocument.presentationml.notesSlide+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notesSlides/notesSlide33.xml" ContentType="application/vnd.openxmlformats-officedocument.presentationml.notesSlide+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830" r:id="rId2"/>
    <p:sldId id="975" r:id="rId3"/>
    <p:sldId id="453" r:id="rId4"/>
    <p:sldId id="833" r:id="rId5"/>
    <p:sldId id="1203" r:id="rId6"/>
    <p:sldId id="1204" r:id="rId7"/>
    <p:sldId id="1362" r:id="rId8"/>
    <p:sldId id="1206" r:id="rId9"/>
    <p:sldId id="1208" r:id="rId10"/>
    <p:sldId id="1364" r:id="rId11"/>
    <p:sldId id="1212" r:id="rId12"/>
    <p:sldId id="1213" r:id="rId13"/>
    <p:sldId id="1214" r:id="rId14"/>
    <p:sldId id="1215" r:id="rId15"/>
    <p:sldId id="1361" r:id="rId16"/>
    <p:sldId id="1223" r:id="rId17"/>
    <p:sldId id="1528" r:id="rId18"/>
    <p:sldId id="1216" r:id="rId19"/>
    <p:sldId id="1211" r:id="rId20"/>
    <p:sldId id="1255" r:id="rId21"/>
    <p:sldId id="1218" r:id="rId22"/>
    <p:sldId id="1222" r:id="rId23"/>
    <p:sldId id="1532" r:id="rId24"/>
    <p:sldId id="1533" r:id="rId25"/>
    <p:sldId id="1224" r:id="rId26"/>
    <p:sldId id="1225" r:id="rId27"/>
    <p:sldId id="1253" r:id="rId28"/>
    <p:sldId id="1228" r:id="rId29"/>
    <p:sldId id="1229" r:id="rId30"/>
    <p:sldId id="1232" r:id="rId31"/>
    <p:sldId id="1233" r:id="rId32"/>
    <p:sldId id="1234" r:id="rId33"/>
    <p:sldId id="1235" r:id="rId34"/>
    <p:sldId id="1530" r:id="rId35"/>
    <p:sldId id="1236" r:id="rId36"/>
    <p:sldId id="1237" r:id="rId37"/>
    <p:sldId id="1531" r:id="rId38"/>
    <p:sldId id="1219" r:id="rId39"/>
    <p:sldId id="1239" r:id="rId40"/>
    <p:sldId id="1240" r:id="rId41"/>
    <p:sldId id="1241" r:id="rId42"/>
    <p:sldId id="1242" r:id="rId43"/>
    <p:sldId id="1247" r:id="rId44"/>
    <p:sldId id="1248" r:id="rId45"/>
    <p:sldId id="1249" r:id="rId46"/>
    <p:sldId id="1250" r:id="rId47"/>
    <p:sldId id="1251" r:id="rId4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8" autoAdjust="0"/>
    <p:restoredTop sz="94660"/>
  </p:normalViewPr>
  <p:slideViewPr>
    <p:cSldViewPr snapToGrid="0">
      <p:cViewPr varScale="1">
        <p:scale>
          <a:sx n="113" d="100"/>
          <a:sy n="113" d="100"/>
        </p:scale>
        <p:origin x="2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91.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05.066"/>
    </inkml:context>
    <inkml:brush xml:id="br0">
      <inkml:brushProperty name="width" value="0.025" units="cm"/>
      <inkml:brushProperty name="height" value="0.025" units="cm"/>
    </inkml:brush>
  </inkml:definitions>
  <inkml:trace contextRef="#ctx0" brushRef="#br0">0 183 10314,'0'0'7879,"1"-3"-7521,1 0-269,0 0 0,1 0 0,-1 1 0,1-1 1,-1 1-1,1-1 0,0 1 0,0 0 0,0 0 0,0 1 1,0-1-1,0 0 0,0 1 0,1 0 0,6-2 0,64-17 964,-65 18-820,205-32 1360,-32 6-581,-85 7-775,2 5-1,165-7 1,305 39-109,-266-21-97,373 15 34,391 51 596,2-50 7,-518-38-586,-131 1-62,-160 17 250,520-5 223,-528 38-42,4 0 1079,-243-24-1591,-7 0 127,1 0-1,-1 0 0,1 1 0,0 0 0,-1 0 1,10 3-1,-15-4-153,1 1 1,-1 0-1,0-1 1,0 1-1,0 0 1,0 0-1,0 0 1,1 0-1,-2 0 1,1 0-1,0 0 1,0 0-1,0 1 0,0-1 1,-1 0-1,1 0 1,-1 1-1,1-1 1,-1 0-1,1 1 1,-1-1-1,0 1 1,1-1-1,-1 0 1,0 1-1,0-1 1,0 1-1,0-1 1,-1 0-1,1 1 1,0-1-1,-1 1 1,1-1-1,0 0 1,-2 3-1,1-1-414,-1 0 1,1 0-1,-1 0 0,0 0 0,0 0 0,0 0 0,0 0 1,0 0-1,0-1 0,-1 1 0,0-1 0,1 0 1,-1 0-1,0 0 0,0 0 0,-5 2 0,-35 16-9982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50.417"/>
    </inkml:context>
    <inkml:brush xml:id="br0">
      <inkml:brushProperty name="width" value="0.025" units="cm"/>
      <inkml:brushProperty name="height" value="0.025" units="cm"/>
    </inkml:brush>
  </inkml:definitions>
  <inkml:trace contextRef="#ctx0" brushRef="#br0">0 238 10954,'0'0'5814,"13"4"-5056,10 2-416,-1-1-1,1-1 1,0-1 0,24-1-1,396 16 1781,-31 0-1201,683 9 1072,197 0-1146,268-81-676,-541 4 1089,130-8-1154,-5-36 1565,-1097 89-1525,208-28 1230,-233 25-1150,-22 8-240,1 0 1,-1 0 0,0 0 0,0-1 0,0 1 0,1 0 0,-1 0 0,0-1 0,0 1 0,0 0 0,0 0 0,0-1 0,1 1 0,-1 0-1,0-1 1,0 1 0,0 0 0,0-1 0,0 1 0,0 0 0,0 0 0,0-1 0,0 1 0,0 0 0,0-1 0,0 1 0,0 0 0,-1 0-1,1-1 1,0 1 0,0 0 0,0-1 0,0 1 0,0 0 0,-1-1 0,-28-20-4467,23 18 2890,-20-13-4646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16.166"/>
    </inkml:context>
    <inkml:brush xml:id="br0">
      <inkml:brushProperty name="width" value="0.025" units="cm"/>
      <inkml:brushProperty name="height" value="0.025" units="cm"/>
    </inkml:brush>
  </inkml:definitions>
  <inkml:trace contextRef="#ctx0" brushRef="#br0">75 1253 8008,'0'0'4217,"13"-2"-3470,114-14 1249,168 0-1,144 24-1850,-66 1 11,-274-12-87,184-30-1,89-51 62,-303 65-104,-2-2 1,0-4-1,-2-2 0,104-61 0,-140 69 20,0-1-1,-1-2 1,-2 0 0,42-46-1,-52 50 43,-2-1-1,0 0 0,-1-1 0,-2 0 1,0-1-1,0-1 0,12-41 0,-19 53-2,-1-1-1,0 0 1,-1 0-1,0 0 1,-1 0-1,0-1 1,-1 1-1,0 0 1,-1 0-1,0 0 1,0-1-1,-1 1 1,-1 0-1,0 1 1,-1-1-1,0 0 1,0 1-1,-1 0 1,0 0-1,-1 0 1,0 1-1,-1 0 1,0 0-1,0 1 1,-1-1-1,0 2 1,0-1-1,-18-11 1,-10-5-26,-1 2 0,0 2 0,-2 2 0,0 1 0,-1 2 0,-45-11 1,-257-45-87,324 68 35,-153-25-18,-1 7 1,-1 9 0,-223 11-1,295 12 9,0 3 1,1 6-1,1 3 0,1 5 0,1 4 1,-102 50-1,174-71-6,1 2 0,1 0 1,0 1-1,0 2 0,2 0 1,0 1-1,0 2 0,-27 31 0,37-35 27,0 0 0,1 1 0,0 0 0,1 1 0,1 0 0,1 0 0,1 0 0,0 1 0,1 0 0,1 0 0,0 1 0,2-1 0,-1 25 0,3-12-21,2-1 1,1 1-1,1 0 1,2-1-1,1 0 1,1 0-1,1-1 1,22 44-1,-14-38-870,1-1-1,2-1 0,39 48 0,-21-40-3185,-2-18-3438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57.582"/>
    </inkml:context>
    <inkml:brush xml:id="br0">
      <inkml:brushProperty name="width" value="0.025" units="cm"/>
      <inkml:brushProperty name="height" value="0.025" units="cm"/>
    </inkml:brush>
  </inkml:definitions>
  <inkml:trace contextRef="#ctx0" brushRef="#br0">5 1 5637,'0'0'10917,"-4"0"-10826,4 0-77,1 0 0,-1 0-1,0 0 1,0 1 0,0-1 0,0 0 0,0 0-1,0 0 1,0 0 0,0 0 0,0 1-1,0-1 1,0 0 0,0 0 0,0 0-1,0 0 1,0 1 0,0-1 0,0 0 0,0 0-1,0 0 1,0 0 0,0 0 0,0 1-1,0-1 1,0 0 0,-1 0 0,1 0 0,0 0-1,0 0 1,0 0 0,0 1 0,0-1-1,36 8 417,53 6 7,396 21 78,-230-21 374,60 11-133,200 11-562,32-12 144,840 25 189,37-7-362,814 10 59,-65-135 1693,-2097 78-1877,-21 3-2,0-3 0,0-2 0,63-16 0,-116 21-171,-8 0-158,-20 0-685,-37 0-2001,13 0-1182,-6-10-3283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49.607"/>
    </inkml:context>
    <inkml:brush xml:id="br0">
      <inkml:brushProperty name="width" value="0.025" units="cm"/>
      <inkml:brushProperty name="height" value="0.025" units="cm"/>
    </inkml:brush>
  </inkml:definitions>
  <inkml:trace contextRef="#ctx0" brushRef="#br0">2474 122 12011,'0'-1'183,"0"1"-1,0 0 1,0 0-1,0-1 1,0 1-1,0 0 0,0-1 1,0 1-1,0 0 1,-1 0-1,1-1 1,0 1-1,0 0 0,0 0 1,-1-1-1,1 1 1,0 0-1,0 0 1,-1 0-1,1 0 1,0-1-1,0 1 0,-1 0 1,1 0-1,0 0 1,0 0-1,-1 0 1,1 0-1,0 0 0,-1-1 1,1 1-1,0 0 1,-1 0-1,1 0 1,0 0-1,-1 1 1,1-1-1,-1 0 0,-9 10 2305,-5 17-969,11-15-1143,1 0 0,0 0 0,1 0 0,0 0-1,1 1 1,0-1 0,2 20 0,15 92 710,-4-46-498,33 377 2451,-45-453-2997,0 0 1,1 1-1,-1-1 1,0 0-1,-1 0 1,1 0-1,0 1 0,-1-1 1,1 0-1,-1 0 1,1 0-1,-1 0 1,0 0-1,0 0 1,0 0-1,0 0 0,0 0 1,-1 0-1,1-1 1,0 1-1,-1 0 1,-2 1-1,-2 1 98,0-1 0,0 0 0,0 0 0,-1-1 0,1 0 0,-10 2 0,15-4-138,-179 51-1,42-11 0,-246 39 0,181-59 0,-238-9 0,263-24 0,-10-1 0,-219 20 0,375-8 0,1-2 0,0 0 0,-41-13 0,14 4 0,55 12 0,-1 0 0,0 1 0,0-1 0,1-1 0,-1 1 0,1-1 0,-1 1 0,1-1 0,-1 0 0,1 0 0,0 0 0,0-1 0,0 1 0,0-1 0,0 0 0,1 0 0,-1 0 0,1 0 0,0 0 0,0 0 0,0 0 0,0-1 0,-1-3 0,0-6 0,0 1 0,1 0 0,1-1 0,0 0 0,1-22 0,0 29 0,2-48 0,2 0 0,2 1 0,3 0 0,2 0 0,24-70 0,-17 55 0,-2 0 0,-4-1 0,-2-1 0,-4 0 0,-3-93 0,41 166 0,-9 2 0,-1-2 0,0-1 0,1-2 0,40-4 0,138-27 0,-147 19 0,111-10-374,322 1 1,213 24 282,-369 27 86,-265-20-11,-63-8 47,1 0 0,-1-1 0,0-1 0,1 0 0,24-4 0,-22-6 233,-13 8 11,-12 14-141,-6 14-441,13-25 228,-1 0-1,1 0 0,0 0 1,-1 0-1,1 0 1,0 0-1,0 0 1,0 0-1,-1 0 1,1 0-1,0 0 1,0 0-1,1 0 0,-1 0 1,0 0-1,0 0 1,0 0-1,1 0 1,-1 0-1,1 0 1,-1 0-1,1 0 1,-1 0-1,1 1 0,6-3-4927,2-12-2840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578"/>
    </inkml:context>
    <inkml:brush xml:id="br0">
      <inkml:brushProperty name="width" value="0.025" units="cm"/>
      <inkml:brushProperty name="height" value="0.025" units="cm"/>
    </inkml:brush>
  </inkml:definitions>
  <inkml:trace contextRef="#ctx0" brushRef="#br0">0 17 1666,'44'0'160,"-4"0"-64,-9-2-64,1-2-32,-9 1 32,-5 2-32,-6-3 0,-6 3-160,-4-1-897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934"/>
    </inkml:context>
    <inkml:brush xml:id="br0">
      <inkml:brushProperty name="width" value="0.025" units="cm"/>
      <inkml:brushProperty name="height" value="0.025" units="cm"/>
    </inkml:brush>
  </inkml:definitions>
  <inkml:trace contextRef="#ctx0" brushRef="#br0">1 10 6566,'0'0'1890,"51"-9"-4228,-34 9-64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3.106"/>
    </inkml:context>
    <inkml:brush xml:id="br0">
      <inkml:brushProperty name="width" value="0.025" units="cm"/>
      <inkml:brushProperty name="height" value="0.025" units="cm"/>
    </inkml:brush>
  </inkml:definitions>
  <inkml:trace contextRef="#ctx0" brushRef="#br0">140 48 4933,'0'0'544,"-10"0"620,-1-1-460,-2 0-702,0 1 0,0 0 0,-23 3 0,34-3 157,1 0 0,-1 0 0,0 0 0,0 1 0,0-1 0,0 1 0,0-1 0,1 1-1,-1 0 1,0-1 0,0 1 0,1 0 0,-1 0 0,1 0 0,-1 1 0,1-1 0,-1 0 0,1 0-1,0 1 1,-1-1 0,1 1 0,0-1 0,0 1 0,0 0 0,0-1 0,1 1 0,-1 0 0,0 0-1,1-1 1,-1 1 0,1 0 0,0 0 0,-1 0 0,1 0 0,0 3 0,1-4-105,-1 0 1,1 0 0,0 0 0,0 0 0,0 0-1,0 0 1,-1 0 0,1-1 0,0 1-1,1 0 1,-1 0 0,0-1 0,0 1-1,0-1 1,0 1 0,0-1 0,1 1-1,-1-1 1,0 0 0,0 1 0,3-1 0,34 6 388,-29-4-282,391 35 3199,2-33-2148,-310-4-856,375 20 94,-188-5-340,820-2 695,-803-14-264,581-25-285,259-10-43,-1091 36-210,1090-27 101,-1020 14 467,0-5 1,204-59-1,-270 68-587,-49 9-102,0 1 1,1-1 0,-1 0-1,0 1 1,1-1-1,-1 0 1,0 1 0,0-1-1,0 0 1,1 1 0,-1-1-1,0 1 1,0-1-1,0 0 1,0 1 0,0-1-1,0 1 1,0-1 0,0 1-1,0-1 1,0 0-1,0 1 1,0-1 0,0 1-1,0-1 1,0 0 0,0 1-1,0-1 1,-1 1-1,1-1 1,0 1 0,-7 7-5171,-5-7-2676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13.720"/>
    </inkml:context>
    <inkml:brush xml:id="br0">
      <inkml:brushProperty name="width" value="0.025" units="cm"/>
      <inkml:brushProperty name="height" value="0.025" units="cm"/>
    </inkml:brush>
  </inkml:definitions>
  <inkml:trace contextRef="#ctx0" brushRef="#br0">155 194 5862,'0'0'2439,"0"-10"-731,1-14-1702,-1-37 6798,0 56-5025,-1 9-420,-4 37-806,-24 487 285,19-264 1271,8-252-1885,0-1 0,-1 1 0,-1 0 1,1-1-1,-2 1 0,0-1 0,0 0 0,-1 0 0,0-1 1,-1 0-1,-14 17 0,-16 28 118,37-55-339,-1 1 0,1 0 0,-1 0 0,1 0 0,-1 0 0,1 0 0,0 0 0,-1-1 0,1 1 0,0 0 0,0 0 0,0 0 0,0 0 1,0 0-1,0 0 0,0 0 0,0 0 0,0 0 0,0 0 0,0 0 0,1 0 0,-1 0 0,0 0 0,1 0 0,-1 0 0,1-1 0,-1 1 0,1 0 0,-1 0 0,1 0 0,-1-1 0,1 1 0,0 0 0,0-1 0,-1 1 0,1-1 0,0 1 0,0 0 0,0-1 0,-1 0 0,1 1 0,0-1 0,0 1 1,0-1-1,0 0 0,0 0 0,0 0 0,0 0 0,0 1 0,2-2 0,63 7 113,-48-6-104,251 34-219,-53-5-638,-83-15 682,37 5-412,335-7 0,-267-42-203,-15 0 61,-52 22 682,92-11-1013,-264 19 1114,0 1 1,0-1 0,0 0-1,0 1 1,0-1 0,-1 0-1,1 0 1,0 0 0,0 0-1,0 0 1,0 0 0,0 0-1,-1-1 1,1 1 0,0 0-1,0-1 1,0 1 0,0-1-1,0 1 1,0-1 0,0 1-1,0-1 1,0 0 0,0 1-1,0-1 1,0 0 0,1 0-1,-1 0 1,0 1 0,0-1-1,1 0 1,-1 0 0,1 0-1,-1 0 1,1 0 0,-1 0-1,1-1 1,0 1 0,-1 0-1,1 0 1,0 0 0,0 0-1,0 0 1,0 0 0,0-1-1,0 1 1,0 0 0,0 0-1,0 0 1,1 0 0,-1-2 0,3-8-81,0-1 1,1 1 0,0 0 0,6-13 0,-4 10 188,12-38 29,-3-2 0,-3 0 0,-2 0 0,6-109-1,6-31 150,-13 134-336,2-118 0,-11 155-36,-1 0 1,-1 0-1,-1 0 1,-1 0-1,-1 0 0,-1 1 1,-1 0-1,-12-26 1,18 45-271,-1 1 0,0-1 0,0 1 0,0 0 0,0 0 0,0 0 1,0 0-1,0 0 0,-1 0 0,1 0 0,-1 1 0,1-1 0,-1 1 0,0 0 0,0 0 0,-4-2 1,-16-6-5910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34.285"/>
    </inkml:context>
    <inkml:brush xml:id="br0">
      <inkml:brushProperty name="width" value="0.025" units="cm"/>
      <inkml:brushProperty name="height" value="0.025" units="cm"/>
    </inkml:brush>
  </inkml:definitions>
  <inkml:trace contextRef="#ctx0" brushRef="#br0">0 36 7591,'0'0'4842,"11"0"-3411,41 1 175,0-3 1,93-14 0,13-3-576,863 32 438,-477 8-1155,547-7 328,891 23 2650,-1606-22-3218,542 10 1512,-974-30-3510,2-9-8286,34 3-840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462"/>
    </inkml:context>
    <inkml:brush xml:id="br0">
      <inkml:brushProperty name="width" value="0.025" units="cm"/>
      <inkml:brushProperty name="height" value="0.025" units="cm"/>
    </inkml:brush>
  </inkml:definitions>
  <inkml:trace contextRef="#ctx0" brushRef="#br0">0 293 7015,'20'-86'4552,"-12"47"-1650,1 0 0,2 1-1,18-41 1,-20 67-741,-4 21-1029,-4 26-349,-1-31-658,-3 71 1366,-25 136 1,2-37-807,25-168-605,1 0 1,-1 1 0,1-1-1,0 0 1,1 1-1,1 11 1,-2-18-55,1 1-1,-1 0 1,0-1-1,0 1 1,1 0-1,-1-1 1,1 1-1,-1 0 1,0-1-1,1 1 1,-1-1-1,1 1 1,0-1-1,-1 1 1,1-1 0,-1 0-1,1 1 1,0-1-1,-1 0 1,1 1-1,0-1 1,-1 0-1,1 0 1,1 1-1,0-1 10,1 0-1,-1-1 0,0 1 1,0 0-1,1-1 1,-1 0-1,0 1 0,0-1 1,0 0-1,0 0 1,0 0-1,3-2 0,9-7-15,0 0-1,-1 0 1,0-2 0,22-24-1,43-62-35,-65 82 16,41-55-84,-3-2-1,45-85 1,-95 157 390,2-8-3095,-10 6-8055,-5 3-1962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806"/>
    </inkml:context>
    <inkml:brush xml:id="br0">
      <inkml:brushProperty name="width" value="0.025" units="cm"/>
      <inkml:brushProperty name="height" value="0.025" units="cm"/>
    </inkml:brush>
  </inkml:definitions>
  <inkml:trace contextRef="#ctx0" brushRef="#br0">31 1 15567,'0'0'4292,"-25"53"-1089,20-32-32,5-4-1281,3-3-705,20-5-801,8-4-224,11-5-416,5 0-1410,4-7-1408,-1-9-1283,-7-2-1696,-8-2-3076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208"/>
    </inkml:context>
    <inkml:brush xml:id="br0">
      <inkml:brushProperty name="width" value="0.025" units="cm"/>
      <inkml:brushProperty name="height" value="0.025" units="cm"/>
    </inkml:brush>
  </inkml:definitions>
  <inkml:trace contextRef="#ctx0" brushRef="#br0">119 1 11883,'0'0'2536,"-10"8"309,-4 1-2087,2-1 192,1 0 0,-1 1 1,1 0-1,1 1 0,-1 0 1,2 1-1,-9 12 0,20-23-876,1 0 1,-1 1-1,1-1 0,0 0 1,-1 0-1,1-1 0,-1 1 0,1 0 1,-1-1-1,6-1 0,55-32 804,17-7-743,-74 38-142,1 1 1,-1 0-1,0 0 0,1 0 1,0 1-1,-1 0 0,1 1 1,0-1-1,0 1 0,10 2 1,-15-1 43,0 0 1,0 0-1,0 0 1,0 0-1,0 0 1,0 1-1,0-1 1,-1 1-1,1-1 1,0 1-1,-1 0 1,1 0-1,-1-1 1,0 1-1,0 0 1,1 0-1,-1 0 1,-1 1-1,1-1 1,0 0-1,0 0 1,-1 0-1,1 1 1,-1-1-1,0 0 1,0 5-1,10 26 734,-9-32-733,-1 0 0,1 0 0,0 0 0,0 0-1,-1 0 1,1 0 0,0 0 0,0 0 0,0 0-1,0-1 1,0 1 0,0 0 0,0 0 0,0-1-1,0 1 1,0-1 0,1 1 0,-1-1 0,0 0-1,0 1 1,0-1 0,3 0 0,2 0 116,1-1 1,-1 1-1,0-2 1,1 1-1,-1-1 1,0 0-1,0 0 1,1 0-1,-2-1 1,1 0-1,0 0 1,-1-1-1,1 0 1,7-7-1,-7 6-146,0 1 0,1-1-1,-1 1 1,1 0 0,0 1-1,0 0 1,0 0 0,1 0 0,-1 1-1,10-2 1,-16 4-19,0 0-1,0-1 1,0 1 0,0 0-1,0 0 1,0 1 0,0-1-1,0 0 1,0 0 0,0 0-1,0 1 1,0-1-1,0 1 1,0-1 0,0 0-1,0 1 1,0 0 0,0-1-1,-1 1 1,1-1 0,0 1-1,0 0 1,-1 0 0,1 0-1,0-1 1,-1 1 0,1 0-1,-1 0 1,1 0-1,-1 0 1,1 0 0,-1 0-1,0 0 1,1 2 0,1 44 99,-3-42-31,1-1 0,-1 1 0,1-1 0,1 1 0,-1-1-1,1 1 1,-1-1 0,3 7 0,-2-10-54,0 0 1,-1-1-1,1 1 1,0 0-1,0-1 0,0 1 1,0-1-1,0 1 1,0-1-1,0 1 1,0-1-1,0 1 1,0-1-1,0 0 0,0 0 1,0 0-1,0 0 1,0 0-1,0 0 1,0 0-1,0 0 0,0 0 1,0 0-1,0 0 1,0 0-1,0-1 1,2 0-1,28-12 29,9-11-32,-31 17 0,1 0 0,0 1 0,0 0 0,1 1 0,0 0 0,-1 1 0,2 0 0,-1 1 0,0 0 0,14-2 0,-24 5 0,0 0 0,0 0 0,-1 1 1,1-1-1,0 0 0,0 0 0,-1 0 0,1 0 0,0 1 1,0-1-1,-1 0 0,1 1 0,0-1 0,-1 1 0,1-1 0,-1 1 1,1-1-1,-1 1 0,1-1 0,-1 1 0,1-1 0,-1 1 1,1 0-1,-1-1 0,0 1 0,1 0 0,-1-1 0,0 1 0,1 0 1,-1-1-1,0 1 0,0 1 0,1 31-1,0-5-30,1-27-196,0 0 0,1 0-1,-1 0 1,0-1 0,0 1-1,1-1 1,-1 0 0,0 1 0,1-1-1,-1 0 1,1 0 0,-1-1-1,0 1 1,1 0 0,-1-1-1,0 1 1,1-1 0,1-1 0,9-4-2568,-1 0 1,0-1 0,16-12 0,-19 13 1335,17-12-4013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926"/>
    </inkml:context>
    <inkml:brush xml:id="br0">
      <inkml:brushProperty name="width" value="0.025" units="cm"/>
      <inkml:brushProperty name="height" value="0.025" units="cm"/>
    </inkml:brush>
  </inkml:definitions>
  <inkml:trace contextRef="#ctx0" brushRef="#br0">30 322 10474,'0'0'10452,"-5"10"-8588,-1 0-1286,3-6-282,1 0 0,-1 0 0,1 1 0,0-1 0,0 1 0,0-1 0,-1 7 0,5-11-217,0 1 1,0-1-1,0 0 0,0 1 0,0-1 0,0 0 0,0 0 0,0 0 0,0-1 0,-1 1 0,1 0 0,0-1 0,0 1 0,0-1 0,2-1 1,24-12-662,19-9-814,-44 22 1358,-1 0 0,1 0-1,0 0 1,-1 0 0,1 1-1,0-1 1,0 1 0,0 0 0,-1 0-1,1 0 1,0 0 0,0 0-1,0 1 1,2 0 0,-4 2 141,0 1 0,0-1 0,0 1 0,-1 0 0,1-1 0,-1 1 0,0-1 0,0 1 0,0 0 0,-2 5 0,2-6 227,0-2-245,-1 0 1,1 1 0,0-1 0,-1 0 0,1 1 0,0-1-1,0 0 1,0 1 0,0-1 0,0 0 0,0 1 0,0-1 0,1 0-1,-1 1 1,0-1 0,1 0 0,-1 1 0,1-1 0,0 0 0,-1 0-1,1 0 1,0 1 0,0-1 0,-1 0 0,3 1 0,0-2-38,-1-1 0,1 1 0,0-1 0,0 0 0,-1 0 0,1 0 0,-1 0 0,1-1 0,-1 1 0,1-1 0,-1 1 0,4-5 0,47-28-449,-2 3-4189,-26 18-1606,1 1-1,36-11 1,-50 18 7153,-1 0 0,-1 0 0,1-1-1,-1-1 1,0 1 0,0-2 0,-1 1 0,0-2 0,11-12 0,11-15 1245,26-40 0,-43 57-1446,33-59 1448,-47 76-1606,-15 32 1457,2-3-1231,0 0 0,2 0 0,2 1 0,-13 57 0,20-72-547,0 0-1,1 0 1,1 0 0,0 0-1,1 0 1,0 0-1,1 0 1,0 0-1,1 0 1,1 0-1,0-1 1,0 0-1,11 20 1,-6-10-829,-20-24-754,-30-33-1468,31 26 2361,-129-93 416,91 69 1425,48 33-1406,-1-1-1,0 1 1,1 0-1,-1-1 1,0 1 0,1 0-1,-1-1 1,1 1 0,-1-1-1,1 1 1,-1 0-1,1-1 1,-1 0 0,1 1-1,-1-1 1,1 1 0,-1-1-1,1 1 1,0-1 0,0 0-1,-1 1 1,1-1-1,0 0 1,0 1 0,0-1-1,-1 0 1,1 0 0,0 1-1,0-1 1,0 0-1,0 1 1,0-1 0,1 0-1,-1 0 1,0 0 0,2-1 61,-1 1 0,1 0 0,-1 0 0,1 0-1,0 0 1,0 0 0,-1 0 0,1 0 0,0 0 0,0 1 0,0-1 0,3 0 0,77-8 1600,-72 8-1609,60-2-716,-30 1-2060,0-1-1,43-9 0,-25-3-10039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6.875"/>
    </inkml:context>
    <inkml:brush xml:id="br0">
      <inkml:brushProperty name="width" value="0.025" units="cm"/>
      <inkml:brushProperty name="height" value="0.025" units="cm"/>
    </inkml:brush>
  </inkml:definitions>
  <inkml:trace contextRef="#ctx0" brushRef="#br0">165 75 14350,'2'-4'841,"-1"0"1,0 0-1,0 0 0,0 0 1,-1 0-1,0 0 1,1 0-1,-1-1 1,-1 1-1,1 0 1,-2-7-1,1 9-700,0 1-1,0 0 1,0-1-1,-1 1 1,1 0 0,0 0-1,0 0 1,-1 0-1,1 0 1,-1 0-1,1 0 1,-1 0-1,1 1 1,-1-1-1,0 0 1,1 1 0,-1 0-1,0-1 1,1 1-1,-1 0 1,0 0-1,1 0 1,-1 0-1,0 0 1,0 0-1,1 0 1,-1 1 0,0-1-1,1 1 1,-1-1-1,-1 2 1,-5 0-41,1 2 1,0-1-1,0 1 1,0 0-1,1 0 1,0 1-1,-1-1 1,1 2 0,1-1-1,-1 1 1,1-1-1,0 2 1,0-1-1,1 0 1,0 1-1,0 0 1,0 0-1,1 0 1,0 0 0,1 1-1,0-1 1,0 1-1,-1 9 1,2-16-100,1-1 1,0 1 0,1 0 0,-1 0-1,0-1 1,0 1 0,0 0 0,0 0 0,0-1-1,1 1 1,-1 0 0,0 0 0,1-1-1,-1 1 1,1 0 0,-1-1 0,1 1-1,-1-1 1,1 1 0,-1-1 0,1 1-1,-1-1 1,1 1 0,0-1 0,-1 1-1,1-1 1,0 1 0,-1-1 0,1 0 0,1 1-1,29-2 43,-21-2-20,-1 0 0,1 0 0,-1-1 0,12-7 1,-2-1-88,-1-2 1,26-23 0,-38 32 1,0-1-1,0-1 1,-1 1-1,1-1 1,-1 0 0,-1 0-1,0 0 1,0-1-1,6-14 1,-18 50-523,2-6 628,0-1 1,2 1-1,0 0 0,-1 33 0,5-54-29,0 0-1,0 0 1,0 0 0,0 0 0,0 0 0,0 0 0,1 0-1,-1 0 1,0 0 0,1 0 0,-1 0 0,1 0 0,-1 0-1,1 0 1,-1 0 0,1 0 0,-1-1 0,1 1 0,0 0-1,0 0 1,-1-1 0,1 1 0,0 0 0,0-1 0,0 1-1,1 0 1,0-1 20,0 1 0,1 0-1,-1-1 1,0 0-1,1 0 1,-1 0 0,1 0-1,-1 0 1,0 0 0,1 0-1,2-1 1,3-2 85,1 1 0,-1-1 1,0 0-1,0-1 0,12-7 0,1-3 42,0-2-1,21-20 1,-35 29-129,0 0 0,0 0 1,0-1-1,-1 0 1,0 0-1,-1-1 0,0 0 1,6-15-1,-20 51-46,3-13 4,1 0 1,0 0 0,1 1 0,0 0-1,2-1 1,0 1 0,0 0-1,1 1 1,2 14 0,-1-29 11,1 0 0,-1 0 0,1 0 0,-1 0 0,1 0 1,-1-1-1,1 1 0,0 0 0,0 0 0,-1 0 0,1-1 0,0 1 0,0 0 0,0-1 1,0 1-1,0-1 0,0 1 0,0-1 0,0 0 0,0 1 0,0-1 0,0 0 0,0 1 1,0-1-1,0 0 0,0 0 0,0 0 0,0 0 0,0 0 0,1 0 0,-1-1 1,0 1-1,0 0 0,0 0 0,1-1 0,39-13 13,-25 2-16,-1-1 0,0 0 0,-1-1 0,-1 0 0,0-2 0,15-21 0,-18 23 0,-10 14 0,0 0 0,0 0 0,0 0 0,0-1 0,0 1 0,0 0 0,0 0 0,1 0 0,-1 0 0,0 0 0,0-1 0,0 1 0,0 0 0,0 0 0,0 0 0,0 0 0,0 0 0,1 0 0,-1 0 0,0 0 0,0 0 0,0-1 0,0 1 0,0 0 0,1 0 0,-1 0 0,0 0 0,0 0 0,0 0 0,0 0 0,1 0 0,-1 0 0,0 0 0,0 0 0,0 0 0,0 0 0,1 0 0,-1 0 0,0 0 0,0 0 0,0 0 0,0 1 0,0-1 0,1 0 0,-1 0 0,0 0 0,0 0 0,0 0 0,0 0 0,0 0 0,0 0 0,0 1 0,1-1 0,-1 0 0,0 0 0,0 0 0,0 0 0,0 0 0,0 1 0,3 15 0,-2 30 0,-1-39 0,0 7-419,3 23-4122,-3-36 4325,1 0-1,-1 0 1,1 0-1,0 0 1,0 0-1,-1 0 1,1 0-1,0 0 1,0 0-1,0-1 1,0 1-1,0 0 1,0 0-1,0-1 1,0 1-1,0-1 1,1 1-1,-1-1 1,0 1 0,0-1-1,0 0 1,1 0-1,-1 1 1,0-1-1,0 0 1,2 0-1,17 0-6306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7.218"/>
    </inkml:context>
    <inkml:brush xml:id="br0">
      <inkml:brushProperty name="width" value="0.025" units="cm"/>
      <inkml:brushProperty name="height" value="0.025" units="cm"/>
    </inkml:brush>
  </inkml:definitions>
  <inkml:trace contextRef="#ctx0" brushRef="#br0">173 0 17553,'-9'4'2744,"-3"1"-1615,-53 24 3085,61-26-3980,-1-1 0,1 1 0,-1-1 0,1 1 0,0 0 0,0 1 0,0-1 0,1 1 0,-1 0 0,1 0 0,-4 6 0,12-9-179,1 0 0,0 0 0,0 0 0,0-1 1,10 0-1,-14 0-44,14 0-107,-1 0 1,1 2-1,0 0 0,27 7 1,-41-9 72,1 1 0,0 0 1,-1-1-1,1 1 0,0 0 0,-1 0 1,1 1-1,-1-1 0,1 0 0,-1 1 1,0 0-1,0-1 0,0 1 0,0 0 1,0 0-1,0 0 0,0 0 0,-1 1 0,1-1 1,-1 0-1,1 1 0,-1-1 0,0 1 1,0-1-1,0 1 0,0 0 0,0-1 1,-1 1-1,0 0 0,1 0 0,-1-1 1,0 1-1,0 0 0,0 0 0,-1 3 1,-1-2 90,1-1-1,-1 1 1,0 0 0,0-1 0,-1 1 0,1-1 0,-1 0-1,0 0 1,0 0 0,0 0 0,0 0 0,0-1 0,-1 1 0,1-1-1,-1 0 1,-6 3 0,-5 2 65,0 0 1,-29 8-1,-11-4-55,28-15-2718,25 4 1994,0-1 0,1 0-1,-1 1 1,0-1-1,1 0 1,-1 0 0,1 0-1,-1 0 1,1 0-1,0-1 1,0 1 0,-2-2-1,-10-21-15544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8.184"/>
    </inkml:context>
    <inkml:brush xml:id="br0">
      <inkml:brushProperty name="width" value="0.025" units="cm"/>
      <inkml:brushProperty name="height" value="0.025" units="cm"/>
    </inkml:brush>
  </inkml:definitions>
  <inkml:trace contextRef="#ctx0" brushRef="#br0">127 256 15631,'0'0'3881,"-1"-9"-908,-6-26-917,7 34-1981,-1 0 0,1 0 0,0 0 1,-1 0-1,1 0 0,-1 1 0,1-1 1,-1 0-1,0 0 0,1 0 1,-1 0-1,0 1 0,0-1 0,1 0 1,-1 1-1,0-1 0,0 0 0,0 1 1,0-1-1,0 1 0,0-1 1,0 1-1,0 0 0,0 0 0,0-1 1,0 1-1,0 0 0,0 0 0,0 0 1,0 0-1,0 0 0,0 0 0,0 0 1,0 0-1,0 1 0,-1-1 1,1 0-1,0 1 0,0-1 0,1 0 1,-1 1-1,0-1 0,-1 2 0,-2 0-5,-1 0 0,1 0 0,1 1 0,-1-1-1,0 1 1,1 0 0,-6 6 0,3 1-6,0-1-1,1 1 1,0 0-1,0 0 1,2 1 0,-1-1-1,1 1 1,1 0 0,0 0-1,0 0 1,1 0 0,1 19-1,0-28-53,0 1-1,0-1 1,1 0-1,-1 0 1,1 0-1,-1 0 1,1 0-1,0 0 1,0 0-1,0 0 0,0 0 1,0 0-1,0-1 1,1 1-1,-1 0 1,1-1-1,-1 1 1,1-1-1,-1 1 1,1-1-1,0 0 1,0 0-1,0 0 1,0 0-1,0 0 0,0 0 1,0 0-1,0 0 1,0-1-1,0 0 1,0 1-1,0-1 1,0 0-1,1 0 1,-1 0-1,3 0 1,6 0 31,-1 0 1,1-1-1,0 0 0,-1-1 1,1 0-1,13-5 1,-4-1-1,-1 0-1,-1-1 1,0-1-1,0-1 1,-1 0 0,0-2-1,-1 1 1,0-2-1,-1 0 1,-1-1 0,16-20-1,-20 21 46,0 0 0,-1-1-1,0 0 1,-1 0 0,-1 0-1,0-1 1,-1-1 0,-1 1-1,-1-1 1,0 1 0,-1-1-1,0-1 1,-1-29 0,-2 48-88,0-1 0,0 0 0,0 0 0,-1 1 0,1-1 0,0 0 0,0 0 0,0 0 0,0 1 0,-1-1 0,1 0 0,0 0 0,0 0 0,0 0 0,-1 1 0,1-1 0,0 0 0,0 0-1,-1 0 1,1 0 0,0 0 0,0 0 0,0 0 0,-1 0 0,1 0 0,0 0 0,-1 0 0,1 0 0,0 0 0,0 0 0,-1 0 0,1 0 0,0 0 0,0 0 0,-1 0 0,1 0 0,0 0 0,0 0 0,0 0 0,-1-1 0,1 1 0,0 0 0,0 0 0,0 0 0,-1 0 0,1 0 0,0-1 0,0 1 0,0 0 0,0 0 0,-1 0 0,1-1 0,0 1 0,0 0 0,0 0 0,0-1 0,0 1 0,0 0 0,0 0 0,0-1 0,0 1 0,0 0 0,0 0 0,0-1 0,0 1 0,0 0-1,-14 17-37,2 4 138,1 1 0,1 1 0,1 0 1,1 0-1,1 0 0,1 1 0,1 0 1,1 0-1,-1 48 0,5-70-94,0 0 0,0 0 1,0 0-1,0 0 0,1 0 0,-1 0 1,1 0-1,0-1 0,-1 1 0,1 0 1,0 0-1,0-1 0,0 1 0,0 0 1,0-1-1,1 1 0,-1-1 0,0 1 1,1-1-1,-1 0 0,1 0 0,2 2 1,-1-1 6,1-1 0,-1 1 0,1-1 0,-1 0 0,1 0 0,0-1 0,0 1 0,-1-1 0,1 1 0,0-1 0,4-1 0,0 1 2,0-1 1,0 0 0,-1-1 0,1 0-1,0 0 1,-1-1 0,1 0 0,-1 0 0,0-1-1,0 1 1,6-6 0,-8 5-14,0-1 0,-1 0 0,1 0 0,-1 0 0,0 0 0,0 0 0,-1-1 0,0 0 0,0 0 0,0 0 0,-1 0 0,0 0 0,0 0 0,0-1 0,1-11 0,-3 18 0,0-1 0,0 1 0,0 0 0,0-1 0,0 1 0,0 0 0,0-1 0,0 1 0,0 0 0,0-1 0,0 1 0,-1 0 0,1-1 0,0 1 0,0 0 0,0 0 0,0-1 0,-1 1 0,1 0 0,0 0 0,0-1 0,0 1 0,-1 0 0,1 0 0,0 0 0,0-1 0,-1 1 0,1 0 0,0 0 0,-1 0 0,1 0 0,0-1 0,0 1 0,-1 0 0,1 0 0,0 0 0,-1 0 0,1 0 0,0 0 0,-1 0 0,1 0 0,0 0 0,-1 0 0,1 0 0,0 0 0,-1 0 0,1 1 0,0-1 0,0 0 0,-1 0 0,1 0 0,0 0 0,-1 0 0,1 1 0,0-1 0,0 0 0,-1 0 0,1 1 0,0-1 0,0 0 0,0 0 0,-1 1 0,1-1 0,0 1 0,-17 15 0,10-8 0,0 1 0,1 0 0,1 1 0,-1 0 0,2-1 0,-1 1 0,1 1 0,1-1 0,0 1 0,0-1 0,-1 13 0,5-22 0,-1 0 0,0 0 0,1 0 0,-1 0 0,1 0 0,-1 0 0,1 0 0,0 0 0,-1 0 0,1 0 0,0-1 0,0 1 0,0 0 0,-1-1 0,1 1 0,0 0 0,0-1 0,0 1 0,0-1 0,0 1 0,0-1 0,0 0 0,0 1 0,0-1 0,0 0 0,0 0 0,1 0 0,-1 0 0,0 0 0,0 0 0,0 0 0,1 0 0,44-2 0,-43 2 0,11-2 0,-1 0 0,0-1 0,0 0 0,0-1 0,-1 0 0,1-1 0,-1-1 0,0 0 0,0 0 0,-1-2 0,16-11 0,-26 18 0,0 0 0,0 0 0,0 0 0,0 0 0,-1-1 0,1 1 0,0 0 0,-1 0 0,1-1 0,-1 1 0,1 0 0,-1-1 0,0 1 0,1 0 0,-1-1 0,0 1 0,0 0 0,0-1 0,0 1 0,0-1 0,0 1 0,-1 0 0,1-1 0,0 1 0,-1 0 0,0-2 0,-23-32 0,21 32 0,0 0 0,1 0 0,-1 0 0,1-1 0,-1 1 0,1-1 0,0 1 0,-1-5 0,3 7 0,0 1 0,1-1 0,-1 0 0,0 1 0,0-1 0,1 1 0,-1-1 0,0 0 0,1 1 0,-1-1 0,1 1 0,-1-1 0,1 1 0,-1 0 0,1-1 0,-1 1 0,1-1 0,-1 1 0,1 0 0,-1-1 0,1 1 0,-1 0 0,1 0 0,0-1 0,-1 1 0,1 0 0,0 0 0,-1 0 0,1 0 0,1 0 0,26-4 0,-24 3 0,82-5 194,-45 4-1081,51-9 0,-21-5-5348</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310"/>
    </inkml:context>
    <inkml:brush xml:id="br0">
      <inkml:brushProperty name="width" value="0.025" units="cm"/>
      <inkml:brushProperty name="height" value="0.025" units="cm"/>
    </inkml:brush>
  </inkml:definitions>
  <inkml:trace contextRef="#ctx0" brushRef="#br0">0 134 5381,'3'-8'8931,"12"-45"-619,-15 59-4270,1 13-2440,1 12-973,-13 260 1549,10-288-2170,1-1 1,1 1-1,-1-1 1,0 1-1,1-1 1,-1 0-1,1 1 1,-1-1-1,1 0 1,0 1-1,0-1 1,0 0-1,1 0 1,-1 0 0,0 0-1,1 0 1,2 2-1,-3-3 4,0 0 1,1 0-1,-1 0 0,1 0 1,-1-1-1,1 1 0,0-1 1,-1 1-1,1-1 0,0 1 1,-1-1-1,1 0 0,0 0 0,-1 0 1,1 0-1,0 0 0,-1 0 1,1-1-1,0 1 0,-1 0 1,1-1-1,0 0 0,-1 1 1,1-1-1,-1 0 0,3-1 1,5-4 30,-1 0 1,0-1 0,0 0-1,-1 0 1,0 0 0,0-1 0,0 0-1,-1-1 1,-1 1 0,1-1-1,-1 0 1,4-12 0,5-11 8,-2-1 1,10-43 0,-14 40-29,-2 0 0,-2-1 0,0-64 0,-5 113-144,-1 0 1,0-1 0,-6 20 0,-2 12 281,0 6-22,2 0-1,3 1 1,1 0 0,6 79 0,-2-128-140,0 1 0,0-1 0,0 0 0,0 0 0,0 0 0,1 0 0,-1 0 0,0 0 0,1 0 0,-1 0 0,1 0 0,-1 0 0,1 0 0,-1 0 0,1 0 0,0 0 0,-1 0 0,1 0 0,0-1 0,0 1 0,1 1 0,-1-2 0,0 0 0,-1-1 0,1 1 0,-1 0 0,1-1 0,-1 1 0,1 0 0,-1-1 0,1 1 0,-1 0 0,1-1 0,-1 1 0,1-1 0,-1 1 0,0-1 0,1 1 0,-1-1 0,0 0 0,1 1 0,-1-1 0,0 1 0,0-1 0,0 1 0,1-1 0,-1 0 0,0 1 0,0-1 0,0 0 0,0 1 0,0-1 0,0 1 0,0-1 0,0 0 0,-1 1 0,1-1 0,0-1 0,-1-7 0,-1-1 0,1 1 0,-2-1 0,1 1 0,-1 0 0,-1-1 0,0 2 0,-7-14 0,-2-1 0,0 2 0,-18-21 0,29 43 0,2 8 0,6 13 0,-3-17 0,0 0 0,1 0 0,-1-1 0,1 0 0,0 1 0,1-1 0,-1-1 0,1 1 0,0-1 0,0 0 0,0 0 0,0 0 0,0 0 0,1-1 0,6 2 0,-3-2 0,1 1 0,1-2 0,-1 1 0,0-1 0,0-1 0,0 0 0,1-1 0,14-2 0,-14 2 0,0-1 0,0-1 0,0 0 0,-1-1 0,1 1 0,-1-2 0,0 0 0,0 0 0,0-1 0,-1 0 0,1-1 0,-2 0 0,1 0 0,-1-1 0,0 0 0,11-15 0,-6 6 0,-14 34 0,-2 0 0,-3 27 0,-2 17 0,-1 69 0,9-130-21,0 0 0,0 1 1,0-1-1,0 0 0,0 1 0,0-1 1,0 1-1,0-1 0,0 0 0,0 1 0,0-1 1,0 1-1,0-1 0,1 0 0,-1 1 0,0-1 1,0 0-1,0 1 0,0-1 0,1 0 1,-1 1-1,0-1 0,0 0 0,1 1 0,-1-1 1,0 0-1,1 0 0,-1 1 0,0-1 1,1 0-1,-1 0 0,0 0 0,1 0 0,-1 1 1,0-1-1,1 0 0,-1 0 0,0 0 0,1 0 1,-1 0-1,1 0 0,-1 0 0,0 0 1,1 0-1,-1 0 0,1 0 0,-1 0 0,0 0 1,1 0-1,-1 0 0,0-1 0,1 1 1,-1 0-1,0 0 0,1 0 0,-1 0 0,0-1 1,1 1-1,-1 0 0,0 0 0,1-1 0,-1 1 1,20-21-3524,-10-8-1997,-5-7-1938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763"/>
    </inkml:context>
    <inkml:brush xml:id="br0">
      <inkml:brushProperty name="width" value="0.025" units="cm"/>
      <inkml:brushProperty name="height" value="0.025" units="cm"/>
    </inkml:brush>
  </inkml:definitions>
  <inkml:trace contextRef="#ctx0" brushRef="#br0">1 6 9097,'0'0'14702,"10"-2"-14686,-2 0-188,1 2 0,-1-1 0,1 1 0,16 2 0,25 11-3693,-40-10 2668,53 25-6735,-29-1 7169,-30-12 7875,-9 2-3695,-17 18-1706,13-21-349,4-6-789,3-5-384,-1 0 1,1 1 0,0 0-1,0 0 1,0-1-1,0 1 1,1 0 0,0 0-1,-1 1 1,2-1-1,-1 0 1,0 0 0,1 0-1,0 5 1,1-8-177,0 0 0,-1 0 0,1 0 0,0-1 0,1 1 0,-1 0 0,0-1 1,0 1-1,0-1 0,0 1 0,0-1 0,1 1 0,-1-1 0,0 0 0,0 0 0,1 1 0,-1-1 0,0 0 1,0 0-1,2-1 0,36 2 136,-32-1-114,19 0 33,61 2-399,-81-2 265,1 1 0,-1 0 0,0 0 0,0 1 0,1 0 1,-1 0-1,-1 1 0,1-1 0,0 1 0,8 6 0,-12-8 68,-1 0 0,0-1-1,0 1 1,0 0 0,0 0-1,0 0 1,0 0 0,0 0-1,0 0 1,0 1 0,-1-1-1,1 0 1,0 0 0,-1 0-1,1 1 1,-1-1 0,1 0-1,-1 1 1,0-1 0,0 0-1,1 1 1,-1-1 0,0 1-1,0-1 1,0 0 0,-1 1 0,1 1-1,-1-1 125,-1 1-1,1-1 1,0 0-1,-1 1 1,0-1-1,1 0 0,-1 0 1,0 0-1,0 0 1,0-1-1,-1 1 1,1-1-1,-3 2 1,-8 4 858,0 0-1,-1-1 1,-26 8 0,24-9-793,-1-1 1,0 0-1,0-1 1,0-1-1,-1-1 1,-31-2-1,49 1-255,-1 0 0,0 0 0,0 0 0,1-1 0,-1 1 0,0 0 0,0-1 1,1 1-1,-1 0 0,0-1 0,1 1 0,-1-1 0,1 1 0,-1-1 0,0 1 0,1-1 0,-1 0 0,1 1 0,-1-1 0,1 0 0,0 1 1,-1-1-1,1 0 0,0 1 0,-1-1 0,1 0 0,0-1 0,0-29-4327,16-27-6313,2 13-149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125"/>
    </inkml:context>
    <inkml:brush xml:id="br0">
      <inkml:brushProperty name="width" value="0.025" units="cm"/>
      <inkml:brushProperty name="height" value="0.025" units="cm"/>
    </inkml:brush>
  </inkml:definitions>
  <inkml:trace contextRef="#ctx0" brushRef="#br0">79 0 17649,'0'0'2866,"0"9"-31,-5 116-213,1 48 1861,5-154-4194,1 0 0,1 0 0,0 0 0,2-1 0,0 1 0,1-1 0,8 18 0,-14-36-289,1 1 0,-1-1 0,0 1 0,0-1 0,0 1 0,0 0 0,0-1 0,1 1 0,-1-1 0,0 1 0,0-1 0,1 0 0,-1 1 0,1-1 0,-1 1 0,0-1 0,1 1 0,-1-1 0,1 0 0,-1 1 0,0-1 0,1 0 0,-1 0 0,1 1 0,-1-1 0,1 0 0,0 0 0,0 1 0,3-16 0,-7-29 0,-1 28-50,-1 0-1,-1 1 1,0 0-1,-1 0 1,0 0-1,-2 1 1,1 0-1,-2 1 1,0 0-1,-21-22 1,31 34 38,-1 1 0,1-1 1,0 1-1,-1-1 0,1 1 1,-1-1-1,1 1 0,0 0 0,-1-1 1,1 1-1,-1 0 0,1-1 1,-1 1-1,0 0 0,1-1 0,-1 1 1,1 0-1,-1 0 0,1 0 1,-1 0-1,0-1 0,1 1 0,-1 0 1,1 0-1,-1 0 0,0 0 1,1 0-1,-1 0 0,1 1 0,-1-1 1,-1 0-1,3 1 0,-1 0 0,0 0 0,1 0 0,-1-1 0,0 1 0,1 0 0,-1 0 0,1-1 0,-1 1 0,1 0 0,0 0 0,-1-1 0,1 1 0,0-1 0,-1 1 0,1-1 0,0 1 0,0-1 0,-1 1 0,1-1 0,0 0 0,1 1 0,11 5-653,0-1 0,0 0 1,0-1-1,23 4 1,7-2-4752,55 0 0,-93-6 4970,37 0-6232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936"/>
    </inkml:context>
    <inkml:brush xml:id="br0">
      <inkml:brushProperty name="width" value="0.025" units="cm"/>
      <inkml:brushProperty name="height" value="0.025" units="cm"/>
    </inkml:brush>
  </inkml:definitions>
  <inkml:trace contextRef="#ctx0" brushRef="#br0">159 98 16143,'-9'3'3678,"-9"3"-1848,0 1 0,0 0-1,0 2 1,1 0-1,1 0 1,-24 19-1,40-28-1826,0 0 0,0 0 0,-1 0 0,1 0 0,0 0 0,0 0 0,-1 1 0,1-1 0,0 0 0,0 0 0,0 0 0,-1 0 0,1 1 0,0-1 0,0 0 0,0 0 0,0 1 0,-1-1 0,1 0 0,0 0 0,0 1 1,0-1-1,0 0 0,0 0 0,0 1 0,0-1 0,0 0 0,0 1 0,0-1 0,0 0 0,0 0 0,0 1 0,0-1 0,0 0 0,0 1 0,0-1 0,0 0 0,0 0 0,0 1 0,0-1 0,1 0 0,-1 0 0,0 1 0,16 1 37,28-8-72,-40 5 30,18-3-42,1 0 0,0 2 0,0 0 0,26 3 0,-43-1 32,0 1-1,-1 0 1,1 0 0,-1 0 0,1 1 0,-1 0-1,0 0 1,0 1 0,9 5 0,-11-6 12,0 0 0,-1 0 1,1 1-1,-1-1 0,0 1 1,0 0-1,0 0 0,0-1 1,0 1-1,-1 1 0,1-1 1,-1 0-1,0 0 0,0 0 1,0 1-1,0-1 0,0 6 1,2 0 110,2-16-2,2-19 7,-4-9-116,-1-1 0,-4-47 0,2 89 0,0-4 0,0 1 0,-1 0 0,2 0 0,-1 0 0,0 0 0,0 0 0,1 0 0,0 0 0,-1 0 0,1-1 0,0 1 0,1 0 0,-1 0 0,0-1 0,1 1 0,-1-1 0,1 0 0,0 1 0,0-1 0,0 0 0,0 0 0,0 0 0,1 0 0,-1 0 0,0-1 0,1 1 0,-1-1 0,1 1 0,0-1 0,0 0 0,-1 0 0,1 0 0,0 0 0,4 0 0,1-1 0,-1-1 0,0 0 0,1 0 0,-1 0 0,0-1 0,0 0 0,0 0 0,0-1 0,0 0 0,0 0 0,-1 0 0,1-1 0,-1 0 0,0-1 0,0 1 0,-1-1 0,1 0 0,-1 0 0,0-1 0,0 0 0,-1 0 0,0 0 0,0 0 0,0-1 0,-1 1 0,0-1 0,0 0 0,2-8 0,-15 48 0,5-21 0,1 0 0,0 1 0,1 0 0,1 0 0,0 0 0,0 0 0,2 0 0,1 26 0,-1-37 0,0 0 0,1-1 0,0 1 0,-1-1 0,1 1 0,0-1 0,0 1 0,-1-1 0,1 0 0,0 1 0,1-1 0,-1 0 0,0 0 0,0 0 0,0 1 0,1-1 0,-1-1 0,1 1 0,-1 0 0,3 1 0,1 0 0,-1-1 0,1 0 0,0 0 0,-1 0 0,1 0 0,0-1 0,7 0 0,-2 0 0,0-1 0,0 0 0,0-1 0,0 0 0,0-1 0,14-5 0,-7-1 0,0-1 0,-1 0 0,0-1 0,26-24 0,-34 28 0,-2 0 0,1 0 0,-1 0 0,0 0 0,0-1 0,-1 0 0,0 0 0,-1-1 0,0 1 0,0-1 0,5-17 0,-9 25 0,1 0 0,-1-1 0,0 1 0,1-1 0,-1 1 0,0-1 0,0 1 0,0 0 0,0-1 0,0 1 0,0-1 0,-1 1 0,1-1 0,0 1 0,-1 0 0,1-1 0,-1 1 0,1 0 0,-2-2 0,1 2 0,1 1 0,-1 0 0,0-1 0,1 1 0,-1 0 0,0 0 0,0 0 0,1 0 0,-1 0 0,0-1 0,0 1 0,1 0 0,-1 1 0,0-1 0,0 0 0,1 0 0,-1 0 0,0 0 0,1 1 0,-1-1 0,0 0 0,1 0 0,-1 1 0,0-1 0,0 1 0,-4 3 0,0-1 0,0 1 0,0 0 0,0 0 0,1 0 0,0 1 0,-6 6 0,8-7 0,-1 0 0,1 0 0,-1 0 0,1 1 0,0-1 0,1 0 0,-1 1 0,1 0 0,0-1 0,0 1 0,1 0 0,-1-1 0,1 1 0,0 0 0,0-1 0,0 1 0,1 0 0,1 6 0,-1-8 0,1 1 0,0-1 0,-1 0 0,1 1 0,0-1 0,1 0 0,-1 0 0,1 0 0,-1-1 0,1 1 0,0-1 0,0 1 0,0-1 0,0 0 0,0 0 0,0 0 0,1 0 0,-1-1 0,1 1 0,-1-1 0,1 0 0,7 1 0,-5 0-413,1-1 1,0 1-1,0-2 1,0 1-1,-1-1 1,1 0-1,7 0 1,-12-1 142,-1 1 1,1-1 0,-1 1 0,1-1-1,-1 0 1,1 0 0,-1 0 0,0 1-1,1-1 1,-1 0 0,0-1 0,0 1-1,0 0 1,1 0 0,-1 0 0,0-1 0,-1 1-1,1 0 1,0-1 0,0 1 0,-1-1-1,1 1 1,-1-1 0,1 0 0,-1 1-1,1-1 1,-1 1 0,0-1 0,0 0-1,0 1 1,0-1 0,0 1 0,-1-3 0,1-27-14054</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1.278"/>
    </inkml:context>
    <inkml:brush xml:id="br0">
      <inkml:brushProperty name="width" value="0.025" units="cm"/>
      <inkml:brushProperty name="height" value="0.025" units="cm"/>
    </inkml:brush>
  </inkml:definitions>
  <inkml:trace contextRef="#ctx0" brushRef="#br0">61 76 13645,'0'0'12268,"-54"-61"-8201,49 53-2113,4 4-1121,1 2-833,3 2-2338,2 0-4164</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2.828"/>
    </inkml:context>
    <inkml:brush xml:id="br0">
      <inkml:brushProperty name="width" value="0.025" units="cm"/>
      <inkml:brushProperty name="height" value="0.025" units="cm"/>
    </inkml:brush>
  </inkml:definitions>
  <inkml:trace contextRef="#ctx0" brushRef="#br0">1 62 1954,'0'0'3267,"41"-51"-3812,-30 41-1985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3.786"/>
    </inkml:context>
    <inkml:brush xml:id="br0">
      <inkml:brushProperty name="width" value="0.025" units="cm"/>
      <inkml:brushProperty name="height" value="0.025" units="cm"/>
    </inkml:brush>
  </inkml:definitions>
  <inkml:trace contextRef="#ctx0" brushRef="#br0">195 250 737,'0'0'6486,"-6"-2"-5328,-17-8-405,23 10-708,0-1 1,0 1-1,0 0 1,-1 0-1,1 0 0,0-1 1,0 1-1,0 0 0,-1 0 1,1-1-1,0 1 1,0 0-1,0 0 0,0-1 1,0 1-1,0 0 1,0 0-1,0-1 0,0 1 1,0 0-1,-1-1 0,1 1 1,0 0-1,1 0 1,-1-1-1,0 1 0,0 0 1,0 0-1,0-1 1,0 1-1,0 0 0,0-1 1,0 1-1,0 0 0,1 0 1,-1 0-1,0-1 1,0 1-1,0 0 0,0 0 1,1-1-1,-1 1 1,0 0-1,0 0 0,1 0 1,-1 0-1,0 0 1,0-1-1,1 1 0,-1 0 1,0 0-1,0 0 0,1 0 1,18-12 608,-16 10 111,1 0-22,-1-1 0,0 0-1,0 0 1,0 0 0,-1 0 0,1-1-1,-1 1 1,0-1 0,0 1-1,0-1 1,0 0 0,-1 0-1,2-5 1,-2 7-497,-1 1-1,0 0 1,1-1 0,-1 1-1,0 0 1,0-1 0,0 1-1,0 0 1,-1-1 0,1 1-1,0 0 1,0-1 0,-1 1-1,1 0 1,-1 0 0,1-1-1,-1 1 1,0 0 0,1 0-1,-1 0 1,0 0 0,-1-2-1,0 2-198,1 0 0,-1 0 0,1 0-1,-1 0 1,0 0 0,1 1 0,-1-1-1,0 1 1,0-1 0,0 1 0,0-1-1,-3 1 1,-2 0-23,-1 0 0,1 1 0,-1 0 0,1 0 0,0 0 0,-1 1 0,1 0 0,0 1-1,0 0 1,0 0 0,1 0 0,-1 1 0,1 0 0,-1 0 0,1 0 0,-9 11 0,8-9 20,1 0 0,0 0 0,1 1 0,-1 0 0,2 0 0,-1 0 0,1 0 0,0 1 0,0 0 0,1 0 1,0 0-1,0 0 0,1 1 0,-2 12 0,4-21-38,0 1 0,0 0 0,1 0 0,-1-1 0,0 1-1,0 0 1,1 0 0,-1-1 0,1 1 0,-1 0 0,0-1 0,1 1 0,-1 0 0,1-1 0,-1 1 0,1-1 0,0 1 0,-1-1 0,1 1 0,0-1 0,-1 1 0,1-1 0,0 0 0,-1 1 0,1-1 0,0 0-1,0 0 1,-1 1 0,1-1 0,0 0 0,0 0 0,-1 0 0,1 0 0,0 0 0,0 0 0,0 0 0,1-1 0,35-3 173,-21-1-133,0-1-1,0 0 0,-1-1 0,0-1 0,0-1 0,0 0 0,20-18 0,-16 12-23,-2-1 0,0 0-1,-1-2 1,-1 1 0,14-22 0,-24 30 21,1 2 21,-1 0 1,0-1-1,-1 0 1,1 0 0,-2 0-1,1 0 1,-1-1-1,0 1 1,2-18-1,-27 69 22,-8 58 102,28-92-170,0 0 0,0 0 0,1 0 0,1 0 0,-1 0 0,2 1 0,-1-1 0,1 0 0,3 12 0,-3-20-18,-1 1 0,1 0 0,0 0 0,0-1 0,0 1 0,0 0 0,1-1 0,-1 1 0,0-1 0,1 0 0,-1 1 0,1-1 0,-1 0 0,1 0 0,0 0 0,-1 0 0,1 0 0,0 0 0,0 0 0,0-1 0,0 1 0,0-1 0,0 1 0,-1-1 0,1 0 0,0 0 0,0 0 0,0 0 0,0 0 0,0 0 0,0-1 0,0 1 0,0 0 0,0-1 0,3-1 0,2 0 0,-1 0 0,0 0 0,1 0 0,-1-1 0,0 0 0,-1-1 0,1 1 0,0-1 0,5-5 0,23-38 0,-33 45 0,0 0 0,1 0 0,-1-1 0,0 1 0,0 0 0,0-1 0,-1 1 0,1-1 0,0 1 0,-1-1 0,0 0 0,0 1 0,0-1 0,0 1 0,0-1 0,0 0 0,0 1 0,-1-1 0,-1-3 0,2 6 0,-1 0 0,1-1 0,-1 1 0,1-1 0,-1 1 0,1 0 0,-1 0 0,0-1 0,1 1 0,-1 0 0,1 0 0,-1 0 0,0 0 0,1 0 0,-1 0 0,0 0 0,1 0 0,-1 0 0,0 0 0,1 0 0,-1 0 0,1 0 0,-1 0 0,0 1 0,1-1 0,-1 0 0,1 0 0,-1 1 0,0-1 0,1 0 0,-1 1 0,1-1 0,-1 1 0,1-1 0,-1 1 0,1-1 0,0 1 0,-1-1 0,1 1 0,-1 0 0,-18 21 0,-4 19 0,22-38 0,-1-1 0,1 1 0,1 0 0,-1-1 0,0 1 0,1 0 0,-1 0 0,1 0 0,0 0 0,0 0 0,0-1 0,0 1 0,0 0 0,2 4 0,-1-6 0,0 0 0,1 0 0,-1 0 0,1 0 0,0 0 0,-1-1 0,1 1 0,0-1 0,-1 1 0,1-1 0,0 1 0,-1-1 0,1 0 0,0 0 0,0 0 0,-1 0 0,1 0 0,2-1 0,33-2 0,-28 1 0,0-1 0,0 0 0,0 0 0,-1-1 0,0 0 0,1 0 0,-2-1 0,1 0 0,0-1 0,-1 1 0,13-14 0,-20 18 0,1 0 0,-1 1 0,1-1 0,-1 0 0,0 0 0,1 0 0,-1 0 0,0 0 0,0 0 0,0 0 0,1 0 0,-1 0 0,0 0 0,0 0 0,0 0 0,-1 0 0,1 0 0,0 0 0,0 0 0,0 0 0,-1 0 0,1 1 0,0-1 0,-1 0 0,1 0 0,-1 0 0,1 0 0,-1 0 0,0 1 0,1-1 0,-1 0 0,-1 0 0,-3-6 0,7 6 0,0 0 0,0-1 0,-1 1 0,1 0 0,0 0 0,0 0 0,0 0 0,0 0 0,0 0 0,0 1 0,1-1 0,-1 1 0,4-1 0,-2 0 0,164-31-2119,-131 20-4378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179"/>
    </inkml:context>
    <inkml:brush xml:id="br0">
      <inkml:brushProperty name="width" value="0.025" units="cm"/>
      <inkml:brushProperty name="height" value="0.025" units="cm"/>
    </inkml:brush>
  </inkml:definitions>
  <inkml:trace contextRef="#ctx0" brushRef="#br0">1 198 18033,'4'-5'643,"1"-1"0,0 1 0,0-1 0,0 1 0,1 1 0,0-1 0,0 1 0,0 0 0,0 0 0,1 1 0,-1 0 0,1 0 0,7-2 0,-6 3-315,-1 0 1,1 1 0,0 0 0,0 0 0,0 1 0,0 0 0,10 1-1,-16 0-297,1-1 0,-1 0 0,0 1 0,1 0 0,-1-1 0,0 1 0,0 0-1,1 0 1,-1 0 0,0 1 0,0-1 0,0 0 0,0 1 0,-1-1 0,1 1 0,0 0-1,-1 0 1,1-1 0,-1 1 0,2 3 0,-1-1 25,0 0 0,0 1 0,0-1 0,-1 1 0,0 0 0,0 0 0,0-1 0,-1 1 1,1 8-1,-2-1 38,1 0 0,-2 0 1,0 0-1,0 0 1,-1 0-1,-1-1 1,-6 17-1,-28 35 77,29-50-108,1 0 1,0 1-1,0 0 0,2 0 0,-1 1 1,-3 16-1,10-30-57,0-1-1,1 1 1,-1 0 0,0 0 0,1 0 0,-1-1 0,1 1-1,0 0 1,-1-1 0,1 1 0,-1 0 0,1-1-1,0 1 1,-1-1 0,1 1 0,0-1 0,0 1 0,0-1-1,-1 1 1,1-1 0,0 0 0,0 0 0,0 1-1,0-1 1,0 0 0,-1 0 0,1 0 0,0 0 0,0 0-1,0 0 1,0 0 0,0 0 0,0 0 0,0-1-1,-1 1 1,3-1 0,37-3 174,-20-2-212,-2-1 1,1 0-1,-1-1 0,0-1 1,-1-1-1,0-1 1,0 0-1,-1-1 0,-1 0 1,0-2-1,0 0 0,17-22 1,-25 21 99,-16 17-10,-16 21 61,20-17-84,-19 30 133,23-34-162,0 0-1,0 0 1,0 0 0,0 0-1,0 0 1,0 0 0,1 1-1,-1-1 1,1 0 0,-1 0 0,1 0-1,0 1 1,0-1 0,0 0-1,1 3 1,1-4-6,0-1 0,1 1 0,-1-1 0,1 0 0,-1 0 0,1 0 0,-1-1 0,1 1 0,-1-1 0,0 1 0,1-1 0,-1 0 0,0 0 0,3-1 0,6-4 0,-1-1 0,-1 0 0,1 0 0,-1-1 0,-1 0 0,12-15 0,-14 17 0,-1-1 0,0 0 0,0 0 0,0 0 0,-1 0 0,0-1 0,-1 0 0,0 0 0,5-16 0,-8 24 0,-1 0 0,1 0 0,0 0 0,0 0 0,0 0 0,0 0 0,0 0 0,0 1 0,-1-1 0,1 0 0,0 0 0,0 0 0,0 0 0,0 0 0,0 0 0,-1 0 0,1 0 0,0 0 0,0 0 0,0 0 0,0 0 0,-1 0 0,1 0 0,0 0 0,0 0 0,0 0 0,0 0 0,0 0 0,-1 0 0,1 0 0,0 0 0,0-1 0,0 1 0,0 0 0,0 0 0,-1 0 0,1 0 0,0 0 0,0 0 0,0 0 0,0 0 0,0-1 0,0 1 0,0 0 0,0 0 0,0 0 0,-1 0 0,1 0 0,0-1 0,0 1 0,0 0 0,0 0 0,0 0 0,0 0 0,0-1 0,0 1 0,0 0 0,0 0 0,0 0 0,0-1 0,-8 10 0,3-1 0,-56 84 0,54-80 0,1 1 0,-1 0 0,2 0 0,0 0 0,-5 22 0,9-34 0,1-1 0,0 1 0,0 0 0,0 0 0,0 0 0,-1 0 0,1-1 0,0 1 0,0 0 0,1 0 0,-1 0 0,0 0 0,0-1 0,0 1 0,0 0 0,1 0 0,-1 0 0,0-1 0,1 1 0,-1 0 0,1 0 0,-1-1 0,1 1 0,-1 0 0,1-1 0,-1 1 0,1-1 0,0 1 0,-1-1 0,1 1 0,0-1 0,-1 1 0,2 0 0,1-1 0,0 1 0,0-1 0,-1 0 0,1 1 0,0-1 0,0 0 0,-1-1 0,1 1 0,0 0 0,4-2 0,5-1 0,-1-1 0,0 0 0,0-1 0,14-8 0,-14 7 0,0 0 0,0-2 0,-1 1 0,0-1 0,-1-1 0,0 0 0,0 0 0,-1-1 0,0 1 0,-1-2 0,9-15 0,-13 21 0,0 0 0,0 1 0,1-1 0,-1 1 0,1 0 0,5-5 0,15-17 0,-9 0 0,-1-1 0,-1 0 0,12-41 0,-16 41 0,2 0 0,0 1 0,28-45 0,-40 105 0,-52 98 0,-5 22 0,52-135 0,2 0 0,0 1 0,1-1 0,1 1 0,1 0 0,2 28 0,-1-46 0,0-1 0,0 0 0,0 0 0,0 1 0,0-1 0,0 0 0,0 0 0,0 1 0,0-1 0,1 0 0,-1 0 0,0 1 0,1-1 0,-1 0 0,1 0 0,-1 0 0,1 0 0,0 1 0,0-1 0,-1 0 0,1-1 0,0 1 0,0 0 0,0 0 0,0 0 0,0 0 0,0-1 0,0 1 0,0 0 0,1-1 0,-1 1 0,0-1 0,0 1 0,0-1 0,1 0 0,-1 1 0,0-1 0,2 0 0,-1-1 0,0 1 0,0-1 0,0 0 0,-1 0 0,1 0 0,0 0 0,0 0 0,-1 0 0,1-1 0,-1 1 0,1 0 0,-1-1 0,0 1 0,1-1 0,-1 0 0,0 1 0,0-1 0,0 0 0,0 0 0,0 0 0,-1 0 0,2-3 0,0-5 0,1 1 0,-2-1 0,0 0 0,0-19 0,-5 26-2334,-6 5-5587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586"/>
    </inkml:context>
    <inkml:brush xml:id="br0">
      <inkml:brushProperty name="width" value="0.025" units="cm"/>
      <inkml:brushProperty name="height" value="0.025" units="cm"/>
    </inkml:brush>
  </inkml:definitions>
  <inkml:trace contextRef="#ctx0" brushRef="#br0">40 1 15535,'0'0'180,"0"0"0,-1-1 1,1 1-1,0 0 1,0 0-1,0 0 0,-1 1 1,1-1-1,0 0 1,0 0-1,0 0 1,0 0-1,-1 0 0,1 0 1,0 0-1,0 0 1,0 0-1,0 0 0,-1 0 1,1 0-1,0 1 1,0-1-1,0 0 0,0 0 1,0 0-1,-1 0 1,1 0-1,0 1 0,0-1 1,0 0-1,0 0 1,0 0-1,0 1 0,0-1 1,0 0-1,0 0 1,0 0-1,0 0 0,0 1 1,0-1-1,0 0 1,0 0-1,0 0 0,0 1 1,0-1-1,0 0 1,0 0-1,0 0 0,0 1 1,0-1-1,0 0 1,0 0-1,0 0 0,0 1 1,-2 25 2753,1 28-1206,0-38-1109,-1 0 1,0 0-1,-9 30 0,6-31-1287,2-1-1,0 1 0,-2 29 1,11-45-7762,1-10 1832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6.240"/>
    </inkml:context>
    <inkml:brush xml:id="br0">
      <inkml:brushProperty name="width" value="0.025" units="cm"/>
      <inkml:brushProperty name="height" value="0.025" units="cm"/>
    </inkml:brush>
  </inkml:definitions>
  <inkml:trace contextRef="#ctx0" brushRef="#br0">1 21 8872,'0'0'22646,"77"-6"-21781,-36 5-481,1-3-384,-3 2 0,0 2 0,-8 0-1121,-10-2-2883,-9-4-5349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073"/>
    </inkml:context>
    <inkml:brush xml:id="br0">
      <inkml:brushProperty name="width" value="0.025" units="cm"/>
      <inkml:brushProperty name="height" value="0.025" units="cm"/>
    </inkml:brush>
  </inkml:definitions>
  <inkml:trace contextRef="#ctx0" brushRef="#br0">34 141 11915,'0'0'7629,"-6"-8"-4816,-18-29-106,23 35-2565,0 0 0,1 0 0,-1 0 0,1 0 1,0 1-1,-1-1 0,1 0 0,0 0 0,0 0 1,0 0-1,0 0 0,0 0 0,1 0 0,-1 0 0,1 1 1,-1-1-1,1 0 0,0 0 0,-1 0 0,1 1 1,0-1-1,0 0 0,0 1 0,1-1 0,-1 1 1,0 0-1,0-1 0,1 1 0,-1 0 0,1-1 0,-1 1 1,1 0-1,0 0 0,1 0 0,5-4 179,0 0 0,0 1 0,0 1 0,0-1 0,11-2 0,-16 5-297,0 0 0,0 0-1,0 0 1,0 0 0,0 1-1,0-1 1,0 1 0,0 0-1,0 0 1,0 0 0,0 0 0,1 0-1,-1 1 1,0-1 0,0 1-1,0 0 1,0 0 0,-1 0-1,1 1 1,0-1 0,0 1-1,-1-1 1,5 4 0,-4-1-9,-1 0 1,1 1-1,-1-1 1,0 0-1,0 1 1,-1 0-1,0-1 1,1 1-1,-1 0 1,-1 0-1,1 0 1,-1-1-1,0 1 1,0 7-1,-2 19-28,-7 46-1,4-47-15,-1 47 0,6-77 28,0 1 0,0 0 0,0 0 1,1 0-1,-1 0 0,0 0 0,1 0 1,-1 0-1,0-1 0,1 1 1,-1 0-1,1 0 0,-1 0 0,1-1 1,0 1-1,-1 0 0,1-1 0,0 1 1,-1 0-1,1-1 0,0 1 1,0-1-1,-1 1 0,1-1 0,0 0 1,0 1-1,0-1 0,0 0 0,0 0 1,-1 1-1,1-1 0,0 0 0,0 0 1,0 0-1,0 0 0,0 0 1,0 0-1,0 0 0,0-1 0,0 1 1,0 0-1,-1 0 0,1-1 0,0 1 1,1-1-1,44-18 104,-26 7-100,-2-2 1,1 0-1,-2-1 0,0 0 1,22-28-1,-31 35-3,-2-1-1,1 0 1,-1-1 0,0 1 0,-1-1-1,0 0 1,-1 0 0,0-1-1,0 1 1,-1-1 0,-1 0 0,0 0-1,1-16 1,-3 25 0,1 1 0,-1-1 0,0 1 0,0-1 0,0 1 0,-1-1 0,1 1 0,0-1 0,0 1 0,-1-1 0,1 1 0,-1 0 0,1-1 0,-1 1 0,0 0 0,0-1 0,1 1 0,-1 0 0,0 0 0,0-1 0,0 1 0,0 0 0,-1 0 0,1 0 0,0 0 0,0 1 0,0-1 0,-1 0 0,1 0 0,-1 1 0,1-1 0,0 1 0,-1-1 0,1 1 0,-1 0 0,1-1 0,-1 1 0,1 0 0,-1 0 0,-2 0 0,1 1 0,0-1 0,0 1 0,-1 0 0,1 0 0,0 0 0,0 0 0,0 0 0,0 1 0,0-1 0,1 1 0,-1 0 0,0 0 0,1 0 0,-1 0 0,1 0 0,0 1 0,-1-1 0,-1 4 0,2-4-38,1 1 0,-1-1-1,1 1 1,-1-1 0,1 1 0,0-1 0,0 1 0,0 0-1,1-1 1,-1 1 0,1 0 0,-1 0 0,1-1 0,0 1-1,0 0 1,0 0 0,0 0 0,1-1 0,0 5 0,0-6-32,0 1 0,0 0 0,0 0 0,1-1 0,-1 1 0,1-1 0,-1 1-1,1-1 1,-1 0 0,1 1 0,0-1 0,0 0 0,-1 0 0,1 0 0,0 0 0,0-1 0,0 1 0,0 0 0,0-1 0,0 0 0,0 1 0,0-1 0,0 0 0,0 0 0,4 0 0,6 1-1579,0-1-1,0 0 1,0-1-1,0-1 0,0 0 1,19-5-1,5-7-4750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512"/>
    </inkml:context>
    <inkml:brush xml:id="br0">
      <inkml:brushProperty name="width" value="0.025" units="cm"/>
      <inkml:brushProperty name="height" value="0.025" units="cm"/>
    </inkml:brush>
  </inkml:definitions>
  <inkml:trace contextRef="#ctx0" brushRef="#br0">148 1 13453,'0'0'2877,"-10"8"251,-62 59 1822,63-58-3954,0 1 1,1 0 0,0 0-1,1 1 1,0 0 0,-9 20-1,16-31-986,-1 1-1,1-1 1,0 0-1,0 1 1,0-1-1,0 0 1,0 1-1,0-1 1,0 0 0,-1 1-1,1-1 1,0 0-1,0 1 1,0-1-1,0 0 1,0 1-1,0-1 1,1 0-1,-1 1 1,0-1-1,0 0 1,0 0-1,0 1 1,0-1-1,0 0 1,1 1-1,-1-1 1,0 0-1,0 0 1,0 1-1,1-1 1,-1 0-1,0 0 1,0 1-1,1-1 1,-1 0 0,0 0-1,0 0 1,1 1-1,-1-1 1,0 0-1,1 0 1,-1 0-1,21-1 444,23-15 58,-24 8-511,-4 0 0,1 0 0,0 2 0,1 0 0,-1 1 0,1 0 0,0 2 0,29-3 0,-45 6 0,-1 1 0,1-1 0,-1 0 0,1 1 0,-1-1 0,1 1 0,-1-1 0,0 1 0,1 0 0,-1 0 0,0 0 0,1 0 0,-1-1 0,0 2 0,0-1 0,0 0 0,0 0 0,0 0 0,0 0 0,0 1 0,0-1 0,-1 0 0,1 1 0,0-1 0,-1 1 0,1-1 0,-1 1 0,1-1 0,-1 1 0,0-1 0,0 1 0,0 1 0,3 67 0,-3-29 0,1-40 0,-1 0 0,0 0 0,0 0 0,0 0 0,1 0 0,-1 0 0,1 0 0,-1-1 0,0 1 0,1 0 0,0 0 0,-1 0 0,1-1 0,-1 1 0,1 0 0,0 0 0,0-1 0,-1 1 0,1-1 0,0 1 0,0-1 0,0 1 0,-1-1 0,1 1 0,0-1 0,0 0 0,0 0 0,0 1 0,0-1 0,0 0 0,0 0 0,0 0 0,0 0 0,0 0 0,0 0 0,0 0 0,0 0 0,0 0 0,0-1 0,0 1 0,0 0 0,-1-1 0,1 1 0,0-1 0,0 1 0,0-1 0,0 1 0,-1-1 0,1 1 0,1-2 0,40-28 0,-24 13 0,-15 12 0,1 1 0,1-1 0,-1 1 0,1 0 0,0 0 0,0 0 0,0 1 0,0-1 0,1 1 0,-1 1 0,1-1 0,0 1 0,9-3 0,-15 5 0,1 1 0,0-1 0,-1 1 0,1-1 0,-1 1 0,1-1 0,0 1 0,-1 0 0,1-1 0,-1 1 0,0-1 0,1 1 0,-1 0 0,1 0 0,-1-1 0,0 1 0,0 0 0,1 0 0,-1-1 0,0 1 0,0 0 0,0 0 0,0-1 0,0 1 0,0 0 0,0 1 0,1 34 0,0-15 0,10 8-2267,-11-28 2013,1 0 1,-1 0-1,1-1 1,-1 1-1,1 0 1,0-1-1,-1 1 1,1 0-1,0-1 1,-1 1 0,1-1-1,0 1 1,0-1-1,-1 1 1,1-1-1,0 0 1,0 1-1,0-1 1,0 0-1,-1 0 1,1 0 0,0 1-1,0-1 1,0 0-1,0 0 1,0 0-1,0 0 1,0-1-1,-1 1 1,1 0-1,0 0 1,0 0 0,1-1-1,9-7-16343</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566"/>
    </inkml:context>
    <inkml:brush xml:id="br0">
      <inkml:brushProperty name="width" value="0.025" units="cm"/>
      <inkml:brushProperty name="height" value="0.025" units="cm"/>
    </inkml:brush>
  </inkml:definitions>
  <inkml:trace contextRef="#ctx0" brushRef="#br0">260 142 10282,'1'-14'5717,"1"5"-5178,-1 0 152,0 0 1,-1 0 0,0 0-1,0-1 1,-2-10-1,2 18-511,-1-1-1,1 1 1,-1-1-1,0 1 1,0-1 0,0 1-1,0 0 1,0 0-1,0-1 1,-1 1-1,1 0 1,-1 0 0,0 0-1,1 0 1,-1 1-1,0-1 1,0 0-1,0 1 1,0-1-1,0 1 1,-1 0 0,1-1-1,0 1 1,-1 0-1,1 1 1,0-1-1,-4 0 1,1 0-29,0 0 1,1 0-1,-1 1 0,1 0 1,-1 0-1,1 0 0,-1 1 1,0 0-1,1 0 1,-1 0-1,1 0 0,0 0 1,-1 1-1,1 0 0,0 0 1,-7 4-1,5-1-5,1 0 0,-1 0 0,1 1 0,0-1 0,0 1 0,0 0 0,1 0 1,0 1-1,-4 9 0,-4 10 286,3 0 1,0 1 0,1 0 0,-5 40 0,-11 94 202,22-136-591,1 1 0,1-1-1,1 0 1,6 36 0,-4-51-44,-1-1 0,2 0 0,-1 1 0,9 14 0,-10-21 0,-1 0 0,1 0 0,0 0 0,0 0 0,0 0 0,0-1 0,1 1 0,-1-1 0,1 1 0,-1-1 0,1 0 0,0 0 0,0 0 0,0 0 0,0-1 0,5 3 0,-7-4 0,0-1 0,0 1 0,-1 0 0,1-1 0,-1 1 0,1-1 0,0 1 0,-1 0 0,1-1 0,-1 0 0,1 1 0,-1-1 0,1 1 0,-1-1 0,1 0 0,-1 1 0,0-1 0,1 0 0,-1 1 0,0-1 0,0 0 0,1 1 0,-1-1 0,0 0 0,0 0 0,0 1 0,0-1 0,0 0 0,0 0 0,0 1 0,0-1 0,-1-1 0,1-37 0,0 29 0,-3-23 0,0 1 0,-2 0 0,-2 1 0,-19-58 0,24 84 0,4 4 0,-1 0 0,1 0 0,0 1 0,0-1 0,0 1 0,0-1 0,0 1 0,0 0 0,0 0 0,-1 0 0,1 0 0,3 1 0,-3-1 0,12-1 0,0 1 0,1-2 0,-1 0 0,0-1 0,0 0 0,-1-1 0,26-10 0,-32 10 0,1 1 0,-1-1 0,0-1 0,0 0 0,-1 0 0,1 0 0,-1-1 0,0 1 0,-1-2 0,1 1 0,-1 0 0,0-1 0,-1 0 0,0 0 0,4-8 0,-12 32 0,2 1 0,-2 28 0,2-17 0,-1 2 0,0-17 0,2 0 0,-1 0 0,2 0 0,0 0 0,0 1 0,2-1 0,3 17 0,-5-30 0,1 1 0,-1-1 0,1 0 0,0 0 0,0 1 0,0-1 0,0 0 0,-1 0 0,1 0 0,1 0 0,-1 0 0,0 0 0,0-1 0,0 1 0,0 0 0,1 0 0,-1-1 0,0 1 0,1-1 0,-1 1 0,0-1 0,1 0 0,-1 1 0,0-1 0,1 0 0,-1 0 0,1 0 0,-1 0 0,1 0 0,-1 0 0,0-1 0,1 1 0,-1 0 0,1-1 0,-1 1 0,0-1 0,3-1 0,1 1 0,0-1 0,-1-1 0,1 1 0,-1-1 0,0 0 0,1 0 0,-1 0 0,-1 0 0,5-5 0,-4 2-266,0 0-1,0 0 1,-1-1 0,0 0 0,0 1-1,-1-1 1,0 0 0,0 0 0,0-1-1,-1 1 1,1-12 0,-2 3-1049,0 0 0,-1 0 0,0 0 1,-5-20-1,-6-4-6212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927"/>
    </inkml:context>
    <inkml:brush xml:id="br0">
      <inkml:brushProperty name="width" value="0.025" units="cm"/>
      <inkml:brushProperty name="height" value="0.025" units="cm"/>
    </inkml:brush>
  </inkml:definitions>
  <inkml:trace contextRef="#ctx0" brushRef="#br0">8 60 7623,'0'0'12684,"-6"-52"-11018,5 48-33,0 1 674,1 6-2372,0 8 65,0 2 0,0 4-2114,1-1-1825,0 0-2660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271"/>
    </inkml:context>
    <inkml:brush xml:id="br0">
      <inkml:brushProperty name="width" value="0.025" units="cm"/>
      <inkml:brushProperty name="height" value="0.025" units="cm"/>
    </inkml:brush>
  </inkml:definitions>
  <inkml:trace contextRef="#ctx0" brushRef="#br0">230 0 21332,'0'0'8264,"-35"81"-7143,13-44-288,0 4-481,-2-2-224,4-4-64,1-3 0,2-7-32,4-5-192,1-5-512,3-5-321,-1-6-833,0-4-1345,2 0-1409,0-8-3652</inkml:trace>
  <inkml:trace contextRef="#ctx0" brushRef="#br0" timeOffset="1">17 41 20595,'0'0'10218,"59"74"-9289,-42-44-481,-1 1-319,2 1-65,2-5-96,1 0-929,0-4-705,2-4-1569,-3-4-961,2-9-2690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772"/>
    </inkml:context>
    <inkml:brush xml:id="br0">
      <inkml:brushProperty name="width" value="0.025" units="cm"/>
      <inkml:brushProperty name="height" value="0.025" units="cm"/>
    </inkml:brush>
  </inkml:definitions>
  <inkml:trace contextRef="#ctx0" brushRef="#br0">0 87 10282,'0'0'13944,"9"5"-12370,-3-2-1398,1 1 0,0-1 0,0 0 0,0-1 0,1 0 0,-1 0 0,1 0 0,-1-1 0,1 0 0,-1-1-1,1 0 1,0 0 0,-1 0 0,1-1 0,-1 0 0,1-1 0,-1 0 0,1 0 0,-1 0 0,13-7 0,-16 7-152,-1 1 0,1-1 0,-1 0 0,1 0 0,-1 0 0,0 0 0,0 0 1,0-1-1,0 1 0,0-1 0,-1 0 0,1 0 0,-1 0 0,1 0 1,-1-1-1,0 1 0,-1-1 0,1 1 0,-1-1 0,1 0 0,-1 1 0,0-1 1,0 0-1,0-5 0,-1 8-26,0 0 1,0 0 0,-1 0-1,1 0 1,0 0 0,-1 1-1,1-1 1,-1 0-1,1 0 1,-1 0 0,1 1-1,-1-1 1,1 0-1,-1 0 1,0 1 0,1-1-1,-1 1 1,0-1 0,0 1-1,1-1 1,-1 1-1,0-1 1,0 1 0,0-1-1,0 1 1,1 0-1,-1 0 1,0-1 0,0 1-1,0 0 1,0 0-1,0 0 1,0 0 0,0 0-1,0 0 1,0 0 0,0 0-1,0 1 1,1-1-1,-1 0 1,0 1 0,0-1-1,0 0 1,-1 1-1,-2 0-18,-1 1 0,1-1 0,-1 1 0,1 0-1,0 0 1,-1 0 0,-6 6 0,0 3 0,2-1 1,-1 2-1,2 0 1,0 0-1,-11 21 1,14-25 69,1 1-1,1-1 1,0 1-1,0-1 1,1 1-1,0 0 1,0 0 0,1 1-1,0 17 1,1-26-40,1 1 0,0-1 0,-1 0 0,1 0 0,0 0 0,0 1 0,-1-1 0,1 0 1,0 0-1,0 0 0,1-1 0,-1 1 0,0 0 0,0 0 0,0 0 0,0-1 0,1 1 0,-1-1 1,0 1-1,1-1 0,-1 1 0,0-1 0,1 0 0,-1 0 0,0 0 0,1 1 0,-1-1 0,1-1 1,-1 1-1,0 0 0,2 0 0,50-7 270,-34 1-241,-1-2-1,0 0 1,0-1 0,-1-1 0,28-21-1,13-6 13,-58 36-44,1 1-1,-1-1 1,0 1 0,1 0 0,-1-1-1,1 1 1,-1 0 0,0 0-1,1-1 1,-1 1 0,1 0 0,-1 0-1,1 0 1,-1-1 0,1 1 0,-1 0-1,1 0 1,-1 0 0,1 0 0,0 0-1,-1 0 1,1 0 0,-1 0 0,1 0-1,-1 0 1,1 0 0,-1 1 0,1-1-1,-1 0 1,1 0 0,-1 0 0,1 1-1,-1-1 1,0 0 0,1 1 0,-1-1-1,1 0 1,0 1 0,2 23 559,-3-22-541,0 0 1,-1 0 0,1-1 0,0 1 0,0 0-1,0 0 1,0-1 0,1 1 0,-1 0-1,0-1 1,1 1 0,-1 0 0,1-1 0,-1 1-1,1 0 1,0-1 0,0 1 0,0-1 0,0 1-1,0-1 1,0 0 0,0 1 0,0-1-1,1 0 1,-1 0 0,0 0 0,1 0 0,-1 0-1,1 0 1,1 1 0,1-2-26,0 0 0,0-1 0,0 1 0,-1-1 0,1 1 0,0-1 0,0 0 0,0-1 0,-1 1 0,1-1 0,-1 0 0,1 1 0,-1-1 0,1-1 0,-1 1 0,5-5 0,-5 4 0,0 1 0,0-1 0,1 1 0,-1-1 0,1 1 0,-1 0 0,1 1 0,0-1 0,0 1 0,0-1 0,0 1 0,0 0 0,0 1 0,0-1 0,0 1 0,6-1 0,-8 3-247,0-1 0,-1 0-1,1 1 1,0-1 0,-1 1 0,1 0-1,-1-1 1,1 1 0,-1 0 0,0 0 0,0 0-1,1 0 1,-2 0 0,1 0 0,0 0 0,0 0-1,0 5 1,11 18-5094,-3-19-3253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632"/>
    </inkml:context>
    <inkml:brush xml:id="br0">
      <inkml:brushProperty name="width" value="0.025" units="cm"/>
      <inkml:brushProperty name="height" value="0.025" units="cm"/>
    </inkml:brush>
  </inkml:definitions>
  <inkml:trace contextRef="#ctx0" brushRef="#br0">40 34 10762,'0'0'16571,"-4"9"-16091,-4 14-229,1 0 0,1 0-1,-4 27 1,8-38-238,1 1 0,0 0 0,0-1 0,2 1 1,-1 0-1,1 0 0,1-1 0,5 20 0,-6-29-1,1 0 0,-1-1 0,0 1 0,1 0 0,0-1 0,-1 0 0,1 1-1,0-1 1,0 0 0,0 0 0,1 0 0,-1 0 0,0 0 0,1 0 0,0-1 0,-1 1 0,1-1 0,0 0 0,-1 0 0,1 0 0,0 0 0,0 0-1,0-1 1,0 1 0,0-1 0,0 0 0,0 0 0,0 0 0,0 0 0,0 0 0,0-1 0,0 1 0,4-2 0,4-1 78,-1 0 1,0 0 0,0-1 0,0 0-1,0-1 1,-1 0 0,0 0 0,11-9 0,-5 1 65,-1 0 1,0-1 0,-1 0-1,18-26 1,-26 32-90,1 0-1,-2 0 0,1-1 1,-1 1-1,0-1 0,-1 0 1,0 0-1,0 0 1,-1-1-1,0 1 0,0-13 1,-15 66-457,6-11 383,1 0 0,3 0 0,0 0 0,2 0-1,5 54 1,-3-83 27,-1 0 0,0 0 0,1 0 0,0 0 0,0-1 0,0 1 0,1 0 0,-1-1 0,1 1 0,-1-1 0,1 1 0,1-1 0,-1 0 0,0 1 0,1-1 0,-1-1 0,1 1 0,0 0 0,0-1 0,0 1 0,0-1 0,1 0 0,-1 0 0,1 0 0,-1 0 0,1-1 0,-1 1 0,1-1 0,0 0 0,0 0 0,0-1 0,0 1 0,-1-1 0,1 0 0,0 0 0,5 0 0,-2-1 20,1-1 0,0 0 0,-1 0 0,1 0 1,-1-1-1,0 0 0,0 0 0,0-1 0,0 0 1,0 0-1,-1-1 0,0 0 0,0 0 0,0 0 0,-1-1 1,1 1-1,6-11 0,-3 0-40,-1-1 0,0 0 0,-1-1 0,0 0 0,-2 0 0,0 0 0,-1 0 0,-1-1 0,-1 0 0,0 0 0,-1 1 0,-2-1 0,-4-36 0,4 47 0,-1 0 0,0 0 0,0 0 0,-1 0 0,-1 0 0,-4-9 0,7 15 0,0 0 0,0 0 0,0 0 0,0 0 0,-1 1 0,1-1 0,-1 0 0,1 1 0,-1-1 0,0 1 0,1-1 0,-1 1 0,0 0 0,0-1 0,0 1 0,0 0 0,0 0 0,0 1 0,0-1 0,0 0 0,-1 1 0,1-1 0,0 1 0,0 0 0,0 0 0,-1 0 0,1 0 0,-3 0 0,3 1 1,0 0 0,0 0 1,0 0-1,0 1 0,1-1 0,-1 1 0,0-1 0,0 1 1,1 0-1,-1-1 0,1 1 0,-1 0 0,1 0 0,0 0 1,0 0-1,0 0 0,0 1 0,0-1 0,1 0 0,-1 0 1,0 1-1,1-1 0,-1 5 0,-3 57-525,4-53-731,0 0 0,1-1 0,1 0 0,4 18 1,14 15-8093,-3-22-160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962"/>
    </inkml:context>
    <inkml:brush xml:id="br0">
      <inkml:brushProperty name="width" value="0.025" units="cm"/>
      <inkml:brushProperty name="height" value="0.025" units="cm"/>
    </inkml:brush>
  </inkml:definitions>
  <inkml:trace contextRef="#ctx0" brushRef="#br0">36 172 18417,'0'0'12289,"9"-2"-10991,1 0-1219,0-1 0,0 0 0,0-1 1,0 0-1,0-1 0,-1 0 0,17-11 1,-23 14-75,1-1 0,-1 1-1,0-1 1,0 0 0,0 0 0,0 0 0,0 0 0,-1-1 0,1 1 0,-1-1 0,0 1 0,0-1 0,0 0 0,-1 0 0,1 0 0,-1 0 0,0 0 0,0 0 0,0 0 0,-1 0 0,0 0 0,1 0 0,-2-1 0,1 1 0,-1-7 0,0 9-5,0 1 0,1-1 0,-1 0 0,0 1 0,0-1 0,0 1 0,0 0 0,-1-1 0,1 1 0,0 0 0,-1-1 0,1 1 0,0 0 0,-1 0 0,0 0 0,1 0 0,-1 1 0,1-1 0,-1 0 0,0 1 0,0-1 0,1 1 0,-1-1 0,0 1 0,0 0 0,0 0 0,1 0 0,-1 0 0,0 0 0,0 0 0,0 0 0,1 1 0,-1-1 0,0 1 0,-2 0 0,-1 0 0,-1 0 0,0 1 0,0 0 0,1 0 0,-1 0 0,1 1 0,0 0 0,0 0 0,-9 6 0,8-2 0,-1 0 0,1 0 0,1 1 0,-1 0 0,1 0 0,1 0 0,-1 0 0,1 1 0,1 0 0,0-1 0,0 1 0,1 1 0,0-1 0,0 0 0,1 0 0,0 1 0,1 17 0,1-25-16,-1-1 0,0 0 0,1 0 0,-1 1 0,1-1 0,0 0 0,-1 0 0,1 0 0,0 0 0,0 0 0,0 0 0,-1 0 0,1 0 0,0 0 0,0 0 0,1 0 0,-1 0 0,0-1 0,0 1 0,0 0 0,2 0 0,36 7-948,-25-8 159,0 0-1,0-1 1,20-4-1,-20 0-1617,-1 1-1,1-1 0,-1-1 1,21-13-1,10-6-9747</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387"/>
    </inkml:context>
    <inkml:brush xml:id="br0">
      <inkml:brushProperty name="width" value="0.025" units="cm"/>
      <inkml:brushProperty name="height" value="0.025" units="cm"/>
    </inkml:brush>
  </inkml:definitions>
  <inkml:trace contextRef="#ctx0" brushRef="#br0">136 262 16752,'0'0'2744,"-9"5"-176,-1 0-2047,0 2 0,0-1 0,1 2 0,0-1 0,1 1 0,0 0 0,0 1 0,-9 13 0,13-17-297,-1 1 0,1 1 1,1-1-1,-1 1 0,1-1 0,0 1 0,0 0 0,1 0 0,0 0 0,1 0 0,-1 1 0,1-1 0,1 0 0,-1 1 0,1-1 0,1 8 0,-1-14-214,1 1 0,0-1-1,-1 0 1,1 0 0,0 0-1,-1 0 1,1 0 0,0 0 0,0 0-1,0 0 1,0 0 0,0 0-1,0 0 1,0 0 0,0-1-1,1 1 1,-1-1 0,0 1 0,0 0-1,1-1 1,-1 0 0,0 1-1,0-1 1,1 0 0,-1 0-1,0 0 1,1 0 0,-1 0 0,1 0-1,-1 0 1,3-1 0,2 1 22,0-1 1,0 0 0,1 0 0,-1 0 0,10-5-1,-6 1-7,0-1 0,0 0 0,-1-1 0,1 0 0,-1-1-1,-1 0 1,0 0 0,0-1 0,-1 0 0,0 0 0,0-1-1,-1 0 1,0 0 0,7-19 0,-2 4 19,-2-1-1,-1 0 1,-1 0 0,-1 0 0,3-34 0,-8 51-37,2-12 17,-1 0-1,-2 0 1,-2-32-1,3 52-23,-1 0 1,0 0-1,0 0 0,0 0 1,0 1-1,0-1 0,0 0 1,0 0-1,-1 0 0,1 0 1,0 0-1,0 1 0,-1-1 1,1 0-1,0 0 0,-1 0 1,1 1-1,-1-1 0,1 0 1,-1 1-1,1-1 0,-1 0 1,0 1-1,1-1 0,-1 1 1,0-1-1,1 1 0,-1-1 1,0 1-1,0-1 0,1 1 1,-1 0-1,0-1 0,0 1 1,0 0-1,1 0 0,-1 0 1,0 0-1,0 0 0,0-1 1,0 2-1,0-1 0,0 0 1,1 0-1,-1 0 0,0 0 1,0 0-1,0 1 0,0-1 1,1 0-1,-1 1 0,0-1 1,0 1-1,1-1 0,-1 1 1,0-1-1,1 1 0,-1-1 1,0 1-1,1 0 0,-1 0 1,-39 40 10,31-29 8,-43 61 486,49-67-465,-1 1 1,1-1-1,0 1 1,0 0-1,1 0 1,0 0-1,0 0 1,1 0-1,-2 13 1,4-18-40,-1-1 1,0 1-1,1 0 0,-1-1 1,0 1-1,1-1 1,0 1-1,-1-1 0,1 0 1,0 1-1,0-1 0,0 0 1,0 1-1,0-1 0,0 0 1,0 0-1,0 0 1,1 0-1,-1 0 0,0 0 1,1 0-1,-1 0 0,2 0 1,42 16-45,-24-10-96,-11-3-373,-1 1 0,0 0 0,0 1 1,0 0-1,0 0 0,-1 1 1,0 0-1,-1 0 0,0 1 1,0 0-1,0 0 0,-1 1 1,0 0-1,-1 0 0,0 0 1,0 0-1,-1 1 0,0 0 1,4 18-1,-7-23 45,9 16-2089,5-16-3144,3-4-4950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731"/>
    </inkml:context>
    <inkml:brush xml:id="br0">
      <inkml:brushProperty name="width" value="0.025" units="cm"/>
      <inkml:brushProperty name="height" value="0.025" units="cm"/>
    </inkml:brush>
  </inkml:definitions>
  <inkml:trace contextRef="#ctx0" brushRef="#br0">161 2 20724,'-9'-1'2744,"3"1"-2273,-9-1 639,-1 1 0,1 1 0,-25 3 0,37-4-1026,1 1 0,-1-1 0,0 0 0,1 1 0,-1 0 0,0 0 0,1-1 0,-1 1 0,1 1 0,0-1 1,-1 0-1,1 1 0,0-1 0,0 1 0,0 0 0,0-1 0,0 1 0,0 0 0,0 0 0,1 1 0,-1-1 1,1 0-1,0 0 0,-1 1 0,1-1 0,0 1 0,0-1 0,0 1 0,1-1 0,-1 1 0,0 3 0,2-5-80,-1 0-1,0 0 0,0 0 0,1 0 1,-1-1-1,0 1 0,1 0 0,-1 0 1,1 0-1,-1-1 0,1 1 0,0 0 1,-1 0-1,1-1 0,0 1 0,-1-1 1,1 1-1,0-1 0,0 1 1,-1-1-1,1 1 0,0-1 0,0 1 1,1-1-1,28 9 129,-18-7-100,20 7 21,-15-5-260,-1 0-1,-1 1 1,1 0 0,-1 1-1,0 1 1,26 16-1,-40-22 202,0 0 0,1 0-1,-1 0 1,0 0 0,0 0 0,0 0-1,0 1 1,0-1 0,0 0 0,0 0-1,-1 1 1,1-1 0,0 1 0,-1-1-1,1 1 1,-1-1 0,0 1-1,1-1 1,-1 1 0,0-1 0,0 1-1,0-1 1,0 4 0,-1-2 45,0 0 0,0 0 0,0-1 0,0 1 0,-1 0 1,1 0-1,-1-1 0,1 1 0,-1-1 0,0 0 0,-4 4 0,-2 2 67,-1 0 0,-1-1 1,1 0-1,-1-1 0,-12 6 0,-4-5-207,26-7-29,-1 0 1,0 0 0,1 0-1,-1 0 1,0-1 0,1 1-1,-1 0 1,1 0 0,-1-1 0,1 1-1,-1 0 1,1-1 0,-1 1-1,1 0 1,-1-1 0,1 1-1,-1-1 1,1 1 0,-1-1 0,1 1-1,0-1 1,-1 1 0,1-1-1,-1-4-1317,0 1 0,0-1 0,0 1-1,1 0 1,0-1 0,0 1 0,1-10-1,-1 11 589,2-24-9727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218"/>
    </inkml:context>
    <inkml:brush xml:id="br0">
      <inkml:brushProperty name="width" value="0.025" units="cm"/>
      <inkml:brushProperty name="height" value="0.025" units="cm"/>
    </inkml:brush>
  </inkml:definitions>
  <inkml:trace contextRef="#ctx0" brushRef="#br0">0 355 13100,'0'0'7613,"9"0"-4431,5-1-2151,0 0 0,0-1 1,-1-1-1,24-6 0,-34 8-893,1 0 0,0 0-1,-1 0 1,1-1 0,-1 1-1,0-1 1,1 0-1,-1 0 1,0 0 0,0 0-1,0 0 1,-1-1-1,1 1 1,0-1 0,-1 0-1,0 0 1,1 0-1,-1 0 1,0 0 0,-1 0-1,1-1 1,-1 1 0,1 0-1,-1-1 1,0 0-1,1-6 1,-2 10-138,0 0 0,0-1 0,0 1 0,-1 0 0,1-1 0,0 1 0,0 0 0,0 0 0,-1-1 0,1 1 0,0 0 0,0 0 0,-1 0 0,1-1 0,0 1 0,-1 0 0,1 0 0,0 0 0,0 0 0,-1 0 0,1 0 0,0 0 0,-1-1 0,1 1 0,0 0 0,-1 0 0,1 0 0,0 0 0,-1 0 0,1 0 0,0 0 0,-1 1 0,1-1 0,0 0 0,0 0 0,-1 0 0,1 0 0,0 0 0,-1 0 0,1 1 0,0-1 0,0 0 0,-1 0 0,1 0 0,0 1 0,0-1 0,-1 0 0,1 0 0,0 1 0,0-1 0,0 0 0,-1 1 0,-15 12 0,7-4 0,0 0 0,1 0 0,0 1 0,1 0 0,0 0 0,1 1 0,0 0 0,0 0 0,2 0 0,-1 1 0,1-1 0,1 1 0,0 0 0,-1 13 0,3-24 0,1 1 0,1-1 0,-1 1 0,0-1 0,0 1 0,0-1 0,1 0 0,-1 1 0,1-1 0,-1 0 0,1 1 0,0-1 0,-1 0 0,1 1 0,0-1 0,0 0 0,0 0 0,0 0 0,0 0 0,0 0 0,0 0 0,2 1 0,1 0 0,-1 0 0,0-1 0,1 0 0,-1 1 0,0-1 0,1-1 0,-1 1 0,1 0 0,4-1 0,5 0 0,0 0 0,1-1 0,-1-1 0,18-4 0,-6-1 0,-2-1 0,1-2 0,-1 0 0,0-1 0,-1-2 0,-1 0 0,20-16 0,-13 8 0,-2-2 0,-1 0 0,-1-2 0,34-45 0,-50 60 0,0-1 0,-1 1 0,-1-2 0,0 1 0,-1-1 0,0 0 0,0 0 0,-1 0 0,-1 0 0,0-1 0,-1 0 0,0 1 0,0-15 0,-2 26 0,0-1 0,-1 0 0,1 0 0,0 1 0,0-1 0,-1 0 0,1 0 0,-1 1 0,0-1 0,1 1 0,-1-1 0,0 0 0,0 1 0,0-1 0,0 1 0,0 0 0,0-1 0,0 1 0,-1 0 0,1 0 0,0 0 0,-1 0 0,1 0 0,-1 0 0,1 0 0,-1 0 0,1 0 0,-1 1 0,0-1 0,1 1 0,-1-1 0,0 1 0,1 0 0,-1-1 0,0 1 0,0 0 0,1 0 0,-1 0 0,0 1 0,0-1 0,-1 1 0,-5 0 0,1 0 0,0 0 0,0 1 0,0 0 0,0 1 0,0 0 0,0 0 0,-11 7 0,5-1 0,0 1 0,1 0 0,0 1 0,1 1 0,0 0 0,1 0 0,0 1 0,1 0 0,0 1 0,-9 20 0,16-29 0,0-1 0,0 1 0,0 0 0,0 1 0,1-1 0,0 0 0,0 0 0,1 0 0,-1 1 0,1-1 0,0 0 0,1 1 0,-1-1 0,1 0 0,0 1 0,0-1 0,1 0 0,0 0 0,0 0 0,0 0 0,0-1 0,1 1 0,-1 0 0,1-1 0,0 0 0,1 1 0,-1-1 0,1-1 0,0 1 0,0 0 0,0-1 0,0 0 0,1 0 0,7 4 0,-3-2-329,0 0 1,1 0-1,0-1 1,0-1-1,0 0 0,0 0 1,0 0-1,17 0 1,8-2-7285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889"/>
    </inkml:context>
    <inkml:brush xml:id="br0">
      <inkml:brushProperty name="width" value="0.025" units="cm"/>
      <inkml:brushProperty name="height" value="0.025" units="cm"/>
    </inkml:brush>
  </inkml:definitions>
  <inkml:trace contextRef="#ctx0" brushRef="#br0">119 44 12364,'0'0'5840,"2"-9"-2354,5-20 409,-4 24-29,-6 26-2552,-9 44-742,-39 112-1,30-110-141,-18 94-1,38-158-429,0 3 0,0 0 0,0 0 0,1 0 0,0 0 0,1 11 0,-1-16 0,0 0 0,0 0 0,1 0 0,-1 0 0,1 0 0,-1 0 0,0 0 0,1-1 0,0 1 0,-1 0 0,1 0 0,0 0 0,-1 0 0,1-1 0,0 1 0,0 0 0,0-1 0,0 1 0,-1 0 0,1-1 0,0 1 0,0-1 0,0 0 0,0 1 0,0-1 0,0 0 0,1 1 0,-1-1 0,0 0 0,0 0 0,0 0 0,0 0 0,0 0 0,0 0 0,0 0 0,2-1 0,4 0 0,1-1 0,-1 0 0,0-1 0,0 1 0,0-1 0,0-1 0,0 1 0,-1-1 0,1 0 0,-1-1 0,7-6 0,65-66 0,-56 53 0,1 1 0,-1 0 0,-2-2 0,0-1 0,-2 0 0,0-2 0,-2 0 0,16-38 0,-25 26 0,-6 40-22,-1-1 0,0 1 0,0 0 0,0-1 0,0 1 0,0 0 0,0 0 0,0-1 0,0 1 0,0 0 0,0-1 0,0 1 0,0 0 0,0-1 0,0 1-1,0 0 1,0 0 0,0-1 0,0 1 0,-1 0 0,1 0 0,0-1 0,0 1 0,0 0 0,0 0 0,0-1 0,-1 1 0,1 0 0,0 0 0,0-1 0,-1 1 0,1 0 0,0 0 0,0 0 0,-1 0 0,1 0 0,0-1 0,0 1 0,-1 0 0,1 0 0,0 0 0,-1 0 0,1 0 0,0 0 0,0 0 0,-1 0-1,1 0 1,0 0 0,-1 0 0,1 0 0,0 0 0,0 0 0,-1 0 0,1 0 0,0 0 0,-1 1 0,1-1 0,0 0 0,0 0 0,-1 0 0,-10 9-3668,-14 23-5732,11-13 3122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3.761"/>
    </inkml:context>
    <inkml:brush xml:id="br0">
      <inkml:brushProperty name="width" value="0.025" units="cm"/>
      <inkml:brushProperty name="height" value="0.025" units="cm"/>
    </inkml:brush>
  </inkml:definitions>
  <inkml:trace contextRef="#ctx0" brushRef="#br0">17 88 12300,'0'0'3176,"-3"9"209,1-1-3024,-1 4 1050,0-1 0,1 1-1,0 0 1,0 18-1,2-28-1258,0 0 0,0 0 0,0 0-1,0 0 1,1 0 0,-1 0-1,0 0 1,1 0 0,-1 0-1,1 0 1,0 0 0,0 0 0,0 0-1,0 0 1,0 0 0,0 0-1,0-1 1,1 1 0,-1-1-1,1 1 1,-1-1 0,1 1 0,-1-1-1,1 0 1,0 1 0,0-1-1,0 0 1,-1 0 0,1-1-1,0 1 1,0 0 0,0-1 0,0 1-1,1-1 1,1 1 0,9-1-103,-1 0 1,0-1 0,1-1-1,-1 1 1,0-2 0,0 0-1,0 0 1,0-1 0,-1-1-1,0 0 1,1 0 0,-2-1-1,18-13 1,-21 14-33,1 0 0,-1-1-1,-1 0 1,1 0 0,-1 0 0,0-1-1,0 0 1,-1 0 0,0-1 0,-1 0-1,1 1 1,-1-2 0,-1 1 0,0 0-1,0-1 1,0 1 0,-1-1 0,0 0-1,0-14 1,-2 22-17,0 1 0,0-1 0,0 1 0,0-1 0,0 0 0,0 1 0,0-1 0,0 0 0,0 1 0,0-1 0,0 1 0,0-1 0,-1 0 0,1 1 0,0-1 0,-1 1 0,1-1 0,0 1 0,-1-1 0,1 1 0,0-1 0,-1 1 0,1-1 0,-1 1 0,1 0 0,-1-1 0,1 1 0,-1 0 0,1-1 0,-1 1 0,0 0 0,1 0 0,-1-1 0,1 1 0,-1 0 0,0 0 0,1 0 0,-1 0 0,0 0 0,1 0 0,-1 0 0,1 0 0,-1 0 0,0 0 0,1 0 0,-1 0 0,1 0 0,-1 1 0,0-1 0,1 0 0,-1 0 0,1 1 0,-2 0 0,-29 20 0,24-14 0,1 1 0,0-1 0,0 2 0,0-1 0,1 0 0,0 1 0,1 0 0,0 0 0,1 1 0,-1-1 0,2 1 0,-1 0 0,-1 14 0,5-23 0,-1 0 0,1 0 0,-1 1 0,1-1 0,-1 0 0,1 0 0,0 0 0,-1 0 0,1 0 0,0 0 0,0 0 0,0 0 0,0 0 0,0 0 0,0-1 0,0 1 0,0 0 0,0 0 0,0-1 0,0 1 0,0-1 0,0 1 0,1-1 0,-1 0 0,0 1 0,0-1 0,1 0 0,-1 0 0,0 0 0,1 0 0,-1 0 0,0 0 0,0 0 0,1 0 0,-1 0 0,2-1 0,50-9 0,-44 6 0,0 0 0,0 0 0,-1-1 0,1 0 0,-1-1 0,0 0 0,-1 0 0,12-11 0,-2-3 0,-1 0 0,15-24 0,-45 63 0,-26 44 0,36-57 0,1 0 0,1-1 0,-1 1 0,1 1 0,0-1 0,0 0 0,1 0 0,-2 13 0,4-18 0,-1 0 0,1-1 0,0 1 0,-1 0 0,1-1 0,0 1 0,0-1 0,-1 1 0,1-1 0,0 0 0,0 1 0,0-1 0,-1 0 0,1 1 0,0-1 0,0 0 0,0 0 0,0 0 0,0 0 0,0 0 0,0 0 0,-1 0 0,1 0 0,0 0 0,0 0 0,0 0 0,0-1 0,0 1 0,-1 0 0,1-1 0,1 0 0,32-8 0,28-31 0,-53 32 0,0 1 0,1 1 0,0 0 0,0 0 0,0 0 0,1 2 0,16-6 0,-26 10 0,0 0 0,0 0 0,0 0 0,0 1 0,0-1 0,0 0 0,0 0 0,0 1 0,0-1 0,0 1 0,0-1 0,-1 1 0,1-1 0,0 1 0,0 0 0,0-1 0,-1 1 0,1 0 0,0 0 0,-1 0 0,1-1 0,-1 1 0,1 0 0,-1 0 0,1 0 0,-1 0 0,0 0 0,1 0 0,-1 0 0,0 0 0,0 0 0,0 0 0,0 0 0,0 0 0,0 0 0,0 0 0,0 0 0,0 1 0,-1 55 0,1-40 0,-4 10 0,10-42 0,0-6 0,0-1 0,-1 1 0,-1 0 0,-1-1 0,-1 0 0,-2-42 0,52 65 0,-7 2-4965,3 1-4553,-23-4-214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181"/>
    </inkml:context>
    <inkml:brush xml:id="br0">
      <inkml:brushProperty name="width" value="0.025" units="cm"/>
      <inkml:brushProperty name="height" value="0.025" units="cm"/>
    </inkml:brush>
  </inkml:definitions>
  <inkml:trace contextRef="#ctx0" brushRef="#br0">129 53 18257,'0'0'13320,"3"-8"-12306,10-25-838,-13 32-176,0 1 0,0 0 0,0-1 0,0 1 0,0 0 0,1-1 0,-1 1 0,0 0 0,0-1 0,0 1 0,-1 0 0,1-1 0,0 1 0,0 0 0,0-1 0,0 1 0,0 0 0,0-1 0,0 1 0,-1 0 0,1-1 0,0 1 0,0 0 0,0 0 0,-1-1 0,1 1 0,0 0 0,0 0 0,-1-1 0,1 1 0,0 0 0,0 0 0,-1 0 0,1-1 0,0 1 0,-1 0 0,1 0 0,0 0 0,-1 0 0,1 0 0,0 0 0,-1 0 0,1 0 0,0 0 0,-1 0 0,1 0 0,0 0 0,-1 0 0,1 0 0,0 0 0,-1 0 0,1 0 0,0 0 0,-1 1 0,1-1 0,-1 0 0,-19 5 0,-44 28 0,60-31 0,0 1 0,0 0 0,0 0 0,0 0 0,1 0 0,-1 0 0,1 1 0,0-1 0,0 1 0,0 0 0,1 0 0,-5 8 0,7-10 0,0-1 0,0 0 0,0 0 0,1 0 0,-1 0 0,0 0 0,1 0 0,-1 0 0,0 0 0,1 0 0,0 0 0,-1 0 0,1 0 0,-1 0 0,1 0 0,0 0 0,0 0 0,0-1 0,-1 1 0,1 0 0,0 0 0,0-1 0,0 1 0,0-1 0,0 1 0,0-1 0,0 1 0,0-1 0,0 0 0,1 1 0,-1-1 0,0 0 0,0 0 0,2 0 0,51 9 0,-41-7 0,1 0 0,12 2 0,48 14 0,-69-17 0,0 1 0,0-1 0,0 1 0,0 1 0,0-1 0,0 1 0,-1 0 0,0 0 0,1 0 0,-1 0 0,0 1 0,0 0 0,-1-1 0,1 2 0,-1-1 0,3 5 0,-5-8 0,0 1 0,-1 0 0,1-1 0,0 1 0,-1 0 0,0-1 0,1 1 0,-1 0 0,0 0 0,0 0 0,0-1 0,0 1 0,0 0 0,0 0 0,0-1 0,-1 1 0,1 0 0,-1 0 0,1-1 0,-1 1 0,0 0 0,0-1 0,-1 4 0,-1-2 0,0 0 0,0 0 0,0 0 0,0-1 0,-1 1 0,1-1 0,-1 1 0,0-1 0,-7 3 0,-5 1 0,-1-1 0,0 0 0,-31 4 0,38-7 2,0-1-1,0 0 1,0-1 0,1 0 0,-1 0-1,-11-3 1,19 3-40,0 0-1,0-1 1,0 0 0,0 0-1,0 1 1,0-1 0,0 0-1,1 0 1,-1-1 0,0 1-1,1 0 1,-1 0 0,1-1 0,-1 1-1,1-1 1,0 0 0,-1 1-1,1-1 1,0 0 0,0 0-1,0 1 1,0-1 0,1 0-1,-1 0 1,1 0 0,-1 0-1,1 0 1,-1 0 0,1 0-1,0 0 1,0 0 0,0 0-1,0-1 1,1-2 0,-1 3-558,1-1 1,-1 1 0,1 0-1,-1 0 1,1 0 0,0 0-1,0 0 1,0 0-1,0 0 1,0 0 0,0 1-1,0-1 1,1 0 0,-1 1-1,0-1 1,1 1-1,0-1 1,1-1 0,20-14-8256</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899"/>
    </inkml:context>
    <inkml:brush xml:id="br0">
      <inkml:brushProperty name="width" value="0.025" units="cm"/>
      <inkml:brushProperty name="height" value="0.025" units="cm"/>
    </inkml:brush>
  </inkml:definitions>
  <inkml:trace contextRef="#ctx0" brushRef="#br0">115 110 22293,'0'0'9994,"-11"11"-9514,14-11-480,0-1 0,0 1 0,1-1 0,-1 0 0,0 0 0,0 0 0,0 0 0,0 0 0,0-1 0,0 1 0,3-4 0,3-1 0,0-2 0,-1 1 0,14-16 0,-19 20 0,-1-1 0,1 1 0,-1-1 0,1 1 0,-1-1 0,0 0 0,-1 0 0,1 0 0,-1 0 0,1 0 0,-1 0 0,-1 0 0,2-5 0,-4 8 0,1 1 0,0 0 0,0-1 0,0 1 0,-1-1 0,1 1 0,0 0 0,0 0 0,-1 0 0,1 0 0,0 0 0,0 0 0,-1 0 0,1 0 0,0 1 0,0-1 0,-1 0 0,1 1 0,0-1 0,0 1 0,-2 0 0,-17 12 0,1 0 0,1 1 0,0 1 0,1 0 0,1 1 0,1 1 0,-24 33 0,35-45 0,1 0 0,0 0 0,0 0 0,0 0 0,0 1 0,1-1 0,-3 11 0,5-14 0,0-1 0,0 0 0,-1 1 0,1-1 0,0 0 0,0 0 0,1 1 0,-1-1 0,0 0 0,0 1 0,1-1 0,-1 0 0,1 0 0,-1 0 0,1 1 0,-1-1 0,1 0 0,0 0 0,-1 0 0,1 0 0,0 0 0,0 0 0,0 0 0,0 0 0,0-1 0,0 1 0,0 0 0,0 0 0,0-1 0,0 1 0,0-1 0,1 1 0,-1-1 0,0 1 0,0-1 0,1 0 0,-1 0 0,0 1 0,0-1 0,2 0 0,11 1 0,-1 0 0,0 0 0,0-2 0,1 1 0,-1-2 0,0 0 0,0 0 0,0-1 0,0-1 0,-1 0 0,1-1 0,16-9 0,-7 2 0,0-1 0,-1-1 0,-1-1 0,0-1 0,28-30 0,-48 46 0,0-1 0,1 1 0,-1 0 0,0-1 0,0 1 0,0 0 0,0 0 0,0-1 0,0 1 0,1 0 0,-1 0 0,0-1 0,0 1 0,0 0 0,1 0 0,-1 0 0,0-1 0,0 1 0,0 0 0,1 0 0,-1 0 0,0 0 0,1 0 0,-1-1 0,0 1 0,0 0 0,1 0 0,-1 0 0,0 0 0,1 0 0,-1 0 0,0 0 0,0 0 0,1 0 0,-1 0 0,0 0 0,1 0 0,-1 0 0,0 0 0,0 0 0,1 1 0,-1-1 0,-2 15 0,-14 24 0,16-38 0,-2 3 0,0 1 0,0 0 0,0-1 0,0 1 0,1 0 0,0 0 0,0-1 0,1 1 0,-1 0 0,1 8 0,3-12 0,1 0 0,-1 0 0,0 0 0,1-1 0,-1 1 0,0-1 0,1 0 0,-1 0 0,1 0 0,-1 0 0,7-2 0,22-6 0,-1 0 0,0-2 0,57-27 0,-12 4 0,3 6 0,-78 27 0,-1 0 0,1 1 0,-1-1 0,0 0 0,1 0 0,-1 0 0,1 0 0,-1 0 0,0 1 0,1-1 0,-1 0 0,0 0 0,1 1 0,-1-1 0,0 0 0,1 0 0,-1 1 0,0-1 0,1 0 0,-1 1 0,0-1 0,0 1 0,0-1 0,1 0 0,-1 1 0,0-1 0,0 1 0,0-1 0,0 0 0,0 1 0,0-1 0,0 1 0,0-1 0,0 1 0,0-1 0,0 0 0,0 1 0,0-1 0,0 1 0,0-1 0,0 1 0,0-1 0,0 0 0,-1 1 0,1-1 0,0 0 0,-1 1 0,-4 19 0,-9 8 0,10-22 0,1 0 0,0 0 0,0 0 0,1 1 0,-1-1 0,1 1 0,1-1 0,-1 1 0,1 0 0,0-1 0,1 11 0,0-16 0,1-1 0,0 1 0,0 0 0,0-1 0,0 1 0,0-1 0,0 1 0,0-1 0,0 0 0,0 1 0,0-1 0,0 0 0,0 0 0,0 1 0,0-1 0,0 0 0,0 0 0,0 0 0,0 0 0,0-1 0,0 1 0,2-1 0,26-3 0,-8-6 0,-19 8 0,1 0 0,-1 0 0,1 1 0,0-1 0,-1 1 0,1 0 0,0 0 0,0 0 0,0 0 0,0 0 0,0 1 0,0-1 0,4 1 0,-9 15-2115,-3-7-4087,-6 4-8223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5.988"/>
    </inkml:context>
    <inkml:brush xml:id="br0">
      <inkml:brushProperty name="width" value="0.025" units="cm"/>
      <inkml:brushProperty name="height" value="0.025" units="cm"/>
    </inkml:brush>
  </inkml:definitions>
  <inkml:trace contextRef="#ctx0" brushRef="#br0">158 0 20948,'0'0'1286,"0"16"-271,-2 18 170,-1 1 0,-2-1 0,-18 64 0,2-41-50,-12 39 18,31-87-1097,0 0-1,0 0 0,1 0 1,0 1-1,0-1 1,1 0-1,0 0 0,2 10 1,-1-17-52,0-1-1,-1 0 1,1 0 0,0 0-1,-1 1 1,1-1 0,0 0 0,0 0-1,0 0 1,0 0 0,0-1 0,0 1-1,0 0 1,1 0 0,-1-1-1,0 1 1,0 0 0,1-1 0,-1 1-1,0-1 1,1 0 0,-1 1 0,0-1-1,1 0 1,-1 0 0,0 0-1,1 0 1,-1 0 0,1 0 0,-1 0-1,0-1 1,1 1 0,1-1 0,4 0 13,0 0 0,-1-1 0,1 0 0,0 0 0,8-4 0,16-15-62,16-8-85,-45 28 123,1 0 0,0 0 0,-1 0 1,1 0-1,0 0 0,-1 0 1,1 1-1,0-1 0,0 1 1,0 0-1,-1 0 0,1 0 0,0 0 1,0 1-1,3 0 0,-4 0 10,-1 0-1,0 0 1,1 1-1,-1-1 0,0 1 1,0-1-1,0 1 0,0-1 1,0 1-1,0 0 1,0-1-1,-1 1 0,1 0 1,-1 0-1,1-1 1,-1 1-1,1 0 0,-1 0 1,0 0-1,0 0 0,0 0 1,0-1-1,0 1 1,-1 0-1,1 0 0,-1 2 1,0 2 57,1-1 0,-1 1 0,-1-1 0,1 0 0,-1 1 0,1-1 0,-6 9 0,1-7-2,0-1 1,0 0-1,-1-1 1,1 0-1,-1 0 1,0 0-1,-1-1 0,1 0 1,-1 0-1,0-1 1,0 0-1,0 0 1,-12 2-1,2-2 56,0 0-1,0-1 1,0 0 0,0-2-1,-22-1 1,38 1-132,1 0 0,-1 0-1,1 0 1,-1 0 0,1-1 0,-1 1 0,1-1 0,-1 1-1,1-1 1,0 1 0,-1-1 0,1 1 0,0-1-1,-1 0 1,1 0 0,0 0 0,0 0 0,0 0 0,0 0-1,0 0 1,0 0 0,0 0 0,0-1 0,0 1 0,1 0-1,-1-1 1,0 1 0,1 0 0,-1-1 0,1 1-1,-1-1 1,1 1 0,0-1 0,0 1 0,0-1 0,0-1-1,0-1-166,0 0 0,1 0-1,0 1 1,0-1 0,0 1-1,0-1 1,0 1 0,1-1-1,0 1 1,0 0 0,0 0 0,0 0-1,4-5 1,54-43-11154,-24 25 961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331"/>
    </inkml:context>
    <inkml:brush xml:id="br0">
      <inkml:brushProperty name="width" value="0.025" units="cm"/>
      <inkml:brushProperty name="height" value="0.025" units="cm"/>
    </inkml:brush>
  </inkml:definitions>
  <inkml:trace contextRef="#ctx0" brushRef="#br0">1 247 16496,'0'0'11434,"31"66"-10633,-31-36-384,0 4-289,0-2-32,0-5-128,0-5-609,0-6-1217,8-11-992,2-5-1346,2-12-3460</inkml:trace>
  <inkml:trace contextRef="#ctx0" brushRef="#br0" timeOffset="1">101 23 18193,'0'0'10122,"14"-22"-17585,2 37 448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676"/>
    </inkml:context>
    <inkml:brush xml:id="br0">
      <inkml:brushProperty name="width" value="0.025" units="cm"/>
      <inkml:brushProperty name="height" value="0.025" units="cm"/>
    </inkml:brush>
  </inkml:definitions>
  <inkml:trace contextRef="#ctx0" brushRef="#br0">100 1 11883,'0'0'17510,"-11"7"-17013,4-3-436,-42 29 243,46-31-294,1 0 0,-1 0 0,1 0 0,-1 1 0,1-1 0,0 1 0,0 0 0,0 0 0,0 0 0,0 0 0,1 0-1,-1 0 1,1 0 0,0 0 0,0 1 0,0-1 0,0 5 0,1-7-34,1 0 0,-1 0 0,1 0 0,0 0 0,-1 0 0,1 0 0,0 0 0,0 0 0,-1 0 0,1 0 0,0 0-1,0-1 1,0 1 0,0 0 0,0-1 0,0 1 0,0 0 0,0-1 0,1 0 0,-1 1 0,0-1 0,0 1 0,0-1 0,0 0 0,2 0 0,41 8-1385,-32-7 833,-4 0 226,19 3 17,0 1-1,0 0 1,-1 2 0,1 2 0,24 10 0,-50-18 338,1-1 0,-1 0 1,0 1-1,1-1 0,-1 1 1,0 0-1,0-1 0,0 1 0,1 0 1,-1 0-1,0-1 0,0 1 1,0 0-1,0 0 0,-1 0 0,1 0 1,0 1-1,0-1 0,0 0 1,-1 0-1,1 0 0,-1 1 0,1-1 1,-1 0-1,1 0 0,-1 1 1,0-1-1,0 1 0,0-1 0,0 0 1,0 1-1,0-1 0,0 0 1,0 1-1,0-1 0,0 0 0,-1 1 1,1-1-1,-1 0 0,1 1 1,-1-1-1,1 0 0,-1 0 0,0 0 1,1 0-1,-1 1 0,0-1 1,0 0-1,0 0 0,0 0 1,0-1-1,0 1 0,0 0 0,0 0 1,-1-1-1,0 2 0,-8 5 549,-1 0-1,1-1 1,-1-1 0,-20 9-1,15-9-338,-1 1-1,1-2 0,-1 0 1,0-1-1,0-1 0,-18 0 0,35-2-330,0 0 0,-1 0 0,1 0 0,0 0 0,-1 0 0,1 0 0,0-1 0,-1 1 0,1 0 0,0 0 0,-1 0 0,1-1 0,0 1 0,0 0 0,-1 0 0,1 0 0,0-1 0,0 1 0,-1 0 0,1-1 0,0 1 0,0 0 0,0-1 0,0 1 0,0 0 0,-1-1 0,1 1 0,0 0 0,0-1 0,0 1 0,0 0 0,0-1 0,0 1 0,0 0 0,0-1 0,0 1 0,0 0 0,0-1 0,1 0 0,3-14-4895,10-4-2858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036"/>
    </inkml:context>
    <inkml:brush xml:id="br0">
      <inkml:brushProperty name="width" value="0.025" units="cm"/>
      <inkml:brushProperty name="height" value="0.025" units="cm"/>
    </inkml:brush>
  </inkml:definitions>
  <inkml:trace contextRef="#ctx0" brushRef="#br0">0 558 18193,'0'0'10362,"13"-13"-9177,28-29-507,-2-3 0,-2 0 0,49-81 0,-71 99-639,-2-1 1,-1 0-1,-1-1 1,-2 0-1,-1-1 0,-1 0 1,6-56-1,-16 152-39,-16 87 0,9-86 0,-2 91 0,11-156-197,1 0 0,0 0 0,0 0 0,0 0 0,1 0 0,-1 0 0,0 0 0,1 0 0,0 0 0,-1 0-1,1 0 1,0 0 0,0 0 0,0 0 0,0 0 0,0-1 0,0 1 0,1 0 0,-1-1 0,0 1 0,1-1 0,0 0 0,-1 1 0,1-1 0,0 0 0,-1 0 0,1 0 0,0 0 0,0 0 0,0 0-1,0-1 1,0 1 0,3 0 0,0-1-535,-1 0-1,1 0 0,0 0 0,-1 0 0,1-1 1,0 1-1,-1-1 0,1-1 0,-1 1 1,1-1-1,-1 1 0,0-1 0,0 0 0,6-4 1,23-19-8066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533"/>
    </inkml:context>
    <inkml:brush xml:id="br0">
      <inkml:brushProperty name="width" value="0.025" units="cm"/>
      <inkml:brushProperty name="height" value="0.025" units="cm"/>
    </inkml:brush>
  </inkml:definitions>
  <inkml:trace contextRef="#ctx0" brushRef="#br0">229 10 1634,'0'0'16559,"-11"-1"-11322,9 1-5115,-5-2 233,-1 1 1,1 0-1,0 1 1,-1 0 0,1 0-1,0 1 1,0 0 0,-1 0-1,1 0 1,0 1-1,0 0 1,0 1 0,0-1-1,-7 5 1,3 1 30,0 1 1,0-1-1,1 2 0,-18 20 1,25-26-312,0-1 0,0 1 0,0 0 0,1 0 0,-1 0 0,1 0 0,0 0 0,0 1 0,1-1 0,-1 1 0,1-1 0,0 1 1,0-1-1,1 1 0,-1 0 0,1 0 0,0-1 0,1 7 0,0-10-62,0 1 0,0 0-1,0-1 1,1 0 0,-1 1 0,0-1 0,1 0 0,-1 0-1,1 0 1,-1 1 0,1-2 0,0 1 0,-1 0 0,1 0-1,0 0 1,0-1 0,-1 1 0,1-1 0,0 0 0,0 1-1,0-1 1,0 0 0,0 0 0,0 0 0,2-1 0,53-3 155,-44 1-176,0-1 1,0-1-1,0 0 1,-1-1-1,0 0 0,0-1 1,-1 0-1,1-1 1,9-9-1,-13 10-31,0 0 0,0 0-1,-1 0 1,0-1-1,-1 0 1,0 0 0,0-1-1,0 0 1,-1 0 0,-1 0-1,1-1 1,3-14-1,-8 24 34,0 0-1,0 0 0,0 0 0,0 1 0,0-1 1,-1 0-1,1 0 0,0 0 0,0 0 0,0 0 0,0 0 1,0-1-1,0 1 0,0 0 0,0 0 0,-1 0 0,1 0 1,0 0-1,0 0 0,0 0 0,0 0 0,0 0 1,0 0-1,0 0 0,0 0 0,0 0 0,0 0 0,0 0 1,-1 0-1,1 0 0,0-1 0,0 1 0,0 0 1,0 0-1,0 0 0,0 0 0,0 0 0,0 0 0,0 0 1,0 0-1,0 0 0,0-1 0,0 1 0,0 0 1,0 0-1,0 0 0,0 0 0,0 0 0,0 0 0,0 0 1,0 0-1,0 0 0,0-1 0,0 1 0,0 0 0,0 0 1,0 0-1,0 0 0,0 0 0,1 0 0,-11 10-119,-8 19 87,10-12 105,1 1 0,2 0 0,-1 0 0,2 0 0,1 1 0,0 0 1,1-1-1,1 1 0,1 0 0,0 0 0,2 0 0,0-1 0,1 1 0,1 0 1,0-1-1,2 0 0,14 33 0,-9-31-66,-5-12 0,-2 0 0,1 1 0,-1-1 0,0 1 0,-1 0 0,0 0 0,0 0 0,2 19 0,-5-27 0,-1 0 0,1 0 0,-1 0 0,1 0 0,-1 0 0,1 0 0,-1 0 0,0 0 0,0 0 0,1 0 0,-1 0 0,0 0 0,0 0 0,0 0 0,0-1 0,0 1 0,0 0 0,0-1 0,0 1 0,0-1 0,0 1 0,0-1 0,-1 1 0,1-1 0,0 0 0,0 0 0,0 0 0,-1 1 0,1-1 0,0 0 0,0-1 0,-3 1 0,-43-4 0,37 1-116,0-1 0,0 0 0,0 0 0,1-1 1,0-1-1,0 1 0,0-1 0,1-1 0,0 0 0,0 0 0,-11-13 0,13 14-148,1-1-1,0 1 1,0-1-1,0-1 0,1 1 1,0-1-1,0 1 0,1-1 1,0 0-1,0 0 1,1-1-1,0 1 0,1 0 1,-1-16-1,6-1-6253,11 2-2456</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892"/>
    </inkml:context>
    <inkml:brush xml:id="br0">
      <inkml:brushProperty name="width" value="0.025" units="cm"/>
      <inkml:brushProperty name="height" value="0.025" units="cm"/>
    </inkml:brush>
  </inkml:definitions>
  <inkml:trace contextRef="#ctx0" brushRef="#br0">0 111 23799,'0'0'5925,"9"-2"-5327,53-6 53,-42 7-600,1-1-1,-1-1 1,0-1-1,-1 0 0,1-2 1,-1 0-1,0-2 1,36-18-1,3-15 94,-59 72-384,-10 5 503,-29 65 1,4-11 431,25-62-671,2 1 0,1 0 0,1 0-1,1 0 1,1 1 0,2 0 0,2 0-1,1 30 1,4-50-2128,5 4-6445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252"/>
    </inkml:context>
    <inkml:brush xml:id="br0">
      <inkml:brushProperty name="width" value="0.025" units="cm"/>
      <inkml:brushProperty name="height" value="0.025" units="cm"/>
    </inkml:brush>
  </inkml:definitions>
  <inkml:trace contextRef="#ctx0" brushRef="#br0">1 90 18161,'0'0'13709,"56"-50"-13004,-12 44-513,8 0-192,6 1 0,1 1-1153,-5 1-1249,-6-3-3524,-6-4-4067</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596"/>
    </inkml:context>
    <inkml:brush xml:id="br0">
      <inkml:brushProperty name="width" value="0.025" units="cm"/>
      <inkml:brushProperty name="height" value="0.025" units="cm"/>
    </inkml:brush>
  </inkml:definitions>
  <inkml:trace contextRef="#ctx0" brushRef="#br0">1 143 10954,'5'-10'7570,"0"0"-6844,0 1-1,1 0 0,0 0 1,1 1-1,0 0 0,0 0 1,1 1-1,-1 0 0,2 0 1,-1 0-1,1 1 0,0 1 1,0-1-1,1 2 0,10-5 1,-10 6-604,0 0 1,-1 1 0,1 0-1,0 0 1,0 1-1,0 1 1,0 0 0,0 0-1,0 1 1,0 0-1,-1 1 1,1 0 0,0 0-1,12 5 1,-17-4-94,0-1 1,0 1 0,0-1-1,0 2 1,-1-1-1,1 0 1,-1 1-1,0 0 1,0 0-1,0 0 1,0 0 0,-1 1-1,0-1 1,0 1-1,0 0 1,0 0-1,-1 0 1,0 0 0,0 1-1,0-1 1,-1 1-1,0-1 1,0 1-1,0-1 1,-1 1-1,1 7 1,-2-7-30,0 0 0,0 0 0,0 0 0,-1 0 0,1 0 0,-2 0 0,1 0 0,0 0 0,-1-1 0,0 1 0,-1-1 0,1 0 0,-1 0 0,0 0 0,0 0 0,0-1 0,-1 0 0,-5 5 0,-13 8 0,0-1 0,-45 24 0,26-16 0,96-24 0,-1-5-157,0 2 1,56 5-1,-95-2 112,-1 1 0,1 1 0,-1 1 0,1 0 0,-1 0 0,0 1 0,-1 1 0,1 0 0,-1 1 0,0 0 0,0 1 0,0 1 0,17 14 0,-26-19 50,0 0-1,0 0 0,0 0 0,0 0 1,-1 1-1,1-1 0,-1 1 1,0 0-1,0 0 0,0 0 1,-1 0-1,1 0 0,-1 0 1,0 0-1,0 1 0,-1-1 0,1 0 1,-1 8-1,-1-7 24,0 1-1,0-1 1,0 0 0,-1 0 0,0 1-1,0-1 1,-1-1 0,1 1-1,-1 0 1,0-1 0,-1 1 0,1-1-1,-4 4 1,-8 6 62,-1 0 0,0-2 0,-1 0 0,0 0 0,0-2 0,-33 15 0,19-12-90,-1-2 0,0-1 0,-1-1 0,0-2 0,0-1 0,-1-2 0,0-1 0,-47-2 0,75-1-89,1-1-1,0 1 1,-1-1-1,1 0 1,0 0-1,0 0 1,0-1 0,0 0-1,0 0 1,0 0-1,0-1 1,1 1 0,-1-1-1,1 0 1,-6-6-1,-21-25-7063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03.072"/>
    </inkml:context>
    <inkml:brush xml:id="br0">
      <inkml:brushProperty name="width" value="0.025" units="cm"/>
      <inkml:brushProperty name="height" value="0.025" units="cm"/>
    </inkml:brush>
  </inkml:definitions>
  <inkml:trace contextRef="#ctx0" brushRef="#br0">2868 619 16400,'-77'1'-166,"0"3"1,-85 16 0,115-11 184,0 2 0,1 3 0,0 1 0,-69 35 0,-311 148 115,-48 30 42,371-169-96,2 5 0,-130 108 0,100-56-116,6 5 0,5 6 0,-113 155 0,190-223 103,2 1 0,3 2 1,-49 109-1,67-123-71,3 1 0,2 0 0,2 1 0,2 1 0,-8 97 0,16-81 4,3 1 0,3-1 1,2 0-1,4 0 0,3 0 0,35 115 0,-28-128 30,2-1 0,3-1 0,2-1 1,2-2-1,2 0 0,2-2 0,3-2 0,56 59 1,-36-52-18,3-2 1,2-3-1,2-2 0,1-4 1,117 58-1,364 125 170,-521-216-174,1263 427 134,-867-318-116,485 69 0,-629-152 57,446-1 0,275-94 122,-863 47-200,1456-188 168,-1218 135-131,-4-17 0,443-160 1,-331 52-188,-333 124-15,174-109 1,-240 125 80,-2-3-1,-3-4 1,97-98-1,-126 109 56,-3-3 0,-1-1 0,-3-2 0,-3-2 0,52-106 0,-64 106 78,-2-2 1,-3 0-1,-3-1 0,-2 0 1,-2-2-1,-4 1 0,-2-1 1,-3 0-1,-2-1 0,-3 1 0,-3 0 1,-2 0-1,-3 1 0,-3 0 1,-2 1-1,-3 0 0,-2 1 1,-3 1-1,-2 2 0,-3 0 1,-52-77-1,11 37 216,-4 3-1,-4 4 1,-4 3 0,-3 4 0,-177-132-1,28 52-73,-320-164 0,227 156 44,-6 15 0,-595-189 0,653 266-91,-4 12 0,-2 12 0,-2 12 0,-297-3 0,316 41-212,0 12 0,-428 69 0,491-39-384,3 8-1,2 9 1,3 9-1,-191 92 1,163-46-1703,-372 254 1,186-74-2054</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5:18.150"/>
    </inkml:context>
    <inkml:brush xml:id="br0">
      <inkml:brushProperty name="width" value="0.025" units="cm"/>
      <inkml:brushProperty name="height" value="0.025" units="cm"/>
    </inkml:brush>
  </inkml:definitions>
  <inkml:trace contextRef="#ctx0" brushRef="#br0">4151 129 18353,'-851'-83'1954,"621"65"-2200,-214-9-464,347 26 571,0 5 1,-150 24-1,113 1 149,1 5 0,-253 103 1,228-66 670,-288 178 1,363-194-515,3 4 0,2 3 0,-136 141 0,164-145-181,2 2 1,2 2-1,4 2 1,2 1-1,-53 121 1,61-110 15,5 2 0,2 1 0,5 1 0,-20 144 0,35-164 28,1 0-1,4 0 0,2 1 1,3-1-1,2 0 1,3 0-1,21 70 0,-3-48 28,4-1 0,4-1 0,2-2 0,5-2 0,2-2-1,107 132 1,-68-109-17,5-4 0,3-4 0,5-4 0,114 78 0,-108-94-23,3-4 0,3-6 0,3-4 1,2-5-1,153 46 0,-80-45 22,1-8-1,328 33 1,99-36 71,641-40-1,-157-82 147,-779 37-197,440-118 0,-604 117-145,-1-6 0,-3-7 0,275-150 0,-344 159 119,-2-3 0,-2-3 0,-3-4 0,-2-4 0,-3-2 0,-4-3 0,111-148 0,-153 181 18,-2-1 1,-1-2 0,-2 0 0,-2-2 0,-2 1-1,-1-2 1,-3 0 0,11-58 0,-19 67-22,0-1 0,-2 1 0,-2-1 0,-1 1 0,-1-1 0,-2 1 1,-2-1-1,-1 2 0,-1-1 0,-2 1 0,-19-45 0,-4 10 53,-3 3 1,-3 1-1,-2 2 1,-3 2-1,-101-106 0,37 62 516,-237-175 0,177 165-474,-5 8 0,-4 7 0,-4 8 0,-5 8-1,-226-67 1,98 58-736,-3 14 0,-474-52 0,462 97-2744,-380 13 0,353 31-2304</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39.737"/>
    </inkml:context>
    <inkml:brush xml:id="br0">
      <inkml:brushProperty name="width" value="0.025" units="cm"/>
      <inkml:brushProperty name="height" value="0.025" units="cm"/>
    </inkml:brush>
  </inkml:definitions>
  <inkml:trace contextRef="#ctx0" brushRef="#br0">0 1 6502,'0'0'21968,"0"14"-21237,0 540 849,0-548-1494,0-1-1,0 1 0,1-1 1,0 0-1,0 1 0,0-1 1,3 7-1,-4-11-56,1 0-1,-1 0 1,1-1-1,-1 1 1,1 0-1,0 0 1,-1 0-1,1-1 1,0 1-1,0 0 0,0-1 1,0 1-1,-1-1 1,1 1-1,0-1 1,0 1-1,0-1 1,0 0-1,0 1 1,0-1-1,0 0 1,0 0-1,0 0 1,0 0-1,0 0 1,0 0-1,0 0 1,1 0-1,-1 0 0,0 0 1,0-1-1,0 1 1,0 0-1,-1-1 1,1 1-1,0-1 1,0 1-1,0-1 1,0 1-1,0-1 1,0 0-1,-1 1 1,1-1-1,1-1 1,12-10-26,0 0 0,-1-1 0,-1-1 1,0 0-1,-1-1 0,16-26 0,-11 17-4,18-24 1,-3-2 0,-2-1 0,-2-2 0,-2 0 0,26-86 0,-48 129-656,-2 6-1635,-1 11-1417,0-5 2873,0 8-6985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0.625"/>
    </inkml:context>
    <inkml:brush xml:id="br0">
      <inkml:brushProperty name="width" value="0.025" units="cm"/>
      <inkml:brushProperty name="height" value="0.025" units="cm"/>
    </inkml:brush>
  </inkml:definitions>
  <inkml:trace contextRef="#ctx0" brushRef="#br0">27 132 10282,'0'0'18118,"11"-3"-16837,-1 1-1025,-1-1 0,0 0 0,-1-1 0,1 0 0,-1-1 0,12-7-1,-17 10-211,0 1-1,-1-1 0,0 0 0,1 0 0,-1 0 0,0 0 1,0 0-1,0-1 0,0 1 0,-1-1 0,1 1 0,-1-1 0,1 1 1,-1-1-1,0 0 0,0 0 0,0 0 0,0 1 0,-1-1 1,1 0-1,-1 0 0,0 0 0,1 0 0,-1 0 0,-1 0 0,1 0 1,0 0-1,-1 0 0,-1-6 0,1 8-43,1 0 0,-1 1 0,1-1 0,-1 0 0,0 0 0,0 1 0,1-1 0,-1 0 0,0 1 0,0-1 0,0 0 0,1 1 0,-1-1 0,0 1 0,0 0 0,0-1 0,0 1 0,0 0 0,0-1 0,0 1 0,0 0 0,0 0 0,0 0 0,0 0 0,0 0 0,0 0 0,0 0 0,0 0 0,0 1 0,0-1 0,0 0 0,0 1 0,0-1 0,0 0 0,-2 2 0,-31 18 0,27-14 0,0 1 0,1 0 0,-1 1 0,2-1 0,-1 1 0,1 0 0,0 1 0,1-1 0,0 1 0,0 0 0,1 0 0,0 0 0,0 0 0,1 1 0,-1 13 0,3-22 0,0 0 0,1 0 0,-1 0 0,0-1 0,0 1 0,1 0 0,-1 0 0,1 0 0,-1 0 0,1-1 0,-1 1 0,1 0 0,0 0 0,-1-1 0,1 1 0,0-1 0,-1 1 0,1 0 0,0-1 0,0 1 0,-1-1 0,1 0 0,0 1 0,0-1 0,0 0 0,0 1 0,0-1 0,0 0 0,0 0 0,-1 0 0,1 0 0,2 0 0,39 1 0,-28-2 0,20-1 0,-1-1 0,48-12 0,5 0 0,-85 15 0,0-1 0,-1 0 0,1 1 0,0-1 0,-1 0 0,1 0 0,-1 1 0,1-1 0,-1 0 0,1 0 0,-1 0 0,1 0 0,-1 0 0,0 0 0,1 0 0,-1 1 0,0-1 0,0 0 0,0 0 0,0 0 0,0 0 0,0 0 0,0 0 0,0 0 0,0 0 0,-1-1 0,-3-30 0,-21-17 0,14 30 0,59 35-4826,-21-10-1703,4-1-2359</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0.986"/>
    </inkml:context>
    <inkml:brush xml:id="br0">
      <inkml:brushProperty name="width" value="0.025" units="cm"/>
      <inkml:brushProperty name="height" value="0.025" units="cm"/>
    </inkml:brush>
  </inkml:definitions>
  <inkml:trace contextRef="#ctx0" brushRef="#br0">89 1 15535,'0'0'13234,"-10"5"-12258,8-4-963,-44 30 1022,43-29-989,1 0-1,-1 1 0,1 0 1,-1-1-1,1 1 0,0 0 0,0 0 1,0 0-1,1 1 0,-1-1 1,1 0-1,-1 1 0,1-1 0,0 1 1,1-1-1,-1 1 0,0 4 1,2-7-48,0 0 1,-1 0-1,1 0 1,0 0 0,0 0-1,0 0 1,0 0 0,0 0-1,0-1 1,0 1-1,0 0 1,0-1 0,0 1-1,0-1 1,0 1 0,0-1-1,1 0 1,-1 1-1,0-1 1,0 0 0,0 0-1,1 0 1,-1 0 0,0 0-1,0 0 1,1 0-1,-1 0 1,0 0 0,0-1-1,2 0 1,41-5-95,0-15-608,-39 18 632,1-1-1,0 1 1,0 0-1,0 0 0,1 1 1,-1 0-1,1 0 1,-1 0-1,1 1 1,-1 0-1,1 0 1,0 1-1,10 0 1,-16 0 68,0 1 1,0-1-1,0 1 1,0-1 0,0 1-1,0 0 1,-1-1-1,1 1 1,0 0-1,0-1 1,-1 1-1,1 0 1,0 0 0,-1 0-1,1 0 1,-1 0-1,1 0 1,-1 0-1,0 0 1,1 0-1,-1 0 1,0 0 0,1 1-1,-1-1-139,0 1-1,0-1 1,1 0 0,-1 0-1,0 0 1,1 0-1,-1 0 1,1 0 0,-1 0-1,1 1 1,0-2-1,-1 1 1,1 0 0,0 0-1,0 0 1,0 0 0,0 0-1,0-1 1,0 1-1,0 0 1,0-1 0,0 1-1,0 0 1,0-1-1,0 0 1,0 1 0,0-1-1,1 0 1,-1 1-1,0-1 1,2 0 0,2 0-663,0 0 1,0-1 0,0 0 0,0 1-1,0-2 1,0 1 0,0-1 0,0 1-1,-1-1 1,1-1 0,-1 1-1,9-6 1,18-14-5158</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1.703"/>
    </inkml:context>
    <inkml:brush xml:id="br0">
      <inkml:brushProperty name="width" value="0.025" units="cm"/>
      <inkml:brushProperty name="height" value="0.025" units="cm"/>
    </inkml:brush>
  </inkml:definitions>
  <inkml:trace contextRef="#ctx0" brushRef="#br0">121 171 16335,'0'0'3134,"-8"5"-769,-7 4-1777,0 1 0,-20 18 0,31-25-503,-1 1-1,1 0 1,0 1-1,0-1 0,1 1 1,-1-1-1,1 1 1,0 0-1,0 1 1,1-1-1,0 0 1,0 1-1,-3 9 1,5-14-88,1-1 1,-1 1 0,0-1-1,0 1 1,0-1 0,0 1-1,1-1 1,-1 1 0,0-1-1,0 1 1,1-1 0,-1 1-1,0-1 1,1 0 0,-1 1-1,0-1 1,1 1 0,-1-1-1,1 0 1,-1 1 0,1-1-1,-1 0 1,1 0 0,-1 1-1,1-1 1,-1 0 0,1 0-1,-1 0 1,1 0 0,-1 0-1,1 0 1,-1 1 0,1-1-1,-1 0 1,1-1 0,-1 1-1,1 0 1,-1 0 0,1 0-1,0 0 1,-1 0 0,1 0-1,-1-1 1,1 1 0,-1 0-1,0 0 1,1-1-1,30-11 100,-19 3-193,1 0 0,-1-2 0,-1 1 0,0-1 0,0-1 0,-1 0 0,12-19 0,49-98 1517,-39 67 2640,-52 97-3618,3-6-55,-20 49 0,34-70-270,0-1 0,1 1-1,-1 0 1,2 1 0,-1-1-1,1 0 1,0 0 0,1 1-1,0-1 1,0 0 0,3 15-1,-2-21-108,0 0-1,0 0 1,0-1-1,0 1 0,0 0 1,0-1-1,1 1 0,-1 0 1,0-1-1,1 0 1,-1 1-1,1-1 0,0 0 1,-1 0-1,1 0 1,0 0-1,0 0 0,-1 0 1,1 0-1,0-1 0,0 1 1,0-1-1,0 1 1,0-1-1,0 0 0,0 0 1,0 0-1,4 0 1,0 0 16,0 0 0,0-1 0,0 1 0,0-1 0,0-1 1,0 1-1,0-1 0,10-5 0,3-5-201,0-1 0,-1-1 0,0-1-1,-1-1 1,24-29 0,-55 111 427,14-65-237,-1 1 1,1-1-1,0 1 0,0-1 0,0 0 0,0 1 1,0-1-1,0 1 0,0-1 0,0 1 1,1-1-1,-1 0 0,0 1 0,1-1 0,-1 0 1,1 1-1,0-1 0,-1 0 0,1 1 1,0-1-1,0 0 0,0 0 0,0 0 1,0 0-1,0 0 0,0 0 0,0 0 0,0 0 1,0 0-1,0-1 0,1 1 0,1 1 1,1-2 0,0 1 0,0-1 0,-1 1 0,1-1 1,0-1-1,0 1 0,0 0 0,-1-1 1,1 0-1,0 0 0,-1 0 0,5-2 0,4-2-107,0-1-1,-1 0 1,0-1-1,18-14 1,-17 11-210,0 2 0,1-1 0,14-6-1,-27 15 292,1 0 0,-1 0-1,0 0 1,1 0 0,-1 0-1,1 0 1,-1 0-1,0 0 1,1 0 0,-1 0-1,0 0 1,1 0-1,-1 0 1,1 0 0,-1 0-1,0 0 1,1 0 0,-1 1-1,0-1 1,1 0-1,-1 0 1,0 0 0,1 1-1,-1-1 1,0 0-1,0 0 1,1 1 0,-1-1-1,0 0 1,0 0 0,1 1-1,-1-1 1,0 0-1,0 1 1,0-1 0,0 0-1,0 1 1,1-1-1,-1 1 1,0-1 0,0 0-1,0 1 1,0-1 0,0 0-1,0 1 1,0-1-1,0 1 1,0-1 0,0 0-1,0 1 1,-1-1-1,1 0 1,0 1 0,0-1-1,0 0 1,0 1 0,-1-1-1,1 0 1,0 1-1,-1-1 1,-8 34 135,7-28-173,1-1 81,0-1-1,0 1 1,0-1 0,0 1-1,1-1 1,0 1-1,0 0 1,1 8 0,0-10-45,0-1 0,0 1 1,0-1-1,0 0 0,0 1 1,1-1-1,-1 0 0,1 0 1,0 0-1,-1 0 0,1 0 1,0 0-1,0 0 1,0-1-1,1 1 0,3 1 1,3 4-436,0-1 1,0 1 0,-1 1 0,0 0-1,0 0 1,-1 0 0,0 1 0,0 0-1,-1 0 1,0 1 0,-1 0 0,5 12-1,-8-17 583,0 0 0,0 0-1,0 1 1,-1-1 0,0 1-1,0-1 1,-1 1 0,0-1-1,1 1 1,-2 0 0,1-1-1,-1 1 1,0-1 0,0 1-1,0-1 1,-1 1 0,0-1-1,0 0 1,0 0 0,-1 0-1,0 0 1,0 0 0,0-1 0,0 1-1,-1-1 1,-5 6 0,7-8 21,0 0 1,0 0-1,-1 0 1,1 0-1,-1 0 1,0 0 0,1-1-1,-1 1 1,0-1-1,0 1 1,0-1-1,0 0 1,0-1 0,0 1-1,0 0 1,0-1-1,-1 0 1,1 1 0,0-1-1,0-1 1,0 1-1,0 0 1,0-1-1,-1 1 1,1-1 0,0 0-1,0 0 1,0 0-1,0-1 1,-4-2-1,3 1-219,0 0-1,0-1 0,0 1 0,0-1 0,1 0 0,0 1 1,0-2-1,0 1 0,0 0 0,1 0 0,-1-1 0,1 0 0,0 1 1,1-1-1,-1 0 0,1 0 0,0 0 0,-1-8 0,2 7-486,0 0 0,0 0-1,0 0 1,0-1-1,1 1 1,0 0-1,1 0 1,-1 0 0,1 1-1,0-1 1,1 0-1,-1 1 1,6-9 0,-1 4-2023,0 1 1,0 0-1,16-13 1,8-6-8233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2.044"/>
    </inkml:context>
    <inkml:brush xml:id="br0">
      <inkml:brushProperty name="width" value="0.025" units="cm"/>
      <inkml:brushProperty name="height" value="0.025" units="cm"/>
    </inkml:brush>
  </inkml:definitions>
  <inkml:trace contextRef="#ctx0" brushRef="#br0">151 0 18578,'0'0'8509,"-10"1"-6267,-3 0-1799,1 2-1,-1-1 1,1 2-1,-17 5 1,25-8-423,1 0 1,0 1-1,-1-1 0,1 0 1,0 1-1,0 0 1,0 0-1,0 0 0,0 0 1,0 0-1,1 0 0,-1 1 1,1-1-1,0 1 1,0 0-1,0 0 0,0 0 1,0 0-1,0 0 1,1 0-1,-1 0 0,1 0 1,0 1-1,-1 5 1,2-8-111,0 0 0,1 0 0,-1 0 0,0 0 0,1-1 0,-1 1 0,0 0 0,1 0 0,0 0 0,-1-1 0,1 1 0,-1 0 0,1-1 0,0 1 0,-1-1 0,1 1 1,0 0-1,0-1 0,-1 0 0,1 1 0,0-1 0,0 1 0,0-1 0,0 0 0,0 0 0,-1 1 0,1-1 0,0 0 0,0 0 0,0 0 0,1 0 0,38 1-1391,-30-2 1207,68-6-249,-57 4 1017,0 1 1,34 1 0,-55 1-450,1 1 0,-1-1 0,0 0 0,1 0 0,-1 1 0,0-1 0,0 0 0,1 0 0,-1 1 0,0-1 0,0 0 0,0 0 0,0 1 0,1-1 0,-1 0 0,0 1 0,0-1 0,0 0 0,0 1 0,0-1-1,0 0 1,0 1 0,0-1 0,0 0 0,0 1 0,0-1 0,0 0 0,0 1 0,0-1 0,0 0 0,0 1 0,0-1 0,0 0 0,0 1 0,-1-1 0,1 0 0,0 1 0,0-1 0,0 0 0,-1 0 0,1 1 0,0-1 0,0 0 0,-1 1 0,-9 14 856,-2-1-484,-1-1 0,-1-1-1,-22 16 1,27-22-838,1 0 0,-1-1 0,-1 0 0,-12 4 1,36-29-30159</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2.403"/>
    </inkml:context>
    <inkml:brush xml:id="br0">
      <inkml:brushProperty name="width" value="0.025" units="cm"/>
      <inkml:brushProperty name="height" value="0.025" units="cm"/>
    </inkml:brush>
  </inkml:definitions>
  <inkml:trace contextRef="#ctx0" brushRef="#br0">40 1 23158,'0'0'2477,"-3"10"-278,-6 20-1212,1 1-1,1 0 1,2 0-1,-2 38 1,7-66-987,0-1 0,0 1 0,0-1 0,0 1 0,1-1 0,-1 1 0,1-1 0,0 0 0,0 1 0,0-1 0,0 1 0,2 2 0,-3-4 0,1-1 0,-1 1 0,0-1 0,1 0 0,-1 0 0,1 1 0,-1-1 0,0 0 0,1 0 0,-1 1 0,1-1 0,-1 0 0,1 0 0,-1 0 0,1 0 0,-1 0 0,0 1 0,1-1 0,-1 0 0,1 0 0,-1 0 0,1 0 0,-1-1 0,1 1 0,-1 0 0,1 0 0,16-15 0,-10 5-34,-1 0-1,0 0 1,-1 0-1,0 0 1,0-1-1,-2 0 1,1 0-1,-1 0 1,-1 0-1,0-1 1,0 1-1,-1-17 1,-1 28 21,0 0 0,0 1 0,0-1 0,0 0 0,0 0-1,0 0 1,0 0 0,0 1 0,0-1 0,-1 0 0,1 0 0,0 0 0,0 0 0,0 0 0,0 1 0,0-1 0,-1 0 0,1 0 0,0 0 0,0 0 0,0 0 0,0 0 0,-1 0 0,1 0 0,0 0 0,0 1 0,0-1 0,0 0 0,-1 0 0,1 0 0,0 0 0,0 0 0,0 0 0,-1 0 0,1 0 0,0 0 0,0-1 0,0 1 0,0 0 0,-1 0 0,1 0 0,0 0 0,0 0 0,0 0 0,0 0 0,-1 0 0,1 0 0,0 0 0,0-1 0,0 1 0,0 0 0,0 0 0,-1 0 0,1 0 0,0 0 0,0-1 0,0 1 0,-1 1-123,1 0 1,-1 0 0,1 0 0,-1 0 0,1 0-1,0 0 1,0 1 0,-1-1 0,1 0-1,0 0 1,0 0 0,0 0 0,0 0 0,0 1-1,0-1 1,0 0 0,1 0 0,-1 0 0,1 2-1,1-1-457,0 1 1,1-2-1,-1 1 0,1 0 0,-1 0 0,1-1 1,0 1-1,0-1 0,-1 0 0,1 0 0,0 0 0,0 0 1,0 0-1,0-1 0,0 1 0,0-1 0,0 0 0,0 0 1,5-1-1,25 2-6641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3.114"/>
    </inkml:context>
    <inkml:brush xml:id="br0">
      <inkml:brushProperty name="width" value="0.025" units="cm"/>
      <inkml:brushProperty name="height" value="0.025" units="cm"/>
    </inkml:brush>
  </inkml:definitions>
  <inkml:trace contextRef="#ctx0" brushRef="#br0">116 263 18193,'0'0'4191,"-9"3"-1025,1 1-2637,0 0 0,0 1 0,0-1 0,1 2 0,0-1 1,0 1-1,-12 12 0,16-14-354,-1 0 1,1 0-1,0 1 1,0-1 0,0 1-1,0 0 1,1 0-1,0 0 1,0 0-1,1 0 1,-1 1-1,1-1 1,0 0-1,0 1 1,1-1-1,0 10 1,0-13-179,0-1-1,1 1 1,-1 0 0,1-1-1,-1 1 1,1-1-1,0 1 1,-1-1 0,1 1-1,0-1 1,0 0 0,0 1-1,0-1 1,0 0-1,0 0 1,1 0 0,-1 0-1,0 0 1,1 0 0,-1 0-1,0 0 1,1 0 0,-1-1-1,1 1 1,0 0-1,-1-1 1,1 0 0,-1 1-1,1-1 1,0 0 0,-1 0-1,1 0 1,0 0-1,-1 0 1,1 0 0,-1 0-1,1 0 1,0-1 0,2 0-1,2 0-50,1-1 0,-1 1-1,0-1 1,0 0 0,0 0-1,0-1 1,0 0 0,0 0-1,6-5 1,3-6-434,-2-1 0,0 0 0,-1 0 0,12-20 0,-13 18-421,2 0 0,0 1 1,15-16-1,-28 39 1197,1-1 0,-2 1 1,1 0-1,-1-1 0,0 1 1,-3 10-1,3-13-90,1-1 0,-1 1 0,1-1 0,-1 1 0,1-1 0,0 1 0,0-1 0,1 1 0,0 5 0,-1-8-143,1 0-1,-1 0 1,1 0-1,-1 0 1,1 0-1,-1 0 1,1 0-1,0 0 1,-1 0-1,1 0 1,0 0-1,0 0 0,-1-1 1,1 1-1,0 0 1,0-1-1,0 1 1,0 0-1,0-1 1,0 1-1,1-1 1,2 1 11,-1-1-1,1 0 1,-1 0 0,1 0 0,-1-1 0,1 1 0,-1-1 0,1 0 0,-1 0 0,0 0 0,1 0-1,-1-1 1,0 1 0,0-1 0,0 0 0,0 0 0,0 0 0,3-4 0,20-16-121,-1-1 0,-1-1 0,-1-1 0,-1-2 0,-2 0 0,0-1 0,-2 0 0,-1-2 0,20-48 0,-32 57-221,-12 26 204,-18 30 308,12-12-126,2 0 0,0 1 0,2 0 1,-11 41-1,16-50-64,1 1 0,1 0 0,0 0 0,1 0 1,1 0-1,0 0 0,1 0 0,6 28 0,-5-36-46,1-1 0,-1 0 0,1 0 0,1 0 0,-1 0 0,1 0 0,0-1 0,1 0 0,0 0 0,-1 0 0,2 0 0,-1-1 0,11 8 0,-16-13 0,1 0 0,-1 0 0,0 0 0,1 0 0,-1 0 0,1 0 0,-1 0 0,0 0 0,1 0 0,-1 0 0,1 0 0,-1 0 0,0-1 0,1 1 0,-1 0 0,0 0 0,1-1 0,-1 1 0,0 0 0,1 0 0,-1-1 0,0 1 0,1 0 0,-1-1 0,0 1 0,0 0 0,1-1 0,-1 1 0,0 0 0,0-1 0,0 1 0,0-1 0,0 1 0,1 0 0,-1-1 0,0 1 0,0-1 0,0 1 0,0 0 0,0-1 0,0 1 0,0-1 0,0 1 0,-1 0 0,1-1 0,0 1 0,0-1 0,0-30 0,-1 24 0,-12-148 0,14 155 0,-1-1 0,0 1 0,1-1 0,-1 1 0,0 0 0,1-1 0,-1 1 0,1 0 0,-1 0 0,1-1 0,-1 1 0,0 0 0,1 0 0,-1 0 0,1-1 0,-1 1 0,1 0 0,-1 0 0,1 0 0,-1 0 0,1 0 0,-1 0 0,1 0 0,-1 0 0,1 0 0,-1 0 0,1 0 0,-1 1 0,1-1 0,-1 0 0,1 0 0,18 5 0,1 1 0,0-2 0,0 1 0,0-2 0,0-1 0,1 0 0,29-3 0,-38 1 0,-1-2 0,1 1 0,-1-1 0,0-1 0,1 0 0,-1-1 0,-1 0 0,1-1 0,-1 0 0,1 0 0,-1-1 0,16-13 0,-25 18 0,0 1 0,0-1 0,0 1 0,0-1 0,-1 1 0,1-1 0,0 0 0,0 1 0,-1-1 0,1 0 0,0 0 0,-1 1 0,1-1 0,-1 0 0,1 0 0,-1 0 0,1 0 0,-1 0 0,0 0 0,1 0 0,-1 0 0,0 0 0,0 0 0,0 0 0,0 0 0,0 0 0,0-2 0,-1 3 0,0-1 0,0 0 0,0 0 0,0 1 0,0-1 0,-1 1 0,1-1 0,0 1 0,0 0 0,-1-1 0,1 1 0,0 0 0,-1 0 0,1 0 0,0 0 0,-1 0 0,-1 0 0,-7 1 0,0 0 0,0 0 0,0 1 0,-14 4 0,16-2 0,0 1 0,-1 0 0,2 1 0,-1-1 0,1 1 0,0 1 0,0 0 0,0-1 0,1 2 0,0-1 0,-5 10 0,9-14 0,0-1 0,0 0 0,1 1 0,0 0 0,-1-1 0,1 1 0,0 0 0,0 0 0,0 0 0,1-1 0,-1 1 0,1 0 0,0 0 0,-1 0 0,1 0 0,0 0 0,1 0 0,-1 0 0,1 0 0,-1 0 0,1 0 0,0 0 0,0-1 0,0 1 0,0 0 0,1-1 0,-1 1 0,1 0 0,-1-1 0,1 0 0,0 1 0,0-1 0,0 0 0,0 0 0,0 0 0,1 0 0,-1-1 0,1 1 0,2 1 0,4 2-98,1-2 0,-1 1 0,0-1 0,1 0 0,0-1 0,-1 0 0,1-1 0,0 0 0,0 0 0,13-2 0,29 1-5294</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4.191"/>
    </inkml:context>
    <inkml:brush xml:id="br0">
      <inkml:brushProperty name="width" value="0.025" units="cm"/>
      <inkml:brushProperty name="height" value="0.025" units="cm"/>
    </inkml:brush>
  </inkml:definitions>
  <inkml:trace contextRef="#ctx0" brushRef="#br0">141 264 10954,'4'-8'3310,"-3"6"-2890,18-33 2114,-18 33-2192,0 0-1,0 0 1,0 0-1,-1 0 1,1-1-1,0 1 1,-1 0 0,0 0-1,1 0 1,-1 0-1,0-1 1,0 1-1,0 0 1,0 0-1,-1-1 1,1 1 0,-1-3-1,0 4-265,0 1 0,1-1 0,-1 1 0,1 0 0,-1-1 0,0 1 0,1 0 0,-1 0-1,1-1 1,-1 1 0,0 0 0,0 0 0,1 0 0,-1 0 0,0 0 0,1 0 0,-1 0 0,0 0 0,1 0 0,-1 0 0,0 0-1,1 0 1,-1 0 0,0 1 0,1-1 0,-1 0 0,0 0 0,1 1 0,-1-1 0,0 1 0,-19 12 63,5 1 227,2 1 0,0 0 0,0 0 0,1 1 0,1 1 0,1 0 0,1 0 0,0 1-1,1 0 1,-5 20 0,12-37-332,1 0 0,0 0 0,-1 0 0,1 0 0,0 0 0,0 0 0,0 1 0,0-1 0,0 0 0,0 0 0,0 0 0,0 0 0,0 1 0,1-1 0,-1 0 0,0 0-1,1 0 1,-1 0 0,2 2 0,-2-3-19,1 0-1,-1 1 1,1-1-1,0 0 1,-1 1-1,1-1 1,0 0-1,-1 0 1,1 0-1,0 1 1,0-1-1,-1 0 1,1 0-1,0 0 1,-1 0-1,1 0 1,0 0-1,0-1 1,-1 1-1,1 0 1,0 0-1,0-1 1,42-23 558,-12-1-411,-1-1 1,-1-1-1,-2-1 1,30-38 0,-43 47-110,0 0 1,-1-1 0,-2 0 0,0-1 0,0 0 0,-2-1-1,-1 0 1,7-32 0,-37 85-54,10-7 0,-61 127 0,63-127 0,1 1 0,1 0 0,1 1 0,-4 32 0,10-56-93,1-1 0,-1 1 0,1 0 0,0-1 0,0 1 0,0-1 0,0 1 0,0 0 0,0-1 0,0 1 0,1-1 0,-1 1-1,0-1 1,1 1 0,-1-1 0,1 1 0,0-1 0,0 1 0,-1-1 0,1 0 0,0 1 0,0-1 0,0 0 0,0 0 0,0 0 0,1 0 0,-1 0 0,0 0 0,0 0 0,1 0 0,-1 0 0,1 0 0,-1-1 0,0 1 0,1-1 0,-1 1 0,1-1-1,0 1 1,-1-1 0,1 0 0,-1 0 0,1 0 0,0 0 0,-1 0 0,1 0 0,-1 0 0,1-1 0,2 0 0,5 0-1089,-1-1-1,1-1 1,-1 1-1,1-2 1,-1 1-1,0-1 1,13-8-1,13-13-11031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4.548"/>
    </inkml:context>
    <inkml:brush xml:id="br0">
      <inkml:brushProperty name="width" value="0.025" units="cm"/>
      <inkml:brushProperty name="height" value="0.025" units="cm"/>
    </inkml:brush>
  </inkml:definitions>
  <inkml:trace contextRef="#ctx0" brushRef="#br0">135 1 17585,'0'0'7836,"-9"0"-5012,2 1-2554,0 0 0,0 0 0,0 1 0,0 0 0,0 1 0,0-1 0,1 1 0,-1 0 0,-6 5 0,10-5-248,-1-1 0,0 1 0,1-1 0,-1 1 0,1 0 0,0 1 0,0-1 0,0 0 0,1 1 0,-1 0 0,1 0 0,0-1 0,0 1 0,0 0 0,1 1 0,-1-1-1,1 0 1,0 0 0,-1 6 0,2-9-22,0 1-1,-1 0 1,1 0-1,0 0 1,0-1-1,0 1 1,1 0-1,-1 0 0,0 0 1,1-1-1,-1 1 1,1 0-1,-1 0 1,1-1-1,0 1 1,0-1-1,0 1 1,0-1-1,0 1 1,0-1-1,0 1 0,0-1 1,1 0-1,-1 0 1,1 1-1,1 0 1,1 0 19,-1-1 0,1 0 0,0 0 0,-1 0 0,1-1 0,0 1 0,0-1-1,0 0 1,-1 0 0,1 0 0,8-1 0,4-2 47,1-1-1,-1-1 0,1 0 0,27-14 1,-42 18-64,51-29 64,-49 28-52,-1 0-1,1-1 0,-1 1 0,0-1 0,0 1 0,0-1 1,0 0-1,0 0 0,-1-1 0,0 1 0,1 0 1,1-6-1,-4 9-8,0 0 1,0 0 0,0 0 0,0 0-1,0 0 1,0-1 0,0 1-1,0 0 1,0 0 0,0 0 0,0 0-1,0 0 1,0 0 0,0-1-1,0 1 1,0 0 0,0 0 0,0 0-1,0 0 1,0 0 0,0 0-1,0-1 1,0 1 0,-1 0 0,1 0-1,0 0 1,0 0 0,0 0-1,0 0 1,0 0 0,0 0 0,0 0-1,-1 0 1,1 0 0,0 0-1,0 0 1,0 0 0,0 0 0,0-1-1,0 1 1,-1 0 0,1 0-1,0 0 1,0 0 0,0 1 0,0-1-1,0 0 1,0 0 0,-1 0-1,1 0 1,0 0 0,0 0 0,0 0-1,0 0 1,0 0 0,0 0-1,-1 0 1,1 0 0,0 0 0,0 0-1,0 1 1,-16 6 65,-11 10-91,24-15-899,-24 19 2832,21-12-5821,3-1-6812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5.125"/>
    </inkml:context>
    <inkml:brush xml:id="br0">
      <inkml:brushProperty name="width" value="0.025" units="cm"/>
      <inkml:brushProperty name="height" value="0.025" units="cm"/>
    </inkml:brush>
  </inkml:definitions>
  <inkml:trace contextRef="#ctx0" brushRef="#br0">174 13 11851,'0'0'19176,"-11"-3"-18552,6 1-580,0 0-1,0 1 1,0-1 0,0 1-1,-1 1 1,1-1-1,0 1 1,0 0 0,-1 0-1,1 0 1,0 1-1,0-1 1,-1 2 0,1-1-1,0 0 1,0 1-1,-8 4 1,-48 26 287,85-42-3268,21-1-6959</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5.612"/>
    </inkml:context>
    <inkml:brush xml:id="br0">
      <inkml:brushProperty name="width" value="0.025" units="cm"/>
      <inkml:brushProperty name="height" value="0.025" units="cm"/>
    </inkml:brush>
  </inkml:definitions>
  <inkml:trace contextRef="#ctx0" brushRef="#br0">0 120 16976,'0'0'14910,"12"4"-14435,-7-2-412,0 1-41,1-1-1,-1 0 0,0-1 1,1 1-1,-1-1 1,1 0-1,0-1 1,-1 1-1,1-1 0,0 0 1,-1 0-1,1-1 1,0 0-1,-1 0 1,9-3-1,0-1-21,92-36 0,-94 36 0,0-2 0,0 1 0,0-1 0,-1-1 0,-1 0 0,13-11 0,-22 18 0,0 1 0,-1-1 0,1 1 0,-1-1 0,1 1 0,0-1 0,-1 0 0,1 1 0,-1-1 0,1 1 0,-1-1 0,0 0 0,1 0 0,-1 1 0,0-1 0,1 0 0,-1 0 0,0 1 0,0-1 0,0 0 0,0 0 0,0 1 0,0-1 0,0 0 0,0 0 0,0-1 0,-18-3 0,-30 14 0,31-1 0,1 0 0,-1 1 0,2 1 0,-1 0 0,2 2 0,-1-1 0,1 2 0,1 0 0,0 0 0,-12 19 0,24-31 3,-1 1-1,1 0 1,0 0-1,0-1 1,0 1 0,0 0-1,0 0 1,1 0-1,-1 0 1,1 0-1,-1 0 1,1 1 0,0-1-1,0 0 1,0 0-1,0 4 1,0-5-1,1 0 0,-1 0 0,1 0 0,0 0 0,-1 0 0,1 0 0,0 0 0,0 0 0,0 0 0,0 0 0,-1 0 0,1 0 0,0 0 0,1-1 0,-1 1 0,0 0 0,0-1 0,0 1 0,0-1 0,2 1 0,8 1-79,-1 0 0,0-1 0,1 0 0,-1 0 0,15-2 0,-9 1-252,-1 0-1350,-1-1-1,1 0 1,0-1 0,18-5-1,13-9-5393</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6.099"/>
    </inkml:context>
    <inkml:brush xml:id="br0">
      <inkml:brushProperty name="width" value="0.025" units="cm"/>
      <inkml:brushProperty name="height" value="0.025" units="cm"/>
    </inkml:brush>
  </inkml:definitions>
  <inkml:trace contextRef="#ctx0" brushRef="#br0">158 1 19891,'0'0'5530,"-12"2"-3490,5-1-1911,0 1 0,0 0 0,0 0 1,0 1-1,0 0 0,0 0 1,0 1-1,1-1 0,0 1 0,0 1 1,0-1-1,0 1 0,-6 7 0,7-6 42,0-2-119,1 0 0,0 0 0,1 1 1,-1-1-1,1 1 0,0 0 0,0 0 0,0 0 0,0 0 1,1 1-1,0-1 0,-2 9 0,7-14-48,0 1 1,0 0-1,0-1 0,0 1 0,-1-1 1,1 0-1,0 0 0,0 0 0,4-1 1,-3 1 6,184-14-999,-187 14 1000,0 1 0,-1-1 0,1 0 0,0 0 0,-1 0 0,1 1 0,0-1 0,-1 0 0,1 1 0,0-1 0,-1 0 0,1 1 0,-1-1 1,1 1-1,-1-1 0,1 1 0,-1-1 0,1 1 0,-1 0 0,1-1 0,-1 1 0,0-1 0,1 1 0,-1 0 0,0-1 0,0 1 0,1 0 0,-1 0 0,0-1 0,0 1 0,0 0 0,0-1 0,0 1 0,0 0 0,0 0 0,0-1 1,0 1-1,0 0 0,-1-1 0,1 1 0,0 0 0,0 0 0,-1-1 0,1 1 0,0-1 0,-1 1 0,1 0 0,-1-1 0,0 1 0,-18 35 1660,4-21-1357,1 0 1,-34 24-1,42-34-285,0-1 1,-1 0-1,1 0 0,-1-1 0,0 0 0,0 0 0,0 0 0,0-1 1,0 0-1,0-1 0,-12 2 0,18-3-81,0 0-1,1 0 1,-1 0 0,1 0 0,-1 0-1,1 0 1,-1 0 0,1-1 0,-1 1-1,1 0 1,-1 0 0,1 0 0,-1-1-1,1 1 1,-1 0 0,1 0 0,0-1-1,-1 1 1,1 0 0,-1-1 0,1 1-1,0-1 1,-1 1 0,1 0 0,0-1-1,-1 1 1,1-1 0,0 1 0,0-1-1,0 1 1,-1-1 0,1 0 0,0-20-5620,1 12 1972,0-14-11633</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6.817"/>
    </inkml:context>
    <inkml:brush xml:id="br0">
      <inkml:brushProperty name="width" value="0.025" units="cm"/>
      <inkml:brushProperty name="height" value="0.025" units="cm"/>
    </inkml:brush>
  </inkml:definitions>
  <inkml:trace contextRef="#ctx0" brushRef="#br0">15 31 17681,'0'0'9619,"0"11"-7990,-6 161 824,-2-16-1068,8-156-1385,0 1 0,0-1 0,0 0 0,0 1 0,0-1 0,0 1 0,0-1 0,0 0 0,0 1 0,0-1 0,0 1 0,0-1 0,0 0 0,0 1 0,0-1 0,0 0 0,0 1 0,1-1 0,-1 0 0,0 1 0,0-1 0,0 0 0,1 1 0,-1-1 0,0 0 0,0 1 0,1-1 0,-1 0 0,0 0 0,1 1 0,-1-1 0,0 0 0,1 0 0,-1 0 0,1 1 0,11-10 0,10-21 0,-13 6 0,-1-1 0,-1 0 0,-1 0 0,-2 0 0,0-1 0,-2 0 0,0 1 0,-3-36 0,0 65 0,1 1 0,0-1 0,0 1 0,0-1 0,1 1 0,-1-1 0,1 1 0,0-1 0,1 1 0,-1-1 0,1 0 0,0 0 0,0 1 0,0-1 0,0-1 0,1 1 0,0 0 0,-1 0 0,1-1 0,1 0 0,-1 0 0,0 0 0,1 0 0,0 0 0,-1-1 0,1 1 0,0-1 0,1 0 0,-1 0 0,0-1 0,0 1 0,1-1 0,-1 0 0,1 0 0,-1 0 0,8 0 0,-2-2 0,0 1 0,0-1 0,0-1 0,-1 0 0,1 0 0,-1-1 0,1 0 0,-1-1 0,0 0 0,0 0 0,-1-1 0,1 0 0,-1-1 0,8-7 0,-10 9 0,0-1 0,0-1 0,0 1 0,-1-1 0,1 0 0,-2 0 0,1-1 0,-1 1 0,0-1 0,0 0 0,-1 0 0,0-1 0,0 1 0,0-1 0,-1 1 0,-1-1 0,1 0 0,0-8 0,-2 16 0,0-1 0,0 1 0,0 0 0,0-1 0,0 1 0,0 0 0,0-1 0,0 1 0,0 0 0,0-1 0,0 1 0,0 0 0,0 0 0,0-1 0,-1 1 0,1 0 0,0-1 0,0 1 0,0 0 0,0 0 0,-1-1 0,1 1 0,0 0 0,0 0 0,0-1 0,-1 1 0,1 0 0,0 0 0,0 0 0,-1 0 0,1-1 0,0 1 0,-1 0 0,1 0 0,0 0 0,0 0 0,-1 0 0,1 0 0,0 0 0,-1 0 0,1 0 0,-17 7 0,-10 17 0,10-2 0,1 2 0,-22 43 0,33-55 0,-1 1 0,2-1 0,-1 1 0,2 0 0,0 0 0,0 0 0,-1 25 0,4-36 0,1-1 0,-1 0 0,0 0 0,1 0 0,-1 0 0,1 0 0,-1 0 0,1 0 0,0 0 0,-1 0 0,1 0 0,0 0 0,0 0 0,-1 0 0,1-1 0,0 1 0,0 0 0,0 0 0,0-1 0,0 1 0,0-1 0,0 1 0,0-1 0,1 1 0,-1-1 0,0 0 0,0 0 0,0 1 0,0-1 0,0 0 0,1 0 0,-1 0 0,0 0 0,1-1 0,47-2 0,-28-2-120,-1-2-1,0 0 1,0-1-1,0-1 1,-1 0-1,31-22 1,-38 18-5004,-10 3-6606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7.159"/>
    </inkml:context>
    <inkml:brush xml:id="br0">
      <inkml:brushProperty name="width" value="0.025" units="cm"/>
      <inkml:brushProperty name="height" value="0.025" units="cm"/>
    </inkml:brush>
  </inkml:definitions>
  <inkml:trace contextRef="#ctx0" brushRef="#br0">45 0 19346,'0'0'10496,"-2"13"-9589,-9 41-222,0-8-240,3-1-1,-4 62 0,12-106-512,0 0 0,0 0 1,1 0-1,-1 0 0,0 0 0,0 0 0,1 0 0,-1 0 1,1 0-1,-1-1 0,1 1 0,-1 0 0,1 0 0,0 0 1,-1-1-1,1 1 0,0 0 0,0-1 0,-1 1 1,1 0-1,0-1 0,0 1 0,0-1 0,0 0 0,0 1 1,0-1-1,0 0 0,0 1 0,0-1 0,0 0 0,0 0 1,0 0-1,0 0 0,0 0 0,0 0 0,0 0 1,0 0-1,2-1 0,-2 1-175,0 0 1,0 0-1,1 0 1,-1 0 0,0 0-1,0-1 1,1 1-1,-1 0 1,0-1-1,0 1 1,0-1-1,0 1 1,1-1 0,-1 0-1,0 0 1,0 1-1,0-1 1,0 0-1,-1 0 1,1 0-1,0 0 1,0 0-1,0 0 1,-1 0 0,1 0-1,-1 0 1,1 0-1,-1-1 1,1 0-1,-1-5-11106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7.938"/>
    </inkml:context>
    <inkml:brush xml:id="br0">
      <inkml:brushProperty name="width" value="0.025" units="cm"/>
      <inkml:brushProperty name="height" value="0.025" units="cm"/>
    </inkml:brush>
  </inkml:definitions>
  <inkml:trace contextRef="#ctx0" brushRef="#br0">297 395 15086,'0'0'6177,"-3"-10"-3193,1 2-2823,-1 1 439,1-1 0,-1 1 0,1 0 0,-2 0 0,-5-8 0,8 13-462,-1-1 0,0 1 1,0 0-1,0 0 0,0 0 0,0 0 0,-1 0 0,1 0 0,-1 1 1,1-1-1,-1 1 0,0 0 0,1 0 0,-1 0 0,0 0 1,0 0-1,0 0 0,0 1 0,1-1 0,-5 1 0,-3 1-114,1 0 0,-1 0 0,0 1 0,1 0-1,-1 1 1,1 0 0,0 1 0,0 0 0,0 0 0,0 1 0,1 0-1,0 0 1,0 1 0,0 0 0,1 1 0,0-1 0,0 2-1,0-1 1,1 1 0,1-1 0,-1 2 0,1-1 0,0 1 0,1-1-1,0 1 1,0 1 0,1-1 0,0 0 0,-2 16 0,5-23-15,0 0 0,-1-1 0,1 1 1,0-1-1,0 1 0,0-1 1,1 1-1,-1 0 0,0-1 0,1 1 1,-1-1-1,1 1 0,-1-1 1,1 0-1,-1 1 0,1-1 0,0 1 1,0-1-1,0 0 0,0 0 0,0 1 1,0-1-1,0 0 0,0 0 1,0 0-1,3 1 0,-1-1 23,0 0 0,0 0 0,0 0 0,1 0 0,-1 0 1,0-1-1,1 0 0,-1 1 0,1-1 0,-1-1 0,7 0 0,1-1 40,1 0 1,-1-1-1,1-1 1,-1 0-1,0 0 1,14-8-1,-7 0-72,-1 0 0,0 0 0,-1-2 0,0 0 0,-1-1 0,0-1 0,-1 0 0,-1-1 0,-1 0 0,11-21 0,-35 63 0,1 0 0,2 0 0,0 1 0,2 1 0,0-1 0,-4 46 0,11-70 0,0 0 0,0 0 0,0-1 0,0 1 0,0 0 0,0 0 0,1 0 0,-1-1 0,1 1 0,-1 0 0,1 0 0,0-1 0,-1 1 0,1 0 0,0-1 0,2 3 0,-2-3 0,0 0 0,0-1 0,0 1 0,0-1 0,0 1 0,0-1 0,0 1 0,0-1 0,0 1 0,0-1 0,0 0 0,0 0 0,0 1 0,1-1 0,-1 0 0,0 0 0,0 0 0,0 0 0,3-1 0,1-1 0,1 1 0,-1-1 0,1-1 0,-1 1 0,0-1 0,1 0 0,-1 0 0,-1 0 0,6-5 0,14-14 0,0-1 0,-2-1 0,-1-1 0,-1-1 0,-1 0 0,-1-2 0,19-39 0,-20 32 0,-2-1 0,-1-1 0,-2 0 0,-2 0 0,11-72 0,-21 93 0,-4 14 0,-2 7 0,-16 20 0,1 1 0,2 1 0,0 0 0,2 2 0,1 0 0,2 1 0,-16 43 0,27-64 0,0 1 0,0-1 0,1 1 0,0 0 0,1 0 0,0 0 0,1-1 0,0 1 0,0 0 0,1 0 0,1 0 0,-1 0 0,2-1 0,-1 1 0,1-1 0,1 1 0,-1-1 0,2 0 0,-1 0 0,1-1 0,1 1 0,-1-1 0,1 0 0,11 10 0,-9-8-420,-7-8 90,0 0 1,0 0-1,0 0 0,0 0 0,0 0 0,1-1 0,-1 1 0,1 0 1,-1-1-1,1 1 0,0-1 0,-1 0 0,1 0 0,0 1 0,0-1 1,0 0-1,0-1 0,0 1 0,0 0 0,0 0 0,4 0 0,3-7-8200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8.780"/>
    </inkml:context>
    <inkml:brush xml:id="br0">
      <inkml:brushProperty name="width" value="0.025" units="cm"/>
      <inkml:brushProperty name="height" value="0.025" units="cm"/>
    </inkml:brush>
  </inkml:definitions>
  <inkml:trace contextRef="#ctx0" brushRef="#br0">0 168 13357,'7'6'8366,"8"-5"-5330,13-3-655,-19 0-2078,-1-1-1,1-1 0,-1 1 1,0-1-1,0-1 0,0 1 1,-1-1-1,1-1 0,-1 1 1,8-10-1,-9 10-125,-1-1 0,0 1 0,0-1 0,0 0 0,-1 0 0,0 0 0,0-1 0,0 1 0,-1-1 0,0 0 0,0 0 0,2-13 0,-4 19-177,-1 0 0,0 0 0,0 1 0,0-1 0,0 0 0,0 0 0,0 0 0,0 1 0,0-1 0,0 0 0,0 0 0,0 1 0,0-1 0,-1 0 0,1 0 0,0 1 0,-1-1 0,1 0 0,0 1 0,-1-1 0,1 0 0,-1 1 0,1-1 0,-1 1 0,1-1 0,-1 1 0,1-1 0,-1 1 0,-1-1 0,1 0 0,0 1 0,-1 0 0,1 0 0,-1 0 0,1 0 0,0 0 0,-1 0 0,1 0 0,-1 0 0,1 1 0,0-1 0,-1 1 0,1-1 0,-3 2 0,0 0 0,-1 0 0,0 1 0,0 0 0,1 0 0,0 0 0,-1 1 0,-6 7 0,4-1 0,1 1 0,0 0 0,0 1 0,-7 22 0,12-29 0,-1-1 0,1 1 0,0 0 0,0 0 0,0 0 0,1 0 0,-1 0 0,1 0 0,1 0 0,-1 0 0,1 0 0,-1 0 0,1 0 0,1 0 0,1 5 0,-1-8 0,0 1 0,0-1 0,0 0 0,0-1 0,0 1 0,0 0 0,1 0 0,-1-1 0,0 0 0,1 1 0,-1-1 0,1 0 0,0 0 0,-1 0 0,1-1 0,0 1 0,-1-1 0,1 1 0,0-1 0,0 0 0,0 0 0,-1 0 0,5-1 0,4 0 0,0 0 0,0-1 0,-1 0 0,20-7 0,-10 0 0,1-1 0,-1-1 0,-1-1 0,27-20 0,-23 14 0,48-25 0,-70 42 0,-1 1 0,1 0 0,-1-1 0,1 1 0,-1 0 0,1 0 0,-1 0 0,1-1 0,-1 1 0,1 0 0,0 0 0,-1 0 0,1 0 0,-1 0 0,1 0 0,0 0 0,-1 0 0,1 0 0,-1 0 0,1 0 0,0 1 0,-1-1 0,1 0 0,-1 0 0,1 0 0,-1 1 0,1-1 0,-1 0 0,1 1 0,-1-1 0,1 0 0,-1 1 0,1-1 0,-1 1 0,0-1 0,1 1 0,-1-1 0,0 1 0,1-1 0,-1 1 0,0-1 0,0 1 0,1-1 0,-1 1 0,0 0 0,0-1 0,0 1 0,0-1 0,0 2 0,1 37 0,-1-28 0,-1 15 0,0-16 0,1 1 0,0-1 0,1 1 0,0-1 0,3 17 0,-3-26 0,-1 0 0,1 0 0,0 0 0,0 0 0,-1-1 0,1 1 0,0 0 0,0 0 0,0 0 0,0-1 0,0 1 0,0 0 0,0-1 0,0 1 0,0-1 0,0 0 0,0 1 0,0-1 0,0 0 0,0 1 0,0-1 0,1 0 0,-1 0 0,0 0 0,0 0 0,0 0 0,0 0 0,0 0 0,1-1 0,-1 1 0,0 0 0,0 0 0,0-1 0,0 1 0,0-1 0,0 1 0,1-2 0,42-21 0,10-13-2825,27-19-8587,-44 30-2570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9.141"/>
    </inkml:context>
    <inkml:brush xml:id="br0">
      <inkml:brushProperty name="width" value="0.025" units="cm"/>
      <inkml:brushProperty name="height" value="0.025" units="cm"/>
    </inkml:brush>
  </inkml:definitions>
  <inkml:trace contextRef="#ctx0" brushRef="#br0">48 1 24439,'0'0'8328,"-34"75"-8328,27-38 0,3-1 0,2 0 0,2-4-1153,0-3-609,0-5-576,0-5-769,0-7-1281,0-7-1570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9.485"/>
    </inkml:context>
    <inkml:brush xml:id="br0">
      <inkml:brushProperty name="width" value="0.025" units="cm"/>
      <inkml:brushProperty name="height" value="0.025" units="cm"/>
    </inkml:brush>
  </inkml:definitions>
  <inkml:trace contextRef="#ctx0" brushRef="#br0">1 88 18225,'0'0'3780,"4"-9"160,-1 4-3636,1 0 1,-1 0-1,1 0 1,0 0-1,0 0 1,0 1-1,1 0 1,0 0-1,0 0 1,0 0-1,0 1 1,0 0-1,1 0 1,-1 0-1,1 1 1,0 0 0,0 0-1,0 0 1,0 1-1,0-1 1,9 1-1,0-1-273,0 0 0,1 1-1,-1 1 1,28 3 0,-41-3-32,1 0 0,-1 1 0,0-1 1,1 1-1,-1-1 0,0 1 0,0 0 1,0 0-1,1 0 0,-1 0 0,0 0 1,0 0-1,0 1 0,0-1 0,-1 1 0,1-1 1,0 1-1,-1 0 0,1 0 0,-1 0 1,1 0-1,-1 0 0,0 0 0,0 0 1,0 0-1,0 0 0,0 0 0,-1 1 0,1-1 1,0 0-1,-1 1 0,0-1 0,0 0 1,0 1-1,0-1 0,0 0 0,0 1 1,0-1-1,-2 5 0,-1 2 1,-1 0 0,0 0 0,-1 0 0,0-1 0,0 1 0,-1-1 0,0 0 0,-1-1 0,1 0 0,-1 0 0,-13 10 0,-27 32 0,48-49 0,-1 1 0,1-1 0,0 1 0,0-1 0,-1 1 0,1-1 0,0 1 0,0-1 0,-1 0 0,1 1 0,0-1 0,0 0 0,0 0 0,0 1 0,0-1 0,-1 0 0,1 0 0,0 0 0,0 0 0,0 0 0,0 0 0,1-1 0,-2 1 0,6 0 0,12 0-9,0 0 0,0 2 0,0-1 0,23 7 0,-38-7 8,0-1 0,0 1 0,-1 0 0,1 0 0,0 0-1,-1 0 1,1 0 0,-1 0 0,1 1 0,-1-1 0,1 1 0,-1 0-1,0 0 1,0 0 0,0 0 0,0 0 0,0 0 0,0 0 0,-1 1 0,1-1-1,-1 1 1,0-1 0,0 1 0,0 0 0,0-1 0,0 1 0,0 0 0,-1 0-1,1-1 1,-1 1 0,0 0 0,1 0 0,-2 0 0,1 0 0,-1 4 0,0-2 3,-1-1 1,0 1-1,0-1 1,0 0-1,-1 0 1,1 0-1,-1 0 1,0 0-1,0 0 1,-1-1-1,1 0 1,-1 1-1,1-1 1,-1 0-1,0-1 1,-7 4-1,-70 34 41,81-40-43,-15 7 0,-1-1 0,1 0 0,-1-1 0,0-1 0,-1 0 0,1-1 0,0-1 0,-22 0 0,38-2 1,-1 0 0,1 0 1,-1 0-1,1 0 0,-1 0 0,1 0 1,0 0-1,-1 0 0,1-1 0,-1 1 1,1 0-1,0 0 0,-1 0 0,1 0 1,0-1-1,-1 1 0,1 0 0,0-1 1,-1 1-1,1 0 0,0 0 0,0-1 1,-1 1-1,1 0 0,0-1 0,0 1 1,-1-1-1,1 1 0,0 0 0,0-1 1,0 1-1,0 0 0,0-1 0,0 1 0,0-2 1,5-17-22,18-15-1131,47-30-10012,-27 26 935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49.843"/>
    </inkml:context>
    <inkml:brush xml:id="br0">
      <inkml:brushProperty name="width" value="0.025" units="cm"/>
      <inkml:brushProperty name="height" value="0.025" units="cm"/>
    </inkml:brush>
  </inkml:definitions>
  <inkml:trace contextRef="#ctx0" brushRef="#br0">35 25 20595,'0'0'12172,"-16"63"-12172,9-31 0,1 1 0,1-1 0,4 0 0,1-5 0,0-5-2178,0-5-1794,10-11-1633,4-6-2819</inkml:trace>
  <inkml:trace contextRef="#ctx0" brushRef="#br0" timeOffset="1">421 0 16111,'0'0'8392,"-22"50"-7815,11-19 159,5 1 514,-1 3-322,2 2-543,3-1-289,2 0-32,0-1-641,0-4-960,0-2-257,0-4-416,4-6-544,-3-5-353,-1-5-993,0-4-769</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0.200"/>
    </inkml:context>
    <inkml:brush xml:id="br0">
      <inkml:brushProperty name="width" value="0.025" units="cm"/>
      <inkml:brushProperty name="height" value="0.025" units="cm"/>
    </inkml:brush>
  </inkml:definitions>
  <inkml:trace contextRef="#ctx0" brushRef="#br0">65 342 8360,'-8'-12'8093,"7"10"-7932,-9-11 1117,2-1-1,0 0 0,1 0 1,-6-17-1,11 26-1066,0 0 1,1 0 0,-1 0-1,2 0 1,-1 0 0,0 0-1,1 0 1,0 0-1,0 0 1,0 0 0,1 0-1,0 0 1,0 0-1,0 0 1,0 0 0,1 0-1,0 1 1,0-1-1,0 0 1,4-5 0,4-1-27,-1-1 1,2 2 0,0-1 0,0 2-1,0-1 1,1 1 0,1 1 0,-1 0 0,15-5-1,-16 7-47,-1 2 0,2-1 0,-1 1 0,0 1 0,1 0 0,0 1 0,-1 0 0,1 0 0,0 2-1,0-1 1,21 3 0,-30-1-108,0 0-1,0-1 0,0 2 1,-1-1-1,1 0 0,0 0 1,-1 1-1,1-1 0,-1 1 0,0 0 1,1 0-1,-1 0 0,0 0 1,0 0-1,0 0 0,0 1 1,-1-1-1,1 0 0,-1 1 1,1 0-1,-1-1 0,0 1 1,0 0-1,0 0 0,0-1 1,-1 1-1,1 0 0,-1 0 1,0 0-1,0 6 0,1-4 27,-1 1 1,-1 0-1,1 0 0,-1-1 1,0 1-1,0 0 0,-1-1 1,0 1-1,0-1 0,0 0 0,0 1 1,-1-1-1,0 0 0,0-1 1,-4 6-1,-2-2-56,0 0 0,0 0 0,0-1 0,-1 0 0,0 0 0,-1-1 0,0-1 0,0 0 0,0 0 0,0-1 0,-1 0 0,1-1 0,-1-1 0,0 0 0,-18 1 0,29-3-30,1 0 0,-1 0 0,0 0 0,1 0 0,-1 0 1,0 0-1,1 0 0,-1 0 0,0-1 0,1 1 0,-1 0 0,1 0 0,-1-1 0,0 1 0,1-1 1,-1 1-1,1 0 0,-1-1 0,1 1 0,-1-1 0,1 1 0,-1-1 0,1 1 0,0-1 0,-1 1 1,1-1-1,0 0 0,-1 1 0,1-1 0,0 1 0,0-1 0,0 0 0,-1 1 0,1-1 0,0 0 1,0 0-1,7-28-6354,10 6-7234</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1.260"/>
    </inkml:context>
    <inkml:brush xml:id="br0">
      <inkml:brushProperty name="width" value="0.025" units="cm"/>
      <inkml:brushProperty name="height" value="0.025" units="cm"/>
    </inkml:brush>
  </inkml:definitions>
  <inkml:trace contextRef="#ctx0" brushRef="#br0">247 57 8936,'0'0'11756,"2"-9"-8719,-1 5-2848,0 2 58,-1 0 0,1 0-1,-1 0 1,1 0 0,-1-1 0,0 1-1,0 0 1,0 0 0,0-1-1,0 1 1,-1-2 0,0 3-149,1-1 1,-1 1-1,0 0 1,0 0 0,0 0-1,0 1 1,0-1-1,0 0 1,0 0-1,0 0 1,0 1 0,0-1-1,0 0 1,-1 1-1,1-1 1,0 1-1,0 0 1,-1-1 0,1 1-1,0 0 1,-1 0-1,1 0 1,0 0-1,-1 0 1,1 0 0,0 0-1,-2 1 1,-9 0-60,1 0 0,-1 1 0,1 1 0,0 0 0,0 1 0,0 0 0,0 0 0,0 1 0,1 1 1,0 0-1,-12 9 0,16-12-26,1 1 1,-1 0-1,1 0 1,0 1-1,0 0 1,1 0-1,-1 0 1,1 0-1,0 0 1,1 1-1,-1 0 1,1 0-1,0 0 1,1 0-1,-1 0 1,1 1-1,0-1 1,1 1-1,0-1 1,-1 13-1,2-17-2,1 0-1,-1 0 0,1 0 0,0 0 0,-1-1 0,1 1 0,0 0 1,0 0-1,1-1 0,-1 1 0,0-1 0,0 1 0,1-1 1,-1 1-1,1-1 0,-1 0 0,1 0 0,0 0 0,-1 0 0,1 0 1,0 0-1,0 0 0,0-1 0,-1 1 0,1 0 0,0-1 0,0 0 1,0 1-1,3-1 0,8 2 50,1-1-1,0 0 1,15-2 0,-23 1-27,8 0-65,1-2 0,-1 1 0,1-2 0,-1 0 0,0 0 0,0-1 0,0-1 0,0-1 0,-1 0 0,0 0 0,0-1 0,-1-1 0,0 0 0,0-1 0,-1 0-1,0-1 1,13-15 0,-23 24-21,1-1 0,-1 0-1,0 0 1,0 0-1,0 0 1,0 0-1,0 0 1,0 0 0,0 0-1,-1 0 1,1 0-1,-1 0 1,1-3-1,-1 4 3,0 1-1,0-1 1,0 1-1,0-1 0,-1 1 1,1 0-1,0-1 1,0 1-1,0-1 0,-1 1 1,1-1-1,0 1 1,-1-1-1,1 1 0,0 0 1,-1-1-1,1 1 1,0 0-1,-1-1 0,1 1 1,-1 0-1,1 0 1,0-1-1,-1 1 0,1 0 1,-1 0-1,1 0 1,-1-1-1,1 1 0,-1 0 1,1 0-1,-1 0 1,0 0-1,-2 0-7,1 1-1,-1-1 1,0 1 0,1-1 0,-1 1-1,1 0 1,-1 0 0,1 0-1,0 1 1,-1-1 0,1 0 0,0 1-1,0-1 1,0 1 0,0 0-1,0 0 1,0 0 0,0 0-1,1 0 1,-2 3 0,-17 30 385,14-14-1090,9-5-3539,3-14-1617</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1.914"/>
    </inkml:context>
    <inkml:brush xml:id="br0">
      <inkml:brushProperty name="width" value="0.025" units="cm"/>
      <inkml:brushProperty name="height" value="0.025" units="cm"/>
    </inkml:brush>
  </inkml:definitions>
  <inkml:trace contextRef="#ctx0" brushRef="#br0">260 37 13036,'0'0'14526,"-11"-6"-13880,6 3-599,0-1-41,1 1 1,0 0 0,-1 1 0,0-1 0,0 1-1,1 0 1,-1 0 0,0 1 0,-1-1 0,1 1-1,0 0 1,0 0 0,0 1 0,-1 0 0,1 0-1,0 0 1,-1 0 0,1 1 0,0 0-1,0 0 1,0 0 0,-7 3 0,-110 67 1632,122-71-1634,0 1-1,1-1 1,-1 1 0,0-1 0,0 1 0,0-1 0,0 0 0,1 1-1,-1-1 1,0 1 0,0-1 0,1 0 0,-1 1 0,0-1 0,1 0-1,-1 1 1,0-1 0,1 0 0,-1 1 0,0-1 0,1 0-1,-1 0 1,1 1 0,-1-1 0,1 0 0,-1 0 0,1 0 0,-1 0-1,0 0 1,1 0 0,-1 0 0,1 0 0,-1 0 0,2 0-1,20 7 8,-14-4 4,0-1 0,-1-1 0,1 1-1,0-1 1,0-1 0,0 0 0,0 0-1,0 0 1,9-2 0,-13 1-1,0-1 0,1 0 0,-1 0-1,0 0 1,0 0 0,0-1 0,0 1 0,-1-1 0,1 0 0,-1 0 0,1-1 0,-1 1 0,0-1 0,0 1-1,-1-1 1,5-8 0,6-21 470,-13 28 282,-7 21-503,4-7-203,0 0 0,1 1 0,-1-1 0,2 1 0,0 0 0,0 0-1,0-1 1,1 1 0,2 16 0,-1-24-61,0 0 0,0-1 0,1 1 0,-1-1 0,0 1 0,0-1 0,1 0 0,-1 1 0,1-1 0,-1 0 0,1 0 0,-1 0 0,1 0 0,0 0 0,0 0 0,-1-1 0,1 1 0,0 0 0,0-1 0,0 0 0,0 1 0,0-1 0,0 0 0,0 0 0,-1 0 0,1 0 0,0 0 0,3-1 0,3 0 0,1 1 0,-1-2 0,1 1 0,-1-1 0,9-3 0,-8 1 0,-1 0 0,1-1 0,-1 0 0,0 0 0,0 0 0,-1-1 0,0-1 0,0 1 0,0-1 0,-1 0 0,9-12 0,-37 66-5840,9-19-11,7-13-5296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2.534"/>
    </inkml:context>
    <inkml:brush xml:id="br0">
      <inkml:brushProperty name="width" value="0.025" units="cm"/>
      <inkml:brushProperty name="height" value="0.025" units="cm"/>
    </inkml:brush>
  </inkml:definitions>
  <inkml:trace contextRef="#ctx0" brushRef="#br0">1 299 14862,'0'0'14286,"15"-2"-12845,0 0-1209,0-1 1,-1 0-1,1-1 1,-1-1 0,0 0-1,-1 0 1,1-2-1,15-9 1,40-32-205,-1-3 1,93-92-1,-155 139-28,-5 9 0,-5 9 0,-43 93 0,33-79 0,0 0 0,3 1 0,0 0 0,2 1 0,-10 49 0,19-78-163,-1 1-1,1-1 1,0 1-1,0 0 1,-1-1 0,1 1-1,0 0 1,0-1-1,1 1 1,-1 0-1,0-1 1,0 1 0,1-1-1,-1 1 1,1-1-1,-1 1 1,1-1 0,0 1-1,0-1 1,-1 1-1,1-1 1,0 0 0,0 1-1,1-1 1,-1 0-1,0 0 1,0 0-1,0 0 1,1 0 0,-1 0-1,0 0 1,1 0-1,-1-1 1,1 1 0,2 0-1,0 0-558,0-1 0,0 0-1,0 0 1,0-1 0,0 1 0,0-1 0,0 0-1,0 0 1,0 0 0,0 0 0,-1-1 0,1 0-1,6-4 1,28-18-9805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2.880"/>
    </inkml:context>
    <inkml:brush xml:id="br0">
      <inkml:brushProperty name="width" value="0.025" units="cm"/>
      <inkml:brushProperty name="height" value="0.025" units="cm"/>
    </inkml:brush>
  </inkml:definitions>
  <inkml:trace contextRef="#ctx0" brushRef="#br0">2 0 11211,'0'0'12972,"-1"55"-10890,6-51-353,13-2-319,8-2-706,9 0-511,4-8-834,3-6-3235,-2-2-2626,-3-4-6278</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3.269"/>
    </inkml:context>
    <inkml:brush xml:id="br0">
      <inkml:brushProperty name="width" value="0.025" units="cm"/>
      <inkml:brushProperty name="height" value="0.025" units="cm"/>
    </inkml:brush>
  </inkml:definitions>
  <inkml:trace contextRef="#ctx0" brushRef="#br0">50 70 18289,'0'0'12145,"-3"-9"-10143,-8-28-1671,11 36-331,0 0 0,0 0 0,0 0 0,0 0 0,1 0 0,-1 0 0,0 0 0,0 1 0,1-1 0,-1 0 0,0 0 0,1 0 0,-1 0 0,1 1 0,-1-1 0,1 0 0,0 0 0,-1 1 0,1-1 0,0 0 0,-1 1 0,1-1 0,0 1 0,0-1 0,-1 1 0,1-1 0,0 1 0,0 0 0,0-1 0,0 1 0,0 0 0,0 0 0,0-1 0,-1 1 0,1 0 0,2 0 0,36-1 0,-34 1 0,-2 0 0,1 0 0,-1 0 0,0 1 0,0-1 0,0 1 0,0-1 0,0 1 0,0 0 0,0 0 0,0 0 0,0 1 0,0-1 0,0 1 0,0-1 0,-1 1 0,1 0 0,-1 0 0,1 0 0,-1 1 0,0-1 0,0 0 0,0 1 0,0 0 0,0-1 0,-1 1 0,1 0 0,-1 0 0,0 0 0,2 5 0,-2-4 0,-1 1 0,1 0 0,-1-1 0,0 1 0,0 0 0,0-1 0,-1 1 0,1-1 0,-1 1 0,0-1 0,-1 1 0,1-1 0,-1 1 0,0-1 0,0 0 0,0 0 0,-1 0 0,1 0 0,-6 6 0,-12 9 0,15-16 0,1 1 0,0 0 0,0 0 0,0 0 0,1 0 0,-1 0 0,1 1 0,0-1 0,-5 11 0,9-15 0,-1 1 0,0-1 0,1 1 0,-1-1 0,1 1 0,-1-1 0,0 1 0,1-1 0,-1 0 0,1 1 0,-1-1 0,1 0 0,-1 1 0,1-1 0,-1 0 0,1 1 0,0-1 0,-1 0 0,1 0 0,-1 0 0,1 0 0,0 0 0,-1 0 0,1 0 0,-1 0 0,1 0 0,0 0 0,-1 0 0,2 0 0,26 0 0,-23 0 0,1 0 0,0 1 0,0-1 0,0 1 0,0 1 0,0-1 0,0 1 0,0 0 0,-1 0 0,1 1 0,6 4 0,-10-6 0,-1 0 0,1 0 0,0 0 0,-1 0 0,1 1 0,-1-1 0,1 1 0,-1-1 0,0 1 0,0-1 0,1 1 0,-1 0 0,0-1 0,0 1 0,-1 0 0,1 0 0,0 0 0,-1 0 0,1 0 0,-1 0 0,1 0 0,-1 0 0,0 0 0,0 0 0,0 0 0,0 0 0,0 0 0,-1 0 0,1 0 0,-1 0 0,1 0 0,-1 0 0,0 0 0,1-1 0,-2 3 0,-2 1 0,1-1 0,0 0 0,-1 0 0,0 0 0,0 0 0,0-1 0,-1 0 0,1 0 0,-1 0 0,1 0 0,-1-1 0,0 1 0,0-1 0,-7 2 0,-76 18 0,20-15 0,68-8-40,0 1-1,0 0 1,0 0 0,0 0 0,0 0-1,0-1 1,0 1 0,1 0 0,-1 0-1,0 0 1,0-1 0,0 1 0,0 0-1,0 0 1,0 0 0,0-1 0,0 1-1,0 0 1,0 0 0,0-1 0,-1 1-1,1 0 1,0 0 0,0 0 0,0-1-1,0 1 1,0 0 0,0 0 0,0 0-1,0 0 1,-1-1 0,1 1 0,0 0-1,0 0 1,0 0 0,0 0 0,0 0-1,-1-1 1,1 1 0,0 0 0,0 0-1,0 0 1,-1 0 0,1 0 0,0 0-1,0 0 1,0 0 0,-1 0 0,1 0-1,0 0 1,-1 0 0,16-9-5111,7 0-2894,3-1-3539</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3.616"/>
    </inkml:context>
    <inkml:brush xml:id="br0">
      <inkml:brushProperty name="width" value="0.025" units="cm"/>
      <inkml:brushProperty name="height" value="0.025" units="cm"/>
    </inkml:brush>
  </inkml:definitions>
  <inkml:trace contextRef="#ctx0" brushRef="#br0">210 1 19314,'0'0'13453,"-53"54"-13453,24-19 0,-1 1 0,1-3 0,4-3 0,7-4 0,6-6 0,2-6-833,6-8-1953,4-22-21205</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3.948"/>
    </inkml:context>
    <inkml:brush xml:id="br0">
      <inkml:brushProperty name="width" value="0.025" units="cm"/>
      <inkml:brushProperty name="height" value="0.025" units="cm"/>
    </inkml:brush>
  </inkml:definitions>
  <inkml:trace contextRef="#ctx0" brushRef="#br0">141 24 19154,'-11'1'2055,"10"0"-2022,-12 0 970,0 2 0,-1 0 1,2 0-1,-19 8 0,29-11-847,-1 1-1,1 0 0,-1 0 0,1 1 1,-1-1-1,1 0 0,0 1 1,0-1-1,-1 1 0,1 0 1,0 0-1,1-1 0,-1 1 1,0 1-1,1-1 0,-1 0 0,1 0 1,-1 1-1,1-1 0,0 0 1,0 1-1,0 0 0,0-1 1,1 1-1,-1-1 0,1 1 1,-1 0-1,1-1 0,0 1 0,0 0 1,0-1-1,1 1 0,-1 0 1,1 2-1,0-3-124,1 1-1,-1-1 1,0 0 0,1 0-1,0 0 1,-1 0 0,1-1-1,0 1 1,0 0 0,0-1-1,0 1 1,0-1 0,0 0-1,0 0 1,0 0 0,1 0-1,-1 0 1,1 0 0,-1 0-1,0-1 1,6 1 0,54 5 367,-62-6-398,16 1 0,1-2 0,-1 0 0,0-1 0,0 0 0,0-2 0,20-5 0,-32 8 0,0-1 0,0 1 0,-1-1 0,1 1 0,0-1 0,0 0 0,-1-1 0,0 1 0,1 0 0,-1-1 0,0 0 0,0 0 0,0 0 0,-1 0 0,1 0 0,-1-1 0,1 1 0,-1-1 0,0 1 0,0-1 0,-1 0 0,1 0 0,-1 0 0,0 0 0,0 0 0,0 0 0,-1 0 0,1 0 0,-1-8 0,-1 10 0,0-1 0,0 1 0,0 0 0,0-1 0,0 1 0,0 0 0,0 0 0,-1 0 0,1 0 0,-1 0 0,1 1 0,-1-1 0,0 0 0,0 1 0,0-1 0,0 1 0,0 0 0,0-1 0,0 1 0,0 0 0,-1 0 0,1 1 0,0-1 0,0 0 0,-1 1 0,1-1 0,-1 1 0,1 0 0,-1 0 0,-2 0 0,-4-1 0,0 1 0,0 0 0,0 0 0,0 1 0,0 0 0,0 1 0,-12 3 0,15-2-311,0 0 1,0 0-1,0 0 1,1 1-1,0 0 1,-1 0-1,1 1 1,1-1-1,-1 1 1,1 0-1,0 0 1,0 1-1,0-1 1,-6 13-1,8-14-5,1 0 0,-1 0 0,0 0 0,1 0-1,0 0 1,0 0 0,0 1 0,1-1 0,-1 0-1,1 1 1,0-1 0,0 1 0,1-1 0,-1 0-1,1 1 1,0-1 0,0 0 0,0 0 0,1 0 0,-1 0-1,1 0 1,0 0 0,5 6 0,18 17-6272</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4.307"/>
    </inkml:context>
    <inkml:brush xml:id="br0">
      <inkml:brushProperty name="width" value="0.025" units="cm"/>
      <inkml:brushProperty name="height" value="0.025" units="cm"/>
    </inkml:brush>
  </inkml:definitions>
  <inkml:trace contextRef="#ctx0" brushRef="#br0">90 1 21620,'0'0'2590,"-8"5"-306,0 1-1880,0-1-1,1 1 1,0 1 0,0-1-1,1 1 1,-11 14-1,14-17-271,1 0 0,-1 1 0,1 0 0,0-1-1,0 1 1,0 0 0,1 0 0,-1 0 0,1 0 0,0 0-1,1 0 1,-1 1 0,1-1 0,0 0 0,0 0 0,2 8 0,-1-10-110,0 0 0,1-1 1,-1 1-1,1-1 1,-1 1-1,1-1 1,0 1-1,0-1 1,0 0-1,0 0 1,0 0-1,1 0 0,-1-1 1,0 1-1,1 0 1,0-1-1,-1 0 1,1 1-1,0-1 1,-1 0-1,1-1 1,0 1-1,0 0 1,0-1-1,0 0 0,0 1 1,0-1-1,4-1 1,4 2 56,-1-1 0,1-1 1,0 0-1,0 0 0,-1-1 1,18-5-1,-17 3-79,0-1 0,0-1 0,-1 1 0,1-2 0,11-9 0,-18 14 0,-1-1 0,0 1 0,1-1 0,-2 0 0,1 0 0,0-1 0,0 1 0,-1-1 0,0 1 0,0-1 0,0 0 0,0 0 0,0 0 0,-1 0 0,0 0 0,0 0 0,0 0 0,0-6 0,-1 9-3,0-1 0,0 1 0,0 0 1,0-1-1,-1 1 0,1 0 0,0 0 0,-1-1 0,0 1 0,1 0 1,-1 0-1,0 0 0,1 0 0,-1-1 0,0 1 0,0 0 0,0 0 1,0 1-1,0-1 0,0 0 0,0 0 0,0 0 0,0 1 0,-2-2 1,-1 1-58,0-1 0,0 0 0,-1 1 0,1 0 0,0 0 0,-1 1 0,-7-1 0,5 0-284,0 1 1,1 0-1,-1 1 1,1 0-1,-1 0 1,1 0-1,-1 1 1,1 0 0,0 0-1,-11 5 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5.538"/>
    </inkml:context>
    <inkml:brush xml:id="br0">
      <inkml:brushProperty name="width" value="0.025" units="cm"/>
      <inkml:brushProperty name="height" value="0.025" units="cm"/>
    </inkml:brush>
  </inkml:definitions>
  <inkml:trace contextRef="#ctx0" brushRef="#br0">21 34 18962,'3'-11'1584,"4"-11"4575,-8 34-2473,-3 16-3316,-8 64 377,-1 101 0,13-169-722,0 29 59,9 76-1,-3-116-28,3-20 48,6-22 58,-14 28-160,89-232-1,-38 90 0,-52 141 0,1 0 0,-1 0 0,1 0 0,0 0 0,-1 0 0,1 0 0,0 1 0,0-1 0,1 0 0,-1 1 0,0-1 0,0 0 0,1 1 0,-1 0 0,1-1 0,-1 1 0,1 0 0,0 0 0,-1 0 0,1 0 0,0 0 0,0 0 0,0 0 0,0 1 0,0-1 0,-1 1 0,5-1 0,-4 1 0,0 1 0,1 0 0,-1 0 0,0 0 0,0 0 0,0 0 0,0 0 0,0 1 0,-1-1 0,1 1 0,0-1 0,-1 1 0,1 0 0,-1 0 0,1 0 0,-1 0 0,0-1 0,0 2 0,0-1 0,0 0 0,0 0 0,0 0 0,0 4 0,1 0 0,-1-1 0,0 1 0,0-1 0,-1 1 0,0 0 0,0-1 0,0 1 0,-1-1 0,1 1 0,-1 0 0,-1-1 0,1 0 0,-1 1 0,0-1 0,0 0 0,0 0 0,-1 0 0,0 0 0,0 0 0,0-1 0,-1 1 0,1-1 0,-9 7 0,7-5 0,0-1 0,-1-1 0,0 1 0,0-1 0,0 0 0,0 0 0,-1-1 0,0 1 0,0-2 0,0 1 0,0-1 0,0 0 0,0 0 0,0-1 0,-1 0 0,1 0 0,-14-1 0,20 0-66,1 0 1,-1 0-1,1-1 1,-1 1-1,0 0 1,1 0-1,-1-1 0,1 1 1,-1 0-1,1-1 1,-1 1-1,1 0 0,-1-1 1,1 1-1,-1-1 1,1 1-1,0-1 1,-1 1-1,1-1 0,0 1 1,-1-1-1,1 1 1,0-1-1,0 1 1,0-1-1,-1 0 0,1 1 1,0-1-1,0 1 1,0-1-1,0 0 1,0 1-1,0-1 0,0 0 1,0 1-1,0-1 1,0 1-1,1-1 0,-1 0 1,0 1-1,0-1 1,0 1-1,1-1 1,14-25-5335,4 15-408,3 1-2296</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5.884"/>
    </inkml:context>
    <inkml:brush xml:id="br0">
      <inkml:brushProperty name="width" value="0.025" units="cm"/>
      <inkml:brushProperty name="height" value="0.025" units="cm"/>
    </inkml:brush>
  </inkml:definitions>
  <inkml:trace contextRef="#ctx0" brushRef="#br0">0 0 18706,'0'0'14061,"28"48"-17520,-13-48-1538,2-6-3651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6.287"/>
    </inkml:context>
    <inkml:brush xml:id="br0">
      <inkml:brushProperty name="width" value="0.025" units="cm"/>
      <inkml:brushProperty name="height" value="0.025" units="cm"/>
    </inkml:brush>
  </inkml:definitions>
  <inkml:trace contextRef="#ctx0" brushRef="#br0">98 97 18417,'0'0'11270,"-8"-6"-9626,4 3-1459,3 1-159,0 1 0,0 0 0,0 0 0,-1-1 0,1 1 0,0 0 0,0 0 0,-1 0 0,1 0 1,-1 1-1,1-1 0,-1 0 0,1 1 0,-1-1 0,1 1 0,-1-1 0,0 1 0,1 0 0,-1-1 0,0 1 0,1 0 0,-1 0 0,0 0 0,1 1 1,-1-1-1,0 0 0,1 0 0,-1 1 0,1-1 0,-1 1 0,1 0 0,-1-1 0,1 1 0,-1 0 0,1 0 0,-1 0 0,1 0 0,0 0 0,0 0 0,0 0 1,-1 1-1,1-1 0,0 0 0,0 1 0,1-1 0,-1 1 0,-1 2 0,-1-1-26,1 1 0,0 0 0,0 0 0,0 0 0,1 0 0,-1 0 0,1 0 0,0 1 0,0-1 0,0 0 0,1 1 0,-1-1 0,1 1 0,0-1 0,1 6 0,-1-9 0,1 0 0,-1 0 0,0 0 0,1 0 0,-1 0 0,1 0 0,-1 0 0,1-1 0,-1 1 0,1 0 0,0 0 0,-1 0 0,1 0 0,0-1 0,0 1 0,0 0 0,-1-1 0,1 1 0,0-1 0,0 1 0,0-1 0,0 1 0,0-1 0,2 1 0,0-1 0,0 0 0,0 0 0,0 0 0,0 0 0,0-1 0,0 1 0,-1-1 0,1 0 0,0 0 0,0 0 0,0 0 0,0 0 0,2-2 0,5-2 0,0-1 0,0 0 0,-1-1 0,0 0 0,0 0 0,0-1 0,9-12 0,52-76 0,-60 81 0,-16 68 0,4-44-19,-1 4-290,1 0 0,0 0 0,1 0 1,1 23-1,0-34 179,0 1 0,0-1 0,1 1 0,-1-1 0,1 0 0,-1 1 0,1-1 0,0 0 0,0 0 0,0 0 0,0 0 1,0 0-1,1 0 0,-1 0 0,1 0 0,-1 0 0,1 0 0,0-1 0,-1 1 0,1-1 0,0 1 0,0-1 0,0 0 0,0 1 1,1-1-1,-1 0 0,0-1 0,0 1 0,1 0 0,-1-1 0,0 1 0,5 0 0,26 0-6895</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8.485"/>
    </inkml:context>
    <inkml:brush xml:id="br0">
      <inkml:brushProperty name="width" value="0.025" units="cm"/>
      <inkml:brushProperty name="height" value="0.025" units="cm"/>
    </inkml:brush>
  </inkml:definitions>
  <inkml:trace contextRef="#ctx0" brushRef="#br0">4 1 17777,'0'0'10714,"0"10"-10330,-3 506 2841,3-508-3211,0-1 1,0 0 0,1 0-1,0 1 1,0-1 0,1 0-1,0 0 1,0 0-1,1 0 1,4 7 0,-6-11-2,1-1 0,-1 0 0,1-1 1,0 1-1,0 0 0,0 0 0,0-1 1,0 1-1,0-1 0,0 1 0,0-1 1,0 0-1,1 0 0,-1 0 0,0 0 1,1-1-1,-1 1 0,1-1 0,-1 1 1,1-1-1,-1 0 0,1 0 0,-1 0 0,1 0 1,-1 0-1,1-1 0,-1 1 0,1-1 1,-1 1-1,1-1 0,-1 0 0,4-2 1,8-3-4,-1-1 1,0 0 0,0-2 0,0 1 0,-1-1 0,0-1 0,19-20-1,67-86-27,-65 75 61,-3-3-1,32-57 1,-52 82-117,-1 1 0,-1-1 1,-1-1-1,-1 1 0,-1-1 1,0 0-1,-1-1 0,1-39 1,-13 75-20545</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9.032"/>
    </inkml:context>
    <inkml:brush xml:id="br0">
      <inkml:brushProperty name="width" value="0.025" units="cm"/>
      <inkml:brushProperty name="height" value="0.025" units="cm"/>
    </inkml:brush>
  </inkml:definitions>
  <inkml:trace contextRef="#ctx0" brushRef="#br0">0 181 16976,'0'0'1436,"10"1"966,6 0-995,0-1-1,0 0 1,31-5 0,-41 4-1119,0 0 0,0-1 1,0 0-1,0 0 0,-1 0 0,1-1 1,-1 0-1,0 0 0,0 0 1,0-1-1,0 1 0,0-1 0,-1-1 1,0 1-1,8-9 0,-10 8-190,1 1 0,-1-1 0,1 0-1,-1 0 1,-1 0 0,1 0 0,-1 0-1,0 0 1,0 0 0,0 0 0,0-6-1,-1 10-78,0-1 0,0 1-1,0 0 1,-1 0 0,1 0-1,0-1 1,0 1 0,-1 0-1,1 0 1,-1 0-1,1 0 1,-1 0 0,1 0-1,-1-1 1,0 1 0,0 1-1,1-1 1,-1 0 0,0 0-1,-1-1 1,0 1-12,1 1 1,-1-1-1,0 1 1,1-1-1,-1 1 1,0 0-1,1 0 1,-1 0-1,0 0 0,0 0 1,1 0-1,-1 0 1,0 0-1,1 1 1,-1-1-1,0 1 1,1-1-1,-1 1 1,-1 1-1,-1 0-7,0 0 0,1 0 0,-1 0 0,1 1 0,0 0 0,-1 0 0,1 0 0,0 0 0,1 0 0,-1 0 0,1 1 0,-1 0 0,1-1 0,0 1 0,0 0 0,-1 5 0,0-1 0,0 1 0,1-1 0,0 0 0,0 1 0,1 0 0,0-1 0,1 13 0,0-19 0,1-1 0,-1 1 0,1-1 0,-1 1 0,1-1 0,0 1 0,-1-1 0,1 1 0,0-1 0,0 1 0,0-1 0,0 0 0,0 0 0,1 1 0,-1-1 0,0 0 0,0 0 0,1 0 0,-1 0 0,1-1 0,-1 1 0,1 0 0,-1-1 0,1 1 0,-1-1 0,1 1 0,0-1 0,-1 0 0,1 1 0,0-1 0,1 0 0,66 0 0,-48-1 0,183-3 0,-203 3 0,0 0 0,1 0 0,-1 0 0,0 0 0,0 0 0,0 0 0,0 0 0,0-1 0,-1 1 0,1 0 0,0-1 0,-1 1 0,1-1 0,-1 1 0,1-1 0,-1 1 0,0-1 0,1 1 0,-1-1 0,0 1 0,0-1 0,0 1 0,0-1 0,0 0 0,-1 1 0,1-1 0,-1-2 0,-8-49 0,4 41 0,-1 0 0,1 1 0,-2 0 0,0 0 0,0 0 0,-1 1 0,-15-16 0,50 25-1399,88 2-11205,-66-1 4730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59.467"/>
    </inkml:context>
    <inkml:brush xml:id="br0">
      <inkml:brushProperty name="width" value="0.025" units="cm"/>
      <inkml:brushProperty name="height" value="0.025" units="cm"/>
    </inkml:brush>
  </inkml:definitions>
  <inkml:trace contextRef="#ctx0" brushRef="#br0">194 34 17969,'0'0'6225,"-11"-6"-3289,-40-17-977,48 22-1882,-1 0 0,1 0 0,-1 0 0,1 1 0,-1 0 0,0 0 0,1 0 1,-1 0-1,0 0 0,1 1 0,-1-1 0,1 1 0,-1 0 0,1 0 0,-1 0 0,1 1 0,0-1 0,-1 1 0,1 0 1,0 0-1,0 0 0,0 0 0,1 0 0,-1 1 0,0-1 0,1 1 0,0 0 0,-4 5 0,1-2 34,1 0 0,1 0 0,-1 0 0,1 1 0,0 0 0,0-1 0,1 1 0,0 0 0,0 0 0,1 0 0,0 0 0,-1 11 0,3-16-111,-1-1 0,1 1 0,-1-1 0,1 0 0,0 0 0,0 1 0,-1-1 0,1 0 0,0 0 0,0 0 0,0 0 0,0 0 0,0 0 0,1 0 0,-1 0 0,0 0 0,0 0 0,1-1 0,-1 1 0,0 0 0,1-1 0,-1 0 0,1 1 0,-1-1 0,0 0 0,1 1 0,-1-1 0,1 0 0,-1 0 0,1 0 0,2-1 0,52-3 0,-43 0-28,0-1 0,-1 0 0,1-1 0,-1 0 0,0-1 0,-1 0 0,19-15 0,41-24-100,-68 92 453,-4-43-324,1-1 0,0 0 1,0 0-1,0 1 0,0-1 0,1 0 0,-1 0 0,1 0 0,-1 1 0,1-1 0,0 0 0,0 0 1,0 0-1,0 0 0,0 0 0,0 0 0,0 0 0,1-1 0,-1 1 0,1 0 0,-1-1 0,5 3 0,-3-2-50,0-1 1,0 0-1,1-1 0,-1 1 0,0 0 0,1-1 0,-1 0 0,0 0 0,1 0 0,-1 0 0,1 0 0,-1-1 0,0 1 0,1-1 0,4-2 0,22-7-1804,0-2-1,31-17 0,8-2-6625,-21 12-1263</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0.399"/>
    </inkml:context>
    <inkml:brush xml:id="br0">
      <inkml:brushProperty name="width" value="0.025" units="cm"/>
      <inkml:brushProperty name="height" value="0.025" units="cm"/>
    </inkml:brush>
  </inkml:definitions>
  <inkml:trace contextRef="#ctx0" brushRef="#br0">71 240 12107,'0'0'2851,"-8"6"-80,4-3-2438,-34 26 2533,36-27-2672,0 0 1,1-1 0,-1 1-1,0 0 1,1 0 0,0 0-1,-1 0 1,1 0 0,0 0-1,0 0 1,0 0 0,0 0-1,0 1 1,1-1 0,-1 0-1,1 1 1,0-1 0,-1 0-1,1 1 1,0 2 0,1-5-145,-1 1-1,1 0 1,0-1 0,-1 1 0,1-1 0,0 1-1,0-1 1,-1 1 0,1-1 0,0 0 0,0 1 0,0-1-1,-1 0 1,1 0 0,0 1 0,0-1 0,0 0 0,0 0-1,0 0 1,0 0 0,-1 0 0,1 0 0,2-1 0,22-1 275,-17 0-329,0-1 0,1 0 0,-1 0 0,0-1 0,-1 0 0,1 0 0,-1-1 0,0 0 0,0 0 0,0-1 0,11-12 0,2-3-128,-2-1 1,21-31-1,-28 38 598,-1 0 0,0 0-1,-1-1 1,-1-1 0,0 1 0,-2-1-1,10-34 1,-16 51-437,0-1-1,0 1 1,0 0 0,0 0-1,0-1 1,0 1-1,0 0 1,0 0 0,0 0-1,0-1 1,0 1-1,0 0 1,0 0 0,0-1-1,0 1 1,0 0-1,0 0 1,0 0 0,0-1-1,0 1 1,0 0 0,0 0-1,0 0 1,0-1-1,0 1 1,0 0 0,-1 0-1,1 0 1,0-1-1,0 1 1,0 0 0,0 0-1,-1 0 1,1 0-1,0 0 1,0-1 0,0 1-1,-1 0 1,1 0-1,0 0 1,0 0 0,0 0-1,-1 0 1,1 0-1,-11 6 323,-9 16-334,4 1 30,1 1-1,-19 40 0,29-54 12,1 0 0,1 0-1,0 0 1,0 0 0,1 0 0,0 1-1,1 0 1,0-1 0,1 1-1,1 12 1,0-19-69,0 0-1,1 0 1,-1 0 0,1-1-1,0 1 1,0 0 0,1-1-1,-1 1 1,1-1 0,-1 0-1,1 0 1,0 0 0,0 0-1,1-1 1,-1 1-1,0-1 1,1 0 0,0 0-1,-1 0 1,1 0 0,0-1-1,0 1 1,0-1 0,8 1-1,6 3-485,0-2 0,0 0-1,1-1 1,21 0 0,-35-2 456,-1-1 1,0 1 0,1-1-1,-1 0 1,0 0-1,1 0 1,-1-1 0,0 1-1,0-1 1,0 0 0,0 0-1,0-1 1,-1 1 0,1-1-1,-1 0 1,1 0 0,-1 0-1,0 0 1,0 0 0,0-1-1,-1 1 1,1-1 0,-1 0-1,0 0 1,2-5 0,-2 4-488,0 0 1,0-1-1,-1 1 1,0-1-1,0 1 1,0-1-1,0-7 1,-1 14 361,1-1 0,-1 1 0,1 0 0,-1-1 0,1 1 0,-1-1 0,1 1 0,0-1 1,-1 1-1,1-1 0,0 1 0,0-1 0,-1 0 0,1 1 0,0-1 0,0 0 0,0 0 1,-1 0-1,1 1 0,0-1 0,0 0 0,0 0 0,0 0 0,-1 0 0,1 0 0,0-1 1,1 1-1,41-2-331,-18 0 7256,7 16-3172,-13-14-3592,-1-1-1,1-1 0,-1-1 0,1 0 0,22-8 0,-21 5-745,0 2 1,0 0-1,41-3 1,-60 7 728,1 0 1,-1 0-1,1 1 0,-1-1 0,0 0 1,1 0-1,-1 1 0,0-1 1,1 1-1,-1-1 0,0 1 1,1-1-1,-1 1 0,0 0 0,0 0 1,0 0-1,0 0 0,0 0 1,0 0-1,0 0 0,0 0 0,0 0 1,0 0-1,0 0 0,-1 0 1,1 1-1,0-1 0,-1 0 1,1 2-1,6 50 363,-7-47-289,0 1 1,1-1 0,-1 1 0,1-1 0,1 0-1,-1 0 1,4 9 0,25 31-374,-24-37 94,1 0 0,-1 0 0,-1 0 0,0 1 0,0 0 0,-1 0-1,0 0 1,2 13 0,-3-10 937,-1 1 1,-1-1-1,0 1 0,-1 0 0,-3 22 1,4-33-602,-2-1 1,1 0-1,0 1 1,0-1-1,-1 1 1,0-1-1,1 0 1,-1 1-1,0-1 1,0 0-1,0 0 1,0 0 0,-1 0-1,1 0 1,0 0-1,-1 0 1,0 0-1,1 0 1,-1-1-1,0 1 1,0 0-1,0-1 1,0 0-1,0 0 1,0 1-1,0-1 1,0 0 0,-1-1-1,1 1 1,0 0-1,-1-1 1,1 1-1,-1-1 1,1 0-1,0 1 1,-1-1-1,1 0 1,-1-1-1,-3 0 1,3 0-110,0 0 0,1 0 0,-1 0 0,1-1 0,-1 1 0,1-1 0,0 0 0,-1 1 0,1-1 0,0 0 0,0-1 0,1 1 0,-1 0 0,0 0 0,1-1 0,-1 1 0,1-1 0,-2-4 0,-20-57 0,18 45 0,-2 0-333,1 0 1,1 0-1,1-1 1,1 0-1,1 0 1,0-27-1,2 45-50,1 0-1,-1-1 1,1 1 0,-1 0-1,1 0 1,0 0-1,0 0 1,0 0-1,0 0 1,0 0-1,0 1 1,1-1-1,-1 0 1,0 1-1,1-1 1,0 0-1,-1 1 1,4-2-1,38-19-6875,-36 18 5944,28-10-4456</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0.770"/>
    </inkml:context>
    <inkml:brush xml:id="br0">
      <inkml:brushProperty name="width" value="0.025" units="cm"/>
      <inkml:brushProperty name="height" value="0.025" units="cm"/>
    </inkml:brush>
  </inkml:definitions>
  <inkml:trace contextRef="#ctx0" brushRef="#br0">281 0 18674,'0'0'13201,"3"8"-13307,-2-5 54,1 0 1,-1 0-1,1 0 1,-1-1 0,1 1-1,0 0 1,0-1-1,0 1 1,0-1-1,1 1 1,-1-1-1,1 0 1,-1 0 0,1 0-1,0-1 1,-1 1-1,1-1 1,0 1-1,0-1 1,0 0-1,4 1 1,-4-2 61,0 1 0,1 0 1,-1 1-1,0-1 0,0 0 0,-1 1 1,1 0-1,0-1 0,0 1 0,-1 0 1,1 1-1,-1-1 0,0 0 0,1 1 1,-1-1-1,0 1 0,3 5 0,-5-6 52,1 1-1,-1-1 0,0 0 0,1 0 1,-1 0-1,0 1 0,0-1 1,-1 0-1,1 0 0,0 0 1,-1 1-1,1-1 0,-1 0 0,0 0 1,0 0-1,0 0 0,0 0 1,0 0-1,0 0 0,0 0 0,-1-1 1,1 1-1,-1 0 0,1-1 1,-1 1-1,0-1 0,-3 3 0,-4 3-59,-1 0-1,0-1 0,-1 1 1,0-2-1,0 0 0,0 0 0,0-1 1,-1 0-1,1-1 0,-23 3 1,-47-1-3255,3-12-5792,13-8-3554</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1.114"/>
    </inkml:context>
    <inkml:brush xml:id="br0">
      <inkml:brushProperty name="width" value="0.025" units="cm"/>
      <inkml:brushProperty name="height" value="0.025" units="cm"/>
    </inkml:brush>
  </inkml:definitions>
  <inkml:trace contextRef="#ctx0" brushRef="#br0">0 115 21685,'0'0'3779,"65"-54"-1985,-13 38-481,18 3-897,6 1-608,6 3-3171,-2-1-5477</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2.439"/>
    </inkml:context>
    <inkml:brush xml:id="br0">
      <inkml:brushProperty name="width" value="0.025" units="cm"/>
      <inkml:brushProperty name="height" value="0.025" units="cm"/>
    </inkml:brush>
  </inkml:definitions>
  <inkml:trace contextRef="#ctx0" brushRef="#br0">63 216 14542,'0'0'9956,"-8"10"-8574,2-3-1153,0 1 0,1 0 0,0 0 0,0 0-1,1 0 1,0 1 0,0 0 0,1 0 0,1 0-1,-1 0 1,1 1 0,1-1 0,-1 14 0,1-11-64,0 2 47,1 0 0,0 0 0,1 0-1,3 17 1,-4-29-149,1 0 1,-1 0-1,0 0 0,1 0 0,0 0 0,-1 0 0,1 0 0,0 0 0,0 0 1,0-1-1,0 1 0,0 0 0,1 0 0,-1-1 0,0 1 0,1-1 1,-1 0-1,1 1 0,0-1 0,-1 0 0,1 0 0,0 0 0,0 0 1,0 0-1,-1 0 0,1 0 0,0-1 0,0 1 0,0-1 0,0 1 0,0-1 1,1 0-1,-1 0 0,0 0 0,0 0 0,2-1 0,-2 1-57,0-1-1,0 0 1,0 0-1,0 0 1,0 0-1,0 0 1,-1 0-1,1 0 1,0-1-1,-1 1 1,1 0-1,-1-1 0,1 0 1,-1 1-1,0-1 1,0 0-1,1 0 1,-1 0-1,-1 1 1,1-1-1,0 0 1,0 0-1,-1 0 1,1-1-1,-1 1 1,0 0-1,1-3 1,0-3-11,0 0-1,-1-1 1,1 1 0,-2-1 0,-1-13 0,14 26-1540,1 0 0,-1-1 0,1-1 0,-1 0 0,1 0 0,17-2-1,9-3-1995,-28 1 713,0-1 0,-1 0-1,19-8 1,-1-4-1108,-4-5 3866,-1-13 9519,-26 35-3716,-25 17-3629,22-12-1699,0 0 0,0 1 0,1 0 1,0-1-1,0 2 0,1-1 1,0 0-1,1 1 0,-1 0 0,2 0 1,-4 17-1,6-25-382,0-1 1,0 1-1,0-1 1,0 1-1,0-1 1,0 1-1,0-1 1,0 1-1,0-1 0,0 1 1,1 0-1,-1-1 1,0 0-1,0 1 1,1-1-1,-1 1 1,0-1-1,1 1 1,-1-1-1,0 1 1,1-1-1,-1 0 0,1 1 1,-1-1-1,0 0 1,1 1-1,-1-1 1,1 0-1,-1 0 1,1 0-1,-1 1 1,1-1-1,-1 0 0,2 0 1,24-3 358,23-18 22,-36 12-503,0-2-1,0 0 1,-1-1 0,-1 0 0,0 0 0,16-26 0,-27 47-113,1 0 1,0 0 0,0 0 0,1 0 0,0 0-1,6 14 1,-7-21 298,0 0 1,0-1-1,0 1 1,1 0-1,-1 0 0,1-1 1,0 1-1,-1-1 0,1 0 1,0 1-1,0-1 1,0 0-1,0 0 0,0 0 1,0 0-1,0-1 1,0 1-1,0-1 0,0 1 1,0-1-1,1 1 0,-1-1 1,0 0-1,0 0 1,0 0-1,1-1 0,-1 1 1,0 0-1,0-1 1,0 1-1,0-1 0,1 0 1,-1 0-1,3-1 0,4-3 257,0 1 0,0-1 0,-1 0 0,0-1 1,0 0-1,10-9 0,-1-3-169,0-1 0,-1-1 0,-2-1 0,0 0 0,-1-1 0,0 0 0,-2-1 0,-1 0 0,-1-1 1,-1 0-1,-1 0 0,-1-1 0,-2 0 0,4-50 0,-9 72-175,-4 10 0,-4 13 0,-3 24 0,1 1 0,3 0 0,2 0 0,1 1 0,3 70 0,2-112 0,1 1 0,0-1 0,0 0 0,0 0 0,1 0 0,-1 0 0,1 0 0,0 0 0,0 0 0,1-1 0,-1 1 0,4 4 0,-5-7 0,0 0 0,0 0 0,0 0 0,0 0 0,0 0 0,0 0 0,0 0 0,1 0 0,-1 0 0,0-1 0,0 1 0,0 0 0,1-1 0,-1 1 0,0-1 0,1 0 0,-1 1 0,1-1 0,-1 0 0,0 0 0,1 0 0,-1 0 0,1 0 0,-1 0 0,1 0 0,-1 0 0,0-1 0,1 1 0,-1-1 0,0 1 0,1-1 0,-1 1 0,0-1 0,0 0 0,1 1 0,-1-1 0,0 0 0,0 0 0,0 0 0,2-2 0,-1-1 0,1 1 0,-1-1 0,0 0 0,0 0 0,-1 0 0,1 0 0,-1 0 0,0 0 0,0 0 0,0-1 0,0 1 0,-1 0 0,0-1 0,0 1 0,0 0 0,0-1 0,-1 1 0,-1-6 0,1 1 0,-1 0 0,-1 0 0,0 0 0,0 0 0,0 1 0,-1-1 0,-8-13 0,11 21 0,0-1 0,0 1 0,0 0 0,0-1 0,0 1 0,-1 0 0,1 0 0,0 0 0,0 0 0,-1 0 0,1 0 0,-1 0 0,-2-1 0,4 2 0,0 0 0,-1 0 0,1 0 0,0 0 0,0 0 0,-1 0 0,1 0 0,0 0 0,-1 0 0,1 0 0,0 1 0,0-1 0,-1 0 0,1 0 0,0 0 0,0 0 0,-1 0 0,1 1 0,0-1 0,0 0 0,0 0 0,-1 1 0,1-1 0,0 0 0,0 0 0,0 1 0,0-1 0,-1 0 0,1 0 0,0 1 0,0-1 0,0 0 0,0 1 0,0-1 0,0 0 0,0 0 0,0 1 0,0-1 0,0 0 0,0 1 0,0-1 0,0 3 0,1-1 0,-1 0 0,1 0 0,-1 0 0,1 0 0,0 1 0,0-1 0,0 0 0,0 0 0,0-1 0,0 1 0,1 0 0,-1 0 0,1 0 0,-1-1 0,1 1 0,0-1 0,-1 1 0,1-1 0,0 0 0,3 2 0,5 1 0,0 0 0,0-1 0,0 0 0,1-1 0,-1 0 0,1-1 0,-1 0 0,1-1 0,-1 0 0,21-2 0,-11-1 0,1 0 0,-1-2 0,0 0 0,31-13 0,-45 15 0,57-28 0,-60 29 0,0 0 0,-1 1 0,1-2 0,0 1 0,-1 0 0,1 0 0,-1-1 0,0 1 0,0-1 0,0 0 0,0 0 0,0 0 0,0 0 0,-1 0 0,0 0 0,0 0 0,2-5 0,-3 7 0,0 1 0,0-1 0,0 0 0,0 1 0,0-1 0,0 1 0,0-1 0,0 1 0,-1-1 0,1 1 0,0-1 0,0 1 0,0-1 0,-1 1 0,1-1 0,0 1 0,-1-1 0,1 1 0,0 0 0,-1-1 0,1 1 0,0-1 0,-1 1 0,1 0 0,-1-1 0,1 1 0,-1 0 0,1 0 0,-1-1 0,1 1 0,-1 0 0,0 0 0,-25-2 0,-26 13 0,43-6 0,0 0 0,0 0 0,0 1 0,1 1 0,-1-1 0,1 2 0,-11 12 0,14-14 0,1-1 0,0 1 0,0 0 0,1-1 0,-1 2 0,1-1 0,0 0 0,1 1 0,0-1 0,0 1 0,0 0 0,-1 13 0,3-19 0,0 1 0,1 0 0,-1-1 0,0 1 0,0 0 0,1-1 0,-1 1 0,1-1 0,-1 1 0,1-1 0,0 1 0,-1-1 0,1 1 0,0-1 0,0 1 0,0-1 0,0 0 0,0 0 0,1 0 0,1 2 0,1 0 0,0-1 0,0 1 0,0-1 0,0-1 0,0 1 0,1 0 0,7 1 0,7 0 0,1-1 0,34 1 0,-46-3 0,8 0 20,88-2-3691,-43-6-5490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4.866"/>
    </inkml:context>
    <inkml:brush xml:id="br0">
      <inkml:brushProperty name="width" value="0.025" units="cm"/>
      <inkml:brushProperty name="height" value="0.025" units="cm"/>
    </inkml:brush>
  </inkml:definitions>
  <inkml:trace contextRef="#ctx0" brushRef="#br0">144 246 9865,'0'0'2616,"4"-11"-262,-2 3-1791,2-2 444,0-1-1,-1 0 1,-1 0 0,0 0 0,1-14 0,-3 24-917,0 0-1,0 1 1,0-1-1,0 1 1,-1-1-1,1 1 1,0-1 0,0 1-1,0-1 1,-1 1-1,1-1 1,0 1 0,0-1-1,-1 1 1,1-1-1,-1 1 1,1-1-1,0 1 1,-1 0 0,1-1-1,-1 1 1,1 0-1,-1-1 1,1 1 0,-1 0-1,1-1 1,-1 1-1,1 0 1,-1 0-1,1 0 1,-1 0 0,0 0-1,1 0 1,-1 0-1,1 0 1,-1 0 0,1 0-1,-1 0 1,0 0-1,1 0 1,-1 0-1,1 0 1,-1 0 0,1 1-1,-1-1 1,1 0-1,-1 0 1,1 1 0,-1-1-1,1 0 1,-1 1-1,1-1 1,-1 1-1,-29 20 679,17-5-571,0 0 0,1 1-1,1 1 1,1 0-1,1 0 1,0 1 0,1 1-1,1-1 1,1 1 0,1 0-1,-5 38 1,9-56-186,1-1 1,0 1-1,0 0 0,0-1 1,0 1-1,0-1 0,0 1 1,0 0-1,0-1 0,1 1 1,-1-1-1,0 1 0,1-1 1,0 1-1,-1-1 0,1 1 1,0-1-1,0 1 0,0-1 1,-1 0-1,2 0 0,-1 1 1,0-1-1,0 0 0,2 1 1,-1-1 6,0 0 0,1-1 1,-1 0-1,0 1 0,0-1 1,0 0-1,1 0 0,-1 0 1,0 0-1,0-1 0,0 1 1,0-1-1,1 1 0,-1-1 1,0 0-1,2-1 0,9-4 80,0-1-1,-1 0 1,1-1 0,15-13-1,-3-1-72,-1-1 0,0-1 0,-2-1 0,-1-1 0,20-33-1,-31 43 124,0 0 0,-1-1-1,-1 0 1,-1-1-1,0 1 1,-2-1-1,0 0 1,0-1-1,-2 1 1,2-31 0,-5 48-138,-1 1 0,1 0 0,0 0 0,0-1 0,-1 1 0,1 0 0,0 0 0,0 0 1,-1-1-1,1 1 0,0 0 0,-1 0 0,1 0 0,0 0 0,-1 0 0,1-1 0,0 1 0,-1 0 1,1 0-1,-1 0 0,1 0 0,0 0 0,-1 0 0,1 0 0,0 0 0,-1 1 0,1-1 1,0 0-1,-1 0 0,1 0 0,0 0 0,-1 0 0,1 1 0,0-1 0,-1 0 0,1 0 1,0 0-1,0 1 0,-1-1 0,1 0 0,0 0 0,0 1 0,-1-1 0,1 0 0,0 1 1,0-1-1,-10 14-8,1 0 1,1 0 0,1 1 0,0 0 0,0 0-1,2 1 1,-5 18 0,3-12-4,1-6 1,0 1 0,2 0 0,0 0 0,1 0 0,0 0 0,1 0 0,1 0 0,2 26 0,0-42 0,-1 1 0,0-1 0,1 1 0,-1-1 0,1 0 0,-1 1 0,1-1 0,0 1 0,0-1 0,0 0 0,-1 0 0,1 0 0,0 1 0,0-1 0,1 0 0,-1 0 0,0 0 0,0-1 0,0 1 0,1 0 0,-1 0 0,3 0 0,0 1 0,0-1 0,0-1 0,-1 1 0,1-1 0,0 1 0,0-1 0,0 0 0,7-1 0,0-1 0,-1 0 0,0 0 0,0-1 0,0 0 0,-1-1 0,12-6 0,-7 1 0,-1 0 0,1-1 0,-2-1 0,1 0 0,-2 0 0,1-2 0,9-13 0,-14 17 0,-1 0 0,0 0 0,-1 0 0,0-1 0,0 0 0,-1 0 0,-1-1 0,1 1 0,-2-1 0,1 1 0,1-19 0,-4 29 0,0-1 0,0 1 0,0 0 0,0-1 0,0 1 0,0-1 0,0 1 0,0 0 0,0-1 0,0 1 0,0-1 0,0 1 0,0 0 0,0-1 0,0 1 0,0-1 0,0 1 0,0 0 0,-1-1 0,1 1 0,0 0 0,0-1 0,0 1 0,-1 0 0,1-1 0,0 1 0,0 0 0,-1 0 0,1-1 0,0 1 0,-1 0 0,1 0 0,0-1 0,-1 1 0,1 0 0,0 0 0,-1 0 0,1 0 0,-1 0 0,1-1 0,0 1 0,-1 0 0,0 0 0,-19 12 0,-17 24 0,19-14 0,1 0 0,-16 29 0,28-42 0,0 1 0,0 0 0,1 0 0,0 0 0,1 0 0,0 1 0,1-1 0,-3 18 0,5-26-9,0-1 0,1 0 1,-1 0-1,0 1 0,0-1 0,0 0 0,1 0 1,-1 0-1,0 1 0,1-1 0,-1 0 0,1 0 1,0 0-1,-1 0 0,1 0 0,0 0 0,0 0 1,-1 0-1,1 0 0,0 0 0,0-1 0,0 1 0,0 0 1,0 0-1,2 0 0,0 1-91,1-1 1,0 1-1,0-1 0,1 0 1,-1 0-1,0 0 0,8 0 1,0-1-562,-1 0 0,1-1 0,0 0 0,0-1 0,11-3 1,10-10-6974,0-4-3924</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5.255"/>
    </inkml:context>
    <inkml:brush xml:id="br0">
      <inkml:brushProperty name="width" value="0.025" units="cm"/>
      <inkml:brushProperty name="height" value="0.025" units="cm"/>
    </inkml:brush>
  </inkml:definitions>
  <inkml:trace contextRef="#ctx0" brushRef="#br0">80 6 21012,'0'0'10324,"-8"-2"-9101,6 1-1209,-1 0 1,1 1-1,-1-1 1,1 1-1,-1 0 1,1 0-1,-1 0 0,1 0 1,-1 0-1,1 1 1,-1-1-1,1 1 1,-1-1-1,1 1 1,0 0-1,-1 0 1,-2 2-1,3-1-17,-1 0 1,1 0-1,1 0 1,-1 1-1,0-1 0,0 1 1,1-1-1,0 1 1,-1-1-1,1 1 0,0 0 1,0 0-1,0-1 1,1 1-1,-1 0 0,1 0 1,-1 0-1,1 0 1,0 3-1,0-4 4,0 0-1,-1 0 1,1 0-1,0 0 1,0 0-1,0 0 1,1 0 0,-1 0-1,0-1 1,1 1-1,-1 0 1,1 0-1,0 0 1,-1-1-1,1 1 1,0 0 0,0-1-1,0 1 1,0 0-1,1-1 1,-1 0-1,0 1 1,1-1 0,-1 0-1,4 3 1,0-2-9,0-1-1,0 1 1,0-1 0,0 0 0,0 0 0,1-1 0,-1 0-1,9 0 1,18-1-423,-23-1 320,-1 1 0,0 1 0,1-1 0,-1 2 0,1-1 1,-1 1-1,0 0 0,1 1 0,-1 0 0,0 0 0,8 4 1,-14-5 135,-1 0 0,0 0 1,0 0-1,0 0 1,-1 0-1,1 0 0,0 1 1,0-1-1,0 0 1,-1 0-1,1 1 0,-1-1 1,1 0-1,-1 1 1,0-1-1,1 1 0,-1-1 1,0 0-1,0 1 0,0-1 1,0 1-1,0-1 1,0 1-1,0-1 0,-1 0 1,1 1-1,0-1 1,-1 1-1,1-1 0,-1 0 1,0 0-1,1 1 1,-1-1-1,0 0 0,-1 2 1,-2 4 155,-1-1 0,1 0 1,-1 0-1,-11 10 0,7-8-181,1 0 0,-1-1 0,0 0 0,-1-1 0,0 0 0,1-1 0,-2 0 0,1 0 0,-1-1 0,0 0 0,1-1 0,-2 0 0,-13 1 0,24-4-40,1 0 1,-1 0-1,1 0 0,-1 0 1,1 0-1,-1-1 0,1 1 1,-1 0-1,1 0 0,-1 0 1,1-1-1,-1 1 1,1 0-1,-1-1 0,1 1 1,0 0-1,-1-1 0,1 1 1,-1-1-1,1 1 0,0-1 1,-1 1-1,1 0 0,0-1 1,0 1-1,-1-1 0,1 1 1,0-1-1,0 0 0,0 1 1,0-1-1,0 1 1,0-1-1,0 1 0,0-1 1,0 1-1,0-2 0,3-22-6007,3 7-4880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6.906"/>
    </inkml:context>
    <inkml:brush xml:id="br0">
      <inkml:brushProperty name="width" value="0.025" units="cm"/>
      <inkml:brushProperty name="height" value="0.025" units="cm"/>
    </inkml:brush>
  </inkml:definitions>
  <inkml:trace contextRef="#ctx0" brushRef="#br0">1 0 17585,'1'95'9576,"1"-41"-8869,3-1 1,1 0-1,18 69 1,-23-120-635,-1 1 1,1 0-1,0-1 1,0 1-1,0 0 0,0-1 1,1 0-1,-1 1 1,1-1-1,-1 0 0,1 0 1,0 0-1,0 0 1,0 0-1,0 0 0,0 0 1,0-1-1,1 1 1,3 1-1,-4-2-21,0-1 1,0 0-1,0 0 0,0 0 1,0 0-1,1 0 0,-1 0 1,0 0-1,0-1 0,0 1 1,0-1-1,0 0 0,0 0 1,0 1-1,0-1 0,0 0 0,0-1 1,-1 1-1,1 0 0,0 0 1,-1-1-1,1 1 0,-1-1 1,3-2-1,22-27-52,-1-2 0,-1 0 0,-2-1 0,-2-1 0,-1-1 0,23-62 0,-36 81-702,-6 15 384,1 0-1,-1 1 1,0-1-1,1 0 1,-1 1-1,1-1 1,-1 1-1,1-1 1,0 1-1,-1-1 1,1 1-1,0-1 1,0 1-1,0-1 1,0 1-1,1 0 1,-1 0-1,0 0 1,0 0-1,1 0 1,-1 0-1,1 0 1,-1 0-1,1 0 1,-1 1-1,1-1 1,-1 0-1,1 1 1,0-1-1,-1 1 1,1 0-1,0 0 1,-1 0-1,1 0 1,0 0-1,3 0 1,2 0-7407</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7.235"/>
    </inkml:context>
    <inkml:brush xml:id="br0">
      <inkml:brushProperty name="width" value="0.025" units="cm"/>
      <inkml:brushProperty name="height" value="0.025" units="cm"/>
    </inkml:brush>
  </inkml:definitions>
  <inkml:trace contextRef="#ctx0" brushRef="#br0">23 1 18930,'0'0'9193,"2"52"-7944,-7-18-480,0 6-417,0 0-160,-3-1-64,7-5-64,0-5-32,1-6-448,0-5-833,2-7-1218,4-6-1440,-2-5-1827</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7.591"/>
    </inkml:context>
    <inkml:brush xml:id="br0">
      <inkml:brushProperty name="width" value="0.025" units="cm"/>
      <inkml:brushProperty name="height" value="0.025" units="cm"/>
    </inkml:brush>
  </inkml:definitions>
  <inkml:trace contextRef="#ctx0" brushRef="#br0">10 137 9833,'0'0'8189,"-2"-10"-4692,0 4-2763,1 4-586,1 0 1,-1 0 0,0 1-1,0-1 1,1 0 0,-1 0-1,1-1 1,-1 1 0,1 0 0,0 0-1,0 0 1,0 0 0,0 0-1,1 0 1,-1 0 0,0 0-1,1 0 1,-1 0 0,1 0-1,0 0 1,0 0 0,0 0-1,0 0 1,0 1 0,0-1 0,0 0-1,0 1 1,1-1 0,2-2-1,16-6 357,1 1-1,0 0 1,0 2-1,1 1 1,0 0-1,0 1 1,0 2-1,0 0 1,1 2-1,0 0 1,41 4-1,-61-2-504,1 0 0,-1 0 0,1 0 0,0 0 0,-1 0 0,0 1 0,1 0 0,-1-1 0,0 1 0,0 0 0,0 1 0,0-1 0,0 0 0,0 1 0,-1 0 0,1 0 0,-1 0 0,0 0 0,0 0 0,0 0 0,0 0 0,0 1 0,-1-1 0,0 0 0,1 1 0,-1 0 0,-1-1 0,1 1 0,0 0 0,-1-1 0,0 1 0,0 0 0,0 5 0,0 0 0,-1 1 0,0-1 0,-1 0 0,1 1 0,-2-1 0,1 0 0,-1-1 0,-1 1 0,0 0 0,0-1 0,0 0 0,-9 12 0,9-15 0,0 1 0,-1-1 0,1 0 0,-1 0 0,0 0 0,-1-1 0,1 1 0,-1-1 0,0-1 0,0 1 0,0-1 0,0 0 0,-1 0 0,1-1 0,-1 0 0,0 0 0,1 0 0,-12 0 0,17-2-45,0 0-1,0 0 1,1 0 0,-1 0 0,0-1-1,0 1 1,0 0 0,1-1-1,-1 1 1,0 0 0,0-1 0,1 1-1,-1-1 1,0 1 0,1-1-1,-1 1 1,1-1 0,-1 1 0,1-1-1,-1 0 1,1 1 0,-1-1-1,1 0 1,-1 1 0,1-1 0,0 0-1,-1 0 1,1 0 0,0 1-1,0-1 1,0 0 0,-1 0 0,1 0-1,0 1 1,0-1 0,0 0-1,0 0 1,1 0 0,-1 1 0,0-1-1,0 0 1,0 0 0,1-1-1,0-2-448,0 1-1,0-1 1,0 0-1,1 1 1,-1 0-1,1-1 1,0 1-1,3-6 1,13-9-5811,1-1-3272</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08.149"/>
    </inkml:context>
    <inkml:brush xml:id="br0">
      <inkml:brushProperty name="width" value="0.025" units="cm"/>
      <inkml:brushProperty name="height" value="0.025" units="cm"/>
    </inkml:brush>
  </inkml:definitions>
  <inkml:trace contextRef="#ctx0" brushRef="#br0">1 59 13613,'0'0'4473,"7"-9"-661,25-28-203,-31 36-3526,0 0 0,-1 0-1,1 0 1,0 0 0,0 0 0,0 1 0,0-1 0,0 0 0,0 1 0,0-1-1,0 0 1,0 1 0,0-1 0,0 1 0,0 0 0,0-1 0,0 1-1,1 0 1,-1 0 0,0 0 0,0-1 0,0 1 0,2 1 0,-2-1 37,0 1 1,0-1 0,0 1-1,0 0 1,0 0 0,0-1-1,-1 1 1,1 0 0,0 0-1,-1 0 1,1 0 0,0 0-1,-1 0 1,1 0 0,-1 0-1,1 0 1,-1 0-1,1 2 1,5 53 2831,-6-54-2925,-2 73-27,-20 134 0,9-114 0,11-84-20,0 40-934,2-50 844,0 1 1,0-1-1,0 0 1,1 0-1,-1 1 1,1-1 0,-1 0-1,1 0 1,-1 0-1,1 0 1,0 1-1,-1-1 1,1 0 0,0 0-1,0 0 1,0 0-1,0-1 1,0 1-1,0 0 1,0 0 0,0-1-1,0 1 1,0 0-1,0-1 1,1 1-1,-1-1 1,0 1 0,0-1-1,0 0 1,1 0-1,-1 1 1,2-1-1,13 0-7572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0.540"/>
    </inkml:context>
    <inkml:brush xml:id="br0">
      <inkml:brushProperty name="width" value="0.025" units="cm"/>
      <inkml:brushProperty name="height" value="0.025" units="cm"/>
    </inkml:brush>
  </inkml:definitions>
  <inkml:trace contextRef="#ctx0" brushRef="#br0">0 28 14542,'2'2'377,"-1"-1"0,0 1 0,0-1 0,0 1 0,0-1 1,0 1-1,0 0 0,0 0 0,-1-1 0,1 1 0,0 0 0,-1 0 0,0 0 1,1 0-1,-1 0 0,0 0 0,0 3 0,1 2 586,10 115 4252,-12 67-3347,-2-68-1205,2-62 314,-10 64 0,13-207-203,17-12-803,3 2-1,5 0 1,53-121 0,-76 204 5,1 1 1,1 0-1,-1 0 1,2 0-1,-1 1 1,12-13-1,-17 21 18,0-1 0,1 1 0,-1-1-1,0 1 1,1 0 0,-1 0-1,1 0 1,-1 0 0,1 0 0,0 0-1,-1 0 1,1 0 0,0 0 0,0 1-1,0-1 1,-1 1 0,1-1-1,0 1 1,0 0 0,0 0 0,0 0-1,0 0 1,0 0 0,0 0-1,-1 0 1,1 1 0,0-1 0,0 1-1,0-1 1,0 1 0,-1 0 0,1 0-1,0 0 1,-1 0 0,1 0-1,-1 0 1,1 0 0,-1 0 0,1 1-1,-1-1 1,0 0 0,0 1 0,1-1-1,-1 1 1,0 0 0,1 2-1,0-1 12,0 0-1,0 0 1,0 1-1,0-1 1,-1 0-1,1 1 1,-1 0-1,0-1 1,0 1-1,0 0 1,0-1 0,-1 1-1,0 0 1,1 0-1,-1 0 1,-1-1-1,1 1 1,-1 0-1,-1 6 1,0-5 11,0 0 1,-1 0-1,1 0 1,-1 0-1,-1-1 1,1 1-1,-1-1 1,1 0-1,-1 0 1,-1 0-1,-7 6 1,-7 2 31,1 0 0,-1-2 0,-1-1 0,0 0 0,-36 10 0,3-8-4482,44-10 553,36-7 366,2 1-3008</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0.902"/>
    </inkml:context>
    <inkml:brush xml:id="br0">
      <inkml:brushProperty name="width" value="0.025" units="cm"/>
      <inkml:brushProperty name="height" value="0.025" units="cm"/>
    </inkml:brush>
  </inkml:definitions>
  <inkml:trace contextRef="#ctx0" brushRef="#br0">1 0 23030,'0'0'8616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1.244"/>
    </inkml:context>
    <inkml:brush xml:id="br0">
      <inkml:brushProperty name="width" value="0.025" units="cm"/>
      <inkml:brushProperty name="height" value="0.025" units="cm"/>
    </inkml:brush>
  </inkml:definitions>
  <inkml:trace contextRef="#ctx0" brushRef="#br0">206 39 20788,'-8'-3'2605,"2"0"-2267,0 1 0,0 0 0,-1 0 0,1 1 0,0-1 0,-1 1 0,1 1 1,-1-1-1,1 1 0,-1 0 0,1 1 0,-1 0 0,1 0 0,-1 0 0,1 1 0,0-1 0,0 2 1,0-1-1,0 1 0,0 0 0,0 0 0,0 0 0,-6 6 0,7-4-277,1 0-1,0-1 1,1 1-1,-1 0 1,1 1-1,0-1 1,0 1-1,0-1 1,1 1-1,0 0 1,-2 10-1,3-14-45,1 0-1,0 0 0,0 0 1,-1 0-1,1 1 1,1-1-1,-1 0 1,0 0-1,0 0 0,1 0 1,-1 0-1,1 0 1,0 0-1,0 0 1,-1 0-1,1 0 0,0 0 1,1 0-1,-1 0 1,0-1-1,0 1 1,1-1-1,-1 1 0,1-1 1,0 1-1,-1-1 1,1 0-1,0 0 1,0 1-1,0-1 0,0-1 1,0 1-1,0 0 1,0 0-1,0-1 1,2 1-1,5 1-14,1-1 0,-1 1 0,0-2 0,1 0 0,-1 0 0,0 0 0,1-1 0,-1-1 0,0 1 0,0-2 0,0 1 0,0-1 0,0 0 0,0-1 0,-1 0 0,12-8 0,-11 6 0,0 0 0,-1 0 0,1-1 0,-1-1 0,-1 1 0,0-1 0,0 0 0,0-1 0,-1 0 0,0 0 0,-1 0 0,0-1 0,0 0 0,3-10 0,-4 1 0,-4 20 0,-1-1 0,1 0 0,0 1 0,0-1 0,-1 0 0,1 0 0,0 0 0,0 1 0,-1-1 0,1 0 0,0 0 0,-1 0 0,1 1 0,0-1 0,0 0 0,-1 0 0,1 0 0,0 0 0,-1 0 0,1 0 0,0 0 0,-1 0 0,1 0 0,-1 0 0,1 0 0,0 0 0,-1 0 0,1 0 0,0 0 0,-1 0 0,1 0 0,0 0 0,0-1 0,-1 1 0,1 0 0,0 0 0,-1 0 0,1 0 0,0-1 0,0 1 0,-1 0 0,1 0 0,0-1 0,0 1 0,-1 0 0,1-1 0,0 1 0,0 0 0,0 0 0,0-1 0,0 1 0,-1 0 0,1-1 0,0 1 0,0 0 0,0-1 0,0 1 0,0 0 0,0-1 0,0 1 0,0 0 0,0-1 0,0 1 0,0 0 0,0-1 0,1 1 0,-1 0 0,0-1 0,0 0 0,0 1 0,-7 7 0,0 0 0,1 0 0,-1 0 0,2 1 0,-1 0 0,1 0 0,-8 15 0,4-4 0,0 1 0,-9 31 0,16-44-304,1-1-1,-1 1 1,1 0 0,0 0 0,1 0-1,-1 0 1,1 0 0,1 0-1,1 9 1,-2-14 70,1 0 0,0 1-1,0-1 1,0 0 0,0 0 0,0 0 0,0 0-1,0 0 1,1-1 0,-1 1 0,1 0-1,-1-1 1,1 1 0,0-1 0,-1 1 0,1-1-1,0 0 1,0 1 0,0-1 0,0 0-1,0 0 1,0-1 0,1 1 0,-1 0 0,0-1-1,0 1 1,0-1 0,1 0 0,-1 0-1,0 0 1,3 0 0,18 0-11169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1.602"/>
    </inkml:context>
    <inkml:brush xml:id="br0">
      <inkml:brushProperty name="width" value="0.025" units="cm"/>
      <inkml:brushProperty name="height" value="0.025" units="cm"/>
    </inkml:brush>
  </inkml:definitions>
  <inkml:trace contextRef="#ctx0" brushRef="#br0">1 38 26425,'0'0'6342,"60"-26"-13164,-42 14-11564</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2.612"/>
    </inkml:context>
    <inkml:brush xml:id="br0">
      <inkml:brushProperty name="width" value="0.025" units="cm"/>
      <inkml:brushProperty name="height" value="0.025" units="cm"/>
    </inkml:brush>
  </inkml:definitions>
  <inkml:trace contextRef="#ctx0" brushRef="#br0">0 131 15567,'0'0'11232,"2"-12"-10277,-2 12-948,1-4 25,-1 0-1,1 0 0,0 0 0,0 1 1,0-1-1,1 0 0,-1 1 0,1-1 1,0 0-1,0 1 0,0 0 0,0 0 1,1-1-1,-1 1 0,1 1 0,0-1 1,0 0-1,0 1 0,0-1 0,0 1 1,1 0-1,4-2 0,11-5 97,1 1-1,0 1 0,38-8 0,-54 14-124,0 0-1,0 0 0,1 0 1,-1 1-1,0-1 1,1 1-1,-1 0 0,0 0 1,1 1-1,-1-1 1,0 1-1,0 0 0,0 0 1,1 1-1,-1-1 1,0 1-1,-1 0 0,1 0 1,0 0-1,0 1 0,-1-1 1,0 1-1,1 0 1,-1 0-1,5 5 0,-3 3 104,-1-1 0,1 1 0,-1 0 0,3 18 0,-4-17 71,0-1 1,0 1-1,1-1 1,9 17-1,-11-25-125,0 0 0,0-1 0,0 1 0,0-1-1,0 1 1,1-1 0,-1 0 0,0 0 0,1 0 0,0 0-1,-1-1 1,1 1 0,0-1 0,0 1 0,0-1 0,0 0-1,0 0 1,1 0 0,-1-1 0,0 1 0,4 0 0,0-1-21,1 0 0,-1 0 1,0-1-1,0 1 0,0-2 0,0 1 1,0-1-1,0 0 0,0 0 1,0-1-1,-1 0 0,1 0 1,-1 0-1,0-1 0,0 0 1,0-1-1,0 1 0,-1-1 0,0 0 1,0 0-1,0-1 0,-1 1 1,1-1-1,-1 0 0,-1 0 1,1-1-1,-1 1 0,0-1 1,-1 1-1,1-1 0,-1 0 0,-1 0 1,1 0-1,-1-1 0,0 1 1,-1-12-1,-1 12-1786,-6 5-5458</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3.020"/>
    </inkml:context>
    <inkml:brush xml:id="br0">
      <inkml:brushProperty name="width" value="0.025" units="cm"/>
      <inkml:brushProperty name="height" value="0.025" units="cm"/>
    </inkml:brush>
  </inkml:definitions>
  <inkml:trace contextRef="#ctx0" brushRef="#br0">49 36 14798,'0'0'6198,"8"-6"-3748,-2 2-2135,0 0 0,1 1 0,-1-1 0,1 1 0,-1 1 0,1 0 0,0 0 0,0 0 0,0 1 0,0 0 0,0 0 0,0 0 0,0 1 0,0 0 0,0 1 0,1 0 0,-1 0 0,0 0 0,0 1-1,8 3 1,-10-3-164,1 0 0,-1 1 0,0 0 0,0 0 0,0 0 0,-1 1 0,1-1-1,-1 1 1,0 0 0,0 1 0,0-1 0,6 10 0,-9-11-124,0 0 0,1 0 0,-1 0 0,-1 0 0,1 0 0,0 0 0,-1 0 0,0 1 0,1-1 0,-1 0 0,0 0 0,-1 0 0,1 1 0,-1-1 0,1 0 0,-1 0 0,0 0 0,0 0 0,0 0 0,-1 0 0,1 0 0,-1 0 0,1-1 0,-1 1 0,-3 3 0,-13 16-16,-1-1 0,-2-1-1,0 0 1,-24 16 0,24-20-13,0 1-1,1 1 1,1 1 0,-31 40 0,49-58 2,1 0 0,-1 0 0,0 0 0,0 0 0,1 1 0,-1-1 0,0 0 0,1 0 0,-1 1 0,1-1 0,0 0 0,-1 1 0,1-1 0,0 1 0,0-1 0,0 0 0,0 1 0,0-1 0,1 3 0,-1-3 0,1 0 0,-1 0 0,1 0 0,0 0 0,-1-1 0,1 1 0,0 0 0,0-1 0,0 1 0,-1 0 0,1-1 0,0 1 0,0-1 0,0 1 0,0-1 0,0 1 0,0-1 0,0 0 0,2 1 0,8 0 0,-1 0 0,0-1 0,1 0 0,13-1 0,-10 0 0,77-11-3662,-46 2-2669,46-16-1,-43 8-6555</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3.360"/>
    </inkml:context>
    <inkml:brush xml:id="br0">
      <inkml:brushProperty name="width" value="0.025" units="cm"/>
      <inkml:brushProperty name="height" value="0.025" units="cm"/>
    </inkml:brush>
  </inkml:definitions>
  <inkml:trace contextRef="#ctx0" brushRef="#br0">261 1 22966,'0'0'7783,"-59"32"-6374,29-4-800,-1 6-609,0 4 0,0-1 0,5-3 0,5 0 0,6-6 0,6-5 0,3-2 0,4-6-192,2-6-2563</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3.718"/>
    </inkml:context>
    <inkml:brush xml:id="br0">
      <inkml:brushProperty name="width" value="0.025" units="cm"/>
      <inkml:brushProperty name="height" value="0.025" units="cm"/>
    </inkml:brush>
  </inkml:definitions>
  <inkml:trace contextRef="#ctx0" brushRef="#br0">145 82 17232,'-10'1'1773,"9"-1"-1744,-11 0 996,1 2-1,-1 0 1,1 0-1,-16 5 1,25-6-863,0 0 1,-1-1-1,1 1 1,0 0 0,0 0-1,0 0 1,-1 1-1,1-1 1,0 0-1,1 1 1,-1-1 0,0 1-1,0 0 1,1 0-1,-1 0 1,1 0-1,-1 0 1,1 0-1,0 0 1,0 0 0,0 0-1,0 0 1,0 1-1,0-1 1,1 0-1,-1 1 1,1-1-1,-1 0 1,1 1 0,0-1-1,0 1 1,1 3-1,-1-5-144,1 0 0,-1 1-1,1-1 1,0 0-1,-1 1 1,1-1 0,0 0-1,0 0 1,0 0 0,0 0-1,0 0 1,0 0-1,0 0 1,0 0 0,1 0-1,-1 0 1,0-1 0,0 1-1,1 0 1,-1-1 0,0 1-1,1-1 1,-1 1-1,1-1 1,-1 0 0,3 0-1,44 3 215,-38-3-171,5 0-23,0-1 0,1 0 0,-1-1 0,0-1 1,0 0-1,28-10 0,-39 11-25,0 0 0,1 0 0,-1 0 0,0 0 0,0-1 0,0 0 0,-1 1 0,1-1 0,-1-1 0,1 1 0,-1 0 0,0-1 1,0 0-1,-1 1 0,1-1 0,-1 0 0,1-1 0,-2 1 0,1 0 0,0-1 0,-1 1 0,1-1 0,-1 1 0,-1-1 0,1 1 0,0-8 0,-1 10-2,0 0-1,-1 0 0,1 0 1,0 0-1,-1 0 0,1 0 0,-1 0 1,0 0-1,1 1 0,-1-1 1,0 0-1,0 0 0,0 1 1,0-1-1,-1 1 0,1-1 1,0 1-1,-1-1 0,1 1 1,-3-2-1,0 1 18,0-1 0,0 1 0,-1 0 1,1 0-1,-1 0 0,1 1 0,-1-1 0,-5 0 0,-4 0 1,0 1-1,0 0 1,0 1-1,0 1 0,-15 1 1,18 1-15,1-1 0,0 1 0,0 1 0,0 0 0,0 0 1,0 1-1,-15 11 0,21-14-22,0 0 1,1 1-1,-1 0 1,0 0-1,1 0 1,0 1-1,-1-1 1,1 1-1,1 0 1,-1 0-1,0 0 1,1 0-1,0 0 1,0 0-1,0 1 1,1-1-1,-1 1 1,1-1-1,-1 8 0,3-9-143,-1-1-1,0 0 0,1 0 1,0 1-1,0-1 0,0 0 1,0 0-1,0 0 0,0 0 0,0 0 1,1 0-1,-1-1 0,1 1 1,-1 0-1,1-1 0,0 1 1,-1-1-1,1 1 0,0-1 0,0 0 1,0 0-1,0 0 0,0 0 1,4 1-1,59 18-5863,-61-19 5391,46 9-5531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4.074"/>
    </inkml:context>
    <inkml:brush xml:id="br0">
      <inkml:brushProperty name="width" value="0.025" units="cm"/>
      <inkml:brushProperty name="height" value="0.025" units="cm"/>
    </inkml:brush>
  </inkml:definitions>
  <inkml:trace contextRef="#ctx0" brushRef="#br0">155 0 18129,'0'0'5595,"-9"6"-2536,-9 5-2194,-1 1 251,0 1-1,-24 21 1,39-31-1012,0 1 0,0-1 1,1 1-1,-1 0 0,1 1 0,0-1 1,0 1-1,0-1 0,0 1 0,1 0 1,0 0-1,0 0 0,0 0 0,1 0 1,0 1-1,-1 8 0,2-12-104,0 0 0,1-1 0,-1 1 0,1-1 0,0 1 0,-1 0 0,1-1 0,0 1 0,0-1 0,0 0 0,0 1 0,0-1 0,0 0 0,0 1 0,1-1 0,-1 0 0,0 0 0,1 0 0,-1 0 0,1 0 0,-1-1 0,1 1 0,-1 0 0,1-1 0,0 1 0,-1-1 0,1 1 0,0-1 0,-1 0 0,1 0 0,3 0 0,63 2 0,-58-3 0,1 0 0,-1-1 0,0 0 0,0 0 0,-1-1 0,1-1 0,0 1 0,-1-2 0,0 1 0,16-11 0,-22 13 0,1 0 0,-1 0 0,0 0 0,0 0 0,0-1 0,-1 1 0,1-1 0,-1 0 0,1 0 0,-1 0 0,0 0 0,0 0 0,0 0 0,0 0 0,-1-1 0,1 1 0,-1-1 0,0 1 0,0-1 0,0 0 0,-1 1 0,1-1 0,-1 0 0,0 1 0,0-1 0,0 0 0,0 0 0,-1 1 0,0-1 0,-1-4 0,0 6-83,0-1 0,0 0 1,-1 1-1,1-1 0,-1 1 0,1 0 0,-1 0 1,0 0-1,0 0 0,0 0 0,0 1 0,0 0 0,-1-1 1,1 1-1,0 0 0,-1 0 0,1 1 0,-1-1 1,-5 1-1,4-1-276,1 0-1,-1 1 1,1-1 0,0 1-1,-1 0 1,1 1 0,-1-1 0,1 1-1,0 0 1,-1 0 0,1 0 0,0 1-1,0-1 1,0 1 0,-4 2 0,2 3-9565</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6.005"/>
    </inkml:context>
    <inkml:brush xml:id="br0">
      <inkml:brushProperty name="width" value="0.025" units="cm"/>
      <inkml:brushProperty name="height" value="0.025" units="cm"/>
    </inkml:brush>
  </inkml:definitions>
  <inkml:trace contextRef="#ctx0" brushRef="#br0">9 1 15214,'-4'41'5931,"-1"18"-3894,5-55-1974,0-1 0,1 0 0,-1 0 0,0 0 1,1 0-1,0 0 0,0 0 0,0 0 0,0 0 1,0 0-1,1 0 0,0 0 0,-1-1 0,4 5 0,-3-5 26,0-1-1,0 0 1,-1 0-1,1 0 1,0 0-1,0 0 0,0 0 1,0 0-1,0 0 1,0-1-1,0 1 0,0-1 1,0 0-1,0 0 1,0 0-1,1 0 1,-1 0-1,0 0 0,0 0 1,0 0-1,0-1 1,0 1-1,0-1 0,0 0 1,0 0-1,0 0 1,0 1-1,0-2 1,0 1-1,3-3 0,6-3 347,0-2 0,-1 1-1,15-16 1,-21 20-361,8-9 180,17-17 456,-28 28-648,0 1-1,0 0 1,0 0 0,1 0-1,-1 0 1,0 0 0,1 0-1,-1 1 1,1-1 0,-1 0-1,1 1 1,0-1 0,-1 1-1,1-1 1,-1 1-1,1 0 1,0 0 0,1 0-1,-1 2-35,0 0 0,0 1 0,0-1-1,-1 1 1,1 0 0,-1-1 0,0 1 0,1 0-1,-1 0 1,-1 0 0,1 0 0,0 0-1,-1 0 1,1 0 0,-1 6 0,3 6 69,-3-11-74,1-1 1,1 1-1,-1 0 1,0-1-1,1 1 1,0-1 0,0 1-1,0-1 1,0 0-1,0 0 1,1 0-1,-1 0 1,1 0 0,0-1-1,0 1 1,6 3-1,-7-5 17,0 0-1,1 0 0,-1-1 0,1 1 0,-1-1 1,1 0-1,-1 0 0,1 1 0,-1-2 1,1 1-1,-1 0 0,1 0 0,-1-1 1,1 1-1,-1-1 0,0 0 0,1 0 0,-1 0 1,0 0-1,0 0 0,1 0 0,-1-1 1,0 1-1,0-1 0,0 0 0,3-3 1,21-22 28,28-24-48,-51 49-19,0 0 0,-1 0 0,1 0 0,0 0 1,0 1-1,0-1 0,0 1 0,1 0 0,-1-1 0,0 2 0,0-1 0,1 0 1,-1 1-1,1-1 0,-1 1 0,7 0 0,-9 1 1,1 0 0,-1 0 0,1 0 0,-1 0 0,1 0 0,-1 0 0,1 1 0,-1-1 0,0 0 0,0 1 0,0-1 0,0 1 0,0-1 0,0 1 0,0-1 0,0 1 0,-1 0 0,1 0 0,-1-1 0,1 1 0,0 3 0,8 48 0,-8-39 0,9 24-1626,0-23-126,-10-15 1696,1 1 0,-1-1 0,1 0-1,-1 0 1,1 0 0,-1-1 0,0 1 0,1 0 0,-1 0 0,1 0 0,-1 0 0,1 0 0,-1 0 0,0-1 0,1 1 0,-1 0-1,0 0 1,1 0 0,-1-1 0,0 1 0,1 0 0,-1-1 0,0 1 0,1 0 0,-1-1 0,0 1 0,0 0 0,1-1 0,-1 1-1,0-1 1,0 1 0,0 0 0,0-1 0,0 1 0,1-1 0,-1 1 0,0-1 0,5-19-5998,0-6-2786</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6.350"/>
    </inkml:context>
    <inkml:brush xml:id="br0">
      <inkml:brushProperty name="width" value="0.025" units="cm"/>
      <inkml:brushProperty name="height" value="0.025" units="cm"/>
    </inkml:brush>
  </inkml:definitions>
  <inkml:trace contextRef="#ctx0" brushRef="#br0">0 1 11115,'0'0'14701,"56"9"-27577</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6.850"/>
    </inkml:context>
    <inkml:brush xml:id="br0">
      <inkml:brushProperty name="width" value="0.025" units="cm"/>
      <inkml:brushProperty name="height" value="0.025" units="cm"/>
    </inkml:brush>
  </inkml:definitions>
  <inkml:trace contextRef="#ctx0" brushRef="#br0">85 303 18962,'0'0'2498,"-9"4"454,6-3-2813,-43 24 3159,44-23-3197,0 0 0,0 0 0,0 0 0,0 1 0,0-1-1,0 0 1,0 1 0,1-1 0,-1 1 0,1 0 0,0 0 0,0-1 0,0 1 0,0 0 0,0 0 0,1 0 0,-1 0 0,1 6 0,0-8-100,1 0 0,-1 0-1,1 0 1,-1 0 0,1 0 0,0 0 0,-1 0 0,1 0-1,0-1 1,0 1 0,0 0 0,0 0 0,0-1 0,0 1-1,0 0 1,0-1 0,0 1 0,0-1 0,0 0 0,0 1-1,0-1 1,0 0 0,0 1 0,0-1 0,0 0 0,1 0-1,-1 0 1,0 0 0,0 0 0,0 0 0,0 0 0,2-1-1,43-5 58,-33 0-43,1 1 0,-2-2 0,1 0 0,-1-1 0,0 0-1,0-1 1,-1 0 0,18-19 0,-10 8 169,-1-1 0,-1-1 0,25-41 0,-34 48 21,0 1-1,-1-1 1,-1 0-1,0-1 1,-1 1-1,-1-1 1,0 0-1,-1 0 1,1-20-1,-4 35-204,0 1 0,0 0 0,0-1 0,0 1 0,0 0 0,0-1 0,0 1 0,0 0 0,0-1 0,0 1 0,0 0 0,0-1 0,0 1 0,0 0 0,0-1 0,0 1 0,0 0 0,0 0 0,-1-1 0,1 1 0,0 0 0,0-1 0,0 1 0,-1 0 0,1 0 0,0-1 0,0 1 0,0 0 0,-1 0 0,1 0 0,0-1 0,-1 1 0,1 0 0,0 0 0,0 0 0,-1 0 0,1 0 0,0 0 0,-1 0 0,1-1 0,-1 1 0,-14 9 0,-11 18 0,8 0 0,2 1 0,-17 36 0,29-54 0,0 0 0,0 0 0,1 0 0,1 1 0,-1-1 0,2 1 0,0 0 0,0-1 0,1 1 0,1 18 0,0-26 0,-1 0 0,1 0 0,0 0 0,0 0 0,0 0 0,1 0 0,-1 0 0,1 0 0,-1-1 0,1 1 0,0 0 0,0-1 0,0 1 0,0-1 0,1 0 0,-1 0 0,1 0 0,3 3 0,0-2 0,-1-1 0,1 1 0,-1-1 0,1 0 0,0-1 0,-1 1 0,1-1 0,0 0 0,11 0 0,-10-1 0,1 0 0,-1 0 0,1 0 0,-1-1 0,1-1 0,-1 1 0,1-1 0,-1 0 0,0-1 0,0 0 0,0 0 0,0 0 0,-1-1 0,1 0 0,-1 0 0,8-8 0,-9 6 0,-1 0 0,0 0 0,-1-1 0,0 1 0,0-1 0,0 0 0,0 0 0,-1 0 0,-1 0 0,1 0 0,-1 0 0,0 0 0,0-1 0,-1 1 0,-1-12 0,1 19 0,0-1 0,0 0 0,0 1 0,0-1 0,0 1 0,0-1 0,-1 0 0,1 1 0,0-1 0,0 1 0,0-1 0,-1 0 0,1 1 0,0-1 0,-1 1 0,1-1 0,-1 1 0,1-1 0,0 1 0,-1 0 0,1-1 0,-1 1 0,1-1 0,-1 1 0,1 0 0,-1-1 0,1 1 0,-1 0 0,0 0 0,1 0 0,-1-1 0,1 1 0,-1 0 0,0 0 0,1 0 0,-1 0 0,1 0 0,-1 0 0,0 0 0,1 0 0,-1 0 0,0 0 0,1 0 0,-1 1 0,1-1 0,-1 0 0,1 0 0,-1 1 0,0-1 0,1 0 0,-1 1 0,1-1 0,-1 0 0,0 1 0,-1 0 0,0 0 0,1 1 0,-1-1 0,0 0 0,0 1 0,1-1 0,-1 1 0,1-1 0,-1 1 0,1 0 0,-1-1 0,1 1 0,0 0 0,0 0 0,0 0 0,-1 4 0,2-5 0,-1 1 0,1 0 0,0-1 0,0 1 0,0-1 0,0 1 0,1-1 0,-1 1 0,0-1 0,1 1 0,-1-1 0,1 1 0,-1-1 0,1 1 0,-1-1 0,1 0 0,0 1 0,0-1 0,0 0 0,0 0 0,0 1 0,2 0 0,0 0 0,0 1 0,0-1 0,1 0 0,-1-1 0,1 1 0,-1 0 0,1-1 0,0 0 0,3 1 0,14 1 0,-1 0 0,39-1 0,-39-2 0,120 2 0,-139-2 0,0 0 0,1-1 0,-1 1 0,0-1 0,0 0 0,0 1 0,1-1 0,-1 0 0,0 0 0,0 0 0,0 0 0,0 0 0,0 0 0,-1 0 0,1 0 0,0 0 0,0 0 0,-1-1 0,1 1 0,-1 0 0,1 0 0,-1-1 0,1 1 0,-1 0 0,0-1 0,0 1 0,1 0 0,-1-1 0,0 1 0,0-1 0,-1-1 0,0-47 0,-1 44 0,0-1 0,0 1 0,-1-1 0,1 1 0,-1 0 0,0 0 0,-1 0 0,-8-10 0,-12-24 0,60 41 0,19 7-2785,1-5-4461,-11-3-3351</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19.384"/>
    </inkml:context>
    <inkml:brush xml:id="br0">
      <inkml:brushProperty name="width" value="0.025" units="cm"/>
      <inkml:brushProperty name="height" value="0.025" units="cm"/>
    </inkml:brush>
  </inkml:definitions>
  <inkml:trace contextRef="#ctx0" brushRef="#br0">1 78 3619,'0'0'7554,"3"-9"-3961,-1 3-2068,8-27-388,-8 18 3693,-1 0 5396,-2 15-10217,1 0 0,0 0 0,-1 1-1,1-1 1,0 0 0,-1 0 0,1 0 0,0 0 0,-1 1 0,1-1-1,0 0 1,-1 0 0,1 1 0,0-1 0,-1 0 0,1 1-1,0-1 1,0 0 0,0 1 0,-1-1 0,1 0 0,0 1-1,0-1 1,0 0 0,0 1 0,0-1 0,-1 1 0,1-1-1,0 0 1,0 1 0,0 0 0,-2 83-9,0-36 0,6 71 0,-4-119 0,0 0 0,0 0 0,1-1 0,-1 1 0,0 0 0,0 0 0,0-1 0,1 1 0,-1 0 0,0 0 0,1 0 0,-1 0 0,0-1 0,0 1 0,1 0 0,-1 0 0,0 0 0,1 0 0,-1 0 0,0 0 0,1 0 0,-1 0 0,0 0 0,1 0 0,-1 0 0,0 0 0,0 0 0,1 0 0,-1 0 0,0 0 0,1 0 0,-1 0 0,0 0 0,1 1 0,-1-1 0,0 0 0,0 0 0,1 0 0,-1 0 0,0 1 0,0-1 0,1 0 0,-1 0 0,0 1 0,0-1 0,0 0 0,0 0 0,1 1 0,-1-1 0,0 0 0,0 1 0,0-1 0,0 0 0,0 0 0,0 1 0,0 0 0,14-29 0,28-127 0,-42 155 0,0 0 0,0 0 0,0 0 0,0 0 0,0 0 0,0 0 0,0 1 0,1-1 0,-1 0 0,0 0 0,0 0 0,0 0 0,0 0 0,0 0 0,0 0 0,0 0 0,0 0 0,0 0 0,0 0 0,0 0 0,0 0 0,0 0 0,1 0 0,-1 0 0,0 1 0,0-1 0,0 0 0,0 0 0,0 0 0,0 0 0,0 0 0,0 0 0,0 0 0,0 0 0,1 0 0,-1 0 0,0 0 0,0-1 0,0 1 0,0 0 0,0 0 0,0 0 0,0 0 0,0 0 0,0 0 0,0 0 0,1 0 0,-1 0 0,0 0 0,0 0 0,2 18 0,0 22 0,-10 75 0,8-114 0,0-1 0,0 0 0,0 0 0,0 1 0,0-1 0,0 0 0,0 0 0,0 1 0,0-1 0,0 0 0,0 1 0,0-1 0,0 0 0,0 0 0,0 1 0,0-1 0,0 0 0,0 0 0,0 1 0,0-1 0,1 0 0,-1 0 0,0 0 0,0 1 0,0-1 0,0 0 0,1 0 0,-1 0 0,0 1 0,0-1 0,0 0 0,1 0 0,-1 0 0,0 0 0,0 0 0,1 1 0,-1-1 0,0 0 0,0 0 0,1 0 0,-1 0 0,0 0 0,0 0 0,1 0 0,-1 0 0,0 0 0,1 0 0,-1 0 0,0 0 0,0 0 0,1 0 0,-1 0 0,0 0 0,0-1 0,1 1 0,-1 0 0,0 0 0,0 0 0,0 0 0,1 0 0,-1-1 0,0 1 0,0 0 0,0 0 0,1 0 0,-1-1 0,0 1 0,0 0 0,0-1 0,1 1 0,15-13 0,0-2 0,-1 1 0,16-21 0,22-23 0,-37 43 0,-12 11 0,0-1 0,0 1 0,1 0 0,-1 0 0,1 0 0,0 0 0,0 1 0,1 0 0,-1 0 0,12-4 0,-17 7 0,1 1 0,0-1 0,0 0 0,-1 1 0,1-1 0,0 1 0,-1-1 0,1 1 0,-1-1 0,1 1 0,0 0 0,-1-1 0,1 1 0,-1 0 0,0-1 0,1 1 0,-1 0 0,1-1 0,-1 1 0,0 0 0,0 0 0,1-1 0,-1 1 0,0 0 0,0 0 0,0 0 0,0 0 0,0-1 0,0 1 0,0 0 0,0 0 0,-1 0 0,1 40 0,0-30 0,-2 22 0,0-24 0,1 0 0,1 0 0,0 0 0,0 0 0,1 0 0,2 11 0,-3-19 0,1-1 0,0 1 0,-1 0 0,1-1 0,0 1 0,-1-1 0,1 1 0,0-1 0,0 0 0,0 1 0,0-1 0,-1 0 0,1 1 0,0-1 0,0 0 0,0 0 0,0 0 0,0 0 0,0 0 0,0 0 0,-1 0 0,1 0 0,0 0 0,0 0 0,0 0 0,0-1 0,0 1 0,0 0 0,-1-1 0,1 1 0,0-1 0,0 1 0,0-1 0,-1 1 0,1-1 0,0 1 0,0-2 0,31-19 0,-20 11 0,-1 0 0,1-1 0,-2-1 0,0 0 0,0 0 0,-1-1 0,10-18 0,-32 58 0,7-16 0,1-1 0,0 1 0,1 0 0,0 0 0,-3 17 0,7-28 0,0 0 0,0 0 0,0 1 0,0-1 0,0 0 0,0 0 0,0 1 0,0-1 0,0 0 0,1 0 0,-1 1 0,0-1 0,0 0 0,0 0 0,0 1 0,0-1 0,0 0 0,0 0 0,1 0 0,-1 1 0,0-1 0,0 0 0,0 0 0,1 0 0,-1 0 0,0 1 0,0-1 0,0 0 0,1 0 0,-1 0 0,0 0 0,0 0 0,1 0 0,-1 0 0,0 0 0,0 0 0,1 0 0,-1 0 0,0 1 0,0-2 0,1 1 0,-1 0 0,0 0 0,0 0 0,1 0 0,-1 0 0,0 0 0,0 0 0,1 0 0,-1 0 0,1-1 0,8-2 0,-1-1 0,0-1 0,-1 1 0,1-1 0,-2-1 0,1 0 0,0 1 0,-1-2 0,0 1 0,0-1 0,-1 0 0,0 0 0,0-1 0,-1 1 0,0-1 0,0 0 0,-1 0 0,0 0 0,0-1 0,-1 1 0,0-1 0,0 0 0,-1 1 0,0-15 0,-3 21 0,-4 9 0,-2 11 0,-2 26 0,2 0 0,2 0 0,0 47 0,6-83 0,-1-2-2133,1-3-2292,2-7-142,2-7-2277</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1.034"/>
    </inkml:context>
    <inkml:brush xml:id="br0">
      <inkml:brushProperty name="width" value="0.025" units="cm"/>
      <inkml:brushProperty name="height" value="0.025" units="cm"/>
    </inkml:brush>
  </inkml:definitions>
  <inkml:trace contextRef="#ctx0" brushRef="#br0">48 94 14542,'3'-44'11290,"-3"43"-8684,0 23-375,-3 26-1645,-19 90-1,13-93-276,2 1 0,-2 62 0,10-100-309,3-10 0,2-9 0,-2-18 0,0 0 0,-3-57 0,-1 62 0,1 26 0,-1-1 0,1 0 0,-1 0 0,1 0 0,0 0 0,0 0 0,-1 0 0,1 0 0,0 0 0,0 0 0,0 0 0,0 0 0,0-1 0,0 1 0,0 0 0,0-1 0,0 1 0,1-1 0,-1 1 0,0-1 0,0 1 0,0-1 0,1 0 0,-1 0 0,0 1 0,0-1 0,1 0 0,-1 0 0,2-1 0,1 2 0,1-1 0,-1 0 0,1 0 0,-1 0 0,0-1 0,1 0 0,-1 1 0,6-3 0,-3-2 0,0 1 0,0-1 0,-1-1 0,0 1 0,0-1 0,0 0 0,0 0 0,-1-1 0,0 0 0,-1 0 0,1 0 0,-1 0 0,5-15 0,-2 4 0,0 0 0,-2 1 0,0-2 0,-1 1 0,2-22 0,-6 32 0,-3 13 0,-7 29 0,-11 52 0,10-32 0,3 1 0,-2 91 0,10-144 0,0-1 0,0 1 0,0 0 0,1 0 0,-1-1 0,0 1 0,1 0 0,-1 0 0,1-1 0,0 1 0,-1-1 0,1 1 0,0-1 0,0 1 0,0-1 0,0 1 0,0-1 0,0 0 0,1 1 0,-1-1 0,0 0 0,1 0 0,-1 0 0,0 0 0,1 0 0,0 0 0,1 0 0,-2-1 0,0 1 0,1-1 0,-1 0 0,0 0 0,0 0 0,1 0 0,-1 0 0,0-1 0,0 1 0,0 0 0,1-1 0,-1 1 0,0 0 0,0-1 0,0 0 0,0 1 0,0-1 0,0 0 0,0 1 0,0-1 0,0 0 0,0 0 0,0 0 0,0 0 0,0 0 0,-1 0 0,1 0 0,0 0 0,-1 0 0,1 0 0,-1 0 0,1 0 0,-1-1 0,1 1 0,-1 0 0,0 0 0,0-3 0,3-7 0,-1 0 0,-1 0 0,0 0 0,0 0 0,-3-23 0,2 30 0,-1-1 0,1 0 0,-1 0 0,0 0 0,-1 1 0,1-1 0,-1 1 0,0-1 0,0 1 0,0-1 0,-1 1 0,0 0 0,1 0 0,-2 0 0,-5-6 0,9 10 0,-1 0 0,0 0 0,1-1 0,-1 1 0,0 0 0,1 0 0,-1 0 0,0 0 0,1-1 0,-1 1 0,0 0 0,1 0 0,-1 0 0,0 1 0,1-1 0,-1 0 0,0 0 0,1 0 0,-1 0 0,0 1 0,1-1 0,-1 0 0,1 1 0,-1-1 0,1 0 0,-1 1 0,0-1 0,1 1 0,-1-1 0,1 1 0,0-1 0,-1 1 0,1-1 0,-1 1 0,1-1 0,0 1 0,-1-1 0,1 1 0,0 0 0,0-1 0,0 1 0,-1 0 0,1-1 0,0 1 0,0 0 0,0-1 0,0 1 0,0 0 0,0-1 0,0 1 0,1 1 0,-2-1 0,1 0 0,0 1 0,0-1 0,0 0 0,0 1 0,0-1 0,0 0 0,0 1 0,0-1 0,0 0 0,1 1 0,-1-1 0,0 0 0,1 0 0,0 1 0,-1-1 0,1 0 0,-1 0 0,1 0 0,0 0 0,0 0 0,0 0 0,0 0 0,0 0 0,0 0 0,0 0 0,0 0 0,0-1 0,0 1 0,0 0 0,2 0 0,4 0 0,0 0 0,-1-1 0,1 0 0,0 0 0,-1-1 0,1 1 0,-1-2 0,1 1 0,-1-1 0,1 0 0,-1 0 0,0 0 0,0-1 0,0 0 0,0 0 0,-1-1 0,1 0 0,-1 0 0,0 0 0,0 0 0,0-1 0,5-7 0,10-11 0,0-1 0,-2-1 0,22-37 0,-32 50 0,-1 0 0,0 0 0,-1 0 0,0-1 0,-1 0 0,-1 0 0,0 0 0,0-1 0,1-18 0,-5 32 0,0 0 0,1-1 0,-1 1 0,0 0 0,0 0 0,0 0 0,0 0 0,0 0 0,0 0 0,0-1 0,0 1 0,0 0 0,0 0 0,0 0 0,0 0 0,-1 0 0,1 0 0,0 0 0,0-1 0,0 1 0,0 0 0,0 0 0,0 0 0,0 0 0,0 0 0,0 0 0,0 0 0,0 0 0,0-1 0,-1 1 0,1 0 0,0 0 0,0 0 0,0 0 0,0 0 0,0 0 0,0 0 0,0 0 0,-1 0 0,1 0 0,0 0 0,0 0 0,0 0 0,0 0 0,0 0 0,0 0 0,-1 0 0,1 0 0,0 0 0,0 0 0,0 0 0,0 0 0,0 0 0,0 0 0,-1 0 0,1 0 0,0 0 0,0 0 0,0 0 0,0 0 0,0 1 0,-11 8 0,-7 14 0,4 0 0,2 0 0,0 1 0,1 0 0,2 1 0,0 0 0,2 0 0,1 1 0,1 0 0,1 0 0,-1 50 0,5-72 0,0-1 0,1 1 0,0-1 0,-1 0 0,1 1 0,0-1 0,1 0 0,-1 0 0,1 0 0,-1 0 0,1 0 0,0 0 0,0 0 0,0 0 0,0-1 0,1 1 0,-1-1 0,1 0 0,0 1 0,-1-1 0,1-1 0,0 1 0,0 0 0,0-1 0,1 1 0,-1-1 0,0 0 0,0 0 0,1 0 0,-1 0 0,0-1 0,5 1 0,-3-1 0,0 1 0,1-1 0,-1 0 0,0 0 0,0-1 0,1 0 0,-1 0 0,0 0 0,0 0 0,0-1 0,0 0 0,0 0 0,-1 0 0,1 0 0,-1-1 0,1 0 0,-1 0 0,0 0 0,0-1 0,6-6 0,-5 4 0,-1-2 0,0 1 0,-1 0 0,1-1 0,-1 0 0,-1 0 0,0 0 0,0 0 0,0 0 0,-1 0 0,0-1 0,-1 1 0,0-15 0,0 22 0,0 0 0,0 0 0,0 0 0,0 0 0,0 0 0,0 0 0,0 0 0,0 0 0,0 0 0,0 0 0,-1 0 0,1 0 0,0 0 0,-1 0 0,1 0 0,0 0 0,-1 1 0,0-1 0,1 0 0,-1 0 0,1 0 0,-1 1 0,0-1 0,1 0 0,-1 1 0,0-1 0,0 0 0,0 1 0,0-1 0,1 1 0,-1-1 0,0 1 0,0 0 0,0-1 0,0 1 0,0 0 0,0 0 0,0 0 0,0 0 0,0 0 0,0 0 0,0 0 0,0 0 0,0 0 0,0 0 0,0 0 0,0 0 0,0 1 0,0-1 0,0 0 0,0 1 0,-1 0 0,-2 1 0,0 0 0,0 1 0,0-1 0,0 1 0,0 0 0,0 0 0,1 0 0,0 0 0,-6 7 0,4-3 0,1 0 0,0 1 0,0-1 0,1 1 0,-5 15 0,8-22 0,-1 0 0,1 0 0,0 1 0,0-1 0,-1 0 0,1 0 0,0 1 0,0-1 0,0 0 0,0 0 0,0 1 0,1-1 0,-1 0 0,0 0 0,1 0 0,-1 1 0,0-1 0,1 0 0,-1 0 0,1 0 0,0 0 0,-1 0 0,1 0 0,0 0 0,0 0 0,0 0 0,0 0 0,0 0 0,0-1 0,0 1 0,0 0 0,0 0 0,0-1 0,0 1 0,0-1 0,0 1 0,0-1 0,1 0 0,-1 1 0,0-1 0,0 0 0,1 0 0,-1 0 0,0 0 0,3 0 0,45-1 0,-32 0 0,-1 1 0,1 0 0,18 3 0,-31-2 0,0-1 0,0 1 0,0 0 0,-1 1 0,1-1 0,0 1 0,0 0 0,-1 0 0,1 0 0,-1 0 0,0 0 0,1 1 0,-1-1 0,0 1 0,0 0 0,-1 0 0,4 5 0,-6-8 0,0 1 0,1-1 0,-1 1 0,0-1 0,0 1 0,1-1 0,-1 1 0,0-1 0,0 1 0,1-1 0,-1 0 0,0 1 0,1-1 0,-1 0 0,1 1 0,-1-1 0,0 0 0,1 1 0,-1-1 0,1 0 0,-1 0 0,1 0 0,-1 1 0,1-1 0,-1 0 0,1 0 0,-1 0 0,1 0 0,-1 0 0,1 0 0,0 0 0,5-14 0,-3-27 0,-3 39 0,-1-25 0,0-17 0,1 44 0,0-1 0,0 1 0,0-1 0,0 0 0,0 1 0,0-1 0,0 1 0,0-1 0,0 1 0,0-1 0,0 0 0,0 1 0,0-1 0,0 1 0,0-1 0,1 1 0,-1-1 0,0 1 0,0-1 0,1 1 0,-1-1 0,0 1 0,1-1 0,-1 1 0,0 0 0,1-1 0,-1 1 0,1-1 0,-1 1 0,1 0 0,-1 0 0,1-1 0,-1 1 0,1 0 0,-1 0 0,1-1 0,-1 1 0,1 0 0,-1 0 0,1 0 0,0 0 0,6 1 0,0 1 0,-1-1 0,1-1 0,0 1 0,0-1 0,-1 0 0,1-1 0,0 0 0,0 0 0,-1 0 0,1-1 0,-1 0 0,1 0 0,-1 0 0,0-1 0,0 0 0,0-1 0,0 1 0,-1-1 0,1 0 0,-1 0 0,0-1 0,0 0 0,0 1 0,-1-2 0,0 1 0,6-8 0,-17 30 0,1 1 0,1 0 0,-4 35 0,8-52 0,1 1 0,-1-1 0,1 0 0,0 1 0,0-1 0,0 1 0,0-1 0,0 1 0,0-1 0,0 1 0,0-1 0,0 0 0,1 1 0,-1-1 0,1 1 0,-1-1 0,1 0 0,-1 1 0,1-1 0,0 0 0,0 0 0,-1 1 0,1-1 0,0 0 0,0 0 0,0 0 0,0 0 0,1 0 0,1 1 0,0-1 0,0-1 0,1 1 0,-1-1 0,0 0 0,0 0 0,0 0 0,1 0 0,-1-1 0,0 1 0,0-1 0,0 0 0,0 0 0,5-2 0,11-5 0,-2 0 0,24-15 0,-31 16 0,0 0 0,0 2 0,1-1 0,-1 1 0,2 0 0,-1 1 0,0 1 0,1 0 0,-1 0 0,19-1 0,-29 4 0,0 1 0,1-1 0,-1 0 0,1 1 0,-1-1 0,0 1 0,1-1 0,-1 1 0,0 0 0,0-1 0,0 1 0,1 0 0,-1 0 0,0 0 0,0 0 0,0 0 0,0 0 0,-1 0 0,1 1 0,0-1 0,0 0 0,-1 0 0,1 1 0,0 1 0,0-2 0,-1 1 0,1-1 0,0 1 0,0-1 0,-1 0 0,1 1 0,0-1 0,1 0 0,-1 1 0,0-1 0,0 0 0,0 0 0,1 0 0,-1 0 0,0 0 0,1-1 0,-1 1 0,1 0 0,-1 0 0,1-1 0,-1 1 0,1-1 0,2 1 0,28-3-1656,-18 1-2688</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1.395"/>
    </inkml:context>
    <inkml:brush xml:id="br0">
      <inkml:brushProperty name="width" value="0.025" units="cm"/>
      <inkml:brushProperty name="height" value="0.025" units="cm"/>
    </inkml:brush>
  </inkml:definitions>
  <inkml:trace contextRef="#ctx0" brushRef="#br0">12 20 14157,'-7'-1'5029,"2"-7"-2723,5 1 705,7 5-2050,13 2-961,4 0-1537,4-1-4165</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1.862"/>
    </inkml:context>
    <inkml:brush xml:id="br0">
      <inkml:brushProperty name="width" value="0.025" units="cm"/>
      <inkml:brushProperty name="height" value="0.025" units="cm"/>
    </inkml:brush>
  </inkml:definitions>
  <inkml:trace contextRef="#ctx0" brushRef="#br0">16 1 12268,'0'0'14445,"3"74"-13099,-3-44-225,0 2-609,0-2-416,0-3-64,0-3-256,0-5-929,0-2-993,0-5-449,0-6-768,-4-5-833,-10-1-2594</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2.237"/>
    </inkml:context>
    <inkml:brush xml:id="br0">
      <inkml:brushProperty name="width" value="0.025" units="cm"/>
      <inkml:brushProperty name="height" value="0.025" units="cm"/>
    </inkml:brush>
  </inkml:definitions>
  <inkml:trace contextRef="#ctx0" brushRef="#br0">20 148 11883,'0'0'5189,"-20"-50"-2306,20 39-449,20 3-960,8-1-65,8-1-32,8-1-128,5-1-480,0 0-352,0 2-289,-1 3-96,-6 2-737,-4 3-1569,-8 2-1346,-9 0-2209,-6 0-4645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3.387"/>
    </inkml:context>
    <inkml:brush xml:id="br0">
      <inkml:brushProperty name="width" value="0.025" units="cm"/>
      <inkml:brushProperty name="height" value="0.025" units="cm"/>
    </inkml:brush>
  </inkml:definitions>
  <inkml:trace contextRef="#ctx0" brushRef="#br0">19 96 12075,'0'0'275,"-1"0"-1,1 0 0,-1 0 0,1 1 0,-1-1 0,0 0 0,1 0 0,-1 0 0,1 0 0,-1 0 0,1 0 0,-1 0 1,1 0-1,-1 0 0,0 0 0,1 0 0,-1-1 0,1 1 0,-1 0 0,1 0 0,-1 0 0,1-1 0,-1 1 1,1 0-1,-1-1 0,1 1 0,-1 0 0,1-1 0,0 1 0,-1-1 0,1 1 0,0-1 0,-1 1 0,1 0 1,0-1-1,-1 1 0,1-1 0,0 0 0,0 1 0,0-1 0,0 1 0,-1-1 0,1 1 0,0-2 0,1 1-44,0 0-1,-1 0 1,1 0-1,0 0 1,0 0-1,0 0 0,0 0 1,0 0-1,0 0 1,0 0-1,0 1 1,0-1-1,1 0 0,-1 1 1,0-1-1,0 1 1,1-1-1,1 1 1,26-6 711,0 2 1,54-2-1,-18 2-732,-3-4-3526,-51 5 1081,0 1-1,-1-2 0,1 1 0,-1-2 1,13-6-1,-6-1-10202</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3.950"/>
    </inkml:context>
    <inkml:brush xml:id="br0">
      <inkml:brushProperty name="width" value="0.025" units="cm"/>
      <inkml:brushProperty name="height" value="0.025" units="cm"/>
    </inkml:brush>
  </inkml:definitions>
  <inkml:trace contextRef="#ctx0" brushRef="#br0">3 49 10282,'0'0'15161,"1"10"-14740,-2 143 1703,-2-51 34,4-102-2136,-1 0 0,0-1 0,0 1 0,0 0 0,0-1-1,0 1 1,0 0 0,0 0 0,1-1 0,-1 1 0,0 0 0,0 0 0,0-1 0,1 1 0,-1 0 0,0 0 0,0 0 0,1-1 0,-1 1 0,0 0-1,1 0 1,-1 0 0,0 0 0,0 0 0,1 0 0,-1 0 0,0 0 0,1-1 0,-1 1 0,0 0 0,1 0 0,-1 0 0,0 0 0,0 1 0,1-1-1,-1 0 1,0 0 0,1 0 0,-1 0 0,0 0 0,0 0 0,1 0 0,-1 0 0,0 1 0,1-1 0,-1 0 0,0 0 0,0 0 0,0 1 0,1-1-1,-1 0 1,0 0 0,0 1 0,0-1 0,1 0 0,-1 0 0,0 1 0,0-1 0,0 0 0,0 1 0,0-1 0,0 0 0,0 0 0,0 1-1,0-1 1,0 0 0,0 1 0,16-23 521,-13 12-511,0 0 1,-1 0 0,0 0-1,-1 0 1,0-1 0,-1 1-1,0 0 1,0-1-1,-1 1 1,-1 0 0,0 0-1,0-1 1,-1 2 0,0-1-1,0 0 1,-1 0-1,-6-8 1,19 18-33,0 0 0,0 0 0,0-1 0,-1-1 0,1 1 0,0-1 0,-1-1 0,0 1 0,12-6 0,-10 1 0,0 0 0,0-1 0,-1 0 0,0 0 0,0-1 0,-1 0 0,14-19 0,-19 61 0,-10 67 0,3-66 0,0 49 0,4-82 0,0 0 0,0 1 0,0-1 0,0 1 0,0-1 0,0 0 0,0 1 0,0-1 0,0 1 0,1-1 0,-1 0 0,1 1 0,-1-1 0,1 0 0,-1 1 0,1-1 0,0 0 0,0 0 0,-1 0 0,1 0 0,0 0 0,0 1 0,0-2 0,0 1 0,0 0 0,1 0 0,-1 0 0,0 0 0,0-1 0,0 1 0,1 0 0,-1-1 0,0 0 0,1 1 0,-1-1 0,1 0 0,-1 1 0,0-1 0,1 0 0,-1 0 0,1 0 0,-1 0 0,0 0 0,1-1 0,-1 1 0,1 0 0,-1-1 0,2 0 0,2-1 0,0 1 0,-1-1 0,1-1 0,-1 1 0,0-1 0,0 0 0,0 0 0,0 0 0,0 0 0,-1-1 0,1 1 0,-1-1 0,3-4 0,-3 1-487,0 1 0,0 0 0,-1-1-1,0 1 1,-1-1 0,1 0 0,-1 0 0,0 0 0,-1 1 0,0-1 0,-1-13-1,-1 2-2150,-1-1-1,0 1 1,-8-21-1,-2-6-8251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4.295"/>
    </inkml:context>
    <inkml:brush xml:id="br0">
      <inkml:brushProperty name="width" value="0.025" units="cm"/>
      <inkml:brushProperty name="height" value="0.025" units="cm"/>
    </inkml:brush>
  </inkml:definitions>
  <inkml:trace contextRef="#ctx0" brushRef="#br0">0 1 12460,'0'0'18321,"70"35"-21428,-30-21-1441,-1 0-1634,2-5-5093</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4.651"/>
    </inkml:context>
    <inkml:brush xml:id="br0">
      <inkml:brushProperty name="width" value="0.025" units="cm"/>
      <inkml:brushProperty name="height" value="0.025" units="cm"/>
    </inkml:brush>
  </inkml:definitions>
  <inkml:trace contextRef="#ctx0" brushRef="#br0">149 0 16271,'0'0'7682,"-9"6"-4874,2-3-2400,-70 44 3126,72-44-3405,1 0 0,0 0 0,0 1 0,0-1 0,0 1 0,0 0 0,1 0 0,-1 0 0,1 1 0,1-1 0,-1 1 0,0 0 0,1-1 0,0 1 0,-2 9 0,4-13-129,0 0 0,1-1 0,-1 1 0,0 0 0,1 0 0,-1-1 0,1 1 0,-1 0 0,1-1 0,0 1 0,-1 0 0,1-1 0,0 1 0,-1-1 0,1 1 0,0-1 0,0 1 0,-1-1 0,1 0 0,0 1 0,0-1 0,0 0 0,0 0 0,-1 0 0,1 1 0,0-1 0,0 0 0,0 0 0,1-1 0,39 4 0,-26-2 0,-2 0-88,0 1 1,1 1-1,-1 1 1,0 0-1,-1 0 1,16 8-1,-24-10 68,0 0-1,0 0 1,-1 0-1,1 0 1,-1 0-1,0 1 1,1 0-1,-1 0 1,-1-1-1,1 2 1,0-1-1,-1 0 1,1 1-1,-1-1 1,0 1-1,0-1 1,0 1-1,-1 0 1,1 0-1,-1 0 1,0 0-1,0 0 0,0 7 1,-1-8 45,-1 0 1,0-1 0,0 1-1,-1 0 1,1-1-1,-1 1 1,1-1-1,-1 1 1,0-1-1,1 0 1,-1 0-1,0 0 1,-1 0-1,1 0 1,0 0-1,-1 0 1,1-1-1,-1 1 1,1-1-1,-1 0 1,1 0-1,-1 0 1,-5 2 0,-4 1 72,0 0 1,0-1-1,-1-1 1,-15 3-1,26-5-155,0 0 1,0 1-1,0-1 1,0 0-1,0 0 1,0 0-1,0 0 1,0-1-1,0 1 1,0 0-1,0-1 1,0 1-1,0-1 1,1 0-1,-1 0 1,0 1-1,0-1 1,1 0-1,-1-1 0,0 1 1,1 0-1,-1 0 1,1-1-1,0 1 1,-1-1-1,1 1 1,0-1-1,0 0 1,0 1-1,-1-3 1,0-2-348,1-1 0,0 1 0,1 0 1,-1-1-1,1 1 0,0-1 0,1 1 0,1-10 1,3-6-2242,0 1 0,1 1 0,13-30 0,-4 10-1787,8-23-2428</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4.998"/>
    </inkml:context>
    <inkml:brush xml:id="br0">
      <inkml:brushProperty name="width" value="0.025" units="cm"/>
      <inkml:brushProperty name="height" value="0.025" units="cm"/>
    </inkml:brush>
  </inkml:definitions>
  <inkml:trace contextRef="#ctx0" brushRef="#br0">60 138 609,'9'-32'6567,"-8"23"-5123,1 0 1,0 0 0,0 0-1,1 0 1,1 1 0,-1-1-1,2 1 1,-1-1 0,1 2-1,8-12 1,-12 20-1265,0-1 0,-1 1 0,1 0 0,0 0 0,-1 0 1,1 0-1,-1 0 0,1 0 0,-1 0 0,1 1 0,-1-1 0,0 0 0,0 0 0,1 0 0,-1 0 0,0 0 0,0 0 0,0 1 0,0-1 0,0 0 0,-1 2 1,2 33 534,-1 43 897,-2-1 76,14 115 0,-9-169-1854,1-1 0,1 0 0,1 0-1,1 0 1,1-1 0,1 0-1,1 0 1,1-1 0,18 26-1,-19-38-4972,-12-18-407,-12-21-312,-31-33 3136,-12-14 4859,36 47 617,1-1 0,1-1 0,-28-67 0,46 97-2606,0 0 1,0 0-1,0 0 1,0 0 0,1 0-1,-1 0 1,1-1-1,-1 1 1,1 0-1,0 0 1,0 0-1,0 0 1,0-1-1,0 1 1,0 0-1,1 0 1,-1 0-1,1 0 1,-1-1-1,1 1 1,0 0-1,0 0 1,0 0-1,0 0 1,0 1-1,0-1 1,1 0-1,-1 0 1,1 1-1,-1-1 1,3-1-1,2 0-15,1 0 0,0 0 0,-1 1-1,1 0 1,0 0 0,0 0-1,0 1 1,12 0 0,104-6-292,26-2-6862,-57-4-3603</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7:29.669"/>
    </inkml:context>
    <inkml:brush xml:id="br0">
      <inkml:brushProperty name="width" value="0.025" units="cm"/>
      <inkml:brushProperty name="height" value="0.025" units="cm"/>
    </inkml:brush>
  </inkml:definitions>
  <inkml:trace contextRef="#ctx0" brushRef="#br0">8513 389 17072,'-463'-138'1488,"336"108"-1052,-223-23 0,-328 42-1522,-1 59-742,70-4 1549,-584-29 2573,370-13-1107,374 20-835,-529 95 1,752-77-447,-305 96 1,389-88 118,2 6 1,2 6-1,-151 90 0,228-113-7,2 2 1,2 3-1,1 3 0,2 2 0,3 2 1,-78 95-1,101-107-4,2 2-1,1 0 1,2 2 0,2 0 0,2 1 0,1 1 0,3 1-1,1 1 1,2 0 0,3 0 0,-6 62 0,12-69-29,1 0 1,1 0 0,3 0-1,1 0 1,2 0 0,1 0-1,2-1 1,2 0 0,1 0-1,2-1 1,2-1-1,30 55 1,-13-41 16,3-2 0,1-1 0,2-2 0,2-2 0,2-1 0,83 61 0,-14-25 31,218 114 0,-149-104 75,4-8 0,3-8 0,335 80 0,-235-93 135,557 40 0,691-60 33,-775-30 281,-701-6-520,1230 5 396,-863-23-300,430-73 1,-449 16 273,-2-17 1,581-210-1,-879 260-320,-1-6 0,-3-4 0,106-69 1,-158 86-67,-2-2 0,-2-2 0,-1-3 0,-2-1 1,-2-2-1,-2-2 0,57-82 0,-83 105-16,-1 0 0,-1-1 0,-1-1 0,-1 0 0,-1 0 0,-2-1 0,0 0 1,-1-1-1,-2 0 0,0 1 0,-2-1 0,-1 0 0,-1 0 0,-1 0 0,-1 0 0,-2 0 0,0 0 0,-15-44 0,-6 5 612,-3 1 0,-3 1 0,-3 2 0,-54-75 0,-187-215 2380,259 331-3004,-116-135 380,-218-200 0,273 288-420,-3 3-1,-3 4 0,-3 3 0,-170-83 0,148 94-478,-2 6-1,-1 4 0,-2 4 0,-1 6 0,-195-19 0,150 34-1497,0 8 0,0 6-1,-264 40 1,39 25-3832</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6.837"/>
    </inkml:context>
    <inkml:brush xml:id="br0">
      <inkml:brushProperty name="width" value="0.025" units="cm"/>
      <inkml:brushProperty name="height" value="0.025" units="cm"/>
    </inkml:brush>
  </inkml:definitions>
  <inkml:trace contextRef="#ctx0" brushRef="#br0">41 167 11371,'-2'0'305,"-23"4"1340,25-4-1578,-1 0 0,1 0 0,-1 0-1,1 0 1,-1 0 0,1 0 0,-1 0 0,1 0 0,-1 1-1,1-1 1,-1 0 0,1 0 0,0 0 0,-1 0 0,1 1-1,-1-1 1,1 0 0,-1 0 0,1 1 0,0-1 0,-1 0-1,1 1 1,0-1 0,-1 0 0,1 1 0,0-1 0,-1 1-1,1-1 1,0 0 0,0 1 0,-1-1 0,1 1 0,0 0-1,25 0 1675,411-28 3853,-163 4-4633,999-16 813,3 41-563,-1054-1-656,552 13 1347,128 0-1311,-874-13-608,36-1 93,-60 0-100,0-1 0,0 1 0,0 0-1,1-1 1,-1 0 0,0 0 0,-1 0 0,1 0 0,0 0 0,0 0 0,0-1 0,-1 0 0,1 1 0,-1-1 0,3-2 0,-4 3-61,-1 0 0,1 1 0,-1-1 0,1 0 0,-1 0 0,1 1 1,-1-1-1,0 0 0,0 0 0,1 0 0,-1 0 0,0 1 0,0-1 0,0 0 0,0 0 0,0 0 0,0 0 0,0 0 1,0 1-1,0-1 0,0 0 0,-1 0 0,1 0 0,0 0 0,0 0 0,-1 1 0,1-1 0,-1 0 0,1 0 0,-1 1 0,1-1 1,-1 0-1,-1-1 0,-23-18-3669,20 17 2937,-29-22-6448,0-3-6071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8.832"/>
    </inkml:context>
    <inkml:brush xml:id="br0">
      <inkml:brushProperty name="width" value="0.025" units="cm"/>
      <inkml:brushProperty name="height" value="0.025" units="cm"/>
    </inkml:brush>
  </inkml:definitions>
  <inkml:trace contextRef="#ctx0" brushRef="#br0">1954 224 10890,'-51'-32'1487,"-1"3"1,-1 1-1,-1 3 0,-109-33 0,108 43-1118,-1 3 0,1 2 0,-2 3 0,1 2 0,-1 2 0,0 4 0,1 1 0,-105 19 0,103-9-162,0 2 0,1 3 0,1 2 1,1 2-1,0 3 0,-98 61 0,119-62-164,1 2 1,0 1-1,2 2 1,1 1-1,2 1 0,1 1 1,1 2-1,1 1 1,2 0-1,-31 66 0,27-36-22,3 2 0,3 1 0,3 0 0,3 1-1,3 1 1,3 1 0,3-1 0,3 1 0,6 72 0,-1-107-49,2-1 0,1 1 1,1-1-1,2 0 1,1 0-1,2-1 1,2 0-1,17 33 1,-21-49 26,1 0 0,1-1 0,1 0 0,0 0 0,1-2 1,0 1-1,1-2 0,1 0 0,0 0 0,1-2 0,0 0 0,1-1 1,0 0-1,1-1 0,33 11 0,-17-11 49,1-1-1,0-2 1,1-1-1,0-2 1,-1-2 0,1-1-1,0-1 1,-1-2 0,38-9-1,18-7 182,-1-4 1,110-45-1,-49 10-149,-2-7 0,-4-6 0,-3-7 0,255-185 0,-343 220-60,-2-2 0,-3-2 0,85-103 0,-115 124 0,-1-2 0,-1 0 0,-1 0 0,14-39 0,-23 48 9,0-1 0,-2 0 0,0 0 0,-2 0 0,0-1-1,-1 1 1,-1-33 0,-2 40 87,0-1-1,-1 0 1,0 1 0,-1-1-1,-1 1 1,0 0-1,-1 0 1,-1 0 0,0 1-1,0-1 1,-1 1-1,0 1 1,-14-16 0,7 12-7,0 2 1,0 0 0,-1 0-1,-1 1 1,0 1 0,-1 1 0,0 0-1,-30-11 1,-1 4-67,0 2 1,-1 3-1,0 1 0,-1 3 1,0 2-1,-79 1 1,54 7-100,0 3 0,0 3 1,1 4-1,0 3 1,1 3-1,-93 37 0,95-27-1257,2 3 0,2 3-1,-93 62 1,91-45-3486,31-16-2787</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57.717"/>
    </inkml:context>
    <inkml:brush xml:id="br0">
      <inkml:brushProperty name="width" value="0.025" units="cm"/>
      <inkml:brushProperty name="height" value="0.025" units="cm"/>
    </inkml:brush>
  </inkml:definitions>
  <inkml:trace contextRef="#ctx0" brushRef="#br0">0 226 11531,'0'0'5045,"13"-7"-3967,58-33 667,101-52 2297,-144 83-3647,1 2 0,-1 0 0,2 2 1,-1 1-1,1 2 0,49 1 0,-38 1 335,542-1 1967,-54 0-1101,1126-2-1271,-644 54-63,-234-7-81,323 25-153,-764-43-18,743 14 250,-306-18 83,664-4-230,-991-20-98,211-26-15,-188-23 0,-441 49 0,-19 2 0,-33 2 0,16-1 0,-174 13 0,160-14 0,0-1 0,1 0 0,-1-2 0,1-1 0,-1-1 0,-26-9 0,-24-15 0,1-2 0,2-3 0,-86-57 0,153 89 0,-1 1 0,1-1 0,0 1 0,-1-1 0,1 0 0,0 0 0,0 0 0,0 0 0,0 0 0,1 0 0,-1-1 0,1 1 0,-1-1 0,1 1 0,-2-5 0,35 37-8205,-26-29 4313,-2-1-1275</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4.030"/>
    </inkml:context>
    <inkml:brush xml:id="br0">
      <inkml:brushProperty name="width" value="0.025" units="cm"/>
      <inkml:brushProperty name="height" value="0.025" units="cm"/>
    </inkml:brush>
  </inkml:definitions>
  <inkml:trace contextRef="#ctx0" brushRef="#br0">1 173 5830,'0'0'7121,"12"-4"-6747,18-5-147,1 2 0,-1 2 1,1 0-1,51 0 1,600-5 698,193-2-646,240 50-71,-295-4-130,-465-28 63,388-45-1,-359-7 394,481-42 302,336 72 90,-498 14-412,-648 1-828,-51 0-245,-6 1-142,-29 0-1023,-1 0-1170,-4 0-2318</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5.364"/>
    </inkml:context>
    <inkml:brush xml:id="br0">
      <inkml:brushProperty name="width" value="0.025" units="cm"/>
      <inkml:brushProperty name="height" value="0.025" units="cm"/>
    </inkml:brush>
  </inkml:definitions>
  <inkml:trace contextRef="#ctx0" brushRef="#br0">0 164 11275,'0'0'1729,"8"-10"-1430,-3 3-270,-1 2-21,-1 1 1,1-1 0,-1 1-1,1 0 1,1 0 0,-1 0-1,0 1 1,1-1 0,0 1-1,0 0 1,0 1-1,0-1 1,8-2 0,68-17 15,0 5 1,149-14-1,172 15 57,-125 9 58,1271 21 2931,-72 65-2173,-663-42 4,674 25-398,70-41 1013,-1445-22-448,188-27-1,-419 60-6597,76-24 399</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6.736"/>
    </inkml:context>
    <inkml:brush xml:id="br0">
      <inkml:brushProperty name="width" value="0.025" units="cm"/>
      <inkml:brushProperty name="height" value="0.025" units="cm"/>
    </inkml:brush>
  </inkml:definitions>
  <inkml:trace contextRef="#ctx0" brushRef="#br0">1 0 12876,'114'6'356,"147"24"0,18 3-411,903 0 676,-702-27 509,3264-25 1619,-576-31-2018,-1300 74-693,-1734-20-36,1028 1 92,-927-19 532,173-3 387,-408 17-1018,1 0 0,-1-1 0,1 1-1,-1 0 1,0 0 0,1 0 0,-1 1 0,1-1 0,-1 0 0,1 0 0,-1 0 0,1 0 0,-1 0 0,1 0 0,-1 1-1,0-1 1,1 0 0,-1 0 0,1 1 0,-1-1 0,0 0 0,1 1 0,-1-1 0,0 0 0,1 1 0,-1-1 0,0 0 0,0 1-1,1-1 1,-1 1 0,0-1 0,0 0 0,0 1 0,1 0 0,-2 0-57,1 0 0,0-1-1,0 1 1,0 0 0,0 0 0,-1 0 0,1 0-1,0-1 1,-1 1 0,1 0 0,-1 0 0,1-1-1,-1 1 1,1 0 0,-1-1 0,1 1 0,-1-1-1,0 1 1,1 0 0,-2 0 0,-4 2-651,-1 0 1,1 0 0,0-1-1,-1 0 1,0 0-1,0-1 1,0 1 0,-12 0-1,-35 1-6259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8.858"/>
    </inkml:context>
    <inkml:brush xml:id="br0">
      <inkml:brushProperty name="width" value="0.025" units="cm"/>
      <inkml:brushProperty name="height" value="0.025" units="cm"/>
    </inkml:brush>
  </inkml:definitions>
  <inkml:trace contextRef="#ctx0" brushRef="#br0">54 1 3523,'-13'1'1880,"9"-1"-894,0 0 0,0 1 0,0-1 0,0 1 0,0 0 0,0 0 1,-6 3-1,10-4-922,0 0 1,0 1 0,0-1-1,-1 0 1,1 0 0,0 1-1,0-1 1,0 0 0,0 0-1,-1 1 1,1-1 0,0 0-1,0 0 1,0 1 0,0-1-1,0 0 1,0 1 0,0-1-1,0 0 1,0 0-1,0 1 1,0-1 0,0 0-1,0 1 1,0-1 0,0 0-1,0 0 1,0 1 0,0-1-1,0 0 1,1 1 0,-1-1-1,0 0 1,0 0 0,0 1-1,0-1 1,1 0 0,20 18-124,6-3 215,1 0 1,1-2 0,0-1 0,41 11 0,128 23 543,-139-34-679,22 2 418,139 7 0,85-17 341,-118-4-618,61 3-2,455 13 289,-250 30-395,44 2 25,1079-35 946,343-63-870,2290 13-48,-3060 12-40,-501 5-38,763-26-5,578-9 16,-1807 52-41,266 3 7,-307 6 8,158 27-1,-260-25-133,-1 2 1,52 21-1,-17-6-2697,-33-15-1374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17.294"/>
    </inkml:context>
    <inkml:brush xml:id="br0">
      <inkml:brushProperty name="width" value="0.025" units="cm"/>
      <inkml:brushProperty name="height" value="0.025" units="cm"/>
    </inkml:brush>
  </inkml:definitions>
  <inkml:trace contextRef="#ctx0" brushRef="#br0">5933 75 8776,'-17'-7'5659,"-14"-7"-5342,-1 2 0,0 2 0,0 1 0,-57-9 0,10 13-118,-152 12-1,-79 30-367,-34 2-1019,-486-39 1587,295-11 1903,-135 36-949,-40 0-1190,630-25-159,-643 30 179,637-20 164,2 5 1,0 3 0,0 3 0,2 5-1,1 3 1,-106 53 0,118-45-9,-121 88 0,164-106-334,2 1 0,0 2-1,1 1 1,1 0 0,2 1-1,0 2 1,-23 39-1,36-53-124,1 1 0,1-1 0,1 1 0,-1 0-1,2 0 1,0 1 0,0-1 0,2 1-1,-1-1 1,2 28 0,2-23-57,1 1 0,0 0 0,2-1 0,0 1-1,1-1 1,1-1 0,9 20 0,7 3 34,2 0 0,2-2 0,1-1 0,2-1-1,54 51 1,-28-36 242,3-4 0,1-2 0,2-2 0,2-3 0,2-3 0,1-3 0,85 30 0,-38-24 1,3-5 0,1-5-1,207 25 1,-102-36-45,1-10 0,320-29 0,443-100 175,89-75 71,-23-87 327,-926 242-564,-2-6 0,162-84 0,-273 122-51,-1 0 1,1 0-1,-2-2 1,1 1-1,-1-2 1,14-15-1,-22 22 11,0-1-1,-1 0 1,0 0-1,0-1 1,0 1 0,0-1-1,-1 1 1,0-1-1,0 0 1,0 0 0,-1 0-1,0 0 1,0 0-1,0 0 1,-1 0-1,0 0 1,0 0 0,-1 0-1,-1-8 1,-2 0 49,-1 0 0,0 0 0,-1 0 0,0 1 0,-1 0 0,-1 0 0,0 1 0,-1-1 0,0 2 0,-1 0 0,0 0 0,-16-13-1,-12-8 137,-1 2 0,-65-38 0,27 25-109,-2 4 0,-2 4 0,-1 3 1,-144-36-1,-358-37-1354,-333 28-7093,868 74 7485,-288-18-6441</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5:53.243"/>
    </inkml:context>
    <inkml:brush xml:id="br0">
      <inkml:brushProperty name="width" value="0.025" units="cm"/>
      <inkml:brushProperty name="height" value="0.025" units="cm"/>
    </inkml:brush>
  </inkml:definitions>
  <inkml:trace contextRef="#ctx0" brushRef="#br0">0 197 7431,'78'-6'4156,"-1"0"-4468,171 11 318,176-5 596,1278-31 3712,-1283 46-4274,282 6-11,162-7 237,1011-11 819,-1296-18-875,346-15-47,1303-51 654,-1291 90-793,-630-3-21,1337-10 102,-1-45 9,-523 37-87,-377 9-17,-330-13-203,76-1-1765,-441 17-2425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0.884"/>
    </inkml:context>
    <inkml:brush xml:id="br0">
      <inkml:brushProperty name="width" value="0.025" units="cm"/>
      <inkml:brushProperty name="height" value="0.025" units="cm"/>
    </inkml:brush>
  </inkml:definitions>
  <inkml:trace contextRef="#ctx0" brushRef="#br0">83 0 17168,'0'0'6695,"-28"71"-6503,17-26-96,2 2-64,1 4 0,2 0 0,0-3 32,2-5-64,4-8-1025,-1-7-1089,1-13-1057,-3-14-1762,-4-1-3523</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366"/>
    </inkml:context>
    <inkml:brush xml:id="br0">
      <inkml:brushProperty name="width" value="0.025" units="cm"/>
      <inkml:brushProperty name="height" value="0.025" units="cm"/>
    </inkml:brush>
  </inkml:definitions>
  <inkml:trace contextRef="#ctx0" brushRef="#br0">10 172 9417,'0'0'4175,"-2"-12"-823,0 4-2663,1 5-514,0-1-1,0 1 1,0 0 0,0-1-1,1 1 1,-1 0 0,1-1 0,0 1-1,0-1 1,0 1 0,1 0-1,-1-1 1,1 1 0,0 0-1,0-1 1,0 1 0,0 0 0,0 0-1,1 0 1,0 0 0,3-5-1,4 0 57,0 1 1,1 0-1,0 1 0,0 0 0,1 0 0,-1 1 0,1 0 0,0 1 1,0 1-1,1 0 0,-1 0 0,16-1 0,6 0-123,0 1 1,0 2-1,37 4 0,-61-2-107,0 0 0,-1 0 0,1 1 0,-1 0 0,1 1 0,-1 0 0,0 0 0,0 1 0,0 0 0,-1 0 0,9 7 0,-13-9 0,-1 0-1,0-1 0,0 2 1,0-1-1,0 0 1,0 0-1,-1 1 0,1-1 1,-1 1-1,1-1 1,-1 1-1,0 0 0,0-1 1,0 1-1,0 0 0,-1 0 1,1 0-1,-1-1 1,0 1-1,0 0 0,0 0 1,0 0-1,0 0 1,0 0-1,-1 0 0,0 0 1,1-1-1,-1 1 0,0 0 1,0 0-1,-1-1 1,1 1-1,0-1 0,-1 1 1,0-1-1,1 0 1,-3 3-1,-6 7 175,0-1 1,-1 0-1,-1-1 1,-19 15-1,17-14 148,1 0-1,0 0 1,-12 14-1,24-24-315,0 0 0,0 0-1,0 0 1,1 0-1,-1 0 1,0 0 0,0 0-1,1 0 1,-1 1-1,1-1 1,-1 0 0,1 0-1,-1 1 1,1-1-1,0 0 1,-1 0 0,1 1-1,0-1 1,0 0-1,0 1 1,0-1 0,0 0-1,0 1 1,1 0-1,0 0 3,0-1-1,0 0 1,0 0-1,0 0 1,0 0-1,0 0 1,0 0-1,1 0 1,-1-1-1,0 1 1,1 0-1,-1-1 1,1 1-1,-1-1 0,0 1 1,1-1-1,2 1 1,12 1-51,0-1 1,0 0-1,21-2 0,-17 0-274,-7 1 117,0 0 1,-1 1 0,1 1-1,0 0 1,21 6 0,-32-8 184,1 1 0,-1 0 0,0 0 0,1 1 0,-1-1 0,0 0 1,0 1-1,0-1 0,0 1 0,0 0 0,0-1 0,-1 1 0,1 0 1,0 0-1,-1 0 0,0 1 0,1-1 0,-1 0 0,0 0 0,0 1 1,0-1-1,0 1 0,-1-1 0,1 1 0,-1-1 0,1 1 0,-1-1 1,0 1-1,0-1 0,0 1 0,0-1 0,-1 1 0,1-1 0,-1 1 1,1-1-1,-2 3 0,-1 2 124,0 0 0,0 0 0,0 0 0,-1-1 0,0 1 0,-1-1 1,1 0-1,-1-1 0,0 1 0,-1-1 0,1 0 0,-1 0 0,0 0 0,-1-1 0,1 0 1,-7 3-1,-14 7 764,0-1 0,-46 14 1,38-16-370,-1-3 1,-1 0-1,1-3 0,-1 0 1,-56-2-1,77-7-582,16-6-181,2 8 148,0 0 0,0 1 1,0-1-1,0 0 0,0 0 0,0 1 0,0-1 1,0 1-1,0 0 0,4-1 0,40-16-3407,-20 9-496,1-2 0,25-14 0,-6-5-6306</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694"/>
    </inkml:context>
    <inkml:brush xml:id="br0">
      <inkml:brushProperty name="width" value="0.025" units="cm"/>
      <inkml:brushProperty name="height" value="0.025" units="cm"/>
    </inkml:brush>
  </inkml:definitions>
  <inkml:trace contextRef="#ctx0" brushRef="#br0">91 1 14382,'0'0'9523,"-6"11"-8332,-8 14-608,1 2 1,2-1-1,1 2 0,1 0 1,1 0-1,-7 47 1,11-8-334,4-38-2887,11-39-6475,-1-7 3314</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067"/>
    </inkml:context>
    <inkml:brush xml:id="br0">
      <inkml:brushProperty name="width" value="0.025" units="cm"/>
      <inkml:brushProperty name="height" value="0.025" units="cm"/>
    </inkml:brush>
  </inkml:definitions>
  <inkml:trace contextRef="#ctx0" brushRef="#br0">97 1 18065,'0'0'7121,"0"9"-6501,-4 53 537,-16 81-1,4-34-2396,16-109 1111,0 1 1,0-1-1,0 0 1,0 1-1,0-1 1,0 1 0,0-1-1,0 1 1,0-1-1,0 0 1,0 1-1,0-1 1,0 1-1,0-1 1,-1 0-1,1 1 1,0-1 0,0 1-1,0-1 1,-1 0-1,1 1 1,0-1-1,0 0 1,-1 0-1,1 1 1,0-1-1,-1 0 1,1 1 0,0-1-1,-1 0 1,1 0-1,-1 0 1,1 0-1,0 1 1,-1-1-1,1 0 1,-1 0-1,1 0 1,0 0-1,-1 0 1,1 0 0,-1 0-1,1 0 1,-1 0-1,1 0 1,0 0-1,-1 0 1,1 0-1,-1 0 1,1-1-1,0 1 1,-1 0 0,1 0-1,-1 0 1,1-1-1,0 1 1,-1 0-1,1 0 1,0-1-1,-1 1 1,1-1-1,-21-21-6469,2-2 1297</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413"/>
    </inkml:context>
    <inkml:brush xml:id="br0">
      <inkml:brushProperty name="width" value="0.025" units="cm"/>
      <inkml:brushProperty name="height" value="0.025" units="cm"/>
    </inkml:brush>
  </inkml:definitions>
  <inkml:trace contextRef="#ctx0" brushRef="#br0">22 252 2402,'-4'-12'5018,"2"6"-4615,-2-5 843,1-1 0,0 0 0,-2-20 0,5 28-946,0 0-1,0 0 1,0 0 0,0-1-1,1 1 1,-1 0-1,1 0 1,0 0-1,1 0 1,-1 0-1,1 0 1,-1 0-1,1 0 1,0 1 0,1-1-1,4-6 1,2 2 210,0-1 0,0 2 1,1-1-1,0 1 0,1 1 1,-1-1-1,1 2 0,21-8 1,-18 8-384,-1 1 1,1 0-1,1 1 1,-1 0-1,0 2 1,1-1 0,-1 2-1,1 0 1,-1 1-1,1 0 1,-1 1-1,15 4 1,-24-5-110,-1 0 0,1 1 1,-1 0-1,0 0 0,1 0 1,-1 0-1,0 1 0,0 0 0,-1 0 1,1 0-1,0 0 0,-1 0 1,0 1-1,0-1 0,0 1 0,0 0 1,-1 0-1,1 0 0,-1 0 1,3 8-1,-4-9 166,-1 1 1,1 0-1,-1 0 0,1 0 1,-1 0-1,0-1 1,0 1-1,-1 0 0,1 0 1,-1 0-1,0 0 1,0-1-1,0 1 0,-1 0 1,1-1-1,-1 1 1,0-1-1,0 1 0,0-1 1,0 0-1,-1 0 1,1 0-1,-1 0 0,0-1 1,-4 4-1,-2 1 31,0 0 0,0-1 0,0 0 0,-1-1-1,0 0 1,0 0 0,0-1 0,-1 0 0,1-1 0,-1 0 0,0-1 0,0 0-1,0-1 1,0 0 0,-19-1 0,29 0-295,-1 0 0,1 0 1,0 0-1,0 0 0,0 0 0,0 0 1,0-1-1,0 1 0,0 0 0,0 0 1,0-1-1,0 1 0,0-1 0,0 1 1,0-1-1,0 1 0,-2-2 0,3 1-65,0 1 0,0-1 0,-1 1 0,1-1 0,0 1 0,0-1 0,0 1 0,0-1 0,0 1 0,0-1-1,0 1 1,0-1 0,0 1 0,0-1 0,0 1 0,0-1 0,1 1 0,-1-1 0,0 1 0,0-1 0,0 1 0,1-1 0,-1 1 0,0 0-1,1-1 1,28-27-11196,-4 11-4429</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190"/>
    </inkml:context>
    <inkml:brush xml:id="br0">
      <inkml:brushProperty name="width" value="0.025" units="cm"/>
      <inkml:brushProperty name="height" value="0.025" units="cm"/>
    </inkml:brush>
  </inkml:definitions>
  <inkml:trace contextRef="#ctx0" brushRef="#br0">15 63 5061,'-9'3'10890,"3"-3"-5221,12 0-4323,19-4-481,17-6 192,9-2-65,11-1-415,4 0-257,-2 4-256,-8 4-64,-10 5-192,-13 0-1025,-12 7-961,-12 4-897,-9 1-256,-6-1-1858</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533"/>
    </inkml:context>
    <inkml:brush xml:id="br0">
      <inkml:brushProperty name="width" value="0.025" units="cm"/>
      <inkml:brushProperty name="height" value="0.025" units="cm"/>
    </inkml:brush>
  </inkml:definitions>
  <inkml:trace contextRef="#ctx0" brushRef="#br0">1 55 10346,'0'0'11691,"73"8"-9353,-28-20-512,5 2-609,-2 0-897,-3 3-288,-6 4-288,-7 0-1345,-9 1-1346,-5-4-2434,-10-3-4549</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968"/>
    </inkml:context>
    <inkml:brush xml:id="br0">
      <inkml:brushProperty name="width" value="0.025" units="cm"/>
      <inkml:brushProperty name="height" value="0.025" units="cm"/>
    </inkml:brush>
  </inkml:definitions>
  <inkml:trace contextRef="#ctx0" brushRef="#br0">0 286 13677,'0'0'10308,"11"-3"-8738,22-6-852,-1-2 0,-1-2 0,0-1 1,58-35-1,-66 35-665,-1-2 0,-1-1 0,0 0 0,-1-1-1,-1-1 1,-1-1 0,20-28 0,-25 31-549,-11 32-863,-3 0 1132,0 10 5,0-10 18,1 0 0,1 1-1,2 17 1,-2-28-223,0-1 0,0 0 0,0 0 1,1 1-1,-1-1 0,1 0 0,0 0 0,1-1 0,-1 1 1,1 0-1,-1-1 0,1 1 0,0-1 0,0 0 0,6 5 1,16 5-5932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109"/>
    </inkml:context>
    <inkml:brush xml:id="br0">
      <inkml:brushProperty name="width" value="0.025" units="cm"/>
      <inkml:brushProperty name="height" value="0.025" units="cm"/>
    </inkml:brush>
  </inkml:definitions>
  <inkml:trace contextRef="#ctx0" brushRef="#br0">85 1 20307,'0'0'4522,"1"9"-3700,0 33 508,-2 0 1,-7 45-1,-3 49-933,11-111-452,1-12-296,-1 0 1,0 1-1,-1-1 1,-1 0-1,0 0 1,-6 23-1,7-35 42,1 0-1,-1 0 1,0 0-1,1 0 1,-1 0-1,0 0 1,0 0-1,0 0 1,0 0 0,0-1-1,0 1 1,0 0-1,0 0 1,0-1-1,0 1 1,0-1-1,0 1 1,0-1-1,-1 1 1,1-1 0,0 0-1,0 1 1,0-1-1,-1 0 1,1 0-1,0 0 1,0 0-1,-1 0 1,1 0-1,-2-1 1,-17-1-5617</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482"/>
    </inkml:context>
    <inkml:brush xml:id="br0">
      <inkml:brushProperty name="width" value="0.025" units="cm"/>
      <inkml:brushProperty name="height" value="0.025" units="cm"/>
    </inkml:brush>
  </inkml:definitions>
  <inkml:trace contextRef="#ctx0" brushRef="#br0">10 165 15439,'-2'-9'1847,"1"4"-1763,0 2 190,0 0 0,0-1-1,0 1 1,0 0 0,1-1 0,-1 1-1,1-1 1,0 1 0,0-1-1,0 1 1,1-1 0,-1 1 0,1-1-1,-1 1 1,1 0 0,0-1-1,1 1 1,-1 0 0,1 0 0,-1 0-1,1 0 1,0 0 0,0 0-1,0 0 1,0 1 0,1-1-1,-1 1 1,1-1 0,2-1 0,12-5 126,-1 2 1,1 0-1,0 0 1,1 2-1,-1 0 1,1 1 0,31-3-1,2 4-318,76 4 0,-116-1-94,0 2-1,-1-1 1,1 2 0,-1-1-1,1 1 1,-1 1 0,0 0-1,0 0 1,-1 1-1,1 0 1,8 7 0,-15-10 26,-1 0 0,1 0 0,0 0 0,-1 1 0,0-1 0,1 1 0,-1-1 0,0 1 0,0 0 0,-1 0 0,1 0 1,-1 0-1,1 0 0,-1 0 0,0 0 0,0 1 0,0-1 0,-1 0 0,1 1 0,-1-1 0,0 0 0,0 1 0,0-1 0,0 1 0,0-1 1,-1 0-1,1 1 0,-1-1 0,0 0 0,0 0 0,-1 1 0,1-1 0,-1 0 0,1 0 0,-1 0 0,0-1 0,0 1 0,-2 2 0,-7 8 249,0-1 0,0 0-1,-1-1 1,0-1-1,-1 0 1,0 0-1,-1-1 1,-28 13-1,0-3 1,-82 25 0,119-42-69,-27 5-1563,32-7 1216,-1 0 0,1 0 1,-1 0-1,1 0 1,-1 0-1,1 0 1,-1 0-1,1 0 1,-1 0-1,1-1 0,0 1 1,-1 0-1,1 0 1,-1 0-1,1 0 1,0-1-1,-1 1 1,1 0-1,-1-1 0,1 1 1,0 0-1,-1-1 1,1 1-1,0 0 1,0-1-1,-1 1 1,1 0-1,0-1 0,0 1 1,0-1-1,-1 1 1,1-1-1,0 1 1,0 0-1,0-1 1,0 1-1,0-1 0,0 1 1,0-1-1,0 1 1,0-1-1,0 1 1,0-1-1,0 1 1,0 0-1,0-1 0,0 1 1,1-1-1,-1 1 1,0-1-1,0 1 1,1 0-1,-1-1 1,0 1-1,0 0 0,1-1 1,14-25-10877</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403"/>
    </inkml:context>
    <inkml:brush xml:id="br0">
      <inkml:brushProperty name="width" value="0.025" units="cm"/>
      <inkml:brushProperty name="height" value="0.025" units="cm"/>
    </inkml:brush>
  </inkml:definitions>
  <inkml:trace contextRef="#ctx0" brushRef="#br0">39 91 18674,'0'0'1190,"1"8"102,-3 12-45,0 1 1,-1-1-1,-9 30 1,6-27-5,1 0 0,1 1 0,-1 29-1,5-52-569,2-22 256,10-40-880,14-86-50,-26 152 1,1 0 0,0-1 0,0 1 0,0-1 0,0 1 0,1-1 0,-1 1 0,1-1 0,0 0 0,1 1 0,-1-1 0,1 0 0,0-1 0,0 1 0,0 0 0,0-1 0,1 0 0,-1 0 0,1 0 0,0 0 0,0 0 0,0-1 0,0 0 0,0 0 0,0 0 0,1 0 0,-1-1 0,1 1 0,0-1 0,-1 0 0,1-1 0,0 1 0,-1-1 0,1 0 0,0 0 0,6-1 0,-1 0 0,-1-1 0,1 0 0,-1 0 0,1-1 0,-1 0 0,0-1 0,0 0 0,-1-1 0,1 1 0,-1-1 0,0-1 0,0 0 0,-1 0 0,1-1 0,-2 1 0,1-2 0,6-7 0,-10 11 0,0-1 0,0 0 0,-1 1 0,0-1 0,1 0 0,-1 0 0,-1 0 0,1 0 0,-1-1 0,0 1 0,0 0 0,-1-1 0,1 1 0,-2-7 0,-10 20 0,2 5 0,1 0 0,0 0 0,1 1 0,0 0 0,1 1 0,1 0 0,0-1 0,1 2 0,1-1 0,0 0 0,0 20 0,3-33 0,-1 0 0,1 0 0,0 0 0,0 0 0,1 0 0,-1-1 0,0 1 0,1 0 0,-1 0 0,1 0 0,-1-1 0,1 1 0,0 0 0,0-1 0,0 1 0,0 0 0,0-1 0,0 1 0,0-1 0,0 0 0,1 1 0,2 1 0,-1-2 0,-1 1 0,1-1 0,0 0 0,-1-1 0,1 1 0,0 0 0,0-1 0,0 1 0,0-1 0,0 0 0,0 0 0,0 0 0,3-1 0,4-1 0,0 0 0,0 0 0,-1-1 0,1-1 0,-1 0 0,0 0 0,14-8 0,-10 2 0,0 0 0,0 0 0,-1-1 0,0-1 0,-1 0 0,-1-1 0,0 0 0,0 0 0,-1-1 0,-1 0 0,-1-1 0,0 0 0,0 0 0,-2-1 0,0 1 0,5-27 0,-13 52 0,0 1 0,0 0 0,-9 17 0,-7 20 0,16-38-23,0-1 0,1 1 0,1 0 0,-1 0 0,2 0 0,-1 0 0,2 16 0,0-23-13,-1-1 1,1 0-1,-1 0 1,1 1-1,0-1 1,0 0-1,0 0 1,0 0-1,0 0 1,0 0-1,0 0 1,1-1-1,-1 1 1,1 0-1,-1-1 1,1 1-1,0-1 0,0 1 1,0-1-1,-1 0 1,1 0-1,1 0 1,-1 0-1,0 0 1,0 0-1,0 0 1,0-1-1,1 1 1,-1-1-1,0 0 1,0 1-1,1-1 1,-1 0-1,0 0 1,0-1-1,1 1 1,-1 0-1,4-2 1,-5 2-291,0 0 1,1-1 0,-1 1-1,0 0 1,0-1 0,1 1 0,-1-1-1,0 0 1,0 1 0,0-1 0,0 0-1,0 0 1,0 1 0,0-1 0,0 0-1,0 0 1,0 0 0,0 0 0,-1 0-1,1 0 1,0-1 0,-1 1 0,1 0-1,-1 0 1,1 0 0,-1-1 0,1 0-1,5-27-7511</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732"/>
    </inkml:context>
    <inkml:brush xml:id="br0">
      <inkml:brushProperty name="width" value="0.025" units="cm"/>
      <inkml:brushProperty name="height" value="0.025" units="cm"/>
    </inkml:brush>
  </inkml:definitions>
  <inkml:trace contextRef="#ctx0" brushRef="#br0">0 1 16400,'0'0'7815,"53"46"-7783,-20-29-1858,3-1-2306,3-4-4452</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073"/>
    </inkml:context>
    <inkml:brush xml:id="br0">
      <inkml:brushProperty name="width" value="0.025" units="cm"/>
      <inkml:brushProperty name="height" value="0.025" units="cm"/>
    </inkml:brush>
  </inkml:definitions>
  <inkml:trace contextRef="#ctx0" brushRef="#br0">168 0 19090,'-9'5'2595,"-10"3"-1353,4-3-142,1 1 0,-1 0 0,2 1 0,-1 1 0,1 0-1,-19 16 1,31-24-1098,1 0-1,0 1 0,0-1 1,-1 0-1,1 0 0,0 1 1,0-1-1,0 0 0,0 0 1,-1 1-1,1-1 0,0 0 1,0 1-1,0-1 0,0 0 1,0 0-1,0 1 0,0-1 1,0 0-1,0 1 0,0-1 1,0 0-1,0 1 0,0-1 1,0 0-1,0 1 0,0-1 1,0 0-1,0 0 0,1 1 1,-1-1-1,0 0 0,0 1 1,0-1-1,0 0 0,1 0 1,-1 1-1,0-1 0,0 0 1,1 0-1,-1 0 0,0 1 1,0-1-1,1 0 0,-1 0 0,0 0 1,0 0-1,1 0 0,-1 0 1,0 1-1,1-1 0,-1 0 1,0 0-1,1 0 0,-1 0 1,0 0-1,1 0 0,-1 0 1,0 0-1,0 0 0,1 0 1,-1-1-1,1 1 0,30 1-126,-23-1 53,9 0-352,-1 1 0,1 0 0,-1 1-1,0 2 1,0-1 0,20 9 0,-31-11 384,-1 1 1,0 0 0,0 0 0,0 0-1,0 0 1,0 1 0,0 0-1,-1 0 1,1 0 0,-1 0-1,0 0 1,0 1 0,0-1 0,0 1-1,-1 0 1,1 0 0,-1 0-1,0 0 1,0 0 0,-1 1-1,1-1 1,-1 0 0,0 1 0,0-1-1,0 1 1,0 9 0,-2-11 176,0 0 1,0 0 0,0 0 0,0-1-1,-1 1 1,1 0 0,-1 0 0,1-1-1,-1 1 1,0-1 0,0 1 0,0-1-1,-1 0 1,1 0 0,0 0 0,-1 0-1,1 0 1,-1 0 0,0-1-1,0 1 1,0-1 0,1 0 0,-1 0-1,-6 1 1,-5 3 493,-1-1 1,1 0-1,-30 3 0,32-6-807,-55 1 964,65-2-1038,-1 0 0,1 0 0,0-1 0,-1 1 0,1-1 0,0 1 0,-1-1 0,1 0 1,0 0-1,0 0 0,0 0 0,-1 0 0,1-1 0,0 1 0,1-1 0,-1 1 0,0-1 0,0 0 0,1 1 0,-1-1 0,1 0 0,-1 0 1,0-2-1,-3-19-6893</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415"/>
    </inkml:context>
    <inkml:brush xml:id="br0">
      <inkml:brushProperty name="width" value="0.025" units="cm"/>
      <inkml:brushProperty name="height" value="0.025" units="cm"/>
    </inkml:brush>
  </inkml:definitions>
  <inkml:trace contextRef="#ctx0" brushRef="#br0">306 1 17424,'0'0'3940,"-80"76"-2178,43-39-801,0 4-449,1-2 65,5-2-129,5-5-288,8-6-96,5-5-64,5-10-960,2-7-1347,0-4-1216,-2-14-4388</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757"/>
    </inkml:context>
    <inkml:brush xml:id="br0">
      <inkml:brushProperty name="width" value="0.025" units="cm"/>
      <inkml:brushProperty name="height" value="0.025" units="cm"/>
    </inkml:brush>
  </inkml:definitions>
  <inkml:trace contextRef="#ctx0" brushRef="#br0">0 0 13100,'0'0'10026,"56"15"-7784,-28-2-480,6 1-481,6 3-384,4 2-673,8-1-128,-3-5-705,1-6-3138,-8-7-4389</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317"/>
    </inkml:context>
    <inkml:brush xml:id="br0">
      <inkml:brushProperty name="width" value="0.025" units="cm"/>
      <inkml:brushProperty name="height" value="0.025" units="cm"/>
    </inkml:brush>
  </inkml:definitions>
  <inkml:trace contextRef="#ctx0" brushRef="#br0">25 179 13581,'0'0'11632,"1"9"-11189,0 31 28,-1 0 0,-2-1 0,-10 56 0,-1 30 4046,26-536-3807,-13 417-710,0 0 0,1-1 0,0 1 0,0 0 0,0-1 0,1 1 0,-1 0 0,1-1 0,1 0 0,-1 0 0,1 1 0,3 4 0,-4-8 0,0 0 0,0-1 0,0 1 0,0 0 0,1 0 0,-1-1 0,0 0 0,1 1 0,-1-1 0,1 0 0,-1 0 0,1 0 0,-1-1 0,1 1 0,0 0 0,-1-1 0,1 0 0,0 0 0,-1 0 0,1 0 0,0 0 0,0 0 0,-1-1 0,1 1 0,0-1 0,-1 0 0,1 0 0,3-1 0,2-2 0,-1 1 0,0-1 0,0 0 0,0 0 0,0-1 0,-1 0 0,0 0 0,0-1 0,0 0 0,0 0 0,8-12 0,2-7 0,25-50 0,-22 38 0,-16 68 0,-29 167 0,17-149 0,2 1 0,2-1 0,2 88 0,4-133-36,0-1 0,0 1 0,0-1 0,0 0 1,0 0-1,1 1 0,-1-1 0,1 0 0,0 0 0,0 0 0,0 0 0,0-1 1,1 1-1,-1-1 0,1 1 0,4 2 0,-6-4-19,0 0-1,0 0 1,0-1-1,0 1 1,0-1 0,0 1-1,0-1 1,0 1-1,1-1 1,-1 0-1,0 1 1,0-1 0,0 0-1,1 0 1,-1 0-1,0 0 1,0 0-1,0 0 1,1 0 0,-1 0-1,0-1 1,0 1-1,0 0 1,0-1-1,1 1 1,-1-1 0,0 1-1,0-1 1,0 0-1,0 1 1,0-1-1,0 0 1,0 0 0,-1 0-1,1 0 1,0 0-1,0 1 1,-1-1-1,1-1 1,0 1 0,-1 0-1,1 0 1,-1 0-1,1 0 1,-1 0-1,0 0 1,0-1 0,1-1-1,5-29-5821,-1-10-3562</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997"/>
    </inkml:context>
    <inkml:brush xml:id="br0">
      <inkml:brushProperty name="width" value="0.025" units="cm"/>
      <inkml:brushProperty name="height" value="0.025" units="cm"/>
    </inkml:brush>
  </inkml:definitions>
  <inkml:trace contextRef="#ctx0" brushRef="#br0">0 196 16592,'0'0'4991,"12"-1"-3181,10-1-1158,-1-2 1,1 0-1,-1-2 1,0 0-1,26-12 1,-33 12-463,0-1 0,0 0-1,0-1 1,-1 0 0,0-1 0,-1-1 0,0 0 0,0-1-1,10-12 1,-21 22-119,1 0 0,-1 0 0,0 0-1,-1-1 1,1 1 0,0 0 0,0-1-1,0 1 1,-1-1 0,1 1 0,-1-1 0,1 1-1,-1-1 1,0 1 0,1-1 0,-1 0-1,0 1 1,0-1 0,0 1 0,0-1-1,-1-2 1,1 3-34,-1 0 0,0 0 0,0 0 0,0 0 0,0-1 0,0 1 0,0 0-1,0 1 1,0-1 0,0 0 0,0 0 0,0 0 0,0 1 0,-1-1 0,1 0 0,0 1 0,-1-1 0,1 1-1,-2-1 1,-4 0-28,0 0 0,0 0 0,0 0 0,0 1 0,0 0 0,0 0 0,0 1 0,-10 2 0,8 0-15,0 1 0,0 0-1,1 0 1,0 1 0,-1 0 0,2 1 0,-1-1 0,1 2 0,-12 11 0,9-8 30,2 0 1,0 0 0,0 0 0,0 1-1,2 0 1,-10 20 0,15-28-22,0 0-1,0-1 1,0 1-1,0 0 1,1 0 0,-1 0-1,1-1 1,0 1-1,-1 0 1,2 0 0,-1 5-1,1-7 1,-1 0 0,0 1 0,1-1 1,0 0-1,-1 0 0,1 0 0,0 0 0,-1 0 0,1 0 0,0 0 0,0 0 0,0 0 0,0 0 0,0 0 0,0 0 0,0-1 1,0 1-1,2 1 0,4 0 25,0 0-1,1-1 1,-1 1 0,0-1 0,1-1 0,-1 1 0,10-2-1,-14 1-13,15-1-66,0 0-1,0-2 1,0 0 0,-1 0 0,0-2 0,0 0 0,0-2 0,20-9 0,14-11-114,57-41 0,-96 60 289,-12 8-115,1-1 0,-1 1 0,0-1 0,1 1 0,-1-1 0,1 1 0,-1 0 0,1-1 0,0 1 1,-1-1-1,1 1 0,-1 0 0,1 0 0,0-1 0,-1 1 0,1 0 0,0 0 0,-1 0 0,1 0 0,0 0 1,-1 0-1,1 0 0,0 0 0,-1 0 0,1 0 0,0 0 0,-1 0 0,1 0 0,-1 0 0,1 1 0,0-1 1,-1 0-1,1 1 0,-1-1 0,1 0 0,0 1 0,-1-1 0,1 0 0,-1 1 0,1-1 0,-1 1 0,0-1 0,1 1 1,-1-1-1,1 1 0,-1 0 0,0-1 0,1 1 0,-1-1 0,0 1 0,0 0 0,0-1 0,0 1 0,1 0 1,-1-1-1,0 1 0,0 0 0,0-1 0,0 1 0,0 0 0,0-1 0,-1 1 0,1 0 0,0-1 0,0 2 1,-10 63 721,5-38-569,4-25-161,1 0 0,0 0 0,0 0 0,-1 0 0,1 0 0,0 0 0,1-1 0,-1 1 0,0 0 0,0 0 0,1 0 0,-1 0 0,1 0 0,0-1 0,0 1 0,-1 0 0,1-1 0,0 1 0,0 0 0,0-1 0,1 1 0,-1-1 0,0 1 0,3 1 0,0-1 0,1-1 0,-1 1 0,0-1 0,1 0 0,-1-1 0,1 1 0,-1-1 0,1 1 0,7-2 0,4 0 0,0-2 0,1 0 0,-1 0 0,-1-2 0,1 0 0,-1-1 0,0 0 0,0-1 0,24-15 0,27-13 0,-65 35 0,-1 0 0,1-1 0,-1 1 0,1-1 0,0 1 0,-1 0 0,1-1 0,0 1 0,-1 0 0,1 0 0,0 0 0,-1 0 0,1-1 0,0 1 0,0 0 0,-1 0 0,1 0 0,0 0 0,-1 0 0,1 1 0,0-1 0,-1 0 0,1 0 0,0 0 0,-1 1 0,1-1 0,0 0 0,-1 1 0,1-1 0,0 0 0,-1 1 0,1-1 0,-1 1 0,1-1 0,-1 1 0,1-1 0,-1 1 0,0-1 0,1 1 0,0 0 0,3 35 0,-4-32 0,0 0 0,0-1 0,0 1 0,0 0 0,1 0 0,0 0 0,0-1 0,0 1 0,0 0 0,3 5 0,-3-8-5,1 3-415,0-1 1,1 0-1,-1 0 0,1 0 1,0 0-1,0-1 0,0 1 1,4 2-1,-6-5 170,1 0 0,-1 1-1,0-1 1,0 0 0,1 0-1,-1 0 1,0 0 0,1 0 0,-1 0-1,0 0 1,0-1 0,1 1-1,-1 0 1,0-1 0,0 1-1,0-1 1,1 1 0,-1-1 0,0 0-1,0 1 1,0-1 0,0 0-1,0 0 1,0 0 0,0 1 0,0-1-1,-1 0 1,1-1 0,1 0-1,14-14-8765</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6.684"/>
    </inkml:context>
    <inkml:brush xml:id="br0">
      <inkml:brushProperty name="width" value="0.025" units="cm"/>
      <inkml:brushProperty name="height" value="0.025" units="cm"/>
    </inkml:brush>
  </inkml:definitions>
  <inkml:trace contextRef="#ctx0" brushRef="#br0">265 25 15310,'0'0'11921,"-8"-6"-9892,5 5-1941,1-1-2,-1 0 1,1 1-1,-1-1 0,1 0 0,-1 1 0,0 0 1,0 0-1,1 0 0,-1 0 0,0 0 0,0 0 1,0 1-1,0-1 0,0 1 0,0 0 0,0 0 1,0 0-1,0 0 0,0 1 0,0-1 0,0 1 1,0 0-1,0 0 0,0 0 0,0 0 0,0 0 1,1 1-1,-1-1 0,-2 3 0,-38 36 451,41-38-522,0 1-1,0-1 1,1 0 0,-1 0 0,1 1 0,0-1-1,-1 0 1,1 1 0,0-1 0,1 1 0,-1 0-1,0-1 1,1 1 0,-1 0 0,1-1 0,0 1 0,0 0-1,0 0 1,1 4 0,0-5-15,1 0 0,-1-1 1,1 1-1,-1-1 0,1 1 0,-1-1 1,1 0-1,0 0 0,0 1 0,0-1 0,0 0 1,0-1-1,0 1 0,0 0 0,0 0 1,0-1-1,0 0 0,0 1 0,0-1 0,0 0 1,1 0-1,-1 0 0,3 0 0,54-4-26,-53 2-86,0 0 1,0 0 0,0-1-1,0 0 1,-1 0-1,1 0 1,7-6 0,24-13-1529,-37 22 1624,0 0-1,0 0 0,0 0 0,1 0 1,-1 0-1,0 0 0,0 0 0,0 0 1,1 0-1,-1 0 0,0 0 0,0 0 1,0 0-1,0 0 0,1 0 0,-1 0 1,0 0-1,0 0 0,0 1 0,0-1 1,0 0-1,1 0 0,-1 0 0,0 0 1,0 0-1,0 0 0,0 0 0,0 1 1,0-1-1,1 0 0,-1 0 0,0 0 1,0 0-1,0 1 0,0-1 0,0 0 1,0 0-1,0 0 0,0 0 1,0 1-1,0-1 0,0 0 0,0 0 1,0 0-1,0 1 0,0-1 0,0 0 1,-1 16-184,-5 14 216,-6 29 403,2 0 1,2 1 0,1 63 0,6-66 45,-3-2 0,-3 1 0,-24 100 0,28-146-465,-2 8 0,-2 1 0,0-1 0,-13 23 0,19-37 0,-1-1 0,1 0 0,-1 0 0,0 0 0,-1 0 0,1-1 0,0 1 0,-1 0 0,1-1 0,-1 0 0,0 0 0,0 1 0,0-2 0,0 1 0,0 0 0,0-1 0,-1 1 0,1-1 0,0 0 0,-1 0 0,1 0 0,-1-1 0,1 1 0,-1-1 0,-4 0 0,4-1 0,1 0 0,0 0 0,-1 0 0,1-1 0,0 0 0,-1 0 0,1 0 0,0 0 0,1 0 0,-1 0 0,0-1 0,0 1 0,1-1 0,0 0 0,-1 0 0,1 0 0,0 0 0,-2-5 0,-3-5 0,0 0 0,1-1 0,-5-17 0,7 20 0,1-1 0,0 0 0,1 0 0,0 0 0,1 0 0,0 0 0,1 0 0,0-1 0,3-18 0,-1 22 0,1 0 0,0 1 0,0-1 0,0 1 0,1 0 0,0-1 0,1 2 0,0-1 0,0 1 0,1-1 0,0 1 0,0 1 0,10-9 0,29-19 0,1 3 0,1 1 0,1 3 0,95-38 0,6-5 0,-122 56 0,101-58 0,-116 64 0,-1 0 0,1-1 0,-2-1 0,1 0 0,-1 0 0,-1-1 0,0 0 0,8-13 0,-15 22 0,-1-1 0,1 1 0,-1-1 0,1 1 0,-1-1 0,0 0 0,0 0 0,0 1 0,-1-1 0,1 0 0,-1 0 0,1 0 0,-1 0 0,0 0 0,0 0 0,0 0 0,-1-3 0,0 4 0,0 1 0,0-1 0,0 1 0,-1 0 0,1-1 0,0 1 0,0 0 0,-1 0 0,1 0 0,-1 0 0,1 0 0,-1 0 0,1 0 0,-1 0 0,0 1 0,1-1 0,-1 1 0,0-1 0,1 1 0,-1 0 0,0-1 0,0 1 0,1 0 0,-1 0 0,0 0 0,0 1 0,-3 0 0,-5 0 0,1 1 0,-1 0 0,0 1 0,1 0 0,-1 1 0,1 0 0,0 0 0,0 1 0,1 0 0,-1 0 0,1 1 0,-10 9 0,12-10 0,0 0 0,0 1 0,1-1 0,0 1 0,0 0 0,0 1 0,1-1 0,0 1 0,0-1 0,1 1 0,-1 1 0,1-1 0,1 0 0,0 1 0,0-1 0,-1 12 0,3-17-27,0 1 1,0-1-1,0 0 1,1 1-1,-1-1 1,1 0-1,-1 1 0,1-1 1,0 0-1,0 0 1,0 0-1,0 0 1,1 0-1,-1 0 1,0 0-1,1 0 0,-1 0 1,1-1-1,0 1 1,3 2-1,1 0-207,-1-1-1,1 0 1,-1-1 0,1 1-1,0-1 1,0 0-1,12 2 1,5-1-1994,0-1 0,0-1 1,31-2-1,18-5-14134</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7.136"/>
    </inkml:context>
    <inkml:brush xml:id="br0">
      <inkml:brushProperty name="width" value="0.025" units="cm"/>
      <inkml:brushProperty name="height" value="0.025" units="cm"/>
    </inkml:brush>
  </inkml:definitions>
  <inkml:trace contextRef="#ctx0" brushRef="#br0">0 218 12524,'0'0'4559,"16"-6"-3951,65-26-390,1 3-1,0 5 0,2 3 1,1 3-1,1 5 0,125-5 1,315 16-506,227-8 747,-8-35 1484,-809 58 871,2 10-4468,24-8-2528,34-15-1231</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8.770"/>
    </inkml:context>
    <inkml:brush xml:id="br0">
      <inkml:brushProperty name="width" value="0.025" units="cm"/>
      <inkml:brushProperty name="height" value="0.025" units="cm"/>
    </inkml:brush>
  </inkml:definitions>
  <inkml:trace contextRef="#ctx0" brushRef="#br0">1 192 13933,'0'0'5253,"9"-4"-4591,73-27 351,0 4-1,140-27 0,186-4-1065,-6 41-1884,-135 26-4277,-168-4 1558</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016"/>
    </inkml:context>
    <inkml:brush xml:id="br0">
      <inkml:brushProperty name="width" value="0.025" units="cm"/>
      <inkml:brushProperty name="height" value="0.025" units="cm"/>
    </inkml:brush>
  </inkml:definitions>
  <inkml:trace contextRef="#ctx0" brushRef="#br0">178 1 12716,'0'0'9332,"-9"15"-8158,-2 6-895,1-1 1,1 1-1,0 1 0,2 0 1,-5 22-1,-58 494 1346,54-378-4643,-3-1-4370,14-127 2418</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388"/>
    </inkml:context>
    <inkml:brush xml:id="br0">
      <inkml:brushProperty name="width" value="0.025" units="cm"/>
      <inkml:brushProperty name="height" value="0.025" units="cm"/>
    </inkml:brush>
  </inkml:definitions>
  <inkml:trace contextRef="#ctx0" brushRef="#br0">0 485 15951,'0'0'4415,"15"-10"-3806,51-41-394,-3-2 0,-1-3 0,-4-3 1,-2-2-1,53-75 0,-96 116-191,17-18 43,-29 38-65,-1 0 0,0 0 0,1 0 0,-1 0 0,0 0 0,1 0 0,-1 0 0,0 0 0,0 0 0,1 0 0,-1 0 0,0 0 0,0 1 0,1-1 0,-1 0-1,0 0 1,0 0 0,1 0 0,-1 1 0,0-1 0,0 0 0,0 0 0,1 1 0,-1-1 0,0 0 0,0 0 0,0 1 0,0-1 0,0 0 0,1 0 0,-1 1 0,0-1 0,0 0 0,0 1 0,0-1 0,0 0 0,0 1 0,0-1-1,0 0 1,0 0 0,0 1 0,0-1 0,0 0 0,-1 1 0,1-1 0,0 0 0,0 0 0,0 1 0,1 22 132,-9 164 1347,2-94-1298,7 94 0,-1-181-328,0 0 1,1 0-1,-1 0 1,1-1-1,0 1 1,1 0-1,-1-1 1,1 1-1,0-1 1,1 1-1,-1-1 1,1 0-1,0 0 1,4 5-1,15 1-4312</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243"/>
    </inkml:context>
    <inkml:brush xml:id="br0">
      <inkml:brushProperty name="width" value="0.025" units="cm"/>
      <inkml:brushProperty name="height" value="0.025" units="cm"/>
    </inkml:brush>
  </inkml:definitions>
  <inkml:trace contextRef="#ctx0" brushRef="#br0">122 1 14029,'0'0'1057,"0"80"-96,-12-24 128,-1 10 256,-2 7-63,-1 4-514,-2-1-351,2-4-289,2-9-32,5-10-64,2-16 32,5-15-32,2-17-833,2-26-4227,4-14 127</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615"/>
    </inkml:context>
    <inkml:brush xml:id="br0">
      <inkml:brushProperty name="width" value="0.025" units="cm"/>
      <inkml:brushProperty name="height" value="0.025" units="cm"/>
    </inkml:brush>
  </inkml:definitions>
  <inkml:trace contextRef="#ctx0" brushRef="#br0">18 331 16560,'0'0'3085,"-3"11"-1686,-10 36 0,12-45-1345,1 0 1,0 0 0,-1 0-1,1 0 1,0 0 0,0 0 0,0 0-1,1 0 1,-1 0 0,0 0-1,1 0 1,-1-1 0,1 1 0,0 0-1,-1 0 1,1 0 0,0-1 0,0 1-1,0 0 1,1-1 0,-1 1-1,0-1 1,0 1 0,1-1 0,-1 0-1,1 1 1,-1-1 0,1 0-1,0 0 1,-1 0 0,1 0 0,0-1-1,0 1 1,3 1 0,0-1-42,0 0 1,0 1-1,0-2 1,0 1-1,0-1 0,0 1 1,0-1-1,0-1 1,0 1-1,0-1 1,7-2-1,-1-1 81,-1-1-1,0 0 1,-1-1 0,1 0-1,-1-1 1,0 0-1,0 0 1,-1-1-1,8-10 1,67-86 992,-71 88-983,122-192 1153,-118 181-1194,-3 9-62,-6 19-61,-5 31-80,-2-21 130,-6 108-360,2-82-234,2 0 0,1 0-1,8 64 1,-6-96 98,0-1 0,1 1 0,-1 0-1,1 0 1,0 0 0,0-1 0,4 6 0,19 19-6844</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4.829"/>
    </inkml:context>
    <inkml:brush xml:id="br0">
      <inkml:brushProperty name="width" value="0.025" units="cm"/>
      <inkml:brushProperty name="height" value="0.025" units="cm"/>
    </inkml:brush>
  </inkml:definitions>
  <inkml:trace contextRef="#ctx0" brushRef="#br0">0 118 11403,'0'0'1591,"9"-1"496,176-26 1284,90-10-1366,-31 20-1756,1 12 0,275 29 0,39 12-414,-669-38 116,-83-6 316,-517-50 462,39 36-48,1141 21-580,499 65 1,-935-58-185,-34-6 80,0 0 0,0 0 0,0 0 0,0 1 0,0-1 0,-1 0 0,1 0-1,0 0 1,0 0 0,0 0 0,0 0 0,0 0 0,0 0 0,-1 0 0,1 0-1,0 0 1,0 0 0,0 0 0,0 1 0,0-1 0,0 0 0,0 0 0,0 0 0,0 0-1,-1 0 1,1 0 0,0 1 0,0-1 0,0 0 0,0 0 0,0 0 0,0 0-1,0 0 1,0 1 0,0-1 0,0 0 0,0 0 0,0 0 0,0 0 0,0 0-1,0 1 1,0-1 0,0 0 0,0 0 0,0 0 0,1 0 0,-1 0 0,0 0-1,0 1 1,0-1 0,0 0 0,0 0 0,0 0 0,0 0 0,0 0 0,0 0 0,1 0-1,-1 0 1,0 1 0,0-1 0,0 0 0,0 0 0,0 0 0,-63 8-121,-791-4 2856,452-7-2085,36 8-1191,440-9-3786,103-19 0,-168 22 3952,105-18-4865</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6.857"/>
    </inkml:context>
    <inkml:brush xml:id="br0">
      <inkml:brushProperty name="width" value="0.025" units="cm"/>
      <inkml:brushProperty name="height" value="0.025" units="cm"/>
    </inkml:brush>
  </inkml:definitions>
  <inkml:trace contextRef="#ctx0" brushRef="#br0">874 96 11723,'0'-12'1447,"-2"-40"-358,2 51-1060,0-1-1,-1 1 1,1-1 0,0 1 0,-1-1 0,1 1-1,-1 0 1,0-1 0,1 1 0,-1 0 0,0-1-1,0 1 1,0 0 0,0 0 0,0 0 0,0 0-1,0 0 1,0 0 0,0 0 0,0 0 0,-1 0-1,1 1 1,0-1 0,0 0 0,-1 1 0,1-1 0,-1 1-1,1-1 1,-1 1 0,1 0 0,-2-1 0,-2 1 35,0 0 1,0 0 0,0 1 0,0-1 0,0 1 0,0 0 0,-6 2 0,-5 3-30,0 1 0,1 1 0,-1 0 0,2 1 0,-1 1 0,1 0 0,0 1 0,-14 15 0,-13 15 106,-42 56 1,32-30 430,4 3 0,3 2 0,-67 147 0,54-79-27,-51 192 1,25 45-366,73-303-157,3 1 0,3-1 0,7 85 1,-1-136-23,1 0 0,1 0 0,1 0 0,1 0 0,1 0 1,1-1-1,20 40 0,-22-52 5,0 0-1,0-1 1,1 1 0,0-1-1,1-1 1,-1 1 0,2-1 0,-1-1-1,1 0 1,1 0 0,-1 0-1,1-1 1,0-1 0,0 0 0,1 0-1,0-1 1,21 6 0,-16-8 70,-1 0 1,0 0 0,1-1 0,0-1-1,-1-1 1,1 0 0,-1-1 0,0-1-1,18-5 1,-10 1-20,-1-1-1,0-2 1,-1 0-1,0-1 1,27-20-1,-2-4 25,-3-1 0,-1-3 0,-2-1 0,43-56-1,-20 17 127,-4-3 0,-3-3-1,-4-1 1,50-117-1,-73 134-193,-2-1 0,-4-1-1,-3-1 1,-3-1-1,-3-1 1,6-106-1,-19 139-118,-2 0-1,-1-1 0,-2 2 0,-2-1 1,-2 0-1,-14-44 0,16 66 99,0 1-1,-2 0 1,0 0 0,-1 1-1,0 0 1,-1 0 0,-1 1-1,-1 1 1,0 0 0,-1 0-1,-1 2 1,0-1 0,-1 2-1,0 0 1,-19-11 0,24 17-3,-1 1 0,1 0 0,-1 1 0,0 0 0,0 1 0,0 0 0,0 1 0,-1 0 0,1 1 1,-1 0-1,1 1 0,-1 0 0,-15 2 0,12 1-7,-1 1 0,1 0 0,0 1 0,1 1 0,-1 0 0,1 1 0,0 1 0,-22 16 0,2 3-977,1 2 0,2 2 0,1 0 1,1 2-1,-47 73 0,36-44-5021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7.791"/>
    </inkml:context>
    <inkml:brush xml:id="br0">
      <inkml:brushProperty name="width" value="0.025" units="cm"/>
      <inkml:brushProperty name="height" value="0.025" units="cm"/>
    </inkml:brush>
  </inkml:definitions>
  <inkml:trace contextRef="#ctx0" brushRef="#br0">8545 681 8072,'-8'-4'1697,"-99"-42"-646,-1 6 0,-162-39-1,-246-28-743,347 75-120,-546-96 1572,-746-37 0,-423 88-1460,1018 75-248,683 12 614,1 9-1,-309 71 1,340-48-572,2 6-1,3 7 1,2 6 0,2 7 0,4 5-1,3 7 1,-159 123 0,251-170-94,1 2 0,2 1 0,-36 44 0,65-66-4,0 0 0,1 1 0,1 0 0,0 1 0,-10 26 0,16-32-1,0 0 0,0 0 0,1 0 0,0 1-1,1-1 1,0 0 0,1 1 0,0-1 0,0 1 0,4 16 0,0-14 35,0 1 1,1-1 0,1 0-1,0 0 1,1-1 0,0 0-1,1 0 1,0-1 0,1 1 0,1-2-1,-1 1 1,2-2 0,-1 1-1,1-1 1,17 10 0,10 6 31,1-3 0,1-1 1,66 25-1,-4-11 21,1-4 1,148 24-1,221 9-153,94-20-717,585-28 0,569-107 1223,-1606 83-415,-52 4-14,1151-91 87,-13-85-42,-814 85 8,-300 68 69,-1-4 0,109-56 0,-168 73 40,-1-1-1,0 0 1,-1-2 0,-1-1 0,-1-1-1,38-40 1,-53 50-58,0 0 0,0 0 0,-1 0 1,0-1-1,0 0 0,-1 0 0,-1 0 0,0-1 0,0 0 0,-1 1 0,0-1 0,-1 0 0,0-1 0,-1 1 0,0 0 0,-1 0 1,0-1-1,-1 1 0,0 0 0,-5-20 0,1 17-26,0 0 0,-1 1 1,-1 0-1,1 0 0,-2 0 0,0 1 1,-1 0-1,0 0 0,0 1 0,-19-16 1,-2 1 8,-1 1 0,-63-37 0,16 19-185,-1 4 0,-2 3 0,-165-48 0,-267-34-5759,318 79-192</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611"/>
    </inkml:context>
    <inkml:brush xml:id="br0">
      <inkml:brushProperty name="width" value="0.025" units="cm"/>
      <inkml:brushProperty name="height" value="0.025" units="cm"/>
    </inkml:brush>
  </inkml:definitions>
  <inkml:trace contextRef="#ctx0" brushRef="#br0">0 230 14958,'0'0'1740,"10"1"-1846,74 7 1050,150-6 0,-148-4-601,98-9 633,219-41-1,-160 17-492,2061-105 1322,-1767 167-995,0 34-51,-150-16-438,-324-38-249,828 113 1028,-738-89-999,-1 6-1,-1 7 1,247 109-1,-262-90-62,-3 6-1,129 90 0,-215-125-17,-1 3 0,-1 1 0,43 51-1,-62-59 9,-1 0 0,-2 2 0,-1 1 0,-2 1-1,25 57 1,-37-74 28,0 1 0,-2 0 0,0 0 0,-1 1 0,-1-1 0,-1 1-1,-1 0 1,0 0 0,-1 0 0,-1 0 0,-1 1 0,-1-1 0,-1 0 0,0-1 0,-1 1 0,-1-1 0,-1 1 0,-10 21-1,10-27 209,1-4-211,1 0 0,-1 0 0,0 0 0,-1-1 0,-7 9 0,4-48-5530,5 12 1495,-2 0-1,-9-25 1,2 18-3310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967"/>
    </inkml:context>
    <inkml:brush xml:id="br0">
      <inkml:brushProperty name="width" value="0.025" units="cm"/>
      <inkml:brushProperty name="height" value="0.025" units="cm"/>
    </inkml:brush>
  </inkml:definitions>
  <inkml:trace contextRef="#ctx0" brushRef="#br0">1 211 4740,'0'0'14969,"-1"10"-14120,1 33-137,2 1-1,13 78 0,-3-35-298,7 46 1668,-14-128-1087,2-12-347,5-16 136,-12 22-681,102-191 3285,11-23-2536,-95 175-1215,18-42-2426,-19 26-4813,-10 17-2059</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5.412"/>
    </inkml:context>
    <inkml:brush xml:id="br0">
      <inkml:brushProperty name="width" value="0.025" units="cm"/>
      <inkml:brushProperty name="height" value="0.025" units="cm"/>
    </inkml:brush>
  </inkml:definitions>
  <inkml:trace contextRef="#ctx0" brushRef="#br0">0 14 5894,'364'-13'4772,"-277"13"-4083,0 4-1,117 20 1,-11 9-585,223 11 0,649-9 967,-235-10 164,-343-9-918,495 28 1427,-59 16-1428,-624-42-296,357 31-10,306 14 50,555-38-17,-842-18 501,-56 4 106,561 4-505,-27 4 64,-1029-16-204,343-1-1030,-458-4-1879,-1-10-2483</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9.414"/>
    </inkml:context>
    <inkml:brush xml:id="br0">
      <inkml:brushProperty name="width" value="0.025" units="cm"/>
      <inkml:brushProperty name="height" value="0.025" units="cm"/>
    </inkml:brush>
  </inkml:definitions>
  <inkml:trace contextRef="#ctx0" brushRef="#br0">0 10 7911,'0'0'4068,"11"0"-3251,274-4 3607,22-1-2607,487 34 1244,1061 30-2316,-805 9-607,-12 1-25,1604-48 1508,-945-18-787,-1651 0-1078,-18 5-3841,-25-9-1595</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15.006"/>
    </inkml:context>
    <inkml:brush xml:id="br0">
      <inkml:brushProperty name="width" value="0.025" units="cm"/>
      <inkml:brushProperty name="height" value="0.025" units="cm"/>
    </inkml:brush>
  </inkml:definitions>
  <inkml:trace contextRef="#ctx0" brushRef="#br0">0 112 10570,'0'0'5675,"10"1"-4554,35 4-219,1-2 1,-1-2 0,77-8-1,150-34 658,-108 14-1429,422-20 1206,4 47-523,245 62-258,-260-11-274,1264 16-63,-1348-64 651,523-7 1367,-403-36-1743,-352 9-3225,-227 25-880,-14-3-2136,1-3-6291</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434"/>
    </inkml:context>
    <inkml:brush xml:id="br0">
      <inkml:brushProperty name="width" value="0.025" units="cm"/>
      <inkml:brushProperty name="height" value="0.025" units="cm"/>
    </inkml:brush>
  </inkml:definitions>
  <inkml:trace contextRef="#ctx0" brushRef="#br0">0 1 20019,'3'10'560,"8"28"-231,2-1 0,1-1 0,3 0 0,0-1 0,32 46-1,132 164 1249,237 216 48,-206-237-1333,718 807 4422,-684-769-4486,11-11-1,340 257 1,-552-475-370,-19-15-261,-1 1-1,-1 1 0,42 44 1,-64-61-72,0 0 1,0 0-1,0 0 1,-1 0 0,1 0-1,-1 1 1,0-1-1,0 1 1,1 5 0,-1-7-200,-1-1 1,0 1 0,0 0 0,0-1 0,0 1 0,0 0 0,0-1-1,-1 1 1,1 0 0,-1-1 0,1 1 0,-1 0 0,-1 2 0,-13 10-10041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965"/>
    </inkml:context>
    <inkml:brush xml:id="br0">
      <inkml:brushProperty name="width" value="0.025" units="cm"/>
      <inkml:brushProperty name="height" value="0.025" units="cm"/>
    </inkml:brush>
  </inkml:definitions>
  <inkml:trace contextRef="#ctx0" brushRef="#br0">372 4269 12268,'-35'28'1016,"-249"190"4197,238-192-2388,46-26-2791,0 0 0,-1 0 0,1 0 1,0 0-1,-1 0 0,1 0 0,0 0 1,-1-1-1,1 1 0,0 0 1,-1 0-1,1 0 0,0-1 0,0 1 1,-1 0-1,1 0 0,0-1 0,0 1 1,0 0-1,-1 0 0,1-1 1,0 1-1,0 0 0,0-1 0,0 1 1,0 0-1,-1-1 0,1 1 1,0 0-1,0-1 0,0 1 0,0 0 1,0-1-1,0 1 0,0 0 0,0-1 1,0 1-1,1-1 0,-1 1 1,0 0-1,0-1 0,0 1 0,0 0 1,0 0-1,1-1 0,-1 1 0,0 0 1,0-1-1,0 1 0,1 0 1,-1 0-1,0-1 0,9-22-41,43-76 434,128-178 1,-134 211-338,449-597 1444,32 22-958,-323 396-412,663-755 2059,69 65-1136,-618 673-831,-59 51-1980,-214 167-1067,-19 14-1993,-5-1-4334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9.854"/>
    </inkml:context>
    <inkml:brush xml:id="br0">
      <inkml:brushProperty name="width" value="0.025" units="cm"/>
      <inkml:brushProperty name="height" value="0.025" units="cm"/>
    </inkml:brush>
  </inkml:definitions>
  <inkml:trace contextRef="#ctx0" brushRef="#br0">30 7113 17008,'-8'-24'216,"2"-2"0,1 1 0,1 0 1,1-1-1,1 0 0,1 0 0,1 0 0,2 0 0,1 1 0,0-1 0,2 1 0,1-1 1,14-36-1,10-11-568,2 1 0,4 2 0,52-77 0,306-404-1257,51 36 580,16 39 734,799-638-1,653-243 455,-61 323 975,84 177-287,-773 451 1171,-1120 394-2170,-14 3-256,1 1 1,0 2 0,0 1-1,45-2 1,-85 9-4707,-4 1 2973,-23 1-4767</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30.197"/>
    </inkml:context>
    <inkml:brush xml:id="br0">
      <inkml:brushProperty name="width" value="0.025" units="cm"/>
      <inkml:brushProperty name="height" value="0.025" units="cm"/>
    </inkml:brush>
  </inkml:definitions>
  <inkml:trace contextRef="#ctx0" brushRef="#br0">24 289 10826,'0'0'1735,"-6"-9"-1382,5 6-349,-1 1 53,0 0 0,1 0 0,-1-1 0,1 1 0,0 0 0,-1-1 0,1 0 0,0 1 0,0-1 1,1 0-1,-1 1 0,0-1 0,1 0 0,0 0 0,0 1 0,0-1 0,0 0 0,0 0 0,0 0 0,1 1 0,-1-1 0,1 0 1,0 1-1,0-1 0,0 0 0,0 1 0,0-1 0,1 1 0,-1-1 0,1 1 0,-1 0 0,1 0 0,0 0 0,3-4 0,17-13 88,0 0-1,1 1 1,1 2-1,0 0 1,1 2-1,1 0 1,0 2-1,1 1 1,0 1-1,1 1 1,0 2-1,0 1 1,1 1-1,-1 1 0,32 0 1,-56 4-141,0 0 0,0 0 0,0 0-1,0 0 1,0 1 0,0 0 0,0 0 0,0 0 0,0 0 0,-1 1-1,1-1 1,0 1 0,-1 0 0,1 0 0,-1 0 0,0 0 0,1 1-1,-1 0 1,-1-1 0,1 1 0,0 0 0,-1 0 0,1 1 0,-1-1-1,0 0 1,0 1 0,0 0 0,0-1 0,-1 1 0,0 0 0,0 0 0,0 0-1,0 0 1,0 4 0,0 1 112,0 0-1,-1 0 1,-1 1-1,0-1 1,0 0-1,0 0 1,-1 0 0,-1 0-1,1 0 1,-2 0-1,1-1 1,-1 0-1,0 1 1,-7 8-1,-131 168 1812,45-63-5204,80-98-2681</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44.976"/>
    </inkml:context>
    <inkml:brush xml:id="br0">
      <inkml:brushProperty name="width" value="0.025" units="cm"/>
      <inkml:brushProperty name="height" value="0.025" units="cm"/>
    </inkml:brush>
  </inkml:definitions>
  <inkml:trace contextRef="#ctx0" brushRef="#br0">0 106 5125,'0'0'9801,"11"2"-9326,19 2 7,1-2 1,0 0-1,-1-2 0,1-2 0,58-9 1,19-10 837,159-8 0,112 17-213,115 30-87,205 1-731,-367-18-66,-183 1-139,272 9 50,-284-2-83,144 30 1,-31 8 3,2-11 0,347 5 0,-522-41-84,-66 0-57,-50 0 100,-834-37-6,665 24 0,-299-21 0,-473-21-257,507 45 89,-441-12-64,866 20 223,-1 0-52,-78 5 0,124-3-7,0 1-1,0-1 1,0 1-1,0 0 1,0 0-1,0 0 1,1 1-1,-1-1 1,0 1-1,1-1 1,-1 1-1,-2 2 1,5-4 40,-1 1 1,1-1-1,0 1 1,-1-1 0,1 1-1,0-1 1,-1 1-1,1-1 1,0 1-1,0-1 1,-1 1-1,1-1 1,0 1-1,0-1 1,0 1-1,0-1 1,0 1-1,0 0 1,0-1-1,0 1 1,0-1 0,0 1-1,0-1 1,0 2-1,1-1 14,-1 0-1,1 0 1,0 0-1,0 0 1,0 0 0,0-1-1,-1 1 1,1 0-1,0 0 1,0-1-1,1 1 1,-1 0-1,0-1 1,0 1 0,0-1-1,2 1 1,34 9 45,1-2 1,-1-1-1,2-2 1,52 1-1,-10 0-55,1033 58 176,1644-64-37,-1489-20-118,-1095 20-15,820 12-182,-863-9 117,1-5 0,-1-7 0,0-5 1,141-33-1,-255 43 90,-8 3-10,0-1 1,0 0-1,-1-1 1,1 0-1,-1 0 1,1-1-1,9-6 1,-18 10-5,1 0 1,-1 0-1,0 0 0,0 0 1,0 0-1,1 0 1,-1 0-1,0-1 1,0 1-1,0 0 1,0 0-1,0 0 1,0 0-1,1-1 1,-1 1-1,0 0 1,0 0-1,0 0 0,0-1 1,0 1-1,0 0 1,0 0-1,0 0 1,0-1-1,0 1 1,0 0-1,0 0 1,0-1-1,0 1 1,0 0-1,0 0 1,0 0-1,0-1 0,0 1 1,0 0-1,0 0 1,0 0-1,0-1 1,-1 1-1,1 0 1,0 0-1,0 0 1,0-1-1,-13-5-44,-19 0-127,29 5 158,-792-73-74,778 73 82,-954-12 35,843 15-46,-1373 24-971,-107 1 1278,1348-24-212,-375 0 96,631-3-176,-24 0 5,0 0 1,0-2-1,1-2 0,-50-11 1,77 15-9,0 0 0,0 0 0,0 0 0,0 0 0,1 0 0,-1 0 0,0 0 0,0 0 0,0 0 0,0 0 0,0 0 0,0 0 0,0 0 0,0 0 0,0-1 0,0 1 0,0 0 0,0 0 0,0 0 0,0 0 0,1 0 0,-1 0 0,0 0 0,0 0 0,0 0 0,0 0 0,0 0 0,0 0 0,0-1 0,0 1 0,0 0 0,0 0 0,0 0 0,0 0 0,0 0 0,0 0 0,0 0 0,0 0 0,0 0 0,0 0 0,0 0 0,0-1 0,0 1 0,0 0 0,0 0 0,0 0 0,-1 0 0,1 0 0,0 0 0,0 0 0,0 0 0,0 0 0,0 0 0,0 0 0,0 0 0,0 0 0,0 0 0,0-1 0,14-2-112,20-2-52,1552-46 28,-83 95 144,472-8 16,-1761-36-21,-183 0 0,-19 1-1,-1 0 0,1-2 0,0 1 0,17-4 0,-73-11-7451,8 3-2067</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52.540"/>
    </inkml:context>
    <inkml:brush xml:id="br0">
      <inkml:brushProperty name="width" value="0.025" units="cm"/>
      <inkml:brushProperty name="height" value="0.025" units="cm"/>
    </inkml:brush>
  </inkml:definitions>
  <inkml:trace contextRef="#ctx0" brushRef="#br0">2646 252 12524,'0'0'2306,"-8"-4"-4164,-59-30 613,24 11 1917,0 2 0,-1 2-1,-1 1 1,-58-13 0,-471-60 2784,481 83-3047,0 5-1,0 4 1,0 5-1,-114 20 1,112-8-514,1 5 0,-138 52 0,184-56 174,2 3-1,1 2 1,0 1-1,2 3 1,1 1 0,-58 53-1,67-51 74,2 1 0,0 1 0,3 2 0,0 1 0,3 1 0,1 1 0,1 1 0,3 1 0,1 1 0,2 1 0,2 0 0,1 1-1,3 1 1,1 0 0,3 0 0,-3 48 0,7-44-123,3-1 0,1 0 0,10 58 0,-7-82 15,1 0 0,1 0-1,1-1 1,2 0 0,0 0-1,1-1 1,1 0 0,20 29-1,-5-16-4,1-1-1,1-2 0,2 0 1,1-2-1,1-2 0,2-1 0,45 28 1,-29-26 15,1-2-1,1-2 1,2-2 0,97 26 0,-60-28 10,1-3 1,117 6 0,179-20 8,-249-11-37,0-6-1,-2-6 1,0-6-1,210-69 1,-284 72 130,0-2 1,-1-3-1,-2-2 0,-1-4 1,-1-1-1,87-73 0,-118 84-27,-1-1-1,-1-2 1,-1 0-1,-2-2 0,36-60 1,-45 64-86,-1 0 0,-1-1 0,-1-1 0,-2 1 0,0-1 0,-2-1 1,-1 1-1,2-42 0,-5 39 15,-2 0 1,-1 1-1,-1-1 0,-1 0 1,-2 1-1,-1 0 1,-1 0-1,-1 1 0,-2 0 1,-1 0-1,-1 1 0,-2 0 1,0 1-1,-2 1 1,-23-30-1,17 28-32,-2 1 0,0 2-1,-2 0 1,-1 2 0,0 0-1,-43-24 1,26 22 60,-1 2 0,0 1 0,-90-25 1,18 18 74,-1 5 1,-229-13-1,-90 21-3183,11 1-2471,304 6-886</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01.810"/>
    </inkml:context>
    <inkml:brush xml:id="br0">
      <inkml:brushProperty name="width" value="0.025" units="cm"/>
      <inkml:brushProperty name="height" value="0.025" units="cm"/>
    </inkml:brush>
  </inkml:definitions>
  <inkml:trace contextRef="#ctx0" brushRef="#br0">0 74 3011,'0'0'8611,"9"0"-8296,335-1 7670,480-25-5384,-650 15-2618,577-22 1310,-269 30-1161,667 11 424,-951-1-305,516 11 27,-248-23-170,403 7 136,127 1 410,-550-7-411,-480 8 59,19-2-1510,1-1-3337,13-18-15148</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46.518"/>
    </inkml:context>
    <inkml:brush xml:id="br0">
      <inkml:brushProperty name="width" value="0.025" units="cm"/>
      <inkml:brushProperty name="height" value="0.025" units="cm"/>
    </inkml:brush>
  </inkml:definitions>
  <inkml:trace contextRef="#ctx0" brushRef="#br0">481 822 5221,'-2'-2'298,"0"0"1,0-1-1,0 1 1,0 0-1,1-1 0,-1 1 1,1-1-1,-1 1 1,1-1-1,0 0 1,0 1-1,1-1 0,-1 0 1,0 0-1,1 0 1,0 0-1,-1 1 0,1-1 1,1-6 901,4 13 2301,16 12-2411,40 5-442,0-4 0,2-1 0,105 10 0,-160-25-640,451 31 910,-273-26-688,719 0 395,-473-10-375,835 25 514,-1039-18-700,280-32 0,-229-11-42,-233 29 23,0-1 0,-1-3 1,84-40-1,-88 35 102,56-30 43,-87 44-173,-1 0-1,0-1 1,0 0-1,-1 0 1,0-1-1,0 0 1,8-11 0,-14 15-5,1-1 0,-1 1 0,0-1 1,0 0-1,0 1 0,-1-1 0,0 0 1,0 0-1,0-1 0,-1 1 0,1 0 0,-1 0 1,0 0-1,-1 0 0,1 0 0,-1 0 1,0 0-1,0 0 0,-1 0 0,0 0 1,1 0-1,-2 1 0,1-1 0,0 0 1,-5-4-1,-7-13 18,-2 0 0,0 2 0,-32-31-1,33 35-23,0 1-16,-2 1 1,1 1-1,-2 0 1,0 1 0,0 1-1,-1 1 1,0 1-1,-40-14 1,-13 2 14,-88-15-1,100 24 2,-93-16-27,-187-9 0,-158 19-29,485 18 52,-677-31 15,98 2 3,198 15-12,-322-7-5,-206 64-46,871-35 71,-1 1 1,1 3-1,1 3 1,0 1-1,1 2 1,1 3-1,0 2 1,-73 48-1,105-61-98,1 2-1,1-1 1,0 2 0,1 0-1,0 0 1,-15 22 0,23-29-18,1 1 1,0 0-1,0 0 1,1 0 0,0 0-1,0 1 1,1-1-1,0 1 1,0 0 0,1-1-1,0 1 1,0 0-1,1 0 1,0 0-1,0 0 1,1 0 0,2 11-1,-2-15-274,0 0-1,0 0 1,1 0 0,0 0-1,0 0 1,0 0-1,0 0 1,6 6-1,29 23-5391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55.602"/>
    </inkml:context>
    <inkml:brush xml:id="br0">
      <inkml:brushProperty name="width" value="0.025" units="cm"/>
      <inkml:brushProperty name="height" value="0.025" units="cm"/>
    </inkml:brush>
  </inkml:definitions>
  <inkml:trace contextRef="#ctx0" brushRef="#br0">323 291 5285,'0'0'3139,"-2"-8"-2968,-5-86 2642,6 94-2693,-1 0 0,1 0 0,-1 0 1,1 1-1,-1-1 0,1 0 0,0 1 0,-1 0 0,1-1 0,0 1 0,-1 0 0,1-1 1,-2 3-1,-112 106 61,35-30 1,70-69 80,0 0 0,0 0 0,1 1 0,1 0 0,-1 1 0,2 0-1,-11 22 1,15-26-175,0 0-1,0 0 0,1 1 1,0-1-1,1 1 0,0-1 1,0 1-1,0 0 0,1-1 1,1 1-1,0-1 1,0 1-1,4 15 0,0-11-29,0-1 0,0 0 0,1 0-1,1 0 1,0-1 0,0 0 0,1-1 0,0 1-1,1-2 1,1 1 0,-1-1 0,1-1 0,1 1-1,17 9 1,4 1 195,1-1-1,1-2 1,67 22-1,-68-30-174,-1-1-1,1-2 1,1-2 0,61 0 0,27 2 41,123 3 16,-46-3-65,29-6-21,-167-3 586,0 3 0,0 3 0,0 2 1,68 14-1,-101-9-300,0 0 0,0 2 1,28 17-1,-26-13-251,1-2 0,33 11-1,32 1 310,1-5-1,169 14 1,203-28-222,-100-41-115,-102 7-19,-198 23-35,1036-53 30,-1097 58-31,60 2 11,0-4 0,0-3-1,96-19 1,-104 11-4,-14 4 10,-1-3 0,60-22 1,-97 30-11,-1-1 0,0 1 1,0-1-1,0-1 0,-1 1 0,0-1 1,0 0-1,-1 0 0,1-1 1,-1 0-1,7-12 0,5-13 42,19-45-1,-29 61-46,-4 9 0,0 0 0,-1 0 0,0-1 0,0 1 0,0-1 0,-1 0 0,0 0 0,-1 1 0,0-1 0,0 0 0,-1 0 0,0 0-1,0 1 1,0-1 0,-4-7 0,1 4 5,0 0 0,-2 1-1,1-1 1,-1 2 0,-1-1-1,1 0 1,-2 1 0,1 1-1,-12-11 1,-4 0 4,-1 0 0,0 1 0,-2 2 1,0 1-1,-1 1 0,0 1 0,-29-10 0,-107-29-76,-2 6 0,-2 8 0,-178-17 0,-517-10 0,304 25 48,111 6 18,148 24-65,1 13 0,-367 51-1,661-54 43,-559 85 223,234 5-1543,120-3-2854,156-62-112,10-5-3647</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07.672"/>
    </inkml:context>
    <inkml:brush xml:id="br0">
      <inkml:brushProperty name="width" value="0.025" units="cm"/>
      <inkml:brushProperty name="height" value="0.025" units="cm"/>
    </inkml:brush>
  </inkml:definitions>
  <inkml:trace contextRef="#ctx0" brushRef="#br0">2152 95 4324,'-10'-6'502,"-12"-7"-258,-1 1 0,0 2 0,0 0 0,-1 2 0,0 0 0,-38-6 0,-25 5 290,0 4 0,-136 10 0,-334 58-387,502-55-123,-9 1 259,1 3-1,1 3 1,0 2 0,1 3 0,1 3 0,1 2 0,-80 48 0,109-54-131,0 2-1,1 1 0,1 2 0,1 0 0,2 2 0,-27 34 0,35-37-118,1 0 0,1 2 0,2 0 0,0 0 1,1 1-1,2 1 0,0 0 0,-8 46 0,11-32-37,2 0 1,2 0-1,1 1 0,3 0 1,1-1-1,2 1 0,2-1 1,1 0-1,3-1 0,19 54 1,-16-58-4,3 0 1,0-2 0,3 1-1,0-2 1,2-1-1,2 0 1,1-2-1,1 0 1,1-2-1,2-1 1,40 31 0,-41-41 11,0 0 1,1-2-1,1-1 1,1-1-1,0-2 1,0-1 0,1-1-1,0-2 1,0-1-1,1-1 1,36 0 0,4-3 38,0-3 1,-1-4-1,134-24 1,75-36 14,509-190 0,-699 220 163,-1-4 1,-3-3 0,-1-5 0,100-72-1,-146 89-14,-1-2 0,-2-2-1,-1 0 1,34-46 0,-48 52-60,-2 0 1,-1-1 0,-1-1-1,-2 0 1,-1-1-1,18-58 1,-27 70-103,0-1 1,-1 0-1,-1 1 1,-1-1 0,0 0-1,-2 0 1,0 0-1,-5-29 1,3 38 58,-1 0 1,0-1 0,-1 1-1,0 0 1,-1 0-1,0 1 1,-1 0 0,0 0-1,0 0 1,-1 0-1,-1 1 1,1 1 0,-1-1-1,-1 1 1,-15-12 0,-5 1 40,-1 0 1,0 2-1,-2 2 1,1 1-1,-52-16 1,-174-34-34,248 62-102,-134-28 55,-1 6 0,-1 7 0,0 6 0,-1 7 0,-193 18-1,251-3-203,1 4-1,0 4 1,-163 59-1,184-51-355,2 3 0,0 2 0,3 4 0,1 2 0,-84 69 0,34-8-2074,8 1-1537</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3:45.696"/>
    </inkml:context>
    <inkml:brush xml:id="br0">
      <inkml:brushProperty name="width" value="0.025" units="cm"/>
      <inkml:brushProperty name="height" value="0.025" units="cm"/>
    </inkml:brush>
  </inkml:definitions>
  <inkml:trace contextRef="#ctx0" brushRef="#br0">3009 182 7944,'-126'-21'-2,"0"6"1,-230 1 0,286 18-34,0 3-1,0 2 1,0 4 0,1 2-1,1 4 1,-107 45 0,66-13 67,3 6 1,3 3-1,3 6 0,-150 126 1,119-76-78,7 6 0,-171 214-1,220-238 267,4 4 1,5 2-1,5 4 0,4 2 0,5 2 0,-70 222 0,98-247-40,4 1-1,4 1 1,3 0-1,5 1 1,3 0-1,4 0 1,5 1 0,3-1-1,4-1 1,26 101-1,-3-64-80,6-1-1,5-2 0,5-3 0,6-1 0,5-4 1,83 121-1,-91-161-100,4-2 1,2-3-1,3-3 1,4-2-1,2-3 0,2-3 1,4-3-1,1-4 1,125 65-1,-113-76 18,1-4 0,2-3-1,2-5 1,1-4 0,185 26 0,-196-42 20,0-5 1,1-2-1,-1-5 1,0-3-1,0-4 0,-1-3 1,103-31-1,-78 8 205,-2-4 0,-2-5 0,-1-5 0,-3-4 0,-3-4 0,124-98 0,-80 41-54,-5-6-1,-5-6 1,135-172 0,-165 174-197,-5-4 0,-6-4 0,-6-4 0,-6-3 0,99-256 0,-140 291 25,-4-2 1,-5-1 0,19-167 0,-37 184 1,-5 0-1,-3-1 1,-4 1 0,-29-159 0,5 119 49,-5 0 1,-6 3-1,-5 1 0,-6 2 1,-6 3-1,-4 2 1,-136-198-1,159 267 148,-3 2 0,-3 2 1,-1 2-1,-2 1 0,-2 3 0,-1 2 0,-78-47 1,85 63-99,0 1 0,-1 2 0,-1 2 0,-1 2 1,-1 2-1,0 2 0,0 2 0,-1 2 0,0 3 1,-73-1-1,69 8-195,-1 2 0,1 3 0,0 2-1,-80 24 1,57-8-260,1 3 0,-98 55-1,-3 20-1144,-228 179 0,128-73-2270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3:56.773"/>
    </inkml:context>
    <inkml:brush xml:id="br0">
      <inkml:brushProperty name="width" value="0.025" units="cm"/>
      <inkml:brushProperty name="height" value="0.025" units="cm"/>
    </inkml:brush>
  </inkml:definitions>
  <inkml:trace contextRef="#ctx0" brushRef="#br0">5210 281 9673,'-13'-2'2547,"-8"-1"-2030,4 2-355,0-1 1,0-1-1,0-1 1,1 0 0,0-1-1,0 0 1,0-2 0,-18-9-1,17 5-230,-1 1 0,0 0 0,0 2 1,-1 0-1,0 1 0,0 1 0,0 0 0,-1 2 0,0 0 0,0 2 0,-26-1 0,-26 2 1460,-130 18 0,164-13-1626,-542 11 2040,370-18-1343,-1158-30 1090,1169 24-1318,0 8 0,-395 51 0,-166 104 310,714-140-393,1 2-1,1 2 1,0 2 0,-65 40 0,88-47-150,0 2 0,1 0 0,1 1 0,0 1-1,1 1 1,1 1 0,1 0 0,0 1-1,2 1 1,-19 33 0,27-41-1,1 0-1,0 0 1,1 1-1,0-1 1,1 1 0,1 0-1,0 0 1,1 0-1,0 0 1,1 0 0,1 0-1,2 16 1,1-11-7,1 0 1,0-1-1,2 1 1,0-1-1,1 0 1,0-1-1,2 0 0,12 17 1,0-5 2,2 0 0,0-2 0,2 0 0,1-2 0,2-1 0,0-1 0,1-2 0,62 33 0,-39-29 18,1-3 1,0-3-1,2-2 1,0-2-1,1-3 1,66 6 0,354 4 89,-431-22-101,1109-41-879,-570-11 633,585-43-173,-933 79 423,259-53 0,-386 47-4,-2-6-1,0-4 0,-3-4 0,159-80 0,-235 102 99,-2-2 0,0 0 0,-1-2 0,-1-1 0,0-2 0,37-40 0,-53 52-58,-2-1-1,0 1 1,0-2-1,0 1 1,-2-1 0,1 0-1,-1 0 1,-1-1-1,0 0 1,-1 1-1,0-1 1,0-1-1,-2 1 1,1 0-1,-2 0 1,1-1-1,-2 1 1,0 0-1,0 0 1,-4-16 0,0 12 57,-1-1 0,0 1 0,-1 0 1,-1 0-1,-1 1 0,0 0 1,-15-18-1,-3-2 305,-57-53 0,50 56-277,-1 2-1,-1 2 1,-2 1 0,-1 2-1,0 1 1,-2 2-1,-1 2 1,-64-21-1,75 31-591,0 3 0,-1 0 0,0 2 0,0 1 0,0 1 0,-1 2 0,1 2 0,0 1-1,0 1 1,0 2 0,0 1 0,-61 20 0,-56 33-6925</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18.798"/>
    </inkml:context>
    <inkml:brush xml:id="br0">
      <inkml:brushProperty name="width" value="0.025" units="cm"/>
      <inkml:brushProperty name="height" value="0.025" units="cm"/>
    </inkml:brush>
  </inkml:definitions>
  <inkml:trace contextRef="#ctx0" brushRef="#br0">0 178 9929,'0'0'9070,"7"-9"-8103,-3 3-943,-1 1 181,0 1 0,0 0 0,0 0-1,0 0 1,1 0 0,-1 0 0,1 1 0,0-1 0,0 1-1,0 0 1,1 0 0,-1 1 0,1 0 0,0-1 0,-1 1-1,1 1 1,0-1 0,0 1 0,6-1 0,388-28 2037,-80 23-46,-70 4-682,-56 3-1346,54-3 652,-154-9-723,-48 5-58,64-1 1,320 21 141,-146 24-176,-175-19 8,165 6 1,888-43 56,-528 9-63,-72 3 18,20-9-40,453-20 57,-937 29-114,38-2 128,-73 12-3302,-69-8-694,3-13-2498</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21.302"/>
    </inkml:context>
    <inkml:brush xml:id="br0">
      <inkml:brushProperty name="width" value="0.025" units="cm"/>
      <inkml:brushProperty name="height" value="0.025" units="cm"/>
    </inkml:brush>
  </inkml:definitions>
  <inkml:trace contextRef="#ctx0" brushRef="#br0">101 85 10666,'0'0'534,"-9"-2"-310,0 0-407,2 1 338,0-1 0,0 0 0,1 0 0,-1-1 0,0 1 0,-6-5 0,11 5 114,0 1-1,-1-1 1,1 0 0,0 1 0,1-1 0,-1 0-1,0-1 1,0 1 0,1 0 0,0 0 0,-1-1-1,1 1 1,0 0 0,0-1 0,0 0 0,0 1-1,1-1 1,-1 1 0,1-1 0,-1 0 0,1 1-1,0-5 1,2 6-200,1 0 0,-1 0 0,0 0 0,0 1 0,0-1 0,1 1 0,-1 0 0,0-1 0,1 1 0,-1 0 0,0 0 0,1 1-1,2-1 1,-1 1 45,798 14 3498,-43 1-3301,1080 1 1424,-1447-11-1539,268-1 25,-571-7-111,0-4 1,0-4 0,105-25 0,-190 33-1095,-16 4-1167,-24 7-3774,15 1 315</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38.505"/>
    </inkml:context>
    <inkml:brush xml:id="br0">
      <inkml:brushProperty name="width" value="0.025" units="cm"/>
      <inkml:brushProperty name="height" value="0.025" units="cm"/>
    </inkml:brush>
  </inkml:definitions>
  <inkml:trace contextRef="#ctx0" brushRef="#br0">1 102 5765,'0'0'2792,"8"1"-1206,54 3 90,1-2 0,0-2 0,113-17 1,39-2 170,505-15 230,-115 3 74,555 23-1330,-657 11-740,221 29 245,994 81-129,-1376-105 295,1030-7 890,-1361-2-1221,16 0-727,-23 5-471,-14 4-687,3-5 466,0 1-1,-1-1 0,1 0 0,-1-1 0,-8 2 0,-17 2-7678</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48.704"/>
    </inkml:context>
    <inkml:brush xml:id="br0">
      <inkml:brushProperty name="width" value="0.025" units="cm"/>
      <inkml:brushProperty name="height" value="0.025" units="cm"/>
    </inkml:brush>
  </inkml:definitions>
  <inkml:trace contextRef="#ctx0" brushRef="#br0">6892 385 8776,'-13'0'337,"-222"-15"319,-778-28 4693,-196 0-3325,913 14-1381,-1068-117-235,1107 111-244,-250-27-228,358 51 970,-210 10-1,255 10-617,-161 37-1,-96 46-120,275-69-156,0 5 0,3 3 0,-81 41 0,131-54-15,1 1 0,1 2 0,-56 48-1,70-52-3,0 1 0,1 0-1,0 1 1,2 1-1,0 0 1,-21 44-1,30-53-1,0 0-1,1 1 1,1-1-1,0 1 1,0 0-1,1 0 1,0 0 0,1 0-1,1 0 1,0 0-1,2 16 1,-1-18 2,2-1 1,-1 0 0,1 0 0,0 0 0,1-1 0,0 1 0,0-1-1,1 0 1,0 0 0,0 0 0,1-1 0,0 0 0,1 0-1,-1 0 1,8 5 0,9 5 33,1-1-1,1-1 1,0-1 0,0-1-1,2-1 1,-1-2 0,34 9 0,202 38 48,-228-52-71,704 88 612,4-45 253,-206-15-974,180 40 151,336 16 22,-79-86-42,-569-4-12,452-58-25,-9-83-163,-831 138 175,343-73 0,-253 50 0,136-56 0,-230 79 7,0-2 0,0 1 0,0-2 0,0 1 0,-1-2 0,0 1 0,0-2 0,11-11 0,-19 16 4,0 0 1,0 0 0,0 0 0,-1 0 0,0 0 0,0 0 0,0-1 0,0 1 0,-1-1 0,0 1 0,1-1 0,-2 0-1,1 0 1,-1 1 0,1-1 0,-1 0 0,-1 0 0,1 0 0,-1 1 0,1-1 0,-1 0 0,-1 1 0,1-1 0,-1 1 0,0-1-1,-2-5 1,-4-4-5,-1-1-1,0 1 1,-1 1-1,0-1 1,-1 2-1,-1 0 1,0 0-1,0 1 1,-1 0-1,-22-13 1,-6-1-29,0 1 0,-65-25 0,-10 4 124,-210-52 0,-132 6 911,-361 1-515,604 84-1681,-394 42-1,390-5-2483,-3 2-2782</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10.695"/>
    </inkml:context>
    <inkml:brush xml:id="br0">
      <inkml:brushProperty name="width" value="0.025" units="cm"/>
      <inkml:brushProperty name="height" value="0.025" units="cm"/>
    </inkml:brush>
  </inkml:definitions>
  <inkml:trace contextRef="#ctx0" brushRef="#br0">4 121 5381,'0'-1'159,"-1"-1"0,0 0-1,1 0 1,-1 0 0,1 0 0,0 0 0,0 0 0,0 0-1,0 0 1,0 0 0,0 0 0,0 1 0,0-1-1,1 0 1,-1 0 0,1 0 0,-1 0 0,1 0-1,0 1 1,0-1 0,0 0 0,0 0 0,0 1-1,0-1 1,0 1 0,1-1 0,-1 1 0,1 0-1,-1-1 1,1 1 0,-1 0 0,1 0 0,0 0-1,-1 0 1,3-1 0,1 1-87,0 0 1,0 0-1,0 0 1,0 1-1,0 0 1,0 0-1,0 0 1,0 0-1,-1 1 1,1 0-1,0 0 1,0 0-1,7 4 1,18 5 212,1-1 1,-1-2 0,1-1-1,52 4 1,131-8 720,-50-2 83,828 27 726,-120-4-803,62-1-641,434-52 374,-905 15-684,702-49 247,60-2 665,-1162 63-950,-19 0-270,1 2 0,0 2 0,-1 2 0,69 13 0,-94-11-2336,-6-4-2275</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21.781"/>
    </inkml:context>
    <inkml:brush xml:id="br0">
      <inkml:brushProperty name="width" value="0.025" units="cm"/>
      <inkml:brushProperty name="height" value="0.025" units="cm"/>
    </inkml:brush>
  </inkml:definitions>
  <inkml:trace contextRef="#ctx0" brushRef="#br0">1 3470 1602,'25'-28'3786,"61"-62"93,-20 66-2677,-55 17-1132,-5 2 270,0 0 0,0 0 1,1 1-1,0 0 1,0 0-1,0 1 0,0-1 1,1 2-1,-1-1 0,1 1 1,-1 0-1,17-1 0,-19 2-330,0-1-1,-1 1 0,1-1 0,0 0 0,0 0 0,-1-1 0,0 1 0,1-1 0,-1 0 0,0 0 0,0 0 0,5-6 0,-4 4 59,0 1 0,0-1 0,1 1-1,0 1 1,0-1 0,10-4 0,17-5 163,-1-1 1,-1-1-1,0-2 1,45-34-1,-33 23-118,47-25 0,102-26 164,-146 66-165,-38 11-95,0 1 0,0-1 0,-1-1 0,1 0 0,9-5 0,131-91 684,-8 4-73,-116 79-618,-1-2 0,-1-1 1,-1-1-1,-1-1 0,0 0 0,19-30 0,-11 16 5,47-45 1,81-50-27,275-176 0,-318 238 10,3 4-1,3 6 1,164-55 0,-168 63 18,-4-4 0,173-112 0,91-46 23,119-60 78,72-33 20,-378 222-70,541-210-35,-211 106 197,-391 120-22,-134 68-7660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0.953"/>
    </inkml:context>
    <inkml:brush xml:id="br0">
      <inkml:brushProperty name="width" value="0.025" units="cm"/>
      <inkml:brushProperty name="height" value="0.025" units="cm"/>
    </inkml:brush>
  </inkml:definitions>
  <inkml:trace contextRef="#ctx0" brushRef="#br0">0 1868 3459,'163'-12'5266,"79"-31"-4152,-241 43-1109,81-22 637,-1-4 0,-1-3 0,93-47 0,26-11 730,-84 41-1082,-19 6 446,166-46-1,-184 72-523,99-6 0,56-9-166,203-59 723,-176 22-649,-9 1 235,92-28-243,-56 11 6,428-129 277,-370 98-115,123-44-219,157-25 446,-340 107-448,305-104 747,-522 169-590,-25 5-3026,-35 1-2315,-5-4-5248</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9.319"/>
    </inkml:context>
    <inkml:brush xml:id="br0">
      <inkml:brushProperty name="width" value="0.025" units="cm"/>
      <inkml:brushProperty name="height" value="0.025" units="cm"/>
    </inkml:brush>
  </inkml:definitions>
  <inkml:trace contextRef="#ctx0" brushRef="#br0">35 142 2498,'-21'-3'5700,"7"-3"-3439,14 6-2243,0 0-1,0 0 1,0 0-1,0 0 1,0 0-1,1 0 1,-1 0-1,0 0 1,0 0-1,0 0 1,0 0-1,0 0 1,0 0-1,0 0 0,0 0 1,0 0-1,0 0 1,0 0-1,0-1 1,0 1-1,0 0 1,0 0-1,0 0 1,0 0-1,0 0 1,0 0-1,0 0 1,0 0-1,0 0 1,0 0-1,0 0 1,0 0-1,0 0 0,0-1 1,0 1-1,0 0 1,0 0-1,0 0 1,0 0-1,0 0 1,0 0-1,0 0 1,0 0-1,0 0 1,23 6 1255,-8-2-897,1-1 1,-1-1-1,1 0 1,-1-1 0,1-1-1,20-2 1,-14 1 77,0 0 0,30 5 0,38 5-279,155-4 1,-84-5-100,-88 6-41,0 3 1,139 36-1,-127-25 89,-25-10 1038,120 6 1,-5-2-1156,-91-1 13,-3 0 96,134 4-1,364-21 51,-285-10-70,-32 18 101,-294-19-79,-195-33 35,110 26-141,-204-32 23,193 34-16,-348-20-78,259 28 70,-681-34-43,547 46-1,215 1-169,1129-29 88,6 1 73,-730 35 41,348 56 0,-591-62-356,-51-10-501,-1 1 111,-56-25-6440,33 10-3368</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1.169"/>
    </inkml:context>
    <inkml:brush xml:id="br0">
      <inkml:brushProperty name="width" value="0.025" units="cm"/>
      <inkml:brushProperty name="height" value="0.025" units="cm"/>
    </inkml:brush>
  </inkml:definitions>
  <inkml:trace contextRef="#ctx0" brushRef="#br0">0 54 3459,'0'0'3833,"10"-3"-3251,17-3 367,-1 1 1,1 1-1,40-1 0,99 5 240,-74 2-703,325 11-345,3 0-47,593-23 296,-502-25 797,-461 30-554,110-3 1161,-160 8-1730,-12 8 64,7-4-180,-1-1 1,0-1-1,1 1 0,-1-1 1,-11 3-1,-17-1-4736,10-4-3151</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2.749"/>
    </inkml:context>
    <inkml:brush xml:id="br0">
      <inkml:brushProperty name="width" value="0.025" units="cm"/>
      <inkml:brushProperty name="height" value="0.025" units="cm"/>
    </inkml:brush>
  </inkml:definitions>
  <inkml:trace contextRef="#ctx0" brushRef="#br0">60 356 2947,'-32'15'2153,"5"-3"5436,86-33-50,5 0-3777,19-2-3404,162-23 0,-118 25 484,222-67 0,10-4-748,-238 68-94,110-19-27,-180 40-192,-44 4-43,-33 3 236,-116 5 85,8-2-27,-102 26-38,-442 120 1,649-144 8,-7 3 11,-1-1 1,0-3-1,-1 0 0,-62 3 1,188-14 29,1-3 1,135-28-1,172-55 10,72-13 4,-901 183-410,-285 68 373,699-142-39,-12 2-38,30-9 88,29 4-6,43-7-18,134-21-1,68-33-245,-102 19 114,-63 16-27,510-95-242,-772 131 51,55-3 197,-551 79-1594,586-81-2569,9-4-3348</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465"/>
    </inkml:context>
    <inkml:brush xml:id="br0">
      <inkml:brushProperty name="width" value="0.025" units="cm"/>
      <inkml:brushProperty name="height" value="0.025" units="cm"/>
    </inkml:brush>
  </inkml:definitions>
  <inkml:trace contextRef="#ctx0" brushRef="#br0">0 1 10922,'0'0'15498,"5"12"-14735,200 553 2419,-203-559-3254,11 26 249,-12-31-241,-1 0 0,1 0 0,-1 0 0,1 0 0,0 0 0,-1 0 0,1 0 0,0 0 0,0 0 0,0 0 0,-1 0 0,1 0 0,0-1 0,0 1 0,0 0 0,0-1 0,0 1 0,0-1 0,1 1 0,1 0 0,-2-6-703,-1 0-1,1 0 1,-1 0 0,0 0-1,-1 1 1,1-1-1,-3-9 1,-14-26-3861,-10-9-2072</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821"/>
    </inkml:context>
    <inkml:brush xml:id="br0">
      <inkml:brushProperty name="width" value="0.025" units="cm"/>
      <inkml:brushProperty name="height" value="0.025" units="cm"/>
    </inkml:brush>
  </inkml:definitions>
  <inkml:trace contextRef="#ctx0" brushRef="#br0">53 328 11082,'0'0'8825,"-9"5"-6583,-25 18-336,34-22-1854,-1-1 1,0 1 0,1-1-1,-1 0 1,1 1 0,-1 0 0,0-1-1,1 1 1,-1-1 0,1 1-1,-1 0 1,1-1 0,0 1-1,-1 0 1,1-1 0,0 1-1,-1 0 1,1 0 0,0-1-1,0 1 1,0 0 0,-1 0-1,1 0 1,0-1 0,0 1-1,0 0 1,0 0 0,1 0-1,-1-1 1,0 1 0,0 0 0,0 0-1,1 0 1,-1-1 0,0 1-1,1 0 1,-1-1 0,1 1-1,-1 0 1,0-1 0,1 1-1,0 0 1,-1-1 0,1 1-1,0 0 1,2 1 43,-1-1 0,1 1 0,-1-1 1,1 1-1,0-1 0,0 0 0,0 0 0,0 0 0,3 0 0,0 0-39,-1-1 0,1 1 0,0-2 0,0 1 0,-1 0 0,1-1 0,0 0-1,-1 0 1,1-1 0,-1 0 0,0 0 0,1 0 0,-1 0 0,0-1 0,8-5 0,-5 1 65,0 1 1,-1-1-1,0-1 1,0 1 0,-1-1-1,0 0 1,0-1-1,5-10 1,4-11 214,-3-1 0,0 0 0,-2 0 1,9-48-1,-15 51-231,-4 22-84,1 0 0,-1 0 0,1 0 0,0 1 0,1-1 0,-1 0 0,1 1 0,1-1-1,4-8 1,-7 13-26,1 1 0,0 0-1,-1 0 1,1-1-1,-1 1 1,1 0 0,0 0-1,-1 0 1,1 0-1,0 0 1,-1 0 0,1 0-1,0 0 1,-1 0-1,1 0 1,0 0 0,-1 0-1,1 1 1,0-1-1,-1 0 1,1 0 0,-1 1-1,1-1 1,-1 0-1,1 1 1,0-1 0,-1 1-1,1-1 1,-1 0-1,0 1 1,1-1 0,-1 1-1,1-1 1,-1 1-1,0 0 1,1-1 0,-1 1-1,0-1 1,1 2-1,17 27-78,-16-25 102,15 27 182,3-1 0,0 0-1,47 50 1,-56-68-498,1-1-1,1-1 1,0-1 0,20 13 0,-22-17-641,0 1 0,0-2 0,1 1 0,-1-2 0,1 1 0,20 2 0,21-4-7759</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5.555"/>
    </inkml:context>
    <inkml:brush xml:id="br0">
      <inkml:brushProperty name="width" value="0.025" units="cm"/>
      <inkml:brushProperty name="height" value="0.025" units="cm"/>
    </inkml:brush>
  </inkml:definitions>
  <inkml:trace contextRef="#ctx0" brushRef="#br0">110 0 19090,'0'0'10116,"4"11"-9400,-1-1-653,0-1 1,-1 1 0,0 0-1,-1 0 1,0 0 0,0 0 0,-1 0-1,0 0 1,-1 0 0,0 0-1,-1 0 1,0 0 0,0-1 0,-5 12-1,-36 87 478,26-70-114,2 1-1,-19 76 1,34-113-424,-1 0 1,0 0-1,1 1 1,0-1 0,-1 0-1,1 0 1,0 0 0,0 1-1,0-1 1,0 0-1,1 0 1,-1 1 0,1-1-1,-1 0 1,1 0-1,0 0 1,-1 0 0,1 0-1,0 0 1,1 0 0,-1 0-1,0 0 1,3 2-1,-1-2-4,0-1 0,0 1 0,0-1 0,0 0 0,1 0 0,-1-1 0,0 1 0,1-1 0,-1 1-1,1-1 1,-1 0 0,1 0 0,-1-1 0,0 1 0,5-2 0,7-1-677,-1-1 0,1-1 0,-1 0 0,0-1 0,0 0 0,0-1 0,-1-1 0,0 0 0,-1-1 0,16-13 0,6-9-6214</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010"/>
    </inkml:context>
    <inkml:brush xml:id="br0">
      <inkml:brushProperty name="width" value="0.025" units="cm"/>
      <inkml:brushProperty name="height" value="0.025" units="cm"/>
    </inkml:brush>
  </inkml:definitions>
  <inkml:trace contextRef="#ctx0" brushRef="#br0">13 99 16271,'0'0'4132,"-3"12"-1884,-6 36-369,9-46-1778,-1-1 0,1 1 0,0-1 1,0 1-1,0-1 0,0 1 0,0-1 0,1 0 1,-1 1-1,0-1 0,1 1 0,-1-1 1,1 1-1,-1-1 0,1 0 0,0 0 0,0 1 1,-1-1-1,1 0 0,0 0 0,0 0 0,0 0 1,2 2-1,0-1 8,0-1-1,0 1 1,0-1 0,0 1 0,0-1 0,0 0 0,0 0-1,0-1 1,0 1 0,5 0 0,3 0 16,0-1 0,0 0 1,0-1-1,0 0 0,11-3 0,-13 1-68,-1 0-1,1-1 0,-1 0 1,0 0-1,0-1 0,0 0 1,0 0-1,-1 0 0,0-1 1,0-1-1,-1 1 1,1-1-1,-2 0 0,1 0 1,-1-1-1,0 0 0,0 0 1,-1 0-1,0 0 0,0-1 1,-1 1-1,-1-1 0,1 0 1,-1 0-1,-1 0 0,2-13 1,-7 15 188,-3 14-229,-7 15-10,13-19 16,-10 19 231,1 0 0,1 0 0,1 0-1,1 1 1,1 0 0,1 1 0,-2 24-1,7-47-251,0 1 0,0-1 0,1 0-1,-1 1 1,0-1 0,0 0 0,1 1-1,-1-1 1,1 0 0,-1 0 0,1 0-1,0 1 1,-1-1 0,1 0 0,0 0-1,0 0 1,0 0 0,-1 0 0,1 0-1,0 0 1,1-1 0,-1 1 0,0 0-1,0 0 1,0-1 0,0 1 0,0-1 0,1 1-1,-1-1 1,0 1 0,1-1 0,-1 0-1,0 0 1,1 0 0,-1 1 0,0-1-1,1-1 1,-1 1 0,0 0 0,1 0-1,-1 0 1,0-1 0,2 0 0,5 0-2,-1-1 0,0 1 0,0-2 0,0 1 0,0-1 0,12-6 0,-5-1 1,0 0 0,-1-1 0,0 0 0,0-1 0,-1-1 0,-1 0 0,0 0 0,-1-1 0,11-20 0,-25 90 0,0-43 0,0-1 0,1 0 0,1-1 0,0 1 0,-1 15 0,3-27-77,0 1 1,0-1-1,0 1 0,0-1 0,0 1 1,0-1-1,0 1 0,0-1 1,0 1-1,1-1 0,-1 0 1,0 1-1,0-1 0,0 1 0,1-1 1,-1 0-1,0 1 0,1-1 1,-1 1-1,0-1 0,1 0 0,-1 0 1,0 1-1,1-1 0,-1 0 1,0 0-1,1 1 0,-1-1 1,1 0-1,-1 0 0,1 0 0,-1 0 1,0 1-1,1-1 0,-1 0 1,1 0-1,-1 0 0,1 0 0,-1 0 1,1 0-1,-1 0 0,1 0 1,-1-1-1,1 1 0,-1 0 0,0 0 1,1 0-1,-1 0 0,1-1 1,-1 1-1,0 0 0,1 0 1,-1-1-1,1 1 0,-1 0 0,0-1 1,1 1-1,-1 0 0,0-1 1,0 1-1,1 0 0,-1-1 0,25-24-8174,-13-3 547</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368"/>
    </inkml:context>
    <inkml:brush xml:id="br0">
      <inkml:brushProperty name="width" value="0.025" units="cm"/>
      <inkml:brushProperty name="height" value="0.025" units="cm"/>
    </inkml:brush>
  </inkml:definitions>
  <inkml:trace contextRef="#ctx0" brushRef="#br0">18 1 13036,'0'0'16144,"-17"60"-18835,28-40-2178,3 1-3939</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946"/>
    </inkml:context>
    <inkml:brush xml:id="br0">
      <inkml:brushProperty name="width" value="0.025" units="cm"/>
      <inkml:brushProperty name="height" value="0.025" units="cm"/>
    </inkml:brush>
  </inkml:definitions>
  <inkml:trace contextRef="#ctx0" brushRef="#br0">147 245 15951,'0'0'3134,"-9"8"-1004,-8 8-1089,1 1 0,1 0 0,1 2 0,-13 21 0,20-29-777,0 0 1,2 0-1,-1 1 1,1 0-1,1 0 1,0 0-1,1 0 1,0 1-1,1-1 1,-1 17-1,3-27-261,0-1 1,0 0-1,0 1 0,0-1 0,1 0 0,-1 1 1,0-1-1,0 0 0,1 1 0,-1-1 1,1 0-1,-1 1 0,1-1 0,0 0 1,-1 0-1,1 0 0,0 0 0,0 0 1,0 0-1,0 0 0,0 0 0,0 0 0,0 0 1,0 0-1,2 1 0,0-2 6,-1 1 0,1 0 0,0 0 0,-1-1 0,1 0-1,0 1 1,0-1 0,-1 0 0,1 0 0,0-1 0,0 1 0,2-1 0,4-1 14,-1 0 0,0-1 0,1 0 0,-1 0 0,-1-1 0,1 0 0,12-9 0,-8 2-3,0-2-1,-1 1 0,0-2 0,-1 1 1,0-1-1,-1-1 0,-1 0 0,0 0 1,-1-1-1,-1 1 0,5-19 0,1-8 125,-3 0 0,-1-1 0,3-51 0,-11 91-132,0-42 104,0 44-115,0 1 0,0-1 1,0 1-1,0-1 1,0 0-1,-1 1 1,1-1-1,0 1 0,0-1 1,-1 1-1,1-1 1,0 1-1,-1-1 0,1 1 1,0-1-1,-1 1 1,1 0-1,-1-1 0,1 1 1,-1-1-1,1 1 1,-1 0-1,1-1 0,-1 1 1,-1 0-1,1 0-1,0 0 1,0 1 0,0-1-1,0 0 1,0 1 0,0-1-1,0 0 1,0 1 0,0 0-1,0-1 1,0 1 0,0-1-1,0 1 1,1 0 0,-1 0-1,0 0 1,-1 1 0,-6 8 55,-1 0 0,2 1 1,0 0-1,0 1 0,1-1 1,0 1-1,1 0 0,1 1 1,-5 18-1,3-9 60,2 1 0,0 0-1,2 0 1,0 37 0,2-56-144,1 0 0,-1 0 0,1 0 1,0 0-1,0 0 0,0-1 0,0 1 0,1 0 0,-1-1 0,1 1 0,0-1 1,0 1-1,0-1 0,1 0 0,-1 0 0,1 0 0,0 0 0,0 0 0,0-1 1,0 1-1,0-1 0,5 3 0,-2-2-91,0-1 1,-1 0-1,1 0 1,0 0-1,0 0 1,0-1-1,1 0 1,-1-1-1,0 1 0,0-1 1,0 0-1,1-1 1,10-1-1,-13 0 147,0 1 1,-1-1-1,0 1 0,1-1 0,-1 0 1,0 0-1,0-1 0,0 1 0,0 0 0,0-1 1,0 0-1,-1 0 0,1 0 0,-1 0 0,3-6 1,31-61 995,-22 39-706,138-222 554,-133 222-826,-19 58-452,-9 27 550,-29 98-1,-3 8 441,36-128-567,1 1 1,0 36 0,4-69-18,0-1 0,0 1 0,0 0 0,1 0 0,-1 0 0,0 0 0,0 0 0,1 0 0,-1 0 0,0-1 0,0 1 0,1 0 0,-1 0 0,0 0 0,0 0 0,1 0 0,-1 0 0,0 0 0,0 0 0,1 0 0,-1 0 0,0 0 0,0 0 0,1 1 0,-1-1 0,0 0 0,0 0 0,1 0 0,-1 0 0,0 0 0,0 0 0,0 1 0,1-1 0,-1 0 0,0 0 0,0 0 0,0 0 0,1 1 0,-1-1 0,0 0 0,0 0 0,0 1 0,0-1 0,0 0 0,0 0 0,0 1 0,0-1 0,1 0 0,-1 0 0,0 1 0,0-1 0,0 0 0,0 0 0,0 1 0,0-1 0,0 0 0,0 0 0,-1 1 0,1-1 0,0 1 0,12-21 0,-8 1 0,-2 1 0,1 0 0,-2-1 0,-1 1 0,0-1 0,-1 0 0,-1 1 0,-1-1 0,0 1 0,-2 0 0,0 0 0,-1 1 0,-12-27 0,17 43 0,1 0 0,0 0 0,0 0 0,0 0 0,0 1 0,-1-1 0,1 0 0,0 0 0,-1 1 0,1-1 0,-1 0 0,1 0 0,-1 1 0,1-1 0,-1 0 0,1 1 0,-1-1 0,0 1 0,1-1 0,-1 1 0,0-1 0,1 1 0,-1-1 0,0 1 0,0 0 0,-1-1 0,3 3 0,0-1 0,0 1 0,0-1 0,0 0 0,0 1 0,0-1 0,0 0 0,1 1 0,-1-1 0,1 0 0,-1 0 0,0 0 0,1 0 0,0 0 0,2 0 0,64 32-2521,-39-22-1752,52 14 1,-53-19-3560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7.693"/>
    </inkml:context>
    <inkml:brush xml:id="br0">
      <inkml:brushProperty name="width" value="0.025" units="cm"/>
      <inkml:brushProperty name="height" value="0.025" units="cm"/>
    </inkml:brush>
  </inkml:definitions>
  <inkml:trace contextRef="#ctx0" brushRef="#br0">7 184 16816,'-1'0'127,"1"0"0,0 0 0,-1 0 0,1 0 0,0 0 0,0 1 0,-1-1 0,1 0 0,0 0 0,-1 0 0,1 0 0,0 1 0,0-1 0,-1 0 0,1 0 0,0 1 0,0-1 0,0 0 0,-1 0 0,1 1 0,0-1 0,0 0 0,0 1 0,0-1 0,0 0 0,-1 1 0,1-1 0,0 0 0,0 1 0,0-1 0,0 0 0,0 1 0,0-1 0,0 0 0,0 1 0,0-1 0,0 0 0,1 1 0,-1-1 0,0 0 0,0 1 0,0-1 0,0 0 0,0 1 0,1-1 0,-1 0 0,0 0 0,0 1 0,0-1 0,1 0 0,-1 0 0,0 1 0,0-1 0,1 0 0,-1 0 0,0 0 0,1 0 0,-1 1 0,0-1 0,1 0 0,-1 0 0,0 0 0,1 0 0,-1 0 0,0 0 0,1 0 0,-1 0 0,1 0 0,24 10 2214,-15-9-2086,0-1-1,-1 0 1,1 0 0,0-1 0,0 0 0,-1-1 0,1 0 0,-1 0-1,1-1 1,-1-1 0,0 1 0,0-1 0,14-9 0,-17 9-202,0 0 1,0 0-1,-1-1 1,1 0-1,-1 0 1,0 0 0,-1 0-1,1-1 1,-1 0-1,0 1 1,0-2-1,-1 1 1,0 0-1,0-1 1,0 0 0,-1 1-1,0-1 1,0 0-1,0-11 1,-1 16-49,-1 0 0,0 0 1,1 1-1,-1-1 0,0 0 1,0 1-1,-1-1 0,1 0 1,0 0-1,0 1 0,-1-1 1,1 0-1,-1 1 0,0-1 1,1 0-1,-1 1 0,0-1 1,0 1-1,0-1 0,0 1 1,0 0-1,0-1 0,-1 1 1,1 0-1,0 0 0,-1 0 1,1 0-1,-1 0 0,1 0 1,-1 0-1,1 0 0,-1 1 1,1-1-1,-1 1 0,0-1 1,1 1-1,-1 0 0,0-1 1,0 1-1,1 0 0,-1 0 1,-3 0-1,0 1-17,-1 0 0,1 0 0,-1 0 0,1 0 1,0 1-1,-1 0 0,1 0 0,0 0 0,0 0 0,1 1 0,-1 0 0,-7 6 1,0 3 17,0 0 1,2 1 0,-1 0-1,2 0 1,0 1 0,-11 23-1,15-28 1,1 0 0,0 0-1,1 0 1,0 1 0,1 0-1,-1 0 1,2 0 0,0 0-1,0 0 1,1 0 0,0 0-1,1 10 1,0-16-15,1-1 0,-1 1 0,1-1 0,-1 1 0,1-1 1,0 0-1,0 1 0,1-1 0,-1 0 0,1 0 0,-1-1 0,1 1 0,0-1 0,0 1 0,0-1 1,1 0-1,-1 0 0,0 0 0,1 0 0,-1-1 0,1 0 0,0 1 0,-1-1 0,7 1 0,10 2-417,-1-1-1,1-1 0,25 1 1,-1-3-4268,-5 0-2839</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426"/>
    </inkml:context>
    <inkml:brush xml:id="br0">
      <inkml:brushProperty name="width" value="0.025" units="cm"/>
      <inkml:brushProperty name="height" value="0.025" units="cm"/>
    </inkml:brush>
  </inkml:definitions>
  <inkml:trace contextRef="#ctx0" brushRef="#br0">51 54 10378,'0'0'18604,"1"-9"-17712,-1 5-824,0 3-41,0-1-1,-1 1 1,1 0-1,0-1 1,0 1-1,0-1 1,0 1-1,1 0 1,-1-1-1,0 1 1,0-1-1,1 1 0,-1 0 1,1-1-1,0 1 1,-1 0-1,1 0 1,0-1-1,-1 1 1,1 0-1,0 0 1,0 0-1,0 0 1,0 0-1,0 0 1,1 0-1,-1 0 1,0 1-1,0-1 1,0 0-1,1 1 1,-1-1-1,0 1 1,1-1-1,-1 1 1,1-1-1,-1 1 0,0 0 1,1 0-1,-1 0 1,1 0-1,-1 0 1,0 0-1,1 0 1,-1 0-1,2 1 1,-1 0-22,-1 0 0,1 0 0,0-1 0,-1 1 0,0 1 0,1-1 0,-1 0 0,1 0 0,-1 0-1,0 1 1,0-1 0,0 1 0,0-1 0,0 1 0,0-1 0,0 1 0,0 0 0,-1-1 0,1 1 0,-1 0 0,1-1 0,-1 1 0,0 0 0,1 0 0,-1 0 0,0-1 0,0 1 0,-1 4 0,1 4 66,0 0 1,-1 0 0,0 0-1,-2 10 1,-3-5 3,0 0 0,0 0 1,-1-1-1,-1 0 0,-13 18 1,-23 43 348,42-69-405,-1 0-1,1 0 0,0 0 1,1 0-1,-1 0 0,1 0 1,0 1-1,1-1 0,-1 0 1,2 11-1,-1-16-18,1 1 0,-1-1 0,1 0 0,0 0 0,-1 0 0,1 0 0,0 0 0,0 0 0,-1 0 0,1 0 0,0 0 0,0 0 0,0 0 0,0 0 0,0-1 0,0 1 0,1 0 0,-1-1 0,0 1 0,0-1 0,0 1 0,1-1 0,-1 0 0,0 0 0,0 1 0,1-1 0,-1 0 0,0 0 0,2 0 0,44-1 0,-41 0 0,5-1 0,0 0 0,0 0 0,0-2 0,0 1 0,0-1 0,-1-1 0,0 0 0,18-11 0,-23 12 0,1 1 0,-1-1 0,0 0 0,0 0 0,0-1 0,-1 1 0,1-1 0,-1 0 0,0 0 0,-1-1 0,1 1 0,-1-1 0,0 0 0,0 0 0,-1 0 0,3-12 0,-5 19 0,0-1 0,0 0 0,0 0 0,0 0 0,0 0 0,0 0 0,0 0 0,0 0 0,0 1 0,0-1 0,0 0 0,0 0 0,-1 0 0,1 0 0,0 0 0,0 0 0,0 0 0,0 0 0,0 0 0,0 0 0,0 0 0,0 0 0,-1 0 0,1 1 0,0-1 0,0 0 0,0 0 0,0 0 0,0 0 0,0 0 0,-1 0 0,1 0 0,0 0 0,0 0 0,0-1 0,0 1 0,0 0 0,0 0 0,-1 0 0,1 0 0,0 0 0,0 0 0,0 0 0,0 0 0,0 0 0,0 0 0,0 0 0,0 0 0,-1 0 0,1-1 0,0 1 0,0 0 0,0 0 0,0 0 0,0 0 0,0 0 0,0-1 0,-7 11 0,2 0 0,1-1 0,0 1 0,1 0 0,0 0 0,1 1 0,0-1 0,1 1 0,0-1 0,0 1 0,2 17 0,-1-27 0,1 0 0,0 0 0,-1 0 0,1 0 0,0 0 0,0 0 0,-1 0 0,1-1 0,0 1 0,0 0 0,0-1 0,0 1 0,0 0 0,0-1 0,0 1 0,0-1 0,0 1 0,1-1 0,-1 0 0,0 0 0,0 1 0,0-1 0,0 0 0,1 0 0,-1 0 0,0 0 0,0 0 0,0 0 0,2-1 0,37-6 0,-31 2 0,1-1 0,-1 0 0,0 0 0,0 0 0,0-1 0,-1-1 0,0 1 0,-1-1 0,0-1 0,0 1 0,-1-1 0,0-1 0,0 1 0,-1-1 0,5-11 0,-14 35 0,0 0 0,2 0 0,0 0 0,0 1 0,1-1 0,1 0 0,2 18 0,-1-30-11,0-1 0,0 0 1,0 1-1,0-1 0,0 0 0,0 0 1,1 1-1,-1-1 0,0 0 0,1-1 0,-1 1 1,1 0-1,-1 0 0,1 0 0,0-1 1,-1 1-1,1-1 0,0 1 0,-1-1 0,1 0 1,0 0-1,-1 0 0,1 0 0,0 0 1,1 0-1,46-2-1919,-26-5-2766,-3-5-3655,-4-1-5091</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785"/>
    </inkml:context>
    <inkml:brush xml:id="br0">
      <inkml:brushProperty name="width" value="0.025" units="cm"/>
      <inkml:brushProperty name="height" value="0.025" units="cm"/>
    </inkml:brush>
  </inkml:definitions>
  <inkml:trace contextRef="#ctx0" brushRef="#br0">32 1 20820,'0'0'11039,"-5"9"-10350,1 0-671,0 0 1,0 0-1,1 1 0,0-1 0,0 0 1,1 1-1,1 0 0,-1-1 0,2 1 1,-1 0-1,2 12 0,-1-21-18,1 0 0,-1-1 0,1 1 0,-1 0 0,1 0 0,-1 0 0,1 0 0,0-1 0,-1 1 0,1 0 0,0-1 0,-1 1 0,1 0 0,0-1 0,0 1 0,0-1 0,0 1 0,0-1 0,0 0 0,-1 1 0,1-1 0,0 0 0,0 0 0,0 0 0,0 1 0,0-1 0,0 0 0,0 0 0,0-1 0,0 1 0,0 0 0,0 0 0,0 0 0,0 0 0,0-1 0,0 1 0,0-1 0,0 1 0,0-1 0,-1 1 0,1-1 0,1 0 0,40-21 0,-11-3 0,33-23 0,-59 45 0,0 0 0,0 0 0,0 0 0,0 1 0,1 0 0,-1 0 0,1 0 0,-1 1 0,1 0 0,8-1 0,-14 2 0,1 1 0,0-1 0,0 1 0,-1 0 0,1-1 0,0 1 0,-1 0 0,1-1 0,-1 1 0,1 0 0,-1 0 0,1-1 0,-1 1 0,1 0 0,-1 0 0,0 0 0,0 0 0,1 0 0,-1 0 0,0 0 0,0-1 0,0 1 0,0 0 0,0 0 0,0 0 0,0 2 0,-1 34 0,1-28 0,-11 42 0,25-61-2597,3-5-3668,-4-2-2137</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416"/>
    </inkml:context>
    <inkml:brush xml:id="br0">
      <inkml:brushProperty name="width" value="0.025" units="cm"/>
      <inkml:brushProperty name="height" value="0.025" units="cm"/>
    </inkml:brush>
  </inkml:definitions>
  <inkml:trace contextRef="#ctx0" brushRef="#br0">1 1 5093,'0'0'24252,"6"11"-23590,-1-4-527,0 0 1,-1 1-1,-1 0 0,1 0 0,-1 0 0,0 1 1,-1-1-1,0 1 0,-1-1 0,1 1 1,-1 14-1,-1-22-128,0-1 0,0 1-1,0-1 1,0 1 0,0-1 0,0 1 0,0 0 0,0-1 0,0 1-1,0-1 1,0 1 0,0-1 0,1 1 0,-1 0 0,0-1 0,0 1-1,1-1 1,-1 1 0,0-1 0,1 0 0,-1 1 0,0-1 0,1 1-1,-1-1 1,1 0 0,-1 1 0,1-1 0,-1 0 0,1 1 0,0-1-1,18-5 288,30-31 242,-32 22-441,-14 12-95,-1 0 0,1 0 0,0 0 0,-1 1 0,1-1 0,0 1 0,0 0 0,0 0 0,0 0 0,0 0 0,5 0 0,-7 1 0,0 0 0,0 1 0,0-1 0,0 1 0,0-1 0,0 1 0,0 0 0,0-1 0,0 1 0,0 0 0,-1-1 0,1 1 0,0 0 0,0 0 0,-1 0 0,1 0 0,-1 0 0,1 0 0,-1 0 0,1 0 0,-1 0 0,1 0 0,-1 0 0,0 0 0,0 0 0,1 0 0,-1 0 0,0 0 0,0 0 0,0 0 0,0 0 0,-1 0 0,1 1 0,0 0 0,0 8-154,3 22-3460,3-34 764,5-19-114,-2 2-4462</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781"/>
    </inkml:context>
    <inkml:brush xml:id="br0">
      <inkml:brushProperty name="width" value="0.025" units="cm"/>
      <inkml:brushProperty name="height" value="0.025" units="cm"/>
    </inkml:brush>
  </inkml:definitions>
  <inkml:trace contextRef="#ctx0" brushRef="#br0">117 3 13869,'0'0'10474,"-9"-1"-7436,6 1-2886,-1-1 0,1 1 1,0 0-1,-1 0 0,1 0 1,-1 0-1,1 0 0,0 1 1,-1-1-1,1 1 0,0 0 1,0 0-1,-1 0 0,1 1 1,0-1-1,0 1 0,0 0 1,0-1-1,1 1 0,-1 1 1,0-1-1,1 0 0,0 1 1,-1-1-1,1 1 0,0-1 1,-2 5-1,1-1-71,-1 1 0,1-1 0,1 1 0,0 0 0,0 0 0,0 0 0,-1 9 1,3-14-70,-1-1 1,1 1 0,0-1 0,-1 1-1,1 0 1,0-1 0,0 1 0,0 0-1,0-1 1,1 1 0,-1-1 0,0 1 0,1-1-1,-1 1 1,1-1 0,-1 1 0,1-1-1,0 1 1,0-1 0,0 1 0,-1-1-1,1 0 1,1 0 0,-1 1 0,0-1 0,0 0-1,0 0 1,0 0 0,1 0 0,-1 0-1,1-1 1,-1 1 0,0 0 0,1-1-1,-1 1 1,4 0 0,0-1-13,0 0 0,0 0 0,0 0 0,0-1 0,0 0 0,0 0 0,0 0 0,0 0 0,0-1 0,0 0 0,-1 0 0,1 0 0,-1-1 0,0 0 0,1 0 0,-1 0 0,0 0 0,5-5 0,-4 3 0,0-1 0,-1 1 0,1-1 0,-1 0 0,0 0 0,-1 0 0,1-1 0,-1 1 0,0-1 0,-1 0 0,0 1 0,3-14 0,-13 54 6,5-25-11,1 1-1,0-1 1,0 0-1,1 1 1,0 0 0,1-1-1,1 18 1,-1-25-129,0 0 0,1-1 0,-1 1 0,1-1 0,0 1 0,0-1 0,-1 1 0,1-1 0,0 0 0,0 1 0,0-1 0,0 0 0,1 0 0,-1 1 0,0-1 0,0 0 0,1 0 0,-1-1 0,1 1 0,-1 0 0,1 0 0,-1-1 0,1 1 0,-1 0 0,1-1 0,-1 0 0,1 1 0,0-1 0,-1 0 0,1 0 0,0 0 0,-1 0 0,1 0 0,0 0 0,-1-1 0,3 0 0,1 1-795,-1-1 1,0 0 0,1 0 0,-1-1 0,0 1 0,0-1-1,1 0 1,-2 0 0,1-1 0,0 1 0,0-1 0,4-4 0,15-19-12664</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405"/>
    </inkml:context>
    <inkml:brush xml:id="br0">
      <inkml:brushProperty name="width" value="0.025" units="cm"/>
      <inkml:brushProperty name="height" value="0.025" units="cm"/>
    </inkml:brush>
  </inkml:definitions>
  <inkml:trace contextRef="#ctx0" brushRef="#br0">90 1 19090,'0'0'4346,"-6"9"-1587,-8 14-1776,1 0 0,1 1-1,-15 44 1,23-57-763,0 1 0,1-1 0,1 1 0,0 0 0,0-1 0,2 1 1,-1 0-1,1 0 0,1 0 0,0 0 0,5 23 0,-5-33-220,-1 1 0,1-1 0,0 0 0,-1 1 0,1-1 0,0 1 0,1-1 0,-1 0 0,0 0 0,1 0 0,-1 0 0,1 0 0,0 0 0,-1 0 0,1 0 0,0 0 0,0-1 0,0 1 0,0-1 0,1 0 0,-1 1 0,0-1 0,0 0 0,1 0 0,-1-1 0,1 1 0,-1 0 0,5 0 0,1-2 0,0 0 0,0-1 0,-1 1 0,1-1 0,0-1 0,-1 1 0,11-6 0,-11 4 0,1 1 0,-1 0 0,1 1 0,0 0 0,0 0 0,10-1 0,-17 3 0,-1 0 0,0 0 0,1 0 0,-1 0 0,1 0 0,-1 0 0,1 0 0,-1 1 0,0-1 0,1 0 0,-1 0 0,1 1 0,-1-1 0,0 0 0,1 0 0,-1 1 0,0-1 0,1 0 0,-1 1 0,0-1 0,1 0 0,-1 1 0,0-1 0,0 1 0,0-1 0,1 0 0,-1 1 0,0-1 0,0 1 0,0-1 0,0 1 0,0 0 0,0 0 0,1-1 0,-1 1 0,0-1 0,0 1 0,0-1 0,1 1 0,-1-1 0,0 1 0,1-1 0,-1 1 0,0-1 0,1 1 0,-1-1 0,1 1 0,-1-1 0,0 0 0,1 1 0,-1-1 0,1 0 0,-1 1 0,1-1 0,0 0 0,-1 1 0,1-1 0,-1 0 0,1 0 0,-1 0 0,1 0 0,0 0 0,-1 0 0,2 0 0,9 0-5,0-2 1,0 1-1,0-2 0,-1 1 1,18-7-1,-18 5-4,1 0 1,0 1-1,-1 1 0,1 0 1,18-1-1,-27 3 9,-1 0 1,0 0-1,0 1 1,0-1-1,0 0 1,0 1-1,0-1 1,0 1-1,0-1 1,0 1-1,0-1 0,0 1 1,0 0-1,0-1 1,0 1-1,-1 0 1,1 0-1,0 0 1,0 0-1,-1 0 1,1 0-1,-1 0 1,1 0-1,-1 0 0,1 0 1,-1 0-1,0 0 1,1 0-1,-1 0 1,0 0-1,0 0 1,0 0-1,0 2 1,0 46 54,-1-33-46,2-15-9,-1-1 0,0 0 0,0 0 0,1 1 0,-1-1 0,0 0 0,1 0 0,-1 0 0,0 1 0,1-1 0,-1 0 0,0 0 0,1 0 0,-1 0 0,1 0 0,-1 0 0,0 1 0,1-1 0,-1 0 0,1 0 0,-1 0 0,0 0 0,1-1 0,-1 1 0,0 0 0,1 0 0,-1 0 0,1 0 0,-1 0 0,0 0 0,1-1 0,-1 1 0,0 0 0,1 0 0,-1 0 0,0-1 0,0 1 0,1 0 0,-1 0 0,1-1 0,15-9 0,15-16 0,-23 17 0,1 1 0,1 0 0,-1 1 0,1 0 0,1 0 0,-1 1 0,1 1 0,16-7 0,-27 12 0,1 1 0,0-1 0,-1 0 0,1 0 0,0 0 0,-1 0 0,1 1 0,0-1 0,-1 0 0,1 1 0,-1-1 0,1 1 0,0-1 0,-1 0 0,1 1 0,-1-1 0,1 1 0,-1-1 0,1 1 0,-1 0 0,0-1 0,1 1 0,-1-1 0,0 1 0,1 0 0,-1-1 0,0 1 0,0 0 0,0-1 0,0 1 0,1 0 0,-1-1 0,0 1 0,0 0 0,0 0 0,0-1 0,-1 1 0,1 0 0,0-1 0,0 1 0,0 0 0,-1 1 0,-5 46 0,3-29 0,3-18-110,0 0 0,0 0-1,0 0 1,0-1 0,0 1 0,0 0 0,0 0 0,0 0-1,0 0 1,1 0 0,-1 0 0,0 0 0,1-1 0,-1 1-1,1 0 1,-1 0 0,1 0 0,-1-1 0,1 1-1,-1 0 1,1-1 0,0 1 0,-1 0 0,1-1 0,0 1-1,1 0 1,-1-1-245,1 1-1,0-1 1,-1 0 0,1 1-1,-1-1 1,1 0-1,0 0 1,-1 0 0,1 0-1,-1-1 1,1 1-1,0 0 1,-1-1 0,1 1-1,-1-1 1,3-1-1,7-6-6802,2-2-3092</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732"/>
    </inkml:context>
    <inkml:brush xml:id="br0">
      <inkml:brushProperty name="width" value="0.025" units="cm"/>
      <inkml:brushProperty name="height" value="0.025" units="cm"/>
    </inkml:brush>
  </inkml:definitions>
  <inkml:trace contextRef="#ctx0" brushRef="#br0">0 123 13805,'0'0'13218,"11"0"-11531,8-2-1255,0 0 0,0-1 0,27-9 0,-37 10-390,-1-1 0,1 0 1,-1-1-1,0 0 1,0 0-1,0 0 1,0-1-1,-1-1 0,0 1 1,0-1-1,8-9 1,-14 14-28,0 0 0,0 0 1,0 0-1,0 0 1,0 0-1,-1 0 1,1 0-1,0 0 0,-1 0 1,1-1-1,-1 1 1,0 0-1,1 0 0,-1-1 1,0 1-1,0 0 1,1 0-1,-1-1 1,0 1-1,0 0 0,-1-1 1,1 1-1,0-2 1,-1 2 14,0 0 1,0 0 0,0 0 0,0 0 0,0 0-1,0 1 1,0-1 0,0 0 0,0 1 0,0-1 0,0 0-1,0 1 1,-1-1 0,1 1 0,0 0 0,0 0-1,0-1 1,-1 1 0,0 0 0,-4-1 52,0 1 1,0 0-1,0 0 1,0 1-1,1 0 0,-1 0 1,0 0-1,0 0 1,-6 4-1,7-2-83,-1 0 0,0 1 0,1 0 0,0 0 0,0 1 0,0-1 0,1 1 0,0 0 0,0 0 0,0 1 0,0-1 0,1 1 0,0 0 0,0-1 0,0 2 0,1-1 0,0 0 0,0 0 0,0 1 0,1-1 0,0 1 0,1-1 0,-1 1 0,1 7 0,1-12 7,0 1 1,0-1-1,0 1 0,0-1 1,1 0-1,-1 0 0,1 1 1,-1-1-1,1 0 0,0 0 0,0 0 1,0-1-1,0 1 0,0 0 1,0-1-1,0 1 0,0-1 1,1 0-1,-1 1 0,1-1 1,-1 0-1,1-1 0,-1 1 1,1 0-1,-1-1 0,1 1 1,0-1-1,3 0 0,8 1-219,0 0 0,0 0 0,-1-2-1,17-1 1,2-7-5479,0-9-6635</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539"/>
    </inkml:context>
    <inkml:brush xml:id="br0">
      <inkml:brushProperty name="width" value="0.025" units="cm"/>
      <inkml:brushProperty name="height" value="0.025" units="cm"/>
    </inkml:brush>
  </inkml:definitions>
  <inkml:trace contextRef="#ctx0" brushRef="#br0">0 1 13933,'0'0'16320,"5"10"-15728,-2-2-542,-2-5-12,-1 0 1,1 0 0,0 0 0,0 1-1,1-1 1,-1 0 0,1 0 0,-1-1-1,1 1 1,0 0 0,0-1 0,0 1-1,0-1 1,1 1 0,-1-1 0,1 0-1,-1 0 1,1 0 0,0 0 0,0-1-1,0 1 1,0-1 0,0 0 0,0 0-1,6 2 1,5-4-2,0 0 1,0 0-1,0-2 0,0 0 0,0 0 0,15-6 1,-14 3-150,0 2 0,0 0 0,1 1 0,24-2 0,-39 5 121,1 0 1,-1 0-1,0 0 0,1 0 0,-1 0 1,1 0-1,-1 0 0,0 1 0,1-1 0,-1 0 1,0 1-1,1-1 0,-1 1 0,0 0 1,0-1-1,1 1 0,-1 0 0,0 0 0,0 0 1,0 0-1,0 0 0,0 0 0,0 0 1,0 0-1,-1 0 0,1 0 0,0 0 0,-1 0 1,2 2-1,-1 3 71,0-1 1,0 1-1,0-1 1,-1 1-1,1 0 1,-2 6-1,1-8-39,0 1-1,0-1 1,0 1-1,0-1 1,1 1-1,0-1 1,2 9-1,-2-13-40,-1 1 0,1-1 0,0 1 0,-1 0 0,1-1 0,0 1 0,-1-1 0,1 1 0,0-1 0,0 0 0,-1 1 0,1-1 0,0 0 0,0 1 0,0-1 0,0 0 0,-1 0 0,1 0 0,0 0 0,0 0 0,0 0 0,0 0 0,0 0 0,-1 0 0,1 0 0,0 0 0,0-1 0,0 1 0,0 0 0,-1-1 0,1 1 0,0 0 0,0-1 0,-1 1 0,1-1 0,0 1 0,1-2 0,32-24 0,-27 21 0,-1-1-2,0 1 1,0 1-1,1-1 1,0 1-1,0 0 1,0 1-1,0-1 1,1 2-1,-1-1 1,1 1-1,0 0 1,-1 0-1,15 0 1,-21 2-65,0 1 0,0-1 0,0 1 0,0-1 0,0 1 0,-1 0 0,1-1 1,0 1-1,0 0 0,-1 0 0,1-1 0,0 1 0,-1 0 0,1 0 0,-1 0 0,1 0 1,-1 0-1,1 0 0,-1 0 0,0 0 0,1 0 0,-1 0 0,0 0 0,0 0 0,0 0 1,0 0-1,0 0 0,0 0 0,0 0 0,0 0 0,-1 2 0,-4 19-3150,-8-10-3855,4-11 1199</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879"/>
    </inkml:context>
    <inkml:brush xml:id="br0">
      <inkml:brushProperty name="width" value="0.025" units="cm"/>
      <inkml:brushProperty name="height" value="0.025" units="cm"/>
    </inkml:brush>
  </inkml:definitions>
  <inkml:trace contextRef="#ctx0" brushRef="#br0">1 18 5381,'0'0'25080,"62"-17"-32767,-43 22-1506</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255"/>
    </inkml:context>
    <inkml:brush xml:id="br0">
      <inkml:brushProperty name="width" value="0.025" units="cm"/>
      <inkml:brushProperty name="height" value="0.025" units="cm"/>
    </inkml:brush>
  </inkml:definitions>
  <inkml:trace contextRef="#ctx0" brushRef="#br0">0 1 21749,'0'0'11018,"10"74"-11018,-9-43 0,3 0 0,0 0 0,1-1-865,-2-4-1025,-1-4 65,-2-4-1763,-2-9-223,-11-6-3044</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599"/>
    </inkml:context>
    <inkml:brush xml:id="br0">
      <inkml:brushProperty name="width" value="0.025" units="cm"/>
      <inkml:brushProperty name="height" value="0.025" units="cm"/>
    </inkml:brush>
  </inkml:definitions>
  <inkml:trace contextRef="#ctx0" brushRef="#br0">1 112 15855,'0'0'7335,"1"-9"-4073,-1 6-3089,0 0 0,0 0 0,1 0 1,-1 0-1,1 1 0,0-1 1,0 0-1,0 0 0,0 1 0,1-1 1,-1 0-1,1 1 0,-1-1 0,1 1 1,0 0-1,2-3 0,1 2 75,1-1-1,-1 1 1,0 0-1,1 0 1,-1 1-1,1-1 1,0 1-1,12-2 1,22-5-58,0 2 0,0 1 1,0 2-1,1 3 1,63 4-1,-97-3-190,0 1 0,0 0 0,0 0 0,0 1 0,-1-1 0,1 2 0,-1-1 0,1 1 0,-1 0 0,0 0 0,0 1 0,0-1 0,-1 1 0,1 1 0,-1-1 0,8 9 0,-8-6 0,-1 0 0,0 0 0,0 0 0,-1 0 0,0 1 0,0 0 0,0-1 0,-1 1 0,0 0 0,-1 0 0,0 0 0,0 0 0,-1 15 0,0-13 0,1 1 0,-2-1 0,0 0 0,0 0 0,-1 1 0,0-1 0,0 0 0,-1-1 0,-1 1 0,0 0 0,0-1 0,-1 0 0,0 0 0,0 0 0,-1 0 0,0-1 0,-1 0 0,0-1 0,0 1 0,-9 6 0,0-1 0,0-2 0,0 1 0,-2-2 0,1-1 0,-1 0 0,0-1 0,-1-1 0,-37 10 0,46-15 0,0-1 0,0 0 0,0 0 0,0-1 0,0 0 0,0-1 0,0 0 0,-16-4 0,19 3 0,1 0 0,0 0 0,0-1 0,0 0 0,0 0 0,0-1 0,1 0 0,-1 0 0,1 0 0,0 0 0,1-1 0,-1 0 0,1 0 0,-5-6 0,7 8-216,0 0 1,0 0-1,1 0 1,-1-1-1,1 1 0,0-1 1,0 1-1,-2-7 0,3 9-93,0-1 0,0 1 0,0-1-1,0 1 1,0-1 0,0 1 0,0-1-1,1 1 1,-1-1 0,0 1-1,1-1 1,-1 1 0,1-1 0,0 1-1,-1 0 1,1-1 0,0 1-1,0 0 1,0-1 0,0 1 0,0 0-1,2-2 1,14-7-12322</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9.868"/>
    </inkml:context>
    <inkml:brush xml:id="br0">
      <inkml:brushProperty name="width" value="0.025" units="cm"/>
      <inkml:brushProperty name="height" value="0.025" units="cm"/>
    </inkml:brush>
  </inkml:definitions>
  <inkml:trace contextRef="#ctx0" brushRef="#br0">72 0 9961,'0'0'3486,"-5"10"-2482,-1 7-665,0-1 0,1 1-1,0 0 1,1 1 0,2-1 0,-2 23 0,2 123 1489,2-100-1757,11 559 668,-1 179-629,-37-451 285,0 34 1318,33-345-1585,-6-38-151,0 0 1,0 0 0,0 0 0,1 0 0,-1 0 0,0 0 0,1 0 0,-1-1-1,0 1 1,1 0 0,-1 0 0,1 0 0,-1-1 0,1 1 0,-1 0 0,1-1 0,0 1-1,-1 0 1,1-1 0,0 1 0,-1-1 0,1 1 0,0-1 0,0 1 0,0-1 0,0 0-1,-1 1 1,1-1 0,0 0 0,0 0 0,0 1 0,0-1 0,0 0 0,0 0-1,0 0 1,-1 0 0,1 0 0,0-1 0,0 1 0,1 0 0,-1-1-288,0-1 0,1 1-1,-1-1 1,-1 1 0,1 0 0,0-1 0,0 1 0,-1-1 0,1 0 0,0 1 0,-1-1-1,0 0 1,1 1 0,-1-1 0,0 0 0,0 1 0,0-1 0,0 0 0,0 0-1,-1-1 1,1-2-1110,1-21-6582</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44.062"/>
    </inkml:context>
    <inkml:brush xml:id="br0">
      <inkml:brushProperty name="width" value="0.025" units="cm"/>
      <inkml:brushProperty name="height" value="0.025" units="cm"/>
    </inkml:brush>
  </inkml:definitions>
  <inkml:trace contextRef="#ctx0" brushRef="#br0">173 107 5445,'-11'0'2157,"-82"-6"2216,83 4-2750,0 0-1,-1-1 1,1 0 0,-17-8 1483,54 17-2081,-9 0-694,0-1 0,1 0 0,-1-1-1,1-2 1,20 2 0,101-4 493,-68-2-515,1171-48 444,-748 30-684,-261 16-53,-169-1-21,-77 6 7,1-1 0,-1 0 0,1 0 0,-14-3 0,1 0-2,-453-5-12,283 10 14,-222 8 3,-285-9 32,409-32 113,1067 70-386,178 17-2267,-928-54 2447,6 0 19,-29-1 11,-18-1-15,-59-4 122,-98-17 0,25 1-56,-1043-17 1325,1013 38-1429,144-2 83,8 0-4,0 2 0,0 0 1,-40 8-1,57-5-21,15 0-25,15 0-5,569 5-156,-296-12-7,8 7-404,295-1-2645,-592-4 3243,29 1 5,-1-2 0,0-1 0,33-8 0,-66 11 29,0 0 0,0 0 1,0 0-1,0 0 0,0 0 1,0 0-1,0 0 0,0 0 1,0 0-1,0-1 0,0 1 1,0 0-1,0 0 0,0 0 1,0 0-1,0 0 0,0 0 1,0 0-1,0 0 0,0-1 1,0 1-1,0 0 0,0 0 1,0 0-1,0 0 1,0 0-1,0 0 0,0 0 1,0 0-1,0 0 0,0 0 1,0-1-1,0 1 0,0 0 1,1 0-1,-1 0 0,0 0 1,0 0-1,0 0 0,0 0 1,0 0-1,0 0 0,0 0 1,0 0-1,0 0 0,0 0 1,1 0-1,-1 0 0,0 0 1,0 0-1,0 0 0,0 0 1,0 0-1,0 0 0,0 0 1,0 0-1,1 0 0,-1 0 1,0 0-1,-13-3 365,-22 0-102,-757-20 1987,1 74-1683,700-38-850,-105 11-4896,133-22-377</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0.550"/>
    </inkml:context>
    <inkml:brush xml:id="br0">
      <inkml:brushProperty name="width" value="0.025" units="cm"/>
      <inkml:brushProperty name="height" value="0.025" units="cm"/>
    </inkml:brush>
  </inkml:definitions>
  <inkml:trace contextRef="#ctx0" brushRef="#br0">1 66 3523,'0'0'225,"51"-19"-65,-28 11-96,-5 3 0,-5 0 0,-1 0 705,-3 0 704,-2 2-704,-2-1-609,4 3-128,-3-2-96,6 0-1698,0-1-3715</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1.719"/>
    </inkml:context>
    <inkml:brush xml:id="br0">
      <inkml:brushProperty name="width" value="0.025" units="cm"/>
      <inkml:brushProperty name="height" value="0.025" units="cm"/>
    </inkml:brush>
  </inkml:definitions>
  <inkml:trace contextRef="#ctx0" brushRef="#br0">275 93 8232,'-12'-1'1276,"-102"-13"3298,36 3 5164,204 11-9007,849-24 1212,-707 18-1638,-1690 33 159,1404-29-58,43-4-299,50-6-86,67-1-23,215 10 0,-184 5-21,30 0-369,-3 1 204,297-32 0,-566 28 24,19-1 194,-92 2-32,-855 9 655,995-8-723,9 0 32,23 2 30,44 1 76,61-3-144,738-18-1524,-1103 12 1899,-359 31 609,338 5-4725,177-21-1089,10-5-2803</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333"/>
    </inkml:context>
    <inkml:brush xml:id="br0">
      <inkml:brushProperty name="width" value="0.025" units="cm"/>
      <inkml:brushProperty name="height" value="0.025" units="cm"/>
    </inkml:brush>
  </inkml:definitions>
  <inkml:trace contextRef="#ctx0" brushRef="#br0">0 689 9321,'0'0'11632,"6"-8"-10409,12-14-419,0 0 1,2 1 0,36-31-1,83-54 89,-54 43-771,22-17-66,-34 27-241,113-107-1,-181 156-35,-1 0 0,0 0 0,0 0 1,0-1-1,0 0 0,-1 0 0,0 0 0,0 0 0,0 0 0,-1-1 0,1 1 1,-1-1-1,-1 0 0,1 1 0,0-8 0,-2 12 4,0 0-1,-1 0 1,1 0 0,-1 1-1,1-1 1,0 0-1,-1 0 1,1 1 0,-1-1-1,0 1 1,1-1 0,-1 0-1,1 1 1,-1-1 0,0 1-1,0-1 1,1 1-1,-1 0 1,0-1 0,0 1-1,1 0 1,-1-1 0,0 1-1,0 0 1,0 0-1,0 0 1,1 0 0,-1 0-1,0 0 1,0 0 0,0 0-1,0 0 1,1 0 0,-1 0-1,0 0 1,0 1-1,0-1 1,0 1 0,-7-1-1828,-21 1-7623</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676"/>
    </inkml:context>
    <inkml:brush xml:id="br0">
      <inkml:brushProperty name="width" value="0.025" units="cm"/>
      <inkml:brushProperty name="height" value="0.025" units="cm"/>
    </inkml:brush>
  </inkml:definitions>
  <inkml:trace contextRef="#ctx0" brushRef="#br0">313 0 15567,'0'0'6929,"4"11"-6465,-2-6-420,0 1-1,-1-1 0,0 0 1,1 1-1,-2-1 0,1 1 0,-1-1 1,0 1-1,0-1 0,0 1 1,-1-1-1,0 1 0,0-1 1,0 1-1,-1-1 0,0 0 0,-3 8 1,-133 227 1931,90-163-1220,-57 122 1,87-145-652,17-52-103,1-1 0,-1 0-1,1 1 1,-1-1 0,1 0 0,0 1 0,-1-1 0,1 1 0,0-1-1,0 1 1,0-1 0,0 0 0,0 1 0,1-1 0,-1 1 0,0-1 0,1 0-1,-1 1 1,1-1 0,-1 0 0,1 1 0,0-1 0,-1 0 0,1 0-1,0 1 1,0-1 0,0 0 0,0 0 0,0 0 0,0 0 0,0 0 0,0 0-1,3 1 1,3-1 22,0 0 0,0-1 1,0 1-1,0-1 0,0 0 0,0-1 0,0 0 0,0 0 0,0-1 0,-1 0 0,10-3 0,73-37 163,-52 23-190,26-11-594,44-22-6133,-58 24-1939</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624"/>
    </inkml:context>
    <inkml:brush xml:id="br0">
      <inkml:brushProperty name="width" value="0.025" units="cm"/>
      <inkml:brushProperty name="height" value="0.025" units="cm"/>
    </inkml:brush>
  </inkml:definitions>
  <inkml:trace contextRef="#ctx0" brushRef="#br0">153 150 9513,'0'0'6732,"-1"-8"-4992,-4-120 6401,5 127-8090,0 1 1,0-1-1,0 1 0,0-1 0,0 0 1,0 1-1,0-1 0,0 1 1,-1-1-1,1 1 0,0-1 0,0 1 1,-1-1-1,1 1 0,0 0 0,-1-1 1,1 1-1,0-1 0,-1 1 1,1 0-1,-1-1 0,1 1 0,-1 0 1,1-1-1,-1 1 0,1 0 0,-1 0 1,1-1-1,-1 1 0,1 0 1,-1 0-1,0 0 0,-19 8 548,-14 23-461,23-12-102,0 1-1,1 1 1,1 0-1,0 0 1,2 1 0,1 0-1,0 0 1,2 1-1,1 0 1,0-1 0,1 28-1,2-49-32,0 1-1,0-1 0,0 1 1,0-1-1,0 1 1,0-1-1,0 1 1,1-1-1,-1 0 1,1 1-1,-1-1 1,1 1-1,-1-1 1,1 0-1,0 1 0,-1-1 1,1 0-1,0 0 1,0 0-1,0 0 1,0 0-1,0 1 1,0-2-1,3 3 1,-2-2 6,0-1 1,0 0 0,0 1-1,0-1 1,0 0 0,0 0-1,0 0 1,0 0 0,0 0 0,0-1-1,0 1 1,0-1 0,0 1-1,0-1 1,3-1 0,4-2 45,-1-1 0,1 0 0,-1 0 1,0-1-1,0 0 0,10-11 0,-4 2 190,0-2 0,-2 0 0,0-1-1,0 0 1,-2-1 0,0 0 0,-1 0-1,-1-1 1,-1 0 0,-1-1 0,-1 1-1,4-31 1,-16 117-245,2 77 0,5-141-152,0 1 1,0 0-1,0-1 1,0 1-1,1-1 1,-1 1-1,1-1 1,0 1-1,-1-1 1,1 1-1,1-1 0,-1 0 1,0 1-1,0-1 1,1 0-1,-1 0 1,1 0-1,0 0 1,0 0-1,0 0 1,0-1-1,0 1 0,0-1 1,0 1-1,0-1 1,0 0-1,1 1 1,3 0-1,-1-1-296,-1 0-1,0 0 1,1-1 0,-1 1-1,1-1 1,-1 0 0,1-1-1,-1 1 1,0-1 0,1 0-1,-1 0 1,0 0 0,1 0-1,-1-1 1,0 1 0,7-5-1,18-16-7233</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982"/>
    </inkml:context>
    <inkml:brush xml:id="br0">
      <inkml:brushProperty name="width" value="0.025" units="cm"/>
      <inkml:brushProperty name="height" value="0.025" units="cm"/>
    </inkml:brush>
  </inkml:definitions>
  <inkml:trace contextRef="#ctx0" brushRef="#br0">26 0 21012,'-2'9'902,"-6"26"1203,2 1 1,-3 68-1,9-48-1222,8 74 0,-7-119-852,1-1 0,0 0 1,0 1-1,9 18 0,-11-27 15,1-1 1,-1 1-1,1-1 1,-1 0 0,1 0-1,0 1 1,-1-1 0,1 0-1,0 0 1,0 0-1,0 1 1,0-1 0,0 0-1,0 0 1,0-1 0,0 1-1,0 0 1,0 0-1,1 0 1,-1-1 0,0 1-1,0-1 1,1 1-1,-1-1 1,1 1 0,-1-1-1,0 0 1,1 0 0,-1 1-1,1-1 1,-1 0-1,1 0 1,-1-1 0,0 1-1,1 0 1,-1 0 0,1-1-1,-1 1 1,0-1-1,1 1 1,-1-1 0,0 0-1,0 1 1,1-1 0,-1 0-1,0 0 1,0 0-1,2-1 1,12-14 1,-1 0 0,-1-1 0,-1-1 0,0 0 0,-1 0 0,9-22 0,4-4-53,-13 26 35,-2 5-121,-1-1 1,-1 1 0,0-2-1,-1 1 1,8-27 0,-14 40-755,0-3 406,-11 3-19289</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340"/>
    </inkml:context>
    <inkml:brush xml:id="br0">
      <inkml:brushProperty name="width" value="0.025" units="cm"/>
      <inkml:brushProperty name="height" value="0.025" units="cm"/>
    </inkml:brush>
  </inkml:definitions>
  <inkml:trace contextRef="#ctx0" brushRef="#br0">1 1 16271,'0'0'9994,"19"54"-7880,2-52-897,4-2-801,1 0-352,4 0-1601,-1-2-2595,-1-8-2530,-5-4-3043</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742"/>
    </inkml:context>
    <inkml:brush xml:id="br0">
      <inkml:brushProperty name="width" value="0.025" units="cm"/>
      <inkml:brushProperty name="height" value="0.025" units="cm"/>
    </inkml:brush>
  </inkml:definitions>
  <inkml:trace contextRef="#ctx0" brushRef="#br0">20 0 6919,'0'0'14002,"-2"13"-11963,-10 98 881,6 0 1,8 117-1,5-180-2277,-7-47-630,0 1 1,0-1-1,1 1 1,-1-1-1,1 0 1,-1 1-1,1-1 0,0 0 1,-1 0-1,1 1 1,0-1-1,0 0 1,0 0-1,0 0 0,0 0 1,0 0-1,0 0 1,0 0-1,0-1 1,1 1-1,-1 0 1,0-1-1,0 1 0,1 0 1,-1-1-1,1 0 1,-1 1-1,0-1 1,2 0-1,-1 0-13,0-1 0,-1 0 0,1 0 0,0 0 0,-1 0 0,1 0 0,-1-1 0,0 1 0,1 0 0,-1-1 0,0 1 0,0-1 0,0 1 0,0-1 0,0 0 0,0 1 0,0-1 0,0 0 0,-1 0 0,1 1 0,-1-1 0,1 0 0,-1 0 0,0 0 0,0-2 0,8-53 0,-7 47 0,1-6 0,-1 0 0,0 1 0,-1-1 0,-1 0 0,0 0 0,-1 0 0,-1 1 0,-9-30 0,4 36 0,4 19 0,3 27 0,1-34 0,1 4 0,-1 0 0,1-1 0,1 1 0,-1-1 0,1 1 0,0-1 0,1 0 0,0 0 0,0 0 0,0 0 0,0 0 0,1-1 0,5 7 0,-7-10 0,0 1 0,0-1 0,0 0 0,1 0 0,-1 0 0,1 0 0,-1 0 0,1-1 0,-1 1 0,1-1 0,0 0 0,0 1 0,0-1 0,0 0 0,0-1 0,0 1 0,0-1 0,0 1 0,0-1 0,0 0 0,0 0 0,1 0 0,-1 0 0,0-1 0,0 1 0,0-1 0,0 0 0,0 0 0,0 0 0,4-3 0,-2 1 0,0 0 0,-1-1 0,1 0 0,-1 0 0,0 0 0,0 0 0,-1-1 0,1 0 0,-1 1 0,0-1 0,0-1 0,-1 1 0,1 0 0,1-9 0,2-2 0,-1-1 0,-1 0 0,2-26 0,-7 56 0,0 1 0,0-1 0,2 1 0,-1-1 0,5 21 0,-4-31 0,-1 0 0,1-1 0,-1 1 0,1 0 0,0-1 0,0 1 0,0 0 0,1-1 0,-1 0 0,1 1 0,-1-1 0,1 0 0,0 0 0,0 0 0,0 0 0,0 0 0,0 0 0,0 0 0,0-1 0,1 1 0,-1-1 0,0 1 0,1-1 0,0 0 0,-1 0 0,1 0 0,0-1 0,-1 1 0,1-1 0,0 1 0,0-1 0,-1 0 0,1 0 0,0 0 0,0 0 0,0-1 0,3 0 0,-2 0 0,0 0 0,1 0 0,-1-1 0,0 1 0,0-1 0,0 0 0,0-1 0,0 1 0,0-1 0,-1 1 0,1-1 0,-1 0 0,1-1 0,-1 1 0,3-5 0,4-6 0,-1 0 0,13-28 0,5-7 0,-23 50 0,0 13 0,0 25 0,-2-23 0,-1-9-109,0-1 0,1 1 0,0-1 0,0 1 0,1-1 0,0 0 0,0 1 0,0-2 0,6 8 0,-8-11-100,1 0 1,-1 0-1,1 0 1,0 0-1,-1-1 1,1 1-1,0 0 1,0-1-1,0 0 1,0 1-1,0-1 1,0 0-1,0 0 1,1 0-1,-1-1 1,0 1-1,1 0 1,-1-1-1,0 0 1,1 1-1,-1-1 1,1 0-1,-1 0 1,0 0-1,1-1 1,-1 1-1,0-1 1,1 1-1,-1-1 1,4-1-1,14-11-13729</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1.804"/>
    </inkml:context>
    <inkml:brush xml:id="br0">
      <inkml:brushProperty name="width" value="0.025" units="cm"/>
      <inkml:brushProperty name="height" value="0.025" units="cm"/>
    </inkml:brush>
  </inkml:definitions>
  <inkml:trace contextRef="#ctx0" brushRef="#br0">34 386 12075,'0'0'15167,"-6"9"-13769,-18 32-303,24-40-1054,-1 0 0,1 0 0,-1 0 0,1 0-1,0 0 1,0-1 0,-1 1 0,1 0 0,0 0 0,0 0 0,0 0 0,0 0 0,0 0 0,0 0 0,0 0 0,0 0 0,1 0 0,-1-1-1,0 1 1,0 0 0,1 0 0,-1 0 0,1 0 0,-1-1 0,1 1 0,-1 0 0,1 0 0,-1-1 0,1 1 0,0 0 0,-1-1 0,1 1-1,0 0 1,-1-1 0,1 1 0,0-1 0,0 0 0,0 1 0,0-1 0,-1 0 0,1 1 0,0-1 0,1 0 0,38 5 864,-38-5-857,6-1-31,-1 0 0,1 0 0,-1 0 0,1-1-1,-1-1 1,0 1 0,1-1 0,-1 0-1,-1-1 1,1 1 0,0-1 0,-1-1 0,11-8-1,-13 10-14,-1-1 0,1 1 0,-1 0-1,0-1 1,0 0 0,0 1 0,0-1 0,-1-1-1,0 1 1,0 0 0,0 0 0,0-1-1,0 1 1,-1-1 0,0 0 0,0 1 0,0-1-1,-1 0 1,1 0 0,-1 1 0,0-1-1,-1 0 1,0-7 0,0 10-2,1 0 0,-1 1 0,0-1 0,1 0 0,-1 0 0,0 1 0,0-1 0,0 0 0,0 1 0,0-1 0,-1 1 0,1-1 0,0 1 0,-1 0 0,1 0 0,-1-1 0,1 1 0,-1 0 0,0 0 0,1 1 0,-1-1 0,0 0 0,0 0 0,1 1 0,-1-1 0,0 1 0,0 0 0,0-1 0,0 1 0,0 0 0,0 0 0,0 0 0,1 0 0,-1 1 0,0-1 0,0 0 0,0 1 0,0-1 0,0 1 0,-1 1 0,-3 0 0,0 0 0,0 1 0,0-1 0,1 2 0,-1-1 0,1 0 0,0 1 0,0 0 0,0 0 0,-8 10 0,7-5 0,-1 0 0,2 1 0,-1 0 0,1 0 0,1 0 0,0 1 0,0-1 0,1 1 0,1 0 0,0 0 0,0 0 0,1 0 0,0 1 0,2 17 0,-1-26 0,1-1 0,-1 0 0,1 0 0,0 1 0,-1-1 0,1 0 0,0 0 0,0 0 0,1 0 0,-1 0 0,0 0 0,1 0 0,-1-1 0,1 1 0,-1 0 0,1-1 0,0 1 0,0-1 0,0 0 0,3 3 0,1-2 0,-1 0 0,1 0 0,-1 0 0,1-1 0,0 0 0,0 0 0,-1 0 0,9-1 0,-1 0 0,0 0 0,1-2 0,-1 1 0,0-2 0,0 0 0,23-8 0,-21 3 0,0 0 0,0-1 0,-1 0 0,0-1 0,-1-1 0,0 0 0,-1-1 0,0 0 0,-1-1 0,0 0 0,-1-1 0,-1 0 0,13-26 0,-12 18 0,0-1 0,-1 0 0,-2-1 0,0 1 0,-2-2 0,0 1 0,-2 0 0,1-42 0,-4 65 0,0 1 0,1-1 0,-1 1 0,0-1 0,0 1 0,0-1 0,0 1 0,0-1 0,0 1 0,0-1 0,0 1 0,0 0 0,0-1 0,0 1 0,0-1 0,0 1 0,0-1 0,0 1 0,0-1 0,-1 1 0,1-1 0,0 1 0,0 0 0,0-1 0,-1 1 0,1-1 0,0 1 0,-1 0 0,1-1 0,0 1 0,-1 0 0,1-1 0,-1 1 0,1 0 0,0 0 0,-1-1 0,1 1 0,-1 0 0,1 0 0,-1 0 0,1 0 0,0 0 0,-1-1 0,1 1 0,-1 0 0,1 0 0,-1 0 0,1 0 0,-1 0 0,1 0 0,-1 1 0,1-1 0,-1 0 0,1 0 0,-1 0 0,1 0 0,0 0 0,-1 1 0,1-1 0,-1 0 0,1 0 0,0 1 0,-1-1 0,1 0 0,-1 1 0,-24 26 0,8-4 0,2 1 0,2 1 0,0 0 0,1 1 0,1 0 0,2 0 0,1 2 0,0-1 0,-3 34 0,11-58 0,-1 1 0,1-1 0,0 0 0,0 1 0,0-1 0,1 0 0,-1 1 0,1-1 0,0 0 0,0 0 0,0 0 0,0 1 0,0-1 0,1 0 0,-1-1 0,1 1 0,0 0 0,0 0 0,0-1 0,0 1 0,1-1 0,-1 0 0,1 1 0,-1-1 0,1 0 0,0-1 0,0 1 0,-1 0 0,1-1 0,0 0 0,1 1 0,-1-1 0,0 0 0,0-1 0,0 1 0,1-1 0,-1 1 0,6-1 0,0 0 0,0 0 0,0 0 0,0-1 0,0 0 0,0-1 0,0 0 0,-1 0 0,1-1 0,0 0 0,-1 0 0,0-1 0,0-1 0,11-6 0,-5-1 0,-1 0 0,-1-1 0,0-1 0,0 0 0,-1 0 0,-1-1 0,0 0 0,-2-1 0,1 0 0,-2-1 0,11-33 0,-8 15 0,-2 0 0,-1-1 0,-2 0 0,0-71 0,-5 107 0,0 0 0,0 0 0,0-1 0,0 1 0,0 0 0,0 0 0,-1 0 0,1-1 0,0 1 0,0 0 0,0 0 0,0 0 0,-1 0 0,1-1 0,0 1 0,0 0 0,-1 0 0,1 0 0,0 0 0,0 0 0,-1 0 0,1 0 0,0 0 0,0-1 0,-1 1 0,1 0 0,0 0 0,0 0 0,-1 0 0,1 0 0,0 0 0,0 1 0,-1-1 0,1 0 0,0 0 0,0 0 0,-1 0 0,1 0 0,0 0 0,0 0 0,-1 0 0,1 1 0,0-1 0,0 0 0,0 0 0,-1 0 0,1 1 0,0-1 0,0 0 0,0 0 0,0 0 0,-1 1 0,1-1 0,0 0 0,0 0 0,0 1 0,0-1 0,0 0 0,-11 13 0,0 0 0,1 1 0,1 0 0,0 0 0,1 1 0,1 0 0,-11 30 0,11-24 0,1 1 0,0 0 0,2 0 0,0 0 0,0 33 0,4-51 6,0 0 0,0-1 0,1 1 1,-1-1-1,1 1 0,0-1 0,0 1 0,0-1 0,0 1 1,0-1-1,1 0 0,0 1 0,-1-1 0,1 0 0,0 0 0,1-1 1,-1 1-1,0 0 0,1-1 0,0 1 0,-1-1 0,1 0 1,0 0-1,0 0 0,1 0 0,-1 0 0,0-1 0,0 0 0,1 1 1,3 0-1,10 1-129,0 1 0,1-2 0,-1-1 1,35-1-1,-31 0-233,13-1-5036,-5-7-6758</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2.974"/>
    </inkml:context>
    <inkml:brush xml:id="br0">
      <inkml:brushProperty name="width" value="0.025" units="cm"/>
      <inkml:brushProperty name="height" value="0.025" units="cm"/>
    </inkml:brush>
  </inkml:definitions>
  <inkml:trace contextRef="#ctx0" brushRef="#br0">197 48 10666,'0'0'12855,"0"-8"-10789,0 7-1998,0-2 81,-1 0 1,1 1-1,0-1 0,-1 0 1,1 1-1,-1-1 1,0 1-1,0-1 1,-2-4-1,2 7-122,0-1 1,0 0-1,0 0 0,0 1 0,0-1 0,0 1 1,0-1-1,0 1 0,0-1 0,0 1 0,0 0 1,0-1-1,0 1 0,-1 0 0,1 0 0,0 0 1,0 0-1,0 0 0,0 0 0,0 0 0,-1 0 1,1 1-1,0-1 0,0 0 0,0 1 0,0-1 1,0 0-1,0 1 0,0 0 0,0-1 0,0 1 1,0 0-1,0-1 0,-1 2 0,-10 6 81,0 0-1,1 1 1,0 0 0,0 1-1,1 0 1,0 1-1,-14 20 1,18-22 40,0-1 0,0 1 0,1 0 0,1 1 0,-1-1 0,2 1 0,-1 0 0,1 0 0,1 0 0,0 0 0,-2 15 0,5-23-154,-1-1-1,0 0 0,1 1 0,-1-1 0,1 0 0,-1 0 0,1 0 1,0 1-1,-1-1 0,1 0 0,0 0 0,0 0 0,0 0 0,0 0 0,0 0 1,0 0-1,0-1 0,0 1 0,0 0 0,0-1 0,0 1 0,0 0 1,1-1-1,-1 1 0,0-1 0,0 0 0,1 1 0,-1-1 0,0 0 1,1 0-1,-1 0 0,2 0 0,54 0-1344,-47-1 884,3 0-504,-1 0 0,0-1 0,0-1 1,0 0-1,0 0 0,12-7 0,24-13-5456</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3.331"/>
    </inkml:context>
    <inkml:brush xml:id="br0">
      <inkml:brushProperty name="width" value="0.025" units="cm"/>
      <inkml:brushProperty name="height" value="0.025" units="cm"/>
    </inkml:brush>
  </inkml:definitions>
  <inkml:trace contextRef="#ctx0" brushRef="#br0">190 1 16784,'0'0'2536,"-13"5"26,-1 2-1909,0 0-1,0 1 0,1 0 1,0 1-1,0 0 1,1 1-1,0 1 1,-10 12-1,-14 27 1224,34-47-1818,0 0 0,1 0-1,-1 0 1,1 0-1,0 1 1,0-1-1,0 0 1,0 1 0,1-1-1,-1 1 1,1-1-1,0 1 1,0-1-1,0 1 1,1 3 0,0-6-48,0 1 1,0-1 0,1 0 0,-1 1 0,1-1 0,-1 0 0,0 0-1,1 0 1,0 0 0,-1 0 0,1-1 0,0 1 0,-1 0 0,1-1-1,0 1 1,0-1 0,0 0 0,-1 1 0,1-1 0,0 0 0,0 0-1,0 0 1,0 0 0,-1-1 0,5 0 0,50-8 187,-45 5-183,0 0 0,0-1 1,0-1-1,0 0 0,-1 0 0,0-1 1,0 0-1,-1-1 0,14-13 0,-10 6 207,0-1-1,0 0 1,-1-1-1,18-35 1,-42 113 253,10-52-473,-1 2-11,0-1 1,1 1 0,0 0 0,0 21 0,2-29-14,0-1-1,0 0 1,0 0 0,1 1-1,-1-1 1,1 0 0,0 0-1,-1 0 1,1 0 0,0 0-1,0 0 1,0 0 0,1 0-1,-1 0 1,0 0 0,1-1-1,-1 1 1,1-1 0,0 1-1,-1-1 1,1 1 0,0-1-1,0 0 1,0 0 0,0 0-1,0 0 1,0 0 0,0 0-1,0 0 1,3 0 0,2 0-1223,0 0 0,0 0 0,0 0 1,0-1-1,13-1 0,5-5-6538</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437"/>
    </inkml:context>
    <inkml:brush xml:id="br0">
      <inkml:brushProperty name="width" value="0.025" units="cm"/>
      <inkml:brushProperty name="height" value="0.025" units="cm"/>
    </inkml:brush>
  </inkml:definitions>
  <inkml:trace contextRef="#ctx0" brushRef="#br0">238 137 10858,'3'-9'4105,"-2"6"-3980,1-6 786,0 0-1,0 1 1,0-1-1,-1 0 1,-1 0-1,0-13 1,0 20-772,0-1-1,-1 1 1,1 0 0,-1-1 0,0 1-1,1 0 1,-1 0 0,0 0 0,0 0-1,-1 0 1,1 0 0,0 0 0,-1 0-1,1 0 1,-1 0 0,0 1 0,1-1-1,-1 1 1,0-1 0,0 1 0,0 0-1,0-1 1,0 1 0,0 0 0,-1 0-1,1 1 1,0-1 0,0 0 0,-1 1-1,1 0 1,-1-1 0,1 1 0,-4 0-1,0 0-112,1 1 0,-1 0 0,1 0 0,0 0-1,0 0 1,-1 1 0,1 0 0,0 0 0,0 1 0,1-1-1,-1 1 1,0 0 0,1 0 0,0 0 0,0 1-1,0 0 1,0 0 0,0 0 0,-2 4 0,-7 8 137,1 0 0,1 1 0,-16 32 1,21-34 127,-1-1 0,2 2 0,0-1 0,-4 22 0,8-33-220,1 0-1,-1 1 0,1-1 0,0 1 1,0-1-1,1 1 0,-1-1 0,1 0 0,2 6 1,-3-8-51,1 0 0,0-1 0,0 1 0,0 0 0,0-1 0,0 1 1,0-1-1,0 1 0,0-1 0,1 0 0,-1 0 0,1 1 0,-1-1 1,1 0-1,-1 0 0,1 0 0,-1 0 0,1-1 0,0 1 0,0 0 0,-1-1 1,4 1-1,5 0 47,0 0 0,-1 0 0,1-1 1,0-1-1,0 0 0,0 0 0,-1-1 0,1 0 1,-1-1-1,1 0 0,-1 0 0,0-1 0,0 0 1,-1 0-1,1-1 0,-1-1 0,0 1 1,0-1-1,-1-1 0,1 1 0,7-11 0,-7 9 3,-1-1-1,0 1 1,0-2-1,-1 1 0,0 0 1,-1-1-1,0 0 1,0-1-1,-1 1 0,-1-1 1,1 0-1,-2 0 1,0 0-1,0 0 0,-1 0 1,0 0-1,-1 0 1,-2-20-1,2 30-67,0 0 0,0-1 0,-1 1 0,1 0 0,-1 0 0,1-1 0,-1 1 0,1 0 0,-1 0-1,0 0 1,1-1 0,-1 1 0,0 0 0,0 0 0,0 0 0,0 0 0,0 1 0,0-1 0,0 0 0,0 0 0,0 0 0,0 1 0,0-1 0,-1 1 0,1-1 0,0 1 0,-1-1-1,1 1 1,0 0 0,0 0 0,-1-1 0,1 1 0,-1 0 0,-1 0 0,1 1-18,0-1 0,0 0-1,0 1 1,0-1 0,-1 1 0,1 0 0,0 0-1,0 0 1,0 0 0,0 0 0,1 0 0,-1 0-1,0 1 1,0-1 0,1 1 0,-1-1 0,1 1-1,-1-1 1,1 1 0,-2 2 0,1 1-528,0 0 0,0 0 0,0 0 0,1 0 0,0 0 0,-1 8 0,0 17-6325,2-10-1528</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761"/>
    </inkml:context>
    <inkml:brush xml:id="br0">
      <inkml:brushProperty name="width" value="0.025" units="cm"/>
      <inkml:brushProperty name="height" value="0.025" units="cm"/>
    </inkml:brush>
  </inkml:definitions>
  <inkml:trace contextRef="#ctx0" brushRef="#br0">53 0 16464,'0'0'4516,"-8"50"-1730,-5-21-415,0 2-225,4 0-1089,0-4-577,8-4-320,1-6-352,4-8-1762,10-9-1249,2-2-672,1-21-2948</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115"/>
    </inkml:context>
    <inkml:brush xml:id="br0">
      <inkml:brushProperty name="width" value="0.025" units="cm"/>
      <inkml:brushProperty name="height" value="0.025" units="cm"/>
    </inkml:brush>
  </inkml:definitions>
  <inkml:trace contextRef="#ctx0" brushRef="#br0">156 104 17585,'0'0'7094,"-7"10"-5807,-1-1-1004,-42 56 1968,46-60-2103,0 1 1,1 0 0,-1 0-1,1 0 1,1 1 0,-1-1-1,1 1 1,0-1 0,1 1-1,-2 9 1,3-16-142,0 1-1,1-1 1,-1 1 0,0 0-1,1-1 1,-1 1 0,0-1-1,1 1 1,-1-1-1,1 1 1,-1-1 0,1 1-1,-1-1 1,1 0-1,-1 1 1,1-1 0,-1 1-1,1-1 1,0 0 0,-1 0-1,1 1 1,-1-1-1,1 0 1,0 0 0,-1 0-1,1 0 1,0 0-1,-1 0 1,1 0 0,0 0-1,0 0 1,29 0 160,-20 0-124,8 0 17,-6-1-65,0 1 0,0 0 0,-1 1 0,1 1 0,21 4 0,-31-5 13,1 0-1,0 0 1,-1 1 0,1-1 0,-1 1 0,1-1 0,-1 1 0,0 0 0,0 0 0,0 0 0,0 0 0,0 0-1,0 0 1,0 1 0,-1-1 0,1 0 0,-1 1 0,0 0 0,1-1 0,-1 1 0,-1 0 0,1-1-1,0 1 1,-1 0 0,1 0 0,-1 0 0,0 0 0,0 0 0,0 3 0,-1 0 46,1 0-1,-1-1 1,-1 1 0,1 0 0,-1 0 0,0-1-1,0 1 1,-1-1 0,0 0 0,0 0-1,0 0 1,0 0 0,-1 0 0,0-1 0,0 1-1,0-1 1,-1 0 0,1 0 0,-9 5 0,5-4 18,0 0 0,0 0 0,-1 0 1,1-1-1,-1-1 0,0 1 1,0-1-1,-1-1 0,1 0 0,-1 0 1,-14 0-1,21-2-217,0 0 1,1-1-1,-1 1 0,1-1 0,-1 1 1,0-1-1,1 0 0,0 0 1,-1 0-1,1-1 0,0 1 0,-1-1 1,1 1-1,0-1 0,0 0 1,0 1-1,0-1 0,1 0 0,-1 0 1,0 0-1,1-1 0,-2-1 1,-2-5-1172,1 0 1,0 0-1,1 0 1,-1 0-1,-1-10 1,-4-31-9373</inkml:trace>
  <inkml:trace contextRef="#ctx0" brushRef="#br0" timeOffset="1">147 46 14798,'0'0'4676,"55"-17"-800,-25 8-513,1 3-992,1 2-738,-4 2-608,-2 0-673,0 2-320,-7 0-960,-1 0-1891,-6 0-3331,-3-6-6726</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753"/>
    </inkml:context>
    <inkml:brush xml:id="br0">
      <inkml:brushProperty name="width" value="0.025" units="cm"/>
      <inkml:brushProperty name="height" value="0.025" units="cm"/>
    </inkml:brush>
  </inkml:definitions>
  <inkml:trace contextRef="#ctx0" brushRef="#br0">275 1 20371,'0'0'4036,"-38"71"-1217,12-31-1154,-8 5-1088,1 1-225,3-1-224,4-6-64,5-6-32,3-6-224,6-8-384,1-10-866,4-6-1152,0-3-641,2-8-545,-1-14-3395</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098"/>
    </inkml:context>
    <inkml:brush xml:id="br0">
      <inkml:brushProperty name="width" value="0.025" units="cm"/>
      <inkml:brushProperty name="height" value="0.025" units="cm"/>
    </inkml:brush>
  </inkml:definitions>
  <inkml:trace contextRef="#ctx0" brushRef="#br0">249 113 2530,'0'0'13229,"-9"-6"-8441,4 2-4499,0 1-1,1 0 1,-1 0-1,-1 1 1,1-1-1,0 1 1,0 0-1,-1 0 1,1 1-1,-1 0 1,0 0-1,1 0 1,-1 0-1,0 1 1,0 0-1,1 0 1,-1 1-1,0 0 1,1 0-1,-1 0 0,0 0 1,1 1-1,0 0 1,-1 0-1,-4 4 1,4-3-181,0 1 0,0 0 0,0 0 0,1 0 0,-1 1 0,1 0 1,0 0-1,1 0 0,-1 1 0,1 0 0,0 0 0,1 0 0,-1 0 0,1 0 0,0 1 1,1-1-1,-1 1 0,2 0 0,-3 10 0,4-16-95,0 0 0,0 0 0,0 0 1,0 0-1,0 0 0,1 0 0,-1 0 0,0 0 1,1 0-1,-1 0 0,0 0 0,1 0 0,-1 0 0,1-1 1,-1 1-1,1 0 0,0 0 0,-1 0 0,1-1 0,0 1 1,0 0-1,0-1 0,-1 1 0,1-1 0,1 1 1,32 8 261,-23-9-198,0 0 0,0 0 0,0-1 0,13-3 1,-14 1-44,0-1 0,-1 1 0,1-2 1,-1 1-1,0-2 0,0 1 0,-1-1 1,0 0-1,0-1 0,0 0 0,9-10 1,-13 13 6,-1 1 0,0-1 0,0 0 0,0 0 0,-1 0 0,1 0 1,-1 0-1,0 0 0,0-1 0,-1 1 0,1-1 0,-1 0 0,0 1 0,0-1 1,0 0-1,-1 1 0,0-1 0,0 0 0,0 0 0,0 0 0,-1 1 0,0-1 0,0 0 1,0 1-1,0-1 0,-5-8 0,5 10-40,-1 1 1,0-1-1,0 0 0,0 1 1,0 0-1,0-1 0,-1 1 1,1 0-1,-1 0 0,1 0 1,-1 1-1,0-1 0,0 0 1,0 1-1,0 0 0,0 0 1,0 0-1,0 0 0,0 0 1,0 1-1,0-1 0,-1 1 1,1 0-1,0 0 0,0 0 1,-1 0-1,1 1 0,0-1 1,-5 3-1,-1-1-2,1 0 0,-1 1 1,1 1-1,0-1 0,1 1 0,-1 1 0,1 0 1,0 0-1,-12 10 0,9-6-156,1 1-1,0-1 1,1 2-1,0-1 1,1 1-1,0 0 1,1 1-1,-8 18 1,13-26 55,-1 0 1,1 0 0,0 0 0,0 0 0,1 1 0,-1-1 0,1 0-1,0 0 1,0 0 0,1 1 0,-1-1 0,1 0 0,0 0-1,0 0 1,0 0 0,0 0 0,1 0 0,0 0 0,0-1-1,0 1 1,0 0 0,0-1 0,1 1 0,0-1 0,-1 0-1,1 0 1,0 0 0,1-1 0,6 6 0,3 1-2360,1-1 0,1 0 0,26 10 0,9-2-6305</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442"/>
    </inkml:context>
    <inkml:brush xml:id="br0">
      <inkml:brushProperty name="width" value="0.025" units="cm"/>
      <inkml:brushProperty name="height" value="0.025" units="cm"/>
    </inkml:brush>
  </inkml:definitions>
  <inkml:trace contextRef="#ctx0" brushRef="#br0">101 51 9545,'0'0'8664,"-12"12"-4089,4-5-4048,-4 4 863,-1 1 1,-19 26 0,29-35-1195,1 0 1,-1 0-1,1 1 1,0-1-1,0 0 1,1 1-1,-1-1 1,1 1-1,0-1 1,0 1-1,0 0 1,0 0-1,0-1 1,1 1 0,0 0-1,0 0 1,0 0-1,0 0 1,0-1-1,1 1 1,1 6-1,0-8-175,-1 0-1,1 0 1,-1-1-1,1 1 1,0 0-1,0-1 1,0 1-1,0-1 1,0 0 0,0 0-1,0 1 1,1-1-1,-1-1 1,0 1-1,1 0 1,-1-1-1,0 1 1,1-1-1,-1 1 1,1-1-1,3 0 1,59-2 320,-56 1-242,3 0-92,-1-1 1,0-1 0,1 0 0,-1 0 0,0-2 0,-1 1 0,1-1 0,-1 0 0,0-1-1,13-10 1,-20 14-8,1 0-1,-1-1 1,0 1-1,0-1 1,0 0-1,0 0 1,0 0-1,0 0 0,-1-1 1,0 1-1,0-1 1,0 0-1,0 1 1,0-1-1,-1 0 1,1 0-1,-1 0 1,0 0-1,0 0 0,-1 0 1,1 0-1,-1-1 1,0 1-1,0 0 1,0 0-1,-1 0 1,0 0-1,1 0 1,-1 0-1,-1 0 1,-2-8-1,0 7 1,0 0 0,0 1 0,0-1 0,-1 1 0,1 0 0,-1 0 0,0 0 0,0 1 0,-1 0 0,1 0 0,-1 0 0,1 1 0,-1-1 0,0 1 0,0 1 0,0-1 0,0 1 0,0 0 0,-1 0 0,1 1 0,0 0 0,0 0 0,0 1 0,-1-1 0,1 1 0,-9 3 0,-1 12-1827,9 8-4316,7-17-4336</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453"/>
    </inkml:context>
    <inkml:brush xml:id="br0">
      <inkml:brushProperty name="width" value="0.025" units="cm"/>
      <inkml:brushProperty name="height" value="0.025" units="cm"/>
    </inkml:brush>
  </inkml:definitions>
  <inkml:trace contextRef="#ctx0" brushRef="#br0">42 1 20916,'0'0'4452,"-11"80"-3683,1-35-577,3 5-160,1 2-705,4-1-1761,-1-6-2595,0-8-3235</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941"/>
    </inkml:context>
    <inkml:brush xml:id="br0">
      <inkml:brushProperty name="width" value="0.025" units="cm"/>
      <inkml:brushProperty name="height" value="0.025" units="cm"/>
    </inkml:brush>
  </inkml:definitions>
  <inkml:trace contextRef="#ctx0" brushRef="#br0">1 135 14862,'5'-11'3833,"-1"3"-3273,-1 0 0,2 1-1,-1-1 1,1 1 0,0 1 0,0-1 0,1 1 0,0-1-1,0 2 1,1-1 0,0 1 0,-1 0 0,2 0-1,9-4 1,-4 4-320,0 0-1,1 1 1,-1 1-1,1 0 1,0 1-1,0 1 1,0 0-1,0 1 0,0 0 1,-1 1-1,1 1 1,0 0-1,25 7 1,-36-8-252,-1 0 1,1 0-1,-1 1 0,0-1 1,1 1-1,-1-1 0,0 1 1,0 0-1,0-1 0,0 1 1,0 0-1,0 1 0,0-1 1,-1 0-1,1 0 0,-1 1 1,0-1-1,0 1 0,0-1 1,0 1-1,1 3 0,-2-3 5,0 1 0,0 0 0,0 0 0,0 0 0,-1-1 0,0 1-1,1 0 1,-1 0 0,-1-1 0,1 1 0,-1-1 0,1 1-1,-4 4 1,-4 5 140,-1 1-1,0-1 0,-1-1 1,-1 1-1,-20 16 1,11-15 253,16-11-284,0 0 0,0 0 1,1 0-1,0 1 0,0-1 1,0 1-1,0 0 0,0 0 1,-4 7-1,10-10-115,0 0 1,0 0-1,0-1 0,0 1 1,0-1-1,0 1 0,0-1 1,0 0-1,0 0 0,0 0 1,0 0-1,5-1 1,-4 1-6,13 0-76,3 0-223,-1 0 1,1 1-1,-1 1 1,32 7 0,-46-8 271,0 0 0,0 0 0,-1 1 0,1-1 0,0 1 0,-1 0 0,1 0 0,-1 0 0,0 0 1,0 1-1,0-1 0,0 1 0,0 0 0,0 0 0,-1 0 0,0 0 0,1 1 0,-1-1 1,0 1-1,-1-1 0,1 1 0,0-1 0,-1 1 0,0 0 0,0 0 0,0 0 0,-1 0 0,1 5 1,0-4 75,-1 1 1,0-1-1,-1 1 1,1-1-1,-1 1 1,0-1-1,0 0 1,-1 1 0,1-1-1,-1 0 1,0 0-1,-1 0 1,1 0-1,-1-1 1,0 1 0,-7 8-1,3-7 94,1 0 1,-1-1-1,0 1 0,-1-1 1,1 0-1,-1-1 0,0 0 1,0 0-1,-14 3 0,-7 1 183,-1-1-1,0-2 1,0-1 0,-1-1-1,-32-2 1,54-1-308,-1 0 0,0 0 0,1 0 0,-1-1 0,-15-3 0,24 4 0,-1-1 0,1 1 0,0 0 0,-1-1 0,1 1 0,0-1 0,0 1 0,-1-1 0,1 0 0,0 0 0,0 1 0,0-1 0,0 0 0,0 0 0,0 0 0,0 0 0,0 0 0,0 0 0,0 0 0,1-1 0,-1 1 0,0 0 0,1 0 0,-1-1 0,1 1 0,-1 0 0,1-1 0,0 1 0,0 0 0,-1-1 0,1 1 0,0 0 0,0-1 0,0 1 0,0-1 0,1 1 0,-1 0 0,0-1 0,1 1 0,0-2 0,0 1-201,0-1 0,0 1 0,1-1 0,-1 1 0,1 0 0,0 0 0,-1 0 0,1 0 0,0 0 0,0 0 0,1 1 0,-1-1 0,5-2 0,38-18-6091,-29 15 3408,23-12-6811</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297"/>
    </inkml:context>
    <inkml:brush xml:id="br0">
      <inkml:brushProperty name="width" value="0.025" units="cm"/>
      <inkml:brushProperty name="height" value="0.025" units="cm"/>
    </inkml:brush>
  </inkml:definitions>
  <inkml:trace contextRef="#ctx0" brushRef="#br0">69 101 21236,'0'0'4271,"-4"8"-1687,-9 26-705,13-33-1823,0-1 0,0 1 0,0 0 0,0 0-1,1 0 1,-1 0 0,0 0 0,0 0 0,1 0 0,-1 0 0,0-1 0,1 1 0,-1 0 0,1 0 0,-1-1 0,1 1 0,-1 0 0,1 0 0,-1-1 0,1 1 0,0 0 0,-1-1 0,1 1 0,0-1 0,0 1 0,0-1 0,-1 0 0,1 1 0,0-1-1,0 0 1,0 1 0,0-1 0,0 0 0,-1 0 0,1 0 0,0 0 0,0 0 0,0 0 0,0 0 0,0 0 0,2 0 0,37-2 236,-36 0-286,1 0-1,-1 0 0,1 0 1,-1-1-1,0 1 1,0-1-1,0 0 0,0-1 1,0 1-1,-1-1 1,0 1-1,1-1 0,-1 0 1,-1 0-1,1 0 1,-1-1-1,1 1 0,-1-1 1,0 1-1,2-9 1,-3 9-4,0 1 0,0-1 1,-1 1-1,1-1 0,-1 1 1,1-1-1,-1 0 1,0 1-1,-1-1 0,1 1 1,-1-1-1,-1-6 0,1 8-1,0 0-1,0 0 1,0 1-1,0-1 1,0 0-1,0 1 0,-1-1 1,1 1-1,0-1 1,-1 1-1,0-1 1,1 1-1,-1 0 1,0 0-1,1 0 0,-1 0 1,0 0-1,0 0 1,0 1-1,0-1 1,0 1-1,0-1 1,-3 1-1,0-1 0,0 1 0,0 0 0,0 1 0,0-1 0,0 1 0,0 0 0,1 0 0,-1 1 0,0 0 0,1-1 0,-1 1 0,1 1 0,-1-1 0,1 1 0,0 0 0,0 0 0,1 0 0,-1 0 0,0 0 0,1 1 0,0 0 0,0 0 0,0 0 0,0 0 0,1 0 0,-5 9 0,1 1 0,0-1 0,0 1 0,1 0 0,1 0 0,0 1 0,1-1 0,-2 30 0,5-39-133,1 0 1,-1-1-1,1 1 0,0-1 0,0 1 1,0-1-1,1 1 0,-1-1 0,1 0 1,0 1-1,0-1 0,1 0 0,-1 0 1,1-1-1,0 1 0,0-1 0,0 1 1,0-1-1,1 0 0,-1 0 0,1 0 1,0-1-1,0 1 0,0-1 0,0 0 1,0 0-1,1 0 0,-1-1 0,6 2 1,-2-1-316,0 1 1,0-2 0,0 1 0,1-1 0,-1-1 0,0 1 0,1-1 0,-1-1 0,0 0 0,1 0 0,-1 0-1,0-1 1,0 0 0,0-1 0,14-6 0,5-9-7027</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931"/>
    </inkml:context>
    <inkml:brush xml:id="br0">
      <inkml:brushProperty name="width" value="0.025" units="cm"/>
      <inkml:brushProperty name="height" value="0.025" units="cm"/>
    </inkml:brush>
  </inkml:definitions>
  <inkml:trace contextRef="#ctx0" brushRef="#br0">0 70 8680,'0'0'2792,"11"-9"401,-5 4-2508,38-30 1904,-41 32-1924,1 1 1,-1 0-1,1 0 1,0 0-1,0 0 1,0 0-1,0 1 1,0 0-1,0 0 1,0 0-1,1 0 1,5 1-1,-9 1-414,0 0 0,0 1-1,-1-1 1,1 1-1,0-1 1,-1 1 0,1-1-1,-1 1 1,0-1-1,1 1 1,-1 0 0,0-1-1,0 1 1,0 0-1,0-1 1,0 1 0,-1 2-1,1 0 231,-2 10-374,-1 0 0,-1 0 0,0 0 0,0-1-1,-2 0 1,1 0 0,-2 0 0,0 0 0,-14 19 0,-15 32 9,30-52-116,4-8 0,0-1 0,0 0 0,0 1 0,1-1 0,-1 1 0,1 0 0,0 0 0,0-1 0,1 1 0,-1 0 0,0 6 0,6-9 0,-1 0 0,0 0 0,1 0 0,-1-1 0,0 1 0,1-1 0,-1 0 0,0-1 0,8 0 0,-5-1 0,0 0 0,-1 0 0,0-1 0,1 1 0,-1-1 0,0-1 0,0 1 0,-1-1 0,1 0 0,-1 0 0,1-1 0,-2 1 0,1-1 0,0-1 0,-1 1 0,0 0 0,0-1 0,4-9 0,0 1 0,-1-1 0,-1 1 0,-1-1 0,0-1 0,0 1 0,3-30 0,-8 47 0,0 0 0,-1-1 0,1 1 0,1 0 0,-1-1 0,0 1 0,0 0 0,1-1 0,-1 1 0,1-1 0,-1 1 0,1 0 0,-1-1 0,1 1 0,0-1 0,0 0 0,0 1 0,0-1 0,0 0 0,0 1 0,0-1 0,3 2 0,-1-1 0,0 0 0,0 0 0,1 0 0,-1-1 0,1 1 0,0-1 0,-1 0 0,1 0 0,0 0 0,4 0 0,-3 0 0,0-1 0,0 1 0,0-1 0,0 0 0,1 0 0,-1-1 0,0 0 0,0 0 0,0 0 0,0 0 0,0-1 0,0 0 0,0 0 0,-1 0 0,10-6 0,-10 3-228,-1 0-1,1 0 1,-1 0 0,1 0-1,-2-1 1,1 0 0,0 1-1,-1-1 1,2-10 0,-3 13 26,-1 1 1,1 0 0,-1 0-1,0-1 1,0 1 0,0 0-1,0 0 1,0-1 0,-1 1-1,1 0 1,-1 0 0,0-4-1,0 5 72,0 0 0,1 0-1,-1 0 1,0 0-1,0 0 1,1 0 0,-1 1-1,0-1 1,0 0 0,0 0-1,0 1 1,0-1-1,0 1 1,0-1 0,0 1-1,0-1 1,0 1 0,-1 0-1,1-1 1,0 1-1,0 0 1,0 0 0,0 0-1,-1 0 1,0 0-1,10 0-8586</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9.679"/>
    </inkml:context>
    <inkml:brush xml:id="br0">
      <inkml:brushProperty name="width" value="0.025" units="cm"/>
      <inkml:brushProperty name="height" value="0.025" units="cm"/>
    </inkml:brush>
  </inkml:definitions>
  <inkml:trace contextRef="#ctx0" brushRef="#br0">160 146 3011,'0'0'6363,"3"-8"-2492,12-27-879,-14 33-2484,0 0 0,0-1-1,0 1 1,0 0 0,0-1 0,-1 1 0,1-1 0,-1 1 0,0-1 0,1 1 0,-1-1-1,0 1 1,-1-1 0,1 1 0,0-1 0,-1 1 0,0-4 0,-1 5-377,1 1 0,-1-1 0,1 0 0,0 1 0,-1-1 0,1 1 0,-1 0 0,1 0 0,-1-1 0,1 1-1,-1 0 1,1 0 0,-1 0 0,1 1 0,-1-1 0,1 0 0,-1 0 0,1 1 0,-1-1 0,-2 2 0,-28 13 514,22-7-581,1-1 0,-1 1 0,1 1 1,1 0-1,0 0 0,0 1 0,1 0 0,0 0 1,-9 19-1,12-21-6,0 0 1,1 0 0,0 0-1,0 0 1,1 1 0,0-1-1,1 1 1,0-1 0,0 1-1,1-1 1,0 1-1,0 0 1,1-1 0,3 15-1,-3-20-50,0-1-1,0 1 1,0-1 0,0 0-1,1 0 1,-1 0-1,1 0 1,-1 0-1,1 0 1,0 0-1,0 0 1,-1-1 0,1 1-1,1-1 1,-1 1-1,0-1 1,0 0-1,0 0 1,1 0-1,-1 0 1,0 0 0,1 0-1,-1-1 1,1 1-1,-1-1 1,1 0-1,-1 0 1,1 0-1,0 0 1,-1 0 0,1 0-1,2-1 1,1 0 84,0 0 1,0 0 0,0-1-1,0 1 1,0-2 0,0 1-1,0 0 1,-1-1 0,1 0-1,-1-1 1,10-6 0,-6 0-38,0 0 1,-1-1-1,0 0 1,0 0-1,-1 0 1,-1-1-1,0 0 1,-1 0-1,0-1 1,0 0-1,-2 0 1,0 0-1,0 0 1,-1 0-1,0 0 1,-2-1-1,1 1 1,-2-1-1,-2-23 1,2 34-95,0 0-1,0 0 1,-1 0 0,1 0-1,0 1 1,-1-1-1,0 0 1,1 0 0,-1 1-1,0-1 1,-1 1 0,1 0-1,0 0 1,-1 0-1,1 0 1,-1 0 0,1 0-1,-1 0 1,0 1 0,0 0-1,0-1 1,0 1-1,0 0 1,0 0 0,0 1-1,0-1 1,0 1 0,-1-1-1,-3 1 1,5 0-59,0 0 0,0 1 0,0-1 0,0 0 0,0 1 0,0 0 0,0-1 0,0 1 0,0 0 0,0 0 0,1 0 0,-1 0 0,0 0 0,1 0 0,-1 1 0,0-1 0,1 0 0,0 1 0,-1-1 0,1 1 0,0 0 0,0-1 0,0 1 0,0 0 0,0 0 0,0 0 0,0 0 0,1 0 0,-1 0 0,1 0 0,-1 0 0,1 0 0,0 0 0,0 0 0,0 0 0,0 0 0,0 0 0,0 0 0,0 0 0,1 0 0,-1 0 0,1 0 0,1 4 0,4 3-7477</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517"/>
    </inkml:context>
    <inkml:brush xml:id="br0">
      <inkml:brushProperty name="width" value="0.025" units="cm"/>
      <inkml:brushProperty name="height" value="0.025" units="cm"/>
    </inkml:brush>
  </inkml:definitions>
  <inkml:trace contextRef="#ctx0" brushRef="#br0">87 160 14894,'0'0'3150,"-1"-10"-444,0 4-2443,-9-34 2648,10 38-2758,-1 1 1,0-1-1,0 1 0,1-1 0,-1 1 0,0 0 0,0-1 0,-1 1 0,1 0 1,0 0-1,0 0 0,0-1 0,-1 1 0,1 0 0,-1 1 0,1-1 0,-1 0 0,1 0 1,-1 1-1,1-1 0,-1 1 0,0-1 0,1 1 0,-1 0 0,0-1 0,-1 1 1,1 1-130,0-1 1,1 1-1,-1 0 1,0 0 0,0-1-1,1 1 1,-1 0 0,1 1-1,-1-1 1,1 0 0,0 0-1,-1 1 1,1-1-1,0 0 1,0 1 0,0-1-1,0 1 1,0 0 0,0-1-1,0 1 1,0 0-1,1-1 1,-1 1 0,1 0-1,-1 0 1,1 0 0,0 0-1,0 3 1,-6 62 15,6-61 38,0 7 102,0 0-1,1 0 0,1 0 1,0-1-1,0 1 0,2 0 0,6 17 1,-9-27-119,0 0 0,0 0 0,0-1 1,1 1-1,-1 0 0,1-1 0,0 1 1,0-1-1,0 0 0,0 1 0,0-1 0,0 0 1,0 0-1,1-1 0,-1 1 0,1 0 1,0-1-1,-1 1 0,1-1 0,0 0 0,0 0 1,0 0-1,0-1 0,0 1 0,0 0 1,0-1-1,0 0 0,0 0 0,0 0 1,0 0-1,0 0 0,0-1 0,0 1 0,0-1 1,0 0-1,-1 0 0,1 0 0,4-2 1,-2 0-59,1 0 1,-1-1 0,0 1-1,0-1 1,0 0 0,-1-1 0,1 1-1,-1-1 1,0 0 0,-1 0-1,1 0 1,-1 0 0,0-1 0,0 0-1,0 1 1,-1-1 0,3-12-1,-2 6-4,0 1-1,-1-1 1,0 0-1,-1 0 1,0 0-1,-1 0 1,0 0 0,-3-19-1,2 26-480,-1-1 0,0 1 0,0-1 1,0 1-1,-1 0 0,0 0 0,0 0 0,0 0 0,0 0 0,-1 1 0,0-1 0,0 1 1,0 0-1,-6-4 0,-2-1-1957,-1 0 1,0 1-1,0 1 1,-17-7-1,13 6-9370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861"/>
    </inkml:context>
    <inkml:brush xml:id="br0">
      <inkml:brushProperty name="width" value="0.025" units="cm"/>
      <inkml:brushProperty name="height" value="0.025" units="cm"/>
    </inkml:brush>
  </inkml:definitions>
  <inkml:trace contextRef="#ctx0" brushRef="#br0">1 1 17969,'0'0'5808,"8"13"-4308,37 60 953,36 79 0,-24-16-819,-30-66-2035,4-1 1,2-1 0,52 77-1,-79-137-721,-1-1 0,1 1 0,1-1 0,-1-1 1,15 12-1,-2-10-5450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479"/>
    </inkml:context>
    <inkml:brush xml:id="br0">
      <inkml:brushProperty name="width" value="0.025" units="cm"/>
      <inkml:brushProperty name="height" value="0.025" units="cm"/>
    </inkml:brush>
  </inkml:definitions>
  <inkml:trace contextRef="#ctx0" brushRef="#br0">47 100 5093,'0'0'288,"-35"-49"-832,28 26-770,2-4-2209</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841"/>
    </inkml:context>
    <inkml:brush xml:id="br0">
      <inkml:brushProperty name="width" value="0.025" units="cm"/>
      <inkml:brushProperty name="height" value="0.025" units="cm"/>
    </inkml:brush>
  </inkml:definitions>
  <inkml:trace contextRef="#ctx0" brushRef="#br0">41 1 13100,'0'0'11553,"8"10"-10069,-4-5-1326,0 1 0,0-1 0,0 1 0,-1 0 0,1 0 1,-1 1-1,-1-1 0,1 1 0,-1-1 0,-1 1 0,1 0 1,-1 0-1,0 0 0,0 0 0,-1 8 0,-6 42 396,-1 1-1,-23 81 0,16-88-423,4 0-1,1 1 1,-2 70-1,11-121-194,0 0 0,0-1-1,0 1 1,0-1 0,0 1 0,0-1-1,0 1 1,0 0 0,0-1 0,0 1 0,0-1-1,0 1 1,1-1 0,-1 1 0,0-1-1,0 1 1,1-1 0,-1 1 0,0-1-1,1 1 1,-1-1 0,1 1 0,-1-1-1,0 0 1,1 1 0,-1-1 0,1 0-1,-1 1 1,1-1 0,-1 0 0,1 0-1,-1 1 1,1-1 0,0 0 0,-1 0-1,1 0 1,-1 0 0,1 0 0,-1 0 0,1 0-1,0 0 1,-1 0 0,1 0 0,-1 0-1,1 0 1,-1 0 0,1 0 0,-1 0-1,1-1 1,0 1 0,-1 0 0,1 0-1,-1-1 1,1 1 0,-1 0 0,1-1-1,29-22-4500,-5-9-479,1-8-2316</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162"/>
    </inkml:context>
    <inkml:brush xml:id="br0">
      <inkml:brushProperty name="width" value="0.025" units="cm"/>
      <inkml:brushProperty name="height" value="0.025" units="cm"/>
    </inkml:brush>
  </inkml:definitions>
  <inkml:trace contextRef="#ctx0" brushRef="#br0">101 0 18866,'0'0'3731,"-7"12"-1926,-7 17-1117,2 0-1,1 0 1,2 1 0,1 0 0,-5 34-1,1 16 1038,-2 122-1,14-201-1715,-1 0 0,1 0 1,0 0-1,0 0 0,0 0 0,0 0 1,0 0-1,0 0 0,0 0 0,1 0 0,-1-1 1,0 1-1,1 0 0,-1 0 0,0 0 1,1 0-1,-1 0 0,1 0 0,-1-1 1,1 1-1,0 0 0,-1 0 0,1-1 1,0 1-1,-1 0 0,1-1 0,1 2 1,-1-2 5,1 0 0,-1 0 0,0 0 0,1 0 0,-1-1 0,1 1 0,-1 0 0,0-1 0,1 1 0,-1 0 1,0-1-1,0 0 0,1 1 0,-1-1 0,0 0 0,2-1 0,42-40 260,-6-2-275,-3-2 0,-2-1 0,-2-2 0,-2-1 0,-2-2 0,39-100 0,-91 188-7671,11-19 2621,-11 16-3946</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492"/>
    </inkml:context>
    <inkml:brush xml:id="br0">
      <inkml:brushProperty name="width" value="0.025" units="cm"/>
      <inkml:brushProperty name="height" value="0.025" units="cm"/>
    </inkml:brush>
  </inkml:definitions>
  <inkml:trace contextRef="#ctx0" brushRef="#br0">10 1 17360,'0'0'2275,"-9"49"992,9-26 96,0-1-929,4-2-1281,8-2-704,6-5-321,5-6-96,4-5-513,3-2-672,-4-4-897,-2-10-640,-5-4-1314,-8-5-2915</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866"/>
    </inkml:context>
    <inkml:brush xml:id="br0">
      <inkml:brushProperty name="width" value="0.025" units="cm"/>
      <inkml:brushProperty name="height" value="0.025" units="cm"/>
    </inkml:brush>
  </inkml:definitions>
  <inkml:trace contextRef="#ctx0" brushRef="#br0">1 91 16335,'0'0'9092,"9"3"-6952,1 0-1973,0-1 0,0 0 0,0 0 0,1-1 0,-1-1 1,0 1-1,1-2 0,-1 1 0,0-1 0,1-1 0,-1 0 0,0 0 0,14-6 0,-3-3-209,-1 1 1,-1-2-1,0-1 1,30-26 0,-43 35 7,-6 4 26,0 0-1,1 0 1,-1 0-1,0 1 0,1-1 1,-1 0-1,0 0 1,1 0-1,-1 0 0,0 1 1,0-1-1,1 0 1,-1 0-1,0 1 0,0-1 1,1 0-1,-1 0 1,0 1-1,0-1 0,0 0 1,0 1-1,1-1 1,-1 0-1,0 1 1,0-1-1,0 0 0,0 1 1,0-1-1,0 0 1,0 1-1,0-1 0,0 0 1,0 1-1,0-1 1,0 0-1,0 1 0,0-1 1,0 1-1,2 28 26,0-11 8,-2-15-27,1 0 1,0 1 0,-1-1-1,1 0 1,0 0 0,0 0-1,1 0 1,-1 0 0,0-1-1,1 1 1,0 0-1,0-1 1,0 1 0,0-1-1,0 1 1,0-1 0,1 0-1,-1 0 1,1 0 0,-1 0-1,1 0 1,0-1 0,0 1-1,0-1 1,0 0-1,0 0 1,0 0 0,0 0-1,0 0 1,0-1 0,0 0-1,0 1 1,1-1 0,-1 0-1,0 0 1,0-1-1,0 1 1,5-2 0,7-1-296,-1-1 0,0-1 1,0 0-1,0-1 0,-1 0 0,25-16 1,-29 16 96,-6 3 144,-1 2 0,1-1 0,0 0 0,0 1-1,-1-1 1,1 1 0,0 0 0,0 0 0,0 0 0,6-1 0,-8 3 38,0 1-1,0 0 1,-1-1 0,1 1-1,0 0 1,-1 0 0,1 0-1,-1-1 1,1 1 0,-1 0 0,0 0-1,0 0 1,0 0 0,0 0-1,0 0 1,0-1 0,-1 5-1,0 0 55,-13 190 835,0-10 1285,14-175-2008,-5 66 628,5-72-627,-1-1 0,1 0 1,-1 0-1,0 0 0,0 1 0,-1-1 0,0 0 0,1-1 0,-1 1 0,0 0 0,-1 0 0,1-1 0,-1 0 0,-4 6 1,5-8-141,1 0 1,-1-1 0,1 1 0,-1 0 0,0-1-1,0 1 1,1-1 0,-1 1 0,0-1 0,0 0-1,0 0 1,1 0 0,-1 0 0,0 0 0,0 0-1,0 0 1,1-1 0,-1 1 0,0-1 0,1 1-1,-1-1 1,0 0 0,1 1 0,-1-1 0,0 0-1,1 0 1,-1 0 0,1 0 0,0-1 0,-1 1 0,1 0-1,0 0 1,0-1 0,0 1 0,0-1 0,-2-2-1,-5-8 13,1 1-1,-1-1 0,-6-18 1,12 27-22,-6-16 13,0 0 1,1 0-1,0-1 0,2 0 1,-5-31-1,9 44-46,1 0 0,-1-1 1,1 1-1,1 0 0,-1 0 0,1 0 0,0 0 0,1 0 1,-1 0-1,2 0 0,-1 0 0,1 1 0,0-1 0,0 1 1,0 0-1,1 0 0,0 0 0,0 0 0,8-7 0,9-6-4248,2 2 0,33-22-1,-16 16-4494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197"/>
    </inkml:context>
    <inkml:brush xml:id="br0">
      <inkml:brushProperty name="width" value="0.025" units="cm"/>
      <inkml:brushProperty name="height" value="0.025" units="cm"/>
    </inkml:brush>
  </inkml:definitions>
  <inkml:trace contextRef="#ctx0" brushRef="#br0">222 4 17809,'0'0'9102,"-10"-2"-7389,6 2-1608,0-1-1,0 1 0,1-1 0,-1 1 0,0 0 0,1 0 0,-1 1 0,0-1 0,0 1 0,1 0 0,-4 1 0,4-1-62,1 1 0,0-1-1,0 1 1,0-1-1,0 1 1,1 0 0,-1 0-1,0 0 1,1 0-1,0 0 1,-1 0 0,1 0-1,0 1 1,0-1-1,0 0 1,0 1 0,0-1-1,1 0 1,-1 1-1,1-1 1,0 1 0,-1-1-1,1 4 1,0-2-123,0-1 0,0 0 0,0 0 0,1 0 0,-1 1 0,1-1 0,0 0 0,0 0 0,0 0 0,0 0-1,0 0 1,0 0 0,1 0 0,0-1 0,-1 1 0,5 4 0,41 34-1133,-40-36 1146,0 0 0,0 1 1,-1 0-1,1 0 0,-1 0 1,-1 0-1,6 9 0,-10-14 69,-1 0 0,1 0 0,0 0 0,-1 1 0,1-1 0,-1 0 1,0 0-1,1 1 0,-1-1 0,0 0 0,0 0 0,0 1 0,0-1 0,0 0 0,0 1 0,0-1 0,-1 0 0,1 1 0,0-1 0,-1 0 0,1 0 0,-1 0 0,1 1 0,-1-1 0,0 1 0,-1 1-31,-1 0-1,1-1 1,-1 0-1,1 1 0,-1-1 1,0 0-1,0 0 1,1 0-1,-6 2 1,-6 1-492,1 0 0,-1 0 1,-22 4-1,14-6-1558,-1 0 0,-26-1 0,-5-2-4369</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569"/>
    </inkml:context>
    <inkml:brush xml:id="br0">
      <inkml:brushProperty name="width" value="0.025" units="cm"/>
      <inkml:brushProperty name="height" value="0.025" units="cm"/>
    </inkml:brush>
  </inkml:definitions>
  <inkml:trace contextRef="#ctx0" brushRef="#br0">0 81 14798,'0'0'4805,"5"-49"-2788,18 35-1056,7 5-224,9 3-224,0 4-449,2 2-705,4 0-2626,2 0-6278</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285"/>
    </inkml:context>
    <inkml:brush xml:id="br0">
      <inkml:brushProperty name="width" value="0.025" units="cm"/>
      <inkml:brushProperty name="height" value="0.025" units="cm"/>
    </inkml:brush>
  </inkml:definitions>
  <inkml:trace contextRef="#ctx0" brushRef="#br0">120 78 4132,'-9'-3'5845,"-8"-1"-4695,5 2 105,-1-1-1,1 0 0,0-1 0,0-1 0,-12-6 0,24 11-1169,-1 0-1,1-1 0,-1 1 0,1 0 0,-1-1 1,1 1-1,-1 0 0,1-1 0,-1 1 0,1-1 1,-1 1-1,1-1 0,0 1 0,-1-1 0,1 1 1,0-1-1,0 0 0,-1 1 0,1-1 0,0 1 1,0-1-1,0 0 0,0 1 0,0-1 0,0 1 1,0-1-1,0 0 0,0 1 0,0-1 1,0 0-1,0 1 0,0-1 0,0 1 0,0-1 1,1 0-1,-1 1 0,0-1 0,0 1 0,1-1 1,-1 1-1,0-1 0,1 1 0,-1-1 0,1 1 1,-1-1-1,1 1 0,-1 0 0,1-1 0,-1 1 1,1 0-1,-1-1 0,1 1 0,-1 0 0,1 0 1,0-1-1,0 1 0,35-13 1843,-30 12-1762,0 0 1,1 0 0,-1 1-1,1 0 1,-1 1 0,0 0 0,1 0-1,-1 0 1,0 0 0,0 1-1,1 0 1,-1 0 0,-1 1 0,1 0-1,0 0 1,-1 0 0,1 1-1,9 8 1,-11-7-154,1 1 0,0 0 0,-1 0 0,0 0 0,-1 1 0,1-1 0,-1 1 0,0 0 0,-1 0 0,0 0 0,0 0 0,0 0 0,-1 0 0,0 1 0,-1-1 0,0 11 0,0-8 2,-1 1-1,0-1 1,-1 1 0,-3 11-1,4-19-3,1 0 1,-1 0-1,0-1 0,0 1 0,0 0 0,-1 0 0,1-1 1,-1 1-1,0 0 0,1-1 0,-1 0 0,0 1 1,0-1-1,-1 0 0,1 0 0,0 0 0,-1 0 1,-4 3-1,9-19 139,13-16-159,2 1-1,1 1 0,1 1 1,44-48-1,-62 74-11,-1 1 1,0-1 0,1 1-1,-1-1 1,1 1-1,-1-1 1,1 1 0,-1-1-1,1 1 1,-1-1-1,1 1 1,-1 0 0,1-1-1,0 1 1,-1 0 0,1 0-1,0-1 1,-1 1-1,1 0 1,0 0 0,-1 0-1,1 0 1,0 0-1,-1 0 1,1 0 0,0 0-1,-1 0 1,1 0-1,0 0 1,10 18-307,-1 45 214,-9-45 130,0-12-17,1 0 0,-1 0 0,1-1 0,0 1 0,0 0 0,1-1 0,-1 0 0,1 0 0,1 0 0,-1 0-1,6 6 1,-8-9 32,1-1 1,0 0-1,-1 1 0,1-1 0,0 0 0,0 0 0,0 0 0,0 0 0,-1-1 0,1 1 0,0 0 0,1-1 0,-1 1 0,0-1 0,0 0 0,0 0 0,0 0 0,0 0 0,0 0 0,0 0 0,0-1 1,0 1-1,0 0 0,0-1 0,0 0 0,0 1 0,0-1 0,0 0 0,0 0 0,0 0 0,-1-1 0,1 1 0,0 0 0,-1 0 0,3-3 0,3-2 101,-1 0 0,1-1 0,-1 0 0,-1 0 0,1 0 0,-1 0 0,0-1 0,-1 0 0,0 0 0,0 0 0,-1-1 0,0 1 0,-1-1 0,1 0 0,-2 0 0,1 0 0,0-10 0,-2 19-130,0 0 0,0 0-1,0 0 1,0 0 0,0-1 0,0 1 0,0 0 0,0 0 0,0-1-1,0 1 1,0 0 0,0 0 0,0 0 0,0-1 0,0 1 0,0 0 0,0 0-1,-1 0 1,1 0 0,0-1 0,0 1 0,0 0 0,0 0 0,0 0-1,0 0 1,0-1 0,-1 1 0,1 0 0,0 0 0,0 0 0,0 0-1,0 0 1,-1 0 0,1-1 0,0 1 0,0 0 0,0 0 0,-1 0 0,1 0-1,0 0 1,0 0 0,0 0 0,-1 0 0,1 0 0,0 0 0,-1 0-1,-10 7-5,-7 12 6,13-13 1128,16-24-1049,-8 13-556,1 1 0,-1-1 0,1 1 0,0 0 0,0 0 0,0 1 0,0-1 0,10-5 0,17 3-6338,-27 6 5574,-1 0 1,1 0-1,-1 0 1,1 1 0,-1-1-1,1 1 1,-1 0 0,0 0-1,1 0 1,-1 0 0,6 4-1,5 5-5610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625"/>
    </inkml:context>
    <inkml:brush xml:id="br0">
      <inkml:brushProperty name="width" value="0.025" units="cm"/>
      <inkml:brushProperty name="height" value="0.025" units="cm"/>
    </inkml:brush>
  </inkml:definitions>
  <inkml:trace contextRef="#ctx0" brushRef="#br0">216 21 10218,'0'0'7756,"-10"-5"-6309,5 3-1233,1-1 0,-1 1-1,0 0 1,0 1 0,0-1 0,0 1-1,-1 0 1,1 0 0,0 0 0,-1 1-1,1 0 1,0 0 0,0 1 0,-1-1-1,1 1 1,0 0 0,0 0 0,-1 1-1,1-1 1,0 1 0,1 1 0,-1-1-1,-6 4 1,3 1 272,0 0 0,0 0-1,0 1 1,1 0 0,0 0 0,-5 9-1,9-14-398,1 0 0,0 0 0,0 0 0,1 0 0,-1 0 0,1 0 0,-1 1 0,1-1-1,0 1 1,0-1 0,0 1 0,1-1 0,-1 1 0,1-1 0,0 1 0,0-1-1,0 1 1,1-1 0,-1 1 0,1-1 0,2 8 0,-2-10-76,1 1-1,0 0 1,0-1 0,0 1-1,0-1 1,0 0 0,0 1-1,0-1 1,0 0 0,0 0-1,1 0 1,-1-1 0,0 1-1,1 0 1,-1-1 0,0 0-1,1 1 1,-1-1 0,1 0-1,-1 0 1,1-1 0,-1 1-1,0 0 1,5-2 0,0 1 14,0-1 0,0 1 1,-1-1-1,1 0 1,-1-1-1,1 0 0,9-6 1,-6 0-70,0 0 1,-1 0 0,-1-1-1,0-1 1,0 1 0,-1-1 0,0-1-1,6-13 1,-20 55-353,4-20-176,1-1-1,0 1 1,0 0-1,1 0 1,0 0-1,1 0 1,2 17 0,-2-26 368,0 0 0,1 0 1,-1-1-1,1 1 1,0 0-1,-1 0 0,1-1 1,0 1-1,-1-1 0,1 1 1,0-1-1,0 1 1,-1-1-1,1 1 0,0-1 1,0 1-1,0-1 0,0 0 1,-1 0-1,1 1 1,0-1-1,0 0 0,0 0 1,0 0-1,0 0 0,0 0 1,0 0-1,0 0 1,0 0-1,0-1 0,-1 1 1,1 0-1,0 0 0,0-1 1,0 1-1,0-1 1,-1 1-1,3-2 0,32-16-5558,-6-6-377</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982"/>
    </inkml:context>
    <inkml:brush xml:id="br0">
      <inkml:brushProperty name="width" value="0.025" units="cm"/>
      <inkml:brushProperty name="height" value="0.025" units="cm"/>
    </inkml:brush>
  </inkml:definitions>
  <inkml:trace contextRef="#ctx0" brushRef="#br0">67 256 9705,'0'0'5424,"-8"8"-3182,-32 42-131,37-46-1860,1 0 1,0 0-1,0 0 1,0 1-1,0-1 1,1 0-1,0 1 1,-1 0-1,2-1 1,-1 1-1,1-1 1,-1 1-1,1 0 1,2 8-1,-2-12-215,0 0 1,1-1-1,-1 1 1,0 0-1,1-1 0,-1 1 1,1 0-1,-1-1 1,1 1-1,-1-1 0,1 1 1,0-1-1,-1 0 1,1 1-1,0-1 0,-1 1 1,1-1-1,0 0 1,-1 0-1,1 1 1,0-1-1,0 0 0,-1 0 1,1 0-1,0 0 1,0 0-1,-1 0 0,1 0 1,0 0-1,0 0 1,0 0-1,26-6 363,-16 1-256,0-1 0,-1-1 0,1 1 0,-1-2 0,-1 1 0,1-1 0,13-16 0,-3 2-85,-1-2 0,17-27 1,-27 38-35,-2-1 0,0 1 0,0-2 1,-1 1-1,-1-1 0,-1 1 0,0-1 1,-1-1-1,0 1 0,-1 0 0,-1-1 0,-1-17 1,0 32-28,1 0 1,-1 1-1,0-1 1,0 0-1,0 1 1,0-1-1,-1 0 0,1 1 1,0-1-1,0 0 1,0 1-1,0-1 1,-1 1-1,1-1 1,0 0-1,-1 1 1,1-1-1,0 1 1,-1-1-1,1 1 1,-1-1-1,1 1 0,-1-1 1,1 1-1,-1 0 1,1-1-1,-1 1 1,1-1-1,-1 1 1,-1-1-1,-18 9-135,-15 27 56,25-22 73,-70 102 633,69-97-162,1 0 0,0 1 0,2 0 0,-11 32 0,19-50-450,-1 1 0,0 0 0,0-1 0,1 1-1,-1 0 1,1 0 0,0-1 0,0 1 0,-1 0 0,1 0 0,0 0-1,0 0 1,1-1 0,-1 1 0,0 0 0,0 0 0,1 0 0,0-1-1,-1 1 1,1 0 0,0-1 0,-1 1 0,1 0 0,0-1 0,0 1 0,1-1-1,-1 0 1,0 1 0,0-1 0,1 0 0,-1 1 0,0-1 0,1 0-1,2 1 1,4 0-113,-1 0 1,1 0-1,-1-1 0,1-1 0,-1 1 0,1-1 1,8-1-1,3 1-527,8-1-1091,38 2-8195,-43 1 3706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326"/>
    </inkml:context>
    <inkml:brush xml:id="br0">
      <inkml:brushProperty name="width" value="0.025" units="cm"/>
      <inkml:brushProperty name="height" value="0.025" units="cm"/>
    </inkml:brush>
  </inkml:definitions>
  <inkml:trace contextRef="#ctx0" brushRef="#br0">84 0 16143,'0'0'1986,"-9"3"320,6-2-2149,0 0-1,-1 0 1,1 0-1,0 1 1,0-1 0,0 1-1,0-1 1,0 1-1,0 0 1,1 0-1,-1 1 1,0-1-1,1 0 1,0 1-1,-1 0 1,1-1-1,0 1 1,1 0 0,-1 0-1,0 0 1,1 0-1,0 0 1,-1 1-1,1-1 1,1 0-1,-1 1 1,0-1-1,1 1 1,0-1-1,0 7 1,0-8-145,1-1 0,-1 0 0,1 1 0,0-1 0,0 0 0,0 0 0,0 0 1,0 1-1,0-1 0,0 0 0,0 0 0,0 0 0,0-1 0,0 1 0,1 0 0,-1 0 0,0-1 0,1 1 0,-1 0 1,2-1-1,41 17-30,-23-9-293,-11-3 81,1 1 0,-1 0 0,0 0 0,0 1 0,13 13 0,-21-19 250,0 1-1,-1 0 1,1 0 0,0 1 0,-1-1-1,1 0 1,-1 1 0,0-1 0,0 0-1,0 1 1,0-1 0,0 1 0,1 3-1,-2-4 65,0 0-1,-1-1 0,1 1 0,0 0 0,-1-1 0,1 1 0,-1 0 0,1-1 1,-1 1-1,1-1 0,-1 1 0,0-1 0,0 1 0,0-1 0,0 1 1,0-1-1,0 0 0,-1 0 0,1 1 0,0-1 0,-1 0 0,1 0 1,-2 1-1,-6 4-23,0-1 0,-1 1 0,1-1 1,-1-1-1,0 0 0,0 0 0,0-1 1,0 0-1,-1-1 0,1 0 0,-1-1 1,0 0-1,-16-1 0,26 0-173,1-1-1,-1 1 0,0 0 1,0-1-1,0 1 0,0-1 1,0 1-1,1 0 0,-1-1 1,0 0-1,0 1 0,1-1 1,-1 0-1,1 1 0,-1-1 1,0 0-1,1 1 0,-1-1 1,1 0-1,-1 0 0,1 0 1,0 0-1,-1 1 0,1-1 1,0 0-1,0 0 0,0 0 1,-1-1-1,2-30-4230,-1 27 3501,6-34-5386</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951"/>
    </inkml:context>
    <inkml:brush xml:id="br0">
      <inkml:brushProperty name="width" value="0.025" units="cm"/>
      <inkml:brushProperty name="height" value="0.025" units="cm"/>
    </inkml:brush>
  </inkml:definitions>
  <inkml:trace contextRef="#ctx0" brushRef="#br0">149 0 18161,'-5'11'1303,"-65"183"5961,48-117-6009,3 1 0,-8 88 0,25-155-1070,1-6-75,0 1-1,0-1 1,0 0-1,1 1 1,0-1 0,0 1-1,1-1 1,-1 0-1,3 9 1,-2-14-92,0 0 0,-1 0 0,1 0 0,0 0 0,0 0 0,0 0 0,-1 0 0,1 0 0,0 0 0,0 0 0,0-1 0,-1 1 0,1 0-1,0 0 1,0-1 0,-1 1 0,1-1 0,0 1 0,0 0 0,-1-1 0,1 0 0,-1 1 0,1-1 0,0 1 0,-1-1 0,1 0 0,-1 1 0,0-1 0,1 0 0,-1 1 0,1-1 0,-1-1 0,19-25 382,-10 8-400,-1 0 0,-1 0 0,0-1 0,-2 0 0,0-1 0,-2 1 0,0-1 0,-1 0 0,-1-27 0,-2 46 0,-2 12 0,-1 18 0,4-22 0,0 0 0,1 1 0,-1-1 0,1 0 0,0 0 0,0 0 0,1 0 0,4 12 0,-4-15 0,0 0 0,0 0 0,1-1 0,-1 1 0,0 0 0,1-1 0,0 1 0,0-1 0,-1 0 0,1 0 0,0 0 0,1 0 0,-1-1 0,0 1 0,1-1 0,-1 0 0,5 2 0,3-1 0,0 1 0,0-2 0,0 1 0,0-2 0,0 1 0,1-1 0,-1-1 0,0 0 0,16-4 0,5-4 0,55-22 0,-74 26 0,-12 4 0,0 0 0,0 1 0,0-1 0,-1 1 0,1 0 0,0-1 0,0 1 0,0 0 0,0-1 0,0 1 0,0 0 0,0 0 0,0 0 0,0 0 0,0 0 0,0 0 0,0 0 0,0 0 0,0 0 0,0 0 0,0 1 0,0-1 0,0 0 0,0 1 0,0-1 0,0 1 0,0-1 0,-1 1 0,1-1 0,0 1 0,0-1 0,1 2 0,-1 1 0,0 0 0,0 0 0,-1 0 0,1 0 0,-1 0 0,1 0 0,-1 0 0,0 6 0,4 28 0,-3-36 0,-1 0 0,1 0 0,-1 0 0,1 1 0,-1-1 0,1 0 0,0 0 0,0 0 0,0 0 0,0 0 0,0 0 0,0 0 0,0 0 0,0-1 0,0 1 0,0 0 0,0-1 0,0 1 0,0 0 0,1-1 0,-1 1 0,0-1 0,0 0 0,3 1 0,9 0 0,1-1 0,-1-1 0,1 0 0,-1 0 0,0-1 0,0-1 0,20-7 0,-14 5 0,0 0 0,29-2 0,-37 6 0,1 0 0,0 0 0,1 1 0,19 3 0,-28-3 0,-1 1 0,1 0 0,-1 0 0,0 0 0,0 0 0,1 1 0,-1-1 0,0 1 0,0 0 0,0 0 0,-1 0 0,1 0 0,0 0 0,-1 1 0,0-1 0,1 1 0,2 4 0,-3-4-20,0 0 0,1 0 0,-1 0 0,1 0-1,0-1 1,0 1 0,0-1 0,0 0 0,0 0 0,0 0 0,1 0 0,-1 0 0,1-1 0,0 1-1,-1-1 1,1 0 0,0 0 0,0 0 0,4-1 0,7 1-416,0-1 0,0-1 0,27-5-1,18 0-2172</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6.677"/>
    </inkml:context>
    <inkml:brush xml:id="br0">
      <inkml:brushProperty name="width" value="0.025" units="cm"/>
      <inkml:brushProperty name="height" value="0.025" units="cm"/>
    </inkml:brush>
  </inkml:definitions>
  <inkml:trace contextRef="#ctx0" brushRef="#br0">0 0 15407,'0'0'11915,"6"11"-10324,3 9-1077,-2 1-1,0 0 1,6 28 0,-13-46-486,1-1-1,-1 1 1,1-1 0,0 1-1,0-1 1,0 0 0,0 0-1,0 1 1,0-1 0,1 0 0,-1 0-1,1 0 1,-1 0 0,1 0-1,0-1 1,0 1 0,0 0-1,0-1 1,0 1 0,4 1-1,-2-2-2,-1 0-1,1 0 1,-1-1-1,1 1 0,0-1 1,-1 0-1,1 0 0,-1 0 1,1 0-1,0-1 1,-1 1-1,7-3 0,9-4 18,-1 0-1,-1-1 1,0-1 0,21-15-1,-28 18-26,11-8-28,-16 10 11,1 0 0,0 0 0,0 0 0,1 1 0,-1-1 0,0 1 1,1 1-1,0 0 0,12-3 0,-18 5 10,0 0 1,-1 1-1,1-1 1,0 0-1,0 1 1,0-1-1,-1 1 0,1-1 1,0 1-1,-1 0 1,1-1-1,0 1 1,-1-1-1,1 1 0,-1 0 1,1 0-1,-1-1 1,0 1-1,1 0 0,-1 0 1,0 0-1,1-1 1,-1 1-1,0 0 1,0 0-1,0 0 0,0 0 1,1 0-1,-1 0 1,-1-1-1,1 3 1,0 38 377,-1-30-332,1-9-54,0 1 0,-1-1 0,1 1 0,0-1 0,1 1 0,-1-1 0,0 0 0,1 1 0,-1-1 0,1 1 0,0-1 0,0 0 0,0 0 0,0 1 0,0-1 0,0 0 0,1 0 0,-1 0 0,1 0 0,2 3 0,-2-5 0,1 1 0,-1-1 0,0 0 0,1 0 0,-1 0 0,0 0 0,1 0 0,-1 0 0,0 0 0,1-1 0,-1 1 0,0-1 0,0 0 0,0 1 0,1-1 0,-1 0 0,0-1 0,0 1 0,0 0 0,0 0 0,-1-1 0,4-2 0,25-19-68,-23 16-83,0 1 1,0 0-1,1 1 1,0-1 0,0 1-1,0 1 1,1 0 0,-1 0-1,1 0 1,0 1-1,0 1 1,14-3 0,-17 6-3764,-6 2-1578</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051"/>
    </inkml:context>
    <inkml:brush xml:id="br0">
      <inkml:brushProperty name="width" value="0.025" units="cm"/>
      <inkml:brushProperty name="height" value="0.025" units="cm"/>
    </inkml:brush>
  </inkml:definitions>
  <inkml:trace contextRef="#ctx0" brushRef="#br0">1 13 21460,'0'0'3940,"67"-13"-8072,-47 25-3299</inkml:trace>
  <inkml:trace contextRef="#ctx0" brushRef="#br0" timeOffset="1">565 87 19827,'0'0'1665,"-33"72"930,19-29-161,7 2-896,7-1-642,0-3-671,9-1-161,6-2-993,2-8-1185,-7-2-1057,-2-9-993,-8-7-3684</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394"/>
    </inkml:context>
    <inkml:brush xml:id="br0">
      <inkml:brushProperty name="width" value="0.025" units="cm"/>
      <inkml:brushProperty name="height" value="0.025" units="cm"/>
    </inkml:brush>
  </inkml:definitions>
  <inkml:trace contextRef="#ctx0" brushRef="#br0">2 115 14029,'0'-9'3481,"0"6"-3201,0-1 0,0 1 0,0 0 0,1-1 0,-1 1 0,1 0 0,0-1 0,0 1 0,0 0 0,0 0 0,1 0 0,-1 0 0,1 0 0,0 0 0,-1 0 0,2 0 0,-1 0 0,0 1 0,0 0 0,1-1 0,-1 1 0,1 0 0,0 0 0,0 0 0,0 0 0,0 1 0,0-1 0,0 1 0,0 0 0,6-2 0,16-4-33,1 2 0,-1 0 0,1 2-1,0 1 1,-1 1 0,1 1 0,0 1-1,0 2 1,-1 0 0,1 2 0,-1 0 0,44 17-1,-60-19-166,-1 1 0,0 1 0,0-1 0,0 1 0,0 0 0,-1 1 0,1 0 0,-1 0 0,-1 1 0,1 0 0,-1 0 0,-1 0 0,1 1 0,-1-1-1,0 1 1,-1 1 0,0-1 0,0 1 0,-1-1 0,0 1 0,-1 0 0,0 0 0,0 0 0,-1 1 0,0-1 0,0 0 0,-1 1 0,-1-1-1,0 0 1,0 0 0,0 1 0,-1-1 0,-1 0 0,1 0 0,-1-1 0,-9 18 0,2-8-42,-1 0 0,-1 0 0,-1-1 0,-1-1 0,0 0 0,-1-1 0,0 0 0,-1-1 0,-1-1 0,-26 16 0,27-19-39,0-1 1,-1 0-1,-1-2 0,0 0 1,0 0-1,0-2 1,0 0-1,-1-1 1,0-1-1,0-1 1,-33 0-1,47-2-65,0-1 0,-1 1 0,1-1 0,0 0 0,0-1 0,0 1-1,0-1 1,1 0 0,-1 0 0,0-1 0,1 1 0,-8-7 0,7 5-439,0-1 0,1 1 0,0-1 0,0 0 0,0 0 0,-3-8 1,-12-27-8908</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7.973"/>
    </inkml:context>
    <inkml:brush xml:id="br0">
      <inkml:brushProperty name="width" value="0.025" units="cm"/>
      <inkml:brushProperty name="height" value="0.025" units="cm"/>
    </inkml:brush>
  </inkml:definitions>
  <inkml:trace contextRef="#ctx0" brushRef="#br0">1 38 7591,'0'0'13031,"8"0"-12454,522 17 3907,119 3-3856,-424-11-514,123-5 117,-225-5-184,-233-16 150,-1311-48-154,1367 61-7,48 4-32,36 2 20,1238 17 323,-1099-25-344,196 0-1,-346 11-29,-13-2-15,-11-1-28,-401 2 455,214-6-353,-1092 45 144,1271-41-374,38-2-282,51-3-646,105-9-1217,265-17-8361,-303 21 5525</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8.348"/>
    </inkml:context>
    <inkml:brush xml:id="br0">
      <inkml:brushProperty name="width" value="0.025" units="cm"/>
      <inkml:brushProperty name="height" value="0.025" units="cm"/>
    </inkml:brush>
  </inkml:definitions>
  <inkml:trace contextRef="#ctx0" brushRef="#br0">618 1 12172,'-138'29'544,"-16"5"-320,-5 4-128,-7-1-5605</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59.929"/>
    </inkml:context>
    <inkml:brush xml:id="br0">
      <inkml:brushProperty name="width" value="0.025" units="cm"/>
      <inkml:brushProperty name="height" value="0.025" units="cm"/>
    </inkml:brush>
  </inkml:definitions>
  <inkml:trace contextRef="#ctx0" brushRef="#br0">569 104 2114,'-6'-10'552,"0"0"1,-1 0-1,0 1 1,-1-1-1,-10-8 0,13 14-207,0 0 0,0 0 0,-1 1 0,1 0 0,-1 0-1,0 0 1,0 1 0,0 0 0,0 0 0,-1 0 0,-9-1-1,-3 2 28,0 1 0,1 0 0,-1 2 0,0 0 0,1 1 0,-1 0 0,1 2 0,0 0 0,0 1-1,1 1 1,0 1 0,0 0 0,1 1 0,0 1 0,0 1 0,1 0 0,-23 22 0,28-22-330,1 0 1,0 0-1,1 1 1,0 0 0,0 1-1,1 0 1,1 0-1,0 1 1,1-1-1,1 1 1,0 0-1,1 1 1,-2 15 0,0 22-50,1 0 0,5 66 0,0-110 19,0 15-15,1 0-1,0 0 1,2-1 0,1 1 0,1-1-1,1 0 1,1 0 0,1 0 0,13 24-1,-17-37 13,1-1 0,-1 1-1,2 0 1,-1-1-1,1-1 1,0 1 0,1-1-1,0 0 1,0-1-1,0 1 1,1-2 0,0 1-1,0-1 1,0-1 0,1 0-1,-1 0 1,1 0-1,0-2 1,0 1 0,1-1-1,-1-1 1,15 1-1,-5-1 25,0-2 0,0 0-1,-1-2 1,1 0-1,-1-1 1,0 0 0,0-2-1,0-1 1,-1 0-1,0-1 1,18-11 0,-25 12-20,0-1 0,0 0 1,-1-1-1,0-1 1,0 1-1,-1-1 0,-1-1 1,1 0-1,-2 0 1,1-1-1,-2 0 1,0 0-1,0 0 0,-1-1 1,0 0-1,5-25 1,-7 21 51,0 1 0,-1-2 0,-1 1 0,0 0 0,-1 0 0,-1 0 1,-1 0-1,0 0 0,-1 0 0,-1 0 0,-1 1 0,0-1 0,-1 1 0,-11-21 1,11 26-56,-11-25-10,-1 1 0,-2 0 0,-1 2 0,-26-32 0,44 62-111,1 1-1,-1-1 0,1 1 0,-1 0 0,0 0 1,0 0-1,0 0 0,0 0 0,-1 1 1,1-1-1,0 1 0,-1 0 0,1 0 0,-1 0 1,1 0-1,-7 0 0,5 1-479,0 1 0,0-1 1,0 1-1,0 0 0,0 0 0,0 0 0,0 1 1,0 0-1,1 0 0,-1 0 0,-5 4 0,-30 20-6925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09.812"/>
    </inkml:context>
    <inkml:brush xml:id="br0">
      <inkml:brushProperty name="width" value="0.025" units="cm"/>
      <inkml:brushProperty name="height" value="0.025" units="cm"/>
    </inkml:brush>
  </inkml:definitions>
  <inkml:trace contextRef="#ctx0" brushRef="#br0">0 65 2466,'0'0'12284,"2"-8"-11040,4-27-230,-5 35-953,-1-1 0,1 0 0,-1 0 0,1 0 0,-1 0 0,1 1 0,-1-1 0,1 0 0,0 0 0,-1 1 0,1-1 0,0 0 0,-1 1-1,1-1 1,0 1 0,0-1 0,0 1 0,0 0 0,0-1 0,0 1 0,-1 0 0,1-1 0,0 1 0,0 0 0,0 0 0,1 0 0,28 0 463,-21 1-302,156-1 721,746 24 1322,-859-20-2237,926 52 467,-973-56-468,59-4-5,-62 4 3,1 0 1,-1 0-1,0-1 0,0 1 1,1-1-1,-1 1 0,0-1 1,0 0-1,0 0 0,0 0 1,0 0-1,0 0 0,0-1 1,0 1-1,0-1 0,-1 1 1,1-1-1,0 1 0,-1-1 1,0 0-1,1 0 0,-1 0 0,1-2 1,-2 3 9,0 0 0,0 0 1,0 0-1,0 1 0,0-1 1,-1 0-1,1 0 0,0 0 0,-1 1 1,1-1-1,-1 0 0,1 0 1,-1 1-1,1-1 0,-1 0 0,1 1 1,-1-1-1,1 1 0,-1-1 1,0 1-1,0-1 0,1 1 0,-1-1 1,0 1-1,0 0 0,1-1 1,-1 1-1,0 0 0,-1-1 0,-29-8 77,27 8-76,-42-9-16,-1 2-1,-83-4 0,-101 12 30,97 2-38,-1169 48 410,1300-49-415,-44 3 46,35-2 17,30-2 55,1745 0-2537,-1739-2 2548,-30-2 174,-42-2 262,-946 1 1612,617 23-996,123-3-1811,84-11-2533,174-4-854,9-4 318,22-9-4570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14.847"/>
    </inkml:context>
    <inkml:brush xml:id="br0">
      <inkml:brushProperty name="width" value="0.025" units="cm"/>
      <inkml:brushProperty name="height" value="0.025" units="cm"/>
    </inkml:brush>
  </inkml:definitions>
  <inkml:trace contextRef="#ctx0" brushRef="#br0">0 167 13677,'0'0'10105,"13"-5"-9774,13-5-91,1 2-1,-1 1 0,2 1 0,34-3 0,1136-50 4630,-1 47-2525,-907 13-2099,-5-13-245,-285 12 0,6-1-66,-5 2-131,0-1 0,0 0-1,0 0 1,1 0 0,-1 0 0,0 0 0,0 0 0,1 0 0,-1 0 0,0-1 0,0 1 0,0 0 0,1-1 0,-1 1 0,0-1 0,0 1-1,0-1 1,0 0 0,0 0 0,0 1 0,0-1 0,0 0 0,0 0 0,0 0 0,-1 0 0,1 0 0,0 0 0,-1 0 0,1 0-1,0 0 1,-1 0 0,1 0 0,-1 0 0,0 0 0,1-1 0,-1 1 0,0 0 0,0 0 0,0-1 0,0 0 0,3-9-7416</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8.317"/>
    </inkml:context>
    <inkml:brush xml:id="br0">
      <inkml:brushProperty name="width" value="0.025" units="cm"/>
      <inkml:brushProperty name="height" value="0.025" units="cm"/>
    </inkml:brush>
  </inkml:definitions>
  <inkml:trace contextRef="#ctx0" brushRef="#br0">1 366 15310,'0'0'1800,"10"5"-1544,1-1 57,1 1 0,0-2 0,0 0 0,1 0 0,-1-1 0,0 0 0,19-1-1,67 0 1711,130-4-916,-182 0-869,-1-2 0,89-22 0,-68 11 85,0 3-1,0 3 1,1 2-1,1 4 1,-1 3 0,126 13-1,-160-9-147,-1-1-1,1-1 0,0-2 1,0-2-1,-1 0 1,1-3-1,-1 0 0,58-21 1,-12 1 487,1 3 0,118-18 0,-124 26-498,-1-4 0,-1-3 0,72-32 0,-103 38-110,-11 7 136,1 2-1,-1 0 1,2 2 0,-1 2 0,1 0 0,-1 2 0,36 3 0,-9-1 495,-51-2-657,0 1-1,0-1 0,0-1 1,-1 1-1,1-1 0,0 0 1,8-4-1,28-7 80,-69 27-1191,6-13-3218,-7-1-4309</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4.784"/>
    </inkml:context>
    <inkml:brush xml:id="br0">
      <inkml:brushProperty name="width" value="0.025" units="cm"/>
      <inkml:brushProperty name="height" value="0.025" units="cm"/>
    </inkml:brush>
  </inkml:definitions>
  <inkml:trace contextRef="#ctx0" brushRef="#br0">225 64 9449,'0'0'4361,"-1"-9"-2081,-4-26-268,5 34-1887,0 0 0,0 0 0,-1 0 0,1 0 0,0 0 0,-1 0 0,1 1 0,-1-1-1,1 0 1,-1 0 0,0 0 0,1 0 0,-1 1 0,0-1 0,1 0 0,-1 1 0,0-1-1,0 1 1,0-1 0,0 0 0,1 1 0,-1 0 0,0-1 0,0 1 0,0 0 0,0-1 0,0 1-1,0 0 1,0 0 0,0 0 0,0 0 0,0 0 0,0 0 0,0 0 0,0 0 0,0 0-1,0 0 1,-2 1 0,0 0 16,0 0-1,-1 0 0,1 0 1,0 0-1,0 1 0,0 0 1,0-1-1,-4 4 0,-6 9 54,1 0 0,1 0 0,0 2 0,0-1-1,2 1 1,0 0 0,1 1 0,1 0 0,-9 30 0,4-6-30,3 1 0,1 0 0,-2 47 0,8-59-111,-3 22 64,3 0 0,5 72-1,-2-111-76,1 0 0,0-1-1,0 1 1,1 0 0,1-1-1,1 1 1,-1-1-1,2 0 1,0 0 0,0-1-1,1 0 1,0 0 0,1-1-1,18 19 1,-22-25-30,1 0 0,-1 0 0,1-1-1,0 1 1,0-1 0,1-1 0,-1 1 0,1-1 0,-1 0-1,1 0 1,0 0 0,0-1 0,-1 0 0,1 0 0,0-1-1,0 1 1,0-1 0,0 0 0,0-1 0,7-1 0,-4 0 53,-1-1 1,-1 0 0,1 0 0,0-1 0,-1 1-1,0-2 1,0 1 0,0-1 0,0 0 0,-1-1-1,0 1 1,0-1 0,10-13 0,3-9 191,-1 0 1,-1-1-1,-1-1 0,-2-1 1,-1 0-1,-1-1 1,11-49-1,-13 31 104,-1 0 0,-2 0 0,-3-1 0,-3-67 0,-1 110-359,-1 0 0,0 1 0,0 0 0,-1-1 0,0 1 0,-1 0 0,1-1 0,-1 2 0,-1-1 0,1 0 0,-1 0 0,0 1 0,-1 0 0,1 0 0,-1 0 0,-1 1 0,1-1 0,-1 1 0,0 1 0,0-1 0,0 1 0,-8-4 0,9 5 0,-1 0 0,0 1 0,0 0 0,0 0 0,0 0 0,0 1 0,-1 0 0,1 0 0,0 1 0,-1 0 0,1 0 0,0 0 0,-1 1 0,1 0 0,0 0 0,0 0 0,0 1 0,0 0 0,0 0 0,0 1 0,0 0 0,1 0 0,-1 0 0,1 0 0,0 1 0,-8 7 0,-15 23-2231,25-29 1500,0-1 0,1 1-1,0 0 1,0 0-1,0 0 1,1 0-1,0 0 1,0 0-1,0 1 1,0 7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9.373"/>
    </inkml:context>
    <inkml:brush xml:id="br0">
      <inkml:brushProperty name="width" value="0.025" units="cm"/>
      <inkml:brushProperty name="height" value="0.025" units="cm"/>
    </inkml:brush>
  </inkml:definitions>
  <inkml:trace contextRef="#ctx0" brushRef="#br0">140 49 5669,'0'0'347,"-12"-1"112,-37 2 171,10 0 1881,-1-1 5863,67 0-7883,286-23 1055,-31 0-812,966 19-163,-1152 10-568,-1 4 0,124 29 0,57 8 111,-206-40-75,362 50 18,-356-47-15,0-5-1,1-2 1,-1-4 0,80-11-1,-194 8-3185,13 0-1634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3:24.643"/>
    </inkml:context>
    <inkml:brush xml:id="br0">
      <inkml:brushProperty name="width" value="0.025" units="cm"/>
      <inkml:brushProperty name="height" value="0.025" units="cm"/>
    </inkml:brush>
  </inkml:definitions>
  <inkml:trace contextRef="#ctx0" brushRef="#br0">1 139 4260,'0'0'10058,"10"-5"-9332,12-3-388,0 1 0,1 2 0,0 0 0,1 1 0,29-1 0,189-12 269,170-6 356,419 39 1428,-162-74 3,-646 55-2145,60-6 238,0 3 1,116 7-1,-198-2-504,1 1 0,0 0-1,0 0 1,-1 0-1,1 0 1,0 1-1,-1-1 1,1 0 0,0 1-1,-1-1 1,1 1-1,0 0 1,-1-1-1,1 1 1,-1 0 0,1 0-1,-1 0 1,1 0-1,-1 0 1,0 0-1,0 1 1,0-1 0,1 0-1,-1 1 1,0-1-1,-1 1 1,1-1-1,0 1 1,0-1 0,-1 1-1,2 2 1,-3-2-108,1-1 0,0 1 0,-1 0 1,1-1-1,-1 1 0,0-1 0,1 1 1,-1-1-1,0 1 0,0-1 0,0 1 0,0-1 1,0 0-1,0 1 0,0-1 0,-1 0 1,1 0-1,0 0 0,-1 0 0,1 0 1,-1 0-1,1 0 0,-1-1 0,0 1 1,1-1-1,-1 1 0,1-1 0,-1 1 0,0-1 1,-2 0-1,-39 4-4701,-11-5-4463</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03.668"/>
    </inkml:context>
    <inkml:brush xml:id="br0">
      <inkml:brushProperty name="width" value="0.025" units="cm"/>
      <inkml:brushProperty name="height" value="0.025" units="cm"/>
    </inkml:brush>
  </inkml:definitions>
  <inkml:trace contextRef="#ctx0" brushRef="#br0">2345 241 3812,'-13'-5'138,"-21"-9"-230,-130-48 1446,135 53-1076,0 1 0,-1 2 1,0 0-1,-32 0 1,-47 5-14,-1 4 1,1 6-1,1 4 1,0 5-1,-142 42 1,118-18 291,1 6 0,2 5 1,-214 124-1,306-154-379,0 2 1,2 0-1,0 3 0,2 1 1,1 1-1,2 2 0,1 1 1,-49 72-1,67-85-167,0 1-1,1 0 1,1 0-1,0 1 1,2 0-1,1 0 1,1 1-1,-3 23 1,7-27-21,0 0 1,1-1-1,1 1 1,1-1-1,0 1 0,2-1 1,0 0-1,1 0 1,1 0-1,0 0 1,10 16-1,13 19 16,2-2 0,3-1 0,2-1 0,2-2-1,2-2 1,2-1 0,1-3 0,3-1-1,1-2 1,2-3 0,94 52 0,-63-48 14,2-3 0,1-4 0,2-4 0,1-4 0,141 22 0,-19-20 107,260 0-1,-281-22-53,0-9 0,265-41 0,-351 30-65,-1-6 1,-1-3-1,-1-5 0,106-48 0,-166 59 22,0-1 0,-2-2 1,-1-2-1,0-1 0,39-37 0,-52 40 36,-1-1 0,-1 0 1,-1-2-1,-2 0 0,0-1 0,-1 0 0,-2-2 0,13-33 0,-10 12 99,-2-1 0,-2 0 0,-3-1 0,5-64 0,-4-208 99,-11 277-120,-2 0 0,-3 1 0,-1-1 0,-2 1 0,-3 0 0,-1 1 0,-2 0 0,-2 1 0,-35-66 0,36 83-91,0 1 0,-2 1 0,-1 0 0,-1 1 0,0 2-1,-2 0 1,-1 0 0,0 2 0,-2 1 0,0 1-1,0 1 1,-2 1 0,0 1 0,-1 2 0,0 0 0,-30-8-1,9 9-127,-1 1 0,0 2 0,0 2 0,0 3-1,-1 2 1,-56 5 0,-297 54-4793,343-47 3515,-149 25-5101</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58.734"/>
    </inkml:context>
    <inkml:brush xml:id="br0">
      <inkml:brushProperty name="width" value="0.025" units="cm"/>
      <inkml:brushProperty name="height" value="0.025" units="cm"/>
    </inkml:brush>
  </inkml:definitions>
  <inkml:trace contextRef="#ctx0" brushRef="#br0">369 1227 6470,'-12'3'780,"-40"11"135,-80 18 6871,132-32-7719,0 0 0,0 0 0,-1 0 0,1 1-1,0-1 1,0 0 0,-1 0 0,1 0 0,0 0 0,0 0 0,0 0-1,0 1 1,-1-1 0,1 0 0,0 0 0,0 0 0,0 0 0,0 1-1,0-1 1,-1 0 0,1 0 0,0 0 0,0 1 0,0-1 0,0 0-1,0 0 1,0 0 0,0 1 0,0-1 0,0 0 0,0 0 0,0 1-1,0-1 1,0 0 0,0 0 0,0 0 0,0 1 0,0-1 0,0 0-1,0 0 1,0 1 0,0-1 0,0 0 0,1 0 0,-1 0 0,0 1-1,0-1 1,0 0 0,0 0 0,0 0 0,1 0 0,-1 1 0,0-1-1,0 0 1,0 0 0,1 0 0,-1 0 0,0 0 0,0 0 0,0 0-1,1 0 1,-1 1 0,0-1 0,14 10 208,10 0 76,1 0 1,0-1 0,1-2 0,47 8-1,114 5-173,-109-14 245,2103 144 2759,-1823-145-3057,594-68 1,-82-84 472,-367 56-22,-304 60-570,209-40 13,-331 53 3,-1-3 0,-2-4 0,88-41-1,-134 53 1,-1-2 0,-1 0 0,47-37 0,-67 47-3,0 0 0,0-1 1,0 1-1,-1-1 0,1 0 0,-1-1 0,-1 1 0,1-1 0,-1 0 0,-1 0 0,1 0 0,-1-1 1,0 1-1,-1-1 0,0 0 0,0 1 0,-1-1 0,1 0 0,-1-16 0,-2 19-3,0 0 1,0 1-1,-1-1 0,0 0 0,0 0 0,0 1 0,0 0 0,0-1 1,-1 1-1,0 0 0,0 0 0,0 0 0,-1 0 0,1 1 1,-1 0-1,-5-5 0,-9-5-25,0 1 1,-29-14-1,41 22 16,-60-28-14,0 3-1,-105-32 0,-149-21 31,-697-95-107,-14 75 4,839 85 58,-174-17 38,-366-28 35,-1 41-364,624 25 272,0 5-1,0 4 1,-203 54 0,224-40 14,0 4 0,2 4 0,2 3 1,-156 97-1,-220 154 32,440-277-27,2 1-1,-1 0 0,2 1 0,0 1 1,-29 34-1,39-40 6,0 1 0,0 0 0,1 1 0,0 0 0,1 0 0,1 0 0,-1 0 0,2 1 0,0 0 0,0-1 0,1 1 0,-1 20 0,2-11-3,1 0 1,1 0-1,1 0 1,1 0-1,1-1 1,12 39-1,-8-38-1059,1-1 0,1 0 0,20 31 1,8 1-4272</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3.838"/>
    </inkml:context>
    <inkml:brush xml:id="br0">
      <inkml:brushProperty name="width" value="0.025" units="cm"/>
      <inkml:brushProperty name="height" value="0.025" units="cm"/>
    </inkml:brush>
  </inkml:definitions>
  <inkml:trace contextRef="#ctx0" brushRef="#br0">1 107 7175,'0'0'6390,"8"-6"-5653,7-3-155,0 0 1,0 2-1,1-1 1,0 2 0,0 0-1,22-5 1,78-6 181,0 6 0,141 3 0,-186 7-792,371 9 442,-249-2 186,462-17 1107,26 0-633,-404 31-945,37 0-39,845-18 305,-47 0-272,-469 13 74,-323-28 152,-128 3-281,-163 11-139,16 0-1431,-22-7-5008,-8-11-3862</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6.800"/>
    </inkml:context>
    <inkml:brush xml:id="br0">
      <inkml:brushProperty name="width" value="0.025" units="cm"/>
      <inkml:brushProperty name="height" value="0.025" units="cm"/>
    </inkml:brush>
  </inkml:definitions>
  <inkml:trace contextRef="#ctx0" brushRef="#br0">312 0 9737,'-13'2'3374,"2"-1"-2929,-1 1 0,1 1 0,-1 0 0,1 0-1,0 1 1,0 0 0,1 1 0,-1 0 0,1 1 0,0 0 0,0 1-1,1 0 1,0 0 0,0 1 0,1 0 0,0 1 0,-13 17 0,5 2-42,1 1 1,2 1-1,0 0 1,3 0-1,0 1 1,2 1-1,1-1 1,2 1-1,0 1 1,3-1-1,2 58 1,1-79-311,1 0 0,1-1 0,-1 1 0,1-1 0,1 0 0,0 0 1,1 0-1,0 0 0,0-1 0,1 0 0,0 0 0,1 0 0,0-1 0,0 0 1,0 0-1,1-1 0,1 0 0,10 7 0,-11-8 20,1-1 0,-1 0-1,1-1 1,0 0 0,0-1 0,0 0-1,1 0 1,-1-1 0,1 0 0,0 0-1,-1-1 1,1-1 0,0 0 0,0 0-1,0-1 1,-1 0 0,1 0 0,0-1-1,-1 0 1,12-6 0,-2 0 97,-1-1 0,0-2-1,0 0 1,-1 0 0,-1-2 0,0 0 0,20-22 0,-11 8 37,-1-1 1,-2-1-1,26-42 1,-39 53-248,0-1 0,-1 0 0,-1-1 0,-1 0 0,0 0 0,-2 0 0,0-1 0,-1 1 0,-1-1 0,-1 0 0,-1 0 0,-4-24 0,3 34 0,-1 0 0,0 1 0,-1-1 0,0 1 0,-1-1 0,0 1 0,0 0 0,-1 1 0,0-1 0,-14-16 0,14 20 0,-1 0 0,1 1 0,-1 0 0,-1 0 0,1 0 0,-1 1 0,1 0 0,-1 0 0,0 1 0,-1 0 0,1 0 0,-1 0 0,1 1 0,-1 1 0,0-1 0,-12 0 0,9 1-23,0 0-1,0 1 1,1 1-1,-1 0 1,0 0 0,0 1-1,0 0 1,1 1-1,-1 0 1,1 1 0,0 0-1,-12 7 1,19-9-464,-14 5-697,9-8-5607,6-8-5871</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7.737"/>
    </inkml:context>
    <inkml:brush xml:id="br0">
      <inkml:brushProperty name="width" value="0.025" units="cm"/>
      <inkml:brushProperty name="height" value="0.025" units="cm"/>
    </inkml:brush>
  </inkml:definitions>
  <inkml:trace contextRef="#ctx0" brushRef="#br0">469 117 9961,'-8'-6'1474,"-12"-5"-756,-35-23 4183,49 30-3855,0-1 1,1 1 0,-1-1-1,1 0 1,0 0 0,1-1-1,-6-8 1,8 13-977,1-1 1,-1 1 0,1-1-1,-1 1 1,0 0 0,0-1 0,0 1-1,0 0 1,1 0 0,-1 0-1,-1 0 1,1 1 0,0-1-1,0 1 1,0-1 0,0 1-1,0 0 1,-1-1 0,1 1 0,0 0-1,0 1 1,0-1 0,0 0-1,-1 1 1,1-1 0,0 1-1,-4 1 1,-3 1-33,0 0-1,1 0 1,-1 1-1,0 0 1,-9 6-1,-1 5 168,1 1-1,1 0 0,0 1 0,1 1 0,1 1 0,1 0 0,0 1 0,2 0 0,0 1 0,1 1 0,2-1 0,0 2 0,1-1 0,1 1 0,1 0 0,1 1 0,-2 25 0,7-40-170,-1 0 0,1 0 0,1 0 0,-1 0 0,1 0 0,1-1 0,0 1 1,0 0-1,1-1 0,0 1 0,0-1 0,1 0 0,0 0 0,9 13 0,-6-13-20,-1-1 1,1 1-1,1-2 1,0 1-1,0-1 1,0 0-1,0-1 1,1 0 0,0 0-1,0-1 1,0 0-1,20 5 1,-5-3 22,2-1 0,-1 0 0,0-2 1,1-1-1,0-1 0,-1-2 0,1 0 1,-1-1-1,1-2 0,37-10 0,-49 10-12,-1-1-1,0 0 1,0-1-1,-1 0 1,0-1-1,0-1 1,0 1-1,-1-2 1,12-11-1,-16 12-16,0 0 0,0 0 0,-1-1-1,0 1 1,-1-2 0,0 1 0,0 0-1,-1-1 1,0 0 0,0 0 0,-1 0-1,-1-1 1,2-12 0,-3 11-8,0 0 0,0 0 0,-1-1 0,-1 1 0,0 0 0,-1 0 0,0 0 0,-1 0 0,0 1 0,-1-1 0,0 1 0,-9-17 0,10 22 0,-1 0 0,0 0 0,0 1 0,0-1 0,-1 1 0,0 0 0,0 0 0,0 1 0,-1-1 0,1 1 0,-1 1 0,0-1 0,0 1 0,0 0 0,-1 0 0,1 0 0,-1 1 0,1 0 0,-1 1 0,0-1 0,0 1 0,0 1 0,-9-1 0,0 1-161,-35 0-5769,13-3-4411</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047"/>
    </inkml:context>
    <inkml:brush xml:id="br0">
      <inkml:brushProperty name="width" value="0.025" units="cm"/>
      <inkml:brushProperty name="height" value="0.025" units="cm"/>
    </inkml:brush>
  </inkml:definitions>
  <inkml:trace contextRef="#ctx0" brushRef="#br0">34 0 13485,'0'0'5925,"-1"11"-4675,-9 65 1096,-13 173 3545,23-245-5840,1 0-1,-1 0 1,0 0 0,1-1 0,0 1 0,0 0 0,0 0 0,0-1 0,1 1-1,-1-1 1,1 1 0,0-1 0,0 0 0,0 1 0,0-1 0,1 0 0,4 4-1,-2-3 11,1 0-1,0 0 0,0 0 1,0 0-1,0-1 1,1 0-1,-1-1 0,1 1 1,7 1-1,16 1 110,0 0 1,0-2 0,50-1-1,-59-2-86,742-33 284,320 7 461,-420 24-441,-140-34-388,111-2 0,-561 38 0,-1 3 0,132 23 0,-176-19 0,1-2 0,0-1 0,0-2 0,0 0 0,1-2 0,32-4 0,-62 4 0,1 0 0,0 0 0,-1 0 0,1 0 0,-1 0 0,1 0 0,-1 0 0,1 0 0,0 0 0,-1 0 0,1 0 0,-1-1 0,1 1 0,-1 0 0,1 0 0,-1 0 0,1-1 0,-1 1 0,1 0 0,-1-1 0,1 1 0,-1 0 0,1-1 0,-1 1 0,1-1 0,-1 1 0,0-1 0,1 1 0,-1-1 0,0 1 0,0-1 0,1 1 0,-1-1 0,0 1 0,0-1 0,0 1 0,0-1 0,0 0 0,1 1 0,-1-1 0,0 1 0,0-1 0,0 0 0,-1 1 0,1-1 0,0 1 0,0-1 0,0 1 0,0-1 0,-1 1 0,1-1 0,0 0 0,0 1 0,-1-1 0,1 1 0,0 0 0,-1-1 0,1 1 0,-1-1 0,-33-30 0,21 19 0,8 6 0,1-1 0,0 1 0,0-1 0,1 0 0,-1-1 0,2 1 0,-1-1 0,-2-14 0,-8-65 0,12 80 0,5-25 8,3 23-16,2 19-24,1 30-3715,3 4-7646,-8-37 5521</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421"/>
    </inkml:context>
    <inkml:brush xml:id="br0">
      <inkml:brushProperty name="width" value="0.025" units="cm"/>
      <inkml:brushProperty name="height" value="0.025" units="cm"/>
    </inkml:brush>
  </inkml:definitions>
  <inkml:trace contextRef="#ctx0" brushRef="#br0">0 189 1794,'0'0'29222,"7"-10"-28731,-6 9-481,3-5 5,0 0 1,1 1-1,-1 0 0,1 0 0,0 0 1,0 0-1,1 1 0,-1 0 0,1 0 1,0 1-1,0-1 0,8-2 0,36-16 48,0-2-1,62-41 0,-111 65-59,-1-1 1,1 1-1,-1-1 0,1 1 0,0 0 0,-1-1 0,1 1 1,0 0-1,-1-1 0,1 1 0,0 0 0,0 0 0,-1 0 0,1 0 1,0 0-1,0 0 0,-1 0 0,1 0 0,0 0 0,0 0 1,-1 0-1,1 0 0,0 0 0,0 1 0,-1-1 0,1 0 1,0 0-1,-1 1 0,2 0 0,-1 0 14,0 1 1,0-1-1,0 1 0,0 0 0,0-1 1,0 1-1,-1 0 0,1-1 1,0 1-1,-1 0 0,0 0 0,1 2 1,-2 72 456,0-52-403,2-13-467,-1 0 0,2 0-1,0 0 1,0 0 0,1-1 0,4 14 0,-6-22 126,0 1 0,-1-1 1,1 0-1,0 0 0,0 1 1,0-1-1,0 0 0,1 0 1,-1 0-1,1 0 0,-1-1 1,1 1-1,-1 0 0,1-1 1,0 1-1,0-1 0,0 1 1,0-1-1,0 0 0,0 0 1,0 0-1,1 0 0,-1 0 1,0 0-1,0-1 0,1 1 1,-1-1-1,1 0 0,-1 1 1,0-1-1,1 0 0,-1 0 1,0-1-1,1 1 0,3-1 1,14-10-18127</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0.171"/>
    </inkml:context>
    <inkml:brush xml:id="br0">
      <inkml:brushProperty name="width" value="0.025" units="cm"/>
      <inkml:brushProperty name="height" value="0.025" units="cm"/>
    </inkml:brush>
  </inkml:definitions>
  <inkml:trace contextRef="#ctx0" brushRef="#br0">1 394 11819,'0'0'11440,"14"-5"-9849,20-7-1011,-1-2-1,0-1 1,-1-1-1,-1-2 1,47-35-1,-43 26-390,-1-2-1,-1-1 1,-2-1 0,42-54-1,-59 62-132,6-9 164,-15 29-130,-6 17-61,-4 16-413,-1-5 569,1 1 0,1-1 0,2 1 0,1 41 0,1-61-279,1 0-1,0 0 0,0 0 0,1 0 1,0 0-1,0 0 0,0 0 1,1-1-1,-1 1 0,7 7 0,-6-9-187,0-1-1,0 1 1,1-1-1,-1 0 0,1 0 1,0-1-1,0 1 0,0-1 1,0 0-1,0 0 0,0 0 1,1 0-1,-1-1 0,1 0 1,7 2-1,32-1-7511</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34.203"/>
    </inkml:context>
    <inkml:brush xml:id="br0">
      <inkml:brushProperty name="width" value="0.025" units="cm"/>
      <inkml:brushProperty name="height" value="0.025" units="cm"/>
    </inkml:brush>
  </inkml:definitions>
  <inkml:trace contextRef="#ctx0" brushRef="#br0">1127 1063 13677,'0'0'6128,"3"9"-5685,3 12-197,-2 1 0,-1 0 0,0-1-1,-2 1 1,-1 0 0,-2 25 0,-23 147 1257,8-75-1038,-6 110-120,-19 140 933,-3-17-570,38-262-392,10 175 0,1-241-264,0 0 0,2 0 0,0 0-1,13 29 1,47 89 74,-62-135-109,1 1 1,0-1-1,1 0 1,0 0-1,0-1 1,1 1 0,-1-1-1,1-1 1,0 1-1,1-1 1,0 0-1,-1-1 1,1 0 0,1 0-1,-1-1 1,0 0-1,17 3 1,12 1 123,1-1 0,75 1 0,-62-5-117,1004 5 227,-541-13 80,769 52-183,-900-26-8,1078 61 58,-169 46-38,295 46 0,-1019-122-156,186 8 61,-625-56-36,1496-3 129,-449-67 52,566-18 167,844 79-323,-1911 10 34,-3-43 80,-666 39-155,10-2 56,-1 1 1,0-2-1,1 0 1,22-9-1,-34 11-51,0-1 0,0 0 0,0-1 0,0 1 0,-1 0 0,1-1 0,-1 0-1,0 0 1,0 0 0,0 0 0,0-1 0,0 1 0,-1-1 0,1 0 0,-1 0 0,0 1 0,0-1 0,-1-1 0,1 1 0,1-6 0,5-37 14,-1 1 0,-2-1 1,-3-62-1,2-9-1,88-1131 65,-74 545-118,-18 556 12,0 136-7,0 0 0,-1 0-1,0 0 1,-1 0 0,0 0 0,-7-21 0,7 28 11,-1 0-1,0 0 1,0 1 0,0-1 0,0 1 0,-1-1 0,1 1 0,-1 0 0,0 0 0,0 1-1,-1-1 1,1 1 0,-1 0 0,0 0 0,1 0 0,-10-3 0,-51-17-6,-115-27 0,65 20-2,-1346-320-754,-174 89-102,-14 101 805,444 125 34,-1 33-17,692 3 85,-1793 87-18,4 107-29,982-77-21,-1274 131-17,661-122 299,1928-127-253,-316 14-3262,237-6 525,-145 32 0,172-25-2738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352"/>
    </inkml:context>
    <inkml:brush xml:id="br0">
      <inkml:brushProperty name="width" value="0.025" units="cm"/>
      <inkml:brushProperty name="height" value="0.025" units="cm"/>
    </inkml:brush>
  </inkml:definitions>
  <inkml:trace contextRef="#ctx0" brushRef="#br0">1 102 11531,'0'0'6726,"67"20"-5028,2-20-257,23 0-192,16 0-63,12 0-706,2-2-256,-3-5-160,-12 2 0,-17-1-32,-16-3-32,-17 1-1377,-19-5-801,-12-6-1634,-16-4-1889,-10-6-4068</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742"/>
    </inkml:context>
    <inkml:brush xml:id="br0">
      <inkml:brushProperty name="width" value="0.025" units="cm"/>
      <inkml:brushProperty name="height" value="0.025" units="cm"/>
    </inkml:brush>
  </inkml:definitions>
  <inkml:trace contextRef="#ctx0" brushRef="#br0">1228 17 10570,'-49'-7'1696,"0"2"0,0 2-1,-1 2 1,-64 7 0,46 2-274,-70 19 0,-209 72 707,288-77-1985,1 2 1,2 2-1,-94 60 0,146-84-141,1 1 0,-1-1 0,1 1 0,0 0 0,-1 0 0,1 0 0,0 1 0,1-1 0,-1 1 0,1 0 0,-4 6-1,6-9-5,0 1-1,-1-1 0,1 1 1,0-1-1,0 1 0,0-1 1,0 1-1,0-1 0,1 1 1,-1-1-1,0 1 0,1-1 0,-1 1 1,1-1-1,-1 0 0,1 1 1,0-1-1,0 0 0,-1 1 1,1-1-1,0 0 0,0 0 1,0 0-1,0 0 0,1 0 0,-1 0 1,0 0-1,0 0 0,1 0 1,-1 0-1,0-1 0,1 1 1,-1 0-1,1-1 0,-1 0 1,3 1-1,46 16 104,2-2 0,0-2 0,104 11 0,-89-15-73,386 66 174,-316-45-336,170 59 0,-233-63-808,84 29-6037,-57-29-4764</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507"/>
    </inkml:context>
    <inkml:brush xml:id="br0">
      <inkml:brushProperty name="width" value="0.025" units="cm"/>
      <inkml:brushProperty name="height" value="0.025" units="cm"/>
    </inkml:brush>
  </inkml:definitions>
  <inkml:trace contextRef="#ctx0" brushRef="#br0">0 632 11563,'0'0'272,"4"-13"-16,74-204 932,9-24 2576,-48 80 3178,-61 239-2829,-15 54-2738,-14 108-12,44-192-1064,2 0-1,2 0 1,3 52-1,0-98-288,0 0 0,0 0-1,0 0 1,0 0 0,0 0-1,1 0 1,-1 0 0,1 0-1,-1 0 1,1 0 0,0-1-1,0 1 1,0 0 0,0 0-1,0 0 1,0-1 0,0 1-1,0-1 1,1 1 0,-1-1-1,1 1 1,-1-1 0,4 2 0,-3-2 4,1-1 0,-1 1 0,1-1 0,-1 0 0,1 1 0,-1-1 0,1 0 1,-1-1-1,1 1 0,-1 0 0,1-1 0,-1 1 0,1-1 0,-1 0 0,0 0 1,3-1-1,9-5 30,-1 0 0,-1-1 0,1 0 0,-1-1 0,13-13 0,51-55-44,-5-3 0,-3-3 0,107-172 0,-173 252 0,10-16 0,0 1 0,-2-1 0,15-37 0,-28 54-1176,-5 9-1785,-9 9-4924,-5 8-144</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895"/>
    </inkml:context>
    <inkml:brush xml:id="br0">
      <inkml:brushProperty name="width" value="0.025" units="cm"/>
      <inkml:brushProperty name="height" value="0.025" units="cm"/>
    </inkml:brush>
  </inkml:definitions>
  <inkml:trace contextRef="#ctx0" brushRef="#br0">6 1 13004,'0'0'3524,"-5"60"-546,5-29 129,0 1-1185,12 3-641,6-1 193,6 0-641,6-2-705,6-3-32,0-7-513,8-7-1536,-5-10-1026,-2-5-1377,-3-10-2179</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3.238"/>
    </inkml:context>
    <inkml:brush xml:id="br0">
      <inkml:brushProperty name="width" value="0.025" units="cm"/>
      <inkml:brushProperty name="height" value="0.025" units="cm"/>
    </inkml:brush>
  </inkml:definitions>
  <inkml:trace contextRef="#ctx0" brushRef="#br0">10 81 12780,'0'0'6022,"-2"10"-4319,2-10-1695,-2 3 112,1-1 0,1 1 1,-1 0-1,0-1 0,1 1 1,-1 0-1,1 0 0,0 0 1,0-1-1,0 1 0,0 0 1,1 0-1,-1-1 1,1 1-1,-1 0 0,1 0 1,0-1-1,0 1 0,0-1 1,1 1-1,-1-1 0,1 1 1,-1-1-1,1 0 0,0 0 1,-1 0-1,1 0 1,1 0-1,-1 0 0,0 0 1,0 0-1,1-1 0,3 3 1,1-1 75,-1 0 0,1 0 1,0 0-1,0-1 1,-1 0-1,1-1 1,1 1-1,-1-1 0,0-1 1,0 1-1,0-1 1,0-1-1,1 1 1,-1-1-1,0 0 0,0-1 1,0 1-1,0-2 1,6-2-1,-8 3-40,0-1 1,0 0-1,-1 0 0,1 0 0,-1-1 1,0 1-1,0-1 0,0 0 1,0 0-1,-1-1 0,0 1 0,0-1 1,0 1-1,0-1 0,-1 0 0,0 0 1,0 0-1,0-1 0,0 1 1,-1 0-1,0-1 0,0 1 0,-1-1 1,1 1-1,-1-6 0,0 8-152,0 1 1,0-1-1,0 1 0,0-1 1,-1 1-1,1 0 0,-1-1 0,1 1 1,-1-1-1,0 1 0,0 0 0,0 0 1,0-1-1,0 1 0,-1 0 1,1 0-1,-1 0 0,1 0 0,-1 1 1,0-1-1,0 0 0,0 1 0,0-1 1,0 1-1,0 0 0,0-1 0,0 1 1,0 0-1,-1 0 0,1 0 1,0 1-1,-1-1 0,1 1 0,-4-1 1,2 0-4,-1 1 0,0 0 0,0 1 1,0-1-1,0 1 0,1 0 0,-1 0 1,0 0-1,1 1 0,-1-1 0,1 1 1,-1 0-1,1 1 0,0-1 0,0 1 1,-7 5-1,-1 4-1,0 0 0,2 1 0,-1 0 0,2 0 0,0 1 0,0 0 0,1 1 0,1 0 0,0 0 0,2 0 0,-1 1 0,2 0 0,0 0 0,1 1 0,1-1 0,0 1 0,1 20 0,1-34 1,0 1-1,0-1 1,1 1 0,-1-1-1,1 1 1,0-1-1,0 0 1,0 1 0,1-1-1,-1 0 1,1 0 0,0 0-1,0 0 1,0 0-1,0-1 1,0 1 0,0 0-1,4 2 1,-1-2 0,0 1 0,0-1 1,1 0-1,-1 0 0,1-1 0,-1 1 0,1-1 1,0-1-1,10 3 0,5-2-21,-1 0 0,0-1 0,1-1 0,-1-1 0,30-5 0,-33 3-462,-1-1 0,1-1 0,-1-1 0,0 0 0,0-1 0,-1 0 1,0-1-1,22-16 0,-24 14-1038,0 0-1,-1-1 1,-1 0 0,0-1 0,14-19 0,7-18-6066</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097"/>
    </inkml:context>
    <inkml:brush xml:id="br0">
      <inkml:brushProperty name="width" value="0.025" units="cm"/>
      <inkml:brushProperty name="height" value="0.025" units="cm"/>
    </inkml:brush>
  </inkml:definitions>
  <inkml:trace contextRef="#ctx0" brushRef="#br0">115 71 11243,'0'0'9123,"-3"13"-7361,-28 124 897,7 2 1,5 1 0,0 256 0,20-485-2777,1 18-187,-3 0-1,-17-116 1,18 186 292,-1 0 0,1 0 1,0 0-1,-1 0 1,1 0-1,0 0 0,0 0 1,0 0-1,0 0 1,0-1-1,0 1 0,0 0 1,0 0-1,0 0 1,0 0-1,1 0 0,-1 0 1,0 0-1,1 0 1,-1 0-1,1 0 0,0-1 1,19 5-495,9 5 515,-21-7-65,0-1 1,-1 0-1,1-1 0,-1 0 0,1 0 0,-1 0 0,1-1 0,-1 0 0,0-1 1,0 0-1,0 0 0,0 0 0,7-6 0,-3 2 3,-1-1 1,0-1-1,-1 1 0,0-2 0,0 1 0,-1-1 1,9-14-1,-1-3 45,-1-1 1,-1 0-1,-1-1 1,-2 0 0,13-51-1,-8-3 40,-6 36-122,-17 97 303,-9 69 750,4 0-1,6 155 1,7-249-963,2-1 0,1 1 0,1-1 0,1 1 0,2-2 0,0 1 0,1-1 0,1 0 0,1-1 0,16 23 0,-27-45 0,0 0 0,0 0 0,0 0 0,0 0 0,0 1 0,0-1 0,0 0 0,0 0 0,0 0 0,0 0 0,0 0 0,0 0 0,0 1 0,0-1 0,0 0 0,0 0 0,0 0 0,0 0 0,0 0 0,0 0 0,0 0 0,0 1 0,1-1 0,-1 0 0,0 0 0,0 0 0,0 0 0,0 0 0,0 0 0,0 0 0,0 0 0,1 0 0,-1 0 0,0 0 0,0 0 0,0 0 0,0 0 0,0 0 0,0 0 0,1 0 0,-1 0 0,0 0 0,0 0 0,0 0 0,0 0 0,0 0 0,0 0 0,1 0 0,-1 0 0,0 0 0,0 0 0,0 0 0,0 0 0,0 0 0,0 0 0,0 0 0,1 0 0,-1-1 0,0 1 0,0 0 0,0 0 0,0 0 0,0 0 0,0 0 0,0 0 0,0 0 0,0-1 0,2-14 0,-6-21 0,-6-2 0,-27-67 0,19 58 0,-13-50 0,72 114 0,-24-11 0,0 0 0,1-1 0,-1-1 0,1-1 0,0 0 0,1-1 0,-1-1 0,0-1 0,30-3 0,-39 1 0,-1 1 0,1-1 0,-1 0 0,1-1 0,-1 0 0,0 0 0,0-1 0,0 0 0,13-9 0,-17 9 0,0 1 0,0-1 0,-1 0 0,1 1 0,-1-1 0,0-1 0,0 1 0,-1 0 0,1-1 0,-1 0 0,0 1 0,0-1 0,-1 0 0,1 0 0,-1 0 0,0 0 0,0-10 0,-1 14 0,1 0 0,-1-1 0,0 1 0,0-1 0,0 1 0,-1 0 0,1-1 0,0 1 0,0-1 0,-1 1 0,1 0 0,-1-1 0,1 1 0,-1 0 0,1 0 0,-2-2 0,1 3 0,1-1 0,-1 1 0,1-1 0,-1 1 0,0 0 0,1-1 0,-1 1 0,1 0 0,-1-1 0,0 1 0,0 0 0,1 0 0,-1 0 0,0 0 0,1-1 0,-1 1 0,0 0 0,0 0 0,1 0 0,-1 1 0,0-1 0,0 0 0,-3 1 0,1 0 0,0 0 0,0 1 0,0-1 0,0 1 0,0 0 0,0 0 0,1 0 0,-1 0 0,1 0 0,-5 5 0,-3 6 0,0 0 0,1 0 0,0 1 0,-11 24 0,17-31 0,0-1 0,1 1 0,0 0 0,0 0 0,0 0 0,1 0 0,0 0 0,0 1 0,1-1 0,0 0 0,0 0 0,3 14 0,-2-19 0,0 1 0,0-1 0,0 0 0,0 0 0,0 0 0,1 0 0,-1 0 0,0-1 0,1 1 0,0 0 0,-1-1 0,1 1 0,0-1 0,0 1 0,0-1 0,0 0 0,0 0 0,0 0 0,0 0 0,1 0 0,-1 0 0,0-1 0,0 1 0,5 0 0,6 0 0,0 1 0,0-2 0,16 0 0,-21-1 0,19-2 0,-1-1 0,1-1 0,-1-2 0,-1 0 0,1-2 0,45-22 0,-26 11 0,-44 19 0,0 0 0,0 1 0,1-1 0,-1 0 0,0 1 0,0-1 0,1 1 0,-1-1 0,0 1 0,1 0 0,-1-1 0,1 1 0,-1 0 0,0 0 0,1 0 0,-1 0 0,1 0 0,-1 0 0,0 1 0,1-1 0,-1 0 0,0 1 0,1-1 0,-1 1 0,0-1 0,1 1 0,-1 0 0,0-1 0,0 1 0,2 1 0,-2 1 0,1 1 0,-1-1 0,0 0 0,0 1 0,-1-1 0,1 1 0,0 0 0,-1-1 0,0 7 0,0-7 0,-1 0 0,1 1 0,0-1 0,1 1 0,-1-1 0,1 0 0,-1 1 0,1-1 0,0 0 0,0 0 0,0 0 0,1 0 0,-1 0 0,1 0 0,0 0 0,0 0 0,0 0 0,0-1 0,4 5 0,-1-5 0,-1 0 0,1 0 0,-1 0 0,1-1 0,-1 1 0,1-1 0,0-1 0,0 1 0,0-1 0,0 1 0,-1-1 0,1-1 0,6 0 0,66-17 0,-40 8 0,-35 9 4,-1 1 0,1-1 0,-1 1 0,1-1 0,0 1 0,-1 0 0,1 0 0,0 0 0,0 0 0,-1 0 0,1 0 0,0 0 0,-1 0 0,1 1 0,0-1 0,-1 1 0,1-1 0,0 1 0,-1 0 0,1 0 0,-1-1 0,2 2 0,-1 1-14,-1-1 0,0 1 1,1-1-1,-1 0 0,0 1 0,-1 0 1,1-1-1,0 1 0,-1 0 0,1 4 1,5 20-403,-1-15-3079,2-10-5852</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845"/>
    </inkml:context>
    <inkml:brush xml:id="br0">
      <inkml:brushProperty name="width" value="0.025" units="cm"/>
      <inkml:brushProperty name="height" value="0.025" units="cm"/>
    </inkml:brush>
  </inkml:definitions>
  <inkml:trace contextRef="#ctx0" brushRef="#br0">8 14 14958,'-1'-13'8794,"-2"28"-6168,-1 31-1351,4-31-893,1 0-1,0-1 1,1 1 0,0 0 0,1-1 0,7 21-1,-8-31-328,-1 1 1,1-1-1,0 0 0,1 0 0,-1 0 0,1 0 0,0-1 0,0 1 0,0 0 0,0-1 0,0 0 0,1 0 0,-1 0 0,1 0 0,0-1 0,0 0 0,0 1 0,0-1 0,1-1 0,-1 1 0,0-1 0,1 1 0,-1-1 0,10 1 0,-7-2-19,0 0 1,1 0-1,-1 0 0,1-1 0,-1 0 0,0 0 1,1-1-1,-1 0 0,0 0 0,0-1 0,0 0 0,0 0 1,8-6-1,2-3 89,0-1 0,-1 0 0,18-21 0,26-22 22,-60 56-145,1-1 0,-1 1 0,0 0 0,1 0 0,-1-1 0,0 1 0,1 0 0,-1 0 0,0 0 0,1 0 0,-1 0 0,0-1 0,1 1 0,-1 0 0,1 0 0,-1 0 0,0 0 0,1 0 0,-1 0 0,1 0 0,-1 0 0,0 0 0,1 1 0,-1-1 0,0 0 0,1 0 0,-1 0 0,0 0 0,1 0 0,-1 1 0,0-1 0,1 0 0,-1 0 0,1 1 0,9 16 0,2 34 0,-9-36 0,-2-10 0,0 0 0,1 0 0,-1 0 0,1 0 0,0-1 0,0 1 0,1-1 0,-1 1 0,1-1 0,0 0 0,0 0 0,1 0 0,-1 0 0,8 5 0,-6-6 0,1 0 0,0-1 0,-1 0 0,1 0 0,0 0 0,0-1 0,1 0 0,-1 0 0,0 0 0,0-1 0,12-1 0,-4 0-139,-1-1-1,1 0 1,24-8 0,-25 7-340,0-1 0,0 1 0,0 1 0,16 0 0,-28-5-9080,-1-5-2145</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190"/>
    </inkml:context>
    <inkml:brush xml:id="br0">
      <inkml:brushProperty name="width" value="0.025" units="cm"/>
      <inkml:brushProperty name="height" value="0.025" units="cm"/>
    </inkml:brush>
  </inkml:definitions>
  <inkml:trace contextRef="#ctx0" brushRef="#br0">1 1 18802,'0'0'7014,"71"8"-11786,-37 6-2275</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544"/>
    </inkml:context>
    <inkml:brush xml:id="br0">
      <inkml:brushProperty name="width" value="0.025" units="cm"/>
      <inkml:brushProperty name="height" value="0.025" units="cm"/>
    </inkml:brush>
  </inkml:definitions>
  <inkml:trace contextRef="#ctx0" brushRef="#br0">96 261 16367,'0'0'5478,"-10"5"-3156,4-2-2135,1-1 0,0 1-1,1 0 1,-1 0 0,0 0 0,1 0 0,0 1 0,0 0-1,0 0 1,0 0 0,1 0 0,-1 1 0,1 0 0,0-1 0,0 1-1,1 0 1,0 0 0,-1 0 0,2 1 0,-3 8 0,1-3 53,2 0 1,-1 0 0,1 0-1,1 1 1,0-1 0,0 0 0,4 17-1,-3-25-217,-1 1-1,1-1 0,0 0 1,1 0-1,-1 0 0,1 0 1,-1 0-1,1 0 0,0 0 1,0-1-1,0 1 0,0-1 0,1 1 1,-1-1-1,1 0 0,-1 0 1,1 0-1,0 0 0,0 0 1,-1-1-1,1 1 0,1-1 1,-1 0-1,0 1 0,0-2 1,0 1-1,1 0 0,5 0 1,-1-1 27,-1 0 0,1-1 1,0 1-1,0-2 0,-1 1 1,1-1-1,-1 0 0,1-1 1,-1 1-1,0-2 1,0 1-1,0-1 0,0 0 1,-1 0-1,1-1 0,-1 0 1,-1 0-1,1 0 0,0-1 1,-1 0-1,8-11 0,2-4 116,-1-1 0,-1 0 0,-1-1 0,-1 0 0,11-35 0,-13 30-166,-1 1 0,-1-2 0,-1 1 0,-2-1 0,0 1 0,-3-1 0,-1-38 0,0 67 0,0 0 0,0-1 0,0 1 0,1-1 0,-1 1 0,0-1 0,0 1 0,0-1 0,0 1 0,-1-1 0,1 1 0,0 0 0,0-1 0,0 1 0,0-1 0,0 1 0,-1-1 0,1 1 0,0 0 0,0-1 0,0 1 0,-1-1 0,1 1 0,0 0 0,-1-1 0,1 1 0,0 0 0,-1 0 0,1-1 0,0 1 0,-1 0 0,1 0 0,-1-1 0,1 1 0,-1 0 0,0 0 0,-13 12 0,-8 27 0,11-14 0,2 0 0,0 1 0,2 0 0,0 1 0,2-1 0,1 1 0,2 1 0,0-1 0,3 35 0,0-54-13,1-1 0,0 0-1,0 1 1,0-1 0,1 0 0,0 0 0,0-1-1,1 1 1,0-1 0,0 0 0,1 0-1,-1 0 1,1 0 0,0-1 0,1 0 0,0 0-1,-1 0 1,1-1 0,12 7 0,-10-6-61,1-1 1,-1 0-1,1 0 0,-1-1 1,1 0-1,0-1 1,0 0-1,0 0 1,0-1-1,1 0 0,-1-1 1,0 0-1,1 0 1,-1-1-1,17-3 1,-22 2-462,1 0 0,-1 0 0,0 0 1,0 0-1,0-1 0,0 1 0,0-1 1,0 0-1,-1 0 0,0-1 0,1 1 0,-1-1 1,0 1-1,-1-1 0,1 0 0,2-5 1,1-3-2002,0-1 0,-1 1 0,-1-1 0,5-19 1,-3-4-4811</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888"/>
    </inkml:context>
    <inkml:brush xml:id="br0">
      <inkml:brushProperty name="width" value="0.025" units="cm"/>
      <inkml:brushProperty name="height" value="0.025" units="cm"/>
    </inkml:brush>
  </inkml:definitions>
  <inkml:trace contextRef="#ctx0" brushRef="#br0">96 89 11211,'0'0'13468,"14"12"-13265,-9-9 5,1 0 0,-1 0 1,0 0-1,1-1 0,-1 0 0,1 0 0,0-1 0,0 1 0,0-1 0,-1-1 1,1 1-1,0-1 0,0 0 0,0 0 0,0-1 0,0 0 0,0 0 0,9-3 1,-11 3-74,0 0 1,0-1-1,-1 1 1,1-1-1,-1 0 1,1 0-1,-1-1 1,0 1-1,0-1 1,0 1-1,0-1 1,0 0 0,-1 0-1,1-1 1,-1 1-1,0 0 1,0-1-1,0 1 1,0-1-1,-1 0 1,0 1-1,1-1 1,-1 0-1,0 0 1,-1 0-1,1 0 1,-1 0-1,0-4 1,0 7-136,0 0 0,-1-1 0,1 1 0,0 0 0,-1 0 0,1 0 0,-1 0 0,0-1 0,1 1 0,-1 0 0,0 0 0,0 0 0,0 1 0,1-1 0,-1 0 0,0 0 0,0 0 0,0 0 0,0 1 0,-1-1 0,1 1 0,0-1 0,0 1 0,0-1 0,0 1 0,-1 0 0,1-1 0,0 1 0,0 0 0,-3 0 0,-45-3 0,40 3 0,1 1 0,-1 0 0,0 0 0,0 1 0,1 0 0,-1 0 0,1 1 0,0 0 0,0 0 0,0 1 0,0 0 0,1 1 0,-1 0 0,1 0 0,0 0 0,1 1 0,-1 0 0,-5 8 0,5-7 0,1 1 0,0-1 0,1 2 0,-1-1 0,2 1 0,-1-1 0,1 1 0,1 1 0,-1-1 0,2 0 0,-1 1 0,1-1 0,1 1 0,0 0 0,0 11 0,1-18 3,0 0-1,0 0 1,1 0 0,0 1-1,-1-1 1,1 0-1,0 0 1,1 0 0,-1-1-1,0 1 1,1 0 0,0 0-1,0-1 1,-1 1 0,1-1-1,1 1 1,-1-1-1,0 0 1,5 3 0,-2-1 3,1-1-1,1 1 1,-1-1 0,0-1 0,1 1 0,-1-1 0,1 0 0,13 1-1,-8-1-52,1-1-1,-1 0 0,1-1 0,-1-1 0,1 0 0,-1 0 0,0-2 0,1 1 0,-1-1 0,13-6 0,28-22-4258,20-25-7408,-43 31 6504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6.233"/>
    </inkml:context>
    <inkml:brush xml:id="br0">
      <inkml:brushProperty name="width" value="0.025" units="cm"/>
      <inkml:brushProperty name="height" value="0.025" units="cm"/>
    </inkml:brush>
  </inkml:definitions>
  <inkml:trace contextRef="#ctx0" brushRef="#br0">269 4 9449,'0'0'19090,"-5"15"-17633,0 1-1050,-2 1 0,0 0-1,-1-1 1,0-1-1,-20 27 1,16-27-327,-176 235 171,190-287-6203,5-14 360,-3 1 0,-2-70 1,-3 51 6304,4 0 7854,-3 68-8354,0 1 0,0-1 0,0 1 0,0 0 0,0-1 1,0 1-1,0-1 0,0 1 0,1 0 0,-1-1 1,0 1-1,0-1 0,0 1 0,1 0 0,-1-1 0,0 1 1,0 0-1,1-1 0,-1 1 0,0 0 0,1-1 0,-1 1 1,0 0-1,1 0 0,-1 0 0,0-1 0,1 1 0,-1 0 1,1 0-1,-1 0 0,0 0 0,1-1 0,17 5 2985,21 16-1565,-33-17-1001,34 20-591,110 67 990,-124-71-5320,40 35 0,-37-24-5096</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8.791"/>
    </inkml:context>
    <inkml:brush xml:id="br0">
      <inkml:brushProperty name="width" value="0.025" units="cm"/>
      <inkml:brushProperty name="height" value="0.025" units="cm"/>
    </inkml:brush>
  </inkml:definitions>
  <inkml:trace contextRef="#ctx0" brushRef="#br0">28 1100 5669,'-3'-3'947,"0"-1"0,0 0 0,1 0 0,-1-1 0,1 1 0,0 0-1,0-1 1,0 0 0,1 1 0,-1-1 0,1 0 0,0 0 0,0-9-1,1 8-535,1 0 0,0 0 0,0 0 0,0 0 0,1 0 0,0 0-1,0 0 1,0 0 0,6-10 0,6-5-797,1 1-1,1 0 1,1 1 0,28-25 0,-9 9 1507,-35 34-1121,228-224 56,-190 191-60,2 3 0,0 1 0,3 2 1,57-28-1,81-22 549,5 7-1,2 9 1,221-42-1,-267 74-312,145-11 0,-217 35-198,1 4 0,0 3 1,-1 3-1,79 14 0,201 30 89,-77-13 32,-103-14-47,-78-11-85,109 25 1,-191-31 174,0 0 0,0 0 0,0 1 0,0 1 0,-1 0 0,0 0 0,0 1 0,-1 0 1,13 12-1,8 11-3,34 44 1,-20-21 1025,19 15-1037,-31-35 134,-1 1 0,-2 2 1,44 68-1,-65-88-875,19 30 1633,-10-30-3584,4-10-5048,-6-6-2694</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9.558"/>
    </inkml:context>
    <inkml:brush xml:id="br0">
      <inkml:brushProperty name="width" value="0.025" units="cm"/>
      <inkml:brushProperty name="height" value="0.025" units="cm"/>
    </inkml:brush>
  </inkml:definitions>
  <inkml:trace contextRef="#ctx0" brushRef="#br0">1 263 15503,'0'0'118,"0"0"0,0 0 1,-1 0-1,1-1 0,0 1 0,0 0 1,0 0-1,1 0 0,-1-1 1,0 1-1,0 0 0,0 0 1,0 0-1,0 0 0,0-1 1,0 1-1,0 0 0,0 0 0,0 0 1,0 0-1,0-1 0,1 1 1,-1 0-1,0 0 0,0 0 1,0 0-1,0 0 0,0 0 1,1-1-1,-1 1 0,0 0 0,0 0 1,0 0-1,0 0 0,1 0 1,-1 0-1,0 0 0,0 0 1,0 0-1,1 0 0,-1 0 0,0 0 1,0 0-1,0 0 0,0 0 1,1 0-1,-1 0 0,0 0 1,0 0-1,0 0 0,1 0 1,-1 0-1,0 1 0,15 8 1743,13 19-827,-26-26-964,32 37 516,1-1 0,2-1 0,48 35 1,-73-63-398,0-1 1,1 0 0,0 0 0,1-2-1,-1 1 1,1-2 0,0 0 0,1-1-1,-1 0 1,1-1 0,0-1 0,-1 0-1,1-1 1,0 0 0,26-3 0,-36 1-138,0 0 0,0-1 1,0 1-1,0-1 0,-1 0 1,1 0-1,0 0 1,-1-1-1,0 0 0,1 0 1,-1 0-1,0 0 0,-1-1 1,1 1-1,0-1 1,-1 0-1,0 0 0,0 0 1,0 0-1,-1-1 0,1 1 1,-1-1-1,0 0 1,-1 0-1,1 0 0,1-9 1,2-11 167,-1 0 1,-1 0-1,-1-1 1,-2-26-1,0 38-206,-11-217-201,11 229-268,0 0-1,1-1 0,-1 1 1,0 0-1,1 0 0,-1 0 1,1 0-1,0 0 0,-1 0 1,1 0-1,0 0 0,0 1 1,0-1-1,1 0 0,-1 0 1,2-1-1,18-21-10541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09.200"/>
    </inkml:context>
    <inkml:brush xml:id="br0">
      <inkml:brushProperty name="width" value="0.025" units="cm"/>
      <inkml:brushProperty name="height" value="0.025" units="cm"/>
    </inkml:brush>
  </inkml:definitions>
  <inkml:trace contextRef="#ctx0" brushRef="#br0">724 1057 10858,'-26'81'205,"4"1"-1,-14 91 0,-4 173-16,10 567 1392,32-877-1362,1 1 1,2-1-1,1 0 0,2-1 0,1 1 1,20 44-1,-20-59-160,1-1 0,0-1 1,2 0-1,0 0 0,2-2 0,0 1 0,0-2 1,2 0-1,0 0 0,1-2 0,29 20 0,-12-13-38,2-2 0,0-1 0,1-3-1,0 0 1,2-3 0,60 13 0,248 21 219,-228-35-174,408 59-3,-22-3-9,3-32-157,1539-72 611,-1234 26-408,341-17 32,638-52-35,-1789 80-95,1261 21 174,209 24-122,-1197-47 60,773 33 1435,-824-8-1200,612 51 32,-625-67-349,413-37 0,-93-49 80,302-29 717,-384 76-620,348-27-186,-429 50 1376,-348 10-1139,-14 0-210,0-1 0,0 1 0,0-2 0,0 1 0,0-1 0,11-2-1,-14 1-45,-1 1 0,1-1-1,-1 0 1,1 0 0,-1-1-1,0 1 1,0-1 0,0 1-1,0-1 1,-1 0 0,1 0-1,-1 0 1,0-1-1,4-6 1,12-23 2,-2 0 0,-2-2 0,-1 1-1,-1-2 1,-2 0 0,-2 0 0,5-41 0,-3-29 10,-2-128 0,14-704 210,-2 238-65,-19 658-191,-1 0 0,-2 0 1,-15-78-1,14 107 18,-1 0 1,0 0-1,-1 0 0,-1 0 1,0 1-1,-1 0 0,0 0 1,0 0-1,-2 1 0,1 1 1,-1-1-1,-1 1 0,0 1 1,0 0-1,-21-14 0,8 9 12,0 2 1,-1 1-1,0 1 0,-1 0 0,0 2 0,-1 1 0,-27-4 1,-191-15 377,173 21-241,-670-62 113,-400-28-514,348 44 264,-835-45 20,-3 49-37,-1910 100-104,684 155 36,1142-26 177,-4-75 320,1296-91 857,-587 100 0,715-65-1946,295-51 621,0 0 1,0 0 0,0-1 0,1 1-1,-1 0 1,0 0 0,0 0-1,0-1 1,0 1 0,0 0 0,0 0-1,0-1 1,0 1 0,0 0 0,0 0-1,0-1 1,1 1 0,-1 0-1,-1 0 1,1-1 0,0 1 0,0 0-1,0 0 1,0-1 0,0 1-1,0 0 1,0 0 0,0-1 0,0 1-1,0 0 1,0 0 0,-1-1-1,1 1 1,0 0 0,0 0 0,0 0-1,-1-1 1,1 1 0,0 0 0,0 0-1,0 0 1,-1 0 0,1 0-1,0 0 1,0-1 0,-1 1 0,1 0-1,0 0 1,0 0 0,-1 0-1,1 0 1,0 0 0,0 0 0,-1 0-1,1 0 1,0 0 0,0 0-1,-1 0 1,18-31-7732,4-21-2158</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3.367"/>
    </inkml:context>
    <inkml:brush xml:id="br0">
      <inkml:brushProperty name="width" value="0.025" units="cm"/>
      <inkml:brushProperty name="height" value="0.025" units="cm"/>
    </inkml:brush>
  </inkml:definitions>
  <inkml:trace contextRef="#ctx0" brushRef="#br0">0 167 4452,'9'-36'284,"-7"26"-17,0 0 0,0 0 0,1 0-1,1 1 1,0-1 0,10-17 0,-12 23-155,0 0 0,1 1 1,-1 0-1,1-1 0,0 1 1,0 0-1,0 0 0,1 1 1,-1-1-1,1 1 0,5-4 1,-5 5-423,0 0 1,0 0 0,1 0-1,-1 1 1,0 0 0,0 0-1,0 0 1,6 1 0,5 1-1848</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22.970"/>
    </inkml:context>
    <inkml:brush xml:id="br0">
      <inkml:brushProperty name="width" value="0.025" units="cm"/>
      <inkml:brushProperty name="height" value="0.025" units="cm"/>
    </inkml:brush>
  </inkml:definitions>
  <inkml:trace contextRef="#ctx0" brushRef="#br0">916 323 8776,'-9'-9'160,"-9"-7"83,-1 0 0,0 0 0,-1 2-1,-1 1 1,0 0 0,-1 2-1,0 0 1,-1 2 0,-31-10-1,36 14-138,0 1-1,0 1 0,0 0 0,0 2 0,0 0 0,-1 1 0,1 0 0,0 2 0,0 0 0,0 1 1,0 1-1,0 1 0,-34 13 0,25-5 158,-1 1 0,1 1-1,1 2 1,1 0 0,1 2 0,0 1 0,1 0 0,1 2 0,2 1 0,0 0 0,-19 29 0,29-35-108,0 0 1,1 0 0,1 0 0,0 1 0,1 1 0,2-1-1,-1 1 1,2 0 0,1 0 0,0 1 0,1-1 0,1 0-1,1 1 1,1-1 0,1 1 0,0-1 0,2 0 0,8 30 0,1-15-180,1 0 1,2-2 0,2 0 0,0 0 0,2-2 0,2-1-1,0 0 1,2-2 0,1 0 0,1-2 0,1-1 0,2-1-1,43 27 1,-58-41 51,1-1 0,0-1 0,1 0 0,0-1-1,0-1 1,0-1 0,1 0 0,-1-1 0,1-1 0,0 0-1,0-1 1,0-1 0,17-2 0,-13-1 31,0-1 0,0-1 1,0-1-1,-1 0 0,0-2 0,0 0 1,-1-2-1,0 0 0,32-22 0,-4-4 158,-1-1 0,-1-3 0,-3-1 0,-1-2 0,-2-2 0,-2-2-1,-2-1 1,-3-2 0,-1-1 0,-3-1 0,27-70 0,-46 96-51,-1-1 0,-1-1-1,-1 0 1,-2 0 0,-1 0 0,0 0 0,-3-1 0,0 1 0,-2 0 0,-5-31 0,4 46-121,1 0 1,-2 0-1,0-1 0,-1 2 1,0-1-1,-1 1 1,0 0-1,-1 0 1,0 0-1,-1 1 1,0 0-1,-1 1 1,0 0-1,0 0 1,-1 1-1,-1 0 1,0 1-1,0 0 1,0 1-1,-1 0 1,0 0-1,-22-7 0,14 7-27,0 1-1,-1 2 0,0 0 0,1 1 0,-1 1 1,0 0-1,0 2 0,-33 3 0,25 2-108,0 1 0,0 0-1,1 3 1,1 0 0,-39 19-1,-9 13-1561,1 3 0,3 4-1,-75 64 1,144-110 1578,-91 71-6382</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27.788"/>
    </inkml:context>
    <inkml:brush xml:id="br0">
      <inkml:brushProperty name="width" value="0.025" units="cm"/>
      <inkml:brushProperty name="height" value="0.025" units="cm"/>
    </inkml:brush>
  </inkml:definitions>
  <inkml:trace contextRef="#ctx0" brushRef="#br0">6692 488 11691,'-14'-2'240,"0"-1"-152,-107-23 1578,106 22-1491,0-1 0,0-1 0,0 0 0,1-1 0,0 0 0,-19-14 0,22 12-116,-7-7-12,-1 1 1,0 1-1,-1 0 1,-1 1-1,0 2 1,-1 0-1,0 1 0,-34-10 1,-9 8 179,-1 3 1,-122-1-1,-33-4 255,-762-66 852,762 71-928,-342-59 0,351 38 149,-238-3 0,-217 30-363,342 6-144,312-3-53,-498 5-41,0 35 60,418-26-17,0 5 0,1 3 1,1 4-1,-155 68 0,188-66-6,1 2 0,1 2 0,2 3 0,2 2 0,1 2 0,2 3 0,-85 93 1,126-125 7,1-1 1,-1 2-1,2-1 1,-1 1-1,2 0 1,-1 0 0,1 1-1,1-1 1,0 1-1,1 0 1,0 0 0,-1 16-1,3-18-1,1 0-1,1 0 0,-1 0 0,2 0 1,-1-1-1,1 1 0,1 0 1,0-1-1,0 1 0,0-1 1,2 0-1,-1 0 0,1-1 1,0 1-1,11 13 0,3-1 3,1-1-1,1-1 0,0 0 0,1-2 0,1 0 0,42 22 0,162 66 34,-192-90-27,99 40-19,2-6 1,3-6-1,1-6 1,1-7-1,257 23 1,671-24 87,-866-27-70,707-5-18,-2-49-1,294-86 68,-635 24-77,-468 85 19,-2-4 1,-2-4-1,149-80 0,-221 104 51,0-1 0,-1-1 0,-1-1 0,-1 0 0,0-2 0,-1 0 0,16-22 1,-30 34-29,0-1 0,0 0 0,-1 0 1,0 0-1,0 0 0,-1-1 0,0 1 1,0-1-1,0 0 0,-1 0 1,-1 0-1,1 0 0,-1 0 0,-1 0 1,0-1-1,0 1 0,0 0 1,-1 0-1,0 0 0,-1-1 0,0 1 1,0 1-1,0-1 0,-1 0 0,-1 0 1,-4-8-1,-10-12 86,0 2-1,-2 0 1,0 1 0,-2 1 0,-1 1-1,-1 1 1,0 1 0,-2 1-1,-49-28 1,18 15 3,-1 4 0,-2 2 0,-117-36 0,86 39-105,0 5 1,-1 4-1,0 3 1,-1 5 0,-1 4-1,1 4 1,0 4-1,-95 17 1,-147 61-2564,245-57 459,-30 5-3322</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34.824"/>
    </inkml:context>
    <inkml:brush xml:id="br0">
      <inkml:brushProperty name="width" value="0.025" units="cm"/>
      <inkml:brushProperty name="height" value="0.025" units="cm"/>
    </inkml:brush>
  </inkml:definitions>
  <inkml:trace contextRef="#ctx0" brushRef="#br0">514 188 6983,'0'0'587,"-3"-9"-155,-12-80-292,8 39-109,7 48 5,0 0-1,0 1 1,0-1-1,-1 0 1,1 1-1,0-1 1,-1 1-1,1-1 1,-1 1-1,1-1 1,-1 1-1,0-1 1,0 1-1,0-1 1,0 1-1,0 0 1,0 0-1,0-1 1,0 1-1,0 0 1,0 0-1,-1 0 1,1 0-1,0 0 1,-1 0-1,1 1 1,-1-1-1,1 0 1,-1 1-1,0-1 1,1 1-1,-1 0 1,1-1-1,-1 1 1,0 0-1,1 0 1,-1 0-1,1 0 1,-1 0-1,0 1 1,1-1-1,-1 0 1,0 1-1,1-1 1,-1 1-1,1-1 1,-3 2-1,-6 3 126,1 0 0,-1 0 0,1 1 0,0 0-1,-13 13 1,-191 166 1227,199-174-1170,2 2 0,0 0 0,0 0 0,1 1 0,1 1 0,0 0 0,1 0 0,1 1 0,-11 28 0,11-19-107,1 0 0,1 1 0,2 0 0,0 0 0,1 50 0,2-51-72,1-1 1,2 1 0,1 0 0,0-1-1,15 48 1,-16-65-14,1 1-1,0-1 1,1 0-1,-1 0 1,2 0 0,-1 0-1,1-1 1,0 0 0,0 0-1,0 0 1,1-1-1,0 1 1,0-1 0,0-1-1,1 1 1,0-1-1,0 0 1,0-1 0,0 0-1,0 0 1,1 0-1,13 2 1,-8-3 52,-1 0-1,1-1 1,0-1-1,0 0 1,-1-1-1,1 0 1,0-1-1,0 0 1,-1-1-1,0 0 1,1-1-1,-1-1 1,-1 0 0,1 0-1,-1-1 1,0-1-1,0 0 1,-1 0-1,1-1 1,12-14-1,2-3 78,-1-2 0,-1-1 0,-1 0 0,-2-2-1,-1 0 1,17-38 0,-27 49-78,-1 1 0,0-2 0,-2 1 0,0-1 1,-2 0-1,0 0 0,-1 0 0,-1-1 0,0-28 0,-3 39-56,1 0 0,-1 0-1,-1 0 1,1 0 0,-2 0 0,1 1-1,-2-1 1,1 1 0,-1 0-1,-1 0 1,1 0 0,-1 0 0,-1 1-1,0 0 1,0 0 0,-1 0 0,1 1-1,-2 0 1,1 0 0,-17-11-1,18 15-83,-1 0-1,1 0 0,-1 0 0,0 1 0,0 0 0,0 0 0,0 1 1,0 0-1,0 0 0,0 1 0,0 0 0,0 0 0,0 0 0,0 1 1,0 0-1,-8 3 0,-10 3-1320,0 1 1,1 1-1,-25 14 1,-41 19-5221</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35.821"/>
    </inkml:context>
    <inkml:brush xml:id="br0">
      <inkml:brushProperty name="width" value="0.025" units="cm"/>
      <inkml:brushProperty name="height" value="0.025" units="cm"/>
    </inkml:brush>
  </inkml:definitions>
  <inkml:trace contextRef="#ctx0" brushRef="#br0">416 2 7847,'0'0'1089,"-11"-1"-154,4 1-849,0-1 1,-1 1-1,1 1 1,0-1-1,0 1 1,0 1 0,0-1-1,0 1 1,0 0-1,1 1 1,-1-1-1,1 1 1,-12 7-1,-4 7 93,-1 1-1,2 0 0,1 2 1,0 0-1,1 2 0,1 0 1,2 0-1,0 2 0,1 0 1,1 1-1,2 0 0,0 1 0,2 1 1,-11 40-1,9-8 230,-11 106-1,21-136-353,1 0-1,2-1 1,1 1 0,1 0-1,12 52 1,-11-69 1,0 0-1,1 0 1,0 0 0,1-1 0,0 0-1,0 0 1,2 0 0,-1-1-1,1 0 1,0-1 0,11 10-1,-13-14-32,0-1 0,0 0 0,0 0 0,0 0 0,1 0 0,0-1 0,-1 0-1,1-1 1,0 0 0,1 0 0,-1 0 0,0-1 0,0 0 0,1 0 0,-1-1-1,1 0 1,-1 0 0,0-1 0,1 0 0,8-2 0,-7 0 26,0 0 0,-1-1-1,0 0 1,0 0 0,0-1 0,0 0 0,-1-1 0,1 1 0,-1-1 0,-1-1 0,1 1 0,-1-1-1,-1 0 1,8-11 0,8-15 246,33-69 1,-47 88-252,31-68 187,47-143-1,-72 182-8,-3-1 0,-1-1-1,-2 1 1,-2-1 0,-1-59-1,-4 98-186,0 1-1,-1 0 0,1 0 0,-1-1 1,0 1-1,-1 0 0,1 0 0,-1 0 0,0 0 1,0 0-1,-1 0 0,1 1 0,-1-1 0,0 1 1,0 0-1,-7-7 0,5 7-11,0 0 1,-1 0-1,1 1 0,-1 0 0,0 0 0,1 1 1,-1-1-1,-1 1 0,1 0 0,0 1 0,0 0 1,-1 0-1,-10 0 0,6 0-13,0 1 1,0 1-1,0 0 1,0 0-1,0 1 1,0 0-1,1 1 1,-1 1-1,1-1 1,0 2-1,0-1 1,0 1-1,0 1 0,1 0 1,0 0-1,1 1 1,-1 0-1,1 0 1,0 1-1,-9 12 1,6-5-374,1 0 0,0 0 0,1 1 0,1 0 0,1 0 0,0 1 0,1 0 0,1 0 0,0 1 0,2 0 0,-4 30 0,6 4-3859</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5.126"/>
    </inkml:context>
    <inkml:brush xml:id="br0">
      <inkml:brushProperty name="width" value="0.025" units="cm"/>
      <inkml:brushProperty name="height" value="0.025" units="cm"/>
    </inkml:brush>
  </inkml:definitions>
  <inkml:trace contextRef="#ctx0" brushRef="#br0">282 78 15855,'0'0'-6283,"0"-9"5626,-1 0 877,1 6-169,-1 0 0,1 0 0,-1 0 0,1 0 0,0 0 0,1 0 0,-1 0 0,0 0 0,1 0 0,-1 0 0,1 1 0,0-1 0,3-5 0,1 7 1478,2 12-1176,2 17-685,-8-25 491,7 14-15,-2-21-41,-2-36-9,-4 12-138,-1 77-120,1-42 157,0-6 9,0 0-1,1 0 1,-1 0-1,0 0 1,0 1-1,0-1 1,0 0-1,0 0 1,0 0 0,0 0-1,0 0 1,0 0-1,0 0 1,-1 0-1,1 0 1,0 0-1,-1 1 1,1-1-1,-1 0 1,1-1 0,-1 1-1,0 0 1,1 0-1,-1 0 1,0 0-1,1 0 1,-1-1-1,0 1 1,0 0-1,0-1 1,0 1 0,0 0-1,0-1 1,0 1-1,0-1 1,0 0-1,0 1 1,0-1-1,0 0 1,0 0-1,0 1 1,0-1-1,0 0 1,0 0 0,-2 0-1,-1 1-5,1 0-1,-1 1 1,0-1-1,1 1 0,-1 0 1,1 0-1,0 1 1,0-1-1,-1 1 1,2-1-1,-1 1 1,0 0-1,0 0 1,1 0-1,0 1 1,0-1-1,0 1 0,0-1 1,-2 6-1,4-9 91,0 1-54,0-1-22,0 0 7,-29 8 31,19-6-367,-1 1 1,1 0-1,0 1 1,-1 0-1,2 1 0,-1 0 1,1 0-1,-1 1 1,-11 10-1,-31 17-2939,5-11 471</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7.267"/>
    </inkml:context>
    <inkml:brush xml:id="br0">
      <inkml:brushProperty name="width" value="0.025" units="cm"/>
      <inkml:brushProperty name="height" value="0.025" units="cm"/>
    </inkml:brush>
  </inkml:definitions>
  <inkml:trace contextRef="#ctx0" brushRef="#br0">11 189 6758,'0'0'-1985,"3"-49"3874,-3 21-1056,0 3-128,-2 2-1,-2 3-191,-1 3-193,3 4-192,2 4 0,0 5-31,5 10-546,10 17-704,6 7-481,5-1-127,2-9-866</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8.898"/>
    </inkml:context>
    <inkml:brush xml:id="br0">
      <inkml:brushProperty name="width" value="0.025" units="cm"/>
      <inkml:brushProperty name="height" value="0.025" units="cm"/>
    </inkml:brush>
  </inkml:definitions>
  <inkml:trace contextRef="#ctx0" brushRef="#br0">2551 398 6502,'-13'-12'-21,"-38"-35"1224,-3-4 109,-64-47-1,100 84-1261,-2 2 0,1 0 0,-2 0 0,1 2 0,-1 1 0,-1 0 0,0 2 0,-26-6 0,-10 4-47,0 4 0,-105 1 0,-119 25 82,195-13 8,-408 58 2361,440-54-2305,0 3 0,1 2 0,1 3 0,1 2 0,0 2-1,-85 55 1,90-47-153,1 3 0,2 1 0,2 2 0,1 2-1,2 2 1,2 1 0,-35 54 0,53-68 5,2 2 0,0 0 0,3 0-1,0 2 1,2 0 0,2 0 0,0 1 0,3 0 0,1 1 0,1-1 0,2 1 0,3 63 0,1-76 6,2 0-1,1 0 1,1-1-1,0 0 1,2 0 0,0 0-1,2-1 1,0 0 0,12 18-1,-5-12 23,2-1-1,1-1 0,0-1 1,2 0-1,45 37 0,-25-29-10,0-3 0,2-1 0,1-2 0,1-2-1,1-2 1,1-2 0,80 21 0,-43-21-38,2-5 1,0-3-1,0-4 0,1-4 1,0-4-1,130-17 0,26-21-76,241-71-1,-20-27-163,-384 107 224,-1-4-1,-2-3 1,119-76-1,-172 97 36,-1-2-1,0-1 1,-1 0-1,37-44 1,-49 51 9,-1-1 1,-1 0 0,0 0-1,-1 0 1,0-1 0,-1 0-1,-1-1 1,0 1 0,-1-1-1,0 0 1,1-19-1,-2 6 274,-3 1 0,0-1 0,-2 1 0,0 0 0,-2-1 0,-1 1 0,-2 1 0,0-1 0,-15-32-1,7 24-38,-3 1 0,-1 0 0,-1 2 0,-1 0 0,-2 1 0,-30-29 0,5 11-83,-3 3 1,-2 2-1,-1 2 1,-2 3-1,-2 2 0,-2 3 1,-74-31-1,69 38-78,-2 2 0,0 3 0,-87-15 0,107 29-74,0 1-1,0 3 1,0 2 0,0 2-1,-89 12 1,109-7-69,0 2 1,1 1-1,0 1 1,0 1-1,1 2 0,0 0 1,1 2-1,1 0 1,-27 22-1,-12 16-1726,-103 110 0,36-24-2580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5:09.985"/>
    </inkml:context>
    <inkml:brush xml:id="br0">
      <inkml:brushProperty name="width" value="0.025" units="cm"/>
      <inkml:brushProperty name="height" value="0.025" units="cm"/>
    </inkml:brush>
  </inkml:definitions>
  <inkml:trace contextRef="#ctx0" brushRef="#br0">3362 293 10730,'-7'-10'5963,"-3"-7"-5647,-1 1-1,-1 0 1,-1 1-1,0 1 1,-1 0-1,0 0 1,-1 2 0,-26-18-1,7 13-165,-1 2 0,0 1-1,-1 1 1,-1 3 0,-67-12 0,-197-8 929,238 26-1103,-530-6 330,466 19-321,1 5 0,-207 50 1,192-26 198,2 7 1,2 5 0,2 6-1,-148 85 1,244-118-43,1 1 0,0 2 0,2 2-1,2 1 1,0 1 0,2 2 0,1 2 0,2 0-1,1 2 1,2 1 0,2 1 0,1 2 0,2 0-1,2 1 1,-25 76 0,28-62-149,4 0 0,1 0 0,3 1 1,2 0-1,3 1 0,2-1 0,3 1 0,11 67 0,-6-78-4,3-1 0,2 0-1,2 0 1,2-1-1,1-1 1,3-1 0,1 0-1,2-1 1,2-2-1,39 49 1,-28-49 11,1 0 0,2-3-1,2-1 1,1-2 0,1-2 0,2-2 0,1-2-1,1-1 1,1-3 0,92 30 0,-53-27 16,2-4 1,1-4-1,0-3 0,1-5 1,137-1-1,-176-10-10,1-3 0,-1-1 0,0-3-1,0-3 1,-1-1 0,-1-3 0,0-2 0,-1-2 0,-1-2-1,46-28 1,-15 0 102,-2-3 1,-2-4-1,120-116 0,-88 61 1173,139-186 0,-209 247-831,-1-1 0,-3-3 1,-2 0-1,-3-2 0,33-93 0,-51 121-296,-2-1 0,-2 0 0,0-1 0,-2 1 1,-1-1-1,-2 0 0,-1 0 0,-1 0 0,-1 0 0,-2 1 0,-1-1 0,-1 1 0,-18-50 0,10 45-154,-1 1 0,-1 0 0,-2 1 0,-2 1 0,-1 1 0,-1 1 0,-1 1 0,-1 1 0,-2 0 0,-1 3 0,0 0 0,-2 1 0,-1 2 0,-1 1 0,0 2 0,-1 0 0,-1 3 0,-1 0 0,0 3 0,-1 0 0,-42-7 0,14 9-12,-1 3 0,0 3 0,-1 2 0,1 3 0,-120 18 0,66 3-124,2 5 0,-137 50 0,189-54-706,-64 34 0,40-6-2165,67-36-587,-36 32 1,23-9-6054</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232"/>
    </inkml:context>
    <inkml:brush xml:id="br0">
      <inkml:brushProperty name="width" value="0.025" units="cm"/>
      <inkml:brushProperty name="height" value="0.025" units="cm"/>
    </inkml:brush>
  </inkml:definitions>
  <inkml:trace contextRef="#ctx0" brushRef="#br0">62 87 11435,'0'-9'4185,"4"-38"-959,-2 16 2355,-7 75-4320,-24 128-862,18-117 285,1 0 0,-2 86 0,11-139-673,1 0 0,0-1 0,0 1 0,0 0 0,1 0 0,-1 0 0,0 0 0,1-1 0,-1 1 0,1 0 0,-1 0 0,1-1 0,0 1 0,0 0 0,0-1 1,0 1-1,0-1 0,0 1 0,0-1 0,2 2 0,-2-2-5,1-1-1,-1 1 1,0-1 0,1 1 0,-1-1 0,1 1-1,-1-1 1,1 0 0,0 0 0,-1 0 0,1 0-1,-1 0 1,1 0 0,-1 0 0,1 0-1,-1-1 1,1 1 0,2-1 0,4-3 26,-1 1 1,1-1 0,-1 0-1,1-1 1,-1 1 0,-1-1-1,10-9 1,28-34 71,-3-1 0,-1-1 0,-3-3 0,-3-1 0,29-59 0,-63 114-92,0-1 0,0 0 0,0 0 0,0 0 0,0 0 0,1 0 0,-1 0-1,0 0 1,0 0 0,0 0 0,0 0 0,0 0 0,0 0 0,0 0 0,0 0-1,1 0 1,-1 0 0,0 0 0,0 0 0,0 0 0,0 0 0,0 0 0,0 0-1,0 0 1,1 0 0,-1 0 0,0 0 0,0 0 0,0 0 0,0 0 0,0 0-1,0 0 1,0 0 0,0 0 0,0 0 0,0-1 0,1 1 0,-1 0-1,0 0 1,0 0 0,0 0 0,0 0 0,0 0 0,0 0 0,0 0 0,0-1-1,-2 20 175,-7 25-97,8-41-74,-14 45 82,1 0-1,3 1 0,2 0 0,-4 67 1,13-115-93,0-1 1,0 1-1,0 0 1,-1-1-1,1 1 0,0 0 1,0 0-1,0-1 1,1 1-1,-1 0 1,0 0-1,0-1 1,0 1-1,0 0 1,1-1-1,-1 1 1,0 0-1,1-1 1,-1 1-1,0 0 0,1-1 1,-1 1-1,1-1 1,-1 1-1,1-1 1,-1 1-1,1-1 1,-1 1-1,1-1 1,0 1-1,-1-1 1,1 0-1,0 1 0,-1-1 1,1 0-1,0 0 1,-1 0-1,1 1 1,0-1-1,0 0 1,-1 0-1,1 0 1,0 0-1,0 0 1,-1 0-1,1 0 0,0 0 1,-1-1-1,1 1 1,0 0-1,0 0 1,-1-1-1,1 1 1,0 0-1,-1-1 1,1 1-1,-1 0 1,1-1-1,0 1 0,-1-1 1,1 1-1,0-2 1,39-33 520,-12 3-385,-3-2 1,0-1 0,-2 0-1,-2-2 1,-1-1-1,-2 0 1,-2-1-1,17-57 1,-29 86-1567,-2 17-2074,0 19-5053,-2-9 219</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684"/>
    </inkml:context>
    <inkml:brush xml:id="br0">
      <inkml:brushProperty name="width" value="0.025" units="cm"/>
      <inkml:brushProperty name="height" value="0.025" units="cm"/>
    </inkml:brush>
  </inkml:definitions>
  <inkml:trace contextRef="#ctx0" brushRef="#br0">27 211 17969,'0'0'4933,"11"-9"-3113,3-2-1113,1-1-1,-2-1 1,15-18-1,-23 26-583,0-1 0,-1 0 0,0 0 0,0-1 0,-1 1 0,1-1 0,-2 0 0,1 0 0,-1 0 0,0 0 0,0 0 0,-1 0 0,1-11 0,-2 17-92,0 0 0,0 1-1,0-1 1,0 0 0,0 0-1,0 1 1,0-1 0,0 0-1,-1 0 1,1 1 0,0-1-1,-1 0 1,1 1 0,0-1-1,-1 0 1,1 1 0,-1-1-1,1 1 1,-1-1 0,0 0-1,1 1 1,-1-1-1,1 1 1,-1 0 0,0-1-1,1 1 1,-1 0 0,0-1-1,0 1 1,1 0 0,-1 0-1,0-1 1,1 1 0,-1 0-1,0 0 1,0 0 0,0 0-1,1 0 1,-1 0 0,0 0-1,0 0 1,1 1 0,-2-1-1,-1 1 6,-1-1 0,1 1 0,0 0 0,0 0 0,0 1 0,0-1 0,-1 1 0,2-1 0,-6 4 0,-1 4-25,1 0 0,0 0 0,0 1 1,0 0-1,2 1 0,-1-1 1,1 1-1,1 1 0,0-1 0,0 1 1,1 0-1,1 0 0,0 0 0,0 0 1,2 0-1,-1 1 0,1 19 1,1-30-17,1 0 1,-1 0-1,0 0 1,1 0-1,-1 0 1,1 0-1,-1 0 1,1-1 0,0 1-1,0 0 1,0 0-1,0-1 1,0 1-1,0 0 1,0-1-1,1 1 1,-1-1 0,0 0-1,1 1 1,-1-1-1,3 1 1,-1 0 4,1 0-1,-1-1 1,1 0 0,0 0-1,-1 0 1,1 0 0,0 0-1,-1-1 1,1 0 0,6 0 0,0 0-4,-1-1 0,1-1 1,-1 1-1,1-2 0,-1 1 1,0-1-1,0-1 1,11-5-1,74-57-1827,-94 70 1647,1-1 0,-1 1 0,1 0 0,0-1 1,1 1-1,-1-1 0,0 1 0,4 5 0,-3-8-1,-1-1 0,1 0 0,-1 1 1,1-1-1,-1 0 0,1 0 0,0 0 0,-1 0 0,1 0 0,-1 0 1,1 0-1,-1 0 0,1-1 0,-1 1 0,1-1 0,-1 1 0,1-1 0,-1 1 1,1-1-1,-1 0 0,2-1 0,25-22-2416,4-11-2710,-2-1-1,28-43 0,-16 15 4581</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029"/>
    </inkml:context>
    <inkml:brush xml:id="br0">
      <inkml:brushProperty name="width" value="0.025" units="cm"/>
      <inkml:brushProperty name="height" value="0.025" units="cm"/>
    </inkml:brush>
  </inkml:definitions>
  <inkml:trace contextRef="#ctx0" brushRef="#br0">205 0 10186,'0'0'6806,"-6"14"-4788,-13 30-551,2 0 0,2 1 0,2 1 0,-9 62 0,20-93-1435,0 1-1,2 0 1,0-1 0,0 1-1,1-1 1,1 1-1,1-1 1,0 0 0,1 0-1,0 0 1,2 0 0,0-1-1,8 16 1,-5-7-263,-10-22 210,1-1 1,0 0 0,0 0-1,-1 0 1,1 1 0,0-1-1,-1 0 1,1 0-1,0 0 1,0 0 0,-1 0-1,1 0 1,0 0 0,-1 0-1,1 0 1,0 0-1,-1 0 1,1 0 0,0 0-1,0 0 1,-1 0 0,1 0-1,0 0 1,-1 0-1,1 0 1,0 0 0,-1 0-1,1 0 1,0-1 0,0 1-1,-1 0 1,1 0-1,0 0 1,0-1 0,-1 1-1,1-1 1,-36-29-1376,15 7 667,-37-44 300,29 21 4657,28 44-4073,0 1 0,1-1 0,-1 0 0,0 1 1,1-1-1,0 0 0,-1 1 0,1-1 0,0 0 0,0 0 1,0 1-1,0-1 0,0 0 0,0 1 0,0-1 0,1 0 1,-1 0-1,1 1 0,-1-1 0,1 1 0,0-1 1,-1 0-1,1 1 0,1-2 0,1 0-94,-1 1 1,1-1-1,-1 1 0,1 0 0,0 0 1,0 0-1,0 0 0,1 0 0,-1 1 1,0-1-1,4 0 0,8-2-169,-1 0 0,1 2-1,0-1 1,25 1 0,-5 2-935,32-1-7550,-39-3-477</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794"/>
    </inkml:context>
    <inkml:brush xml:id="br0">
      <inkml:brushProperty name="width" value="0.025" units="cm"/>
      <inkml:brushProperty name="height" value="0.025" units="cm"/>
    </inkml:brush>
  </inkml:definitions>
  <inkml:trace contextRef="#ctx0" brushRef="#br0">1 0 14061,'0'0'7074,"9"2"-5403,-7-1-1554,1-1 1,-1 1-1,1 0 1,-1 0-1,1 0 1,-1 0-1,1 0 1,-1 0-1,0 1 1,0-1-1,0 1 1,0 0-1,0 0 1,0 0-1,0 0 1,0 0-1,-1 0 1,1 0-1,-1 0 1,2 3-1,0 3 204,-1 0 0,0 1 0,0-1 0,0 0 0,-1 1-1,0 15 1,-9 236 1304,2-155-1499,6-104-128,0 0 0,-1 1 0,1-1 0,0 0 0,0 1 0,0-1 0,0 0-1,1 1 1,-1-1 0,0 0 0,0 1 0,1-1 0,-1 0 0,1 0 0,-1 1 0,1-1 0,0 0-1,-1 0 1,1 0 0,1 2 0,-1-3 2,0 0 0,0 0 1,-1 1-1,1-1 0,0 0 0,0 0 0,0 0 1,-1 0-1,1 0 0,0 0 0,0-1 0,0 1 1,0 0-1,-1 0 0,1 0 0,0-1 0,0 1 1,-1-1-1,1 1 0,0 0 0,0-1 1,-1 1-1,2-2 0,39-38 209,-40 39-197,33-43 83,-22 27-79,1 1 1,27-27-1,-39 42-15,0 0 0,0 0 0,0 1 0,-1-1 0,1 0 1,1 0-1,-1 1 0,0-1 0,0 0 0,0 1 0,0-1 0,0 1 0,0-1 0,1 1 0,-1 0 1,0 0-1,0-1 0,1 1 0,-1 0 0,0 0 0,2 0 0,-2 1 2,0-1 0,0 1 0,0 0 0,-1-1 1,1 1-1,0 0 0,0 0 0,-1-1 0,1 1 0,-1 0 0,1 0 0,-1 0 0,1 0 0,-1 0 0,1 0 1,-1 0-1,0 0 0,0 0 0,1 0 0,-1 1 0,1 10 49,0 0 0,-1-1 0,-2 20-1,1-19 11,0 5 59,-2 1-1,-10 34 1,9-37-58,0 1 0,1-1 1,0 1-1,0 15 0,3-31-80,0 1 0,0-1 1,0 0-1,0 0 0,1 1 1,-1-1-1,0 0 0,0 0 1,0 1-1,0-1 0,0 0 1,0 0-1,1 0 0,-1 1 1,0-1-1,0 0 0,0 0 1,1 0-1,-1 1 0,0-1 1,0 0-1,0 0 0,1 0 1,-1 0-1,0 0 0,0 0 1,1 0-1,-1 1 0,0-1 1,0 0-1,1 0 0,-1 0 0,0 0 1,1 0-1,-1 0 0,0 0 1,0 0-1,1 0 0,-1-1 1,0 1-1,0 0 0,1 0 1,-1 0-1,0 0 0,0 0 1,1 0-1,-1 0 0,0-1 1,0 1-1,0 0 0,1 0 1,-1 0-1,0-1 0,0 1 1,15-10-1165,26-43-5994,-18 18 358</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384"/>
    </inkml:context>
    <inkml:brush xml:id="br0">
      <inkml:brushProperty name="width" value="0.025" units="cm"/>
      <inkml:brushProperty name="height" value="0.025" units="cm"/>
    </inkml:brush>
  </inkml:definitions>
  <inkml:trace contextRef="#ctx0" brushRef="#br0">72 116 15919,'0'0'11221,"9"-3"-11023,-5 2-179,1-1 1,-1 0-1,0 0 0,0 0 1,0 0-1,0-1 0,-1 1 1,1-1-1,-1 0 0,6-6 1,-8 7-3,1 1 1,-1-1-1,1-1 0,-1 1 1,0 0-1,0 0 1,0 0-1,0-1 1,0 1-1,0 0 0,-1-1 1,1 1-1,-1-1 1,0 1-1,1-1 0,-1 1 1,0-1-1,-1 1 1,1-1-1,0 1 1,-1 0-1,1-1 0,-1 1 1,0-1-1,0 1 1,-2-4-1,2 5-7,1-1 1,-1 1-1,0 0 0,0 0 1,0 0-1,0 0 0,0 1 1,0-1-1,0 0 0,0 0 1,0 1-1,0-1 0,0 0 1,0 1-1,0-1 0,-1 1 1,1-1-1,0 1 0,-1 0 1,1 0-1,0 0 0,0-1 0,-1 1 1,1 0-1,0 0 0,-1 1 1,1-1-1,0 0 0,0 0 1,-1 1-1,-1 0 0,-1 0-11,1 0-1,0 0 0,0 1 1,0-1-1,0 1 0,0 0 0,0 0 1,1 0-1,-1 0 0,0 0 1,-2 4-1,-3 5 4,1 1 1,0 0 0,1 0-1,0 0 1,1 0 0,1 1-1,0 0 1,0 0 0,1 0-1,1 1 1,0-1 0,1 1 0,1-1-1,0 1 1,3 22 0,-3-34 0,1 0 1,-1 0-1,1 0 1,-1 0-1,1 0 1,0-1 0,0 1-1,0 0 1,0 0-1,0-1 1,0 1-1,1-1 1,-1 1 0,0-1-1,1 1 1,-1-1-1,1 0 1,0 0 0,-1 0-1,1 0 1,0 0-1,0 0 1,0 0-1,-1 0 1,1-1 0,0 1-1,0-1 1,0 1-1,0-1 1,0 0-1,0 0 1,0 0 0,0 0-1,4-1 1,0 1 21,-1-1-1,1 0 1,0 0 0,-1-1-1,1 0 1,-1 0 0,0 0-1,0 0 1,0-1 0,0 0 0,6-4-1,2-5 38,-1-1 0,0 0 0,-2-1-1,1 0 1,-2-1 0,0 0 0,0 0-1,-1-1 1,-1 0 0,-1-1 0,-1 1 0,0-1-1,3-19 1,-16 74-194,0-3 108,2 0 1,-4 57-1,10-91 19,0 0 1,-1-1-1,1 1 0,0 0 0,0 0 1,0 0-1,0 0 0,1 0 0,-1 0 1,0-1-1,0 1 0,0 0 1,1 0-1,-1 0 0,0-1 0,1 1 1,-1 0-1,1 0 0,-1-1 0,1 1 1,-1 0-1,1-1 0,0 1 0,-1 0 1,1-1-1,0 1 0,-1-1 0,1 1 1,0-1-1,0 1 0,1-1 5,0 0-1,0 0 1,-1 0 0,1 0-1,0 0 1,0-1 0,-1 1-1,1-1 1,0 1 0,-1-1-1,1 0 1,-1 1 0,4-3-1,4-3 33,0 0-1,0-1 0,14-13 1,20-29-11,52-78 1,-75 99-178,-20 28 145,0 0-1,0 0 1,0 1-1,0-1 1,0 0-1,0 0 1,1 0-1,-1 0 1,0 0-1,0 1 1,0-1-1,0 0 1,0 0-1,0 0 1,1 0-1,-1 0 1,0 0-1,0 0 1,0 0-1,0 0 1,1 0-1,-1 1 1,0-1-1,0 0 1,0 0-1,0 0 1,1 0-1,-1 0 1,0 0-1,0 0 1,0 0-1,1 0 1,-1-1-1,0 1 1,0 0-1,0 0 1,0 0-1,1 0 1,-1 0-1,0 0 1,0 0-1,0 0 1,0 0-1,0 0 1,1-1-1,-1 1 1,0 0-1,0 0 1,0 0-1,0 0 1,0 0-1,0-1 0,0 1 1,0 0-1,1 0 1,-1 0-1,0 0 1,0-1-1,0 1 1,0 0-1,0 0 1,0 0-1,0 0 1,0-1-1,0 1 1,0 0-1,0 0 1,0 0-1,0-1 1,-2 22-302,-9 27 300,5-29 43,0-2-10,0-1 0,2 2 0,0-1 0,0 0-1,0 20 1,4-36-40,0-1-1,0 0 1,0 1 0,0-1-1,1 0 1,-1 1 0,0-1-1,0 0 1,0 1 0,0-1-1,0 0 1,1 0 0,-1 1-1,0-1 1,0 0 0,1 0-1,-1 1 1,0-1 0,0 0-1,1 0 1,-1 1 0,0-1-1,0 0 1,1 0-1,-1 0 1,0 0 0,1 0-1,-1 1 1,0-1 0,1 0-1,-1 0 1,0 0 0,1 0-1,-1 0 1,0 0 0,1 0-1,-1 0 1,0 0 0,1 0-1,-1-1 1,1 1 0,-1 0-1,0 0 1,0 0 0,1 0-1,0-1 1,16-7-1197,-7-1 186,-1-1-1,0 0 0,0 0 1,-1-1-1,-1 0 1,0 0-1,7-15 0,11-25-5059</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869"/>
    </inkml:context>
    <inkml:brush xml:id="br0">
      <inkml:brushProperty name="width" value="0.025" units="cm"/>
      <inkml:brushProperty name="height" value="0.025" units="cm"/>
    </inkml:brush>
  </inkml:definitions>
  <inkml:trace contextRef="#ctx0" brushRef="#br0">154 1 13004,'0'0'7778,"-1"9"-6256,-69 277 1278,39-179-2601,-19 133-1,50-240-196,0 0 0,0 0 0,0 0 0,0 1 0,0-1 0,0 0 0,-1 0 0,1 0 0,0 0 0,0 0 0,0 0 0,0 0 0,0 1 0,0-1 0,0 0 0,0 0 0,0 0 0,0 0 0,0 0 0,0 1 0,0-1 0,0 0 0,0 0 0,0 0 0,0 0 0,0 0 0,0 1 0,0-1 0,0 0 0,0 0 0,0 0 0,0 0 0,0 0 0,0 1 0,0-1 0,0 0 0,0 0 0,0 0 0,0 0 0,0 0 0,0 0 0,1 0 0,-1 1 0,0-1 0,0 0 0,0 0 0,0 0 0,0 0 0,0 0 0,1 0 0,-1 0 0,0 0 0,0 0 0,0 0 0,0 0 0,0 0 0,1 0 0,-1 0 0,0 0 0,0 0 0,0 0 0,0 0 0,0 0 0,1 0 0,-1 0 0,0 0 0,0 0 0,10-12 170,9-21 204,4-36 13,20-98 1,-43 171-377,1 0 0,-1-1 0,1 1-1,0-1 1,0 1 0,0-1 0,0 1 0,0-1-1,1 0 1,0 1 0,0-1 0,0 0 0,0 0 0,0 0-1,0 0 1,1-1 0,-1 1 0,1-1 0,0 1-1,0-1 1,0 0 0,0 0 0,0 0 0,0-1-1,1 1 1,-1-1 0,0 0 0,1 0 0,-1 0 0,1 0-1,0 0 1,-1-1 0,1 0 0,0 1 0,-1-1-1,1-1 1,-1 1 0,1 0 0,0-1 0,-1 0-1,1 0 1,-1 0 0,1 0 0,-1-1 0,0 1 0,1-1-1,-1 0 1,0 0 0,5-4 0,67-54 1281,-68 54-1236,-1-1 0,0 1 0,0-1-1,-1 0 1,0-1 0,0 1 0,0-1 0,5-13 0,-10 21-47,0 0 0,0-1 1,0 1-1,1 0 0,-1 0 0,0 0 0,0-1 1,0 1-1,0 0 0,1-1 0,-1 1 1,0 0-1,0 0 0,0-1 0,0 1 1,0 0-1,0 0 0,0-1 0,0 1 1,0 0-1,0-1 0,0 1 0,0 0 1,0-1-1,0 1 0,0 0 0,0 0 0,0-1 1,0 1-1,-1 0 0,1 0 0,0-1 1,0 1-1,0 0 0,0 0 0,-1-1 1,1 1-1,0 0 0,0 0 0,0-1 1,-1 1-1,1 0 0,0 0 0,0 0 1,-1 0-1,1 0 0,0-1 0,-1 1 0,-16 9 159,-16 21-79,26-22 18,0 1 0,0 0 0,1 0 0,1 0 0,-1 1 0,1-1 0,1 1-1,0 0 1,0 1 0,1-1 0,1 1 0,0-1 0,0 1 0,0 14 0,2-23-99,1 1 0,0 0-1,0 0 1,0-1 0,0 1 0,0-1 0,0 1 0,1-1 0,-1 1 0,1-1 0,0 0-1,0 1 1,0-1 0,0 0 0,0 0 0,0-1 0,0 1 0,1 0 0,-1-1 0,1 1-1,-1-1 1,1 0 0,-1 0 0,1 0 0,0 0 0,0 0 0,-1-1 0,1 1 0,0-1-1,3 0 1,10 2-343,0 0 1,1-1-1,30-3 0,10-10-3377,0-15-3593</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4.974"/>
    </inkml:context>
    <inkml:brush xml:id="br0">
      <inkml:brushProperty name="width" value="0.025" units="cm"/>
      <inkml:brushProperty name="height" value="0.025" units="cm"/>
    </inkml:brush>
  </inkml:definitions>
  <inkml:trace contextRef="#ctx0" brushRef="#br0">29 18 13293,'0'0'10345,"0"10"-9837,-13 176 415,-2 72-640,15-256-256,-1-1 1,1 1-1,0 0 0,0-1 1,0 1-1,0 0 0,0 0 1,1-1-1,-1 1 0,0 0 1,1-1-1,-1 1 1,1 0-1,0-1 0,0 1 1,-1-1-1,1 1 0,0-1 1,0 0-1,0 1 0,0-1 1,1 0-1,1 3 0,-1-4 13,-1 0 1,1 0-1,0 0 0,-1 0 0,1 0 0,0 0 0,-1 0 0,1 0 0,0-1 0,-1 1 0,1-1 0,-1 1 0,1-1 0,-1 1 1,1-1-1,-1 0 0,1 0 0,-1 0 0,2-1 0,9-7 219,-1-1 1,-1 0-1,0 0 0,12-16 1,8-15 67,-2-1 0,-2-1 0,-2-2 0,-2 0 0,-2-2 1,29-96-1,-55 221-162,3-58-181,-2 5 9,2 0 0,0 1 0,2-1 0,1 1 0,4 28 0,-4-53-19,0 0 0,0 0 0,0 0 0,1 0 1,-1 0-1,0 0 0,1 0 0,-1 0 1,1 0-1,-1 0 0,1-1 0,0 1 1,-1 0-1,1 0 0,0-1 0,-1 1 1,1 0-1,0-1 0,0 1 0,0-1 0,0 1 1,-1-1-1,1 0 0,0 1 0,0-1 1,0 0-1,0 1 0,0-1 0,0 0 1,0 0-1,0 0 0,0 0 0,0 0 1,0 0-1,0 0 0,0 0 0,0 0 0,0-1 1,0 1-1,0 0 0,0 0 0,0-1 1,-1 1-1,1-1 0,0 1 0,1-2 1,4-1-66,0 0 0,0 0 0,-1-1 0,0 0 0,9-8 0,6-9-426,-2-1 0,0 0 0,-2-2 0,26-48 0,-24 36-2077,16-49 1,-32 77 1334,-1 1-3397</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122"/>
    </inkml:context>
    <inkml:brush xml:id="br0">
      <inkml:brushProperty name="width" value="0.025" units="cm"/>
      <inkml:brushProperty name="height" value="0.025" units="cm"/>
    </inkml:brush>
  </inkml:definitions>
  <inkml:trace contextRef="#ctx0" brushRef="#br0">28 328 14414,'0'0'2258,"-4"11"-240,1-6-1728,0 1-55,0-1 0,0 1-1,1 0 1,0 0 0,0 0-1,1 1 1,-1-1 0,1 0 0,0 1-1,1-1 1,0 0 0,1 12 0,0-16-177,0-1 0,0 1 1,0 0-1,0-1 1,1 1-1,-1-1 0,0 0 1,1 1-1,-1-1 1,1 0-1,0 0 1,-1 0-1,1 0 0,0 0 1,0 0-1,0 0 1,-1-1-1,1 1 1,0-1-1,0 0 0,0 1 1,0-1-1,0 0 1,0 0-1,0 0 1,0 0-1,0 0 0,0-1 1,0 1-1,2-1 1,3 0 115,-1 0 0,1-1 0,-1 1 0,0-1 0,0 0 0,0-1 0,11-5 0,-11 4-63,-1-1 0,1 1 1,-1-1-1,0 0 1,-1 0-1,1-1 0,-1 1 1,0-1-1,-1 0 1,1 0-1,-1 0 0,0-1 1,-1 1-1,1-1 1,-1 0-1,0 1 1,-1-1-1,0 0 0,0 0 1,-1 0-1,1 0 1,-2-11-1,1 17-104,0 1-1,0-1 1,-1 0 0,1 0-1,0 1 1,0-1 0,0 0-1,-1 1 1,1-1 0,0 0-1,-1 1 1,1-1 0,-1 1 0,1-1-1,-1 1 1,1-1 0,-1 1-1,1-1 1,-1 1 0,1-1-1,-1 1 1,1 0 0,-1-1-1,0 1 1,1 0 0,-1-1-1,0 1 1,1 0 0,-1 0-1,0 0 1,1 0 0,-1-1 0,0 1-1,0 0 1,1 0 0,-1 0-1,0 1 1,1-1 0,-1 0-1,0 0 1,0 0 0,1 0-1,-1 1 1,0-1 0,1 0-1,-2 1 1,-1 1-11,0-1 1,0 1-1,0-1 0,1 1 1,-1 0-1,0 0 1,1 0-1,-1 0 0,-2 4 1,-3 5 31,0 1 0,0 0 0,1 1 0,0 0 0,1 0 0,1 0 0,0 1 0,1 0 0,0 0 0,1 0 0,-2 28 0,6-41-21,-1 0 1,0 0-1,0 0 0,1 0 1,-1 0-1,0 0 0,1 0 1,-1-1-1,1 1 1,0 0-1,-1 0 0,1 0 1,0 0-1,-1-1 0,1 1 1,0 0-1,0 0 1,0-1-1,0 1 0,-1-1 1,1 1-1,0-1 0,0 1 1,0-1-1,0 0 0,0 1 1,0-1-1,0 0 1,0 0-1,0 0 0,1 0 1,-1 0-1,0 0 0,0 0 1,0 0-1,0 0 1,1-1-1,46-8 305,-25-2-257,0-1-1,-1-1 1,0-1-1,-2-1 0,22-19 1,-31 25-56,-11 9-19,1 0 1,0-1-1,-1 1 1,1 0-1,0-1 1,-1 1-1,1 0 0,0 0 1,-1 0-1,1-1 1,0 1-1,0 0 0,-1 0 1,1 0-1,0 0 1,0 0-1,-1 0 0,1 1 1,0-1-1,-1 0 1,1 0-1,0 0 0,0 1 1,-1-1-1,1 0 1,0 1-1,-1-1 0,1 1 1,-1-1-1,1 1 1,-1-1-1,1 1 1,-1-1-1,1 1 0,0 0 1,20 10-621,-15-12 468,1 1 0,-1-1 0,1-1 0,-1 1 0,1-1 0,-1 0 0,0-1-1,0 1 1,0-1 0,0 0 0,-1-1 0,1 1 0,-1-1 0,0 0 0,8-9 0,10-10-1912,38-49 0,-47 54 842,84-122-3673,-83 116 5539,20-51 0,-68 176 6514,21-51-6523,1 1 0,3 0 0,-4 89 0,15-112-458,-3-28-211,1 1 0,-1 0 0,0-1-1,0 1 1,1-1 0,-1 1 0,0 0-1,1-1 1,-1 1 0,0-1 0,1 1-1,-1-1 1,1 1 0,-1-1 0,1 1 0,-1-1-1,1 0 1,-1 1 0,1-1 0,0 0-1,-1 1 1,1-1 0,-1 0 0,1 0-1,0 1 1,-1-1 0,1 0 0,0 0 0,-1 0-1,1 0 1,0 0 0,-1 0 0,2 0-1,-1-1-39,0 0 0,-1 0-1,0 0 1,1 0-1,-1 0 1,1 0-1,-1 0 1,0 0 0,0 0-1,0 0 1,0 0-1,0 0 1,0 0-1,0 0 1,0 0 0,0 0-1,0 0 1,0 0-1,-1 0 1,1 0-1,-1-2 1,-5-23-87,-2 10 281,-1 0 0,0 1 0,-1 0-1,-1 1 1,-12-14 0,0 1 2136,22 27-2149,1-1 1,-1 1-1,0-1 1,1 0-1,-1 1 1,0-1-1,1 0 1,-1 1-1,1-1 1,-1 0-1,1 0 1,-1 0-1,1 0 0,0 1 1,-1-1-1,1 0 1,0 0-1,0 0 1,0 0-1,0 0 1,0 0-1,0 0 1,0 0-1,0 0 1,0 0-1,0 1 0,0-1 1,0 0-1,1 0 1,-1 0-1,0 0 1,1 0-1,-1 0 1,1 1-1,-1-1 1,1 0-1,-1 0 1,1 1-1,-1-1 1,1 0-1,0 1 0,-1-1 1,1 0-1,0 1 1,0-1-1,0 1 1,-1-1-1,1 1 1,0 0-1,0-1 1,0 1-1,0 0 1,0 0-1,0-1 0,-1 1 1,1 0-1,0 0 1,2 0-1,9-2-262,0 1-1,0 0 0,19 2 0,-21-1 390,67 6-3050,-15 0-3216,-12-5-3258</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968"/>
    </inkml:context>
    <inkml:brush xml:id="br0">
      <inkml:brushProperty name="width" value="0.025" units="cm"/>
      <inkml:brushProperty name="height" value="0.025" units="cm"/>
    </inkml:brush>
  </inkml:definitions>
  <inkml:trace contextRef="#ctx0" brushRef="#br0">92 68 15054,'0'0'7944,"-8"4"-6978,2 1-815,0-1 0,0 1 0,0 0 0,1 0-1,0 0 1,0 1 0,0-1 0,1 1 0,0 1 0,0-1 0,0 0 0,1 1-1,0 0 1,0 0 0,1 0 0,0 0 0,0 0 0,-1 13 0,1-14-99,1 0-1,0 1 1,0-1 0,1 0 0,0 0 0,0 0-1,1 8 1,-1-13-51,0 0 0,1 0 0,-1 0 0,0 0-1,1-1 1,-1 1 0,0 0 0,1 0 0,-1-1 0,1 1 0,-1 0-1,1-1 1,0 1 0,-1 0 0,1-1 0,0 1 0,-1-1-1,1 1 1,0-1 0,-1 0 0,1 1 0,1 0 0,0-1 8,0 0 0,0 0 0,0 0 0,0 0 0,1 0 0,-1 0 0,0 0 0,0-1 0,0 1 0,0-1 0,0 0 0,-1 1 0,4-3 0,2 0 34,-1-1 0,0 0-1,-1 0 1,1-1 0,7-7 0,-9 7-130,0 1 1,1 0-1,-1 1 1,1-1-1,0 1 1,0-1-1,0 2 1,0-1-1,7-2 1,-11 5 58,0 0 1,-1 0 0,1-1-1,0 1 1,0 0 0,0 0-1,0 1 1,0-1 0,0 0-1,0 0 1,0 0 0,0 1 0,-1-1-1,1 0 1,0 1 0,0-1-1,0 1 1,-1-1 0,1 1-1,0-1 1,0 1 0,-1-1-1,1 1 1,0 0 0,-1-1-1,1 1 1,-1 0 0,1 0-1,-1 0 1,1-1 0,-1 1-1,0 0 1,1 0 0,-1 0-1,0 0 1,1 1 0,4 39-189,-4-37 188,0 30 105,0 0 1,-2 0-1,-11 63 0,9-79 417,-2 0 0,0 0 1,-1-1-1,0 1 0,-2-1 0,0-1 0,-1 1 0,-20 26 1,28-41-416,0 0 1,0-1 0,-1 1 0,1 0 0,-1-1-1,0 1 1,1-1 0,-1 1 0,0-1 0,0 0-1,0 1 1,0-1 0,-3 1 0,5-2-60,-1 0 1,1 0-1,-1 0 1,0 0-1,1-1 1,-1 1-1,1 0 1,-1 0-1,1 0 0,-1 0 1,1-1-1,-1 1 1,1 0-1,-1-1 1,1 1-1,-1 0 1,1-1-1,0 1 1,-1 0-1,1-1 0,-1 1 1,1-1-1,0 1 1,-1-1-1,1 1 1,0-1-1,0 1 1,-1-1-1,1 1 1,0-1-1,0 0 0,-2-8 26,0 0 0,1 0-1,0 0 1,1-15 0,0 19-76,1-9 16,0 0 0,0 0 0,2 0 0,-1 0 1,2 0-1,0 0 0,1 1 0,0 0 0,1 0 1,0 0-1,1 0 0,0 1 0,1 0 0,1 1 1,10-11-1,15-13-7,2 2 0,1 2 0,46-30 0,-44 33-100,-1 0 0,62-63 0,-98 88 135,1 0-1,-1 1 0,0-1 1,0 0-1,-1 0 0,1 0 1,-1 0-1,1 0 1,-1 0-1,0 0 0,0 0 1,1-7-1,-2 10-6,0-1 0,0 0 0,0 1 0,-1-1 0,1 1 1,0-1-1,0 1 0,0-1 0,0 0 0,0 1 0,-1-1 0,1 1 0,0-1 0,-1 1 0,1-1 0,0 1 0,-1 0 0,1-1 0,0 1 0,-1-1 0,1 1 0,-1 0 1,1-1-1,-1 1 0,1 0 0,-1-1 0,0 1 0,0-1 2,-1 1 0,0 0 0,0 0 0,0 0-1,0 0 1,1 0 0,-1 0 0,0 0 0,0 0 0,0 1 0,1-1 0,-1 1 0,-2 0 0,-5 3-5,1 1 0,0-1 0,-1 1 0,2 1-1,-1-1 1,0 1 0,1 1 0,0 0 0,1 0 0,0 0 0,-6 8 0,-2 5-12,0 1 0,2 0 1,-13 27-1,21-40-27,0 1 0,0 0 0,1 1 0,0-1 0,1 1 0,0-1 0,1 1 0,-1 0 0,2-1 0,0 11 0,0-18-72,0-1 1,0 0-1,0 1 0,1-1 0,-1 0 0,1 1 0,-1-1 0,1 0 0,-1 1 0,1-1 0,0 0 1,0 0-1,-1 0 0,1 0 0,0 0 0,0 0 0,0 0 0,0 0 0,0 0 0,1 0 0,-1 0 1,0-1-1,0 1 0,0 0 0,2 0 0,1 0-179,0 0-1,-1-1 1,1 1-1,0-1 1,0 0 0,0 0-1,-1 0 1,1 0 0,5-1-1,2-2-771,0 1 1,0-1-1,-1-1 0,1 0 0,16-9 0,18-20-4985,-2-5-3956</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323"/>
    </inkml:context>
    <inkml:brush xml:id="br0">
      <inkml:brushProperty name="width" value="0.025" units="cm"/>
      <inkml:brushProperty name="height" value="0.025" units="cm"/>
    </inkml:brush>
  </inkml:definitions>
  <inkml:trace contextRef="#ctx0" brushRef="#br0">103 0 14830,'0'0'9502,"-11"5"-8589,5-3-834,1 1 1,-1 0-1,1 0 0,-1 1 0,1-1 1,0 1-1,0 0 0,1 0 1,-1 1-1,1-1 0,0 1 0,0 0 1,0 0-1,1 1 0,0-1 0,0 1 1,0-1-1,1 1 0,0 0 0,0 0 1,0 0-1,1 0 0,0 1 0,0-1 1,0 9-1,1-14-83,1 0 0,-1 1 0,1-1 0,-1 0 0,1 0 1,-1 0-1,1 0 0,-1 0 0,1 0 0,0 0 0,0 0 0,0 0 0,-1-1 1,1 1-1,0 0 0,0 0 0,0-1 0,0 1 0,0-1 0,0 1 0,1-1 1,-1 1-1,0-1 0,0 1 0,0-1 0,0 0 0,0 0 0,1 0 0,-1 1 1,0-1-1,3-1 0,46 1 73,-42 0-57,135-16-1699,-143 16 1683,1 0-1,-1 0 1,0 0-1,1 0 1,-1 0-1,1 0 1,-1 0 0,0 0-1,1 0 1,-1 1-1,0-1 1,1 0-1,-1 0 1,1 0-1,-1 0 1,0 1-1,1-1 1,-1 0 0,0 0-1,0 0 1,1 1-1,-1-1 1,0 0-1,0 1 1,1-1-1,-1 0 1,0 1-1,0-1 1,1 0 0,-1 1-1,0-1 1,0 0-1,0 1 1,0-1-1,0 0 1,0 1-1,0 0 1,-5 18 203,-18 15 775,3-14-440,-1-1-1,0-1 1,-2-2 0,0 0 0,-48 25 0,70-41-620,0 1 0,1-1 0,-1 1 0,0-1 0,1 0 1,-1 1-1,0-1 0,1 0 0,-1 0 0,0 1 0,0-1 0,1 0 1,-1 0-1,0 0 0,0 0 0,1 0 0,-1 0 0,0 0 0,0 0 0,1 0 1,-1 0-1,0 0 0,0-1 0,1 1 0,-1 0 0,0 0 0,1-1 1,-1 1-1,-1-1 0,2-1-90,0 1 1,0 0-1,0-1 1,0 1-1,0 0 1,0-1-1,0 1 1,0 0-1,0-1 1,1 1-1,-1 0 1,1 0-1,-1-1 1,1 1-1,0-2 1,38-59-5351,-32 51 4147,28-44-4840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914"/>
    </inkml:context>
    <inkml:brush xml:id="br0">
      <inkml:brushProperty name="width" value="0.025" units="cm"/>
      <inkml:brushProperty name="height" value="0.025" units="cm"/>
    </inkml:brush>
  </inkml:definitions>
  <inkml:trace contextRef="#ctx0" brushRef="#br0">163 0 15022,'0'0'6257,"-3"8"-4533,-34 86 1180,3-8-1890,3 1 1,-26 118-1,57-189-839,4-13-10,17-21 126,18-38 55,35-90-608,-71 148 208,-1 1 0,0-1 0,0 1 0,0 0 0,0 0 0,0-1 0,0 1 0,-1 0 0,0 1 0,1-1 0,0 5 0,8 13 30,-8-18 40,-1 0 1,1 0-1,1 0 1,-1 0-1,0-1 0,1 1 1,-1-1-1,1 0 1,0 0-1,-1 0 1,1 0-1,0 0 1,0 0-1,1-1 1,-1 0-1,0 1 0,0-1 1,1-1-1,-1 1 1,1 0-1,-1-1 1,1 1-1,-1-1 1,1 0-1,-1 0 1,0-1-1,1 1 0,-1-1 1,1 0-1,4-1 1,-3 0 32,-1 1 1,1-1 0,-1 0-1,0-1 1,0 1-1,0-1 1,0 0 0,0 0-1,-1 0 1,1 0 0,-1 0-1,0-1 1,0 0-1,0 0 1,0 0 0,-1 0-1,1 0 1,-1 0-1,0 0 1,-1-1 0,3-7-1,-30 65-246,23-45 203,0 0-1,1 0 1,0 1 0,0-1 0,1 1 0,0-1 0,0 1-1,1 0 1,0-1 0,2 12 0,-1-19 11,0 1-1,0-1 1,0 0 0,0 1 0,0-1 0,1 0 0,-1 0-1,0 0 1,1 0 0,-1 0 0,1 0 0,-1 0-1,1 0 1,0-1 0,-1 1 0,1-1 0,0 1 0,0-1-1,-1 1 1,1-1 0,0 0 0,0 0 0,-1 0-1,1 0 1,0 0 0,0-1 0,-1 1 0,4-1 0,52-12 797,-31 2-628,45-26-1,-52 25-174,0 2-1,1 0 0,0 2 0,35-11 0,-54 18-17,-1 1 1,1 0-1,-1 0 1,1 0-1,-1 0 0,1 0 1,-1 0-1,1 0 0,0 0 1,-1 0-1,1 0 0,-1 0 1,1 0-1,-1 0 0,1 0 1,-1 0-1,1 0 1,-1 1-1,1-1 0,-1 0 1,1 0-1,-1 1 0,1-1 1,-1 0-1,1 1 0,-1-1 1,0 1-1,1-1 0,-1 0 1,1 1-1,-1-1 0,1 2 1,2 19 119,-3-19-102,0-1 0,-1 0 0,1 1 0,0-1 0,0 1 0,0-1 0,0 1-1,0-1 1,1 1 0,-1-1 0,0 1 0,1-1 0,-1 0 0,1 1 0,-1-1 0,1 0 0,0 1 0,-1-1 0,1 0 0,0 0 0,0 1-1,0-1 1,0 0 0,0 0 0,0 0 0,0 0 0,0-1 0,1 1 0,-1 0 0,0 0 0,1-1 0,-1 1 0,0 0 0,1-1-1,-1 0 1,1 1 0,-1-1 0,0 0 0,3 1 0,11-4-46,1 0-1,-1 0 1,1-2 0,-1 0-1,-1 0 1,1-2-1,-1 0 1,18-11 0,7-2-2396,-8 4-3228,-6 0-3875</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50.771"/>
    </inkml:context>
    <inkml:brush xml:id="br0">
      <inkml:brushProperty name="width" value="0.025" units="cm"/>
      <inkml:brushProperty name="height" value="0.025" units="cm"/>
    </inkml:brush>
  </inkml:definitions>
  <inkml:trace contextRef="#ctx0" brushRef="#br0">1 79 8200,'0'0'5066,"15"-8"-2456,6 9-2035,-1 1-1,0 1 1,0 1-1,0 1 1,20 8-1,-16-6-452,0 0-1,44 6 1,-6-11 129,0-2 0,122-17 1,38-2 291,33 30-484,-172-4-35,0-3 0,0-5 0,127-15 0,-140 3-23,110-20 33,334-17 0,-334 50 215,229 32-1,565 41 665,134 8-48,-1062-75-862,424 51 64,-377-51-46,1-5 0,-1-3 0,100-16 0,49-14 30,358-3 0,-63 43 8,-519-7-42,-1 1 0,1 1 1,-1 0-1,0 2 0,19 6 1,-2 0 0,-24-9 9,0-1 1,1 1-1,-1-2 0,0 1 0,1-1 0,10-2 0,-11 1-275,0 0-1,0 1 1,0 0 0,0 1 0,0 0-1,16 4 1,2-2-6750,-10-3 111</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8:52.649"/>
    </inkml:context>
    <inkml:brush xml:id="br0">
      <inkml:brushProperty name="width" value="0.025" units="cm"/>
      <inkml:brushProperty name="height" value="0.025" units="cm"/>
    </inkml:brush>
  </inkml:definitions>
  <inkml:trace contextRef="#ctx0" brushRef="#br0">1 199 7239,'0'0'7660,"11"6"-6880,2 1-434,0-1 0,0-1 1,0 0-1,1-1 0,0-1 1,0 0-1,22 2 0,47-7 909,-1-4 0,162-32-1,-34 4-581,1376-71 3998,-160 113-2648,-1076-31-1666,-2 0 1154,-338 22-1474,1 0 0,-1 0 0,0-1 0,12-3 0,17-4 291,-62 26-9927,-2-6-1584</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5.552"/>
    </inkml:context>
    <inkml:brush xml:id="br0">
      <inkml:brushProperty name="width" value="0.025" units="cm"/>
      <inkml:brushProperty name="height" value="0.025" units="cm"/>
    </inkml:brush>
  </inkml:definitions>
  <inkml:trace contextRef="#ctx0" brushRef="#br0">0 357 6022,'0'0'2637,"12"-5"-1601,36-25-381,45-24 2713,-82 48-2959,0 1 0,0 1 0,1 0 0,0 0 0,-1 1 0,21-3 0,310-28 2500,-252 22-2232,1 3 0,0 5-1,129 10 1,-105-3-207,0-5 1,191-29-1,-55 4 169,1096-55 2212,-704 73-636,-639 9-2349,-3 1-9,0-1 0,-1 0-1,1 0 1,0 0 0,-1 0 0,1 1 0,-1-1-1,1 0 1,0 0 0,-1 0 0,1-1 0,0 1-1,-1 0 1,1 0 0,0 0 0,-1 0 0,1-1-1,-1 1 1,1 0 0,0 0 0,-1-1 0,1 1 0,-1 0-1,1-1 1,-1 1 0,1-1 0,-1 1 0,1-1-1,-1 1 1,0-1 0,1 1 0,-1-1 0,0 1-1,1-1 1,-1 0 0,0 1 0,0-1 0,1 1-1,-1-1 1,0 0 0,0 1 0,0-1 0,0 0-1,0 1 1,0-2 0,0-17-7074</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9.030"/>
    </inkml:context>
    <inkml:brush xml:id="br0">
      <inkml:brushProperty name="width" value="0.025" units="cm"/>
      <inkml:brushProperty name="height" value="0.025" units="cm"/>
    </inkml:brush>
  </inkml:definitions>
  <inkml:trace contextRef="#ctx0" brushRef="#br0">5387 428 7239,'0'0'769,"-8"-31"3982,4 27-4651,1 0 0,-2-1 0,1 1 0,0 1 0,-1-1 0,1 0 0,-1 1 0,0 0 0,-10-4 0,-56-21-7,45 18 330,-92-28 763,-217-41-1,199 51-1036,-375-50 903,-7 40-934,218 19-50,-361-18 570,1 57-32,525-7-585,-649 87 857,666-77-763,1 6 0,1 4 0,2 6-1,-167 80 1,248-102-105,1 1 1,1 2-1,1 0 0,0 3 0,-26 25 0,45-37 14,0 0 1,1 0-1,1 1 0,0 0 0,1 1 1,0 0-1,1 0 0,0 1 0,1 0 0,1 0 1,0 0-1,1 1 0,1-1 0,0 1 1,-1 15-1,3-13-12,0 0 1,1 0-1,1 0 1,1 0 0,1 0-1,0-1 1,1 1-1,0-1 1,1 0-1,1 0 1,1 0-1,1-1 1,0 0 0,0-1-1,2 0 1,17 22-1,0-5 7,2-1-1,2-2 0,0-1 1,2-1-1,1-1 0,1-2 1,0-2-1,2-1 0,47 18 0,15-1 12,2-3 0,149 28 0,-43-25 24,379 19 1,217-49 22,-516-9-34,1712 6 918,-1527-26-828,-362 9 65,0-5-1,134-40 1,-217 49-128,0 0 1,-1-2-1,0-1 1,-1-1-1,0-2 1,-1 0-1,0-1 1,-1-2-1,31-30 1,-45 38 38,1 0 0,-2-1 0,1 0-1,-1 0 1,-1 0 0,0-1 0,-1 0 0,0-1 0,-1 1 0,0-1 0,-1 0 0,0-1 0,-1 1 0,-1-1 0,0 1 0,-1-1 0,0 1 0,-1-1 0,-1 0 0,0 0 0,-6-25 0,3 27-105,0 1 0,-1 0 0,0 0 0,-1 0 1,-1 1-1,1 0 0,-2 0 0,1 0 0,-1 1 1,-1 0-1,0 1 0,-13-10 0,-16-11-471,-72-41-1,18 22-1923,-147-54 1,139 62-2054,3 0-4017</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13.358"/>
    </inkml:context>
    <inkml:brush xml:id="br0">
      <inkml:brushProperty name="width" value="0.025" units="cm"/>
      <inkml:brushProperty name="height" value="0.025" units="cm"/>
    </inkml:brush>
  </inkml:definitions>
  <inkml:trace contextRef="#ctx0" brushRef="#br0">5315 366 6983,'0'0'3160,"-2"-10"-2231,1 8-951,1-2 149,-1 0-1,0 0 1,0 1-1,0-1 1,0 1-1,0-1 1,-1 1-1,0 0 1,0-1-1,0 1 1,0 0-1,0 0 1,-1 0-1,1 1 1,-1-1-1,0 1 1,0-1-1,0 1 1,0 0-1,0 0 1,0 0-1,-6-2 1,-51-13 977,-1 3-1,-110-12 1,81 14-710,-1510-129 775,1181 115-1073,-697-21 496,668 72 285,353-10-630,-1 3 0,-149 49 0,160-36-247,1 3 0,-149 87 0,183-90 0,1 2 0,1 3 0,2 1 0,2 3 0,-58 66 0,88-89 6,0 1-1,2 0 1,0 1 0,0 1-1,2-1 1,1 2 0,-14 42-1,20-52 0,1-1 0,0 1 0,0 0 0,1 0 0,1 0 0,0 0 0,0-1 0,1 1 0,0 0 0,1 0-1,1 0 1,-1-1 0,2 1 0,-1-1 0,2 0 0,-1 0 0,1 0 0,9 13 0,5 0 38,1 0 1,0-1-1,2-1 1,1-1-1,0-1 1,1-1-1,1-2 1,37 20-1,18 4 55,130 45 0,-15-22-48,3-9 0,1-9 0,367 36-1,624-33 96,-815-42-67,356-3 114,-511-12-128,287-48 0,-18-45 17,-389 75-51,-1-4 0,169-80 0,-240 98 91,-1-2 0,0-1 0,-1-1-1,-1-1 1,35-34 0,-51 43 14,0-1-1,-1-1 1,0 1-1,0-1 1,-1 0-1,-1-1 1,0 0-1,0 0 1,-1 0-1,-1 0 1,0-1-1,-1 0 1,0 0-1,-1 0 1,1-19-1,-3 14-68,-2-1 0,0 1 0,0 0 0,-2 0 0,0 0 0,-2 0 0,0 1 0,0 0-1,-2 0 1,0 0 0,-1 1 0,-16-23 0,-3 1-63,-3 1 1,0 1-1,-61-52 0,51 53-196,-3 1 0,0 2-1,-2 2 1,-1 2 0,-94-40 0,91 49-684,-1 2 1,0 3 0,-2 2 0,1 2 0,-1 2 0,-58-1 0,-30 8-3234,-7 1-2622</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29.821"/>
    </inkml:context>
    <inkml:brush xml:id="br0">
      <inkml:brushProperty name="width" value="0.025" units="cm"/>
      <inkml:brushProperty name="height" value="0.025" units="cm"/>
    </inkml:brush>
  </inkml:definitions>
  <inkml:trace contextRef="#ctx0" brushRef="#br0">361 122 4228,'0'0'683,"-9"-4"59,-7-2 63,0 1-1,0 0 0,-20-3 0,31 7-548,-1 0 0,1 0 0,0 1 0,-1 0 0,1 0 1,0 0-1,-1 1 0,1 0 0,0 0 0,-1 0 0,1 0 0,0 1 0,0 0 0,0 0 0,0 0 0,-8 6 0,-1 6-138,0 0-1,1 0 0,1 1 1,0 1-1,1 0 1,1 1-1,0 0 0,1 1 1,1 0-1,1 0 1,0 0-1,-5 28 0,2 2 89,1 1 0,3 0-1,0 86 1,7-105-107,1 0 0,1-1 0,2 1 1,1-1-1,2-1 0,1 1 0,0-1 0,3-1 0,0 0 0,1 0 1,2-1-1,1-1 0,0 0 0,2-2 0,1 0 0,1-1 0,1 0 1,1-2-1,0-1 0,30 20 0,-5-8-77,1-1 0,2-2 1,1-3-1,1-1 0,1-3 0,1-3 0,0-2 0,1-2 1,1-2-1,0-3 0,1-3 0,110-1 0,-144-6-43,-1-1 0,0-1 0,0-1 0,0-1 0,0-1-1,-1-1 1,1-1 0,-2-1 0,1-1 0,25-16 0,-23 10 53,0-1 0,-2-1 1,0 0-1,0-2 0,-2-1 1,-1 0-1,26-40 0,-23 27 148,-1-2-1,-2 0 0,-2-1 1,-1 0-1,-2-1 0,-2-1 1,-1 0-1,-2-1 0,-2 0 1,-1 0-1,-2-71 0,-5 81 193,-2-1-1,-1 1 0,-2 1 0,-1-1 0,-1 1 1,-1 0-1,-2 1 0,-1 1 0,-1 0 0,-1 0 1,-20-26-1,19 31-165,-1 0 0,0 2 0,-2 0 0,0 1 0,-1 1 0,-1 1 0,-1 0 0,0 2 0,-1 0 0,-1 2 0,0 1-1,-44-16 1,46 22-182,0 1-1,-1 0 1,1 2-1,-1 1 1,0 1-1,0 1 1,0 1-1,0 0 0,0 2 1,0 1-1,1 1 1,0 1-1,0 0 1,0 2-1,1 1 0,0 0 1,1 2-1,-35 23 1,33-19-421,1 2-1,1 0 1,1 1 0,0 1-1,1 1 1,-28 43 0,32-42-925,2 2 1,0-1-1,1 2 1,2-1-1,0 2 0,1-1 1,-5 36-1,6-19-6648</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209"/>
    </inkml:context>
    <inkml:brush xml:id="br0">
      <inkml:brushProperty name="width" value="0.025" units="cm"/>
      <inkml:brushProperty name="height" value="0.025" units="cm"/>
    </inkml:brush>
  </inkml:definitions>
  <inkml:trace contextRef="#ctx0" brushRef="#br0">71 102 4260,'0'0'3363,"3"-8"497,-1 0-4378,6-14 6855,-5 13 381,-7 27-3624,-23 67-876,-15 59-696,38-124-1454,0 0 0,1 0 0,2 1 0,0-1 0,2 24 0,-1-43-68,0-1 0,1 1 0,-1 0-1,0 0 1,0-1 0,1 1 0,-1 0 0,1 0 0,-1-1 0,1 1 0,-1-1 0,1 1 0,-1 0 0,1-1 0,-1 1 0,1-1 0,0 1 0,-1-1 0,1 1 0,0-1 0,-1 0 0,1 1 0,0-1 0,0 0 0,-1 0 0,1 0 0,0 1 0,0-1 0,0 0 0,-1 0 0,1 0 0,0 0 0,0 0 0,0 0 0,-1 0 0,1-1 0,0 1 0,0 0 0,0 0 0,-1-1 0,1 1 0,0 0 0,-1-1 0,1 1 0,1-2 0,35-19 139,-11-4-56,-1-2 0,-2 0 0,0-2 0,35-60 0,11-15 106,-68 114-149,0-1 1,-1 1-1,0-1 1,-2 18-1,-11 29 84,8-39-114,0 0 0,1 0 0,2 1-1,-1 0 1,2-1 0,0 1 0,3 29 0,-1-47-8,-1 1 0,0-1 0,1 1 0,-1-1 0,1 1 0,-1-1 0,0 1 0,1-1 0,-1 1-1,1-1 1,0 0 0,-1 1 0,1-1 0,-1 0 0,1 1 0,-1-1 0,1 0 0,0 0 0,-1 1 0,1-1 0,0 0-1,-1 0 1,1 0 0,-1 0 0,1 0 0,0 0 0,-1 0 0,1 0 0,0 0 0,-1 0 0,1-1 0,0 1 0,-1 0-1,1 0 1,-1-1 0,1 1 0,-1 0 0,1-1 0,0 1 0,-1 0 0,1-1 0,0 0 0,25-16 214,-7-1-205,-1-2-1,0 0 1,-2-2-1,0 1 1,-1-2-1,15-31 1,2-13-19,23-72 1,-51 130-41,3-9-761,-3 34-1222,0 15-9719,-3-18 956</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737"/>
    </inkml:context>
    <inkml:brush xml:id="br0">
      <inkml:brushProperty name="width" value="0.025" units="cm"/>
      <inkml:brushProperty name="height" value="0.025" units="cm"/>
    </inkml:brush>
  </inkml:definitions>
  <inkml:trace contextRef="#ctx0" brushRef="#br0">1 305 21268,'0'0'8136,"8"-3"-7410,3-1-635,0-1 0,-1 0 0,0-1 0,0 0-1,0 0 1,-1-1 0,17-16 0,-22 19-63,0 0 0,0 0 0,-1 0 0,0-1 0,0 1 0,0-1 0,0 0-1,-1 0 1,1 0 0,-1 0 0,0 0 0,-1-1 0,0 1 0,1 0 0,-2-1 0,1 1-1,-1-1 1,0 0 0,0 1 0,-1-11 0,1 16-20,0-1 1,-1 0-1,1 0 1,0 0-1,-1 0 1,1 0-1,0 0 0,-1 0 1,1 0-1,-1 1 1,1-1-1,-1 0 1,0 0-1,1 1 0,-1-1 1,0 0-1,0 1 1,1-1-1,-1 0 0,0 1 1,0-1-1,0 1 1,0 0-1,1-1 1,-1 1-1,0 0 0,0-1 1,0 1-1,0 0 1,0 0-1,0 0 0,0 0 1,0 0-1,0 0 1,0 0-1,0 0 1,0 0-1,0 0 0,0 1 1,0-1-1,0 0 1,0 1-1,1-1 0,-1 1 1,0-1-1,0 1 1,0-1-1,1 1 1,-1-1-1,0 1 0,0 1 1,-4 1-19,0 0 1,0 1 0,0 0-1,1 0 1,0 0 0,0 0-1,-5 7 1,-20 51-34,28-58 41,-1 0 0,1 0 1,0 0-1,0 0 0,1 0 0,-1 1 1,1-1-1,0 0 0,0 0 0,0 0 1,1 0-1,0 1 0,-1-1 0,3 5 1,-2-7 1,1 0 1,-1-1 0,1 0 0,0 1-1,-1-1 1,1 0 0,0 0-1,0 0 1,0 0 0,0 0-1,0 0 1,0 0 0,0-1 0,0 1-1,0-1 1,0 0 0,0 1-1,0-1 1,0 0 0,0 0 0,4-1-1,47-5 150,-39 3-138,0-1 1,0-1-1,-1 0 0,0-1 1,0 0-1,0-1 0,-1-1 0,0 0 1,15-13-1,-46 52-197,21-20-29,17-17-209,-1-5-822,-2 0 0,1-2 1,-1 0-1,27-30 0,-13 8-4265,30-43 1,-27 29-956</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0.081"/>
    </inkml:context>
    <inkml:brush xml:id="br0">
      <inkml:brushProperty name="width" value="0.025" units="cm"/>
      <inkml:brushProperty name="height" value="0.025" units="cm"/>
    </inkml:brush>
  </inkml:definitions>
  <inkml:trace contextRef="#ctx0" brushRef="#br0">139 0 7719,'0'0'17425,"-7"14"-16320,-17 48-70,2 1 1,-18 88 0,7 42 795,35-248-1443,0 36-239,-1 0 0,-1 0 0,-1 0 0,-1-1 0,0 1 0,-1 0 0,-7-19 0,44 42-392,60 0 0,-86-4-44,6 0-1111,0 0 0,0-1 1,-1 0-1,17-4 0,16-14-6439</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500"/>
    </inkml:context>
    <inkml:brush xml:id="br0">
      <inkml:brushProperty name="width" value="0.025" units="cm"/>
      <inkml:brushProperty name="height" value="0.025" units="cm"/>
    </inkml:brush>
  </inkml:definitions>
  <inkml:trace contextRef="#ctx0" brushRef="#br0">164 138 9385,'18'-56'8061,"-17"52"-7528,0 0-1,0 0 1,-1 0 0,1 0-1,-1 0 1,0 1-1,0-1 1,-1 0-1,1 0 1,-1 0 0,0 0-1,-2-7 1,2 10-425,0 0 1,1 0 0,-1 0 0,0 0-1,0 1 1,0-1 0,0 0 0,0 0-1,0 1 1,0-1 0,0 0-1,0 1 1,-1-1 0,1 1 0,0 0-1,0-1 1,0 1 0,-1 0-1,1 0 1,0 0 0,0 0 0,-1 0-1,1 0 1,0 0 0,0 0 0,-1 0-1,1 0 1,0 1 0,0-1-1,0 0 1,-2 2 0,-1-1-57,1 1 1,0-1 0,0 1-1,0 0 1,0 0-1,0 0 1,0 0-1,0 0 1,0 1-1,-2 3 1,-3 5-42,0 1 0,1 0 0,0 1 0,1-1 0,1 1 0,0 0 0,0 1 0,2-1 0,-1 1 0,2 0 0,0 0 0,0 0 0,2 0 0,0 0 0,3 26 0,-1-34-7,0-1 0,0-1 0,1 1 0,0 0 0,0-1 0,0 1 0,1-1-1,-1 0 1,1 0 0,0 0 0,0-1 0,0 1 0,1-1 0,-1 0 0,1 0 0,0-1 0,0 1 0,6 1 0,-5-1 0,0-1 0,0 1-1,-1 1 1,1-1 0,-1 1 0,0 0 0,1 0 0,-2 1 0,1-1 0,-1 1 0,1 0 0,-1 1 0,-1-1 0,4 7 0,-3-3 16,-1 1 1,-1-1 0,0 1-1,-1 0 1,1 0 0,-2 0 0,0 0-1,0 0 1,0 0 0,-1 0-1,-1 0 1,0 0 0,0-1 0,-1 1-1,-7 17 1,7-21 97,1-1 0,-1 0 0,0 0 1,0 0-1,0-1 0,-1 1 0,0-1 0,1 1 0,-2-1 1,1 0-1,0-1 0,-1 1 0,0-1 0,0 0 0,0 0 1,0 0-1,0-1 0,0 0 0,-1 0 0,1 0 0,-1-1 1,0 0-1,1 0 0,-1 0 0,0 0 0,0-1 0,1 0 1,-10-2-1,12 2-110,0-1 0,1 0-1,-1 0 1,1 0 0,-1 0 0,1 0 0,0 0 0,-1-1 0,1 1 0,0-1-1,0 0 1,0 0 0,0 0 0,0 0 0,1 0 0,-1 0 0,0 0 0,1 0-1,0-1 1,-1 1 0,1 0 0,0-1 0,0 1 0,0-1 0,1 0 0,-1 1-1,1-1 1,-1 0 0,1 1 0,0-5 0,-1-2-5,1-1 0,0 1 0,1 0 0,0 0 1,0 0-1,1 0 0,0 0 0,4-10 0,3 1-3,0 0 0,1 0 0,0 1 0,2 1 0,0 0 0,1 0 0,17-16 0,117-94 0,-31 28 0,-105 88 0,42-45 0,-50 51 0,0 0 0,0 0 0,-1 0 0,1-1 0,-1 1 0,0 0 0,0-1 0,-1 0 0,1 1 0,-1-1 0,0 0 0,1-9 0,-2 13 0,-1 1 0,1-1 0,0 0 0,0 1 0,0-1 0,0 0 0,-1 1 0,1-1 0,0 0 0,-1 1 0,1-1 0,0 1 0,-1-1 0,1 1 0,-1-1 0,1 1 0,-1-1 0,1 1 0,-1-1 0,1 1 0,-1 0 0,1-1 0,-1 1 0,1 0 0,-1-1 0,0 1 0,1 0 0,-1 0 0,0 0 0,1 0 0,-1-1 0,0 1 0,1 0 0,-1 0 0,0 0 0,1 0 0,-1 0 0,0 1 0,1-1 0,-1 0 0,0 0 0,1 0 0,-1 1 0,1-1 0,-1 0 0,0 0 0,1 1 0,-1 0 0,-33 16 0,22-6 0,0 0 0,1 1 0,0 1 0,1-1 0,0 1 0,2 1 0,-1 0 0,1 0 0,1 1 0,1 0 0,0 0 0,1 0 0,-5 27 0,9-41-48,1 1 0,0-1 1,0 1-1,0-1 0,0 1 0,0-1 1,0 1-1,0 0 0,0-1 0,1 1 1,-1-1-1,0 1 0,1-1 0,0 1 1,-1-1-1,1 0 0,0 1 0,0-1 1,-1 0-1,1 1 0,0-1 0,0 0 1,0 0-1,2 2 0,0-2-144,-1 0-1,0 0 1,0-1-1,0 1 1,1-1-1,-1 1 1,0-1-1,1 0 1,-1 0-1,0 0 1,1 0-1,-1 0 1,0 0-1,4-1 1,3-1-645,0-1 1,-1 0-1,1 0 1,-1-1 0,0 0-1,0 0 1,13-9-1,15-21-6263,1-5-5200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857"/>
    </inkml:context>
    <inkml:brush xml:id="br0">
      <inkml:brushProperty name="width" value="0.025" units="cm"/>
      <inkml:brushProperty name="height" value="0.025" units="cm"/>
    </inkml:brush>
  </inkml:definitions>
  <inkml:trace contextRef="#ctx0" brushRef="#br0">136 0 14990,'0'0'3027,"-9"8"-854,5-5-2042,-15 13 1622,-30 32 0,45-43-1521,0-1 0,1 0 0,-1 1 0,1 0 0,0-1 0,0 1 1,0 1-1,1-1 0,-1 0 0,1 1 0,1-1 0,-1 1 0,1-1 0,0 1 1,0 10-1,1-15-229,1-1 0,0 1 1,-1 0-1,1-1 0,0 1 0,0-1 1,0 1-1,0-1 0,0 1 1,0-1-1,0 1 0,0-1 0,0 0 1,0 0-1,0 1 0,0-1 0,0 0 1,0 0-1,0 0 0,0 0 1,0 0-1,0 0 0,1-1 0,28-1 57,-30 2-59,48-8-542,-35 5 283,-1 1 0,1 0 0,-1 1 0,26 1-1,-37 0 276,-1 0 0,1 1 0,0-1 0,-1 0 0,1 1 0,-1-1 0,1 0 0,0 1 0,-1-1 0,1 1 0,-1-1-1,1 1 1,-1-1 0,0 1 0,1-1 0,-1 1 0,1 0 0,-1-1 0,0 1 0,0-1 0,1 1 0,-1 0 0,0-1-1,0 1 1,0 0 0,0 0 0,0-1 0,0 1 0,0 0 0,0-1 0,0 1 0,0 0 0,0-1 0,0 1-1,0 0 1,-1-1 0,1 1 0,0 0 0,-1 0 0,-11 28 1020,-6-11-459,1 0 0,-2-2 0,0 0 0,-29 17 0,-32 26-526,105-83-6867,27-40-394,-18 16 1075</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2.664"/>
    </inkml:context>
    <inkml:brush xml:id="br0">
      <inkml:brushProperty name="width" value="0.025" units="cm"/>
      <inkml:brushProperty name="height" value="0.025" units="cm"/>
    </inkml:brush>
  </inkml:definitions>
  <inkml:trace contextRef="#ctx0" brushRef="#br0">225 0 16432,'-5'9'2012,"-29"49"1774,-41 93-1,47-80-2355,2 0 1,-29 140-1,53-182-875,3-29-543,-1 0 0,0 0 0,1 0 0,-1 0 0,0 0 0,0 0 0,1 0 0,-1 0 0,0 0 0,1 0 0,-1 0 0,0 0 0,1 0 0,-1 0 0,0 0 0,1 0 0,-1 0 1,0 0-1,0 0 0,1-1 0,-1 1 0,0 0 0,0 0 0,1 0 0,-1-1 0,0 1 0,0 0 0,1 0 0,-1 0 0,0-1 0,0 1 0,0 0 0,0 0 0,1-1 0,-1 1 0,0 0 0,0-1 0,0 1 0,0 0 0,0-1 0,25-48 429,-18 10-337,-2-1-1,0-70 0,-4 90-744,0 24 639,-1 1-1,1 0 1,0-1-1,1 1 1,-1-1-1,1 1 0,-1-1 1,1 0-1,0 0 1,1 0-1,-1 0 1,1 0-1,0 0 0,0 0 1,0-1-1,0 0 1,1 1-1,-1-1 1,1 0-1,0-1 0,0 1 1,0-1-1,0 0 1,1 0-1,-1 0 0,0 0 1,1-1-1,-1 0 1,1 0-1,0 0 1,4 0-1,0 0 12,0-1-1,0 0 1,0-1-1,0 0 0,0-1 1,0 1-1,0-2 1,-1 1-1,1-1 1,-1-1-1,1 1 1,-1-1-1,0-1 1,-1 0-1,12-8 1,-11 7 13,0-1 1,-1 1-1,1-1 1,-1-1-1,-1 1 1,1-1-1,-1-1 1,-1 1-1,0-1 1,0 0-1,0 0 1,-1 0-1,4-16 1,-8 25-22,0 0 1,0-1 0,1 1-1,-1 0 1,0-1-1,0 1 1,0 0 0,0 0-1,0-1 1,0 1-1,0 0 1,0-1 0,0 1-1,0 0 1,0-1-1,0 1 1,0 0 0,0 0-1,-1-1 1,1 1 0,0 0-1,0 0 1,0-1-1,0 1 1,0 0 0,-1 0-1,1-1 1,0 1-1,0 0 1,0 0 0,-1 0-1,1-1 1,0 1-1,0 0 1,-1 0 0,1 0-1,0 0 1,-1-1-1,1 1 1,0 0 0,-1 0-1,-14 6-42,-14 17-65,8 1 132,-31 48 1,45-61 36,1 0 1,0 1-1,1-1 1,0 1-1,1 0 0,0 0 1,-3 20-1,7-31-57,-1 0-1,1 0 0,0 0 1,0 0-1,0 0 0,0 0 1,0 0-1,0 0 0,0 0 1,0 0-1,1 0 0,-1 0 1,0 0-1,1 0 0,-1 0 1,0 0-1,1 0 0,-1 0 1,1 0-1,0 0 0,-1-1 1,1 1-1,0 0 1,-1 0-1,1-1 0,0 1 1,0 0-1,0-1 0,-1 1 1,1-1-1,0 1 0,0-1 1,0 1-1,0-1 0,0 0 1,0 1-1,0-1 0,0 0 1,0 0-1,0 0 0,0 0 1,0 0-1,0 0 0,1 0 1,-1 0-1,0 0 0,0 0 1,0 0-1,0-1 1,1 0-1,5 0 22,0-1-1,0 0 1,0 0-1,0-1 1,12-6 0,0-4-18,0-1-1,23-21 1,-27 21-10,1 1 0,1 0-1,20-12 1,-36 25 1,0 0 0,-1 0 0,1 0 0,-1 0 0,1-1 0,0 1 0,-1 0 0,1 0 0,-1 0 0,1 0 0,0 0 0,-1 1 0,1-1 0,-1 0 0,1 0 0,0 0 0,-1 0 0,1 1 0,-1-1 0,1 0 0,-1 1 0,1-1 0,-1 0 0,1 1 0,-1-1 0,1 0 0,-1 1 0,0-1 0,1 1 0,-1-1 0,0 1 0,1-1 0,-1 1 0,0-1 0,1 1 0,-1-1 0,0 1 0,0 0 0,0-1 0,0 1 0,1-1 0,-1 1 0,0 0 0,0-1 0,0 1 0,0-1 0,0 1 0,-1 0 0,1-1 0,0 2 0,0 44 0,-1-35 0,6 22 0,-5-32 0,0 0 0,1-1 0,-1 1 0,0-1 0,1 1 0,-1 0 0,0-1 0,1 1 0,-1-1 0,1 1 0,-1-1 0,1 1 0,-1-1 0,1 1 0,-1-1 0,1 1 0,0-1 0,-1 0 0,1 1 0,0-1 0,-1 0 0,1 0 0,1 1 0,2-2 0,1 0 0,-1 0 0,1 0 0,-1-1 0,1 1 0,-1-1 0,0 0 0,0 0 0,0-1 0,5-3 0,22-14 0,65-35 0,-89 52 0,1-1 0,0 1 0,0 0 0,1 1 0,-1 0 0,1 0 0,-1 1 0,1 0 0,-1 0 0,10 1 0,-18 0 0,1 1 0,0-1 0,-1 0 0,1 0 0,0 0 0,-1 0 0,1 1 0,0-1 0,-1 0 0,1 1 0,-1-1 0,1 0 0,-1 1 0,1-1 0,-1 1 0,1-1 0,-1 1 0,1-1 0,-1 1 0,1-1 0,-1 1 0,0-1 0,1 1 0,-1 0 0,0-1 0,0 1 0,1-1 0,-1 1 0,0 0 0,0 0 0,0 27 0,0-1 0,1-26 0,-1 0 0,0-1 0,0 1 0,0 0 0,0 0 0,1-1 0,-1 1 0,0 0 0,1-1 0,-1 1 0,0-1 0,1 1 0,-1 0 0,1-1 0,-1 1 0,1-1 0,-1 1 0,1-1 0,0 1 0,-1-1 0,1 0 0,-1 1 0,1-1 0,0 0 0,-1 1 0,1-1 0,0 0 0,0 0 0,5 1 0,0-1 0,-1 0 0,1-1 0,-1 1 0,1-1 0,-1 0 0,1-1 0,-1 1 0,0-1 0,1 0 0,-1 0 0,0-1 0,0 0 0,-1 0 0,6-3 0,-5 2 0,1 0 0,1 1 0,-1 0 0,0 0 0,1 0 0,-1 1 0,1 0 0,12-2 0,-18 4-39,0 0 1,-1 0-1,1 0 1,0 1-1,-1-1 1,1 0-1,0 0 1,-1 0-1,1 1 1,0-1-1,-1 0 1,1 1-1,-1-1 1,1 1-1,-1-1 1,1 0-1,-1 1 1,1-1-1,-1 1 1,1-1-1,-1 1 1,1 0-1,-1-1 0,0 1 1,0-1-1,1 1 1,-1 0-1,0-1 1,0 1-1,1 0 1,-1-1-1,0 1 1,0 0-1,0-1 1,0 1-1,0 1 1,-2 25-4527,-3-16-3378</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3.511"/>
    </inkml:context>
    <inkml:brush xml:id="br0">
      <inkml:brushProperty name="width" value="0.025" units="cm"/>
      <inkml:brushProperty name="height" value="0.025" units="cm"/>
    </inkml:brush>
  </inkml:definitions>
  <inkml:trace contextRef="#ctx0" brushRef="#br0">1 1130 11691,'0'0'2183,"9"-9"-1328,118-96 279,4 6 0,4 6 0,148-76 0,466-206-103,-686 345-705,321-131 1810,-321 141-1829,1 2 1,0 3-1,1 3 1,86-5-1,-112 14-267,-19 1-173,1 0 0,-1 2 1,28 3-1,-65 1-6344,1 1 2896,-19-3-6449</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040"/>
    </inkml:context>
    <inkml:brush xml:id="br0">
      <inkml:brushProperty name="width" value="0.025" units="cm"/>
      <inkml:brushProperty name="height" value="0.025" units="cm"/>
    </inkml:brush>
  </inkml:definitions>
  <inkml:trace contextRef="#ctx0" brushRef="#br0">451 74 7719,'13'-7'3049,"-5"2"-2724,6-4 414,0 0 0,1 1 0,1 1 0,-1 1 0,1 0 0,0 1 1,1 0-1,16-2 0,-32 7-713,-1 0-1,1 0 1,0 0 0,0 0-1,-1 0 1,1 0 0,0 0 0,-1 0-1,1 0 1,0 1 0,0-1 0,-1 0-1,1 0 1,0 0 0,-1 1-1,1-1 1,0 1 0,-1-1 0,1 0-1,-1 1 1,1-1 0,0 1 0,-1-1-1,1 1 1,-1-1 0,0 1 0,1 0-1,-1-1 1,1 1 0,-1-1-1,0 1 1,1 0 0,-1 0 0,0 2 5,0-1 1,0 0 0,0 1-1,0-1 1,0 1-1,0-1 1,-1 0 0,1 1-1,-1-1 1,-1 4 0,-29 50 410,-34 25 236,-2-3-1,-92 82 1,-84 95 2163,234-244-2715,0-1-1,0 2 1,1-1-1,1 1 1,0 0-1,0 1 0,2-1 1,-1 1-1,-5 22 1,11-33-125,0-1 1,-1 0-1,1 1 1,0-1-1,0 0 1,0 1-1,0-1 1,0 1-1,1-1 1,-1 0-1,0 1 1,1-1-1,-1 0 1,1 1-1,-1-1 1,1 0-1,-1 0 1,1 0-1,0 1 0,0-1 1,0 0-1,0 0 1,0 0-1,0 0 1,0 0-1,0 0 1,0-1-1,0 1 1,0 0-1,0 0 1,1-1-1,-1 1 1,0-1-1,3 1 1,3 1 14,1 0-1,0-1 1,0 0 0,15-1 0,-14 0 18,52-1 143,1-2 1,103-21-1,118-46-1104,-158 26-2212,-10-8-3176</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760"/>
    </inkml:context>
    <inkml:brush xml:id="br0">
      <inkml:brushProperty name="width" value="0.025" units="cm"/>
      <inkml:brushProperty name="height" value="0.025" units="cm"/>
    </inkml:brush>
  </inkml:definitions>
  <inkml:trace contextRef="#ctx0" brushRef="#br0">24 0 20916,'0'0'1729,"-18"66"-1376,15-29-225,0 4-128,3 1 32,0-4 0,3-4-1089,4-3-96,1-6-353,-4-6-319,-4-6-1186,0-10-2114</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118"/>
    </inkml:context>
    <inkml:brush xml:id="br0">
      <inkml:brushProperty name="width" value="0.025" units="cm"/>
      <inkml:brushProperty name="height" value="0.025" units="cm"/>
    </inkml:brush>
  </inkml:definitions>
  <inkml:trace contextRef="#ctx0" brushRef="#br0">0 72 14510,'0'0'3347,"6"-9"-1415,-5 8-1855,1-3 35,0 1 0,0-1 0,0 1 0,0 0 0,1 0 0,-1 0 0,1 0 0,0 0 0,0 0 0,0 1 0,0 0 0,1-1 0,-1 1 0,0 1 0,1-1 0,0 0 0,-1 1 0,1 0 0,0-1 0,7 0 0,36-3 541,-1 1-1,52 4 0,-73 1-631,0 1 0,0 2 0,-1 0 0,0 1-1,40 15 1,-58-17 22,0-1-1,0 1 0,0 0 1,0 0-1,-1 0 0,1 1 1,-1 0-1,0 0 0,0 1 1,0-1-1,-1 1 1,0 0-1,0 0 0,0 0 1,0 1-1,-1-1 0,0 1 1,0 0-1,0 0 0,-1 0 1,0 1-1,0-1 0,-1 0 1,0 1-1,0-1 0,0 1 1,-1-1-1,0 1 0,0-1 1,0 1-1,-1-1 1,0 1-1,-1-1 0,1 1 1,-1-1-1,0 0 0,-1 0 1,1 0-1,-1 0 0,-1 0 1,1-1-1,-1 0 0,0 1 1,-4 4-1,-7 6 414,0-1-1,-1 0 1,0-1 0,-1 0-1,0-2 1,-1 0-1,-29 14 1,32-19-191,-1 0 0,1-1 0,-1 0 0,0-2 0,0 0 1,-1 0-1,1-2 0,-1 0 0,0-1 0,-19 0 0,33-2-324,-1 1 1,0-1-1,1 0 0,-1 0 0,1 0 1,-1 0-1,1-1 0,0 1 0,0-1 1,0 0-1,-1 0 0,2 0 1,-1 0-1,0-1 0,0 1 0,1-1 1,-1 0-1,1 0 0,0 1 1,0-1-1,0-1 0,0 1 0,0 0 1,1 0-1,0-1 0,-1 1 0,1-1 1,1 1-1,-1-1 0,0 1 1,1-1-1,0 0 0,-1 1 0,2-5 1,-1 7-170,0-1 1,1 1-1,-1 0 0,0 0 1,1-1-1,-1 1 0,1 0 1,0 0-1,-1-1 1,1 1-1,0 0 0,0 0 1,0 0-1,0 0 1,0 0-1,0 0 0,0 0 1,0 0-1,0 1 1,0-1-1,0 0 0,1 1 1,-1-1-1,0 1 1,0-1-1,1 1 0,2-1 1,43-4-7016,-34 5 4433,23-3-6543</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495"/>
    </inkml:context>
    <inkml:brush xml:id="br0">
      <inkml:brushProperty name="width" value="0.025" units="cm"/>
      <inkml:brushProperty name="height" value="0.025" units="cm"/>
    </inkml:brush>
  </inkml:definitions>
  <inkml:trace contextRef="#ctx0" brushRef="#br0">1 185 20980,'0'0'6753,"8"2"-6161,1 0-505,1-1-1,-1 0 0,0 0 0,1-1 0,-1-1 1,1 1-1,-1-1 0,1-1 0,-1 0 0,0 0 0,0-1 1,0 0-1,17-8 0,-18 6-10,1-1 0,-1 0 0,0 0 0,0 0 0,-1-1 0,0 0 0,7-10 0,-11 14 1,0-1 0,-1 0 1,0 0-1,1 0 0,-2-1 0,1 1 0,0 0 0,-1-1 0,0 1 0,0-1 1,0 0-1,0 1 0,-1-1 0,0 0 0,0 1 0,0-1 0,-2-6 1,2 10-60,0 0 1,0 0 0,0 0 0,0 0 0,0 0-1,-1 0 1,1 0 0,0 0 0,-1 0 0,1 0-1,-1 0 1,1 1 0,-1-1 0,1 0 0,-1 0 0,0 0-1,1 1 1,-1-1 0,0 0 0,0 1 0,1-1-1,-1 1 1,0-1 0,0 1 0,0-1 0,0 1 0,-1-1-1,0 1-9,0 0-1,0 0 0,0 0 0,0 1 0,0-1 1,0 0-1,1 1 0,-1 0 0,0-1 0,0 1 0,0 0 1,1 0-1,-3 1 0,-2 2-9,-1 1 0,1 0 0,0 0 0,0 0 0,-9 13 0,7-6 16,0 1 1,0 0-1,2 0 1,0 0 0,0 1-1,1 0 1,1 1-1,0-1 1,1 1-1,0-1 1,0 28 0,3-40-25,0 0 1,0 0-1,1 1 1,-1-1 0,0 0-1,1 0 1,0 0-1,-1 0 1,1 0-1,0 0 1,0 0 0,0 0-1,0 0 1,1 0-1,-1 0 1,0-1-1,1 1 1,-1 0 0,1-1-1,3 3 1,-1-1-47,1-1-1,0 1 1,-1-1 0,1 0 0,0-1-1,0 1 1,0-1 0,9 1 0,5 0-296,-1-1 0,1-1 0,-1-1 0,22-4 0,-29 3-600,-1 0 1,1-1 0,-1-1 0,0 1-1,13-7 1,20-19-8226,-15 2-4587</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225"/>
    </inkml:context>
    <inkml:brush xml:id="br0">
      <inkml:brushProperty name="width" value="0.025" units="cm"/>
      <inkml:brushProperty name="height" value="0.025" units="cm"/>
    </inkml:brush>
  </inkml:definitions>
  <inkml:trace contextRef="#ctx0" brushRef="#br0">101 0 5029,'0'0'11306,"-6"10"-7643,-1 2-2969,1 0 1,0 0-1,0 1 1,1 0 0,1 0-1,0 0 1,1 0-1,-2 17 1,4 15-114,2 1 0,2-1 0,2 1 0,1-1 0,17 54 0,-18-63-431,-1-9 1548,-2-51-562,-3-2-1168,-1 0 0,-1 1 0,-1 0 0,-1 0 0,-1 0 0,-2 0 0,0 1 0,-16-32 0,23 54 10,0 0 0,0 0 1,-1 0-1,1 0 0,-1 0 1,1 0-1,-1 0 0,1 0 1,-1 0-1,0 1 0,-3-3 1,-4 6-226,4 15 1,5-12 226,0 1 0,0-1 0,0 1 0,1-1-1,0 1 1,0 0 0,0-1 0,0 0 0,1 1 0,0-1 0,1 0 0,-1 0 0,1 0 0,0 0-1,0-1 1,0 1 0,1-1 0,-1 0 0,1 1 0,6 3 0,-3-2 23,1-1 1,0 0 0,0-1-1,0 0 1,1 0-1,-1-1 1,1 0 0,0 0-1,0-1 1,0 0-1,17 1 1,-17-2 45,0 0 0,0-1 0,0 0 0,0 0 0,-1-1 0,1 0 0,0-1-1,0 0 1,-1 0 0,1-1 0,-1 0 0,0 0 0,0-1 0,0 0 0,0 0 0,-1-1 0,1 0 0,-1-1 0,0 1 0,-1-1 0,0-1 0,0 1-1,0-1 1,-1 0 0,1 0 0,-2-1 0,1 0 0,-1 1 0,5-14 0,-6 15-49,-1 9 0,0 17 0,-2-15 0,0-1 0,1 1 0,-1-1 0,1 1 0,0-1 0,0 0 0,0 1 0,0-1 0,1 0 0,3 6 0,-1-7 0,0 0 0,1-1 0,-1 0 0,1 0 0,0-1 0,0 1 0,-1-1 0,1 0 0,0-1 0,0 1 0,0-1 0,8 0 0,61-5 0,-63 2 0,1 0 0,0-1 0,16-7 0,-21 7 0,0 1 0,1 0 0,-1 0 0,1 1 0,0 0 0,-1 0 0,1 1 0,0 0 0,0 0 0,11 1 0,-16 1 0,-1 0 0,1 0 0,0 0 0,-1 1 0,1-1 0,-1 1 0,0 0 0,1 0 0,1 2 0,23 14 0,-17-15 0,0-1 0,-1-1 0,1 0 0,0 0 0,0-1 0,18-2 0,-18 2 0,0-1 0,1 1 0,-1 0 0,0 1 0,18 4 0,-27-5-120,0 0-1,-1 1 1,1-1 0,0 1-1,0-1 1,-1 1 0,1 0 0,0-1-1,-1 1 1,1 0 0,0-1-1,-1 1 1,1 0 0,-1 0-1,1-1 1,-1 1 0,0 0 0,1 0-1,-1 0 1,0 0 0,0 0-1,1-1 1,-1 1 0,0 0-1,0 0 1,0 0 0,0 1-1,0-2-79,0 0-1,-1 0 0,1 0 1,0 0-1,0-1 0,0 1 1,0 0-1,-1 0 0,1 0 0,0 0 1,0 0-1,0 0 0,-1 0 1,1 0-1,0 0 0,0 0 1,0 0-1,-1 0 0,1 0 0,0 0 1,0 0-1,0 0 0,0 0 1,-1 0-1,1 0 0,0 0 1,0 0-1,0 1 0,0-1 1,-1 0-1,1 0 0,0 0 0,0 0 1,0 0-1,0 0 0,0 1 1,-1-1-1,1 0 0,0 0 1,0 0-1,0 1 0,-6-23-12184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568"/>
    </inkml:context>
    <inkml:brush xml:id="br0">
      <inkml:brushProperty name="width" value="0.025" units="cm"/>
      <inkml:brushProperty name="height" value="0.025" units="cm"/>
    </inkml:brush>
  </inkml:definitions>
  <inkml:trace contextRef="#ctx0" brushRef="#br0">1 1 15855,'0'0'13004</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898"/>
    </inkml:context>
    <inkml:brush xml:id="br0">
      <inkml:brushProperty name="width" value="0.025" units="cm"/>
      <inkml:brushProperty name="height" value="0.025" units="cm"/>
    </inkml:brush>
  </inkml:definitions>
  <inkml:trace contextRef="#ctx0" brushRef="#br0">4 0 19218,'0'0'10378,"-3"58"-10250,3-31-128,0 0-224,7-5-737,5-6-897,2-7-864,1-5-802,0-4-576,1-11-2145</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395"/>
    </inkml:context>
    <inkml:brush xml:id="br0">
      <inkml:brushProperty name="width" value="0.025" units="cm"/>
      <inkml:brushProperty name="height" value="0.025" units="cm"/>
    </inkml:brush>
  </inkml:definitions>
  <inkml:trace contextRef="#ctx0" brushRef="#br0">53 1 11531,'0'0'8830,"-4"15"-7832,1-4-871,-10 39 769,2 0-1,2 1 1,-3 51 0,12-86-562,0-4-168,0 0-1,0 1 1,4 22 0,-3-33-83,-1 0 1,0 0 0,1 0 0,0 0-1,-1 0 1,1-1 0,0 1 0,0 0-1,0 0 1,0-1 0,0 1 0,0 0-1,0-1 1,1 1 0,-1-1 0,1 0-1,-1 1 1,1-1 0,-1 0 0,1 0-1,0 0 1,0 0 0,-1 0 0,1 0-1,0-1 1,0 1 0,0 0 0,0-1-1,0 0 1,3 1 0,-3-1-12,0-1 1,0 1-1,0 0 0,-1-1 1,1 1-1,0-1 0,0 0 1,0 0-1,0 0 1,-1 0-1,1 0 0,0 0 1,-1 0-1,1 0 0,-1-1 1,1 1-1,-1-1 1,0 1-1,0-1 0,1 1 1,-1-1-1,0 0 1,0 0-1,-1 1 0,1-1 1,0 0-1,-1 0 0,1 0 1,-1 0-1,1 0 1,-1-3-1,2-9 46,0-1 0,-1 1-1,0-18 1,-1 25 10,-1-1-69,1 0 0,-1 0 1,0 0-1,-1 0 1,-3-9-1,5 15-59,0 0-1,-1 0 0,0 0 1,1 0-1,-1 1 1,0-1-1,0 0 1,0 1-1,0-1 1,0 1-1,-1-1 1,1 1-1,0-1 1,-1 1-1,1 0 1,-1-1-1,1 1 1,-1 0-1,0 0 0,1 0 1,-1 1-1,0-1 1,0 0-1,1 1 1,-1-1-1,0 1 1,-2-1-1,3 1-11,-1 1 0,1-1 1,0 1-1,0 0 0,0-1 0,0 1 0,0 0 0,0 0 0,0-1 1,0 1-1,0 0 0,0 0 0,1 0 0,-1 0 0,0 0 0,0 0 1,1 0-1,-1 1 0,1-1 0,-1 0 0,1 0 0,0 0 0,-1 1 0,1-1 1,0 0-1,0 0 0,0 1 0,0-1 0,0 0 0,0 3 0,0 0 5,0 1-1,0-1 0,0 1 0,0-1 1,1 0-1,0 1 0,0-1 0,2 7 0,0-8 5,0 1-1,0-1 1,0 0-1,0 0 0,0-1 1,1 1-1,-1-1 1,1 1-1,0-1 0,0 0 1,-1-1-1,1 1 1,1-1-1,-1 1 0,0-1 1,0-1-1,0 1 1,1 0-1,7-1 0,1 1 32,0-1-1,0 0 0,-1-1 0,1 0 0,20-5 0,-28 4 44,1-1-1,0 1 0,-1-1 1,1 0-1,-1 0 0,0-1 1,0 0-1,0 0 0,-1 0 1,1 0-1,-1-1 0,0 1 1,0-1-1,-1 0 0,1-1 1,4-9-1,-10 51-70,2-12 0,-1-14 0,-4 75 0,5-84 0,0 0 0,0 0 0,0 0 0,1 0 0,-1 0 0,0 0 0,0 0 0,1 0 0,-1 0 0,1 0 0,-1-1 0,1 1 0,-1 0 0,1 0 0,-1 0 0,1-1 0,0 1 0,-1 0 0,1 0 0,0-1 0,0 1 0,0-1 0,-1 1 0,1-1 0,0 1 0,0-1 0,0 1 0,0-1 0,0 0 0,0 0 0,0 1 0,0-1 0,0 0 0,0 0 0,0 0 0,0 0 0,0 0 0,0 0 0,0 0 0,0-1 0,0 1 0,0 0 0,0 0 0,0-1 0,0 1 0,-1-1 0,1 1 0,0-1 0,1 0 0,2-1 0,0 1 0,-1-1 0,1 0 0,0 0 0,-1-1 0,0 1 0,0-1 0,0 0 0,0 0 0,0 0 0,4-5 0,5-31-2445,-10-26-6657,-2 42 5547,0-21-8088</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882"/>
    </inkml:context>
    <inkml:brush xml:id="br0">
      <inkml:brushProperty name="width" value="0.025" units="cm"/>
      <inkml:brushProperty name="height" value="0.025" units="cm"/>
    </inkml:brush>
  </inkml:definitions>
  <inkml:trace contextRef="#ctx0" brushRef="#br0">1 1 18417,'0'0'11756,"57"49"-11788,-26-38-1794,-3 1-2050,-1-2-1889,-1 3-4197</inkml:trace>
  <inkml:trace contextRef="#ctx0" brushRef="#br0" timeOffset="1">284 194 13645,'0'0'9908,"-3"10"-7960,-1-1-1331,2-5-363,1-1 1,-1 1-1,1-1 1,0 1-1,0-1 0,0 1 1,0 0-1,1-1 0,-1 7 1,6-9-131,-1 0 1,1-1-1,-1 0 0,1 0 1,-1 0-1,1 0 0,0-1 1,-1 0-1,8-2 1,46-15 56,-46 13-170,1 0 0,-1 1-1,1 0 1,0 1 0,0 1-1,1 0 1,-1 1 0,0 0-1,1 1 1,19 2 0,-30-1 68,0 0 0,0 1 0,0 0 0,0-1 0,-1 1 0,1 0 0,0 0 0,-1 0 0,1 1 0,-1-1 0,0 0 0,1 1 0,-1 0 0,0-1 0,2 7 0,-2-6-11,-1 0 1,1-1-1,0 1 0,0 0 1,0-1-1,0 1 0,0-1 1,0 0-1,1 0 0,-1 0 0,1 0 1,-1 0-1,1-1 0,0 1 1,-1-1-1,1 1 0,0-1 1,5 1-1,25-3-1609,-30 0 934,0 0 0,-1 0 1,1 0-1,-1 0 1,1 0-1,-1-1 1,1 1-1,-1-1 0,4-4 1,18-19-11101</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8.565"/>
    </inkml:context>
    <inkml:brush xml:id="br0">
      <inkml:brushProperty name="width" value="0.025" units="cm"/>
      <inkml:brushProperty name="height" value="0.025" units="cm"/>
    </inkml:brush>
  </inkml:definitions>
  <inkml:trace contextRef="#ctx0" brushRef="#br0">7 1 19186,'0'0'2050,"0"76"-1057,-3-41-897,0-3-64,3 0 0,0-7-833,0-5-1409,6-11-1890,0-4-4804</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9.001"/>
    </inkml:context>
    <inkml:brush xml:id="br0">
      <inkml:brushProperty name="width" value="0.025" units="cm"/>
      <inkml:brushProperty name="height" value="0.025" units="cm"/>
    </inkml:brush>
  </inkml:definitions>
  <inkml:trace contextRef="#ctx0" brushRef="#br0">90 217 17457,'0'0'3763,"-10"-2"-2439,-32-3-886,40 6-416,1-1 0,-1 1 0,0-1 0,0 1 0,1 0 0,-1 0 0,0-1 0,1 1 0,-1 0 0,1 1 1,-1-1-1,1 0 0,0 0 0,-1 1 0,1-1 0,0 0 0,0 1 0,0 0 0,0-1 0,0 1 0,0-1 0,0 1 0,1 0 0,-1 0 1,1-1-1,-1 1 0,1 0 0,0 0 0,-1 0 0,1 2 0,-2 54 518,2-57-510,0 0 3,0 0-1,0 0 1,0 0-1,0 0 1,0 0-1,1-1 1,-1 1-1,0 0 1,1 0-1,-1 0 1,1 0-1,-1 0 1,1 0-1,-1 0 1,1-1-1,-1 1 1,1 0-1,0 0 1,0-1-1,-1 1 1,1 0-1,0-1 1,0 1-1,0-1 1,-1 1-1,1-1 1,2 1-1,0 0 88,0-1 0,0 1 0,0-1 0,1 0 0,-1 0 0,0 0 0,0 0-1,0 0 1,4-2 0,2 0 208,0 0 1,0-1-1,0-1 0,-1 1 1,14-9-1,-9 3-212,1-1-1,-1-1 1,-1 0 0,0 0 0,-1-2 0,0 1 0,-1-1 0,0-1-1,-1 0 1,0 0 0,-2-1 0,1 0 0,-2 0 0,0-1-1,-1 0 1,0 0 0,-2 0 0,0-1 0,2-24 0,-5 41-120,0 0 1,0-1-1,0 1 1,0 0-1,1 0 1,-1 0-1,0-1 0,0 1 1,0 0-1,0 0 1,0 0-1,0-1 1,0 1-1,0 0 1,0 0-1,0-1 1,0 1-1,0 0 1,0 0-1,0 0 1,0-1-1,0 1 1,0 0-1,0 0 1,-1 0-1,1-1 1,0 1-1,0 0 1,0 0-1,0 0 1,0-1-1,0 1 1,-1 0-1,1 0 0,0 0 1,0 0-1,0 0 1,0 0-1,-1-1 1,1 1-1,0 0 1,0 0-1,0 0 1,-1 0-1,1 0 1,0 0-1,0 0 1,0 0-1,-1 0 1,1 0-1,-1 0 1,-9 12-213,-7 20 49,4 1 460,1-1-1,2 2 1,1-1 0,2 1-1,-5 46 1,12-78-263,0 0 0,0 0 0,0 0 0,0 0 0,0 0 0,0 0 0,1 0 0,-1 0-1,1 0 1,-1 0 0,1 0 0,0-1 0,0 1 0,0 0 0,0 0 0,0-1 0,0 1 0,0 0 0,0-1 0,1 1 0,-1-1 0,1 0 0,1 2-1,1-1 6,-1-1-1,0 1 0,1-1 0,-1 0 1,1 0-1,-1 0 0,1 0 0,0-1 0,-1 0 1,1 1-1,0-2 0,3 1 0,3-1-467,0 0 0,0-1 0,0 0 0,-1-1 1,1 0-1,-1-1 0,1 0 0,16-9 0,10-24-10388,-22 21 1169</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108"/>
    </inkml:context>
    <inkml:brush xml:id="br0">
      <inkml:brushProperty name="width" value="0.025" units="cm"/>
      <inkml:brushProperty name="height" value="0.025" units="cm"/>
    </inkml:brush>
  </inkml:definitions>
  <inkml:trace contextRef="#ctx0" brushRef="#br0">63 207 17585,'0'0'10826,"-8"2"-10741,5-2-89,1 0-1,-1 1 1,1-1 0,-1 1-1,1 0 1,-1 0-1,1 0 1,0 0-1,0 0 1,-1 0 0,1 1-1,0-1 1,0 1-1,0 0 1,0-1 0,0 1-1,1 0 1,-1 0-1,1 0 1,-1 0-1,1 0 1,0 1 0,-1-1-1,1 0 1,0 1-1,1-1 1,-1 0-1,0 1 1,1-1 0,-1 1-1,1 0 1,0-1-1,0 1 1,0 4-1,0-6 12,0 0 0,-1 1 0,1-1 0,0 0-1,0 1 1,0-1 0,0 1 0,1-1-1,-1 0 1,0 1 0,0-1 0,1 0-1,-1 1 1,1-1 0,-1 0 0,1 0 0,0 0-1,0 1 1,-1-1 0,1 0 0,0 0-1,0 0 1,0 0 0,0 0 0,0 0-1,0 0 1,0-1 0,0 1 0,1 0 0,0 0-1,3 0 51,0 0-1,0 0 0,1-1 0,-1 0 1,0 0-1,0 0 0,6-1 0,-8 1-27,9-2 13,0-1-1,0 1 1,-1-2 0,0 0-1,1 0 1,-1-1 0,-1 0-1,14-10 1,28-11 26,-52 25-67,1 1 0,-1 0 0,0 0-1,1 0 1,-1 0 0,0 0 0,1 0 0,-1 0 0,0 0-1,1 0 1,-1 0 0,0 0 0,1 0 0,-1 0-1,0 0 1,1 0 0,-1 0 0,0 0 0,1 0-1,-1 0 1,0 0 0,1 1 0,-1-1 0,0 0 0,1 0-1,-1 0 1,0 1 0,0-1 0,1 0 0,-1 0-1,0 1 1,0-1 0,1 0 0,-1 0 0,0 1-1,0-1 1,0 0 0,0 1 0,0-1 0,1 0 0,-1 1-1,0-1 1,0 0 0,0 1 0,0-1 0,0 1-1,0-1 1,1 30 401,-1-28-352,-1 0-1,1 0 1,0 1-1,0-1 1,0 0-1,0 0 1,0 1 0,0-1-1,1 0 1,-1 0-1,1 1 1,0-1-1,-1 0 1,1 0 0,0 0-1,0 0 1,0 0-1,3 4 1,0-5 17,0 0 0,0 0 0,0 0 1,0-1-1,0 1 0,0-1 0,0 0 0,0 0 0,0-1 1,0 1-1,0-1 0,0 0 0,0 0 0,6-2 1,50-30 101,-54 29-279,-1-1-1,2 1 0,-1 1 0,0-1 0,1 1 1,-1 0-1,1 0 0,0 1 0,0 0 0,0 0 1,0 1-1,0 0 0,14-1 0,-20 3 86,0-1 0,0 1 0,0 0 0,0-1 0,0 1 1,-1 0-1,1 0 0,0-1 0,0 1 0,-1 0 0,1 0 0,0 0 0,-1 0 0,1 0 0,-1 0 0,1 0 0,-1 0 0,0 0 0,1 0 0,-1 0 0,0 0 1,0 1-1,0-1 0,0 0 0,0 0 0,0 0 0,0 1 0,0 43 119,-1-32-109,1 2 7,-1-12 53,1 0 0,0 1 0,0-1 0,0 1 0,0-1 0,1 1 0,0-1 0,1 6 0,-1-8-15,-1 0 0,1 0 0,0-1 0,0 1 0,0 0 1,0 0-1,-1 0 0,1-1 0,0 1 0,0-1 0,0 1 0,1 0 0,-1-1 0,0 0 0,0 1 0,0-1 0,0 0 0,0 1 0,1-1 0,-1 0 1,0 0-1,0 0 0,0 0 0,0 0 0,1 0 0,-1-1 0,0 1 0,0 0 0,0-1 0,2 1 0,6-3 22,0-1 0,0 0 0,0 0 0,0 0 0,-1-1 0,1 0 0,-1-1 0,0 0 0,-1 0 0,9-9 0,-8 6-335,1 2 1,1-1 0,-1 1 0,1 0 0,0 1-1,14-6 1,-23 12 268,-1 0 1,0 0-1,0 0 0,0 0 0,1 0 1,-1 0-1,0 0 0,0 0 0,0 0 1,1 0-1,-1 0 0,0 0 0,0 0 1,0 0-1,1 0 0,-1 0 0,0 0 1,0 0-1,0 0 0,1 0 0,-1 0 1,0 0-1,0 0 0,0 1 0,0-1 1,0 0-1,1 0 0,-1 0 0,0 0 1,0 0-1,0 1 0,0-1 0,0 0 0,0 0 1,1 0-1,-1 1 0,0-1 0,0 0 1,0 0-1,0 0 0,0 0 0,0 1 1,0-1-1,0 0 0,0 0 0,0 0 1,0 1-1,-1 16-134,-8 14 332,6-24-101,0 0 1,0 0 0,1 1 0,0-1 0,0 1 0,-1 14 0,42-22 514,-29-2-612,0 0 1,-1-1 0,1 0 0,-1-1-1,0 0 1,0 0 0,0-1 0,0-1-1,-1 1 1,0-1 0,0 0 0,0-1-1,-1 0 1,0 0 0,12-17-1,6-11 181,-2-1-1,28-55 1,-26 44 373,-60 126-86,24-60-473,-47 96 81,53-102 34,0 0 0,1 1 0,0 0 0,1-1 0,1 2 0,-1 26 0,3-40-91,0-1-1,-1 1 1,1 0-1,0 0 1,0 0-1,1 0 1,-1 0-1,0 0 1,0 0 0,0 0-1,1 0 1,-1-1-1,0 1 1,1 0-1,-1 0 1,1 0-1,-1 0 1,1-1-1,-1 1 1,1 0-1,-1-1 1,1 1-1,0 0 1,-1-1-1,1 1 1,0-1 0,0 1-1,0-1 1,-1 1-1,1-1 1,0 1-1,0-1 1,0 0-1,0 0 1,0 1-1,0-1 1,0 0-1,-1 0 1,1 0-1,0 0 1,0 0-1,0 0 1,0 0-1,0 0 1,0-1 0,0 1-1,0 0 1,0-1-1,-1 1 1,3-1-1,2-1 20,0 0 0,0-1 0,0 1 0,0-1-1,0 0 1,0 0 0,6-7 0,15-17-24,-2-2 0,0 0 0,-2-2 0,28-51 0,54-143 0,-109 295 0,-23 12 0,26-73-572,2-8 26,0 0 0,0 1 0,0-1 0,0 0 1,-1 1-1,1-1 0,-1 0 0,1 1 0,-1-1 0,1 0 1,-1 0-1,1 1 0,-1-1 0,0 0 0,0 0 1,0 0-1,0 0 0,0 0 0,0 0 0,0 0 0,0 0 1,0-1-1,0 1 0,0 0 0,0-1 0,-1 1 1,1-1-1,0 1 0,0-1 0,-1 1 0,1-1 0,0 0 1,-1 0-1,1 0 0,-2 1 0,-11 1-9469</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450"/>
    </inkml:context>
    <inkml:brush xml:id="br0">
      <inkml:brushProperty name="width" value="0.025" units="cm"/>
      <inkml:brushProperty name="height" value="0.025" units="cm"/>
    </inkml:brush>
  </inkml:definitions>
  <inkml:trace contextRef="#ctx0" brushRef="#br0">0 0 3683</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791"/>
    </inkml:context>
    <inkml:brush xml:id="br0">
      <inkml:brushProperty name="width" value="0.025" units="cm"/>
      <inkml:brushProperty name="height" value="0.025" units="cm"/>
    </inkml:brush>
  </inkml:definitions>
  <inkml:trace contextRef="#ctx0" brushRef="#br0">1 0 2723,'0'0'27546,"82"19"-26521,-44-19-385,6 0-287,-6 0-289,-5-1 0,-3 1-224,-8 0-1026,-7 0-1248,-6 0-3492</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1.662"/>
    </inkml:context>
    <inkml:brush xml:id="br0">
      <inkml:brushProperty name="width" value="0.025" units="cm"/>
      <inkml:brushProperty name="height" value="0.025" units="cm"/>
    </inkml:brush>
  </inkml:definitions>
  <inkml:trace contextRef="#ctx0" brushRef="#br0">167 155 4901,'0'0'19266,"-12"3"-18092,0 0-971,0 2 0,0-1 0,1 2-1,0-1 1,0 1 0,-11 9 0,17-11-157,0-1 1,0 1 0,1 0-1,-1 1 1,1-1-1,0 1 1,0-1 0,1 1-1,-1 1 1,1-1-1,0 0 1,0 1-1,1-1 1,0 1 0,0 0-1,0 0 1,-1 7-1,3-12-36,0 0-1,0 0 1,0 0-1,0 0 1,0 0-1,0-1 1,0 1-1,0 0 0,0 0 1,1 0-1,-1 0 1,0 0-1,1 0 1,-1 0-1,0 0 1,1-1-1,-1 1 0,1 0 1,-1 0-1,1 0 1,0-1-1,-1 1 1,1 0-1,0-1 1,-1 1-1,1-1 0,0 1 1,0-1-1,0 1 1,0 0-1,2-1 21,0 1-1,0 0 1,0-1 0,0 1-1,0-1 1,0 0 0,0 0-1,0 0 1,6-2 0,2 0 138,0-1 0,0 0 0,0 0 1,17-9-1,9-9 94,-2-2 0,0-1 0,36-32 0,-52 39-180,-1 0 1,0-2-1,-2 0 0,0-1 0,-1 0 0,19-35 0,-31 45 43,-11 15-192,-12 15-60,2 4 167,-27 54 0,40-68 10,0 1 0,1-1 0,0 1-1,1 0 1,0 1 0,0-1 0,2 0-1,-2 16 1,3-25-40,0-1-1,0 1 1,1-1 0,-1 1-1,0 0 1,0-1-1,1 1 1,-1-1 0,1 1-1,-1-1 1,1 0 0,0 1-1,-1-1 1,1 0 0,0 1-1,0-1 1,0 0-1,0 0 1,0 0 0,0 1-1,1-1 1,-1-1 0,2 3-1,0-2 12,0 0 0,1 1-1,-1-1 1,0-1 0,0 1 0,1 0 0,-1-1-1,1 1 1,-1-1 0,6-1 0,-1 1 19,1-1 0,-1 0 1,0-1-1,0 0 0,0-1 0,0 1 1,0-1-1,12-7 0,-15 7-22,1 0-1,-1-1 0,0 1 1,-1-1-1,1 0 0,-1 0 1,1 0-1,-1-1 0,-1 0 1,1 0-1,-1 0 0,1 0 1,-1 0-1,-1-1 0,1 1 1,-1-1-1,0 1 1,0-1-1,1-9 0,-3 15-17,0 0 0,0-1-1,0 1 1,0 0 0,0-1-1,0 1 1,0 0 0,0-1 0,0 1-1,0 0 1,0-1 0,0 1 0,0 0-1,-1 0 1,1-1 0,0 1-1,0 0 1,0-1 0,0 1 0,-1 0-1,1 0 1,0 0 0,0-1-1,-1 1 1,1 0 0,0 0 0,0 0-1,-1-1 1,1 1 0,0 0-1,0 0 1,-1 0 0,1 0 0,0 0-1,-1 0 1,1 0 0,0 0-1,-1 0 1,1 0 0,-17 5-135,-11 13-50,22-12 220,-1 1-1,1-1 0,0 1 1,0 0-1,1 0 0,0 1 1,1 0-1,-1 0 1,1 0-1,1 0 0,-1 0 1,2 1-1,-1 0 0,1-1 1,-1 14-1,3-20-29,0 0-1,0 0 1,1-1-1,-1 1 1,1 0-1,0-1 1,-1 1-1,1 0 1,0-1-1,0 1 1,0-1-1,0 1 1,0-1-1,1 0 1,-1 1-1,0-1 1,1 0-1,-1 0 1,0 0-1,1 0 0,0 0 1,-1 0-1,1 0 1,-1-1-1,1 1 1,0 0-1,0-1 1,-1 0-1,1 1 1,0-1-1,0 0 1,2 0-1,11 2 33,1-1-1,29-3 0,-25 2-26,6-2-10,0-1 0,0-1 0,0-1 0,27-9 0,-53 14 0,1-1 0,-1 1 0,0 0 0,1-1 0,-1 1 0,0 0 0,0-1 0,1 1 0,-1-1 0,0 1 0,0 0 0,1-1 0,-1 1 0,0-1 0,0 1 0,0-1 0,0 1 0,0 0 0,0-1 0,0 1 0,0-1 0,0 1 0,0-1 0,0 1 0,0-1 0,0 1 0,0-1 0,0 1 0,0 0 0,-1-1 0,1 1 0,0-1 0,0 1 0,0 0 0,-1-1 0,1 1 0,0-1 0,-1 1 0,1 0 0,0 0 0,-1-1 0,1 1 0,0 0 0,-1-1 0,-22-26 0,13 15 0,7 9 0,1 0 0,0 0 0,0-1 0,1 1 0,-1 0 0,1-1 0,-1 1 0,1-1 0,0 1 0,0-8 0,1 10 0,0 1 0,0-1 0,0 1 0,0-1 0,0 0 0,1 1 0,-1-1 0,0 0 0,0 1 0,1-1 0,-1 1 0,0-1 0,1 1 0,-1-1 0,1 1 0,-1-1 0,1 1 0,-1-1 0,1 1 0,-1-1 0,1 1 0,0-1 0,26-3 0,24 4-1452,83-1-11696,-67-1-1368</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2.977"/>
    </inkml:context>
    <inkml:brush xml:id="br0">
      <inkml:brushProperty name="width" value="0.025" units="cm"/>
      <inkml:brushProperty name="height" value="0.025" units="cm"/>
    </inkml:brush>
  </inkml:definitions>
  <inkml:trace contextRef="#ctx0" brushRef="#br0">30 76 3716,'5'-8'9166,"0"-3"-7067,12-22 1191,-2 10 2184,-17 37-2083,0 5-3184,-22 51 814,-10 37-568,31-97-426,1 1 1,0-1-1,1 1 0,0 0 1,1 0-1,0-1 0,3 21 0,-2-30-25,-1 0 0,1 0-1,-1 1 1,1-1-1,0 0 1,-1 0-1,1 0 1,0 0 0,0 0-1,0 0 1,0 0-1,0 0 1,0 0-1,0-1 1,0 1 0,0 0-1,0-1 1,0 1-1,1-1 1,-1 1-1,0-1 1,0 1-1,1-1 1,-1 0 0,0 1-1,1-1 1,-1 0-1,0 0 1,1 0-1,-1 0 1,0-1 0,0 1-1,1 0 1,-1 0-1,0-1 1,1 1-1,-1-1 1,0 1-1,2-2 1,5 0 40,-1-1 0,0 0 0,-1 0 0,1-1 0,11-8 0,6-10 13,-2-1 0,-1-2-1,-1 0 1,0-1-1,-3-1 1,23-44-1,-22 40 29,-30 103-94,11-68 24,-4 11 20,1 1-1,0 0 0,1-1 1,0 1-1,2 0 0,0 1 1,1-1-1,3 30 0,-3-45-9,1 1 0,-1-1 0,1 1-1,0-1 1,0 1 0,-1-1 0,1 0-1,0 1 1,0-1 0,0 0 0,0 0-1,1 0 1,-1 0 0,0 0 0,0 0-1,1 0 1,-1 0 0,1 0 0,-1-1-1,0 1 1,1-1 0,-1 1 0,1-1-1,0 1 1,-1-1 0,1 0 0,-1 0-1,1 0 1,-1 0 0,1 0-1,0 0 1,-1 0 0,1 0 0,1-1-1,1 0 102,0 0-1,0 0 0,0 0 0,0 0 0,0-1 1,0 0-1,0 1 0,-1-2 0,1 1 0,-1 0 0,7-6 1,3-9-92,0-1 0,-1-1 0,-1 0 0,0-1 0,-2 0 0,0 0 0,-2-1 0,0 0 0,-1-1 0,-1 1 0,3-40 0,-7 76-7654,-1-10 5096,0 7-5423</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3.638"/>
    </inkml:context>
    <inkml:brush xml:id="br0">
      <inkml:brushProperty name="width" value="0.025" units="cm"/>
      <inkml:brushProperty name="height" value="0.025" units="cm"/>
    </inkml:brush>
  </inkml:definitions>
  <inkml:trace contextRef="#ctx0" brushRef="#br0">33 273 11435,'0'0'16725,"6"-8"-15262,-2 2-1338,0 1 1,0 0 0,-1-1-1,0 0 1,0 0-1,0 0 1,-1 0 0,0 0-1,0 0 1,-1-1 0,1 1-1,-1 0 1,-1-1 0,1-12-1,-1 18-125,-1 0-1,1 1 1,0-1-1,0 0 1,0 1-1,-1-1 1,1 0-1,0 0 1,-1 1-1,1-1 1,-1 0-1,1 1 1,-1-1-1,1 1 1,-1-1 0,1 1-1,-1-1 1,0 1-1,1-1 1,-1 1-1,1 0 1,-1-1-1,0 1 1,0 0-1,1-1 1,-1 1-1,0 0 1,0 0-1,1 0 1,-1 0-1,0-1 1,0 1-1,1 0 1,-1 1 0,0-1-1,0 0 1,1 0-1,-1 0 1,0 0-1,0 0 1,1 1-1,-1-1 1,0 0-1,1 1 1,-1-1-1,-1 1 1,-1 0-20,1 1 0,-1-1 0,0 0 1,0 1-1,1 0 0,-1 0 0,1 0 0,-1 0 1,1 0-1,-4 4 0,5-3 14,-1-1 1,1 1-1,-1-1 1,1 1-1,0 0 1,0 0-1,0 0 0,0 0 1,1-1-1,-1 1 1,1 0-1,-1 0 1,1 0-1,0 0 0,1 0 1,-1 0-1,1 5 1,0-6 3,0 0 0,0 0 0,0 0 0,1 0 0,-1-1 0,0 1 0,1 0 1,-1-1-1,1 1 0,0-1 0,-1 0 0,1 0 0,0 1 0,0-1 0,0 0 0,0 0 1,0-1-1,0 1 0,0 0 0,0-1 0,0 1 0,0-1 0,0 0 0,0 1 0,4-1 0,98-1-857,-75-1 368,0 2 0,50 5 0,-40 7 330,-36-11 167,0 1 1,-1-1 0,1 0 0,0 0 0,0 0 0,0 0-1,0 0 1,0-1 0,0 1 0,0-1 0,0 0 0,0 0-1,0 0 1,0 0 0,0-1 0,0 1 0,0-1 0,0 0 0,0 1-1,0-2 1,0 1 0,0 0 0,-1 0 0,1-1 0,0 0-1,-1 1 1,1-1 0,3-3 0,15-17-116,-1 0 1,-1-2-1,0 0 1,-2-1-1,-1 0 1,-1-1-1,-1-1 1,14-41-1,-39 127 205,1-29 214,2 1 1,1 0-1,1 0 0,2 1 1,1 0-1,2 0 0,4 48 0,5-59-229,-3-20-26,-3-12-84,-3-1 60,-1 1 0,0-1 0,-1 1 0,0 0 1,-1 0-1,0 0 0,0 0 0,-1 1 0,-1 0 0,0 0 0,0 0 0,-1 1 0,0 0 0,-1 0 0,1 1 0,-2-1 0,1 2 0,-1-1 0,-1 1 0,1 1 0,-14-7 1,28 14 50,0 0 1,-1 0 0,1-1 0,0 0-1,0 1 1,0-2 0,0 1 0,8-2-1,10 1 6,66 3-367,-9 0-2468,1-4-5491,-23-5-565</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4.911"/>
    </inkml:context>
    <inkml:brush xml:id="br0">
      <inkml:brushProperty name="width" value="0.025" units="cm"/>
      <inkml:brushProperty name="height" value="0.025" units="cm"/>
    </inkml:brush>
  </inkml:definitions>
  <inkml:trace contextRef="#ctx0" brushRef="#br0">0 458 12011,'0'0'11152,"12"-1"-8717,19-2-1771,-2-1 0,1-2 1,0-2-1,-1 0 1,-1-2-1,47-22 0,-61 25-663,0 0 0,0-1-1,-1 0 1,-1-1-1,1-1 1,-1 0 0,-1-1-1,0 0 1,-1 0-1,0-1 1,0 0 0,-1-1-1,-1 0 1,0-1-1,9-23 1,-16 36-16,0 0-1,-1 0 1,1-1-1,-1 1 1,1 0-1,-1 0 1,1 0-1,-1-1 1,0 1-1,0 0 1,0-1 0,1 1-1,-1 0 1,0-1-1,-1 1 1,1 0-1,0 0 1,0-1-1,0 1 1,-1 0-1,1-1 1,-1 1 0,1 0-1,-1 0 1,1 0-1,-1 0 1,0 0-1,-1-2 1,0 2-10,1 1 0,-1 1 0,1-1 0,-1 0 1,1 0-1,0 1 0,-1-1 0,1 0 0,0 1 0,-1 0 0,1-1 1,0 1-1,-1 0 0,1-1 0,0 1 0,0 0 0,0 0 0,0 0 1,0 0-1,0 0 0,0 0 0,0 1 0,0-1 0,0 0 0,0 2 1,-7 8 11,0 1 0,1-1 0,0 2 0,1-1 1,0 1-1,1-1 0,0 2 0,2-1 0,-1 0 0,1 1 1,1 0-1,1-1 0,0 1 0,1 19 0,0-32 0,0 1 0,1 0-1,-1-1 1,0 1-1,1-1 1,0 1-1,-1-1 1,1 1-1,0-1 1,0 1 0,0-1-1,0 0 1,0 1-1,0-1 1,0 0-1,0 0 1,0 0 0,1 0-1,-1 0 1,0 0-1,1 0 1,-1 0-1,1 0 1,-1-1-1,1 1 1,-1-1 0,1 1-1,-1-1 1,1 1-1,0-1 1,-1 0-1,1 0 1,0 0-1,-1 0 1,1 0 0,0 0-1,-1 0 1,1-1-1,-1 1 1,1-1-1,0 1 1,1-2 0,5 0-47,0-1 1,0 1 0,0-2 0,-1 1-1,1-1 1,-1 0 0,9-7 0,7-10 25,-1-1 0,0-1 0,-2-1 0,0 0 0,21-39 0,-16 22-32,-3-2 1,30-80-1,-90 217 315,-48 123 1077,75-185-1117,2 0 0,1 1 0,2 0 1,0 0-1,0 37 0,17-90 1334,-8 3-1480,1 1 1,0-1 0,2 1 0,0 0-1,0 1 1,2-1 0,-1 1 0,17-21-1,-20 29-48,1 0 1,1 1-1,-1 0 0,1 1 0,0-1 0,1 1 0,-1 0 0,1 0 0,0 1 0,0 0 0,0 0 0,1 1 0,-1 0 0,1 0 1,0 1-1,0 0 0,0 0 0,0 1 0,15-1 0,-21 2-21,-1 0 1,0 0-1,0 0 1,0 0-1,0 0 0,0 1 1,0-1-1,0 0 1,0 1-1,0-1 0,1 1 1,-1-1-1,-1 1 1,1 0-1,0-1 0,0 1 1,0 0-1,0-1 1,0 1-1,-1 0 0,1 0 1,0 0-1,-1 0 1,1 0-1,0 1 1,0 1-31,1 1 1,-1-1 0,-1 0-1,1 1 1,0-1 0,-1 1-1,1 0 1,-1 4 0,-1 3-53,0 1 0,0-1 0,-1 1 1,-5 14-1,-7 11 121,10-29-37,0 0 0,1 0 0,0 1 0,1-1-1,0 1 1,0 0 0,-1 10 0,4-18 2,-1-1 1,1 1-1,-1-1 1,0 0-1,1 1 1,-1-1-1,1 0 1,-1 1 0,1-1-1,-1 0 1,1 0-1,0 1 1,-1-1-1,1 0 1,-1 0-1,1 0 1,-1 0-1,1 0 1,0 0-1,-1 0 1,1 0-1,-1 0 1,1 0-1,-1 0 1,1 0-1,0 0 1,-1-1-1,1 1 1,-1 0-1,1 0 1,-1 0-1,1-1 1,0 0 0,22-7 67,0-6-23,0 0 1,39-34-1,-37 27-887,37-23-1,-57 45 63,-8 9 601,-6 11 215,8-20-25,-34 79 575,33-74-434,0 0 1,1 0-1,-1 0 0,1 0 0,1 0 1,-1 0-1,1 0 0,0 0 0,0 0 1,0 0-1,1 0 0,2 8 1,-2-13-130,1 1 1,-1 0-1,1 0 1,-1-1-1,1 1 1,0-1-1,-1 1 1,1-1-1,0 0 1,0 1-1,0-1 1,0 0-1,0 0 1,1-1-1,-1 1 1,0 0-1,0-1 1,0 1-1,1-1 1,-1 0-1,0 0 1,1 0-1,-1 0 1,4 0-1,4 0 37,-1-1 0,1 0 0,0 0 0,15-5 0,-17 3-58,0-1 0,0 1 0,0-2 0,-1 1 0,1-1 0,-1 0 0,0 0 0,-1-1 0,1 0 0,-1 0 0,7-10 0,-9 11 0,-1 1 0,0-1 0,0 0 0,0 1 0,-1-1 0,0 0 0,0-1 0,0 1 0,0 0 0,-1-1 0,0 1 0,0 0 0,0-1 0,-1 1 0,0-1 0,0 0 0,0 1 0,-1-1 0,-1-6 0,1 11 0,1 0 0,0-1 0,-1 1 0,1 0 0,-1 0 0,0 0 0,1 0 0,-1 0 0,0 0 0,1 0 0,-1 0 0,0 0 0,0 0 0,0 0 0,0 0 0,0 1 0,0-1 0,0 0 0,0 1 0,-1-1 0,1 1 0,0-1 0,0 1 0,0-1 0,-1 1 0,1 0 0,0 0 0,0 0 0,-1 0 0,1 0 0,-2 0 0,-19-5 0,22 5 1,0-1-1,0 1 1,0 0-1,0-1 1,0 1 0,0 0-1,0-1 1,0 1-1,0 0 1,0-1 0,0 1-1,0 0 1,0-1-1,0 1 1,0 0 0,0 0-1,1-1 1,-1 1-1,0 0 1,0-1 0,0 1-1,0 0 1,1 0-1,-1 0 1,0-1 0,0 1-1,1 0 1,-1 0-1,0 0 1,0-1 0,1 1-1,-1 0 1,0 0-1,1 0 1,-1 0 0,0 0-1,1 0 1,-1 0-1,0 0 1,0-1 0,1 1-1,-1 0 1,0 0-1,1 0 1,-1 1-1,0-1 1,1 0 0,-1 0-1,20-6-146,37-4-6083,-45 9 3756,13-3-4627</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5.267"/>
    </inkml:context>
    <inkml:brush xml:id="br0">
      <inkml:brushProperty name="width" value="0.025" units="cm"/>
      <inkml:brushProperty name="height" value="0.025" units="cm"/>
    </inkml:brush>
  </inkml:definitions>
  <inkml:trace contextRef="#ctx0" brushRef="#br0">144 0 18225,'-6'0'940,"-1"0"0,1 1 0,-1 0 0,0 0 0,1 0 0,0 1 0,-1 0 0,-7 3 0,9-2-704,0 0 0,0 0-1,0 1 1,1 0 0,-1 0-1,1 0 1,0 0 0,0 1-1,1-1 1,-1 1 0,1 0 0,0 0-1,0 0 1,-3 10 0,3-10-96,1 1 0,0 0 0,0 0 0,0 0 0,1 0 0,0 0 1,0 0-1,1 0 0,-1 0 0,2 9 0,-1-13-109,0 0 1,1 1-1,-1-1 1,1 0-1,0 0 0,0 0 1,0 0-1,0 0 1,0-1-1,0 1 0,0 0 1,0 0-1,1-1 1,-1 1-1,1 0 1,-1-1-1,1 0 0,0 1 1,-1-1-1,1 0 1,0 0-1,0 0 0,0 0 1,0 0-1,0 0 1,0-1-1,0 1 0,0-1 1,0 1-1,1-1 1,2 0-1,4 1-31,-1-1 0,1 0 0,0-1 0,0 0 0,-1-1 0,1 1 0,0-2 0,-1 1 0,0-1 0,1 0 0,-1-1 0,-1 0 0,1-1 0,13-9 0,-12 7 0,-1 0 0,0 0 0,0 0 0,-1-1 0,0-1 0,-1 1 0,1-1 0,-2 0 0,1-1 0,-1 1 0,-1-1 0,4-11 0,-34 63 0,13 14-1409,13-54 1205,-1 1 1,1-1 0,0 0-1,-1 0 1,1 1 0,0-1-1,1 0 1,-1 0 0,0 1-1,1-1 1,-1 0 0,1 0-1,-1 0 1,1 0 0,0 1 0,0-1-1,0 0 1,0 0 0,1-1-1,-1 1 1,0 0 0,3 2-1,12 1-7675</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058"/>
    </inkml:context>
    <inkml:brush xml:id="br0">
      <inkml:brushProperty name="width" value="0.025" units="cm"/>
      <inkml:brushProperty name="height" value="0.025" units="cm"/>
    </inkml:brush>
  </inkml:definitions>
  <inkml:trace contextRef="#ctx0" brushRef="#br0">0 564 2787,'0'0'17547,"10"-11"-14894,35-39-326,132-146 2261,92-111-3186,-268 307-1402,-1 1-1,0-1 1,0 0-1,1 0 1,-1 1-1,0-1 0,0 0 1,0 1-1,1-1 1,-1 0-1,0 1 1,0-1-1,0 0 1,0 1-1,0-1 1,1 0-1,-1 1 0,0-1 1,0 0-1,0 1 1,0-1-1,0 0 1,0 1-1,0-1 1,0 1-1,-1-1 1,1 0-1,0 1 0,0-1 1,0 0-1,0 1 1,0-1-1,-1 0 1,1 1-1,0-1 1,0 0-1,0 0 1,-1 1-1,-37 103-32,22-63 55,-20 76 0,35-113-26,-14 89-1414,14-86 1188,0 0 0,1 0 0,0 0 0,1 0 0,-1 0 1,1 0-1,1 0 0,-1 0 0,1 0 0,5 12 0,-6-17 10,1 0 0,-1 0 0,1 0-1,-1 0 1,1 0 0,0 0 0,-1 0 0,1 0 0,0-1-1,0 1 1,0-1 0,1 0 0,-1 1 0,0-1-1,0 0 1,1 0 0,-1-1 0,0 1 0,1 0 0,-1-1-1,1 1 1,-1-1 0,1 0 0,-1 0 0,1 0-1,-1 0 1,1 0 0,-1-1 0,1 1 0,-1-1 0,1 0-1,-1 1 1,0-1 0,1 0 0,-1 0 0,0-1-1,0 1 1,0 0 0,4-4 0,4-1-408,-1-2 0,1 1 1,-1-1-1,-1 0 0,0-1 0,15-19 0,-7 2 1115,-1-1-1,-1 0 1,14-37-1,-21 45 935,-1 0-1,0-1 1,-2 0-1,0 0 0,2-38 1,-6 58-1379,-1-1 0,1 1 0,0 0 0,0-1 0,0 1 0,0 0 1,0 0-1,0-1 0,-1 1 0,1 0 0,0 0 0,0 0 0,0-1 0,-1 1 0,1 0 0,0 0 0,0 0 0,-1-1 1,1 1-1,0 0 0,0 0 0,-1 0 0,1 0 0,0 0 0,-1 0 0,1 0 0,0-1 0,0 1 0,-1 0 0,1 0 1,0 0-1,-1 0 0,1 0 0,0 0 0,-1 1 0,1-1 0,0 0 0,0 0 0,-1 0 0,1 0 0,0 0 1,0 0-1,-1 0 0,1 1 0,0-1 0,0 0 0,-1 0 0,1 0 0,0 1 0,0-1 0,-1 0 0,1 0 0,0 0 1,0 1-1,0-1 0,0 0 0,0 1 0,-1-1 0,1 0 0,-8 9 60,0 0-1,1 0 1,0 1 0,0 0 0,1 0-1,1 1 1,-6 12 0,0 3 17,-15 53 0,24-68-38,-1-1 0,2 0 1,-1 1-1,1 0 1,1-1-1,0 1 0,1-1 1,1 13-1,-1-21-69,-1 0 0,1 0-1,0 0 1,0 1 0,0-1-1,0 0 1,0 0 0,0 0 0,0 0-1,1-1 1,-1 1 0,0 0-1,1 0 1,0-1 0,-1 1 0,1-1-1,3 2 1,-2-2 9,0 0 0,0 0 0,-1 0 1,1 0-1,0-1 0,1 0 0,-1 1 0,0-1 0,0 0 0,0-1 0,0 1 1,0 0-1,0-1 0,0 0 0,0 0 0,5-2 0,0-1 114,1 0 0,-1-1-1,1 0 1,-2 0 0,1-1-1,-1 0 1,1-1 0,-2 0-1,1 0 1,-1 0 0,0-1 0,8-12-1,-5 4 121,0 1-1,0-1 1,-2-1-1,0 0 1,8-32-1,-14 47-255,1-8-137,0 0 0,0 1 1,-1-1-1,-1 0 1,1-10-1,-1 18 107,0 1 1,-1-1-1,1 1 1,0 0-1,0-1 0,-1 1 1,1-1-1,-1 1 1,1 0-1,-1-1 1,1 1-1,-1 0 0,0 0 1,0 0-1,0-1 1,0 1-1,0 0 0,0 0 1,0 0-1,0 0 1,0 1-1,0-1 1,0 0-1,0 0 0,-1 1 1,1-1-1,0 0 1,-1 1-1,1 0 0,0-1 1,-1 1-1,1 0 1,-1-1-1,1 1 1,-1 0-1,1 0 0,0 0 1,-1 0-1,1 1 1,-1-1-1,1 0 0,0 1 1,-2 0-1,-2 0-257,1 1 0,0-1 0,-1 1 0,1 0 0,0 1 0,0-1 0,0 1 0,0 0 0,1 0 0,-1 0 0,1 0 0,0 1 0,0-1 0,0 1 0,0 0-1,-2 5 1,2-5-465,0 1-1,0 1 0,1-1 0,0 0 0,0 1 0,0-1 1,0 1-1,1-1 0,0 1 0,0 0 0,1 0 1,-1 10-1,5 0-5631</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403"/>
    </inkml:context>
    <inkml:brush xml:id="br0">
      <inkml:brushProperty name="width" value="0.025" units="cm"/>
      <inkml:brushProperty name="height" value="0.025" units="cm"/>
    </inkml:brush>
  </inkml:definitions>
  <inkml:trace contextRef="#ctx0" brushRef="#br0">224 96 17424,'-9'-1'2333,"2"0"-1966,-1 1 0,1-1 0,0 1 0,0 1 0,0-1 0,-1 1 0,1 1 0,0-1 0,0 1 0,0 0 0,1 1-1,-1 0 1,0 0 0,-8 5 0,5 0-39,0 1-1,1-1 1,0 1-1,1 1 1,0 0-1,0 0 1,-9 16-1,14-21-249,0 1-1,1-1 0,-1 0 1,1 1-1,0-1 0,0 1 1,1 0-1,0 0 0,0 0 1,0 0-1,1-1 0,-1 1 1,2 0-1,-1 0 0,0 0 0,1 0 1,0 0-1,3 6 0,-3-9-61,1 0-1,0 0 1,0 0-1,1 0 0,-1 0 1,0-1-1,1 1 0,0-1 1,-1 0-1,1 0 1,0 0-1,0 0 0,0 0 1,1 0-1,-1-1 0,0 0 1,1 1-1,-1-1 1,0-1-1,1 1 0,-1 0 1,1-1-1,0 0 0,-1 0 1,1 0-1,-1 0 1,1 0-1,4-2 0,1 1 170,1 0-1,-1-1 1,1 0-1,-1-1 0,0 0 1,1 0-1,-2-1 1,1-1-1,11-6 1,-7 1-99,-2 0 0,1-1 0,-1 0 0,-1 0 0,0-1 1,-1-1-1,0 0 0,7-14 0,-11 18-63,-1 1 1,0-1-1,0 0 1,-1 0-1,0 0 0,-1-1 1,0 1-1,-1-1 1,0 1-1,0-1 0,-1 0 1,0 1-1,-1-1 1,-1-11-1,1 18-23,0-1 0,-1 1 0,1 0 0,0 0 0,-1-1 0,0 1 0,0 0 0,0 0 0,0 1 0,0-1 0,-1 0 0,1 1 0,-1-1 0,0 1 0,0 0 0,1 0 0,-1 0 0,-1 0 0,1 1 0,0-1 0,0 1 0,-1 0 0,1-1 0,0 2 0,-1-1 0,1 0 0,-1 1 0,0-1 0,1 1 0,-1 0 0,1 0 0,-5 1 0,1 0 0,1-1 0,-1 1 0,0 1 0,1-1 0,-1 1 0,1 0 0,0 1 0,-1-1 0,1 1 0,0 0 0,1 1 0,-1-1 0,0 1 0,1 1 0,0-1 0,-6 7 0,7-5-402,0-1 0,1 1 0,0 1 0,0-1 0,0 0 1,-2 10-1,4-14 112,0 1 0,1 0 1,-1-1-1,1 1 1,-1-1-1,1 1 0,0 0 1,0-1-1,0 1 1,0 0-1,1-1 0,-1 1 1,1 0-1,-1-1 1,1 1-1,0-1 0,0 1 1,0-1-1,3 4 1,14 7-6288</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889"/>
    </inkml:context>
    <inkml:brush xml:id="br0">
      <inkml:brushProperty name="width" value="0.025" units="cm"/>
      <inkml:brushProperty name="height" value="0.025" units="cm"/>
    </inkml:brush>
  </inkml:definitions>
  <inkml:trace contextRef="#ctx0" brushRef="#br0">31 1 18706,'0'0'10570,"-11"84"-10506,3-45-673,1-5-800,4-3-801,2-9-865,1-8-1281</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228"/>
    </inkml:context>
    <inkml:brush xml:id="br0">
      <inkml:brushProperty name="width" value="0.025" units="cm"/>
      <inkml:brushProperty name="height" value="0.025" units="cm"/>
    </inkml:brush>
  </inkml:definitions>
  <inkml:trace contextRef="#ctx0" brushRef="#br0">0 1 11563,'0'0'8584,"29"57"-25816</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570"/>
    </inkml:context>
    <inkml:brush xml:id="br0">
      <inkml:brushProperty name="width" value="0.025" units="cm"/>
      <inkml:brushProperty name="height" value="0.025" units="cm"/>
    </inkml:brush>
  </inkml:definitions>
  <inkml:trace contextRef="#ctx0" brushRef="#br0">170 1 18225,'0'0'4965,"-10"7"-2963,0-1-1583,-9 6 344,1 1-1,-25 22 0,84-38-2443,-25 2 1602,1 0 0,-1 1 0,0 0-1,1 1 1,19 4 0,-30-4 26,1 1 0,-1 0 0,1 0 0,-1 0 0,0 0 0,0 1 0,0 0 0,0 1-1,0-1 1,-1 1 0,1 0 0,-1 0 0,0 1 0,0 0 0,5 7 0,-9-11 98,0 0-1,0 1 1,0-1 0,0 1-1,0-1 1,-1 1 0,1-1-1,0 1 1,-1-1 0,0 1-1,1 0 1,-1-1 0,0 1-1,0 0 1,0-1 0,0 1-1,0 0 1,0-1 0,0 1-1,0 0 1,-1-1 0,1 1-1,-1-1 1,1 1 0,-1-1-1,0 1 1,1-1 0,-1 1-1,0-1 1,0 1 0,0-1-1,0 0 1,-1 0 0,1 1-1,0-1 1,0 0 0,-1 0-1,1 0 1,0 0 0,-1-1-1,1 1 1,-1 0 0,-1 0-1,-10 5 489,1-1 0,-1 0-1,0-1 1,-16 3-1,18-5-393,-25 6 495,-2-2 0,1-2 0,-53 0 0,89-4-665,1 0 1,-1 0 0,1 1-1,-1-1 1,1 0 0,-1 0 0,1 0-1,-1 0 1,0 0 0,1 0-1,-1 0 1,1 0 0,-1 0-1,1 0 1,-1-1 0,1 1-1,-1 0 1,1 0 0,-1 0-1,1-1 1,-1 1 0,1 0-1,-1-1 1,1 1 0,0 0-1,-1-1 1,1 1 0,-1 0-1,1-1 1,0 1 0,-1-1-1,1 1 1,0-1 0,0 1-1,-1-1 1,1 1 0,0-1-1,0 1 1,0-1 0,0 0-1,14-21-2041,32-19-2139,41-26-4929,-37 24 562</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931"/>
    </inkml:context>
    <inkml:brush xml:id="br0">
      <inkml:brushProperty name="width" value="0.025" units="cm"/>
      <inkml:brushProperty name="height" value="0.025" units="cm"/>
    </inkml:brush>
  </inkml:definitions>
  <inkml:trace contextRef="#ctx0" brushRef="#br0">188 1 17809,'0'0'1377,"-7"11"513,-5 15-1053,0 1 1,2 0-1,1 0 1,1 1-1,1 0 1,2 0-1,-3 33 1,7-19-919,2 0 0,2-1 0,1 1 0,3-1 0,16 59 0,-36-137-11344,-3-2 5123,-23-44 4766,14 31 6942,-20-57 0,43 104-4879,1 1 0,-1 0 1,1-1-1,0 0 0,0 1 0,1-1 0,0 1 0,-1-1 1,1 0-1,1 1 0,-1-1 0,1 1 0,2-9 0,-2 10-332,1 1 0,-1-1-1,1 0 1,0 1-1,0-1 1,0 1 0,1 0-1,-1 0 1,0 0-1,1 0 1,0 0 0,-1 0-1,1 1 1,0-1-1,0 1 1,0 0 0,0 0-1,0 0 1,0 0-1,5 0 1,33-6-258,-1 3 1,1 1-1,64 4 0,37-3-4699,-30-9-2370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6.363"/>
    </inkml:context>
    <inkml:brush xml:id="br0">
      <inkml:brushProperty name="width" value="0.025" units="cm"/>
      <inkml:brushProperty name="height" value="0.025" units="cm"/>
    </inkml:brush>
  </inkml:definitions>
  <inkml:trace contextRef="#ctx0" brushRef="#br0">1 121 8488,'0'0'2413,"9"1"-2157,81 29 376,-62-19-345,0-1 1,50 10 0,29-9 723,140-3 1,-100-6-606,152 0 593,-237-6-594,-1-2 1,111-25-1,-16-11 656,-23 5-909,0 5 0,213-22-1,53 51 307,-25 1-2266,-332-2-1913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8.686"/>
    </inkml:context>
    <inkml:brush xml:id="br0">
      <inkml:brushProperty name="width" value="0.025" units="cm"/>
      <inkml:brushProperty name="height" value="0.025" units="cm"/>
    </inkml:brush>
  </inkml:definitions>
  <inkml:trace contextRef="#ctx0" brushRef="#br0">1 200 11018,'0'0'4639,"5"2"-4697,207 41 314,-157-30 218,-1-2 0,1-2 0,1-3 0,0-2 0,98-6 0,282-53 451,-180 16-696,247-42-66,-78 11-28,3 34-64,132 60 286,-390-13-29,-1-8-1,225-25 1,-199 14-239,259 20 0,-283-3-70,-45-5 483,245-25 0,-268 10-376,0 6-1,123 8 1,203 45-12,-18-4-55,-251-23-19,-90-10-10,103 2 1,83-20 17,113 1 27,74 51 1041,-314-35-1020,185-8-1,-144-5-89,300 25 0,-250-6 20,231-12 1,-90-31 53,-138 19 1847,-223 8-1877,0 1 0,0 0 1,0 0-1,0 0 0,0-1 0,0 1 0,-1 0 0,1 0 0,0-1 1,0 1-1,-1 0 0,1-1 0,0 1 0,-1 0 0,1-1 0,-1 1 1,1 0-1,-1-1 0,1 1 0,-1-1 0,1 1 0,-1-1 0,1 1 1,-1-1-1,0 0 0,1 1 0,-2 0 0,1-1-240,0 0 0,0 0 1,0 0-1,0 1 0,0-1 0,0 0 0,0 0 0,0 0 0,0 0 0,0-1 1,0 1-1,0 0 0,0 0 0,0 0 0,0-1 0,0 1 0,0-1 0,0 1 1,0-1-1,0 1 0,0-1 0,1 1 0,-1-1 0,0 0 0,0 0 1,1 1-1,-1-1 0,0 0 0,0-1 0,-16-19-5778</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35.285"/>
    </inkml:context>
    <inkml:brush xml:id="br0">
      <inkml:brushProperty name="width" value="0.025" units="cm"/>
      <inkml:brushProperty name="height" value="0.025" units="cm"/>
    </inkml:brush>
  </inkml:definitions>
  <inkml:trace contextRef="#ctx0" brushRef="#br0">15 165 11275,'-14'-3'5041,"27"-3"-3316,30-4-905,792-17 2483,-679 28-3062,651 36 1170,-297-7-371,-401-26-1029,478 32 1670,-751-46 299,-915-82-1910,-510 53 15,1552 39-111,20 1 36,0-1-1,1-1 0,-1 0 0,0-1 1,0-1-1,1 0 0,-29-11 0,126 10-452,358 43 214,668-5 95,-1-38 65,-1073 4 70,10 1 14,1-3 1,80-13 0,-107 7 103,-38 2-14,-424-5-188,287 12 65,-825 36-320,489-12 211,48-20 138,438-6-6,-1 1 1,0-2 0,1 1 0,-17-6-1,24 7-5,1 0 0,-1-1 0,0 1-1,1 0 1,-1 0 0,0-1 0,1 1-1,-1 0 1,1-1 0,-1 1 0,1-1-1,-1 1 1,1-1 0,-1 1 0,1-1-1,-1 1 1,1-1 0,0 1-1,-1-1 1,1 1 0,0-1 0,-1 0-1,1 1 1,0-1 0,0 0 0,0 1-1,-1-2 1,2 1-8,0 0-1,0-1 1,-1 1 0,1 0 0,0-1-1,0 1 1,0 0 0,1 0-1,-1 0 1,0 0 0,0 0-1,1 0 1,-1 0 0,0 0 0,1 1-1,-1-1 1,3 0 0,18-8-99,-1 1 1,1 0-1,0 2 1,45-6 0,103-4 66,-114 12 8,853-12-311,-661 17-13,648 3 287,-1434-20 592,129 1-203,-338 10-608,1 46-1057,605-28-2034,52-8-2478,15-5-6346</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5:59.590"/>
    </inkml:context>
    <inkml:brush xml:id="br0">
      <inkml:brushProperty name="width" value="0.025" units="cm"/>
      <inkml:brushProperty name="height" value="0.025" units="cm"/>
    </inkml:brush>
  </inkml:definitions>
  <inkml:trace contextRef="#ctx0" brushRef="#br0">23504 1708 14478,'-98'-54'-33,"2"-4"1,-117-94-1,117 80 410,-190-107 0,141 110-914,-244-80 0,-170-7 640,-343-9 905,-13 65 968,575 67-1400,-2639-263 465,-689 71-539,1894 236-484,1 77 2,-1242 174-741,749 58 704,1530-204 55,-196 63 426,725-124-304,4 9 1,-280 127-1,303-105-158,4 8 0,5 8 1,4 7-1,-228 194 0,354-268 3,3 2 0,1 1 0,1 2 0,3 1 0,-38 61 1,59-81-10,0 2 1,1 0 0,2 0-1,0 1 1,1 0 0,2 0-1,0 1 1,2 0 0,1 0-1,1 0 1,0 0 0,3 0-1,3 36 1,2-27-22,2-1 0,1 0 0,1 0 0,2-1 0,1 0 0,1-1 0,24 35 1,2-3-47,3-2 0,64 71 1,-32-53-3,3-3 0,4-4-1,2-4 1,4-4 0,171 96 0,-85-70-313,3-8 0,257 80 1,-129-73 109,542 86 0,334-36 329,-738-94-24,151 21 15,809 81-45,4-52 1,1322-67 252,-2585-28-200,1732-63 411,-4-80 163,-674 45-358,146-13-109,-5-32-47,-418 1 174,1163-336-1,-1199 203-105,-34-84-55,-733 299-118,121-85 0,-194 114 25,-1-2 0,-2-2 1,-1-1-1,-2-3 0,49-62 1,-72 80 67,-2-1 0,-1 0 0,-1-1 0,0 0 0,-2-1 1,-1 0-1,-1-1 0,-1 0 0,-1 0 0,-1-1 0,-1 1 0,-1-1 1,-2-41-1,-3 34 18,-2 1 0,-1-1 0,-1 1 0,-2 0 0,-1 0 0,-1 1 0,-2 1 1,-2-1-1,0 2 0,-24-36 0,6 18 10,-2 1 0,-1 2 0,-3 1 0,-1 3 0,-54-44 0,32 36 15,-3 3 0,-1 2 0,-91-43 0,30 30 24,-2 5 0,-3 6-1,-270-57 1,-206 15-118,-7 38-516,-386-49-6519,708 48 703</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2:10.779"/>
    </inkml:context>
    <inkml:brush xml:id="br0">
      <inkml:brushProperty name="width" value="0.025" units="cm"/>
      <inkml:brushProperty name="height" value="0.025" units="cm"/>
    </inkml:brush>
  </inkml:definitions>
  <inkml:trace contextRef="#ctx0" brushRef="#br0">333 0 1153,'-9'9'8424,"-14"14"-7310,0 1 0,2 2 0,1 0 0,2 1 0,-24 44 0,14-7-476,3 1 1,3 2 0,-22 109 0,-6 212 100,42-275 381,13 186 0,2-228-1061,2-2 0,4 1 0,40 124 1,204 492 222,-242-644-179,23 66 76,63 122 0,-84-197-174,2-1-1,1-1 1,1-1-1,2-1 1,1-1-1,1 0 0,53 43 1,-65-61-6,186 134 19,-174-128-26,1-2 1,1 0-1,1-1 0,-1-2 0,2-1 0,30 7 1,-39-14-21,1 0 1,0-2 0,-1 0 0,1-1 0,0-1 0,32-6 0,119-37 132,-51 11-52,-87 25-50,0-1 1,63-26 0,-85 30-37,-1-1-1,0-1 1,-1 0-1,0 0 1,0-1-1,0 0 1,-1-1 0,0 0-1,-1 0 1,0-1-1,12-19 1,11-29 80,-3-1-1,35-108 1,-17 42 10,54-171-14,10-22 53,-94 274-46,-2 0 0,-2-1-1,-2-1 1,-2 0 0,-2 0 0,-2 0 0,-2-1-1,-2 1 1,-2-1 0,-2 1 0,-2 0 0,-2 0-1,-15-47 1,4 32 129,-2 0-1,-3 2 1,-3 1-1,-2 1 1,-2 1-1,-3 2 1,-2 1-1,-3 2 1,-45-47-1,-28-16-76,-236-185-1,304 267 273,-2 2 0,-2 2-1,0 2 1,-1 2 0,-2 2-1,0 3 1,-1 2 0,-1 2 0,0 2-1,-1 3 1,-109-7 0,95 15-569,-127 11 1,151-3-2444,-83 23 1,58-8-3460,8-2-5402</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3.441"/>
    </inkml:context>
    <inkml:brush xml:id="br0">
      <inkml:brushProperty name="width" value="0.025" units="cm"/>
      <inkml:brushProperty name="height" value="0.025" units="cm"/>
    </inkml:brush>
  </inkml:definitions>
  <inkml:trace contextRef="#ctx0" brushRef="#br0">110 78 11627,'0'0'4917,"15"0"-3337,48-5 114,110-23 0,-4 0-726,209 12-192,-294 15-655,-978 41 2142,868-39-1812,29-3 311,41-7 144,-32 7-1130,105-12 250,1 5-1,177 8 1,-181 3-23,114 2 78,-1070 61-1347,753-56-2075,18-8-2804</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5.273"/>
    </inkml:context>
    <inkml:brush xml:id="br0">
      <inkml:brushProperty name="width" value="0.025" units="cm"/>
      <inkml:brushProperty name="height" value="0.025" units="cm"/>
    </inkml:brush>
  </inkml:definitions>
  <inkml:trace contextRef="#ctx0" brushRef="#br0">185 143 8296,'0'0'5680,"-10"-8"-4116,1 2-1103,-39-30 1115,22 5 3508,26 30-4972,0 1-1,0-1 1,1 1-1,-1-1 0,0 1 1,0-1-1,1 1 1,-1-1-1,0 1 1,1 0-1,-1-1 0,1 1 1,-1-1-1,0 1 1,1 0-1,-1 0 0,1-1 1,-1 1-1,1 0 1,-1 0-1,1-1 0,-1 1 1,1 0-1,-1 0 1,1 0-1,-1 0 0,1 0 1,0 0-1,-1 0 1,1 0-1,-1 0 0,1 0 1,-1 0-1,1 0 1,-1 0-1,2 1 1,29 0-261,-30-1 334,502 9 727,-363-16-1083,220-39 1,-311 37 170,-91 9 479,21-1-456,-269 23 6,107-5-15,-161-6 424,327-12-298,23-2-102,31-2-158,459 23-894,-453-18 993,-21 2 21,-1-2-1,0 0 0,1-1 0,-1-2 0,0 0 0,29-8 0,-50 11 2,0 0 0,0 0-1,0 0 1,0-1 0,0 1 0,0 0-1,-1 0 1,1 0 0,0 0 0,0 0-1,0 0 1,0 0 0,0 0 0,0 0-1,0 0 1,0 0 0,0 0 0,0 0-1,0 0 1,0 0 0,0-1-1,0 1 1,0 0 0,0 0 0,0 0-1,0 0 1,0 0 0,0 0 0,0 0-1,0 0 1,0 0 0,0 0 0,0 0-1,0-1 1,0 1 0,0 0-1,0 0 1,0 0 0,0 0 0,0 0-1,0 0 1,0 0 0,0 0 0,0 0-1,0 0 1,0 0 0,0-1 0,0 1-1,0 0 1,0 0 0,0 0 0,0 0-1,0 0 1,0 0 0,1 0-1,-1 0 1,0 0 0,0 0 0,0 0-1,0 0 1,0 0 0,0 0 0,-11-2 6,-92-3-60,-169 14 1,-106 35-3588,214-23-2411,37-7-2245</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4.680"/>
    </inkml:context>
    <inkml:brush xml:id="br0">
      <inkml:brushProperty name="width" value="0.025" units="cm"/>
      <inkml:brushProperty name="height" value="0.025" units="cm"/>
    </inkml:brush>
  </inkml:definitions>
  <inkml:trace contextRef="#ctx0" brushRef="#br0">0 110 6983,'0'0'5493,"10"-5"-4687,2 1-583,1-1 0,0 1 0,1 1 0,-1 1 0,0 0 0,21-1 0,99 3 198,-83 1-407,-37-1-5,257-2 127,-205-2-98,0-2-1,72-19 0,-68 8-7,52-11 826,-128 30-751,0 0-1,0 1 1,0 0 0,0 0 0,-7 4 0,7-2-792,-1-1 0,0-1 1,-1 1-1,1-1 0,-13 3 1,10-6-5486</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3.888"/>
    </inkml:context>
    <inkml:brush xml:id="br0">
      <inkml:brushProperty name="width" value="0.025" units="cm"/>
      <inkml:brushProperty name="height" value="0.025" units="cm"/>
    </inkml:brush>
  </inkml:definitions>
  <inkml:trace contextRef="#ctx0" brushRef="#br0">1 54 12908,'0'0'5680,"10"-4"-5114,36-9 139,0 1 0,1 3-1,0 2 1,60-1 0,203 9 522,-2 27-401,-188-13-553,165 0 0,-244-20-609,-36 1-994,-25 0-757,-15 0-2098,-6-4-3161</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276"/>
    </inkml:context>
    <inkml:brush xml:id="br0">
      <inkml:brushProperty name="width" value="0.025" units="cm"/>
      <inkml:brushProperty name="height" value="0.025" units="cm"/>
    </inkml:brush>
  </inkml:definitions>
  <inkml:trace contextRef="#ctx0" brushRef="#br0">0 509 13773,'0'0'14638,"15"-14"-13517,77-85-306,-5-3 0,125-192 0,-208 324-25,-25 160-790,11-131 0,4 0 0,0 89 0,7-145-54,-1 0 0,1-1 0,-1 1 0,1 0 1,0 0-1,0-1 0,1 1 0,-1 0 0,0-1 0,1 1 0,-1-1 0,4 3 0,-5-4 4,1 0 0,0 0-1,0 0 1,-1 0-1,1-1 1,0 1 0,0 0-1,0-1 1,0 1 0,0-1-1,0 1 1,0-1-1,0 1 1,0-1 0,0 0-1,0 1 1,0-1-1,0 0 1,0 0 0,0 0-1,0 0 1,1 0 0,-1 0-1,0 0 1,0 0-1,0-1 1,0 1 0,0 0-1,0-1 1,0 1 0,0 0-1,0-1 1,0 1-1,0-1 1,1-1 0,0 0-521,-1 0 1,0 0 0,0-1 0,0 1-1,0 0 1,0-1 0,-1 1-1,1-1 1,-1 1 0,1-1 0,-1 1-1,0-1 1,0 1 0,0-1-1,0 1 1,-1-1 0,1 1 0,-1-1-1,1 1 1,-1-1 0,0 1 0,-2-4-1,-15-22-7532</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634"/>
    </inkml:context>
    <inkml:brush xml:id="br0">
      <inkml:brushProperty name="width" value="0.025" units="cm"/>
      <inkml:brushProperty name="height" value="0.025" units="cm"/>
    </inkml:brush>
  </inkml:definitions>
  <inkml:trace contextRef="#ctx0" brushRef="#br0">0 50 10570,'0'0'20563,"47"5"-20370,-11-6-129,3-7-513,1-1-1729,-3-1-2626,-7-4-2019,-2 1-10313</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0.102"/>
    </inkml:context>
    <inkml:brush xml:id="br0">
      <inkml:brushProperty name="width" value="0.025" units="cm"/>
      <inkml:brushProperty name="height" value="0.025" units="cm"/>
    </inkml:brush>
  </inkml:definitions>
  <inkml:trace contextRef="#ctx0" brushRef="#br0">10 50 7527,'0'0'9833,"0"8"-6106,-6 123 2159,2-67-4468,4-49 2344,12-187-3148,-12 171-614,-1 0 0,1 0 0,0 1 0,0-1 0,0 0 0,0 0 0,0 1 0,0-1 0,1 0 0,-1 0 0,0 1 0,0-1 0,0 0 0,1 1 0,-1-1 0,0 0 0,1 1 0,-1-1 0,1 0 0,-1 1 0,1-1 0,-1 1 0,1-1 0,-1 0 0,1 1 0,-1 0 0,1-1 0,0 1 0,-1-1 0,1 1 0,0 0 0,-1-1 0,1 1 0,0 0 0,0 0 0,-1 0 0,1-1 0,0 1 0,1 0 0,-1 0 0,0 1 0,0-1 0,0 0 0,0 1 0,0-1 0,0 1 0,0-1 0,0 1 0,0-1 0,0 1 0,0 0 0,0 0 0,0-1 0,-1 1 0,1 0 0,0 0 0,0 0 0,-1 0 0,1 0 0,-1 0 0,1 0 0,-1 0 0,1 0 0,-1 0 0,1 0 0,-1 1 0,1-1 0,-1 1 0,1-1 0,0 0 0,0 0 0,0 0 0,0 1 0,0-1 0,0 0 0,0 0 0,0-1 0,0 1 0,0 0 0,1 0 0,-1 0 0,0-1 0,0 1 0,1-1 0,-1 1 0,1-1 0,-1 0 0,0 1 0,1-1 0,-1 0 0,1 0 0,-1 0 0,1 0 0,-1 0 0,0 0 0,1 0 0,-1-1 0,1 1 0,-1 0 0,0-1 0,1 1 0,-1-1 0,2 0 0,3-1 0,0 0 0,0 0 0,0-1 0,0 0 0,0 0 0,10-7 0,-6-2 0,-1 1 0,0-2 0,9-15 0,-7 10 0,-9 16 0,-3 7 0,-7 18 0,1 0 0,1 0 0,1 1 0,1-1 0,1 1 0,1 0 0,1 28 0,2-51-161,-1 0 0,0 0 0,0 1 1,1-1-1,-1 0 0,0 0 0,1 0 0,-1 0 0,1 1 1,0-1-1,-1 0 0,1 0 0,0 0 0,0 0 0,-1 0 1,1-1-1,0 1 0,0 0 0,0 0 0,0-1 0,0 1 1,0 0-1,0-1 0,1 1 0,-1-1 0,0 1 0,0-1 1,0 0-1,1 1 0,-1-1 0,0 0 0,0 0 0,1 0 1,-1 0-1,0 0 0,2 0 0,-1 0-358,0-1-1,1 1 1,-1-1 0,0 1 0,0-1-1,1 0 1,-1 1 0,0-1-1,0-1 1,0 1 0,0 0-1,0 0 1,0-1 0,0 1 0,0-1-1,-1 1 1,1-1 0,2-2-1,9-19-8133</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1.691"/>
    </inkml:context>
    <inkml:brush xml:id="br0">
      <inkml:brushProperty name="width" value="0.025" units="cm"/>
      <inkml:brushProperty name="height" value="0.025" units="cm"/>
    </inkml:brush>
  </inkml:definitions>
  <inkml:trace contextRef="#ctx0" brushRef="#br0">21 109 7431,'0'0'20975,"0"14"-19716,-10 111-48,3-72-581,3 0 1,6 107-1,-2-161-642,0 1 0,0-1 0,1 1 0,-1-1 0,0 1-1,0-1 1,1 1 0,-1-1 0,0 1 0,1-1 0,-1 1 0,1-1 0,-1 1 0,0-1 0,1 1 0,-1 0-1,1-1 1,-1 1 0,1 0 0,-1 0 0,1-1 0,-1 1 0,1 0 0,0 0 0,-1 0 0,1 0 0,-1-1 0,1 1-1,0 0 1,-1 0 0,1 0 0,-1 0 0,1 0 0,-1 1 0,1-1 0,0 0 0,-1 0 0,1 0 0,-1 0-1,1 1 1,-1-1 0,1 0 0,-1 0 0,1 1 0,-1-1 0,1 0 0,-1 1 0,1-1 0,-1 1 0,0-1-1,1 1 1,-1-1 0,0 1 0,1-1 0,-1 1 0,0-1 0,1 1 0,-1-1 0,0 1 0,0-1 0,0 1-1,0-1 1,0 1 0,1 0 0,-1-1 0,0 1 0,-1 0 0,4-13-226,0-1-1,-2 1 1,1-1 0,-2-18-1,0 24 175,0 1 0,0-1 0,-1 0 0,0 1 1,-1-1-1,1 1 0,-1-1 0,0 1 0,-1 0 0,-3-7 0,0 8-99,6 9-55,0-3 212,0-1 0,1 1 0,-1 0 0,1 0-1,-1-1 1,1 1 0,-1 0 0,1-1 0,0 1 0,-1-1 0,1 1 0,0-1-1,-1 1 1,1-1 0,0 1 0,0-1 0,0 0 0,-1 1 0,1-1 0,0 0-1,0 0 1,0 0 0,0 0 0,0 1 0,8-1 25,-1 0 1,0 0-1,1 0 0,-1-1 1,0-1-1,0 1 0,0-1 1,0 0-1,0-1 1,0 0-1,-1 0 0,1-1 1,-1 0-1,0 0 0,0-1 1,0 0-1,-1 0 0,0 0 1,0-1-1,0 0 1,0 0-1,-1-1 0,0 1 1,-1-1-1,7-11 0,-2 1 165,0-1 0,-1 0 0,-1 0 0,-1-1 0,0 1 0,-2-1 0,0-1 0,-1 1 0,1-35 0,-4 53-177,0 0 0,0 0-1,0 0 1,0 0 0,0 0-1,0 0 1,0 0-1,0 0 1,0 0 0,-1 0-1,1 0 1,0 0-1,-1 0 1,1 1 0,-1-1-1,1 0 1,-1 0-1,0-1 1,-12 3 52,-13 25-14,3 8 135,-31 65-1,47-82-133,0-1-1,1 1 1,1 0-1,0 0 1,2 0-1,-4 30 1,7-45-46,1-1 0,-1 0 0,0 1 0,0-1 0,0 0 0,1 1 0,-1-1 0,1 0 0,-1 1 0,1-1 0,0 0 0,-1 0 0,1 1 0,0-1 0,0 0 0,0 0 0,0 0 0,0 0 0,0 0 0,0 0 0,0-1 0,0 1 0,0 0 0,1 0 0,-1-1 0,0 1 0,1-1 0,-1 1 0,0-1 0,1 0 0,-1 1 0,0-1 0,1 0 0,-1 0 0,1 0 0,-1 0 0,0 0 0,1 0 0,-1 0 0,0-1 0,1 1 0,1-1 0,6 0 0,-1 0 0,1-1 0,0 0 0,0-1 0,10-5 0,8-5 0,-16 7 0,0 1 0,1 0 0,-1 0 0,21-4 0,-31 9 0,0 0 0,0 0 0,0 0 0,-1 1 0,1-1 0,0 0 0,0 1 0,0-1 0,0 0 0,0 1 0,-1-1 0,1 1 0,0-1 0,0 1 0,-1 0 0,1-1 0,0 1 0,-1 0 0,1 0 0,-1-1 0,1 1 0,-1 0 0,1 0 0,-1 0 0,1-1 0,-1 1 0,0 0 0,0 0 0,1 0 0,-1 0 0,0 0 0,0 0 0,0 0 0,0 0 0,0 1 0,2 47 0,-2-33 0,0-13 0,0 0 0,1 0 0,-1 0 0,0-1 0,1 1 0,0 0 0,0-1 0,0 1 0,0 0 0,0-1 0,0 1 0,1-1 0,-1 1 0,1-1 0,-1 0 0,1 0 0,4 4 0,-4-5 0,0 0 0,0 0 0,1 0 0,-1-1 0,0 1 0,1-1 0,-1 1 0,0-1 0,1 0 0,-1 0 0,1 0 0,-1 0 0,0 0 0,1 0 0,-1-1 0,0 1 0,1-1 0,-1 0 0,0 0 0,0 0 0,0 0 0,3-1 0,46-30-3350,-44 26 2548,1 1 0,-1-1 0,2 1 0,-1 1 0,0-1 0,1 2-1,0-1 1,0 1 0,13-3 0,-21 7 915,0-1-1,-1 1 1,1-1-1,0 1 1,-1-1-1,1 1 1,0 0-1,-1 0 1,1-1-1,-1 1 1,1 0-1,-1 0 1,0-1-1,1 1 1,-1 0-1,0 0 1,1 0-1,-1 0 1,0 0-1,0 0 1,0 0-1,0-1 1,0 1-1,0 0 1,0 0-1,0 0 1,0 0-1,0 0 1,-1 0-1,1 0 1,0-1-1,-1 3 1,-7 32 3103,7-34-3126,1 0 0,-1 0 0,1 0 0,0 0 0,-1-1 0,1 1 0,0 0 0,0 0 0,-1 0 0,1 0 0,0 0 0,0 0 0,0 0 0,0 0 0,0 0 0,0 0 0,0 0 0,1-1 0,-1 1-1,0 0 1,0 0 0,1 0 0,-1 0 0,1 0 0,0 1 0,0-2-44,0 0 0,0 0-1,0 1 1,0-1 0,0 0 0,0 0 0,0 0-1,0 0 1,0 0 0,0 0 0,0 0-1,0 0 1,0 0 0,0-1 0,0 1-1,0 0 1,0-1 0,2 0 0,55-33-141,-46 26 222,-5 4-116,-1 0-299,-1 0 0,2 1-1,-1 0 1,0 0 0,0 0-1,1 1 1,0 0 0,-1 0-1,15-2 1,-21 5 263,1-1 1,0 0-1,0 1 1,0-1-1,0 1 0,-1-1 1,1 1-1,0 0 1,-1-1-1,1 1 1,0 0-1,-1-1 0,1 1 1,-1 0-1,1 0 1,-1-1-1,1 1 1,-1 0-1,0 0 0,1 0 1,-1 0-1,0 0 1,0 0-1,1 0 1,-1 0-1,0-1 0,0 1 1,0 0-1,0 0 1,0 0-1,-1 0 1,1 0-1,0 1 0,-5 46 281,3-29-253,2-19-1,0 0 0,0 1 0,0-1 0,0 0 0,0 1 0,0-1 0,0 0 0,0 0 0,0 1 0,0-1 0,0 0 0,0 1 0,1-1 0,-1 0 0,0 0-1,0 1 1,0-1 0,0 0 0,1 0 0,-1 0 0,0 1 0,0-1 0,0 0 0,1 0 0,-1 0 0,0 1 0,0-1 0,1 0 0,-1 0 0,0 0 0,0 0 0,1 0 0,-1 0 0,0 0-1,1 0 1,-1 1 0,0-1 0,0 0 0,1 0 0,-1 0 0,0 0 0,1-1 0,-1 1 0,0 0 0,20-7 90,14-16-58,-18 9 76,60-52-1948,-70 60 1660,1-1-1,-1 0 1,0-1 0,0 1-1,-1-1 1,0 0-1,7-18 1,-13 23 2064,-5 7-998,-6 9-48,6-4-503,1 0-1,0 1 1,0 0 0,-3 11-1,7-18-267,0 1 0,0-1-1,0 1 1,0 0-1,0-1 1,1 1 0,0 0-1,0 0 1,0-1-1,0 1 1,0 0 0,1-1-1,0 1 1,0 0 0,2 5-1,-2-7-57,1-1 0,-1 1-1,1-1 1,0 0 0,-1 1-1,1-1 1,0 0 0,0 0 0,0 0-1,0 0 1,0-1 0,0 1-1,0 0 1,0-1 0,0 1 0,0-1-1,0 0 1,1 0 0,-1 0-1,0 0 1,0 0 0,0 0 0,0-1-1,4 0 1,2-1 25,-1 1 1,1-1-1,-1 0 0,0-1 1,14-6-1,-2-5-41,1 0 0,-2-1 0,0-1 0,-1 0 0,-1-2 0,0 0 0,-1 0-1,12-22 1,14-27-89,33-73-1,-55 97 335,-29 46 444,-4 12-682,0 0 0,2 1 0,0 0 1,0 1-1,2 0 0,0 1 0,1 0 0,0 0 1,2 1-1,0 0 0,-4 26 0,4-12-2,1 0-1,2 0 0,1 0 0,2 0 1,1 0-1,6 40 0,-6-72 1,0-1 0,0 1 0,0-1 0,0 1 0,0-1 0,0 1 0,0-1 0,0 1 0,0-1 0,0 1 0,0-1 0,1 1 0,-1-1 0,0 1 0,0-1 0,0 1 0,1-1 0,-1 0 0,0 1 0,1-1 0,-1 1 0,0-1 0,1 0 0,-1 1 0,0-1 0,1 0 0,-1 1 0,1-1 0,-1 0 0,0 0 0,1 0 0,-1 1 0,1-1 0,-1 0 0,1 0 0,-1 0 0,1 0 0,-1 0 0,1 0 0,-1 0 0,1 0 0,-1 0 0,1 0 0,-1 0 0,1 0 0,-1 0 0,1 0 0,-1 0 0,1-1 0,-1 1 0,1 0 0,-1 0 0,1-1 0,-1 1 0,0 0 0,1 0 0,-1-1 0,0 1 0,1 0 0,-1-1 0,0 1 0,1-1 0,-1 1 0,0 0 0,1-1 0,-1 1 0,0-1 0,0 1 0,0-1 0,23-31 0,-17 17 0,-1 0 0,0-1 0,-2 1 0,3-17 0,-5 25 0,0 1 0,0-1 0,-1 1 0,0-1 0,0 1 0,-1-1 0,0 1 0,0-1 0,0 1 0,-1 0 0,0-1 0,-4-9 0,5 15 0,1 0 0,-1-1 0,1 1 0,-1 0 0,0 0 0,1 0 0,-1-1 0,0 1 0,0 0 0,0 0 0,0 0 0,0 1 0,0-1 0,0 0 0,0 0 0,0 0 0,0 1 0,0-1 0,-1 1 0,1-1 0,0 1 0,0-1 0,-1 1 0,1 0 0,0-1 0,-1 1 0,1 0 0,0 0 0,-1 0 0,1 0 0,-1 0 0,1 0 0,0 1 0,0-1 0,-1 0 0,1 1 0,0-1 0,-1 1 0,1-1 0,0 1 0,0 0 0,0-1 0,0 1 0,0 0 0,0 0 0,0 0 0,0 0 0,-2 2 0,2-2 0,0 0 0,0 1 0,0-1 0,0 1 0,1-1 0,-1 1 0,0 0 0,1-1 0,0 1 0,-1 0 0,1 0 0,0-1 0,-1 1 0,1 0 0,0-1 0,0 1 0,1 0 0,-1 0 0,0-1 0,1 1 0,-1 0 0,1-1 0,-1 1 0,1 0 0,0-1 0,-1 1 0,1-1 0,0 1 0,0-1 0,0 1 0,0-1 0,1 0 0,-1 0 0,0 1 0,0-1 0,1 0 0,2 1 0,0 1 0,0-1 0,0 0 0,0 0 0,0 0 0,0-1 0,1 1 0,-1-1 0,1 0 0,-1 0 0,0-1 0,1 1 0,0-1 0,-1 0 0,1 0 0,-1-1 0,1 1 0,-1-1 0,1 0 0,-1 0 0,0-1 0,1 1 0,-1-1 0,8-4 0,2-4 0,1 0 0,-1-1 0,-1 0 0,22-24 0,-7 7 0,-24 29 0,-4 9 0,-2 10 0,-22 38 0,19-48 0,0 0 0,0-1 0,1 1 0,1 1 0,0-1 0,0 0 0,1 1 0,0 0 0,1-1 0,0 1 0,2 17 0,-1-27 0,0 0 0,1 0 0,-1 0 0,0-1 0,1 1 0,-1 0 0,1 0 0,-1 0 0,1-1 0,0 1 0,-1 0 0,1-1 0,0 1 0,-1 0 0,1-1 0,0 1 0,0-1 0,0 1 0,0-1 0,-1 0 0,1 1 0,0-1 0,0 0 0,0 0 0,0 1 0,0-1 0,0 0 0,0 0 0,0 0 0,0 0 0,0 0 0,0 0 0,-1-1 0,1 1 0,0 0 0,0 0 0,0-1 0,0 1 0,0 0 0,1-1 0,1-1 0,1 1 0,-1 0 0,0-1 0,1 1 0,-1-1 0,0 0 0,0 0 0,0 0 0,4-4 0,16-31-2842,0-25-7133,-13 19 243</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099"/>
    </inkml:context>
    <inkml:brush xml:id="br0">
      <inkml:brushProperty name="width" value="0.025" units="cm"/>
      <inkml:brushProperty name="height" value="0.025" units="cm"/>
    </inkml:brush>
  </inkml:definitions>
  <inkml:trace contextRef="#ctx0" brushRef="#br0">39 5 16944,'-2'-1'715,"1"0"0,0 1 0,0 0 0,-1-1 0,1 1 0,0-1 1,-1 1-1,1 0 0,-1 0 0,1 0 0,0 0 0,-1 0 0,1 0 0,-1 0 0,-1 1 0,2-1-497,0 1-1,0-1 1,0 1-1,1-1 1,-1 1 0,0-1-1,0 1 1,1-1-1,-1 1 1,1 0-1,-1-1 1,0 1 0,1 0-1,-1 0 1,1-1-1,-1 1 1,1 0 0,-1 1-1,1 0-215,-1-1 1,1 1-1,0 0 0,0-1 0,0 1 1,0-1-1,0 1 0,0 0 0,0-1 1,0 1-1,1-1 0,-1 1 1,1-1-1,-1 1 0,1-1 0,-1 1 1,1-1-1,0 1 0,0-1 0,0 0 1,0 1-1,0-1 0,0 0 0,0 0 1,0 0-1,2 1 0,19 12-1025,-15-11-523,0-1 1,1 0-1,-1 0 1,0 0-1,1-1 1,0 0-1,8 0 1,16-1-773,-28 7 9007,-6 7-3645,-6 15-1313,7-27-1285,-4 11 18,3-10-379,0 1 1,1 0-1,-1 0 1,1 0-1,0 0 0,0 0 1,0 0-1,1 0 1,-1 0-1,1 0 1,0 1-1,0-1 0,1 5 1,0-8-64,0 0 1,-1 0-1,1 0 0,0-1 1,-1 1-1,1 0 1,0-1-1,0 1 0,0-1 1,-1 1-1,1-1 1,0 1-1,0-1 0,0 0 1,0 1-1,0-1 1,0 0-1,0 0 1,0 0-1,0 1 0,0-1 1,0 0-1,2-1 1,-2 1-5,0 0 0,-1 0 0,1 0 0,0 0 1,0 0-1,0 0 0,0 0 0,0 0 1,0 0-1,-1 1 0,1-1 0,0 0 1,0 1-1,0-1 0,0 0 0,-1 1 0,1-1 1,0 1-1,0-1 0,-1 1 0,1-1 1,0 1-1,-1 0 0,1-1 0,-1 1 1,1 0-1,-1 0 0,1-1 0,-1 1 0,1 0 1,-1 0-1,0 0 0,1-1 0,-1 1 1,0 0-1,0 0 0,0 0 0,0 0 1,0 0-1,1 0 0,-2-1 0,1 1 0,0 2 1,0-1 9,-1 1 1,0-1-1,0 0 0,0 1 1,0-1-1,0 0 1,0 1-1,0-1 1,-1 0-1,1 0 0,-1 0 1,0 0-1,1 0 1,-1 0-1,0-1 0,0 1 1,0-1-1,0 1 1,-1-1-1,1 0 1,0 0-1,-1 0 0,1 0 1,0 0-1,-1 0 1,1 0-1,-1-1 0,1 0 1,-1 1-1,1-1 1,-1 0-1,0 0 1,-3-1-1,6 1-194,-1-1 1,1 1-1,-1-1 0,1 1 1,-1-1-1,1 0 1,0 1-1,-1-1 0,1 0 1,0 1-1,-1-1 0,1 0 1,0 1-1,0-1 1,0 0-1,-1 1 0,1-1 1,0 0-1,0 0 0,0 1 1,0-1-1,0 0 1,0 0-1,1 0 0,1-23-8799,3 8-1519</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649"/>
    </inkml:context>
    <inkml:brush xml:id="br0">
      <inkml:brushProperty name="width" value="0.025" units="cm"/>
      <inkml:brushProperty name="height" value="0.025" units="cm"/>
    </inkml:brush>
  </inkml:definitions>
  <inkml:trace contextRef="#ctx0" brushRef="#br0">115 181 0,'0'0'32073,"-10"2"-31929,5-2-123,0 1 0,0 0 1,-1 1-1,1-1 0,0 1 0,1 0 0,-1 0 0,0 1 0,0-1 1,1 1-1,0 0 0,-1 0 0,1 1 0,0-1 0,1 1 1,-1 0-1,1 0 0,-1 0 0,1 1 0,0-1 0,1 1 0,-1-1 1,1 1-1,0 0 0,-3 9 0,5-13-21,0 0 0,1 1 0,-1-1 0,0 0 0,0 1 0,1-1 0,-1 0 0,1 1 0,-1-1 0,1 0 0,-1 0 0,1 0 0,0 0 0,-1 1 0,1-1 0,0 0 0,0 0 0,0 0 0,0-1 0,0 1 0,0 0 0,0 0 0,0 0 0,1-1 0,-1 1 0,0-1 0,0 1 0,0-1 0,1 1 0,-1-1 0,0 0 0,1 1 0,-1-1 0,0 0 0,1 0 0,-1 0 0,0 0 0,2 0 0,7 0 0,-1 0 0,0 0 0,1 0 0,12-3 0,-12-1 0,1 1 0,0-1 0,-1-1 0,0 0 0,0 0 0,-1-1 0,1 0 0,-1-1 0,-1 0 0,1-1 0,-1 1 0,0-2 0,-1 1 0,8-12 0,0 0 0,-2-1 0,0 0 0,-1-2 0,-1 1 0,11-31 0,-22 52 0,8-29 0,-8 31 0,-1-1 0,1 0 0,0 0 0,0 1 0,-1-1 0,1 0 0,0 0 0,0 1 0,-1-1 0,1 0 0,0 0 0,-1 0 0,1 0 0,0 0 0,-1 1 0,1-1 0,0 0 0,-1 0 0,1 0 0,0 0 0,-1 0 0,1 0 0,0 0 0,-1 0 0,1 0 0,0 0 0,-1 0 0,1 0 0,0 0 0,-1-1 0,1 1 0,0 0 0,-1 0 0,1 0 0,0 0 0,0-1 0,-1 1 0,1 0 0,0 0 0,0 0 0,-1-1 0,1 1 0,0 0 0,0 0 0,-1-1 0,1 1 0,0 0 0,0-1 0,0 1 0,0 0 0,0-1 0,-1 1 0,1 0 0,0-1 0,0 1 0,0 0 0,0-1 0,0 1 0,0 0 0,0-1 0,0 1 0,0-1 0,-14 15 0,1 0 0,0 1 0,1 1 0,1 0 0,0 0 0,1 1 0,1 0 0,1 1 0,0 0 0,-9 33 0,16-48 0,0 0 0,0 0 0,1-1 0,-1 1 0,1 0 0,-1 0 0,1 0 0,0-1 0,0 1 0,0 0 0,1 0 0,-1 0 0,0 0 0,1-1 0,0 1 0,0 0 0,0 0 0,0-1 0,0 1 0,0-1 0,1 1 0,-1-1 0,4 4 0,-1-4 0,0 0 0,0 0 0,0 0 0,0-1 0,0 1 0,0-1 0,0 0 0,1-1 0,-1 1 0,0-1 0,0 1 0,1-1 0,-1-1 0,0 1 0,6-1 0,0-1 0,1-1 0,0 1 0,-1-2 0,0 1 0,1-1 0,-1-1 0,-1 0 0,1 0 0,-1-1 0,10-8 0,-6 4 0,0-1 0,-1 0 0,0-1 0,0 0 0,18-27 0,-23 24 0,-7 15 0,0-1 0,0 1 0,0 0 0,0 0 0,1-1 0,-1 1 0,0 0 0,0 0 0,0-1 0,0 1 0,0 0 0,0-1 0,0 1 0,-1 0 0,1 0 0,0-1 0,0 1 0,0 0 0,0 0 0,0-1 0,0 1 0,0 0 0,-1 0 0,1-1 0,0 1 0,0 0 0,0 0 0,0 0 0,-1-1 0,1 1 0,0 0 0,0 0 0,-1 0 0,1 0 0,0-1 0,0 1 0,-1 0 0,1 0 0,0 0 0,0 0 0,-1 0 0,1 0 0,0 0 0,-1 0 0,1 0 0,0 0 0,0 0 0,-1 0 0,1 0 0,0 0 0,0 0 0,-1 0 0,1 0 0,0 0 0,-1 1 0,1-1 0,0 0 0,0 0 0,0 0 0,-1 0 0,1 0 0,0 1 0,-1-1 0,-3 2 0,0 1 0,0-1 0,0 1 0,0 0 0,0 0 0,1 1 0,-1-1 0,1 1 0,0-1 0,0 1 0,0 0 0,0 0 0,1 0 0,0 1 0,0-1 0,-3 9 0,4-11 0,0 1 0,0-1 0,1 1 0,-1-1 0,0 1 0,1-1 0,0 1 0,0 0 0,0-1 0,0 1 0,0-1 0,0 1 0,1 0 0,-1-1 0,1 1 0,-1-1 0,1 1 0,0-1 0,0 0 0,0 1 0,1-1 0,-1 0 0,1 1 0,-1-1 0,1 0 0,-1 0 0,1 0 0,0-1 0,0 1 0,0 0 0,0-1 0,4 3 0,2-1-208,-1 1 1,1-1-1,1-1 0,-1 0 0,0 0 1,1 0-1,9 0 0,34-4-7862,-16-6-14453</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3.620"/>
    </inkml:context>
    <inkml:brush xml:id="br0">
      <inkml:brushProperty name="width" value="0.025" units="cm"/>
      <inkml:brushProperty name="height" value="0.025" units="cm"/>
    </inkml:brush>
  </inkml:definitions>
  <inkml:trace contextRef="#ctx0" brushRef="#br0">41 87 11851,'0'0'18444,"-3"12"-17856,-9 41-117,2 0 0,3 0 0,-1 62 0,28-150-471,-10-7 0,0 0 0,-3-1 0,-2 0 0,-2 0 0,-2-70 0,-1 101 0,-1 20 0,-1 4 0,1 0 0,0-1 0,2 20 0,-1-29 0,0 1 0,0-1 0,1 0 0,-1 1 0,0-1 0,1 0 0,0 0 0,-1 0 0,1 0 0,0 0 0,0 1 0,0-1 0,0-1 0,1 1 0,-1 0 0,1 0 0,-1 0 0,1-1 0,-1 1 0,1-1 0,0 1 0,0-1 0,0 0 0,-1 0 0,1 1 0,1-1 0,-1-1 0,3 2 0,2-1 0,-1-1 0,0-1 0,1 1 0,-1-1 0,1-1 0,-1 1 0,0-1 0,0 0 0,0 0 0,0 0 0,0-1 0,-1 0 0,1 0 0,-1-1 0,0 0 0,1 0 0,-2 0 0,1 0 0,5-7 0,0 1 0,0 0 0,-1-1 0,-1-1 0,10-15 0,-25 52 0,-7 17 0,2 0 0,3 1 0,0 0 0,-2 70 0,10-111 0,1-1 0,0 0 0,0 1 0,0-1 0,0 0 0,1 1 0,-1-1 0,0 0 0,1 1 0,-1-1 0,0 0 0,1 0 0,0 1 0,-1-1 0,1 0 0,0 0 0,-1 0 0,1 0 0,0 0 0,0 0 0,0 0 0,0 0 0,0 0 0,0 0 0,0 0 0,0-1 0,0 1 0,1 0 0,-1-1 0,0 1 0,0-1 0,1 1 0,-1-1 0,0 0 0,1 0 0,-1 1 0,0-1 0,1 0 0,-1 0 0,0 0 0,1-1 0,-1 1 0,0 0 0,1 0 0,-1-1 0,2 0 0,3 0 0,1-1 0,-1 0 0,0-1 0,0 1 0,-1-1 0,1 0 0,-1-1 0,10-6 0,-5 1 0,0-1 0,0 0 0,-1-1 0,-1 0 0,1 0 0,-2-1 0,0 0 0,0 0 0,-1-1 0,-1 1 0,0-1 0,0-1 0,4-25 0,-24 98 0,11-48 0,0 2 0,0-1 0,1 0 0,1 1 0,0-1 0,1 1 0,0 0 0,1-1 0,2 15 0,-2-26-71,1 0 0,0 1 0,0-1 0,-1 0 0,1 0 0,0 1 0,0-1 0,0 0 0,0 0 0,0 0 0,1 0 0,-1 0 0,0 0 0,0-1 0,1 1 0,-1 0-1,0-1 1,1 1 0,-1-1 0,1 1 0,-1-1 0,0 1 0,1-1 0,-1 0 0,1 0 0,-1 0 0,1 0 0,-1 0 0,1 0 0,-1 0 0,1-1 0,-1 1 0,1 0 0,-1-1 0,2 0 0,4 0-749,-1-1 0,0 0 0,0 0-1,0 0 1,0-1 0,0 1 0,6-5 0,17-18-8576</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402"/>
    </inkml:context>
    <inkml:brush xml:id="br0">
      <inkml:brushProperty name="width" value="0.025" units="cm"/>
      <inkml:brushProperty name="height" value="0.025" units="cm"/>
    </inkml:brush>
  </inkml:definitions>
  <inkml:trace contextRef="#ctx0" brushRef="#br0">71 22 19026,'0'0'9246,"-7"12"-6924,-4 8-2050,2 1-1,0 0 1,1 0 0,0 1-1,2-1 1,1 2-1,-3 24 1,13 132-272,-5-179 0,-1-69-761,-1 27-377,6-64-1,-4 106 1163,0-1-1,0 1 1,0 0-1,0-1 1,0 1-1,1 0 1,-1-1-1,0 1 1,0 0-1,0-1 1,1 1-1,-1 0 1,0-1-1,0 1 1,1 0-1,-1 0 1,0-1-1,1 1 1,-1 0-1,0 0 1,1 0-1,-1-1 1,0 1-1,1 0 1,-1 0-1,0 0 1,1 0-1,-1 0 1,1 0-1,-1 0 1,0 0-1,1 0 1,-1 0-1,1 0 1,-1 0-1,0 0 1,1 0-1,-1 0 1,0 0-1,1 0 1,-1 0-1,1 1 1,20 7 115,-15-5-50,0-1-52,0-1 0,0 0 0,0-1 0,0 0 0,-1 0 1,1 0-1,0 0 0,0-1 0,0 0 0,0 0 0,-1-1 0,1 1 0,0-1 0,-1-1 1,0 1-1,1-1 0,-1 0 0,0 0 0,0 0 0,-1-1 0,1 1 0,-1-1 0,1-1 0,4-6 1,-2 3 24,0 0 0,-1 0 0,0-1 1,0 0-1,-1 0 0,0-1 0,-1 1 1,0-1-1,-1 0 0,0 0 0,0 0 0,-1 0 1,1-13-1,-3 23-62,0 0 0,0 0 0,0 0 0,-1 0 0,1 0 0,0 0 0,0 0 0,0 0 0,0 0 0,0 0 0,-1 0 0,1 0 0,0 0 0,0 0 0,0 0 0,0 0 0,0 0 0,-1 0 0,1 0 0,0 0 0,0 0 0,0 0 0,0 0 0,0 0 0,-1 0 0,1 0 0,0 0 0,0 0 0,0 0 0,0-1 0,0 1 0,0 0 0,0 0 0,-1 0 0,1 0 0,0 0 0,0 0 0,0 0 0,0-1 0,0 1 0,0 0 0,0 0 0,0 0 0,0 0 0,0 0 0,0-1 0,0 1 0,0 0 0,0 0 0,0 0 0,0 0 0,0 0 0,0-1 0,0 1 0,0 0 0,0 0 0,0 0 0,0 0 0,0 0 0,0-1 0,0 1 0,0 0 0,0 0 0,0 0 0,1 0 0,-1 0 0,-6 7 0,-10 25 0,1 0 0,1 2 0,2-1 0,1 2 0,-9 51 0,16-65 0,1 0 0,0 41 0,3-61 0,-1 0 0,1 0 0,0 0 0,0 0 0,0 0 0,0 0 0,0 0 0,1 0 0,-1 0 0,0 0 0,0 0 0,1-1 0,-1 1 0,0 0 0,1 0 0,-1 0 0,1 0 0,-1-1 0,1 1 0,-1 0 0,1 0 0,0-1 0,-1 1 0,1 0 0,0-1 0,-1 1 0,1-1 0,0 1 0,0-1 0,0 1 0,0-1 0,-1 0 0,1 1 0,0-1 0,0 0 0,0 0 0,0 1 0,0-1 0,0 0 0,0 0 0,0 0 0,0 0 0,0 0 0,0-1 0,-1 1 0,3 0 0,0-1 0,0 0 0,0 0 0,-1 0 0,1 0 0,0-1 0,0 1 0,-1-1 0,1 0 0,-1 0 0,1 1 0,-1-2 0,0 1 0,3-3 0,2-7 0,-1 0 0,0 0 0,-1 0 0,0-1 0,-1 1 0,0-1 0,-1 0 0,-1-1 0,0 1 0,-1 0 0,0-22 0,-4 62 0,2-19 0,0 1 0,0-1 0,1 1 0,0-1 0,0 1 0,3 14 0,-2-20 0,0 0 0,0-1 0,0 1 0,0 0 0,0-1 0,1 1 0,-1-1 0,1 0 0,0 1 0,0-1 0,0 0 0,0 0 0,0 0 0,0 0 0,0-1 0,1 1 0,-1-1 0,1 1 0,-1-1 0,1 0 0,0 0 0,-1 0 0,1 0 0,0 0 0,0-1 0,0 1 0,2-1 0,5 2 0,0-2 0,0 1 0,0-1 0,0-1 0,-1 0 0,1 0 0,0-1 0,0 0 0,-1-1 0,0 0 0,1 0 0,-1-1 0,11-6 0,-15 7 0,0 0 0,0-1 0,0 0 0,0 0 0,0 0 0,-1 0 0,1-1 0,-1 1 0,-1-1 0,1 0 0,-1 0 0,1-1 0,-2 1 0,1-1 0,0 0 0,-1 1 0,0-1 0,-1 0 0,1 0 0,-1 0 0,0-1 0,0-5 0,-1 11 0,0 0 0,0 0 0,1 0 0,-1-1 0,0 1 0,0 0 0,0 0 0,0 0 0,0 0 0,-1 0 0,1 0 0,0 0 0,0 0 0,-1 0 0,1 0 0,-1 0 0,1 0 0,-1 0 0,1 0 0,-1 0 0,1 0 0,-1 0 0,0 0 0,0 0 0,1 1 0,-1-1 0,0 0 0,0 1 0,0-1 0,0 0 0,0 1 0,0-1 0,0 1 0,0 0 0,0-1 0,0 1 0,0 0 0,0 0 0,0-1 0,0 1 0,0 0 0,-1 0 0,1 0 0,0 0 0,0 0 0,0 1 0,0-1 0,0 0 0,0 0 0,0 1 0,0-1 0,0 1 0,0-1 0,0 1 0,-1 0 0,-3 1 0,-1 1 0,1 0 0,0 0 0,0 0 0,0 0 0,1 1 0,-1 0 0,1 0 0,-5 6 0,3-2 0,1 0 0,1 1 0,-1-1 0,1 1 0,0 0 0,1 0 0,0 0 0,1 0 0,-2 10 0,4-16 0,-1 0 0,1 0 0,0 0 0,0 0 0,0 0 0,0-1 0,1 1 0,-1 0 0,1 0 0,0 0 0,0 0 0,0-1 0,0 1 0,0 0 0,0-1 0,1 1 0,-1-1 0,1 0 0,0 1 0,0-1 0,0 0 0,0 0 0,0 0 0,0 0 0,0 0 0,1-1 0,-1 1 0,1-1 0,-1 1 0,1-1 0,0 0 0,5 1 0,6 2-227,2-1 0,-1-1 0,0 0 0,0-1 1,1-1-1,-1 0 0,20-3 0,1-5-7951</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934"/>
    </inkml:context>
    <inkml:brush xml:id="br0">
      <inkml:brushProperty name="width" value="0.025" units="cm"/>
      <inkml:brushProperty name="height" value="0.025" units="cm"/>
    </inkml:brush>
  </inkml:definitions>
  <inkml:trace contextRef="#ctx0" brushRef="#br0">8 0 18578,'2'19'3267,"-2"8"-353,0 11 642,0 8-1090,-2 8-1089,-4 1-768,4 2-609,2-2 0,0-1 0,8-5 0,4-4-2338,2-7-4196,3-11-11756</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7.838"/>
    </inkml:context>
    <inkml:brush xml:id="br0">
      <inkml:brushProperty name="width" value="0.025" units="cm"/>
      <inkml:brushProperty name="height" value="0.025" units="cm"/>
    </inkml:brush>
  </inkml:definitions>
  <inkml:trace contextRef="#ctx0" brushRef="#br0">338 0 15503,'7'0'5669,"-12"21"-3427,-14 8-736,-9 10-738,-5 3-576,-5 6-127,-3-2-1,1-5-64,1-4 32,5-4 0,8-8 64,6-7-96,8-8 32,5-8-1313,4-2-2883,3-17-1858</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182"/>
    </inkml:context>
    <inkml:brush xml:id="br0">
      <inkml:brushProperty name="width" value="0.025" units="cm"/>
      <inkml:brushProperty name="height" value="0.025" units="cm"/>
    </inkml:brush>
  </inkml:definitions>
  <inkml:trace contextRef="#ctx0" brushRef="#br0">3 0 18578,'0'0'6662,"0"51"-4868,-2-28-289,2 3-448,0 1-545,11-3-383,7 3-33,5-2-128,4-2-1314,2-4-1536,-4-7-962,-2-8-2850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514"/>
    </inkml:context>
    <inkml:brush xml:id="br0">
      <inkml:brushProperty name="width" value="0.025" units="cm"/>
      <inkml:brushProperty name="height" value="0.025" units="cm"/>
    </inkml:brush>
  </inkml:definitions>
  <inkml:trace contextRef="#ctx0" brushRef="#br0">0 12 8040,'0'0'21140,"56"-11"-20051,-14 11-385,9 0-544,7 5-95,2 3-162,-1-1-1472,-5-5-2467,-8-2-2498,-7 0-8008</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859"/>
    </inkml:context>
    <inkml:brush xml:id="br0">
      <inkml:brushProperty name="width" value="0.025" units="cm"/>
      <inkml:brushProperty name="height" value="0.025" units="cm"/>
    </inkml:brush>
  </inkml:definitions>
  <inkml:trace contextRef="#ctx0" brushRef="#br0">0 0 14253,'0'0'11147,"64"15"-9545,-18-11-642,11 0-831,4-2-129,-2 1-1570,-8 0-1377,-8-2-1249,-16 0-2018,-15-1-6245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9.235"/>
    </inkml:context>
    <inkml:brush xml:id="br0">
      <inkml:brushProperty name="width" value="0.025" units="cm"/>
      <inkml:brushProperty name="height" value="0.025" units="cm"/>
    </inkml:brush>
  </inkml:definitions>
  <inkml:trace contextRef="#ctx0" brushRef="#br0">0 11 19442,'0'0'6919,"83"4"-5734,-29-4-833,7 0-512,0-4-3331,0-7-4389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271"/>
    </inkml:context>
    <inkml:brush xml:id="br0">
      <inkml:brushProperty name="width" value="0.025" units="cm"/>
      <inkml:brushProperty name="height" value="0.025" units="cm"/>
    </inkml:brush>
  </inkml:definitions>
  <inkml:trace contextRef="#ctx0" brushRef="#br0">209 15 1441,'16'-14'15734,"-15"18"-8605,-21 30-4407,13-21-2987,-14 21 474,-2-1-1,-1 0 0,-1-2 0,-41 39 0,66-70-263,0 0 0,-1 1 0,1-1-1,0 0 1,-1 0 0,1 0 0,0 1-1,0-1 1,-1 0 0,1 0 0,0 0-1,-1 0 1,1 0 0,0 0 0,-1 0-1,1 0 1,0 0 0,-1 0 0,1 0-1,0 0 1,-1 0 0,1 0 0,0 0 0,-1 0-1,1 0 1,0 0 0,-1 0 0,1 0-1,0 0 1,-1-1 0,1 1 0,0 0-1,0 0 1,-1 0 0,1-1 0,0 1-1,0 0 1,-1 0 0,1-1 0,0 1-1,0 0 1,0 0 0,-1-1 0,1 1-1,0 0 1,0-1 0,0 1 0,0-1 0,-10-28-5997,1-39-3676,9 66 9653,-3-24 445,0-6 2558,2 0 4755,1 32-7561,0-1 1,1 1-1,-1 0 1,1 0-1,-1-1 1,0 1-1,1 0 1,-1 0-1,1 0 1,-1-1-1,1 1 1,-1 0-1,1 0 1,-1 0-1,1 0 1,-1 0-1,1 0 1,-1 0-1,1 0 1,-1 0-1,1 0 1,-1 0-1,1 1 1,-1-1-1,1 0 1,-1 0-1,1 0 1,-1 1-1,0-1 1,1 0-1,-1 0 1,1 1-1,-1-1 1,18 9 575,40 38 1809,1 2-3072,-16-24-4735,-29-21-129,1-3-3150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630"/>
    </inkml:context>
    <inkml:brush xml:id="br0">
      <inkml:brushProperty name="width" value="0.025" units="cm"/>
      <inkml:brushProperty name="height" value="0.025" units="cm"/>
    </inkml:brush>
  </inkml:definitions>
  <inkml:trace contextRef="#ctx0" brushRef="#br0">0 101 10922,'0'0'17521,"9"-2"-16571,1-1-867,-2-1 0,1 0 0,0 0 0,-1-1 0,1 0 0,-1-1 0,-1 0 0,1 0 0,-1 0 0,12-14 0,-13 13-62,20-15 38,-25 49-427,-23 43-368,4-19-1707,10 1-4852,9-49 2698</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111"/>
    </inkml:context>
    <inkml:brush xml:id="br0">
      <inkml:brushProperty name="width" value="0.025" units="cm"/>
      <inkml:brushProperty name="height" value="0.025" units="cm"/>
    </inkml:brush>
  </inkml:definitions>
  <inkml:trace contextRef="#ctx0" brushRef="#br0">23 0 22453,'0'0'7271,"-14"71"-6887,14-38-287,0 0-33,0 0-481,0-6-736,1-4-705,2-2-448,-3-6-801,0-6-512,-2-4-1026,-9-5-4579</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485"/>
    </inkml:context>
    <inkml:brush xml:id="br0">
      <inkml:brushProperty name="width" value="0.025" units="cm"/>
      <inkml:brushProperty name="height" value="0.025" units="cm"/>
    </inkml:brush>
  </inkml:definitions>
  <inkml:trace contextRef="#ctx0" brushRef="#br0">0 144 18674,'0'0'6822,"72"0"-5669,-32 0-640,10 0-417,3 0-481,-5 0-1889,-3 0-2306,-7 0-2243</inkml:trace>
  <inkml:trace contextRef="#ctx0" brushRef="#br0" timeOffset="1">568 0 15663,'0'0'9577,"-18"61"-8744,-6-25-417,-1 2-256,-2 0-96,-1-1 0,3-6 64,4-4 161,6-7-129,4-7-160,6-8-1313,5-3-1858,0-10-9385</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830"/>
    </inkml:context>
    <inkml:brush xml:id="br0">
      <inkml:brushProperty name="width" value="0.025" units="cm"/>
      <inkml:brushProperty name="height" value="0.025" units="cm"/>
    </inkml:brush>
  </inkml:definitions>
  <inkml:trace contextRef="#ctx0" brushRef="#br0">1 0 9833,'0'0'18290,"51"11"-17778,-36 6-384,0-1-96,1-1-288,-3-2-1730,4-2-1729,-2-2-2147,1-4-7943</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175"/>
    </inkml:context>
    <inkml:brush xml:id="br0">
      <inkml:brushProperty name="width" value="0.025" units="cm"/>
      <inkml:brushProperty name="height" value="0.025" units="cm"/>
    </inkml:brush>
  </inkml:definitions>
  <inkml:trace contextRef="#ctx0" brushRef="#br0">0 3 17200,'0'0'12385,"11"0"-11055,2-1-747,2 0-266,0 1 1,0 0-1,18 2 0,-32-2-317,0 1 0,1-1 0,-1 1 0,0-1 0,0 0 0,0 1 0,0 0 0,1-1 0,-1 1 0,0 0 0,0 0 0,0-1 0,0 1 0,-1 0 0,1 0 0,0 0 0,0 0 0,0 0 0,-1 0 0,1 1 0,-1-1 0,1 0 0,-1 0 0,1 0 0,-1 0 0,1 1 0,-1-1 0,0 0 0,0 1 0,0-1 0,0 0 0,0 0 0,0 1 0,0-1 0,0 0 0,0 0 0,-1 1 0,1-1 0,0 0 0,-1 0 0,1 1 0,-1-1 0,-1 1 0,0 5 0,-1-1 0,0 1 0,0-1 0,-1 0 0,0 0 0,-6 8 0,-13 7 0,19-18 0,-1 1 0,0-1 0,1 1 0,0 0 0,0 0 0,0 1 0,1-1 0,0 1 0,-1 0 0,1 0 0,1 0 0,-1 0 0,1 0 0,0 1 0,-2 7 0,5-13-17,-1 1 0,0 0 0,1 0 0,0 0 0,-1-1 0,1 1 0,-1 0 0,1-1 0,0 1 0,-1 0 0,1-1 0,0 1 0,0-1 0,-1 1 0,1-1 0,0 1 0,0-1 0,0 0 0,0 1 0,0-1 0,0 0 0,-1 0 0,1 0 0,0 0 0,0 0 0,0 0 0,0 0 0,0 0 0,0 0 0,1 0 0,34-2-1543,-31 1 609,0-1 0,0 1 0,0-1 1,-1 0-1,1 0 0,-1 0 0,1 0 1,-1-1-1,6-4 0,18-16-9939</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517"/>
    </inkml:context>
    <inkml:brush xml:id="br0">
      <inkml:brushProperty name="width" value="0.025" units="cm"/>
      <inkml:brushProperty name="height" value="0.025" units="cm"/>
    </inkml:brush>
  </inkml:definitions>
  <inkml:trace contextRef="#ctx0" brushRef="#br0">111 0 21012,'0'0'8296,"-6"69"-8008,1-40-192,0 2-32,0-2-32,1 0 0,2-5-192,2-5-705,0-2-896,0-6-514,0-4-1216</inkml:trace>
  <inkml:trace contextRef="#ctx0" brushRef="#br0" timeOffset="1">0 120 18193,'0'0'13165,"63"-22"-12909,-30 22-160,2 0-320,-2 6-1442,-2-1-2530,-5-1-2818,-3-1-5318</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328"/>
    </inkml:context>
    <inkml:brush xml:id="br0">
      <inkml:brushProperty name="width" value="0.025" units="cm"/>
      <inkml:brushProperty name="height" value="0.025" units="cm"/>
    </inkml:brush>
  </inkml:definitions>
  <inkml:trace contextRef="#ctx0" brushRef="#br0">1 11 2691,'2'-6'1601,"1"2"-4420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717"/>
    </inkml:context>
    <inkml:brush xml:id="br0">
      <inkml:brushProperty name="width" value="0.025" units="cm"/>
      <inkml:brushProperty name="height" value="0.025" units="cm"/>
    </inkml:brush>
  </inkml:definitions>
  <inkml:trace contextRef="#ctx0" brushRef="#br0">0 50 288</inkml:trace>
  <inkml:trace contextRef="#ctx0" brushRef="#br0" timeOffset="1">0 50 96,'11'-14'5445,"-5"10"-4900,1 0-225,1-3-32,3-1-384,3-4-2210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7.873"/>
    </inkml:context>
    <inkml:brush xml:id="br0">
      <inkml:brushProperty name="width" value="0.025" units="cm"/>
      <inkml:brushProperty name="height" value="0.025" units="cm"/>
    </inkml:brush>
  </inkml:definitions>
  <inkml:trace contextRef="#ctx0" brushRef="#br0">209 60 705,'14'-13'4717,"-7"8"-2674,-1-1 0,1 0 0,-1 0 0,0-1 1,6-9-1,-26 36 3585,-15 13-4580,0 0-736,-32 37 1684,-72 65 1,140-228-20228,-7 59 11355</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212"/>
    </inkml:context>
    <inkml:brush xml:id="br0">
      <inkml:brushProperty name="width" value="0.025" units="cm"/>
      <inkml:brushProperty name="height" value="0.025" units="cm"/>
    </inkml:brush>
  </inkml:definitions>
  <inkml:trace contextRef="#ctx0" brushRef="#br0">0 1 3651,'0'0'20916,"70"56"-19506,-44-38 95,7-1-768,3 2-577,0 0-64,-3-1-1057,-4-3-2498,-5-3-2627,-7-7-7783</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589"/>
    </inkml:context>
    <inkml:brush xml:id="br0">
      <inkml:brushProperty name="width" value="0.025" units="cm"/>
      <inkml:brushProperty name="height" value="0.025" units="cm"/>
    </inkml:brush>
  </inkml:definitions>
  <inkml:trace contextRef="#ctx0" brushRef="#br0">45 11 18129,'0'0'5904,"11"-2"-3128,-4 0-2500,0 0 187,1 1-1,-1-1 0,0 2 1,1-1-1,-1 1 1,12 0-1,-17 1-414,0-1 1,0 1 0,-1-1-1,1 1 1,0-1-1,0 1 1,0 0-1,-1 0 1,1 0-1,-1 0 1,1 0-1,0 0 1,-1 1-1,0-1 1,1 0-1,-1 1 1,0-1-1,0 1 1,0-1-1,0 1 1,0 0-1,0-1 1,0 1-1,0 0 1,-1 0-1,1 0 1,-1 0-1,1-1 1,-1 1-1,0 0 1,0 0-1,0 0 1,0 0-1,0 3 1,-1-2-27,1 1 1,-1-1-1,0 0 1,0 0-1,-1 0 1,1 1-1,0-1 1,-1 0-1,0 0 1,0-1 0,0 1-1,0 0 1,0-1-1,-1 1 1,1-1-1,-1 0 1,-3 3-1,-1 0 27,1 0 0,-1 0 0,-1-1 0,1 0-1,0-1 1,-10 4 0,22-8-56,1 1-1,-1 0 1,1 0 0,-1 0-1,0 1 1,1-1 0,-1 1-1,1 1 1,9 2 0,49 22-107,-62-25 116,0 0-1,1 0 1,-1 0 0,0 0-1,0 0 1,0 0-1,0 1 1,0-1 0,0 1-1,0-1 1,-1 1-1,1 0 1,-1 0 0,1 0-1,-1 0 1,0 0-1,1 0 1,-1 0-1,0 0 1,0 1 0,-1-1-1,1 0 1,0 0-1,-1 1 1,1-1 0,-1 1-1,0-1 1,0 0-1,0 1 1,0-1 0,0 1-1,-1-1 1,1 0-1,0 1 1,-1-1 0,0 0-1,0 1 1,0-1-1,0 0 1,0 0 0,0 0-1,0 0 1,-1 0-1,1 0 1,-3 2 0,-2 4 8,0-1 0,0 0 0,-1-1 1,0 1-1,-1-1 0,1 0 1,-1-1-1,0 0 0,0 0 1,-13 4-1,-40 8-10,57-16 0,0 0 0,0-1 0,0 1 0,0-1 0,0 0 0,0 0 0,0 0 0,0-1 0,0 1 0,0-1 0,0 0 0,-8-3 0,11 4-42,1-1 0,-1 0 1,0 1-1,1-1 0,-1 0 0,0 1 0,1-1 1,-1 0-1,1 0 0,-1 0 0,1 1 0,0-1 1,-1 0-1,1 0 0,0 0 0,0 0 0,-1 0 0,1 0 1,0 0-1,0 0 0,0 0 0,0 0 0,0 1 1,0-1-1,0 0 0,1 0 0,-1 0 0,0 0 1,1 0-1,-1 0 0,0 0 0,1 0 0,-1 1 1,1-1-1,-1 0 0,1 0 0,-1 1 0,1-1 1,1-1-1,27-27-5658,4 6-3840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931"/>
    </inkml:context>
    <inkml:brush xml:id="br0">
      <inkml:brushProperty name="width" value="0.025" units="cm"/>
      <inkml:brushProperty name="height" value="0.025" units="cm"/>
    </inkml:brush>
  </inkml:definitions>
  <inkml:trace contextRef="#ctx0" brushRef="#br0">317 1 18930,'0'0'9048,"8"12"-7024,-7-11-2003,9 12 282,0 1-1,-1 1 1,-1 0-1,0 0 1,-1 0-1,0 1 1,-1 0-1,7 34 1,-13-33-284,0 0 1,-1 0 0,-1 1 0,-1-1 0,0 0-1,-1 0 1,-1-1 0,0 1 0,-2-1 0,0 0-1,0-1 1,-2 0 0,1 0 0,-19 22-1,8-12-358,-2-1-1,-40 37 1,34-37-1964,-59 38 0,35-35-2736,1-10-2702</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9.304"/>
    </inkml:context>
    <inkml:brush xml:id="br0">
      <inkml:brushProperty name="width" value="0.025" units="cm"/>
      <inkml:brushProperty name="height" value="0.025" units="cm"/>
    </inkml:brush>
  </inkml:definitions>
  <inkml:trace contextRef="#ctx0" brushRef="#br0">246 95 9513,'0'0'2125,"-4"-11"1708,3 7-3264,-13-42 2349,14 44-2706,-1 0 0,1 0 0,-1 0 0,0 0 1,0 1-1,0-1 0,0 0 0,0 1 0,0-1 0,-1 1 1,1-1-1,-1 1 0,1-1 0,-1 1 0,1 0 0,-1 0 0,1 0 1,-1 0-1,0 0 0,0 0 0,0 0 0,1 1 0,-5-2 0,3 3-138,0-1-1,-1 1 0,1 0 0,0 0 1,0 0-1,-1 0 0,1 1 0,0-1 0,0 1 1,1 0-1,-1 0 0,0 0 0,1 0 1,-1 0-1,1 1 0,-3 3 0,-34 47 311,24-30-132,2 2 0,0-1 0,2 2 1,1 0-1,1 0 0,1 0 0,1 1 0,2 1 1,1-1-1,1 1 0,0 43 0,4-53-317,1 0-1,0 0 0,2-1 0,0 1 0,0-1 1,2 0-1,0-1 0,10 20 0,-8-23-379,0 0-1,0 0 1,1-1-1,1-1 1,0 1-1,1-2 0,0 1 1,0-1-1,1-1 1,20 12-1,26 11-5469</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0.946"/>
    </inkml:context>
    <inkml:brush xml:id="br0">
      <inkml:brushProperty name="width" value="0.025" units="cm"/>
      <inkml:brushProperty name="height" value="0.025" units="cm"/>
    </inkml:brush>
  </inkml:definitions>
  <inkml:trace contextRef="#ctx0" brushRef="#br0">13 2 7335,'0'0'17969,"9"-2"-15754,-31 77 625,30-93-7,3-14-2880,-6 25-4243,-4 14-4546</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503"/>
    </inkml:context>
    <inkml:brush xml:id="br0">
      <inkml:brushProperty name="width" value="0.025" units="cm"/>
      <inkml:brushProperty name="height" value="0.025" units="cm"/>
    </inkml:brush>
  </inkml:definitions>
  <inkml:trace contextRef="#ctx0" brushRef="#br0">30 52 18097,'0'0'14323,"-5"6"-14141,-9 17-56,14-21-96,12-21-21,-9 15-9,0 0 0,-1-1 0,1 0 0,-1 0 0,0 1 0,0-1 0,-1 0 0,0 0 0,2-9 0,-14 23 0,-1 8 0,11-15 0,-2 2 0,0 1 0,1 0 0,-1 0 0,1 0 0,0 0 0,1 0 0,-1 0 0,0 9 0,2-14-3,0 1 1,1-1-1,-1 0 1,1 1-1,-1-1 0,1 0 1,-1 1-1,1-1 1,-1 0-1,1 0 0,-1 0 1,1 0-1,-1 1 1,1-1-1,-1 0 0,1 0 1,-1 0-1,1 0 1,-1 0-1,1 0 0,-1 0 1,1-1-1,-1 1 1,1 0-1,-1 0 0,1 0 1,-1 0-1,1-1 1,-1 1-1,1 0 0,-1 0 1,1-1-1,-1 1 1,0 0-1,1-1 0,-1 1 1,1-1-1,0 0 1,19-12-1285,19-32-9283,-22 16 235</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846"/>
    </inkml:context>
    <inkml:brush xml:id="br0">
      <inkml:brushProperty name="width" value="0.025" units="cm"/>
      <inkml:brushProperty name="height" value="0.025" units="cm"/>
    </inkml:brush>
  </inkml:definitions>
  <inkml:trace contextRef="#ctx0" brushRef="#br0">29 0 19474,'0'0'11713,"-1"10"-10710,-8 58-706,0-12-204,4 0 1,0 75-1,15-94-3857,-9-36 3455,-1 1 1,1-1-1,-1 0 0,1 0 0,0 0 0,0 0 0,0 1 0,0-1 0,0 0 0,0 0 0,0-1 0,0 1 0,0 0 0,0 0 0,0 0 0,0-1 0,1 1 0,-1-1 0,0 1 0,1-1 0,-1 1 0,0-1 0,3 1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174"/>
    </inkml:context>
    <inkml:brush xml:id="br0">
      <inkml:brushProperty name="width" value="0.025" units="cm"/>
      <inkml:brushProperty name="height" value="0.025" units="cm"/>
    </inkml:brush>
  </inkml:definitions>
  <inkml:trace contextRef="#ctx0" brushRef="#br0">1 18 16335,'0'0'12108,"48"8"-9578,-10-8-736,11 0-1794,2 0 0,1-5 0,-4 2 0,-4 2 0,-9 0-2242,-8-2-1954,-9-2-1602,-9-3-3779</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928"/>
    </inkml:context>
    <inkml:brush xml:id="br0">
      <inkml:brushProperty name="width" value="0.025" units="cm"/>
      <inkml:brushProperty name="height" value="0.025" units="cm"/>
    </inkml:brush>
  </inkml:definitions>
  <inkml:trace contextRef="#ctx0" brushRef="#br0">48 33 17200,'0'0'13362,"12"-5"-11862,-9 3-1365,55-18 371,-53 19-501,1-1 0,-1 1 1,1 0-1,0 1 1,-1-1-1,1 1 0,-1 1 1,1-1-1,0 1 0,-1-1 1,8 4-1,-11-4-5,0 1 0,-1 0 0,1 0 0,-1 0 0,0 0 0,1 0 0,-1 0 0,0 1 0,0-1 0,1 0 0,-1 1 0,0-1 0,0 1 0,0-1 0,-1 1 0,1-1 0,0 1 0,-1 0 0,1-1 0,-1 1 0,1 0 0,-1-1 0,0 1 0,0 0 0,0 0 0,0 0 0,0-1 0,0 1 0,0 0 0,0 0 0,-1-1 0,1 1 0,-1 0 0,-1 2 0,0 3 0,0-1 0,0 0 0,-1 1 0,0-1 0,-1 0 0,1-1 0,-8 10 0,-5 1 0,-1 0 0,-1 0 0,0-2 0,-34 21 0,59-38 0,0 0 0,0 1 0,0-1 0,0 2 0,0-1 0,1 1 0,-1 0 0,0 0 0,1 1 0,-1 0 0,1 0 0,12 3 0,-17-3 0,1 1 0,-1-1 0,1 1 0,-1 0 0,1 0 0,-1 0 0,0 0 0,0 1 0,1-1 0,-1 1 0,0 0 0,0 0 0,-1 0 0,1 0 0,0 1 0,-1-1 0,1 1 0,-1 0 0,0-1 0,0 1 0,0 0 0,0 0 0,0 0 0,-1 1 0,1-1 0,-1 0 0,0 1 0,0-1 0,0 0 0,0 6 0,-1-4 0,0 1 0,0-1 0,0 1 0,-1-1 0,1 0 0,-1 1 0,-1-1 0,1 0 0,-1 0 0,0 0 0,0 0 0,0 0 0,-1 0 0,0-1 0,1 1 0,-2-1 0,1 1 0,-4 3 0,1-3 0,0 0 0,-1 0 0,1-1 0,-1 0 0,0 0 0,0 0 0,0-1 0,0 0 0,-1-1 0,1 1 0,-1-1 0,-8 0 0,11 0 11,-1-1-1,1 0 1,-1-1-1,1 0 1,-1 1-1,1-2 1,-1 1 0,1-1-1,-1 0 1,1 0-1,-1 0 1,1-1 0,-9-3-1,12 3-100,-1 0-1,1 0 1,0 0-1,0 0 1,0 0-1,0-1 1,1 1-1,-1-1 1,1 1-1,-1-1 0,1 1 1,0-1-1,0 0 1,0 0-1,0 0 1,0 1-1,1-1 1,-1 0-1,1 0 1,0 0-1,0 0 1,0 0-1,0 0 1,1 0-1,-1 0 1,1 0-1,1-4 1,6-20-8254</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604"/>
    </inkml:context>
    <inkml:brush xml:id="br0">
      <inkml:brushProperty name="width" value="0.025" units="cm"/>
      <inkml:brushProperty name="height" value="0.025" units="cm"/>
    </inkml:brush>
  </inkml:definitions>
  <inkml:trace contextRef="#ctx0" brushRef="#br0">353 30 18321,'0'0'3705,"-10"-5"-2050,10 4-1649,-5-2 160,-1 0 0,1 0-1,0 1 1,-1-1 0,1 1 0,-1 1-1,0-1 1,0 1 0,0 0-1,0 0 1,0 0 0,0 1 0,0 0-1,1 0 1,-1 1 0,0-1 0,0 1-1,-10 3 1,0 4 169,1-1 1,0 2-1,0 0 0,1 1 0,0 0 1,0 1-1,2 1 0,-18 18 1,22-21-161,-1 1 0,2 0 0,-1 0 1,2 1-1,-1 0 0,1 0 0,1 1 1,0-1-1,1 1 0,0 0 0,0 0 0,-1 16 1,5-25-169,-1-1 0,1 1 0,0 0 0,0-1 1,1 1-1,-1-1 0,1 1 0,-1-1 0,1 1 0,0-1 1,0 1-1,0-1 0,0 0 0,0 1 0,0-1 1,1 0-1,-1 0 0,1 0 0,0 0 0,-1 0 0,5 3 1,-2-2 11,0-1 0,0 1 0,1-1 1,-1 0-1,1 0 0,0-1 0,-1 1 1,1-1-1,0 0 0,10 1 0,-6-2 4,1 1-1,0-1 0,0-1 0,-1 0 0,1 0 0,-1-1 0,1 0 0,-1-1 1,1 0-1,-1 0 0,13-8 0,-16 8-22,-1-1 0,0 0 0,0 0 0,-1 0 0,1-1 0,-1 0 0,0 0 0,0 0 0,0 0 0,-1 0 0,0-1 0,0 0 0,0 0 0,-1 0 0,0 0 0,0 0 0,0 0 0,-1 0 0,0 0 0,1-12 0,-6 15 0,-5 10 0,-4 11 0,11-16 0,0 1 0,1 0 0,-1 0 0,1 0 0,0 0 0,0 0 0,0 0 0,0 1 0,1-1 0,-1 0 0,1 0 0,0 0 0,0 1 0,0-1 0,0 0 0,1 1 0,-1-1 0,2 5 0,0-6 0,0 0 0,-1 0 0,1 0 0,0-1 0,0 1 0,0 0 0,0-1 0,1 1 0,-1-1 0,0 0 0,0 0 0,1 0 0,-1 0 0,1 0 0,-1-1 0,1 1 0,-1-1 0,1 1 0,-1-1 0,1 0 0,-1 0 0,1 0 0,3-1 0,4 1 0,0-1 0,-1-1 0,1 1 0,16-6 0,-9 2 0,-17 5 0,0 0 0,1 0 0,-1 0 0,0 0 0,1 0 0,-1 0 0,0 0 0,1 0 0,-1 0 0,0 0 0,1 0 0,-1 0 0,0 0 0,1 0 0,-1 0 0,0 0 0,1 0 0,-1 0 0,0 0 0,1 0 0,-1 1 0,0-1 0,0 0 0,1 0 0,-1 0 0,0 1 0,0-1 0,1 0 0,-1 0 0,0 1 0,0-1 0,0 0 0,1 1 0,-1-1 0,0 0 0,0 1 0,0-1 0,1 19 0,-13 23 0,11-37 0,-4 15-2469,4 1-3539</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991"/>
    </inkml:context>
    <inkml:brush xml:id="br0">
      <inkml:brushProperty name="width" value="0.025" units="cm"/>
      <inkml:brushProperty name="height" value="0.025" units="cm"/>
    </inkml:brush>
  </inkml:definitions>
  <inkml:trace contextRef="#ctx0" brushRef="#br0">1 131 19987,'0'0'11686,"11"-1"-10752,3 0-901,1-2 1,-1 0-1,0 0 0,0-2 1,25-10-1,-32 12-36,0 0 1,0-1-1,0 0 0,-1 0 1,1 0-1,-1-1 0,0 0 1,0 0-1,-1-1 0,0 1 1,0-1-1,0 0 0,0-1 1,6-12-1,-11 18 3,1 1 0,-1 0 0,0-1 0,0 1 0,0 0 0,1-1 0,-1 1 0,0 0 0,0-1 0,0 1 0,0-1 0,0 1 0,0 0 0,1-1 0,-1 1 0,0 0 0,0-1 0,0 1 0,0-1 0,-1 1 0,1 0 0,0-1 0,0 1 0,0-1 0,0 1 0,0 0 0,0-1 0,-1 1 0,1 0 0,0-1 0,0 1 0,0 0 0,-1 0 0,1-1 0,-14 4 0,-16 16 0,10 2 0,-1 1 0,-21 31 0,35-44 0,1 0 0,0 0 0,1 1 0,0 0 0,0 0 0,1 0 0,1 0 0,0 1 0,-3 15 0,6-25-50,0 0 0,0 1 0,0-1 0,0 0 0,0 0 0,0 0-1,0 0 1,0 1 0,1-1 0,-1 0 0,1 0 0,-1 0 0,1 0 0,-1 0 0,1 0 0,-1 0 0,1 0 0,0 0 0,0 0 0,-1 0-1,1 0 1,0-1 0,0 1 0,2 1 0,0-1-304,0 1-1,0-1 1,0 1 0,0-1-1,1 0 1,-1 0-1,1-1 1,5 1-1,3 0-1404,0-1-1,0 0 1,0-1-1,15-3 1,11-8-8320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3.317"/>
    </inkml:context>
    <inkml:brush xml:id="br0">
      <inkml:brushProperty name="width" value="0.025" units="cm"/>
      <inkml:brushProperty name="height" value="0.025" units="cm"/>
    </inkml:brush>
  </inkml:definitions>
  <inkml:trace contextRef="#ctx0" brushRef="#br0">220 15 13389,'0'0'10789,"-10"-3"-7095,5 2-3489,0-1 1,0 1-1,0 1 0,0-1 1,0 1-1,-1 0 1,1 0-1,0 1 0,0-1 1,0 1-1,0 0 1,0 1-1,0-1 0,0 1 1,0 0-1,1 0 1,-1 0-1,1 1 1,-1 0-1,1-1 0,0 2 1,-7 6-1,0-1-162,0 0 0,2 1-1,-1 0 1,-15 21 0,22-26-46,0 0 0,0 0 0,0 0 0,1 1 0,-1-1 1,1 1-1,1 0 0,-1-1 0,1 1 0,0 0 0,0 0 1,1 0-1,0 0 0,0 6 0,0-10 3,1 0 0,-1 0 0,1 0 0,0 0 0,-1 1 0,1-1 0,0-1 0,0 1 0,0 0 0,0 0 0,1 0 0,-1 0 0,0-1 0,1 1 0,-1-1 0,1 1 0,0-1 0,3 3 0,-1-2 0,1 1 0,0-1 0,0 0 0,0 0 0,0 0 0,1-1 0,7 2 0,-1-2 0,1 1 0,-1-2 0,0 0 0,0 0 0,1-2 0,14-2 0,-20 2 0,0-1 0,0 0 0,-1-1 0,1 1 0,-1-1 0,0-1 0,0 1 0,0-1 0,-1 0 0,1 0 0,-1 0 0,0-1 0,-1 0 0,0 0 0,0 0 0,0-1 0,0 1 0,-1-1 0,0 0 0,-1 0 0,1 0 0,-1 0 0,-1 0 0,1-1 0,-1 1 0,-1 0 0,1-1 0,-1 1 0,-1-1 0,1 1 0,-1 0 0,-3-13 0,3 17-24,-1 0 0,1 0 0,-1 1 1,0-1-1,0 0 0,0 0 0,0 1 0,0-1 0,0 1 0,-1 0 0,1 0 1,-1 0-1,0 0 0,0 0 0,0 0 0,1 1 0,-6-3 0,7 4-31,0-1 1,0 1-1,-1 0 0,1-1 0,0 1 1,0 0-1,0 0 0,0 0 0,0 0 1,0 0-1,0 0 0,-1 0 0,1 0 0,0 0 1,0 0-1,0 0 0,0 1 0,0-1 1,0 1-1,0-1 0,0 1 0,0-1 1,0 1-1,0-1 0,0 1 0,0 0 0,0-1 1,0 1-1,1 0 0,-1 0 0,0 0 1,0 0-1,1 0 0,-1 0 0,1 0 1,-1 0-1,1 0 0,-1 0 0,1 0 0,0 0 1,-1 0-1,1 0 0,0 0 0,0 0 1,0 0-1,0 1 0,0-1 0,0 0 1,0 0-1,0 0 0,1 1 0,2 6-7509,14-5-5457</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145"/>
    </inkml:context>
    <inkml:brush xml:id="br0">
      <inkml:brushProperty name="width" value="0.025" units="cm"/>
      <inkml:brushProperty name="height" value="0.025" units="cm"/>
    </inkml:brush>
  </inkml:definitions>
  <inkml:trace contextRef="#ctx0" brushRef="#br0">1 33 6502,'0'0'18551,"9"-6"-15273,-1 0-2829,15-8 1182,-14 20-673,-6 15 24,-11 112-566,8-133-416,0 0 0,0 1 0,0-1 0,1 0 0,-1 0 0,0 1 0,0-1 0,0 0 0,0 0 0,0 1 0,0-1 0,1 0 0,-1 0 0,0 1 0,0-1 0,0 0 0,1 0 0,-1 0 0,0 1 0,0-1 0,0 0 0,1 0 0,-1 0 0,0 0 0,1 0 0,-1 0 0,0 1 0,0-1 0,1 0 0,-1 0 0,0 0 0,0 0 0,1 0 0,-1 0 0,0 0 0,1 0 0,-1 0 0,0 0 0,0 0 0,1 0 0,-1-1 0,0 1 0,1 0 0,-1 0 0,0 0 0,0 0 0,1 0 0,-1-1 0,0 1 0,0 0 0,0 0 0,1 0 0,-1-1 0,16-9 0,50-51 0,-51 46 0,0 0 0,1 1 0,0 1 0,33-20 0,-48 32 0,0 0 0,0 0 0,0 1 0,0-1 0,0 0 0,0 1 0,0-1 0,0 1 0,0-1 0,0 1 0,0-1 0,0 1 0,0 0 0,0 0 0,1 0 0,-1-1 0,0 1 0,0 0 0,0 0 0,0 0 0,1 1 0,-1-1 0,0 0 0,0 0 0,0 1 0,0-1 0,0 1 0,0-1 0,1 1 0,-1-1 0,0 1 0,0 0 0,-1-1 0,1 1 0,0 0 0,0 0 0,0 0 0,0-1 0,-1 1 0,1 0 0,0 0 0,-1 0 0,1 0 0,-1 0 0,1 1 0,-1-1 0,1 0 0,-1 0 0,0 0 0,0 0 0,1 2 0,0 8 0,-1 0 0,0 0 0,0 0 0,-3 17 0,1-15 0,3 7 0,7-14 0,21-23 0,-23 13 0,6-5 0,62-39 0,-68 45 0,1 0 0,-1 0 0,1 0 0,-1 0 0,1 1 0,0 1 0,0-1 0,0 1 0,13-1 0,-19 3 0,0 0 0,1-1 0,-1 1 0,0 0 0,0 0 0,-1 0 0,1 0 0,0 0 0,0 0 0,0 1 0,-1-1 0,1 0 0,-1 0 0,1 0 0,-1 1 0,1-1 0,-1 0 0,1 1 0,-1-1 0,0 0 0,0 1 0,0-1 0,0 0 0,0 1 0,0-1 0,0 0 0,0 1 0,-1 1 0,-5 44 0,4-41-85,-4 32-2964,6-37 2982,0-1 0,0 0 0,0 1 0,0-1 0,0 0 0,0 0 0,1 1 0,-1-1 0,0 0 0,0 1 0,0-1 0,0 0 0,0 0 0,1 1 0,-1-1 0,0 0 0,0 0 0,0 1 0,1-1 0,-1 0 0,0 0 0,0 0 0,1 1 0,-1-1 0,0 0 0,0 0 0,1 0 0,-1 0 0,0 0 0,1 1 0,-1-1 0,0 0 0,0 0 0,1 0 0,-1 0 0,21-11-2341,-2-6-3523,3-4-2477</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489"/>
    </inkml:context>
    <inkml:brush xml:id="br0">
      <inkml:brushProperty name="width" value="0.025" units="cm"/>
      <inkml:brushProperty name="height" value="0.025" units="cm"/>
    </inkml:brush>
  </inkml:definitions>
  <inkml:trace contextRef="#ctx0" brushRef="#br0">58 37 13132,'0'0'18786,"7"1"-18167,-6 0-614,0-1 0,0 1 0,1-1 0,-1 1-1,0-1 1,0 0 0,1 1 0,-1-1-1,0 0 1,1 0 0,-1 0 0,0 0 0,1 0-1,-1 0 1,0 0 0,1-1 0,-1 1 0,0 0-1,0-1 1,1 1 0,-1-1 0,0 1-1,0-1 1,0 0 0,0 1 0,1-1 0,-1 0-1,0 0 1,0 0 0,-1 0 0,1 0 0,0 0-1,0 0 1,0 0 0,-1 0 0,1 0-1,0-1 1,-1 1 0,1 0 0,-1 0 0,0-1-1,1 1 1,-1 0 0,0-1 0,0 1-1,0 0 1,0-3 0,0 4-5,0-1 0,0 1 0,0-1 0,-1 1 0,1-1 0,0 1 0,0 0 0,-1-1 0,1 1 0,0-1 0,-1 1 0,1 0 0,0-1 0,-1 1 0,1 0 0,0-1 0,-1 1 0,1 0 0,-1 0 0,1-1 0,-1 1 0,1 0 0,-1 0 0,1 0 0,0-1 0,-1 1 0,1 0 0,-1 0 0,1 0 0,-1 0 0,1 0 0,-1 0 0,1 0 0,-1 0 0,1 0 0,-1 1 0,1-1 0,-1 0 0,1 0 0,-1 0 0,1 0 0,-1 1 0,1-1 0,-1 1 0,-24 11 0,18-5 0,1-1 0,0 1 0,0 0 0,1 1 0,0 0 0,0 0 0,1 0 0,0 0 0,1 0 0,-1 1 0,1 0 0,1 0 0,0 0 0,0 0 0,0 14 0,2-22-4,0-1-1,0 1 1,0 0-1,0 0 1,1 0-1,-1 0 1,0 0 0,0-1-1,1 1 1,-1 0-1,1 0 1,-1-1-1,0 1 1,1 0 0,-1 0-1,1-1 1,0 1-1,-1-1 1,1 1 0,0 0-1,-1-1 1,1 1-1,0-1 1,0 0-1,-1 1 1,2 0 0,30 4-420,-22-6-114,0 0-1,1 0 1,19-6 0,-19 3-1457,0-1-1,0 0 1,0-1-1,18-14 1,10-9-6760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015"/>
    </inkml:context>
    <inkml:brush xml:id="br0">
      <inkml:brushProperty name="width" value="0.025" units="cm"/>
      <inkml:brushProperty name="height" value="0.025" units="cm"/>
    </inkml:brush>
  </inkml:definitions>
  <inkml:trace contextRef="#ctx0" brushRef="#br0">164 1 18674,'0'0'3886,"-8"6"-437,-11 12-2406,0 0 0,1 0 0,-22 32 0,32-39-785,1-1 1,0 1-1,1 0 1,0 1 0,1-1-1,0 1 1,1 0 0,0 1-1,-4 23 1,8-34-259,0-1 0,0 1 0,0-1 0,0 1 0,0-1 0,0 0 0,1 1 0,-1-1 0,0 1 0,1-1 0,-1 1 0,1-1 0,-1 0 0,1 0 0,0 1 0,0-1 0,-1 0 0,1 0 0,0 0 0,0 1 0,0-1 0,0 0 0,0-1 0,1 1 0,-1 0 0,0 0 0,0 0 0,0-1 0,1 1 0,-1 0 0,1-1 0,-1 1 0,0-1 0,1 0 0,-1 1 0,1-1 0,-1 0 0,0 0 0,1 0 0,-1 0 0,1 0 0,2-1 0,9 0 0,1-1 0,-1 0 0,24-7 0,-14 3 0,-21 5 0,0 0 0,0 1 0,0-1 0,0 1 0,0 0 0,0-1 0,0 1 0,0 0 0,0 0 0,0 0 0,0 1 0,0-1 0,0 0 0,0 1 0,0 0 0,0-1 0,0 1 0,0 0 0,0 0 0,2 1 0,-3 0 0,0 0 0,0 0 0,1 0 0,-2 1 0,1-1 0,0 0 0,0 0 0,-1 1 0,1-1 0,-1 0 0,0 1 0,1 3 0,7 32 0,-8-37 0,1 1 0,-1-1 0,1 0 0,-1 1 0,1-1 0,0 0 0,-1 0 0,1 0 0,0 0 0,0 1 0,0-1 0,0 0 0,0-1 0,0 1 0,0 0 0,0 0 0,1 0 0,-1-1 0,0 1 0,0 0 0,1-1 0,-1 1 0,0-1 0,1 0 0,-1 1 0,1-1 0,-1 0 0,0 0 0,1 0 0,-1 0 0,1 0 0,-1 0 0,0 0 0,1 0 0,-1-1 0,0 1 0,1-1 0,-1 1 0,0-1 0,2 0 0,2-1 0,-1-1 0,0 0 0,1 1 0,-1-1 0,0-1 0,-1 1 0,1 0 0,-1-1 0,6-7 0,39-78 0,-48 90 0,0 0 0,0 0 0,0 1 0,0-1 0,0 0 0,0 0 0,0 0 0,0 0 0,1 0 0,-1 0 0,0 0 0,1 0 0,-1 0 0,0 0 0,1 0 0,-1 0 0,1 0 0,0 0 0,-1 0 0,1 0 0,0 0 0,0 0 0,-1-1 0,1 1 0,0 0 0,0-1 0,0 1 0,0 0 0,0-1 0,0 1 0,0-1 0,0 0 0,0 1 0,0-1 0,2 0 0,2 3 0,0-1 0,0-1 0,0 1 0,0-1 0,1 0 0,7 1 0,-9-2 0,-1 0 0,1-1 0,0 1 0,-1-1 0,0 0 0,1 0 0,-1 0 0,1 0 0,-1-1 0,0 1 0,0-1 0,0 0 0,0 0 0,0 0 0,3-2 0,1-3 0,-1 0 0,1 0 0,-1-1 0,7-11 0,-39 87 0,23-61-34,0-1-1,0 0 1,1 1-1,0-1 1,0 1-1,1 0 1,-1 0-1,1-1 1,1 1-1,0 12 1,0-19-100,0 0 0,0 1 0,1-1 0,-1 0 0,0 0 0,0 0 0,0 0-1,1 0 1,-1 1 0,0-1 0,0 0 0,1 0 0,-1 0 0,0 0 0,0 0 0,1 0 0,-1 0 0,0 0 0,0 0 0,1 0 0,-1 0 0,0 0 0,1 0-1,-1 0 1,0 0 0,0 0 0,1 0 0,-1 0 0,0 0 0,0 0 0,1 0 0,-1-1 0,0 1 0,0 0 0,0 0 0,1 0 0,-1 0 0,0 0 0,0-1-1,0 1 1,1 0 0,-1 0 0,0-1 0,0 1 0,0 0 0,0 0 0,12-11-4413,-1-10-2804,0-6-4628</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376"/>
    </inkml:context>
    <inkml:brush xml:id="br0">
      <inkml:brushProperty name="width" value="0.025" units="cm"/>
      <inkml:brushProperty name="height" value="0.025" units="cm"/>
    </inkml:brush>
  </inkml:definitions>
  <inkml:trace contextRef="#ctx0" brushRef="#br0">0 0 13485,'0'0'14061,"13"50"-33920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720"/>
    </inkml:context>
    <inkml:brush xml:id="br0">
      <inkml:brushProperty name="width" value="0.025" units="cm"/>
      <inkml:brushProperty name="height" value="0.025" units="cm"/>
    </inkml:brush>
  </inkml:definitions>
  <inkml:trace contextRef="#ctx0" brushRef="#br0">70 1 18001,'0'0'13522,"-9"4"-12433,2-2-987,4-2-100,1 1 0,-1 0 0,0-1 0,1 1 0,-1 0 0,1 0 0,-1 1 0,1-1 0,0 0 0,-1 1 0,1 0 0,0-1 0,0 1-1,0 0 1,0 0 0,0 0 0,0 0 0,1 1 0,-1-1 0,1 0 0,0 1 0,-1-1 0,1 1 0,0-1 0,0 1 0,0 4 0,4-5-24,1 1 0,0-1 1,0-1-1,0 1 0,0-1 0,0 1 0,0-1 1,0 0-1,1 0 0,6 0 0,0 1-80,6 2-22,-9-3 115,0 0 0,0 1 0,0 0 1,0 0-1,0 1 0,-1 0 1,0 0-1,1 1 0,-1 0 0,0 0 1,11 9-1,-18-12 14,1 0 1,0 0 0,-1 0-1,1 0 1,-1-1-1,1 1 1,-1 0-1,0 0 1,1 0-1,-1 0 1,0 0 0,0 0-1,0 1 1,1-1-1,-1 0 1,0 0-1,0 0 1,0 0 0,-1 0-1,1 0 1,0 0-1,0 0 1,-1 0-1,1 0 1,0 0 0,-1 0-1,1 0 1,-1 0-1,1 0 1,-1-1-1,0 1 1,1 0 0,-1 0-1,0 0 1,0-1-1,1 1 1,-1 0-1,0-1 1,0 1 0,0-1-1,0 1 1,0-1-1,0 1 1,0-1-1,0 0 1,-1 1 0,-53 16 296,50-16-295,-10 2-7,0 0 0,0-1 0,0-1 0,-18-1 0,33 0-49,-1 0 1,1 0-1,0 0 0,-1 0 1,1 0-1,0 0 0,-1 0 1,1 0-1,0 0 0,-1 0 1,1 0-1,0 0 1,-1-1-1,1 1 0,0 0 1,0 0-1,-1 0 0,1 0 1,0 0-1,-1-1 0,1 1 1,0 0-1,0 0 0,-1 0 1,1-1-1,0 1 0,0 0 1,0 0-1,-1-1 0,1 1 1,0 0-1,0 0 0,0-1 1,0 1-1,0 0 0,0-1 1,0 1-1,0 0 1,-1-1-1,1 1 0,0 0 1,0-1-1,0 1 0,0 0 1,1-1-1,-1 1 0,0 0 1,0 0-1,0-1 0,0 1 1,0 0-1,0-1 0,0 1 1,0 0-1,1-1 0,-1 1 1,0 0-1,0 0 0,0-1 1,1 1-1,-1 0 1,0 0-1,0 0 0,1-1 1,-1 1-1,19-16-7598,7 5-2507</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057"/>
    </inkml:context>
    <inkml:brush xml:id="br0">
      <inkml:brushProperty name="width" value="0.025" units="cm"/>
      <inkml:brushProperty name="height" value="0.025" units="cm"/>
    </inkml:brush>
  </inkml:definitions>
  <inkml:trace contextRef="#ctx0" brushRef="#br0">161 150 22261,'0'0'3577,"-9"-2"-347,4 2-3093,0-1 1,0 0 0,0 1-1,0 0 1,0 1 0,0-1 0,0 1-1,0 0 1,0 0 0,0 0 0,0 1-1,0-1 1,0 1 0,1 0-1,-1 1 1,1-1 0,0 1 0,-1 0-1,1 0 1,0 0 0,1 1 0,-1-1-1,1 1 1,-6 8 0,5-6-119,0 0 0,0 1 0,0 0 1,1-1-1,0 1 0,1 0 0,0 1 1,0-1-1,-1 9 0,2-14-17,1 0 0,0 0-1,0 0 1,0 0 0,0 1 0,0-1-1,0 0 1,0 0 0,1 0 0,-1 0 0,1 0-1,-1 0 1,1 0 0,0 0 0,0 0-1,0 0 1,0 0 0,0 0 0,0 0 0,1-1-1,-1 1 1,1 0 0,-1-1 0,1 0-1,-1 1 1,1-1 0,0 0 0,0 0 0,0 1-1,0-2 1,-1 1 0,1 0 0,1 0-1,-1 0 1,3 0 0,2 0-2,-1 0 0,1 0 0,-1-1 0,1 0 0,-1 0 0,1 0 0,0-1 0,-1 0 0,1 0 0,-1-1 0,0 0 0,1 0 0,-1 0 0,7-5 0,-3 1 0,0 0 0,0-1 0,-1 0 0,0-1 0,0 0 0,-1 0 0,10-13 0,6-13 0,-2 0 0,-1-1 0,23-56 0,-43 88 0,19-48 0,-49 86 0,17-16 0,2 0 0,0 0 0,-11 30 0,18-39 0,0 0 0,0 0 0,1 1 0,0-1 0,1 0 0,0 1 0,1 0 0,0-1 0,2 14 0,-1-22 0,-1 1 0,1 0 0,0-1 0,0 1 0,0-1 0,0 0 0,1 1 0,-1-1 0,1 0 0,-1 0 0,1 0 0,0 0 0,0 0 0,0 0 0,0 0 0,0-1 0,0 1 0,1-1 0,-1 1 0,0-1 0,1 0 0,-1 0 0,1 0 0,-1 0 0,1-1 0,0 1 0,-1-1 0,1 1 0,0-1 0,-1 0 0,1 0 0,3 0 0,2 0 0,0-1 0,0 0 0,-1 0 0,1 0 0,0-1 0,-1 0 0,1-1 0,-1 0 0,1 0 0,7-4 0,1-4 0,0 0 0,0 0 0,-1-2 0,0 0 0,-1 0 0,-1-1 0,0-1 0,-1 0 0,14-22 0,-26 37 0,0-1 0,1 1 0,-1-1 0,0 1 0,1-1 0,-1 1 0,0-1 0,1 1 0,-1-1 0,0 0 0,0 1 0,0-1 0,0 1 0,0-1 0,1 1 0,-1-1 0,0 0 0,0 1 0,0-1 0,0 1 0,-1-1 0,1 0 0,0 1 0,0-1 0,0 1 0,-1-1 0,-11 4 0,-18 19 0,22-13 0,0 1 0,0-1 0,1 1 0,0 0 0,0 1 0,-9 21 0,15-30 0,0 1 0,0-1 0,0 1 0,0-1 0,1 1 0,-1-1 0,1 1 0,0 0 0,-1-1 0,1 1 0,0 0 0,0-1 0,1 1 0,-1-1 0,1 1 0,-1 0 0,1-1 0,0 1 0,0-1 0,0 1 0,0-1 0,0 0 0,1 0 0,-1 1 0,1-1 0,-1 0 0,1 0 0,0 0 0,0 0 0,0-1 0,0 1 0,0 0 0,0-1 0,0 0 0,0 1 0,1-1 0,4 2 0,2 0-338,0-1 0,1 1 0,-1-2 0,1 1 0,0-1-1,-1-1 1,1 0 0,10-1 0,20 0-8342</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977"/>
    </inkml:context>
    <inkml:brush xml:id="br0">
      <inkml:brushProperty name="width" value="0.025" units="cm"/>
      <inkml:brushProperty name="height" value="0.025" units="cm"/>
    </inkml:brush>
  </inkml:definitions>
  <inkml:trace contextRef="#ctx0" brushRef="#br0">94 40 16528,'0'0'12470,"-5"14"-11360,-11 31-613,-30 95 915,39-115-1225,1 0 1,1 1-1,-3 41 1,8-67-188,0 1 0,-1-1 0,1 1 0,0-1 0,0 1 0,0 0 0,0-1 0,1 1 0,-1-1 0,0 1 0,0 0 0,0-1 0,0 1 0,1-1 0,-1 1 0,0-1 0,0 1 0,1-1 0,-1 1 0,0-1 0,1 1 0,-1-1 0,1 1 0,-1-1 0,0 0 0,1 1 0,-1-1 0,1 0 0,-1 1 0,1-1 0,0 0 0,-1 0 0,1 1 0,-1-1 0,1 0 0,-1 0 0,1 0 0,0 0 0,-1 0 0,1 0 0,-1 0 0,1 0 0,-1 0 0,1 0 0,0 0 0,-1 0 0,1 0 0,-1 0 0,1-1 0,-1 1 0,1 0 0,0 0 0,-1-1 0,1 1 0,-1 0 0,0-1 0,1 1 0,-1-1 0,1 0 0,31-24 0,-24 14 0,-1 0 0,0-1 0,-1 0 0,0 0 0,-1 0 0,0-1 0,-1 0 0,-1 0 0,4-21 0,-3-7 0,-1-73 0,-3 86 0,0 26 0,-1-23 0,1 24 0,0 1 0,1-1 0,-1 1 0,0-1 0,0 1 0,0-1 0,0 1 0,-1-1 0,1 0 0,0 1 0,0-1 0,0 1 0,0-1 0,-1 1 0,1-1 0,0 1 0,0-1 0,-1 1 0,1-1 0,0 1 0,-1 0 0,1-1 0,-1 1 0,1-1 0,0 1 0,-1 0 0,1-1 0,-1 1 0,1 0 0,-2-1 0,1 43 0,1-38 0,0 1 0,0-1 0,0 0 0,1 1 0,-1-1 0,1 1 0,0-1 0,1 0 0,-1 1 0,1-1 0,0 0 0,0 0 0,0 0 0,5 6 0,-5-8 0,0 0 0,1 0 0,-1 0 0,1-1 0,0 0 0,-1 1 0,1-1 0,0 0 0,0 0 0,-1 0 0,1-1 0,0 1 0,0-1 0,0 1 0,0-1 0,0 0 0,0 0 0,0 0 0,0-1 0,0 1 0,0-1 0,0 0 0,0 0 0,3-1 0,3-2 0,-1-1 0,1 0 0,-1 0 0,0-1 0,-1 1 0,1-2 0,-1 1 0,-1-1 0,1 0 0,-1-1 0,0 0 0,-1 1 0,0-2 0,6-11 0,-16 62 0,-14 19 0,-13 51 0,30-99 0,-1 0 0,2 0 0,0 0 0,0 1 0,1-1 0,2 18 0,-1-30 0,-1 0 0,0 0 0,1 0 0,-1 0 0,1 0 0,0 0 0,-1 0 0,1 0 0,0 0 0,-1 0 0,1 0 0,0 0 0,0-1 0,0 1 0,0 0 0,0 0 0,0-1 0,0 1 0,0-1 0,0 1 0,0-1 0,0 1 0,0-1 0,0 0 0,1 0 0,-1 1 0,0-1 0,0 0 0,0 0 0,0 0 0,1 0 0,-1 0 0,0 0 0,0-1 0,0 1 0,0 0 0,1-1 0,1 0 0,2 0 0,1-1 0,0 0 0,-1 0 0,1 0 0,-1-1 0,9-6 0,1-2 0,-1-2 0,-1 0 0,0 0 0,-1-1 0,0-1 0,-1 0 0,-1 0 0,-1-1 0,0 0 0,8-21 0,-25 61 0,0 0 0,2 0 0,1 1 0,0 0 0,0 31 0,5-55-119,0 1 1,0-1-1,0 1 1,0-1-1,1 0 1,-1 1-1,0-1 1,1 0-1,-1 1 1,1-1-1,-1 0 1,1 0-1,0 1 1,0-1-1,-1 0 1,1 0-1,0 0 1,0 0-1,0 0 1,0 0-1,0 0 1,0 0-1,1 0 0,-1-1 1,0 1-1,0 0 1,1-1-1,-1 1 1,0-1-1,3 1 1,0 0-855,1 0-1,0-1 1,-1 1 0,1-1 0,0 0 0,-1 0-1,1-1 1,6-1 0,13-6-11065</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462"/>
    </inkml:context>
    <inkml:brush xml:id="br0">
      <inkml:brushProperty name="width" value="0.025" units="cm"/>
      <inkml:brushProperty name="height" value="0.025" units="cm"/>
    </inkml:brush>
  </inkml:definitions>
  <inkml:trace contextRef="#ctx0" brushRef="#br0">61 135 16111,'0'0'15925,"-2"8"-15653,-9 33-157,2-1-1,1 1 1,-2 84 0,10-122-115,0-2 0,0-1 0,1 0 0,-1 0 0,0 1 0,0-1 0,1 0 0,-1 0 0,0 1 0,0-1 0,1 0 0,-1 0 0,0 0 0,1 0 0,-1 1 0,0-1 0,0 0 0,1 0 0,-1 0 0,0 0 0,1 0 0,-1 0 0,0 0 0,1 0 0,-1 0 0,0 0 0,1 0 0,-1 0 0,0 0 0,1 0 0,-1 0 0,0 0 0,1-1 0,-1 1 0,0 0 0,1 0 0,-1 0 0,0 0 0,1-1 0,-1 1 0,0 0 0,0 0 0,1-1 0,-1 1 0,0 0 0,0 0 0,0-1 0,0 1 0,1 0 0,-1 0 0,0-1 0,0 1 0,0 0 0,0-1 0,0 1 0,0 0 0,0-1 0,0 1 0,0 0 0,0-1 0,6-18 0,-6 19 0,11-72 0,2-127 0,-13 195 0,17-69 0,-20 71 0,-4 8 0,-3 9 0,-1 15 0,2 1 0,1 1 0,2 0 0,-3 32 0,1 131 0,10-183 0,3-15 0,2-19 0,-6-3-47,-2 1 1,0 0-1,-2 0 1,0 0-1,-2 0 1,-8-25-1,14 48 50,-1 0 0,0 1 0,0-1 0,1 0-1,-1 1 1,0-1 0,1 0 0,-1 1-1,1-1 1,-1 0 0,1 1 0,-1-1 0,1 1-1,-1-1 1,1 1 0,0-1 0,-1 1 0,1-1-1,0 1 1,-1 0 0,1-1 0,0 1 0,-1 0-1,1 0 1,0-1 0,0 1 0,0 0 0,-1 0-1,1 0 1,0 0 0,0 0 0,-1 0 0,1 0-1,0 0 1,1 1 0,48-2 173,-27 1-127,-14-1-158,1-1 0,0-1 0,-1 1 1,1-2-1,-1 1 0,0-1 0,0-1 0,0 1 0,-1-1 0,0-1 0,0 0 1,0 0-1,8-9 0,-7 7-2,0-1 0,-1-1 0,-1 1 0,1-1 0,-2 0 1,1-1-1,-1 0 0,-1 0 0,0 0 0,4-15 0,-58 115 2561,33-58-2417,1 1 0,2 1-1,2 1 1,1-1 0,1 2-1,2-1 1,1 1-1,-1 42 1,7-77-33,0 1 0,-1 0 0,1-1 0,0 1 0,0-1 0,0 1 0,0 0 0,0-1 0,0 1 0,1-1 0,-1 1 0,0 0 0,0-1 0,0 1 0,0-1 0,1 1 0,-1-1 0,0 1 0,1-1 0,-1 1 0,0-1 0,1 1 0,-1-1 0,1 1 0,-1-1 0,1 1 0,-1-1 0,1 0 0,-1 1 0,1-1 0,0 1 0,18-9 0,-14 4 0,0 0 0,0 0 0,-1-1 0,0 1 0,7-10 0,-4-2 0,0 0 0,0-1 0,-2 0 0,0 0 0,-1 0 0,-1 0 0,-1-1 0,0 1 0,-2-34 0,-5 57 0,-1 12 0,6-15 0,0 0 0,0 0 0,0 0 0,0 1 0,1-1 0,-1 0 0,1 0 0,0 0 0,0 0 0,0 0 0,0 0 0,0 0 0,1 0 0,-1 0 0,1-1 0,0 1 0,4 4 0,-3-4 0,1 0 0,0 0 0,1 0 0,-1-1 0,0 1 0,1-1 0,-1 0 0,1 0 0,0-1 0,-1 0 0,7 2 0,2-1 0,1 0 0,-1-1 0,0 0 0,1-1 0,-1-1 0,0 0 0,0 0 0,1-1 0,-1-1 0,0 0 0,20-9 0,-27 10 0,-1-1 0,1 0 0,0 0 0,-1 0 0,0-1 0,0 0 0,0 0 0,0 0 0,0 0 0,-1-1 0,0 0 0,0 0 0,0 0 0,-1 0 0,1-1 0,-1 1 0,-1-1 0,1 0 0,-1 0 0,0 0 0,0 0 0,-1 0 0,1-1 0,-1 1 0,-1 0 0,1-7 0,-1 12 0,-1 1 0,1-1 0,0 1 0,0-1 0,0 1 0,-1-1 0,1 1 0,0-1 0,0 1 0,-1-1 0,1 1 0,0-1 0,-1 1 0,1 0 0,-1-1 0,1 1 0,0 0 0,-1-1 0,1 1 0,-1 0 0,1-1 0,-1 1 0,1 0 0,-1 0 0,1 0 0,-1 0 0,1-1 0,-1 1 0,0 0 0,1 0 0,-1 0 0,1 0 0,-1 0 0,1 0 0,-1 0 0,1 1 0,-1-1 0,1 0 0,-1 0 0,1 0 0,-1 0 0,1 1 0,-1-1 0,1 0 0,-1 1 0,1-1 0,-1 0 0,1 1 0,-28 14 0,18-5 0,-1 0 0,2 0 0,-17 23 0,23-30 0,1 1 0,0 0 0,-1 0 0,1 0 0,1 0 0,-1 0 0,0 0 0,1 0 0,0 1 0,0-1 0,0 0 0,1 1 0,0-1 0,-1 0 0,1 1 0,1-1 0,0 5 0,0-7 0,1 1 0,-1-1 0,1 0 0,0 0 0,0 0 0,0 0 0,0 0 0,0-1 0,0 1 0,1-1 0,-1 1 0,0-1 0,1 0 0,-1 0 0,1 0 0,-1 0 0,1 0 0,0-1 0,-1 1 0,1-1 0,0 0 0,-1 1 0,1-1 0,0-1 0,3 1 0,7 0 0,0 0 0,1-1 0,23-5 0,-22 2 0,0-2 0,0 0 0,0-1 0,-1 0 0,0-1 0,-1-1 0,1 0 0,-2 0 0,1-2 0,16-17 0,-15 13 0,0-1 0,0-1 0,-2 0 0,0-1 0,-1 0 0,-1-1 0,11-28 0,-19 42 0,0-1 0,-1 1 0,1-1 0,-1 1 0,0-1 0,-1 0 0,0-9 0,0 14 0,0 0 0,0 0 0,0 0 0,0 1 0,-1-1 0,1 0 0,0 0 0,-1 0 0,1 0 0,0 0 0,-1 1 0,1-1 0,-1 0 0,1 0 0,-1 1 0,0-1 0,1 0 0,-1 1 0,0-1 0,-1 0 0,1 0 0,-1 1 0,1 0 0,-1-1 0,1 1 0,0 0 0,-1 0 0,1 0 0,-1 0 0,1 0 0,-1 0 0,1 1 0,-1-1 0,1 0 0,0 1 0,-1-1 0,1 1 0,-3 1 0,-4 2 0,0 1 0,0 0 0,1 1 0,0 0 0,0 0 0,0 0 0,0 1 0,-10 15 0,-41 66 0,49-71 9,0 0 0,2 0 0,0 1 0,1-1 0,1 1 0,0 1 0,-2 24 0,7-37-15,-1 0 0,1 0 0,0 0 0,1 1 0,-1-1 0,1 0 0,0 0 0,1 0 0,0 0 0,0-1 0,4 10 0,-4-12-8,0 1 1,1-1-1,-1 0 0,1-1 0,0 1 1,-1 0-1,1-1 0,1 1 0,-1-1 1,0 0-1,0 0 0,1 0 1,-1-1-1,1 1 0,0-1 0,-1 0 1,1 0-1,0 0 0,0 0 0,3 0 1,-7-1-89,0 0 1,0 0-1,0-1 1,0 1 0,0 0-1,0 0 1,0 0-1,-1 0 1,1 0-1,0 0 1,0 0 0,0-1-1,0 1 1,0 0-1,0 0 1,0 0-1,0 0 1,0 0 0,0-1-1,0 1 1,0 0-1,0 0 1,0 0-1,0 0 1,0 0 0,0-1-1,0 1 1,0 0-1,0 0 1,0 0-1,0 0 1,0 0 0,0 0-1,0-1 1,0 1-1,0 0 1,1 0-1,-1 0 1,0 0 0,0 0-1,0 0 1,0 0-1,0-1 1,0 1-1,0 0 1,0 0 0,1 0-1,-1 0 1,0 0-1,0 0 1,0 0-1,0 0 1,0 0 0,1 0-1,-1 0 1,0 0-1,0 0 1,0 0-1,0 0 1,0 0 0,0 0-1,1 0 1,-1 0-1,0 0 1,0 0-1,-7-15-7713</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865"/>
    </inkml:context>
    <inkml:brush xml:id="br0">
      <inkml:brushProperty name="width" value="0.025" units="cm"/>
      <inkml:brushProperty name="height" value="0.025" units="cm"/>
    </inkml:brush>
  </inkml:definitions>
  <inkml:trace contextRef="#ctx0" brushRef="#br0">16 34 16047,'-13'-4'7079,"10"-2"-3460,3 1-256,11 2-2498,11 2-993,0-4-2178,1-4-6086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402"/>
    </inkml:context>
    <inkml:brush xml:id="br0">
      <inkml:brushProperty name="width" value="0.025" units="cm"/>
      <inkml:brushProperty name="height" value="0.025" units="cm"/>
    </inkml:brush>
  </inkml:definitions>
  <inkml:trace contextRef="#ctx0" brushRef="#br0">1 0 15439,'0'0'14707,"6"11"-13981,13 25-466,111 194-931,-129-224-7305,-9-5 2086,-10-4-749,-3-5-2516</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746"/>
    </inkml:context>
    <inkml:brush xml:id="br0">
      <inkml:brushProperty name="width" value="0.025" units="cm"/>
      <inkml:brushProperty name="height" value="0.025" units="cm"/>
    </inkml:brush>
  </inkml:definitions>
  <inkml:trace contextRef="#ctx0" brushRef="#br0">1 248 12876,'0'0'17457,"66"-59"-15824,-21 31-832,2-6-801,1 1 0,-6 3 0,-9 5 0,-5 6 0,-12 7-897,-7 5-2658</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119"/>
    </inkml:context>
    <inkml:brush xml:id="br0">
      <inkml:brushProperty name="width" value="0.025" units="cm"/>
      <inkml:brushProperty name="height" value="0.025" units="cm"/>
    </inkml:brush>
  </inkml:definitions>
  <inkml:trace contextRef="#ctx0" brushRef="#br0">1 24 14670,'0'0'8936,"49"-24"-7270,-15 24-193,4 0-864,3 0-481,3 6-96,3 2-544,-5 1-1506,-6-4-1153,-5-2-2371,-8-3-7206</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634"/>
    </inkml:context>
    <inkml:brush xml:id="br0">
      <inkml:brushProperty name="width" value="0.025" units="cm"/>
      <inkml:brushProperty name="height" value="0.025" units="cm"/>
    </inkml:brush>
  </inkml:definitions>
  <inkml:trace contextRef="#ctx0" brushRef="#br0">155 14 12748,'0'0'16811,"-5"-4"-16480,4 3-322,0 0 0,0 0 0,0 0 0,0 0 0,-1 1 0,1-1 0,0 0 1,0 1-1,0-1 0,-1 1 0,1 0 0,0-1 0,-1 1 0,1 0 0,0 0 0,-1-1 1,1 1-1,0 0 0,-1 1 0,1-1 0,0 0 0,-1 0 0,1 0 0,0 1 1,-1-1-1,1 1 0,0-1 0,-2 2 0,0 0 4,1 0 0,-1 0-1,0 1 1,1 0 0,0-1 0,-1 1-1,1 0 1,0 0 0,1 0 0,-1 0-1,0 0 1,1 1 0,-2 3 0,2-5-4,0 1 0,0-1 0,1 0 0,-1 0 0,0 1-1,1-1 1,-1 1 0,1-1 0,0 0 0,0 1 0,0-1 0,0 1 0,0-1 0,1 4 0,0-5-2,0 0 0,0 0 0,0 0 0,0 0 0,0 0 0,0 0 0,0 0 0,1-1 0,-1 1 0,0 0 0,0 0 0,1-1 0,-1 1 0,0-1 0,1 0 0,-1 1 0,1-1 0,-1 0 0,0 0 0,1 1 0,-1-1 0,1 0 0,-1-1 0,2 1 0,0 0-11,1 1-1,-1-1 1,0 1 0,1-1-1,-1 1 1,0 0-1,0 0 1,0 1-1,1-1 1,-2 1 0,1 0-1,0-1 1,0 1-1,0 0 1,-1 1 0,1-1-1,-1 0 1,0 1-1,0-1 1,0 1-1,0 0 1,0 0 0,0 0-1,-1 0 1,1 0-1,-1 0 1,0 0-1,0 0 1,0 0 0,1 6-1,0 5 4,0 0 0,-1 0 0,-1 0 0,0 0 0,0 0 0,-4 18 0,3-29 37,0 0-1,0 0 1,-1 0-1,1 0 1,-1 0 0,0 0-1,0-1 1,0 1-1,0-1 1,0 1 0,0-1-1,-1 1 1,1-1-1,-1 0 1,0 0-1,0-1 1,1 1 0,-1 0-1,0-1 1,-1 0-1,1 0 1,0 0-1,0 0 1,0 0 0,-1 0-1,1-1 1,0 0-1,0 0 1,-1 1-1,1-2 1,-6 0 0,5 2 9,0-1 0,0-1 0,0 1 0,-1 0 1,1-1-1,0 0 0,0 0 0,0 0 1,0-1-1,0 1 0,0-1 0,0 0 0,1 0 1,-1 0-1,1-1 0,-1 1 0,1-1 0,0 0 1,0 0-1,0 0 0,0 0 0,1 0 1,-1-1-1,-3-6 0,5 7-165,0-1 0,0 1 1,0-1-1,1 0 0,-1 1 0,1-1 1,0 0-1,0 1 0,0-1 0,1 0 0,-1 0 1,1 1-1,0-1 0,0 1 0,0-1 0,1 1 1,-1-1-1,1 1 0,2-5 0,3 0-739,0-1 0,1 1 0,-1 0-1,2 1 1,8-7 0,-3 3-340,12-12-5682</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993"/>
    </inkml:context>
    <inkml:brush xml:id="br0">
      <inkml:brushProperty name="width" value="0.025" units="cm"/>
      <inkml:brushProperty name="height" value="0.025" units="cm"/>
    </inkml:brush>
  </inkml:definitions>
  <inkml:trace contextRef="#ctx0" brushRef="#br0">17 70 9065,'0'0'16666,"10"0"-15646,-6 0-944,0 0 0,1 0 0,-1 0 0,0-1 0,1 1 0,-1-1 0,0 0 0,6-2 0,-9 2 1,1-1-1,0 1 0,-1 0 0,1 0 0,0 0 0,-1-1 0,0 1 0,1-1 1,-1 1-1,0-1 0,0 0 0,1 0 0,-2 1 0,1-1 0,0 0 0,0 0 0,0 0 1,-1 0-1,1 0 0,-1 0 0,0 0 0,1 0 0,-1 0 0,0 0 0,-1-4 1,1 5-26,0 1 0,0-1 0,0 0 0,0 0 1,0 1-1,0-1 0,-1 0 0,1 1 1,0-1-1,-1 0 0,1 1 0,0-1 1,-1 1-1,1-1 0,-1 1 0,1-1 1,-1 1-1,1-1 0,-1 1 0,1-1 1,-1 1-1,0-1 0,1 1 0,-1 0 1,0-1-1,1 1 0,-1 0 0,0 0 1,1 0-1,-1-1 0,0 1 0,1 0 1,-1 0-1,0 0 0,0 0 0,1 0 1,-1 0-1,0 0 0,1 0 0,-1 1 1,0-1-1,1 0 0,-2 1 0,-1-1-19,0 1 0,1 0 0,-1 0 0,1 0 0,-1 0 0,1 0-1,-1 0 1,1 1 0,-1-1 0,1 1 0,-2 2 0,-1 3-24,0 0 0,0 1 1,1 0-1,1 0 0,-1 0 1,1 0-1,0 0 0,1 1 1,0 0-1,1-1 0,-1 1 1,2 0-1,-1 0 0,1-1 1,2 17-1,-2-24-30,0 0 0,1 1 0,-1-1 0,0 0 1,1 1-1,-1-1 0,1 0 0,-1 0 0,1 0 0,-1 1 0,1-1 0,0 0 0,0 0 0,0 0 1,0 0-1,-1 0 0,1 0 0,0 0 0,1-1 0,-1 1 0,0 0 0,0-1 0,0 1 0,0 0 0,3 0 1,-1 0-99,1 0 1,0-1-1,0 0 1,-1 1-1,1-1 1,0 0 0,0-1-1,0 1 1,4-1-1,2-2-684,0 1 0,0-2 0,0 1-1,0-1 1,0-1 0,9-5-1,41-38-9359,-36 22 3320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367"/>
    </inkml:context>
    <inkml:brush xml:id="br0">
      <inkml:brushProperty name="width" value="0.025" units="cm"/>
      <inkml:brushProperty name="height" value="0.025" units="cm"/>
    </inkml:brush>
  </inkml:definitions>
  <inkml:trace contextRef="#ctx0" brushRef="#br0">121 0 1185,'0'0'18914,"-10"6"-16805,-3 2-1625,1 1 1,0 0-1,-18 19 1,25-24-316,2 0 0,-1 0 0,0 1 0,1-1-1,0 1 1,0 0 0,0-1 0,0 1 0,1 1 0,0-1 0,0 0 0,0 1 0,1-1 0,0 0 0,0 1 0,0 7 0,1-13-125,0 1 1,0-1 0,0 0-1,0 1 1,0-1 0,1 1-1,-1-1 1,0 1-1,0-1 1,0 0 0,1 1-1,-1-1 1,0 1 0,0-1-1,1 0 1,-1 1 0,0-1-1,1 0 1,-1 0 0,1 1-1,-1-1 1,0 0 0,1 0-1,-1 1 1,1-1 0,-1 0-1,0 0 1,1 0 0,-1 0-1,1 0 1,-1 0 0,1 0-1,0 0 1,22-2 790,20-14-130,-37 11-632,0 1 0,1-1-1,-2-1 1,1 1 0,-1-1-1,1 0 1,4-9-1,-8 13 39,0-1-1,0-1 0,0 1 0,-1 0 0,1 0 0,-1-1 1,0 1-1,0 0 0,0-1 0,0 1 0,-1-1 1,1 0-1,-1 1 0,0-1 0,0 1 0,0-1 1,-1 1-1,0-6 0,-1 8-70,1-1 1,-1 1-1,0-1 1,1 1-1,-1-1 1,0 1-1,0 0 1,0 0-1,0 0 1,0 0-1,0 0 1,0 0-1,0 0 1,0 1-1,0-1 1,-1 1-1,1 0 1,0 0-1,-3-1 1,-18 5-2125,22-4 1785,1 0 0,-1 0 0,1 0 0,-1 1 0,1-1 1,0 0-1,-1 1 0,1-1 0,0 0 0,-1 1 0,1-1 0,0 0 1,-1 1-1,1-1 0,0 1 0,0-1 0,0 0 0,-1 1 1,1-1-1,0 1 0,0-1 0,0 1 0,0-1 0,0 1 1,0-1-1,0 1 0,0-1 0,0 1 0,0-1 0,0 0 0,0 1 1,0-1-1,0 1 0,0-1 0,1 2 0,2 2-7895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707"/>
    </inkml:context>
    <inkml:brush xml:id="br0">
      <inkml:brushProperty name="width" value="0.025" units="cm"/>
      <inkml:brushProperty name="height" value="0.025" units="cm"/>
    </inkml:brush>
  </inkml:definitions>
  <inkml:trace contextRef="#ctx0" brushRef="#br0">24 0 19474,'0'0'12909,"77"17"-12813,-45-16-64,1 1-96,0 0-673,-6-1-1185,-6 1-1537,-9 0-737</inkml:trace>
  <inkml:trace contextRef="#ctx0" brushRef="#br0" timeOffset="1">0 69 13901,'0'0'15215,"67"7"-14287,-24-9-703,4-3-193,1-1-705,-3 0-3459,-8-3-4100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298"/>
    </inkml:context>
    <inkml:brush xml:id="br0">
      <inkml:brushProperty name="width" value="0.025" units="cm"/>
      <inkml:brushProperty name="height" value="0.025" units="cm"/>
    </inkml:brush>
  </inkml:definitions>
  <inkml:trace contextRef="#ctx0" brushRef="#br0">158 0 13549,'0'0'9951,"-10"9"-9001,-7 10-157,1 0 0,0 1 0,1 0 0,1 1 0,2 1 1,-19 40-1,26-47-658,-1 0 1,2 1-1,0-1 1,1 1-1,-1 26 1,4-37-243,0 0 1,0 0-1,0-1 1,1 1 0,0 0-1,0 0 1,1 0-1,-1 0 1,4 7 0,-3-10-174,0 1 1,-1 0 0,1-1 0,0 0 0,0 1 0,0-1-1,1 0 1,-1 0 0,0 0 0,1 0 0,0-1 0,-1 1 0,1-1-1,0 0 1,0 1 0,5 0 0,30 4-6746,5-5-7239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629"/>
    </inkml:context>
    <inkml:brush xml:id="br0">
      <inkml:brushProperty name="width" value="0.025" units="cm"/>
      <inkml:brushProperty name="height" value="0.025" units="cm"/>
    </inkml:brush>
  </inkml:definitions>
  <inkml:trace contextRef="#ctx0" brushRef="#br0">275 0 15118,'0'0'14094,"-48"34"-13550,23-9-224,-6 7-95,-2 0-161,0 2 0,2-3 0,0-6-32,10-5 0,6-9-577,8-10-1312,10-20-6695,13-9-1634</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983"/>
    </inkml:context>
    <inkml:brush xml:id="br0">
      <inkml:brushProperty name="width" value="0.025" units="cm"/>
      <inkml:brushProperty name="height" value="0.025" units="cm"/>
    </inkml:brush>
  </inkml:definitions>
  <inkml:trace contextRef="#ctx0" brushRef="#br0">1 0 15855,'0'0'10570,"24"54"-9001,-13-40-704,2 0-416,4-1-321,2-1 32,1-4-865,1-3-1921,-6-3-2371,2-2-3811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375"/>
    </inkml:context>
    <inkml:brush xml:id="br0">
      <inkml:brushProperty name="width" value="0.025" units="cm"/>
      <inkml:brushProperty name="height" value="0.025" units="cm"/>
    </inkml:brush>
  </inkml:definitions>
  <inkml:trace contextRef="#ctx0" brushRef="#br0">36 114 20531,'0'0'8825,"-8"3"-6322,-19 5-1919,27-8-577,0-1 0,0 1 0,0 0 0,0 0 0,-1-1 0,1 1 0,0 0 1,0-1-1,0 1 0,0 0 0,0-1 0,0 1 0,0 0 0,0-1 0,0 1 0,0 0 0,0-1 1,0 1-1,0 0 0,0-1 0,1 1 0,-1 0 0,0 0 0,0-1 0,0 1 0,0 0 1,0-1-1,1 1 0,-1 0 0,0 0 0,0-1 0,1 1 0,-1 0 0,0 0 0,0 0 0,1-1 1,22-22 53,4-11-61,-20 24 0,1 1 0,-1 0 0,2 0 0,12-11 0,-18 52 0,-3 99-198,0-131 71,0 1 0,0 0 0,0 0 0,0-1 0,0 1 0,0 0 0,0-1 0,0 1 0,0 0 0,1-1 0,-1 1 0,0 0 0,1-1 0,-1 1 0,0 0 0,1-1 0,-1 1 0,0-1 0,1 1 0,-1-1 0,1 1 0,-1-1 0,1 1 0,0-1 0,-1 1 0,1-1 0,-1 0 0,2 1 0,-1-1-399,1 1 0,-1-1 1,0 0-1,0 0 0,1 0 1,-1-1-1,0 1 0,0 0 1,1 0-1,-1-1 0,0 1 1,0 0-1,0-1 0,1 1 1,-1-1-1,0 0 0,0 1 1,1-2-1,18-14-10813</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751"/>
    </inkml:context>
    <inkml:brush xml:id="br0">
      <inkml:brushProperty name="width" value="0.025" units="cm"/>
      <inkml:brushProperty name="height" value="0.025" units="cm"/>
    </inkml:brush>
  </inkml:definitions>
  <inkml:trace contextRef="#ctx0" brushRef="#br0">18 1 20756,'0'0'11018,"-18"54"-11434,27-47-1058,-3-1-800,0-2-577</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095"/>
    </inkml:context>
    <inkml:brush xml:id="br0">
      <inkml:brushProperty name="width" value="0.025" units="cm"/>
      <inkml:brushProperty name="height" value="0.025" units="cm"/>
    </inkml:brush>
  </inkml:definitions>
  <inkml:trace contextRef="#ctx0" brushRef="#br0">183 30 20531,'0'0'5339,"9"-6"-4517,25-18-299,-34 24-506,0 0 1,0 1-1,0-1 1,-1 0-1,1 0 0,0 0 1,0 1-1,0-1 1,0 0-1,0 0 0,0 1 1,0-1-1,0 0 1,0 0-1,0 1 0,0-1 1,0 0-1,0 0 1,0 0-1,0 1 0,0-1 1,0 0-1,0 0 1,0 1-1,0-1 0,0 0 1,1 0-1,-1 0 1,0 1-1,0-1 0,0 0 1,0 0-1,0 0 1,1 0-1,-1 1 0,0-1 1,0 0-1,0 0 1,0 0-1,1 0 0,-1 0 1,0 0-1,0 1 1,1-1-1,-1 0 0,0 0 1,0 0-1,0 0 1,1 0-1,-1 0 0,0 0 1,0 0-1,1 0 1,-1 0-1,0 0 0,0 0 1,1 0-1,-1 0 1,0 0-1,0-1 0,0 1 1,1 0-1,-1 0 1,0 0-1,0 0 0,0 0 1,1-1-1,-6 19 599,-9 3 1,0 0-1,-2-1 1,0-1-1,-21 19 0,-6 8-468,20-18-229,-15 17 26,11-22-3786,27-27-1420,1-11 1680,0-2-667,6-12-5003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467"/>
    </inkml:context>
    <inkml:brush xml:id="br0">
      <inkml:brushProperty name="width" value="0.025" units="cm"/>
      <inkml:brushProperty name="height" value="0.025" units="cm"/>
    </inkml:brush>
  </inkml:definitions>
  <inkml:trace contextRef="#ctx0" brushRef="#br0">0 0 6342,'0'0'22197,"66"38"-21749,-40-20-255,2 2-161,1 1-513,1-4-2273,-3-3-2307,-3-4-3491</inkml:trace>
  <inkml:trace contextRef="#ctx0" brushRef="#br0" timeOffset="1">319 69 18417,'0'0'12797,"9"4"-12723,30 13-47,-37-16-24,-1 0-1,1 0 1,-1 1 0,0-1 0,1 0 0,-1 1-1,0-1 1,0 1 0,0 0 0,0-1-1,0 1 1,-1 0 0,1 0 0,-1-1-1,1 1 1,-1 0 0,1 0 0,-1 0-1,0 0 1,0 0 0,0-1 0,0 1-1,0 0 1,0 0 0,-1 0 0,1 0 0,-1 0-1,0 2 1,-20 45 333,-3-16 47,19-26-318,-1-1 0,1 1 1,0 0-1,1 1 0,0-1 1,0 1-1,1 0 0,0 0 1,-3 11-1,6-18-63,0 0 0,0 0 0,0-1 0,1 1 0,-1 0 0,0 0 0,1 0 0,-1-1-1,0 1 1,1 0 0,-1 0 0,1-1 0,-1 1 0,1 0 0,0-1 0,-1 1 0,1 0 0,0-1 0,-1 1 0,1-1 0,0 0 0,0 1 0,-1-1 0,1 1 0,0-1-1,0 0 1,0 0 0,-1 1 0,1-1 0,0 0 0,0 0 0,0 0 0,0 0 0,0 0 0,1 0 0,41 0-153,-33-1-67,-5 1-479,0 0 1,0-1-1,0 1 0,0-1 1,-1 0-1,1-1 0,0 1 1,-1-1-1,8-3 0,15-12-6803</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810"/>
    </inkml:context>
    <inkml:brush xml:id="br0">
      <inkml:brushProperty name="width" value="0.025" units="cm"/>
      <inkml:brushProperty name="height" value="0.025" units="cm"/>
    </inkml:brush>
  </inkml:definitions>
  <inkml:trace contextRef="#ctx0" brushRef="#br0">1 1 21044,'0'0'11723,"15"18"-13837,-15-12-3395</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143"/>
    </inkml:context>
    <inkml:brush xml:id="br0">
      <inkml:brushProperty name="width" value="0.025" units="cm"/>
      <inkml:brushProperty name="height" value="0.025" units="cm"/>
    </inkml:brush>
  </inkml:definitions>
  <inkml:trace contextRef="#ctx0" brushRef="#br0">162 2 22870,'0'0'9064,"-3"10"-8332,-1 0-716,0-1 0,0 1 0,-1-1 0,-1 0 0,0 0 0,-10 12 0,-53 56-45,38-44 4,26-27-528,-3 3 225,8-25-19440</inkml:trace>
  <inkml:trace contextRef="#ctx0" brushRef="#br0" timeOffset="1">7 0 21012,'0'0'8904,"3"49"-7815,13-30-544,5 2-385,1-2-128,0 2-1025,0-6-2178,-5-3-2178,-3-6-1602,-4-2-7654</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505"/>
    </inkml:context>
    <inkml:brush xml:id="br0">
      <inkml:brushProperty name="width" value="0.025" units="cm"/>
      <inkml:brushProperty name="height" value="0.025" units="cm"/>
    </inkml:brush>
  </inkml:definitions>
  <inkml:trace contextRef="#ctx0" brushRef="#br0">125 7 9449,'0'0'21391,"9"-2"-19950,29-2-1003,-37 4-437,0 0 1,0 0-1,-1 0 0,1 1 1,0-1-1,0 0 1,0 1-1,-1-1 0,1 0 1,0 1-1,-1-1 0,1 1 1,0-1-1,-1 1 0,1-1 1,-1 1-1,1 0 1,-1-1-1,1 1 0,-1 0 1,1-1-1,-1 1 0,0 0 1,1 0-1,-1-1 0,0 1 1,1 0-1,-1 0 1,0-1-1,0 1 0,0 0 1,0 0-1,0 0 0,0 0 1,0-1-1,0 1 0,0 0 1,0 0-1,-1 0 1,1-1-1,0 1 0,0 0 1,-1 1-1,-13 30-13,-31 3 12,38-31 0,-1 1 0,2 0 0,-1 0 0,-11 12 0,23-15 0,-1-1 0,1 1 0,-1-1 0,1 1 0,-1-1 0,1-1 0,8 1 0,-10 0 0,5 0 0,1 0 0,-1 1 0,0 0 0,0 1 0,0-1 0,0 1 0,11 7 0,-17-9 0,0 1 0,-1-1 0,1 1 0,0-1 0,0 1 0,-1 0 0,1-1 0,-1 1 0,0 0 0,1 0 0,-1 0 0,0 0 0,0 0 0,0 1 0,-1-1 0,1 0 0,0 0 0,-1 1 0,0-1 0,1 0 0,-1 1 0,0-1 0,0 0 0,0 1 0,0-1 0,-1 0 0,1 1 0,-1-1 0,1 0 0,-1 0 0,0 0 0,-2 4 0,1-1 0,-1 0 0,-1 0 0,1 0 0,-1 0 0,0-1 0,0 0 0,0 1 0,0-2 0,-1 1 0,0 0 0,0-1 0,0 0 0,0 0 0,0 0 0,0-1 0,-1 0 0,-5 2 0,-3 1 0,-1-1 0,1-1 0,-1 0 0,0-1 0,-23 1 0,37-3-87,0 0-1,-1-1 1,1 1-1,0 0 1,0 0-1,0-1 1,-1 1-1,1-1 1,0 1-1,0-1 1,0 1 0,0-1-1,0 0 1,0 1-1,0-1 1,0 0-1,0 0 1,0 0-1,0 0 1,0 0 0,1 0-1,-1 0 1,0 0-1,1 0 1,-1 0-1,1 0 1,-1 0-1,1-1 1,0 1-1,-1 0 1,1 0 0,0 0-1,0-1 1,0 1-1,0-3 1,0-1-890,0 0 0,0 0-1,0 0 1,1 0 0,0-1 0,0 1 0,1 0 0,1-5 0,13-20-12737</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869"/>
    </inkml:context>
    <inkml:brush xml:id="br0">
      <inkml:brushProperty name="width" value="0.025" units="cm"/>
      <inkml:brushProperty name="height" value="0.025" units="cm"/>
    </inkml:brush>
  </inkml:definitions>
  <inkml:trace contextRef="#ctx0" brushRef="#br0">213 0 11691,'0'0'12540,"10"5"-10666,-4-2-1705,1 0 0,-1 1 0,0 0 1,0 0-1,0 0 0,-1 1 0,0 0 1,1 0-1,-2 0 0,1 0 0,-1 1 0,1 0 1,-2 0-1,1 0 0,-1 0 0,0 1 1,0-1-1,0 1 0,1 10 0,-1-2-18,0 1-1,-2-1 1,0 1-1,-1-1 1,0 1-1,-1 0 1,-1-1-1,-1 1 1,0-1-1,-1 0 1,0 0-1,-1 0 1,-1-1-1,-1 0 1,-11 21 0,-2-4-753,-1 0 0,-2-1 1,-1-1-1,-1-1 1,-38 32-1,14-21-6744,3-10-7702</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6.645"/>
    </inkml:context>
    <inkml:brush xml:id="br0">
      <inkml:brushProperty name="width" value="0.025" units="cm"/>
      <inkml:brushProperty name="height" value="0.025" units="cm"/>
    </inkml:brush>
  </inkml:definitions>
  <inkml:trace contextRef="#ctx0" brushRef="#br0">0 1 3395,'0'0'2370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004"/>
    </inkml:context>
    <inkml:brush xml:id="br0">
      <inkml:brushProperty name="width" value="0.025" units="cm"/>
      <inkml:brushProperty name="height" value="0.025" units="cm"/>
    </inkml:brush>
  </inkml:definitions>
  <inkml:trace contextRef="#ctx0" brushRef="#br0">80 242 4420,'-4'-2'291,"0"1"1,-1-1-1,1 1 0,0 1 1,-1-1-1,1 1 0,0-1 0,-9 2 1,-4 4 3902,1 7 12373,21-14-12344,33-16-3525,4-11-671,49-44 0,-76 59-29,-1 0 1,0-1-1,-1 0 1,-1-1-1,0 0 1,12-23-1,-35 65 2,2 1 0,1 0 0,-8 48 0,18-34-4383,0-16-1783</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347"/>
    </inkml:context>
    <inkml:brush xml:id="br0">
      <inkml:brushProperty name="width" value="0.025" units="cm"/>
      <inkml:brushProperty name="height" value="0.025" units="cm"/>
    </inkml:brush>
  </inkml:definitions>
  <inkml:trace contextRef="#ctx0" brushRef="#br0">1 27 16560,'0'0'14029,"51"14"-12363,-15-14-1154,5-6-512,0-5 0,3 1 0,-4 5 0,-3-1-1025,-4 3-1794,-7 3-1729,-6 0-1217,-8 0-2916</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849"/>
    </inkml:context>
    <inkml:brush xml:id="br0">
      <inkml:brushProperty name="width" value="0.025" units="cm"/>
      <inkml:brushProperty name="height" value="0.025" units="cm"/>
    </inkml:brush>
  </inkml:definitions>
  <inkml:trace contextRef="#ctx0" brushRef="#br0">1 1 17585,'0'0'12988,"13"0"-11760,138 2-262,-150-3-966,0 1 0,-1 0 0,1 0 0,0 0 0,0 0 0,0 0 0,0 0 0,-1 0 0,1 0 0,0 0 0,0 0 0,0 1 0,0-1 0,-1 0 0,1 0 0,0 1 0,0-1 0,-1 1 0,1-1 0,0 1 0,0-1 0,-1 1 0,1-1 0,-1 1 0,1 0 0,0-1 0,-1 1 0,1 0 0,-1-1 0,0 1 0,1 0 0,-1 0 0,0-1 0,1 1 0,-1 0 0,0 0 0,0 0 0,1-1 0,-1 1 0,0 0 0,0 0 0,0 0 0,0 0 0,-1 1 0,1 0 0,-1 1 0,0-1 0,0 1 0,0-1 0,0 1 0,0-1 0,0 1 0,-1-1 0,0 0 0,1 0 0,-1 0 0,-4 4 0,-7 4 0,-1 0 0,0-1 0,-28 13 0,-5 3 0,98-13 0,-51-12 0,56 17 0,-54-16 0,0 0 0,0 0 0,0 0 0,-1 0 0,1 0 0,0 0 0,0 0 0,-1 1 0,1-1 0,-1 1 0,1-1 0,-1 1 0,1 0 0,-1-1 0,0 1 0,0 0 0,0 0 0,0 0 0,0 0 0,-1 0 0,1 0 0,0 0 0,-1 0 0,1 4 0,-2-5 0,0 1 0,1-1 0,-1 1 0,0-1 0,0 1 0,0-1 0,0 0 0,0 1 0,0-1 0,0 0 0,0 0 0,-1 0 0,1 1 0,0-2 0,-1 1 0,1 0 0,-1 0 0,1 0 0,-1-1 0,0 1 0,1 0 0,-1-1 0,0 0 0,1 1 0,-1-1 0,0 0 0,1 0 0,-3 0 0,-55 4 0,56-4 0,-11 0-26,-29-2-1099,43 2 1068,-1 0-1,1 0 1,-1 0-1,1-1 1,0 1-1,-1 0 1,1 0-1,0 0 1,-1-1 0,1 1-1,0 0 1,-1 0-1,1-1 1,0 1-1,-1 0 1,1-1-1,0 1 1,0 0-1,-1-1 1,1 1-1,0 0 1,0-1-1,0 1 1,0-1-1,-1 1 1,1 0-1,0-1 1,0 1-1,0-1 1,12-19-2860,10-2-8363</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071"/>
    </inkml:context>
    <inkml:brush xml:id="br0">
      <inkml:brushProperty name="width" value="0.025" units="cm"/>
      <inkml:brushProperty name="height" value="0.025" units="cm"/>
    </inkml:brush>
  </inkml:definitions>
  <inkml:trace contextRef="#ctx0" brushRef="#br0">193 172 15919,'-1'-2'177,"1"1"0,-1 0 0,0 0 0,1 0 0,-1 0 0,0 0 0,0 0 0,0 0 0,0 0 0,0 1 0,0-1 0,0 0 0,0 0 0,0 1 0,0-1 0,0 1 0,0-1 0,-1 1 0,1-1 0,0 1 0,0 0 0,-1-1 0,1 1 0,0 0 1,0 0-1,-1 0 0,1 0 0,-2 1 0,-42 1 1698,40 0-1820,0 0-1,0 0 0,0 1 0,0 0 0,0 0 0,1 1 0,-1-1 1,1 1-1,0 0 0,0 0 0,1 0 0,-1 1 0,1-1 0,0 1 1,0 0-1,-2 5 0,-3 5 374,1 0-1,1 0 1,0 0 0,-4 22-1,9-35-353,-5 44 1384,6-45-1436,0 0 0,0 0-1,0 0 1,1 0 0,-1 0 0,0 0 0,0 0-1,1 0 1,-1 0 0,1 0 0,-1 0-1,0-1 1,1 1 0,0 0 0,-1 0 0,1 0-1,0 0 1,-1-1 0,1 1 0,0 0 0,0-1-1,-1 1 1,1-1 0,0 1 0,0-1-1,0 1 1,0-1 0,0 1 0,0-1 0,0 0-1,0 1 1,0-1 0,0 0 0,0 0-1,0 0 1,0 0 0,1 0 0,8-1 22,-1-1 1,0 0-1,1-1 1,-1 1 0,0-2-1,-1 1 1,1-1-1,0-1 1,-1 0-1,0 0 1,0 0-1,10-10 1,13-12 31,40-43 0,-60 59-45,0 0-1,-1-1 1,-1 0 0,0 0-1,-1-1 1,0-1-1,0 1 1,-2-1 0,0 0-1,0 0 1,-2-1-1,1 0 1,-2 0 0,3-30-1,-5 45-16,-1-1-1,0 1 1,0 0 0,0-1-1,0 1 1,0 0 0,0 0-1,0-1 1,0 1-1,0 0 1,0-1 0,0 1-1,0 0 1,0-1-1,-1 1 1,1 0 0,0-1-1,0 1 1,0 0-1,0 0 1,0-1 0,-1 1-1,1 0 1,0 0-1,0-1 1,0 1 0,-1 0-1,1 0 1,0 0-1,0-1 1,-1 1 0,1 0-1,0 0 1,-1 0 0,1 0-1,0 0 1,-1 0-1,1-1 1,0 1 0,0 0-1,-1 0 1,1 0-1,0 0 1,-1 0 0,1 0-1,0 0 1,-1 0-1,1 0 1,0 1 0,-1-1-1,1 0 1,0 0-1,0 0 1,-1 0 0,1 0-1,0 0 1,-1 1-1,1-1 1,0 0 0,0 0-1,-1 1 1,-16 14 274,4 6-218,0 0 0,1 1 0,0 0 0,2 1 0,1 0 0,1 1 0,1 0-1,1 0 1,-4 40 0,10-62-61,-1-1 0,1 1-1,0 0 1,0-1 0,0 1-1,0-1 1,0 1 0,0-1-1,1 1 1,-1-1 0,0 1-1,1-1 1,-1 1 0,1-1 0,0 0-1,-1 1 1,1-1 0,0 0-1,0 1 1,0-1 0,0 0-1,0 0 1,0 0 0,0 0-1,0 0 1,0 0 0,1 0-1,-1 0 1,0 0 0,1-1-1,-1 1 1,0-1 0,1 1-1,-1-1 1,1 1 0,-1-1-1,1 0 1,-1 1 0,1-1 0,-1 0-1,1 0 1,-1 0 0,1 0-1,-1-1 1,1 1 0,-1 0-1,1-1 1,2 0 0,6-2 36,-1 0 0,1 0 0,-1-1 1,0 0-1,0-1 0,11-6 0,-8 3-51,0 0-1,0 0 0,-1-1 0,0-1 0,-1 0 1,0 0-1,0-1 0,-1 0 0,-1-1 0,10-16 1,-33 41 134,9-4-73,0 1-1,1 0 1,0 0 0,0 0 0,1 1 0,1 0 0,0-1-1,0 1 1,1 1 0,-1 13 0,3-24-55,1-1 0,-1 1 0,1 0 0,-1-1 0,1 1 0,-1 0 0,1-1 0,-1 1 0,1-1 0,0 1 0,-1 0 0,1-1 0,0 0 0,-1 1 0,1-1 0,0 1 0,0-1 0,-1 0 0,1 0 0,0 1 0,0-1 0,0 0 0,0 0 0,-1 0 0,1 0 0,0 0 0,0 0 0,0 0 0,0 0 0,-1 0 0,1 0 0,0-1 0,0 1 0,0 0 0,-1-1 0,2 1 0,34-11 0,-26 6 0,-1-1 0,1 0 0,-1 0 0,-1 0 0,1-1 0,-1-1 0,0 0 0,-1 0 0,0 0 0,0-1 0,-1 0 0,11-19 0,-37 68 0,15-32 0,1 0 0,0 0 0,0 1 0,-3 10 0,6-16 0,0 0 0,0 1 0,1-1 0,-1 0 0,1 0 0,-1 1 0,1-1 0,0 0 0,0 0 0,1 1 0,-1-1 0,2 5 0,-1-7 0,0 0 0,0 0 0,0-1 0,0 1 0,0 0 0,1 0 0,-1 0 0,0-1 0,0 1 0,1-1 0,-1 1 0,0-1 0,1 0 0,-1 1 0,1-1 0,-1 0 0,0 0 0,1 0 0,-1 0 0,1 0 0,-1 0 0,1 0 0,-1 0 0,0-1 0,1 1 0,-1-1 0,0 1 0,1-1 0,-1 1 0,1-2 0,11-3 0,-2 0 0,1-1 0,-1 0 0,0-1 0,0 0 0,0-1 0,13-13 0,-22 15 0,0 1 0,-1 0 0,0-1 0,0 1 0,0-1 0,-1 0 0,0 1 0,0-1 0,0 1 0,-2-10 0,1-3 0,0 5-26,1 12 2,0 0 0,0 0 0,0 1 0,-1-1 0,1 0-1,0 0 1,0 0 0,0 0 0,1 0 0,-1 0-1,0 0 1,0 0 0,0 1 0,1-1 0,-1 0-1,0 0 1,1 0 0,-1 0 0,1 1 0,0-2 0,29 3-1461,43 3-12491,-42-4 6332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552"/>
    </inkml:context>
    <inkml:brush xml:id="br0">
      <inkml:brushProperty name="width" value="0.025" units="cm"/>
      <inkml:brushProperty name="height" value="0.025" units="cm"/>
    </inkml:brush>
  </inkml:definitions>
  <inkml:trace contextRef="#ctx0" brushRef="#br0">129 284 8808,'0'0'16277,"-9"-4"-15124,7 2-1101,-1 1-1,0-1 1,0 1-1,1-1 1,-1 1-1,0 0 1,0 1 0,-1-1-1,1 0 1,0 1-1,0 0 1,0 0-1,0 0 1,0 0-1,-1 0 1,1 0 0,0 1-1,0 0 1,0-1-1,0 1 1,0 0-1,0 1 1,0-1-1,1 0 1,-1 1 0,0 0-1,1-1 1,-1 1-1,1 0 1,-1 0-1,1 1 1,0-1-1,0 0 1,-3 6 0,3-6 39,0 0 0,0 1 0,0-1 0,1 1 0,-1 0 0,1 0 0,0-1 0,0 1 0,0 0 0,0 0 0,0 0 0,1 0 0,-1 0 0,1 0 0,0 0 0,0 0 0,0 4 0,1-6-76,0 1 0,0-1-1,0 1 1,0-1 0,0 0-1,0 1 1,0-1 0,0 0-1,1 0 1,-1 0-1,0 0 1,1 0 0,-1 0-1,1 0 1,-1 0 0,1-1-1,0 1 1,-1-1 0,1 1-1,0-1 1,-1 1-1,1-1 1,0 0 0,0 0-1,-1 0 1,1 0 0,0 0-1,-1 0 1,1 0 0,2-1-1,7 0-38,0-1 0,-1 0 0,1-1 0,0 0 0,-1-1-1,1 0 1,-1 0 0,0-1 0,-1 0 0,1-1 0,-1 0 0,0-1 0,0 0-1,-1 0 1,0-1 0,12-14 0,-11 12 18,-1-1 0,-1 0 0,1 0-1,-2 0 1,0-1 0,0 0 0,-1 0 0,-1-1 0,0 0-1,0 1 1,-2-1 0,1 0 0,0-22 0,-3 30 16,0 1 1,0 0-1,0-1 1,-1 1-1,0 0 1,1 0-1,-1 0 1,-1-1-1,1 1 1,-1 0-1,0 0 1,0 1-1,0-1 1,0 0-1,0 1 1,-5-5-1,5 6 8,-1 0 1,0 0-1,0 0 0,0 0 0,0 1 0,0 0 0,0-1 0,0 1 0,-1 0 0,1 0 0,0 1 0,-1-1 1,1 1-1,-1 0 0,1 0 0,0 0 0,-1 0 0,1 0 0,0 1 0,-1 0 0,-5 1 0,-2 2 23,0 1 0,0 0 0,0 0-1,1 1 1,-1 0 0,1 1 0,1 0-1,-15 15 1,17-16 125,1 0 0,-1 0 0,1 1 0,0 0 0,1 0 0,0 1 0,0 0 0,1 0 0,0 0 0,0 0 0,1 1 0,-3 8 0,6-15-165,0-1 0,0 0 0,0 0 0,0 0 0,1 1 0,-1-1 0,0 0 0,1 0 0,-1 0 0,1 0 0,-1 0 0,1 1 0,-1-1 0,1 0 0,0 0 0,-1 0 0,1-1 0,0 1 0,0 0 0,0 0 0,0 0 0,0-1 0,0 1 0,0 0 0,0-1 0,0 1 0,0-1 0,0 1 0,0-1 0,0 1 0,1-1 0,-1 0 0,0 0 0,3 1 0,48 3-59,-44-4 23,36 0-493,-14-1-1176,53 6-1,-76-5 1628,-1 1 0,1 1 1,-1-1-1,1 1 0,-1 0 0,0 0 0,0 1 0,0 0 0,0 0 0,0 1 0,0-1 1,-1 1-1,8 8 0,-9-7 351,-1 0 1,0 1-1,-1 0 0,1-1 1,-1 1-1,0 0 0,0 0 1,-1 0-1,0 0 0,0 1 1,-1-1-1,1 0 0,-1 0 1,-1 1-1,0 9 1,0 7-1056,1-22 270,0 2-1492,9-3-10554</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1.505"/>
    </inkml:context>
    <inkml:brush xml:id="br0">
      <inkml:brushProperty name="width" value="0.025" units="cm"/>
      <inkml:brushProperty name="height" value="0.025" units="cm"/>
    </inkml:brush>
  </inkml:definitions>
  <inkml:trace contextRef="#ctx0" brushRef="#br0">146 20 15439,'12'-18'4889,"-19"16"964,-11 10-1944,1 4-4851,8-3 1151,-1 0 0,1 1 0,-13 19 1,19-25-195,1 0 0,-1 0 0,1 0 0,0 1-1,0-1 1,0 1 0,1 0 0,-1 0 0,1-1 0,0 1 0,1 0 0,-1 0 0,1 6 0,2-9-33,1 0 0,-1 0 1,1-1-1,0 1 0,0 0 0,0-1 1,0 0-1,0 1 0,0-1 0,0 0 1,0-1-1,0 1 0,6 0 0,2 2-91,-3-1 97,60 25-224,-65-27 258,-1 1-1,0 0 1,0 0 0,0 0-1,0 1 1,0-1 0,-1 0-1,1 1 1,0-1-1,-1 1 1,1 0 0,-1-1-1,1 1 1,-1 0 0,0 0-1,0 0 1,0 0 0,0 0-1,0 0 1,0 0-1,0 1 1,-1-1 0,1 0-1,-1 0 1,1 0 0,-1 1-1,0 1 1,-1-2 37,1-1 0,-1 0 0,0 0 0,1 0 0,-1 0 0,0 0 0,0 0-1,0 0 1,0 0 0,0 0 0,0-1 0,0 1 0,0 0 0,0-1 0,0 1 0,-1 0 0,1-1 0,0 0 0,0 1 0,-1-1 0,1 0 0,-2 1 0,-34 4 693,32-5-623,-24 3-17,0-2 0,-41-3 0,70 2-154,-1 0 0,0 0 0,0 0-1,1 0 1,-1 0 0,0 0 0,0 0 0,1 0 0,-1 0-1,0-1 1,1 1 0,-1 0 0,0 0 0,0-1 0,1 1 0,-1 0-1,0-1 1,1 1 0,-1-1 0,1 1 0,-1-1 0,1 1-1,-1-1 1,1 1 0,-1-2 0,13-8-2545,30-6-2859,29-8-4638,-31 10 790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348"/>
    </inkml:context>
    <inkml:brush xml:id="br0">
      <inkml:brushProperty name="width" value="0.025" units="cm"/>
      <inkml:brushProperty name="height" value="0.025" units="cm"/>
    </inkml:brush>
  </inkml:definitions>
  <inkml:trace contextRef="#ctx0" brushRef="#br0">194 292 18610,'0'0'5156,"-11"-1"-3383,11 1-1767,-6-2 136,0 1-1,0 0 0,0 0 0,-1 0 1,1 1-1,0 0 0,0 0 1,0 1-1,0 0 0,0 0 0,0 0 1,0 1-1,0-1 0,0 1 1,1 1-1,-1-1 0,1 1 0,-1 0 1,1 1-1,-6 4 0,6-4-79,1 0-1,-1 0 0,1 0 0,0 1 1,0 0-1,1 0 0,0 0 0,0 0 1,0 1-1,0-1 0,1 1 0,0-1 1,0 1-1,0 0 0,1 0 0,0 0 1,0 0-1,0 11 0,2-15-68,-1-1 0,1 0 0,0 1 0,1-1 0,-1 0-1,0 0 1,0 0 0,0 0 0,1 0 0,-1 0 0,1 0 0,-1 0 0,1 0 0,-1-1 0,1 1-1,-1 0 1,1-1 0,-1 1 0,1-1 0,0 0 0,-1 0 0,1 0 0,0 1 0,-1-2-1,1 1 1,3 0 0,48-5-484,-40 1 6,-1 0 1,1-1 0,-1 0 0,0-1-1,-1 0 1,1-1 0,-1 0 0,-1-1-1,1 0 1,-1-1 0,-1 0-1,0-1 1,0 0 0,12-18 0,-11 13-336,-1 0 0,0-1 1,-1 0-1,-1 0 0,9-27 1,-13 29 731,1-1-1,-2 0 1,2-25 0,-3 27 142,-1-46 398,0 57-331,0 1 0,0-1 0,0 1 0,0-1 0,-1 1 0,1-1 0,0 0 0,-1 1 0,1-1 0,-1 1 0,0 0 0,1-1 0,-1 1 0,0-1 0,0 1 0,0 0 0,0 0 0,0-1 0,0 1 0,0 0 0,0 0 0,-1 0 0,1 0 0,0 0 0,-1 1 0,1-1 0,-1 0 0,-1 0 0,1 1-13,0 0 0,0 0 1,1 1-1,-1-1 0,0 1 0,1-1 1,-1 1-1,0 0 0,1 0 1,-1-1-1,1 1 0,-1 0 0,1 0 1,0 1-1,-1-1 0,1 0 1,0 0-1,0 1 0,0-1 1,0 0-1,0 1 0,-1 1 0,-22 40 814,21-35-592,-57 131 3986,53-120-3954,1 1 0,1-1-1,1 1 1,1 0-1,-1 30 1,4-49-358,0 1-1,0-1 1,0 1 0,0-1-1,0 0 1,0 1 0,1-1-1,-1 1 1,1-1-1,-1 0 1,1 0 0,-1 1-1,1-1 1,0 0 0,-1 0-1,1 0 1,0 1 0,0-1-1,0 0 1,0 0 0,0 0-1,0-1 1,0 1-1,1 0 1,-1 0 0,0-1-1,2 2 1,0-1-12,1 0 0,0 0-1,0-1 1,0 1 0,0-1 0,0 1 0,0-1-1,0-1 1,7 0 0,4-2-256,0 0-1,0-1 1,0-1-1,16-7 0,-23 8 41,30-12-95,-36 15 341,0 0 1,-1 0-1,1 1 1,0-1-1,-1 1 1,1 0-1,0-1 1,0 1-1,-1 0 1,1 0-1,0 0 1,0 0-1,-1 0 1,1 1-1,0-1 1,0 0-1,1 2 1,-1 2 138,-1 0 0,0 0 1,-1 0-1,1 0 0,-1 1 0,0-1 1,0 0-1,0 0 0,-1 7 1,0 0 93,1-11-248,0 1 1,1-1-1,-1 0 0,0 1 1,1-1-1,-1 0 0,0 1 1,1-1-1,-1 0 0,0 0 1,1 1-1,-1-1 0,1 0 0,-1 0 1,0 0-1,1 1 0,-1-1 1,1 0-1,-1 0 0,1 0 1,-1 0-1,0 0 0,1 0 1,-1 0-1,1 0 0,-1 0 1,1 0-1,-1 0 0,1 0 0,-1 0 1,0 0-1,1-1 0,-1 1 1,1 0-1,-1 0 0,0 0 1,1-1-1,-1 1 0,1 0 1,-1 0-1,0-1 0,1 1 1,-1 0-1,0-1 0,0 1 0,1-1 1,-1 1-1,21-15 288,-8 4-413,31-28-785,-41 36 854,-1 1 0,1 0 0,1 0 1,-1 0-1,0 0 0,0 0 0,1 1 0,-1 0 1,1-1-1,0 1 0,5 0 0,-9 32 1010,-10 17 128,45-65-539,-17 1-802,-13 11 102,1 0 1,-1 1 0,1-1-1,-1 1 1,1 0 0,0 0-1,1 1 1,-1 0 0,1 0-1,12-3 1,-18 48 1046,-17 25 101,16-66-1041,0-1 0,1 0 0,-1 0 0,0 0 0,0 1 0,1-1 0,-1 0 0,0 0 0,1 0 0,-1 0-1,0 1 1,0-1 0,1 0 0,-1 0 0,0 0 0,1 0 0,-1 0 0,0 0 0,1 0 0,-1 0 0,0 0 0,1 0 0,-1 0 0,0 0 0,1 0 0,-1 0 0,0-1 0,1 1 0,-1 0 0,0 0-1,1 0 1,-1 0 0,0 0 0,0-1 0,1 1 0,-1 0 0,0 0 0,0-1 0,1 1 0,-1 0 0,0 0 0,0-1 0,14-8-4827,-4-2-2118</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690"/>
    </inkml:context>
    <inkml:brush xml:id="br0">
      <inkml:brushProperty name="width" value="0.025" units="cm"/>
      <inkml:brushProperty name="height" value="0.025" units="cm"/>
    </inkml:brush>
  </inkml:definitions>
  <inkml:trace contextRef="#ctx0" brushRef="#br0">58 1 14798,'0'0'3555,"-1"0"-1921,-9 11-417,0 9-736,0 3-353,3 3-64,-2 0-256,5-4-1602,2-2-1537,-2-1-2947</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3.187"/>
    </inkml:context>
    <inkml:brush xml:id="br0">
      <inkml:brushProperty name="width" value="0.025" units="cm"/>
      <inkml:brushProperty name="height" value="0.025" units="cm"/>
    </inkml:brush>
  </inkml:definitions>
  <inkml:trace contextRef="#ctx0" brushRef="#br0">74 0 13421,'0'0'15513,"-5"11"-14787,-36 96 1104,34-88-1709,2 0 0,0 1 0,1-1-1,-2 33 1,6-52-361,0 0 0,1 0-1,-1 0 1,1 1 0,-1-1 0,0 0-1,1 0 1,-1 0 0,1 0-1,-1 0 1,1 0 0,-1 0 0,0 0-1,1 0 1,-1 0 0,1-1-1,-1 1 1,0 0 0,1 0-1,-1 0 1,0 0 0,1-1 0,-1 1-1,1 0 1,-1 0 0,0-1-1,0 1 1,1 0 0,-1-1 0,0 1-1,1 0 1,-1-1 0,0 1-1,0 0 1,1-1 0,12-11-7450,-2-4-5373</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328"/>
    </inkml:context>
    <inkml:brush xml:id="br0">
      <inkml:brushProperty name="width" value="0.025" units="cm"/>
      <inkml:brushProperty name="height" value="0.025" units="cm"/>
    </inkml:brush>
  </inkml:definitions>
  <inkml:trace contextRef="#ctx0" brushRef="#br0">151 29 16784,'0'0'10298,"-6"8"-9599,-3 7-428,0-1-1,1 1 1,1 0-1,0 1 1,1 0-1,-6 24 1,-21 118 2294,18-79-2038,10-43-527,-3 4 0,7-39 0,0-5 0,0-25 0,0 2-1151,-9-47-1,5 46-40,-2-46 0,8 73 1183,-1 1-1,0-1 1,1 1 0,-1-1-1,1 1 1,-1-1 0,1 1-1,-1-1 1,1 1 0,-1 0 0,1-1-1,-1 1 1,1 0 0,-1-1-1,1 1 1,0 0 0,-1 0-1,1-1 1,-1 1 0,1 0-1,0 0 1,-1 0 0,1 0 0,0 0-1,-1 0 1,1 0 0,1 0-1,26 1 297,-19-1-158,2 0-74,0 0 1,0-1 0,0-1-1,0 1 1,0-2 0,0 0-1,0 0 1,-1-1 0,1 0-1,-1 0 1,0-1 0,0-1-1,-1 0 1,0 0 0,0-1-1,0 0 1,-1-1 0,0 1-1,0-2 1,7-9 0,-4 3 261,0 0 0,-1-1 1,-1 0-1,0-1 0,-2 1 0,8-24 1,-68 182-65,-11 31 318,56-147-507,2 1-1,0-1 1,2 1-1,-1 46 1,5-73-64,0 0 0,0 0 0,0 0 0,0 1 0,0-1 0,0 0 0,0 0 0,1 0 0,-1 0 0,0 0 0,0 1 0,0-1 0,0 0 0,0 0 0,1 0 0,-1 0 0,0 0 0,0 0 0,0 0 0,0 0 0,1 1 0,-1-1 0,0 0 0,0 0 0,0 0 0,1 0 0,-1 0 0,0 0 0,0 0 0,0 0 0,1 0 0,-1 0 0,0-1 0,0 1 0,0 0 0,1 0 0,-1 0 0,0 0 0,0 0 0,0 0 0,0 0 0,1 0 0,-1 0 0,0-1 0,0 1 0,0 0 0,0 0 0,0 0 0,0 0 0,1 0 0,-1-1 0,10-6 0,-5-1 0,-1 1 0,0-1 0,0 0 0,0 0 0,-1 0 0,0-1 0,-1 1 0,0-1 0,0 0 0,-1 1 0,0-1 0,0-11 0,0 11 0,-1 0 0,0 0 0,-1 1 0,0-1 0,0 0 0,-1 1 0,0-1 0,0 1 0,-1-1 0,0 1 0,-1 0 0,-6-10 0,10 17-3,0 0-1,-1 0 1,1 1 0,-1-1 0,0 0-1,1 1 1,-1-1 0,0 0 0,1 1-1,-1-1 1,0 1 0,0-1-1,1 1 1,-1 0 0,0-1 0,0 1-1,0 0 1,1-1 0,-1 1 0,-2 0-1,3 0-1,-1 0-1,1 0 1,-1 0-1,1 1 1,-1-1-1,1 0 1,0 0-1,-1 0 1,1 1-1,-1-1 1,1 0-1,0 1 1,-1-1-1,1 0 1,0 1-1,-1-1 1,1 1-1,0-1 1,0 0-1,0 1 1,-1-1-1,1 1 1,0-1-1,0 1 0,0-1 1,0 1-1,-1 1 1,1-1-1,0 0 0,0 0 0,0 0 0,0 1 0,0-1 0,0 0 1,1 0-1,-1 0 0,0 0 0,1 1 0,-1-1 0,1 0 0,-1 0 0,1 0 1,-1 0-1,1 0 0,0 0 0,-1 0 0,1 0 0,0 0 0,0-1 1,0 1-1,0 0 0,0 0 0,0-1 0,0 1 0,0 0 0,0-1 1,0 1-1,0-1 0,2 1 0,3 0 16,1 0 0,-1 0 0,1-1-1,-1 0 1,1 0 0,0-1 0,-1 0 0,1 0 0,-1-1 0,0 1 0,1-1 0,-1-1-1,0 1 1,0-1 0,0 0 0,-1 0 0,1-1 0,-1 1 0,0-2 0,1 1 0,4-6-1,3-3 19,-1 1 0,0-2-1,-1 1 1,-1-2 0,0 1-1,14-31 1,-21 40-28,-1 0 0,0-1 0,0 1 0,-1-1 0,1 1 0,-1-1 0,-1 0 0,1-6 0,-1 12 0,0 0-1,0 0 1,0-1-1,0 1 1,0 0-1,0 0 1,-1-1-1,1 1 1,0 0-1,0 0 1,0 0-1,0-1 1,-1 1-1,1 0 1,0 0-1,0 0 1,0 0-1,-1-1 1,1 1-1,0 0 1,0 0-1,-1 0 1,1 0-1,0 0 1,0 0-1,-1 0 1,1 0-1,0 0 1,0-1-1,-1 1 1,1 0-1,0 0 1,0 0-1,-1 1 1,1-1-1,0 0 1,0 0-1,-1 0 1,1 0-1,0 0 1,0 0-1,-1 0 1,1 0-1,0 0 1,0 1-1,-1-1 1,1 0-1,0 0 1,0 0-1,0 1 1,-1-1-1,1 0 1,0 0-1,-14 11-57,1 7 64,2 0 1,0 0-1,1 1 1,1 0-1,1 1 1,0 0 0,2 1-1,0-1 1,1 1-1,2 0 1,0 0-1,0 36 1,2-55-7,1-1 0,0 1 0,0-1 0,0 1 0,0-1 0,1 1 0,-1 0 0,0-1 0,1 1 0,-1-1 0,0 1 0,1-1 0,0 1 0,-1-1 0,1 0 0,0 1 0,0-1 0,0 0 0,0 1 0,0-1 0,0 0 0,0 0 0,0 0 0,1 0 0,-1 0 0,0 0 0,1-1 0,-1 1 0,0 0 0,1 0 0,-1-1 0,1 1 0,-1-1 0,1 0 0,-1 1 0,1-1 0,0 0 0,-1 0 0,1 0 0,-1 0 0,3 0 0,1-1 0,0 0 0,0 0 0,0 0 0,-1-1 0,1 1 0,0-1 0,-1 0 0,1-1 0,-1 1 0,0-1 0,0 0 0,6-5 0,0-2 0,0-1 0,-1 0 0,0 0 0,-1-1 0,0-1 0,-1 1 0,0-1 0,6-19 0,-22 59 0,0-2 0,0 1 0,2 0 0,1 0 0,1 1 0,-3 33 0,8-58-13,1-1 0,-1 1 0,0-1 0,0 1 0,1-1 0,-1 1 0,0-1 0,1 0 0,0 1 0,-1-1 0,1 0-1,0 1 1,-1-1 0,1 0 0,0 0 0,0 0 0,0 1 0,0-1 0,0 0 0,1 0 0,-1-1 0,0 1 0,0 0 0,1 0 0,-1-1 0,0 1 0,1 0 0,-1-1 0,0 0 0,1 1 0,-1-1 0,1 0 0,-1 1 0,1-1 0,-1 0-1,1 0 1,-1 0 0,1-1 0,-1 1 0,1 0 0,-1 0 0,0-1 0,3 0 0,0 0-150,0 0 0,1 0 0,-1 0-1,0-1 1,0 1 0,0-1 0,0 0 0,0 0 0,0-1-1,0 1 1,-1-1 0,0 0 0,1 0 0,3-4-1,-4 1-1320,0 1 0,0-1 0,-1 0 0,1 0 0,-1 0 0,-1-1 0,2-10 0,3-23-8990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682"/>
    </inkml:context>
    <inkml:brush xml:id="br0">
      <inkml:brushProperty name="width" value="0.025" units="cm"/>
      <inkml:brushProperty name="height" value="0.025" units="cm"/>
    </inkml:brush>
  </inkml:definitions>
  <inkml:trace contextRef="#ctx0" brushRef="#br0">26 10 17681,'-7'-4'3459,"-2"0"64,3 3-63,3 1-2083,2 0-320,1 1-1025,5 7-448,8 2-1314,2 1-2018,0 0-2626,-1 1-7335</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057"/>
    </inkml:context>
    <inkml:brush xml:id="br0">
      <inkml:brushProperty name="width" value="0.025" units="cm"/>
      <inkml:brushProperty name="height" value="0.025" units="cm"/>
    </inkml:brush>
  </inkml:definitions>
  <inkml:trace contextRef="#ctx0" brushRef="#br0">73 235 16143,'0'0'3145,"-8"9"314,-35 57 1240,39-60-4269,1 1 0,0 0 1,1-1-1,-1 1 1,1 0-1,1 0 0,0 1 1,0-1-1,0 0 0,1 14 1,0-19-418,1 0 0,0-1 0,0 1 1,0 0-1,0 0 0,0 0 0,0 0 0,0-1 0,0 1 1,1-1-1,-1 1 0,1-1 0,-1 1 0,1-1 0,0 0 1,-1 0-1,1 0 0,0 0 0,0 0 0,0 0 1,0 0-1,0-1 0,0 1 0,0-1 0,0 1 0,0-1 1,0 0-1,0 0 0,0 0 0,0 0 0,3 0 1,6 0 19,1 0 0,-1-1 0,0 0 0,19-5 0,-20 3-54,-1 0 0,1-1 0,-1-1 0,0 0 0,0 0 0,0 0-1,-1-1 1,0-1 0,0 1 0,0-1 0,-1 0 0,0-1 0,-1 0 0,0 0 0,0-1 0,0 1 0,-1-1 0,7-17 0,-4 6-29,0-2 0,-2 1-1,0-1 1,-2 0 0,0 0 0,-1 0 0,-1-34 0,-2 52 49,0 0-1,0 1 0,0-1 1,0 1-1,-1-1 1,0 0-1,0 1 1,0-1-1,0 1 0,-1 0 1,1-1-1,-1 1 1,0 0-1,0 0 0,0 0 1,0 0-1,-5-5 1,5 7 8,-1-1 1,0 0-1,1 1 1,-1 0-1,0 0 1,0-1-1,0 2 1,0-1-1,0 0 1,0 0-1,0 1 1,0 0-1,0 0 1,0 0-1,0 0 1,0 0-1,0 0 1,0 1-1,0 0 1,0-1-1,0 1 1,-4 2-1,-4 2 32,0 0 0,1 1-1,-1 1 1,1 0 0,1 0 0,-1 1-1,1 0 1,-13 15 0,11-11 12,0 1 0,1 1 1,0 0-1,1 0 1,-12 26-1,20-38-74,0-1 0,0 1 0,1-1-1,-1 1 1,0-1 0,1 1 0,-1 0 0,1-1 0,0 1-1,-1 0 1,1-1 0,0 1 0,0 0 0,0-1 0,0 1 0,0 0-1,1-1 1,-1 1 0,0 0 0,1-1 0,-1 1 0,1-1 0,0 1-1,0-1 1,-1 1 0,1-1 0,0 1 0,0-1 0,0 0-1,0 1 1,1-1 0,-1 0 0,0 0 0,0 0 0,1 0 0,-1 0-1,1 0 1,-1 0 0,1-1 0,-1 1 0,1 0 0,-1-1-1,4 1 1,7 2-412,1-1 0,0-1 0,0 0 0,25-1-1,-6 0-528,-23 0 351,1 1 0,-1 0-1,0 0 1,0 1 0,0 0-1,0 1 1,16 7 0,-22-8 634,0-1 0,0 1 0,0 0 0,-1 1 0,1-1 0,-1 0 0,1 1 0,-1 0 0,0-1 0,2 4 0,-2-2 312,0-1 0,-1 1 1,1-1-1,-1 1 0,0-1 1,0 1-1,0 0 0,-1 0 1,1 0-1,-1 6 0,0 71 4178,0-80-4554,0-1-1,1 0 0,-1 1 1,0-1-1,0 0 0,1 0 0,-1 1 1,0-1-1,1 0 0,-1 0 1,0 1-1,1-1 0,-1 0 1,0 0-1,1 0 0,-1 1 0,0-1 1,1 0-1,-1 0 0,0 0 1,1 0-1,-1 0 0,1 0 0,-1 0 1,0 0-1,1 0 0,-1 0 1,1 0-1,-1 0 0,0 0 1,1 0-1,-1 0 0,0-1 0,1 1 1,-1 0-1,0 0 0,1 0 1,-1-1-1,0 1 0,1 0 1,-1 0-1,1-1 0,15-10-5449,-6-7-2109</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417"/>
    </inkml:context>
    <inkml:brush xml:id="br0">
      <inkml:brushProperty name="width" value="0.025" units="cm"/>
      <inkml:brushProperty name="height" value="0.025" units="cm"/>
    </inkml:brush>
  </inkml:definitions>
  <inkml:trace contextRef="#ctx0" brushRef="#br0">14 22 19314,'0'0'7581,"3"9"-4853,-2-6-2477,0 0-155,0-1 1,-1 1-1,1-1 0,0 1 1,1-1-1,-1 1 1,0-1-1,1 0 1,-1 0-1,1 0 1,0 0-1,-1 0 0,1 0 1,0 0-1,0 0 1,1-1-1,-1 1 1,0-1-1,0 0 1,1 1-1,-1-1 0,1 0 1,-1 0-1,1-1 1,-1 1-1,1 0 1,-1-1-1,1 0 1,4 1-1,3-1-96,0 0 0,1-1 0,-1 0 0,0 0 0,14-5 0,-20 5 0,-1 0 0,1 0 0,-1-1 0,1 1 0,-1-1 0,0 0 0,0 0 0,0 0 0,0 0 0,0 0 0,0-1 0,-1 1 0,1-1 0,-1 0 0,0 0 0,1 0 0,-1 0 0,3-6 0,-5 8 0,0 1 0,1-1 0,-1 0 0,0 1 0,0-1 0,0 1 0,0-1 0,0 0 0,1 1 0,-1-1 0,0 0 0,0 1 0,0-1 0,-1 0 0,1 1 0,0-1 0,0 1 0,0-1 0,0 0 0,-1 1 0,1-1 0,0 1 0,0-1 0,-1 0 0,1 1 0,-1-1 0,1 1 0,0-1 0,-1 1 0,0-1 0,-22-6 0,-28 9 0,43 0 0,1 0 0,-1 0 0,1 1 0,0 0 0,0 0 0,0 1 0,1 0 0,-1 0 0,1 1 0,0-1 0,0 1 0,-6 6 0,8-7 0,1 0 0,-1 0 0,1 1 0,-1-1 0,1 1 0,1-1 0,-1 1 0,1 0 0,-1 0 0,1 1 0,1-1 0,-1 0 0,1 0 0,0 1 0,0-1 0,0 1 0,1 9 0,1-13 0,0 0 0,0 1 0,0-1 0,0 0 0,0 0 0,0 0 0,1 0 0,-1 0 0,1 0 0,-1 0 0,1 0 0,0 0 0,0-1 0,0 1 0,0-1 0,0 0 0,0 1 0,0-1 0,0 0 0,1 0 0,-1 0 0,0 0 0,1-1 0,-1 1 0,1-1 0,2 1 0,70 7 0,-72-8 0,24 2-754,-15-1-528,1 0-1,-1 0 0,0-2 1,0 1-1,1-2 1,12-2-1,-10-5-6345</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775"/>
    </inkml:context>
    <inkml:brush xml:id="br0">
      <inkml:brushProperty name="width" value="0.025" units="cm"/>
      <inkml:brushProperty name="height" value="0.025" units="cm"/>
    </inkml:brush>
  </inkml:definitions>
  <inkml:trace contextRef="#ctx0" brushRef="#br0">1 7 18033,'0'0'7271,"54"1"-6150,-7-1-929,9 0-864,3 0-3172,1-7-4676</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7.318"/>
    </inkml:context>
    <inkml:brush xml:id="br0">
      <inkml:brushProperty name="width" value="0.025" units="cm"/>
      <inkml:brushProperty name="height" value="0.025" units="cm"/>
    </inkml:brush>
  </inkml:definitions>
  <inkml:trace contextRef="#ctx0" brushRef="#br0">7 1 13677,'0'0'10773,"1"8"-9519,0 20-649,-1 0 0,-4 28 0,-1 30-327,5-85-268,0 0 0,0 0 0,0 1 0,0-1 0,1 0 0,-1 0 0,0 0 0,0 0 0,0 0 0,1 0 0,-1 0-1,1 0 1,-1 0 0,1 0 0,-1 0 0,1 0 0,0 0 0,-1-1 0,1 1 0,0 0 0,-1 0 0,1-1 0,0 1 0,0 0 0,0-1 0,0 1 0,0-1 0,0 1 0,2 0 0,0 0 49,1-1 1,-1 1-1,0-1 1,1 0 0,-1 0-1,0 0 1,1-1-1,-1 1 1,7-3-1,3-1 115,1-1 1,-1 0-1,23-13 0,10-14-86,-34 22-38,1 1 1,1 0 0,0 1 0,18-9-1,-31 17-26,0 1 0,-1-1 0,1 0 0,0 0 0,-1 1 0,1-1-1,-1 0 1,1 1 0,0-1 0,-1 1 0,1-1 0,-1 1 0,1-1-1,-1 1 1,1-1 0,-1 1 0,0 0 0,1-1 0,-1 1 0,0-1-1,1 1 1,-1 0 0,0-1 0,0 1 0,0 0 0,1-1 0,-1 1-1,0 0 1,0 0 0,0-1 0,0 1 0,0 0 0,0-1 0,0 1-1,-1 0 1,1 0 0,0-1 0,-1 2 0,-1 34 369,-4-11-229,5-20-170,-1 0 1,1 0-1,0 0 0,0 0 0,1 1 1,-1-1-1,1 0 0,1 7 0,-1-11-104,1 0 0,0-1 0,-1 1 0,1-1 0,-1 1 0,1-1 0,0 1 0,-1-1 0,1 1 0,0-1-1,0 0 1,-1 1 0,1-1 0,0 0 0,0 0 0,0 1 0,-1-1 0,1 0 0,0 0 0,0 0 0,0 0-1,0 0 1,-1 0 0,1 0 0,0 0 0,0-1 0,0 1 0,-1 0 0,1 0 0,0-1 0,0 1 0,-1 0 0,2-2-1,27-10-4714,-6-5-1415,2-2-4448</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019"/>
    </inkml:context>
    <inkml:brush xml:id="br0">
      <inkml:brushProperty name="width" value="0.025" units="cm"/>
      <inkml:brushProperty name="height" value="0.025" units="cm"/>
    </inkml:brush>
  </inkml:definitions>
  <inkml:trace contextRef="#ctx0" brushRef="#br0">141 0 11243,'0'0'7965,"-9"5"-4501,-2 1-2699,0 1-1,1 0 1,-1 1-1,2 0 1,-18 19-1,21-21-478,1 0 1,0 1-1,0 0 1,0 0-1,1 0 0,0 1 1,0 0-1,1 0 1,0 0-1,0 0 0,-2 13 1,5-20-279,-1 0 1,1 0 0,0 0-1,0 0 1,0 1 0,0-1-1,0 0 1,1 0 0,-1 0-1,0 1 1,0-1 0,1 0-1,-1 0 1,1 0-1,-1 0 1,1 0 0,-1 0-1,1 0 1,0 0 0,-1 0-1,1 0 1,0 0 0,0 0-1,0-1 1,0 1 0,0 0-1,2 1 1,0-1 9,0 0 0,0 0 0,1 0 0,-1 0 0,1 0 0,-1-1 1,1 1-1,-1-1 0,7-1 0,1 0-34,1 0 1,-1-1 0,0 0-1,0-1 1,14-6 0,1-4-439,-1-1 0,-1-1 0,39-32 1,-56 46 867,-7 12-206,-9 25 52,4-13 374,5-23-609,0 0 0,0 1 1,0-1-1,0 1 1,0-1-1,0 0 0,0 1 1,0-1-1,0 0 0,0 1 1,0-1-1,1 0 0,-1 1 1,0-1-1,0 0 1,0 1-1,1-1 0,-1 0 1,0 1-1,0-1 0,1 0 1,-1 0-1,0 1 0,1-1 1,-1 0-1,0 0 1,1 0-1,-1 0 0,0 1 1,1-1-1,-1 0 0,0 0 1,1 0-1,-1 0 0,1 0 1,20-2 342,20-11-144,143-70-1446,-183 83 1235,0-1 1,-1 1 0,1-1 0,0 1 0,-1-1-1,1 1 1,0 0 0,0 0 0,0-1-1,-1 1 1,1 0 0,0 0 0,0 0 0,0 0-1,-1 0 1,1 0 0,0 0 0,0 0-1,0 0 1,-1 0 0,1 0 0,0 1 0,0-1-1,-1 0 1,1 0 0,0 1 0,0-1-1,-1 1 1,1-1 0,0 1 0,-1-1 0,2 2-1,-2 23 258,-1 1-7,1-26-250,0 1 0,0 0 0,0-1 0,1 1 0,-1 0 0,0-1 0,0 1 0,1-1 0,-1 1 0,1 0 0,-1-1 0,0 1 0,1-1 0,-1 1 0,1-1 0,-1 1-1,1-1 1,0 0 0,-1 1 0,1-1 0,-1 0 0,1 1 0,0-1 0,-1 0 0,1 0 0,0 1 0,-1-1 0,1 0 0,0 0 0,-1 0 0,2 0 0,7 0 11,0-1 0,0 0 0,0 0 0,0-1 0,0-1 0,0 1 0,0-1 0,-1-1 0,10-4 0,-11 4-100,0 0 0,0 1 0,1 0 0,-1 1-1,1 0 1,-1 0 0,1 0 0,0 1 0,0 0 0,0 1 0,15 0-1,-22 4 148,0-1-1,0 0 1,0 1-1,0-1 1,0 1-1,-1-1 1,0 1-1,0-1 1,0 1-1,0-1 1,0 1-1,-1 3 1,0-2-30,1-4-42,0 0 0,0 0 0,0 0 0,0 0 0,0 0 0,0 1 0,0-1 0,0 0 0,0 0 0,0 0 0,0 0 0,1 0 0,-1 1 0,1-1 0,-1 0 0,1 0 0,-1 0 0,1 0 0,-1 0 0,1 0 0,0 0 0,0-1 0,1 3 0,0-3 0,0 1 0,1-1 0,-1 0 0,0 1 0,1-1 0,-1 0 0,0-1 0,0 1 0,1 0 0,-1-1 0,0 1 0,4-2 0,26-10-124,-27 9 32,0 1 0,1 0 0,-1 0 0,0 1 0,1-1 0,-1 1 0,9-1 1,-13 5-155,-1 0 1,0 0 0,-1 0 0,1 0 0,0 0 0,-1 0 0,0-1 0,1 1-1,-1 0 1,0 0 0,-2 2 0,0 6-2191</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499"/>
    </inkml:context>
    <inkml:brush xml:id="br0">
      <inkml:brushProperty name="width" value="0.025" units="cm"/>
      <inkml:brushProperty name="height" value="0.025" units="cm"/>
    </inkml:brush>
  </inkml:definitions>
  <inkml:trace contextRef="#ctx0" brushRef="#br0">49 0 10794,'0'0'19555,"-6"10"-18674,2-4-715,-24 43 731,26-45-863,1 0 0,-1 0 0,1 0-1,0 0 1,0 1 0,0-1 0,0 0 0,1 1 0,0-1 0,0 1-1,0-1 1,0 0 0,2 7 0,-1-9-34,0-1 0,0 0 0,0 0 0,0 0 0,1 0 0,-1 0 0,0 0 0,1 0 0,-1 0 0,0-1 0,1 1 0,-1 0 0,1-1 0,-1 1 0,1-1 0,-1 0 0,1 1 0,-1-1 0,1 0 0,-1 0 0,1 0 0,0 0 0,-1 0 0,1 0 0,2-1 0,42-8 0,-3-20 0,-38 24 0,1 0 0,0 1 0,0 0 0,0 0 0,1 0 0,-1 1 0,1 0 0,8-2 0,-15 5 0,1 3 0,0 0 0,1 0 0,0 0 0,-1 0 0,1-1 0,0 1 0,0-1 0,1 1 0,-1-1 0,0 0 0,4 3 0,6-4-148,0 0-1,0-1 1,0 0 0,-1-1-1,1 0 1,0-1 0,18-5-1,-14 3-105,0 1 0,33-2 0,-44 8-1116,-2 20 4201,-2-15-6510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845"/>
    </inkml:context>
    <inkml:brush xml:id="br0">
      <inkml:brushProperty name="width" value="0.025" units="cm"/>
      <inkml:brushProperty name="height" value="0.025" units="cm"/>
    </inkml:brush>
  </inkml:definitions>
  <inkml:trace contextRef="#ctx0" brushRef="#br0">0 1 13421,'0'0'4772,"49"39"-5733,-21-22-2530,2-1-4132</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9.298"/>
    </inkml:context>
    <inkml:brush xml:id="br0">
      <inkml:brushProperty name="width" value="0.025" units="cm"/>
      <inkml:brushProperty name="height" value="0.025" units="cm"/>
    </inkml:brush>
  </inkml:definitions>
  <inkml:trace contextRef="#ctx0" brushRef="#br0">108 246 7623,'0'0'14878,"-9"0"-13057,-3-2-1569,5 1 67,0 0 0,0 0 1,0 1-1,0 0 1,-12 1-1,17-1-202,0 1 1,1-1-1,-1 1 0,1-1 0,-1 1 1,1-1-1,-1 1 0,1 0 0,0 0 1,-1 0-1,1-1 0,0 1 0,-1 1 1,1-1-1,0 0 0,0 0 0,0 0 1,0 1-1,0-1 0,0 0 0,1 1 1,-1-1-1,0 1 0,1-1 1,-1 1-1,1-1 0,-1 1 0,1-1 1,0 1-1,0 0 0,0-1 0,-1 1 1,2 2-1,-1-3-103,0 0 0,1-1 0,-1 1 0,1 0 0,-1 0 0,1 0 0,-1 0 0,1-1 0,0 1 0,-1 0 0,1-1 0,0 1 0,0 0 0,-1-1 0,1 1 0,0-1 0,0 1 0,0-1 0,0 1 0,0-1 0,-1 0 0,1 1 0,0-1 0,0 0 0,0 0 0,0 0 0,0 0 0,0 0 0,0 0 0,2 0 0,40 0 34,-32 0-108,75-21-1862,-85 55 1964,-2-33-14,1 1-1,0-1 0,0 0 1,0 1-1,0-1 0,0 1 1,0-1-1,1 0 0,-1 1 1,0-1-1,1 0 0,-1 0 1,1 1-1,-1-1 0,1 0 1,0 0-1,-1 1 0,1-1 1,0 0-1,0 0 0,0 0 1,0 0-1,0 0 0,0 0 1,0-1-1,2 2 0,1-1 40,0 0 0,1 0 0,-1 0 0,0-1 0,0 0 0,1 0 0,6-1 0,-8 1-70,4-1 25,-1 0-1,1-1 1,-1 1 0,0-2-1,0 1 1,0-1-1,0 1 1,0-2 0,0 1-1,-1-1 1,1 0 0,8-9-1,7-6-15,28-36 1,-47 53-7,22-25-57,-2-1 0,-1-1 0,-1-1 0,-2-1 0,22-49 0,-43 78 258,-8 7-166,-10 10-52,6 0 247,1 1 1,1 0 0,1 1-1,-18 31 1,25-40-149,1-1 1,1 1-1,-1 0 0,1 1 1,1-1-1,-1 1 0,2-1 1,-1 1-1,1-1 1,0 1-1,1 0 0,0 0 1,2 16-1,-1-22-82,1 0 0,-1 0 0,1-1 0,0 1 0,0-1 0,0 1 0,0-1 0,0 0 0,0 0 0,1 1 0,-1-2 0,1 1 0,0 0 0,-1 0 0,1-1 0,0 0 0,0 1 0,0-1 0,0 0 0,0 0 0,0-1 0,0 1 0,0-1 0,0 1 0,1-1 0,4-1 0,5 2 0,-1-1 0,1 0 0,-1-1 0,0 0 0,20-5 0,-21 2 0,-1 0 0,0 0 0,-1-1 0,1 0 0,-1 0 0,0-1 0,15-13 0,-19 15 0,0-1 0,-1 1 0,0-1 0,0 1 0,0-1 0,0 0 0,-1-1 0,0 1 0,0 0 0,-1-1 0,1 0 0,-1 1 0,0-1 0,2-12 0,-4 17 0,0 1 0,0-1 0,0 0 0,0 0 0,-1 0 0,1 0 0,0 0 0,0 0 0,-1 0 0,1 1 0,0-1 0,-1 0 0,1 0 0,-1 0 0,1 1 0,-1-1 0,1 0 0,-1 1 0,0-1 0,1 0 0,-1 1 0,0-1 0,1 1 0,-1-1 0,0 1 0,0-1 0,0 1 0,1 0 0,-1-1 0,0 1 0,0 0 0,0 0 0,0-1 0,0 1 0,1 0 0,-1 0 0,0 0 0,0 0 0,0 0 0,0 0 0,0 1 0,0-1 0,0 0 0,0 0 0,1 1 0,-1-1 0,-1 1 0,-4 0 0,1 0 0,0 1 0,-1 0 0,1 0 0,0 0 0,-8 6 0,5-2 0,0 0 0,1 1 0,0 0 0,0 1 0,0 0 0,1 0 0,1 0 0,-1 1 0,-7 16 0,11-22 0,1 1 0,0-1 0,0 0 0,0 0 0,0 0 0,0 1 0,1-1 0,-1 0 0,1 1 0,0-1 0,0 1 0,0-1 0,1 0 0,-1 1 0,1-1 0,-1 0 0,1 0 0,0 1 0,1-1 0,-1 0 0,0 0 0,1 0 0,0 0 0,0 0 0,0-1 0,0 1 0,0 0 0,0-1 0,1 0 0,-1 1 0,1-1 0,4 3 0,1 0-303,-1-1 0,1 0 1,0-1-1,0 0 0,1 0 0,15 3 1,-9-4-1894,0 0 1,0-1-1,18-1 1,11-2-14995</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282"/>
    </inkml:context>
    <inkml:brush xml:id="br0">
      <inkml:brushProperty name="width" value="0.025" units="cm"/>
      <inkml:brushProperty name="height" value="0.025" units="cm"/>
    </inkml:brush>
  </inkml:definitions>
  <inkml:trace contextRef="#ctx0" brushRef="#br0">89 51 12204,'-1'0'121,"1"0"0,0 0 0,0 0 1,0 0-1,0 1 0,0-1 1,0 0-1,-1 0 0,1 0 1,0 0-1,0 0 0,0 0 1,0 0-1,0 0 0,-1 0 0,1 0 1,0 0-1,0 0 0,0 0 1,0 0-1,-1 0 0,1 0 1,0 0-1,0-1 0,0 1 1,0 0-1,0 0 0,0 0 0,-1 0 1,1 0-1,0 0 0,0 0 1,0 0-1,0 0 0,0-1 1,0 1-1,0 0 0,0 0 1,-1 0-1,1 0 0,0 0 0,0 0 1,0-1-1,0 1 0,0 0 1,0 0-1,0 0 0,0 0 1,0 0-1,0-1 0,0 1 1,0 0-1,0 0 0,0 0 0,0 0 1,0-1-1,0 1 0,0 0 1,-12 20 1427,-9 30-1677,15-36 235,-2 7 314,0 1 0,1-1 0,1 1 0,1 0 0,1 1 0,-2 32 0,6-53-394,0-1 1,0 1-1,0-1 0,1 1 0,-1-1 1,0 1-1,1-1 0,-1 0 1,1 1-1,-1-1 0,1 1 1,0-1-1,-1 0 0,1 0 1,0 1-1,0-1 0,0 0 1,0 0-1,0 0 0,0 0 1,1 0-1,-1 0 0,0 0 1,2 1-1,1-1 24,-1 0 0,1 0 1,-1 0-1,1 0 0,0 0 0,-1-1 1,1 1-1,0-1 0,6-1 0,3 0 63,-1-1 0,0 0 0,0-1 0,0 0 0,16-8 0,-6 0-92,-1 0 0,0-2 0,-1 0 0,0-1 0,25-24-1,-34 27-8,-1 1 0,0-1 0,0 0 0,-2-1-1,1 0 1,-2-1 0,1 1 0,-2-2 0,0 1-1,6-19 1,-11 32 17,-1-1-1,1 0 1,-1 0-1,1 0 0,-1 0 1,0 0-1,1 0 1,-1 0-1,0 0 0,0 0 1,0 0-1,0 0 1,0-1-1,0 1 1,0 0-1,0 0 0,0 0 1,0 0-1,0 0 1,-1 0-1,1 0 1,-1 0-1,1 0 0,0 0 1,-1 0-1,0 0 1,1 1-1,-1-1 0,1 0 1,-2-1-1,1 3 2,-1-1-1,1 0 0,0 1 0,0-1 1,-1 1-1,1 0 0,0-1 1,0 1-1,0 0 0,0 0 0,0 0 1,0-1-1,0 1 0,0 0 1,0 0-1,0 1 0,1-1 0,-1 0 1,0 0-1,1 0 0,-1 0 1,1 1-1,-1 1 0,-5 9 11,1 0 0,1 1 0,0 0 0,0-1 0,1 1 0,1 1 0,1-1 0,-1 19 0,2-29-9,-1 1-1,1-1 0,1 1 0,-1 0 1,0-1-1,1 1 0,0-1 0,0 1 1,0-1-1,0 1 0,0-1 0,1 0 1,0 0-1,-1 0 0,1 1 0,0-2 1,1 1-1,-1 0 0,0 0 0,1-1 1,0 1-1,-1-1 0,1 0 0,0 0 0,0 0 1,0 0-1,1 0 0,-1-1 0,0 1 1,1-1-1,-1 0 0,1 0 0,-1 0 1,6 0-1,-1 0 84,0-1 0,0 0 0,0 0 0,0-1 0,0 0 0,0-1-1,0 1 1,0-2 0,-1 1 0,1-1 0,-1 0 0,1 0 0,-1-1 0,0 0 0,-1 0 0,1-1 0,-1 0 0,1 0 0,-2-1 0,1 1 0,-1-1 0,1 0 0,-2-1-1,1 1 1,-1-1 0,0 0 0,0 0 0,-1-1 0,0 1 0,0-1 0,2-8 0,-1 1-115,0-1 0,-1 0 0,0 0 0,-2 0 0,0 0 0,0 0 0,-3-22 0,2 38-1,0-1-1,0 1 1,0 0 0,0-1-1,0 1 1,0 0 0,0-1-1,0 1 1,0 0-1,0-1 1,0 1 0,0 0-1,-1-1 1,1 1 0,0 0-1,0 0 1,0-1 0,0 1-1,-1 0 1,1 0 0,0-1-1,0 1 1,0 0-1,-1 0 1,1-1 0,0 1-1,0 0 1,-1 0 0,1 0-1,0-1 1,-1 1 0,1 0-1,0 0 1,-1 0 0,1 0-1,0 0 1,-1 0-1,1 0 1,0 0 0,-1 0-1,1 0 1,0 0 0,-1 0-1,1 0 1,0 0 0,-1 0-1,1 0 1,0 0 0,0 0-1,-1 0 1,1 1 0,0-1-1,-1 0 1,1 0-1,0 0 1,0 1 0,-1-1-1,1 0 1,0 0 0,0 0-1,-1 1 1,-11 16-732,6 24-4053,5-13-1697,1-17 2714,0 7-4463</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950"/>
    </inkml:context>
    <inkml:brush xml:id="br0">
      <inkml:brushProperty name="width" value="0.025" units="cm"/>
      <inkml:brushProperty name="height" value="0.025" units="cm"/>
    </inkml:brush>
  </inkml:definitions>
  <inkml:trace contextRef="#ctx0" brushRef="#br0">1 303 11211,'0'0'13639,"0"8"-12080,0-5-1397,0 33 1627,0-34-1720,0-1 1,0 0-1,0 0 1,0 1-1,0-1 1,0 0-1,0 0 1,1 0-1,-1 0 1,0 1-1,1-1 1,-1 0-1,1 0 1,0 0-1,-1 0 1,1 0-1,0 0 1,-1 0 0,1 0-1,0 0 1,0 0-1,0-1 1,0 1-1,0 0 1,0-1-1,1 2 1,4-1 1,1-1 0,-1 0 0,0 0 0,0 0 0,0 0 1,0-1-1,0 0 0,0 0 0,0-1 0,0 0 0,7-3 0,3-3-82,-1 0 0,22-16-1,9-6-108,-45 33 102,0-1 1,0 1-1,-1 0 0,1-1 1,-1 1-1,0 0 0,1-1 1,-1 1-1,0 0 1,-1-1-1,1 1 0,0 0 1,-2 3-1,2 16-82,1-21 97,0 0 0,0 0 0,0 0 0,0 0 0,0 0-1,0-1 1,0 1 0,0 0 0,1-1 0,-1 1 0,0 0 0,1-1 0,-1 0 0,0 1 0,1-1 0,-1 0 0,0 1 0,1-1-1,-1 0 1,1 0 0,-1 0 0,1 0 0,-1-1 0,0 1 0,3-1 0,40-7-109,-31 3-125,0-1-1,0-1 1,0 0 0,-1-1 0,0-1-1,0 1 1,-1-2 0,0 0 0,13-15-1,-8 6-400,0-1 0,-1-1 0,-1 0 0,17-36 0,-27 49 534,1-1-35,-1 1 0,1-1 0,-2 0 0,1 0 0,-1 0 0,-1-1 0,0 1 0,0-1 0,-1 0 0,0 1 0,0-12 0,-15 33 1868,5 3-1335,0 0-1,1 0 1,1 1-1,0 0 1,1 1-1,1-1 1,1 1 0,0 0-1,-3 34 1,4-6 72,2 1 0,7 73 0,-5-113-1039,-1-8 255,1-19 200,-6-34 246,-2 30 148,-2 0 0,-1 1 0,0 0 1,-2 1-1,-1 0 0,-1 1 1,-24-30-1,71 56 530,-3 6-1016,41 10-648,-25-14-6407,-47-12-3748,-10-8-1613</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297"/>
    </inkml:context>
    <inkml:brush xml:id="br0">
      <inkml:brushProperty name="width" value="0.025" units="cm"/>
      <inkml:brushProperty name="height" value="0.025" units="cm"/>
    </inkml:brush>
  </inkml:definitions>
  <inkml:trace contextRef="#ctx0" brushRef="#br0">1 0 15887,'0'0'9097,"56"28"-9258,-18-16-2625,-1-5-2884,0 2-6533</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641"/>
    </inkml:context>
    <inkml:brush xml:id="br0">
      <inkml:brushProperty name="width" value="0.025" units="cm"/>
      <inkml:brushProperty name="height" value="0.025" units="cm"/>
    </inkml:brush>
  </inkml:definitions>
  <inkml:trace contextRef="#ctx0" brushRef="#br0">147 1 18321,'0'0'5056,"-8"5"-3012,-20 9-987,10-6-518,0 2 0,1 0 1,0 0-1,-16 15 0,33-25-575,-1 1 0,1-1-1,0 0 1,-1 1-1,1-1 1,0 1 0,0-1-1,-1 0 1,1 1-1,0-1 1,0 1 0,0-1-1,-1 1 1,1-1-1,0 1 1,0-1 0,0 1-1,0-1 1,0 1 0,0-1-1,0 1 1,0-1-1,0 1 1,0-1 0,0 1-1,0-1 1,1 1-1,-1-1 1,0 1 0,0-1-1,0 0 1,1 1 0,-1-1-1,0 1 1,0-1-1,1 0 1,-1 1 0,0-1-1,1 1 1,-1-1-1,1 0 1,-1 0 0,0 1-1,1-1 1,-1 0 0,1 0-1,-1 1 1,1-1-1,-1 0 1,1 0 0,-1 0-1,1 0 1,-1 0-1,1 0 1,-1 0 0,1 0-1,0 0 1,41 8-1832,-29-6 1095,5 2-346,-8-3 819,0 1 0,-1 0 0,1 1 1,0 0-1,-1 0 0,0 1 1,0 0-1,16 11 0,-24-15 397,0 1 0,-1-1 0,1 1 0,0 0 0,-1-1 0,1 1 0,-1 0 0,1-1-1,-1 1 1,1 0 0,-1 0 0,0 0 0,1-1 0,-1 1 0,0 0 0,0 0 0,0 0 0,0 0 0,1 0 0,-1 0 0,0-1 0,0 1-1,-1 0 1,1 0 0,0 0 0,0 0 0,0 0 0,-1 1 0,0 0 120,-1 0 1,1 0-1,-1 0 0,1 0 1,-1 0-1,0 0 0,0 0 0,1 0 1,-2-1-1,-1 2 0,-51 25 2942,41-23-2731,0 0 0,0-1 0,0 0-1,0-1 1,-1-1 0,-17 1 0,32-3-480,0 0 0,0 0 0,-1 0-1,1 0 1,0 0 0,0 0 0,0 0 0,-1 0 0,1 0 0,0 0 0,0 0 0,0-1 0,0 1-1,-1 0 1,1 0 0,0 0 0,0 0 0,0 0 0,0-1 0,0 1 0,-1 0 0,1 0-1,0 0 1,0 0 0,0-1 0,0 1 0,0 0 0,0 0 0,0 0 0,0-1 0,0 1-1,0 0 1,0 0 0,0-1 0,0 1 0,0 0 0,0 0 0,0 0 0,0-1 0,0 1-1,0 0 1,0 0 0,0 0 0,0-1 0,0 1 0,0 0 0,1 0 0,-1 0 0,0 0 0,0-1-1,0 1 1,0 0 0,0 0 0,1 0 0,-1 0 0,0 0 0,0 0 0,0-1 0,0 1-1,1 0 1,-1 0 0,11-12-3278,11-5-2403,5-3-2403</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983"/>
    </inkml:context>
    <inkml:brush xml:id="br0">
      <inkml:brushProperty name="width" value="0.025" units="cm"/>
      <inkml:brushProperty name="height" value="0.025" units="cm"/>
    </inkml:brush>
  </inkml:definitions>
  <inkml:trace contextRef="#ctx0" brushRef="#br0">146 218 17264,'0'0'2493,"-12"6"-112,-6 4-1274,1 0-1,1 2 0,-17 13 1,29-22-879,0 0 0,0 1-1,1-1 1,-1 1 0,1-1 0,0 1 0,0 0 0,0 1-1,0-1 1,1 0 0,0 1 0,0-1 0,0 1 0,0 0 0,1-1-1,-1 1 1,1 0 0,1 0 0,-1 0 0,1 0 0,0 7 0,1-10-218,0-1 0,0 1 0,0-1 0,0 1 0,0-1 1,0 1-1,0-1 0,1 0 0,-1 0 0,1 0 1,-1 0-1,1 0 0,-1 0 0,1 0 0,0 0 0,-1 0 1,1-1-1,0 1 0,-1-1 0,1 1 0,0-1 0,0 0 1,0 0-1,-1 0 0,1 0 0,2 0 0,53-1 32,-56 1-43,9-2-40,-1 0 1,1 0-1,-1-1 1,0 0 0,0-1-1,0 0 1,0 0 0,-1-1-1,1 0 1,-1 0 0,0-1-1,-1 0 1,0-1 0,0 1-1,0-1 1,0-1-1,-1 1 1,-1-1 0,1 0-1,-1-1 1,7-16 0,-5 9 62,0 1 0,-2-1 1,0 0-1,0 0 0,-2 0 1,0-1-1,-1 1 0,0-1 0,-1 0 1,-1 1-1,-1-1 0,-3-18 1,4 33-22,-1 0 1,1 1-1,0-1 1,-1 0-1,1 1 1,-1-1 0,0 0-1,1 1 1,-1-1-1,0 1 1,0-1-1,0 1 1,0-1-1,0 1 1,0 0 0,-1 0-1,1-1 1,0 1-1,-1 0 1,1 0-1,0 0 1,-1 0 0,1 1-1,-1-1 1,0 0-1,1 1 1,-1-1-1,0 1 1,1-1-1,-1 1 1,0 0 0,0 0-1,1 0 1,-1 0-1,0 0 1,1 0-1,-1 0 1,0 0 0,0 1-1,1-1 1,-1 1-1,0-1 1,-1 2-1,-5 1 0,1 0 0,-1 1 0,1-1-1,0 1 1,0 1 0,1-1 0,-12 12-1,-30 39 150,46-51-145,-1 1 0,0-1 0,1 0 0,0 1 0,0 0 0,1-1 0,-1 1-1,1 0 1,0 0 0,0 0 0,0 0 0,1 7 0,0-10-42,1 0 0,0 0 0,-1 0-1,1 0 1,0-1 0,0 1 0,0 0 0,0 0 0,0-1 0,0 1 0,1 0-1,-1-1 1,1 0 0,-1 1 0,1-1 0,-1 0 0,1 0 0,0 1 0,-1-1-1,1-1 1,0 1 0,0 0 0,0 0 0,3 0 0,61 15-2516,-38-10 557,-24-6 1896,0 1 1,-1 0-1,1 1 1,0-1 0,-1 1-1,1-1 1,-1 1-1,1 0 1,-1 0 0,0 1-1,0-1 1,0 1-1,0-1 1,0 1 0,-1 0-1,1 0 1,3 6-1,-3-2 380,-1 0-1,0-1 1,0 1-1,-1 0 1,0 0-1,0 1 1,-1-1-1,0 12 1,0-17-353,0 0 0,0-1-1,0 1 1,0 0 0,0-1 0,0 1 0,1 0 0,-1-1 0,1 1 0,-1 0 0,1-1 0,-1 1 0,1-1-1,0 1 1,0-1 0,0 0 0,0 1 0,0-1 0,0 0 0,0 1 0,0-1 0,0 0 0,1 0 0,-1 0-1,1 0 1,-1 0 0,0 0 0,4 0 0,0 1-739,-1-1-1,1-1 1,0 1-1,0-1 1,0 0-1,0 0 1,0 0-1,0-1 1,5-1-1,19-6-5651</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3.888"/>
    </inkml:context>
    <inkml:brush xml:id="br0">
      <inkml:brushProperty name="width" value="0.025" units="cm"/>
      <inkml:brushProperty name="height" value="0.025" units="cm"/>
    </inkml:brush>
  </inkml:definitions>
  <inkml:trace contextRef="#ctx0" brushRef="#br0">132 220 11018,'0'0'8483,"-11"3"-4538,2 0-3349,0 0-1,0 1 1,1-1-1,-1 2 1,1-1-1,0 1 1,-12 10-1,16-13-401,1 1 0,0 0 0,0 0 0,0 0 0,0 0 0,1 1 0,-1-1 0,1 1 0,0-1 0,0 1 0,0 0 0,0 0-1,1 0 1,0 0 0,-1 0 0,1 0 0,1 0 0,-1 1 0,1-1 0,0 0 0,0 0 0,1 9 0,0-11-190,0 1 1,0-1-1,0 0 1,1 0-1,-1 0 1,1 0-1,0 0 1,-1 0-1,1 0 0,0-1 1,0 1-1,0-1 1,0 1-1,1-1 1,-1 0-1,0 0 1,1 0-1,-1 0 0,0 0 1,1 0-1,-1-1 1,1 1-1,-1-1 1,1 0-1,-1 0 1,4 0-1,3 1-7,0 0-1,0-1 1,0-1-1,0 1 1,0-1-1,13-4 1,-17 2-53,1 0 0,-1 0 0,0-1 0,0 1 0,0-1 0,-1-1 0,1 1 0,-1-1 1,0 1-1,0-1 0,-1 0 0,1-1 0,-1 1 0,0-1 0,-1 1 0,1-1 0,-1 0 0,0 0 0,0 0 0,-1 0 0,0 0 0,0-7 0,-4 10-294,-5 8 273,-4 10 163,-12 36 310,23-47-336,0-1 0,0 0 0,0 0 0,1 1 0,-1-1 0,1 1 0,0-1 1,0 0-1,0 1 0,0-1 0,0 1 0,1-1 0,0 0 0,1 5 0,-1-6-53,0-1 1,1 0-1,-1 0 0,0 0 1,1 0-1,-1 0 0,1 0 1,-1-1-1,1 1 0,-1 0 1,1-1-1,0 1 0,-1-1 1,1 1-1,0-1 0,-1 0 1,1 0-1,0 0 0,0 0 1,-1 0-1,1 0 0,0 0 1,-1-1-1,1 1 1,0-1-1,-1 1 0,3-2 1,45-17 117,-26 3-194,-2-1 0,0-1 1,-1-1-1,0 0 0,-2-2 0,17-24 0,-11 12-57,-2-2-1,-2-1 1,23-53-1,-36 64 273,-20 34 243,-20 35-155,7 12-190,3 2 0,3 1-1,2 0 1,-14 83 0,24-97-44,2 0 0,0 90 0,6-134 0,0-1 0,0 1 0,-1-1 0,1 0 0,0 1 0,0-1 0,0 1 0,0-1 0,0 1 0,0-1 0,0 0 0,0 1 0,0-1 0,0 1 0,0-1 0,0 1 0,1-1 0,-1 0 0,0 1 0,0-1 0,0 1 0,1-1 0,-1 0 0,0 1 0,0-1 0,1 0 0,-1 1 0,0-1 0,0 0 0,1 1 0,-1-1 0,0 0 0,1 0 0,-1 1 0,1-1 0,0 0 0,12-12 0,12-30 0,-24 41 0,83-164-272,98-275-1,-177 426-16,-12 33 234,-14 37 229,-2 22 183,-23 148 1,44-216-358,1-6 0,1 1 0,-1 0 0,1 0 0,0 0 0,0 0 0,0 0 0,2 5 0,2-77 0,-5 55-28,-1-1-1,1 1 1,-8-24 0,5 24-7,1 0 1,1 0-1,-2-25 1,5 36 4,0 0-1,1 1 1,-1-1-1,0 0 1,1 1-1,-1-1 1,0 1-1,1-1 1,-1 1-1,0 0 1,1 0-1,-1-1 1,1 1-1,-1 0 1,1 0-1,-1 0 1,1 0-1,1 1 1,34 2-2530,61 5-11240,-63-8 5526</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4.231"/>
    </inkml:context>
    <inkml:brush xml:id="br0">
      <inkml:brushProperty name="width" value="0.025" units="cm"/>
      <inkml:brushProperty name="height" value="0.025" units="cm"/>
    </inkml:brush>
  </inkml:definitions>
  <inkml:trace contextRef="#ctx0" brushRef="#br0">95 1 11307,'0'0'13057,"-10"2"-11391,7-2-1651,0 0 64,0 1-1,0-1 1,1 0 0,-1 1 0,1-1-1,-1 1 1,0 0 0,1 0 0,-1 0-1,1 0 1,0 0 0,-1 0-1,1 1 1,0-1 0,0 1 0,0 0-1,0 0 1,0 0 0,0 0 0,0 0-1,0 0 1,1 0 0,-1 0 0,1 1-1,0-1 1,0 0 0,0 1-1,0-1 1,0 1 0,0 0 0,1-1-1,-1 1 1,1 0 0,0 5 0,0-7-138,1 0 0,-1 1 0,1-1 0,0 1 0,0-1 0,0 0 1,0 1-1,0-1 0,0 0 0,0 0 0,0 0 0,0 0 0,1 0 0,-1 0 1,0 0-1,1 0 0,-1-1 0,2 2 0,36 15-2358,-21-9 1575,31 21 94,-47-28 819,1 1 0,-1-1 0,0 1 0,0 0 0,0 0 0,0 0 0,0 0-1,-1 0 1,1 0 0,0 0 0,-1 0 0,0 1 0,1-1 0,-1 1 0,0-1 0,0 1 0,1 4 0,-3-6 94,0 0 1,1 0 0,-1 0-1,0 0 1,1 0 0,-1 0-1,0 0 1,0-1 0,0 1 0,0 0-1,0 0 1,0-1 0,0 1-1,0 0 1,0-1 0,0 1-1,0-1 1,0 0 0,0 1-1,-1-1 1,-1 0 0,-33 9 1055,31-8-920,-8 2-220,-46 7 1253,24-12-5466,29-2-2931</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073"/>
    </inkml:context>
    <inkml:brush xml:id="br0">
      <inkml:brushProperty name="width" value="0.025" units="cm"/>
      <inkml:brushProperty name="height" value="0.025" units="cm"/>
    </inkml:brush>
  </inkml:definitions>
  <inkml:trace contextRef="#ctx0" brushRef="#br0">6 107 18449,'0'0'3903,"-2"-9"-1624,1 7-2207,1 0 0,-1 0-1,0-1 1,1 1 0,0-1-1,-1 1 1,1 0-1,0-1 1,0 1 0,0-1-1,1 1 1,-1-1 0,1 1-1,-1 0 1,1-1 0,0 1-1,0 0 1,0 0 0,0-1-1,0 1 1,0 0 0,1 0-1,-1 0 1,1 0-1,-1 1 1,1-1 0,0 0-1,-1 1 1,1-1 0,0 1-1,0-1 1,0 1 0,1 0-1,-1 0 1,0 0 0,0 0-1,3 0 1,4-4-2,1 2 1,-1-1-1,0 1 1,1 1-1,0-1 1,0 2-1,0-1 1,0 2-1,12-1 1,-21 1-75,0 1 1,-1-1 0,1 0 0,0 1 0,0-1 0,0 1 0,0-1 0,0 1 0,-1-1-1,1 1 1,0-1 0,0 1 0,-1 0 0,1 0 0,0-1 0,-1 1 0,1 0-1,-1 0 1,1 0 0,-1-1 0,0 1 0,1 0 0,-1 0 0,0 0 0,1 0 0,-1 0-1,0 0 1,0 0 0,0 0 0,0 0 0,0 0 0,0 0 0,0 0 0,0 0 0,0 0-1,-1 0 1,1 0 0,0-1 0,-1 3 0,-14 38 42,-15 10 222,21-40-160,2 1 1,0 0-1,0 0 1,1 0 0,0 1-1,-6 22 1,12-34-96,0 0 0,-1 1 0,1-1 0,0 0 0,0 0-1,0 0 1,0 0 0,0 0 0,0 1 0,0-1 0,0 0 0,1 0 0,-1 0 0,0 0 0,1 0 0,-1 0 0,1 0 0,-1 0 0,1 0 0,-1 0 0,1 0 0,0 0 0,-1 0 0,1 0 0,0 0 0,0-1 0,0 1 0,0 0 0,-1-1-1,3 2 1,1-1 14,-1 0 0,1 0 0,-1 0 0,1 0 0,-1-1 0,1 0 0,-1 1 0,1-1 0,0-1 0,4 0 0,4 0 19,1-2 1,-1 0-1,0 0 1,0-1-1,13-7 0,-11 4-79,-1 0-1,-1-1 0,1-1 0,-2 0 0,12-12 0,-19 17 29,0 0 0,0 0 0,-1-1 1,0 0-1,0 1 0,0-1 0,0-1 0,-1 1 0,0 0 0,0 0 0,0-1 0,0 1 0,-1-1 0,0 0 0,-1 1 0,1-7 0,-1 12 7,0 0 0,0 1 0,0-1 0,0 0 0,-1 0 0,1 1 1,0-1-1,0 0 0,0 0 0,-1 1 0,1-1 0,0 0 0,0 0 0,0 0 0,-1 0 0,1 1 1,0-1-1,-1 0 0,1 0 0,0 0 0,0 0 0,-1 0 0,1 0 0,0 0 0,0 0 0,-1 0 0,1 0 1,0 0-1,-1 0 0,1 0 0,0 0 0,0 0 0,-1 0 0,1 0 0,0 0 0,-1 0 0,1 0 0,0-1 1,0 1-1,-1 0 0,1 0 0,0 0 0,0 0 0,0-1 0,-1 1 0,1 0 0,0 0 0,0 0 1,0-1-1,-1 1 0,1 0 0,0 0 0,0-1 0,0 1 0,0 0 0,0 0 0,0-1 0,0 1 0,0 0 1,0-1-1,-1 1 0,1 0 0,0 0 0,0-1 0,0 1 0,1 0 0,-1-1 0,0 1 0,-15 18-19,12-9 65,0 1 0,1-1 0,0 0 0,0 0 1,1 1-1,0-1 0,1 1 0,0-1 0,3 19 0,-3-25 13,1 1-1,0-1 1,-1 0-1,1 0 1,0 0-1,0 0 1,1 0-1,-1 0 1,1 0 0,-1-1-1,1 1 1,0 0-1,0-1 1,0 1-1,0-1 1,1 0-1,-1 0 1,1 0-1,-1 0 1,1 0 0,0 0-1,0-1 1,-1 0-1,1 1 1,0-1-1,0 0 1,0 0-1,1 0 1,-1-1-1,0 1 1,6-1 0,-4 0-14,-1 0 1,1 0-1,0-1 1,-1 0-1,1 0 1,-1 0-1,0 0 1,1-1-1,-1 0 1,0 0-1,0 0 1,0 0-1,0-1 1,-1 1-1,1-1 1,0 0-1,-1 0 1,0 0-1,0-1 1,0 1-1,0-1 1,0 0-1,-1 1 1,0-1-1,0 0 1,0-1-1,2-6 1,0 1 26,-1-1-1,0 1 1,-1-1 0,0 0 0,-1 0-1,0 0 1,-1 0 0,0 0 0,-1 0-1,-3-18 1,4 27-67,0 1 0,-1 0 0,1-1 0,0 1 0,-1-1 0,1 1 0,-1 0 0,0 0 0,1-1 0,-1 1 0,0 0 0,0 0 0,0 0 0,0 0 0,0 0 0,0 0 0,-1-1 0,-4 5 0,5 13 0,1-15-227,1 0 0,-1 1 1,1-1-1,-1 0 0,1 0 0,0 0 0,0 0 0,0 0 1,-1 0-1,1 0 0,0 0 0,0 0 0,0-1 0,0 1 1,1 0-1,-1-1 0,0 1 0,0 0 0,0-1 0,0 1 1,1-1-1,-1 0 0,0 1 0,0-1 0,1 0 0,-1 0 1,2 0-1,37 1-9464,-22-3 2127</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452"/>
    </inkml:context>
    <inkml:brush xml:id="br0">
      <inkml:brushProperty name="width" value="0.025" units="cm"/>
      <inkml:brushProperty name="height" value="0.025" units="cm"/>
    </inkml:brush>
  </inkml:definitions>
  <inkml:trace contextRef="#ctx0" brushRef="#br0">185 1 15983,'0'0'6390,"-8"1"-4281,-6 2-1487,0 0 1,1 0 0,0 2-1,-1-1 1,-17 10 0,26-11-418,-1 0 0,1 0 0,-1 0 0,1 1 0,0 0 0,1 0 0,-1 0 1,1 0-1,-1 1 0,1 0 0,0-1 0,1 2 0,-1-1 0,1 0 0,0 1 1,-2 6-1,5-11-196,0-1 1,-1 1-1,1 0 0,0 0 1,0 0-1,0 0 1,0 0-1,0 0 1,0 0-1,0-1 1,0 1-1,0 0 1,0 0-1,0 0 0,1 0 1,-1 0-1,0 0 1,1-1-1,-1 1 1,1 0-1,-1 0 1,1 0-1,-1-1 1,1 1-1,-1 0 0,1-1 1,0 1-1,-1 0 1,1-1-1,1 2 1,2-1 8,-1 1 1,0-1-1,0 0 0,1 0 1,-1 0-1,1-1 1,-1 1-1,7 0 1,3-1 6,0 0 0,0-1 1,22-4-1,-27 2-43,-1 1 1,0-1-1,1 0 0,-1-1 1,0 1-1,-1-1 0,1-1 0,-1 1 1,1-1-1,5-7 0,-8 9 7,-1-1 0,1 0 0,-1 0 0,0 0-1,0-1 1,0 1 0,0-1 0,-1 1 0,0-1 0,0 0-1,0 0 1,-1 0 0,1 0 0,-1 0 0,0-10-1,0 15 12,-1-1-1,0 1 1,0 0-1,0 0 0,0-1 1,0 1-1,0 0 0,0 0 1,0-1-1,0 1 0,0 0 1,0 0-1,0-1 0,0 1 1,0 0-1,-1-1 0,1 1 1,0 0-1,0 0 0,0 0 1,0-1-1,0 1 0,-1 0 1,1 0-1,0-1 0,0 1 1,0 0-1,-1 0 0,1 0 1,0 0-1,0-1 0,0 1 1,-1 0-1,1 0 0,0 0 1,0 0-1,-1 0 0,1 0 0,-11 6-57,-8 15-34,16-17 45,1 0 0,0 0-1,1 0 1,-1 1-1,1-1 1,0 0 0,0 1-1,0-1 1,0 0 0,1 1-1,0-1 1,0 1-1,1 6 1,-1-9-136,1 0 0,0 0-1,0 0 1,0 0 0,0 0 0,0 0-1,0 0 1,0-1 0,1 1 0,-1 0-1,0-1 1,1 1 0,0-1 0,-1 1-1,1-1 1,0 0 0,0 0 0,-1 0 0,1 0-1,0 0 1,0 0 0,0 0 0,0-1-1,0 1 1,1-1 0,-1 1 0,0-1-1,0 0 1,3 0 0,58 0-8273,-28-4 2119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873"/>
    </inkml:context>
    <inkml:brush xml:id="br0">
      <inkml:brushProperty name="width" value="0.025" units="cm"/>
      <inkml:brushProperty name="height" value="0.025" units="cm"/>
    </inkml:brush>
  </inkml:definitions>
  <inkml:trace contextRef="#ctx0" brushRef="#br0">127 218 10730,'0'0'7378,"-12"2"-4608,5-1-2393,-1 1-1,1-1 0,0 1 0,0 1 0,0 0 1,1 0-1,-1 0 0,-8 6 0,12-7-80,-1 1-1,1-1 1,0 1 0,0 0 0,0 1-1,0-1 1,1 0 0,-1 1-1,1-1 1,0 1 0,0 0-1,0 0 1,0 0 0,1 0-1,0 0 1,-1 0 0,2 0 0,-1 0-1,0 7 1,1-10-261,0 1 1,0 0-1,0-1 1,1 1-1,-1 0 1,0-1-1,1 1 0,-1 0 1,1-1-1,0 1 1,0-1-1,0 1 1,-1-1-1,1 1 1,0-1-1,1 0 1,-1 1-1,0-1 0,0 0 1,1 0-1,-1 0 1,0 0-1,1 0 1,-1 0-1,1 0 1,-1-1-1,1 1 0,0-1 1,-1 1-1,1-1 1,-1 1-1,1-1 1,0 0-1,2 0 1,9 2-20,0-1 1,0 0-1,20-3 1,-20 2 75,-4-1-111,0 0 0,0-1 0,0 0 0,0 0 0,0-1 1,0 0-1,-1-1 0,1 0 0,-1 0 0,0-1 0,0 0 1,-1 0-1,1-1 0,-1 0 0,0 0 0,-1 0 1,0-1-1,0 0 0,0-1 0,-1 1 0,7-14 0,-6 10 11,0 0 0,-1 0 0,0-1 0,-1 0 0,-1 0 0,0 0-1,0 0 1,-1 0 0,-1 0 0,0-1 0,-1 1 0,0-1-1,-1 1 1,0 0 0,-6-23 0,7 33 0,0 0-1,-1 0 1,0 0-1,0 0 1,1 0-1,-1 0 1,0 0-1,-1 0 1,1 0 0,0 1-1,0-1 1,-1 0-1,1 1 1,-1-1-1,1 1 1,-4-3-1,3 4-1,1-1-1,0 1 0,-1-1 1,1 1-1,0 0 0,-1 0 1,1 0-1,0 0 0,-1 0 1,1 0-1,0 0 1,-1 0-1,1 0 0,0 1 1,-1-1-1,1 0 0,0 1 1,-1-1-1,-1 2 0,-1 1-8,-1 0 1,1 0-1,0 0 0,0 1 0,1 0 1,-1-1-1,1 1 0,0 0 0,0 1 1,0-1-1,-4 9 0,2-1 63,1-1 1,0 1-1,1 0 0,1 0 1,0 0-1,-2 25 0,4-30-240,0 0-1,1 0 1,-1 0 0,1 0-1,1 0 1,-1-1-1,1 1 1,0 0 0,1-1-1,0 1 1,0-1-1,0 0 1,7 10-1,1-4-980,29 42-1053,-39-52 2304,0-1-1,0 1 0,0 0 0,-1-1 0,1 1 0,0 0 0,-1 0 0,1-1 1,-1 1-1,1 0 0,-1 0 0,0 0 0,0 0 0,0 0 0,0 0 0,0-1 1,0 1-1,0 0 0,-1 0 0,1 0 0,-1 0 0,1-1 0,-1 1 0,0 0 0,0 0 1,1-1-1,-1 1 0,-3 2 0,9-6-5091,10-11-1634</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214"/>
    </inkml:context>
    <inkml:brush xml:id="br0">
      <inkml:brushProperty name="width" value="0.025" units="cm"/>
      <inkml:brushProperty name="height" value="0.025" units="cm"/>
    </inkml:brush>
  </inkml:definitions>
  <inkml:trace contextRef="#ctx0" brushRef="#br0">144 0 19282,'-9'0'1842,"1"0"-1442,-62 3 3595,67-3-3810,1 0 0,-1 1 0,0-1 1,0 1-1,1-1 0,-1 1 0,0 0 1,1 0-1,-1 0 0,1 0 0,-1 1 1,1-1-1,0 1 0,0-1 0,-1 1 0,1 0 1,0 0-1,0 0 0,1 0 0,-1 0 1,0 0-1,1 1 0,-2 2 0,3-4-201,0 0 0,0 1-1,0-1 1,0 0-1,0 0 1,0 1-1,1-1 1,-1 0 0,1 1-1,-1-1 1,1 0-1,-1 0 1,1 0 0,-1 0-1,1 1 1,0-1-1,0 0 1,0 0 0,0 0-1,-1-1 1,1 1-1,0 0 1,1 0 0,-1 0-1,0-1 1,0 1-1,0 0 1,0-1-1,2 1 1,44 18-1824,-36-15 1012,41 14-1583,-24-9 1735,47 23-1,-74-32 700,0 0-1,-1 0 0,1 0 0,0 1 0,0-1 1,-1 0-1,1 1 0,0-1 0,-1 1 0,1-1 1,-1 1-1,1-1 0,0 1 0,-1-1 0,1 1 1,-1 0-1,1-1 0,-1 1 0,0 0 0,1-1 0,-1 1 1,0 0-1,1-1 0,-1 1 0,0 0 0,0 0 1,0-1-1,0 1 0,0 0 0,0 0 0,0 0 1,0-1-1,0 3 0,-1-2 78,0 1 1,0 0-1,-1-1 1,1 1-1,0-1 1,-1 1-1,1-1 0,-1 0 1,0 1-1,1-1 1,-1 0-1,-3 1 1,-54 20 2499,35-21-1838,24-1-813,-1 0 0,1-1 1,0 1-1,-1 0 0,1 0 1,0 0-1,0-1 0,-1 1 1,1 0-1,0-1 0,0 1 1,-1 0-1,1-1 1,0 1-1,0 0 0,0-1 1,0 1-1,-1 0 0,1-1 1,0 1-1,0-1 0,0 1 1,0 0-1,0-1 0,0 1 1,0 0-1,0-1 0,0 1 1,0-1-1,0 1 0,1-1 1,19-36-6778,-16 32 5835,17-28-6849</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992"/>
    </inkml:context>
    <inkml:brush xml:id="br0">
      <inkml:brushProperty name="width" value="0.025" units="cm"/>
      <inkml:brushProperty name="height" value="0.025" units="cm"/>
    </inkml:brush>
  </inkml:definitions>
  <inkml:trace contextRef="#ctx0" brushRef="#br0">65 1 7559,'0'0'13997,"-3"8"-12214,-11 32-711,1 0 0,3 0-1,1 1 1,2 0 0,2 1 0,2 0-1,4 79 1,-1-121-1061,0 1-1,0-1 1,0 0 0,0 1 0,0-1-1,0 0 1,1 1 0,-1-1 0,0 0 0,0 1-1,0-1 1,1 0 0,-1 0 0,0 1-1,0-1 1,1 0 0,-1 0 0,0 1-1,0-1 1,1 0 0,-1 0 0,0 0 0,1 1-1,-1-1 1,0 0 0,1 0 0,-1 0-1,0 0 1,1 0 0,-1 0 0,0 0-1,1 0 1,-1 0 0,1 0 0,-1 0-1,0 0 1,1 0 0,-1 0 0,0 0 0,1 0-1,-1 0 1,0 0 0,1-1 0,-1 1-1,0 0 1,1 0 0,-1 0 0,0 0-1,0-1 1,1 1 0,-1 0 0,0 0 0,0-1-1,1 1 1,-1 0 0,0-1 0,0 1-1,1-1 1,15-14 208,-10 1-219,-1 0 0,0 0 0,-1 0 0,0 0 0,-2-1 0,1 1 0,-2-1 0,0 0 0,0 0 0,-1 0 0,-4-19 0,2 26-52,-1 14-57,-1 19-13,5-20 129,1 0-1,-1-1 0,1 1 1,0-1-1,0 0 1,1 0-1,-1 0 1,1 0-1,0 0 1,0 0-1,0 0 1,1-1-1,-1 0 1,1 0-1,0 0 0,0 0 1,0 0-1,0-1 1,0 0-1,0 1 1,1-2-1,-1 1 1,1 0-1,8 1 1,-3-1 4,0 1 0,1-1 0,-1 0 0,1-1 0,-1-1 0,1 1 0,-1-2 0,1 1 0,-1-2 0,16-3 0,-18 2-11,0-1 0,-1 0 0,1 0 0,-1-1 0,0 1 0,0-2 0,-1 1 0,0-1 0,11-13 0,0 2 0,-12 67 0,-5-48 0,0-1 0,0 1 0,0 0 0,0-1 0,1 1 0,-1-1 0,0 1 0,1-1 0,0 1 0,-1-1 0,1 0 0,0 1 0,0-1 0,-1 0 0,1 1 0,0-1 0,0 0 0,1 0 0,-1 0 0,0 0 0,0 0 0,0 0 0,3 1 0,0 0 0,0 0 0,0 0 0,1-1 0,-1 0 0,1 0 0,-1 0 0,1 0 0,6-1 0,5 0 0,0 0 0,1-2 0,31-6 0,69-30-200,-36 10 74,-81 28 127,1 0 1,-1-1-1,0 1 0,1 0 0,-1 0 0,1 0 0,-1 0 0,1-1 0,-1 1 0,1 0 0,-1 0 0,1 0 1,-1 0-1,0 0 0,1 0 0,-1 0 0,1 1 0,-1-1 0,1 0 0,-1 0 0,1 0 0,-1 0 0,0 0 0,1 1 1,-1-1-1,1 0 0,-1 0 0,0 1 0,1-1 0,-1 0 0,0 1 0,1-1 0,-1 0 0,0 1 0,1-1 1,-1 1-1,0-1 0,1 1 0,0 22 104,-2-22-100,1 1 1,-1 0-1,1-1 0,-1 1 0,1 0 0,0-1 1,0 1-1,0 0 0,0-1 0,0 1 1,1 0-1,-1-1 0,0 1 0,1 0 1,-1-1-1,1 1 0,0-1 0,-1 1 0,1-1 1,0 1-1,0-1 0,0 1 0,0-1 1,0 0-1,0 0 0,0 1 0,1-1 1,-1 0-1,0 0 0,1 0 0,-1 0 1,1-1-1,1 2 0,17 0-129,0 0 1,1-2-1,-1 0 1,0-1-1,1-1 1,-1-1-1,0-1 1,20-6-1,-13 3 23,2 2 0,-1 0 0,30 0 0,-55 6 196,-1-1 1,0 1-1,1-1 0,-1 1 1,0 0-1,1 0 0,-1 0 1,0 0-1,0 0 0,0 0 1,0 1-1,0-1 0,0 1 1,0 0-1,-1-1 0,4 5 1,-3-4-132,0 0-1,0 0 1,0 0 0,0 0 0,1 0 0,-1 0 0,1 0-1,-1-1 1,1 0 0,-1 1 0,1-1 0,0 0 0,0 0-1,3 0 1,16 1-4070,-7-6-3100,7-10-9967</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437"/>
    </inkml:context>
    <inkml:brush xml:id="br0">
      <inkml:brushProperty name="width" value="0.025" units="cm"/>
      <inkml:brushProperty name="height" value="0.025" units="cm"/>
    </inkml:brush>
  </inkml:definitions>
  <inkml:trace contextRef="#ctx0" brushRef="#br0">60 173 7271,'-2'-1'491,"-1"1"0,1-1-1,-1 0 1,1 0 0,0-1 0,0 1 0,-1 0-1,1-1 1,0 1 0,0-1 0,0 0 0,1 0 0,-1 1-1,0-1 1,1 0 0,-1-1 0,1 1 0,0 0 0,0 0-1,-1 0 1,1-1 0,1 1 0,-1-1 0,0-2-1,1 2-235,0 0 0,0-1 0,0 1 0,0 0-1,1 0 1,0 0 0,0 0 0,0 0-1,0 0 1,0 0 0,0 0 0,1 0-1,-1 0 1,1 1 0,0-1 0,0 1-1,0-1 1,0 1 0,4-3 0,3-4 309,1 1 0,0 0 0,1 1 0,-1 0 0,13-5 0,-19 10-457,1-1 1,-1 1-1,0 1 1,1-1-1,0 1 0,-1 0 1,1 0-1,0 0 1,-1 0-1,1 1 0,0 0 1,0 0-1,-1 0 1,1 1-1,0-1 1,7 3-1,-11-2-103,1 0-1,-1 0 1,0 1 0,0-1-1,0 0 1,0 1 0,0-1-1,0 0 1,0 1-1,0-1 1,-1 1 0,1 0-1,-1-1 1,1 1 0,-1-1-1,1 1 1,-1 0 0,0-1-1,0 1 1,0 0 0,0-1-1,0 1 1,0 0 0,-1 1-1,-7 43 141,-2-20-34,-2 0 1,-1-2-1,-1 0 1,-34 45-1,33-50 71,1 0-1,1 1 1,0 0-1,2 1 1,0 1-1,2 0 1,-12 36-1,21-56-177,-1-1 0,1 0 0,-1 1 0,1-1-1,-1 0 1,1 1 0,0-1 0,0 1 0,0-1 0,0 1-1,0-1 1,0 0 0,0 1 0,0-1 0,1 1 0,-1-1-1,1 0 1,-1 1 0,1-1 0,-1 0 0,1 1-1,0-1 1,-1 0 0,1 0 0,0 0 0,0 1 0,0-1-1,0 0 1,0 0 0,0 0 0,0-1 0,2 2 0,0-1 7,1-1 0,-1 1 0,0-1 0,1 0 0,-1 0 0,1 0 0,-1 0 0,1-1 0,-1 1 0,1-1 0,-1 0 0,6-2 1,11-6 24,-1 0 1,0-1 0,0-2-1,-1 0 1,-1 0 0,0-2 0,-1 0-1,0-1 1,-1 0 0,-1-1 0,-1-1-1,15-22 1,-38 57-36,0 1 0,2 0 0,0 1 0,1 0 0,1 1 0,1-1 0,-3 24 0,8-43 0,0 0 0,0 0 0,0 0 0,0 0 0,0 0 0,0 0 0,1 0 0,-1 0 0,0 0 0,0 0 0,1 0 0,-1 0 0,1 0 0,-1-1 0,1 1 0,-1 0 0,1 0 0,-1 0 0,1-1 0,0 1 0,-1 0 0,1-1 0,0 1 0,0 0 0,-1-1 0,1 1 0,0-1 0,2 1 0,-1 0 0,1-1 0,0 1 0,-1-1 0,1 0 0,0 0 0,-1 0 0,1 0 0,0-1 0,-1 1 0,5-2 0,4-1 0,-1-1 0,1 0 0,-1 0 0,13-9 0,-2-2 0,0-1 0,-2-1 0,0 0 0,-1-1 0,-1-1 0,-1-1 0,0 0 0,-2-1 0,20-38 0,-39 93 0,0-13 0,-1-2 0,1 0 0,2 1 0,-4 37 0,7-56-33,1 0 0,-1 0 0,0 0 0,1 0 0,-1-1 0,1 1 0,-1 0 0,1 0 0,-1 0 0,1 0-1,-1-1 1,1 1 0,0 0 0,0 0 0,-1-1 0,1 1 0,0-1 0,0 1 0,0-1 0,-1 1 0,1-1 0,0 1 0,0-1 0,0 0 0,0 1 0,0-1 0,0 0 0,0 0 0,0 0 0,0 0 0,2 0 0,40 1-2746,-31-2 1405,14-1-4541,-1-10-2402</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811"/>
    </inkml:context>
    <inkml:brush xml:id="br0">
      <inkml:brushProperty name="width" value="0.025" units="cm"/>
      <inkml:brushProperty name="height" value="0.025" units="cm"/>
    </inkml:brush>
  </inkml:definitions>
  <inkml:trace contextRef="#ctx0" brushRef="#br0">163 4 21556,'0'0'9551,"-10"-2"-8307,3 1-1201,0 0 1,0 1-1,0 0 1,0 1 0,0-1-1,0 1 1,0 1-1,-7 1 1,11-2-43,1 0 0,-1 0-1,0 0 1,1 0 0,-1 0 0,1 0 0,0 1-1,-1-1 1,1 1 0,0-1 0,0 1 0,0 0-1,0 0 1,0 0 0,0 0 0,1 1 0,-1-1-1,1 0 1,-1 1 0,1-1 0,0 1 0,0-1-1,0 1 1,0 0 0,0-1 0,1 1 0,-1 0-1,1-1 1,0 4 0,0-4-27,1-1-1,-1 0 1,0 1-1,1-1 1,0 0 0,-1 0-1,1 0 1,0 1-1,0-1 1,-1 0 0,1 0-1,0 0 1,0 0 0,0 0-1,0 0 1,0-1-1,1 1 1,-1 0 0,0 0-1,0-1 1,0 1-1,1-1 1,2 2 0,39 11-1074,-30-10 788,-11-3 298,8 3-283,-1 0 1,1 1 0,-1 0 0,1 0 0,10 7 0,-19-10 296,1 0 0,-1 0 0,0 0 0,0 0 0,0 0 0,0 0 1,0 0-1,0 1 0,0-1 0,0 0 0,0 1 0,-1-1 0,1 0 0,0 1 0,-1-1 0,1 1 0,-1-1 0,1 2 0,-2-1 107,1 0 1,0 0-1,-1 0 1,1 0-1,-1 0 0,1 0 1,-1 0-1,0-1 1,0 1-1,0 0 1,0-1-1,0 1 1,0 0-1,-1-1 1,1 1-1,0-1 0,-1 0 1,-2 2-1,-11 11 307,-2-1 0,-32 19-1,41-27-357,0-1-1,0 0 0,0-1 0,0 0 1,-1 0-1,1-1 0,-1 0 0,0 0 1,-11 0-1,20-2-65,0 0 0,0 0 0,-1 0 0,1 0-1,0 0 1,0 0 0,0 0 0,-1-1 0,1 1 0,0 0 0,0 0 0,0 0-1,0-1 1,-1 1 0,1 0 0,0 0 0,0 0 0,0-1 0,0 1 0,0 0-1,0 0 1,0 0 0,0-1 0,0 1 0,0 0 0,0 0 0,0-1 0,0 1-1,0 0 1,0 0 0,0-1 0,0 1 0,0 0 0,0 0 0,0-1 0,0 1-1,0 0 1,0 0 0,0 0 0,0-1 0,0 1 0,1 0 0,-1 0 0,0 0-1,0-1 1,0 1 0,0 0 0,1 0 0,-1 0 0,0 0 0,0 0 0,1-1 0,8-11-2241,3 3-513,1 0 0,-1 1 0,1 1-1,14-6 1,-12 6-503,25-12-8184</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142"/>
    </inkml:context>
    <inkml:brush xml:id="br0">
      <inkml:brushProperty name="width" value="0.025" units="cm"/>
      <inkml:brushProperty name="height" value="0.025" units="cm"/>
    </inkml:brush>
  </inkml:definitions>
  <inkml:trace contextRef="#ctx0" brushRef="#br0">179 17 17617,'0'0'12406,"-13"-1"-11381,5 1-877,3 0-91,0-1 1,1 1-1,-1 0 0,0 1 1,1-1-1,-1 1 0,0 0 1,1 0-1,-1 0 0,1 1 1,-1-1-1,1 1 0,0 0 1,0 0-1,0 1 0,0-1 0,-4 4 1,-4 5 65,1-1 0,-18 24 1,27-31-115,-1 1 1,1-1 0,0 1 0,0-1 0,0 1 0,0 0 0,1 0 0,0 0 0,-1 0 0,1 0 0,1 0 0,-1 0 0,1 0 0,-1 0 0,1 0 0,1 6 0,-1-9-10,1 0 0,0 1 0,0-1 0,-1 0 0,1 1 0,0-1 0,0 0 0,0 0 0,0 0 0,0 0 0,1 0 0,-1 0 0,0 0 0,0 0 0,1 0 0,-1 0 0,1-1 0,-1 1 0,1-1 0,-1 1 0,0-1 0,1 1 0,0-1 0,-1 0 0,1 0 0,-1 0 0,1 0 0,2 0 0,47-3 0,-42 1 0,1-1 0,0 0 0,-1 0 0,0-1 0,0 0 0,0-1 0,-1 0 0,1 0 0,-1-1 0,0 0 0,8-9 0,-5 5 0,-1 0 0,-1-1 0,1-1 0,-2 0 0,1 0 0,11-25 0,-14 22 0,-7 15 0,1 0-1,0 0 1,0 0-1,0 0 1,0 0 0,-1 0-1,1 0 1,0 0-1,0 1 1,0-1 0,-1 0-1,1 0 1,0 0-1,0 0 1,0 0 0,-1 0-1,1 0 1,0 0-1,0 0 1,0 0 0,-1 0-1,1 0 1,0 0-1,0 0 1,0-1-1,-1 1 1,1 0 0,0 0-1,0 0 1,0 0-1,-1 0 1,1 0 0,0 0-1,0 0 1,0-1-1,0 1 1,0 0 0,-1 0-1,1 0 1,0 0-1,0-1 1,0 1 0,0 0-1,0 0 1,0 0-1,0-1 1,0 1 0,0 0-1,0 0 1,0 0-1,0-1 1,0 1 0,0 0-1,0 0 1,0 0-5,-9 10-6,1 0 0,1 1 0,0 0 0,0 1 0,1-1 0,1 1 0,0 0 0,0 1 0,2-1-1,-1 1 1,1 0 0,0 14 0,3-25-89,0 0 1,0 0-1,0-1 0,0 1 0,1 0 1,-1 0-1,1 0 0,-1 0 0,1-1 1,0 1-1,0 0 0,-1-1 0,1 1 1,0 0-1,1-1 0,-1 1 0,0-1 1,0 0-1,1 1 0,-1-1 0,1 0 1,-1 0-1,1 0 0,-1 0 0,1 0 1,0 0-1,-1 0 0,1-1 0,0 1 1,0-1-1,0 1 0,-1-1 0,1 0 1,0 1-1,0-1 0,0 0 0,0 0 1,0 0-1,0-1 0,2 1 0,4-1-799,-1 0-1,1 0 1,-1 0 0,1-1-1,-1 0 1,0 0-1,1-1 1,-1 0-1,7-5 1,22-17-5705</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590"/>
    </inkml:context>
    <inkml:brush xml:id="br0">
      <inkml:brushProperty name="width" value="0.025" units="cm"/>
      <inkml:brushProperty name="height" value="0.025" units="cm"/>
    </inkml:brush>
  </inkml:definitions>
  <inkml:trace contextRef="#ctx0" brushRef="#br0">151 0 15278,'0'0'12263,"-12"11"-10827,-2 4-983,1-1 0,0 2 0,1 0 0,1 0 0,0 1 0,1 1 0,-8 19 1,11-19-436,0 1 0,1 0 1,1 0-1,1 0 0,1 1 1,0-1-1,2 1 1,1 29-1,0-48-18,0 1 0,0 0 0,0-1 0,1 1 0,-1-1 0,0 1 0,1 0 0,-1-1 0,1 1 0,0-1 0,0 0 0,-1 1 0,1-1 0,0 1 0,0-1 0,0 0 0,0 0 0,1 0 0,-1 0 0,0 1 0,0-2 0,1 1 0,1 2 0,0-3 0,0 1 0,0 0 0,-1-1 0,1 1 0,0-1 0,0 0 0,0 0 0,0 0 0,-1 0 0,1 0 0,0-1 0,4-1 0,4-1 0,1-1 0,-1 0 0,0-1 0,-1-1 0,14-8 0,-7 2 0,-11 7 0,1 0 0,-1 1 0,1-1 0,0 1 0,0 1 0,0-1 0,15-3 0,-21 8 0,-1 1 0,0-1 0,1 1 0,-1-1 0,0 1 0,0-1 0,0 1 0,0 0 0,-1-1 0,1 1 0,0-1 0,-1 1 0,1-1 0,-1 1 0,1-1 0,-2 2 0,-5 10 0,0-2 0,-1 1 0,0-1 0,-15 15 0,-25 36 0,48-62 0,0 1 0,1-1 0,-1 0 0,0 1 0,0-1 0,0 1 0,1-1 0,-1 0 0,0 1 0,1-1 0,-1 0 0,0 1 0,1-1 0,-1 0 0,0 0 0,1 1 0,-1-1 0,0 0 0,1 0 0,-1 1 0,1-1 0,-1 0 0,1 0 0,-1 0 0,0 0 0,1 0 0,-1 0 0,1 0 0,-1 0 0,1 0 0,-1 0 0,1 0 0,-1 0 0,0 0 0,1 0 0,-1 0 0,1-1 0,27 2 0,-23-1 0,95-7-1105,-90 6 833,-1 0-1,0-1 1,0 0 0,0-1 0,0 0-1,0-1 1,-1 1 0,14-9 0,-11-4-4606,-13-5-4284,-11 6-405</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983"/>
    </inkml:context>
    <inkml:brush xml:id="br0">
      <inkml:brushProperty name="width" value="0.025" units="cm"/>
      <inkml:brushProperty name="height" value="0.025" units="cm"/>
    </inkml:brush>
  </inkml:definitions>
  <inkml:trace contextRef="#ctx0" brushRef="#br0">1 9 15759,'0'0'10442,"96"-9"-9706,-37 9-639,9 0-194,1 0-1600,-3 0-2915,-7 0-4805</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6.403"/>
    </inkml:context>
    <inkml:brush xml:id="br0">
      <inkml:brushProperty name="width" value="0.025" units="cm"/>
      <inkml:brushProperty name="height" value="0.025" units="cm"/>
    </inkml:brush>
  </inkml:definitions>
  <inkml:trace contextRef="#ctx0" brushRef="#br0">103 0 15054,'0'0'6913,"-9"11"-4745,1-2-1623,0 0 1,0 1 0,1 0-1,1 1 1,0 0-1,0 0 1,1 0 0,0 0-1,-3 13 1,0 32 156,1 0 0,3 0 0,6 101 0,0-51-334,-1-43-368,-5 102 0,1-237 0,-1 23 0,4 40 0,-2-16 0,2 0 0,1 0 0,1 0 0,1 0 0,8-29 0,-10 49 0,1 0 0,0 0 0,0 0 0,0 0 0,0 0 0,1 0 0,0 0 0,0 1 0,0-1 0,1 1 0,-1 0 0,1 0 0,0 0 0,0 1 0,1-1 0,-1 1 0,1 0 0,0 0 0,-1 1 0,1-1 0,0 1 0,0 0 0,1 1 0,-1-1 0,0 1 0,1 0 0,-1 0 0,1 0 0,-1 1 0,7 0 0,-10 0 0,0 1 0,1-1 0,-1 0 0,0 1 0,0-1 0,1 1 0,-1-1 0,0 1 0,0 0 0,0 0 0,0 0 0,0 0 0,0 1 0,0-1 0,0 0 0,-1 1 0,1 0 0,-1-1 0,1 1 0,-1 0 0,1 0 0,-1-1 0,0 1 0,0 0 0,0 0 0,0 0 0,0 1 0,0-1 0,0 0 0,-1 0 0,1 0 0,-1 1 0,0-1 0,0 0 0,0 1 0,0-1 0,0 0 0,0 0 0,-1 3 0,1 2 0,-1 0 0,0-1 0,0 1 0,0-1 0,-1 1 0,0-1 0,-1 1 0,1-1 0,-1 0 0,0 0 0,-1 0 0,-5 8 0,9-14 0,0 0 0,-1 0 0,1 0 0,0 0 0,0 0 0,0 0 0,0 1 0,0-1 0,0 0 0,0 0 0,0 0 0,-1 0 0,1 0 0,0 0 0,0 0 0,0 0 0,0 0 0,0 0 0,0 0 0,-1 0 0,1 0 0,0 0 0,0 0 0,0 0 0,0 0 0,0 0 0,0 0 0,0 0 0,-1 0 0,1 0 0,0 0 0,0 0 0,0 0 0,0 0 0,0 0 0,0 0 0,0-1 0,-1 1 0,1 0 0,0 0 0,0 0 0,0 0 0,0 0 0,0 0 0,0 0 0,0 0 0,0 0 0,0-1 0,0 1 0,0 0 0,0 0 0,0 0 0,0 0 0,-1 0 0,1 0 0,0-1 0,0 1 0,0 0 0,-2-14 0,1-21 0,1 32 0,0-132 0,7 134 0,0 0 0,0 1 0,0-1 0,0 2 0,8 0 0,36 7-2994,38 3-7657,-50-11 2740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212"/>
    </inkml:context>
    <inkml:brush xml:id="br0">
      <inkml:brushProperty name="width" value="0.025" units="cm"/>
      <inkml:brushProperty name="height" value="0.025" units="cm"/>
    </inkml:brush>
  </inkml:definitions>
  <inkml:trace contextRef="#ctx0" brushRef="#br0">116 38 18834,'0'0'3192,"-10"0"-352,3-1-2433,1 1 0,0 0 0,0 0 0,0 1 0,0 0 0,0 0-1,0 1 1,-7 2 0,10-3-256,0 0 0,1 1 0,-1-1 0,1 1 0,-1 0 0,1 0 1,0 0-1,-1 0 0,1 0 0,0 0 0,0 0 0,1 1 0,-1-1 0,0 1 0,1 0 0,-1-1 0,1 1 0,0 0 0,0 0 0,0 0 0,1 0 0,-1 0 0,0 3 0,1-4-140,-1 0 1,1 0-1,0 0 0,0 0 1,0 0-1,0 0 0,0 0 1,1 0-1,-1 0 0,1 0 1,-1 0-1,1 0 0,0 0 1,-1 0-1,1-1 0,0 1 0,0 0 1,0 0-1,1-1 0,-1 1 1,0-1-1,1 1 0,1 1 1,0-1 2,0-1 1,0 1 0,0 0 0,1-1-1,-1 0 1,0 0 0,1 0 0,-1 0-1,1 0 1,-1-1 0,1 1-1,5-1 1,-3 0-5,0 0-1,0 0 0,0-1 1,0 0-1,0 0 1,0-1-1,0 1 1,0-1-1,0 0 0,-1-1 1,1 0-1,-1 0 1,0 0-1,0 0 1,9-8-1,-10 6-9,0-1 0,0 1 0,-1-1 0,1 0 0,-1 0 0,-1 0 0,4-11 0,-8 24-111,0 0 0,1 0 0,0 0 0,0 0-1,1-1 1,-1 2 0,3 11 0,-2-17 61,1 0 1,-1 0-1,1 0 0,0 0 0,0-1 1,0 1-1,0 0 0,0-1 0,0 1 1,0 0-1,0-1 0,1 0 0,-1 1 1,1-1-1,-1 0 0,1 0 0,-1 1 1,1-1-1,0-1 0,-1 1 1,1 0-1,0 0 0,0-1 0,0 1 1,0-1-1,-1 1 0,1-1 0,0 0 1,0 1-1,0-1 0,0 0 0,4-1 1,0 1-379,0-1 1,1 0 0,-1 0 0,0 0-1,0-1 1,0 0 0,0 0 0,0 0 0,0-1-1,-1 0 1,1 0 0,-1 0 0,0-1-1,0 1 1,0-1 0,0-1 0,-1 1-1,0-1 1,0 1 0,0-1 0,4-7 0,-4 5 368,0 1 0,-1-1 0,0 0 0,0 0 0,-1 0 0,0-1 0,0 1 0,0-1 1,-1 1-1,0-15 0,-1 21 144,1 1 0,-1 0 0,0-1 0,0 1 0,0 0 0,0-1 0,0 1 0,0 0 0,0-1 0,0 1 1,0 0-1,0-1 0,-1 1 0,1 0 0,0-1 0,0 1 0,0 0 0,0-1 0,0 1 0,-1 0 0,1-1 0,0 1 0,0 0 0,0 0 0,-1-1 1,1 1-1,0 0 0,0 0 0,-1 0 0,1-1 0,0 1 0,-1 0 0,1 0 0,0 0 0,-1 0 0,1 0 0,0 0 0,-1 0 0,1-1 0,-1 1 1,-15 8 2046,-12 19 170,23-20-2032,0 0 0,1 0 0,0 0 0,1 1-1,0-1 1,0 1 0,0 0 0,1 0 0,0 0 0,1 0 0,-1 0 0,2 0 0,-1 0 0,1 0-1,0 1 1,3 13 0,3 1-633,0 0 0,2-1 0,1 0 0,15 29 0,-9-19-478,-7-13 294,-1 0-1,0 0 0,-1 1 0,5 40 0,-10-53 758,0-1 0,0 0-1,0 1 1,-1-1 0,0 0 0,-1 1-1,0-1 1,1 0 0,-2 0 0,1 1-1,-1-1 1,0 0 0,0 0 0,-1-1-1,0 1 1,0 0 0,0-1 0,0 0-1,-1 0 1,-4 5 0,7-9-196,0 0 0,0 0 0,0 0 0,0 0 0,0 0-1,0 0 1,-1-1 0,1 1 0,0-1 0,0 1 0,0-1 0,-1 1 0,1-1 0,0 1 0,-1-1 0,1 0 0,0 0-1,-1 0 1,1 0 0,0 0 0,-1 0 0,1 0 0,0 0 0,-1 0 0,1-1 0,0 1 0,0-1 0,-1 1-1,-1-1 1,1-2 14,-1 1 0,1 0 0,0 0 0,-1-1 0,1 0 0,0 1 0,1-1 0,-1 0 0,0 0 0,1 0 0,-2-5 0,-3-7 48,2-1 0,0 1 0,-3-31 0,5 34-173,1 0 1,0-1-1,1 1 1,0 0-1,1 0 1,1 0-1,0 0 1,1 0-1,0 0 1,0 0-1,1 1 1,1-1-1,0 1 1,1 0-1,0 1 1,0-1-1,1 1 1,1 0-1,-1 1 1,2 0-1,-1 0 1,1 1-1,0 0 1,1 0-1,18-10 1,163-92 2093,-190 110-1984,1-1 1,0 0 0,-1 0 0,1 0 0,-1 0 0,1 0 0,-1 0 0,1-1-1,-1 1 1,0 0 0,0-1 0,0 1 0,0-1 0,0 1 0,0-1 0,0 1-1,0-1 1,0 0 0,-1 0 0,1 1 0,-1-1 0,1 0 0,-1 0 0,0 0 0,0 1-1,0-1 1,0 0 0,0 0 0,0-3 0,-1 3-10,-1 1 0,1-1-1,0 0 1,-1 1 0,1-1 0,-1 1 0,0-1 0,1 1 0,-1 0-1,0 0 1,0-1 0,0 1 0,0 1 0,0-1 0,0 0-1,0 0 1,0 1 0,0-1 0,0 1 0,0 0 0,-1 0-1,1-1 1,0 1 0,-2 1 0,-2-1-4,0 0 0,1 0 0,-1 0 0,0 1 0,1 0 0,-1 0 0,1 1 0,-1 0 0,1 0 0,-7 3 0,10-4 0,0 1 0,-1 0 0,1-1 0,0 1 0,0 0 0,0 0 0,0 0 0,1 0 0,-1 0 0,1 1 0,-1-1 0,1 1 0,0-1 0,-1 1 0,1-1 0,1 1 0,-1-1 0,0 1 0,1 0 0,-1-1 0,1 1 0,0 0 0,0 4 0,0-5-53,1 1 0,0-1 0,0 1 0,0-1 0,0 0 1,0 1-1,0-1 0,1 0 0,-1 0 0,1 0 0,0 0 0,-1 0 0,1 0 0,0 0 0,0 0 0,0-1 1,0 1-1,1-1 0,-1 0 0,0 1 0,1-1 0,-1 0 0,0 0 0,1-1 0,0 1 0,-1 0 1,4-1-1,9 4-1123,-1-1 1,0-1 0,24 0 0,-5-1-6096</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542"/>
    </inkml:context>
    <inkml:brush xml:id="br0">
      <inkml:brushProperty name="width" value="0.025" units="cm"/>
      <inkml:brushProperty name="height" value="0.025" units="cm"/>
    </inkml:brush>
  </inkml:definitions>
  <inkml:trace contextRef="#ctx0" brushRef="#br0">22 0 4452,'0'0'28315,"-21"50"-28315,34-32 0,-1-3-4805,0 0-5252</inkml:trace>
  <inkml:trace contextRef="#ctx0" brushRef="#br0" timeOffset="1">8 289 20179,'0'0'9353</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031"/>
    </inkml:context>
    <inkml:brush xml:id="br0">
      <inkml:brushProperty name="width" value="0.025" units="cm"/>
      <inkml:brushProperty name="height" value="0.025" units="cm"/>
    </inkml:brush>
  </inkml:definitions>
  <inkml:trace contextRef="#ctx0" brushRef="#br0">46 102 16656,'0'0'8098,"-4"12"-7457,-7 25-153,2 0 1,1 0-1,2 1 1,2-1-1,1 47 0,3-83-469,0 0 0,0 1 0,0-1 0,0 0 0,0 1 0,0-1 0,0 0 0,1 1 0,-1-1 0,0 0 0,1 1 0,0-1 0,-1 0 0,1 0-1,-1 0 1,1 0 0,0 0 0,0 0 0,0 0 0,0 0 0,0 0 0,0 0 0,0 0 0,0 0 0,2 1 0,-1-2 16,0 1 0,0-1 1,0 0-1,0 0 0,0 0 1,0 0-1,0 0 0,0 0 1,0-1-1,0 1 0,0-1 1,0 0-1,0 1 0,4-3 1,3-2 119,1 0 0,-1-1 1,0 0-1,-1-1 0,11-10 0,0-1-22,-2-1 0,0-1 0,-1-1 0,-1-1 0,-1 0 0,0-1 0,-2 0 0,-1-1 0,-1 0 0,13-49 0,-30 114-152,2 0 1,1 0-1,3 56 0,1-95 35,0 1 0,0-1-1,0 1 1,0-1 0,1 1 0,-1-1-1,1 1 1,0-1 0,0 1 0,0-1-1,0 0 1,0 1 0,0-1-1,0 0 1,1 0 0,-1 0 0,1 0-1,0 0 1,-1 0 0,1 0 0,0-1-1,0 1 1,0-1 0,0 1-1,1-1 1,-1 0 0,0 0 0,0 0-1,1 0 1,-1 0 0,1 0 0,-1-1-1,1 1 1,-1-1 0,1 0-1,3 1 1,-1-2 15,0 0-1,1 0 1,-1 0-1,0 0 0,0-1 1,0 0-1,0 0 1,0 0-1,0-1 1,-1 0-1,1 1 1,-1-2-1,0 1 1,0 0-1,0-1 1,5-6-1,3-4-30,-2-2 0,0 1 0,-1-1 0,0-1 0,-1 0 0,-1 0 0,-1 0 0,0-1 0,-1 0 0,-1 0 0,-1-1 0,-1 1 0,0-1 0,-2-19 0,1 36-7,-1 1 0,0-1 0,0 0 0,0 0 0,-1 1 0,1-1 0,0 0 0,-1 1 0,1-1 0,-1 0 0,1 1 0,-1-1 0,0 1 0,0-1 0,0 1 0,0-1 1,-1-1-1,1 3-13,1-1 1,-1 1-1,0-1 1,0 1 0,0-1-1,0 1 1,1 0 0,-1 0-1,0-1 1,0 1-1,0 0 1,0 0 0,0 0-1,0 0 1,0 0-1,0 0 1,0 0 0,1 0-1,-1 0 1,0 1 0,0-1-1,-2 1 1,0 0-123,0 1 0,0-1 0,1 1 1,-1 0-1,0 0 0,1 0 0,-1 0 0,1 1 1,-1-1-1,1 1 0,0-1 0,0 1 0,0 0 1,1 0-1,-3 5 0,-5 29-10626,8-21 2179</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359"/>
    </inkml:context>
    <inkml:brush xml:id="br0">
      <inkml:brushProperty name="width" value="0.025" units="cm"/>
      <inkml:brushProperty name="height" value="0.025" units="cm"/>
    </inkml:brush>
  </inkml:definitions>
  <inkml:trace contextRef="#ctx0" brushRef="#br0">9 1 23094,'0'0'8264,"-8"52"-6855,8-32-1409,0 2 0,0-3 0,0-1 0,9-5 0,0-2-673,2-4-1409,-5-6-993,0-1-480,-3-1-1185,-2-17-4101</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716"/>
    </inkml:context>
    <inkml:brush xml:id="br0">
      <inkml:brushProperty name="width" value="0.025" units="cm"/>
      <inkml:brushProperty name="height" value="0.025" units="cm"/>
    </inkml:brush>
  </inkml:definitions>
  <inkml:trace contextRef="#ctx0" brushRef="#br0">1 460 12940,'0'0'15690,"9"-1"-14772,2-1-828,-1-1 1,0 0-1,0 0 1,0-1-1,0-1 0,-1 1 1,0-1-1,0-1 1,9-7-1,-12 10-49,-1-1 0,0 0 1,-1 0-1,1 0 0,-1-1 0,0 0 0,0 1 1,0-1-1,0-1 0,-1 1 0,0 0 0,0-1 1,-1 0-1,1 0 0,-1 0 0,-1 0 0,1 0 1,1-11-1,-3 16-25,-1 0 1,1 1-1,0-1 1,-1 0-1,1 1 1,0-1-1,-1 0 1,1 1-1,-1-1 1,1 0-1,-1 1 1,1-1-1,-1 1 1,0-1-1,1 1 1,-1-1-1,0 1 1,1 0-1,-1-1 1,0 1-1,1 0 1,-1-1-1,0 1 1,0 0-1,1 0 1,-1 0-1,0 0 1,0-1-1,0 1 1,1 0-1,-1 1 1,0-1-1,0 0 1,0 0-1,0 0 1,-33 8-45,25-2 74,0 0 0,1 1 0,-1 1 0,1-1 0,1 1 0,0 1 0,0-1 0,1 1 0,0 1 0,0-1 0,1 1 0,0 0 0,1 0 0,0 0 0,1 1 0,0-1 0,0 1 0,1 0 0,1 0 0,-1 18 0,2-27-64,0 0 0,1 0 1,-1 0-1,1 1 0,-1-1 0,1 0 0,0 0 1,0 0-1,0 0 0,0 0 0,0 0 0,0-1 1,0 1-1,1 0 0,-1-1 0,1 1 0,-1 0 1,1-1-1,0 0 0,3 3 0,-1-2-84,1 0-1,0 0 0,-1 0 1,1 0-1,0-1 1,0 1-1,0-1 0,0-1 1,6 1-1,-5 0-78,-1-1 0,1 0 0,-1 0-1,1 0 1,-1-1 0,0 0 0,1 0 0,-1 0 0,0-1-1,0 1 1,0-1 0,0-1 0,0 1 0,0-1 0,0 1 0,-1-1-1,1-1 1,5-4 0,1-18-5083,-9-8-1990</inkml:trace>
  <inkml:trace contextRef="#ctx0" brushRef="#br0" timeOffset="1">11 1 18161,'0'0'10122</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482"/>
    </inkml:context>
    <inkml:brush xml:id="br0">
      <inkml:brushProperty name="width" value="0.025" units="cm"/>
      <inkml:brushProperty name="height" value="0.025" units="cm"/>
    </inkml:brush>
  </inkml:definitions>
  <inkml:trace contextRef="#ctx0" brushRef="#br0">18 1 15887,'0'0'11109,"-3"12"-10132,-6 56 621,4 0 0,5 125 0,0-191-1598,0 0 0,0 0 0,0-1 0,0 1 0,0 0 0,1 0 0,-1 0 0,1 0 0,-1-1 0,1 1 0,0 0 0,-1 0 0,1-1 0,0 1 0,0-1 0,0 1 0,1-1 0,1 3 0,-2-3 0,1 0 0,-1-1 0,0 1 0,0-1 0,1 0 0,-1 1 0,0-1 0,1 0 0,-1 1 0,1-1 0,-1 0 0,0 0 0,1 0 0,-1-1 0,1 1 0,-1 0 0,0 0 0,1-1 0,1 0 0,4-2 0,0 0 0,-1 0 0,1-1 0,-1 0 0,1 0 0,-1-1 0,8-7 0,11-17 0,-20 22 0,1 1 0,-1-1 0,1 1 0,0 0 0,1 0 0,-1 1 0,1 0 0,11-6 0,-17 11 0,0 0 0,-1 0 0,1 0 0,0 0 0,-1 0 0,1 0 0,-1 1 0,1-1 0,0 0 0,-1 0 0,1 1 0,-1-1 0,1 0 0,0 1 0,-1-1 0,1 0 0,-1 1 0,0-1 0,1 1 0,-1-1 0,1 1 0,-1-1 0,0 1 0,1-1 0,-1 1 0,0 0 0,1-1 0,-1 1 0,0-1 0,0 1 0,0 0 0,1-1 0,-1 1 0,0 0 0,0-1 0,0 1 0,0 0 0,0-1 0,0 1 0,0-1 0,-1 2 0,2 36 0,-1-32 0,-2 20-4,1-20-87,0 1 1,1-1 0,0 1-1,0-1 1,0 1 0,1-1 0,0 0-1,2 8 1,-2-14-395,1 0 0,0 1 0,0-1-1,0 0 1,0 0 0,-1 0 0,1 0-1,0-1 1,0 1 0,0 0 0,0-1-1,-1 1 1,1-1 0,0 0 0,-1 1 0,1-1-1,0 0 1,1-1 0,19-16-5318,2-6-2893</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934"/>
    </inkml:context>
    <inkml:brush xml:id="br0">
      <inkml:brushProperty name="width" value="0.025" units="cm"/>
      <inkml:brushProperty name="height" value="0.025" units="cm"/>
    </inkml:brush>
  </inkml:definitions>
  <inkml:trace contextRef="#ctx0" brushRef="#br0">115 0 14894,'0'0'5776,"-9"9"-3480,6-6-2234,-59 62 3218,57-60-2964,1 1 1,0-1 0,0 1-1,1 0 1,-1 0-1,1 0 1,0 1 0,1-1-1,0 1 1,0-1-1,0 1 1,-1 11-1,3-18-305,0 0 0,0 1 0,0-1 0,0 1-1,0-1 1,0 1 0,0-1 0,1 1 0,-1-1-1,0 1 1,0-1 0,0 1 0,0-1 0,1 1-1,-1-1 1,0 0 0,0 1 0,1-1 0,-1 1-1,0-1 1,1 0 0,-1 1 0,0-1-1,1 0 1,-1 0 0,0 1 0,1-1 0,-1 0-1,1 0 1,-1 1 0,1-1 0,-1 0 0,1 0-1,19-4 408,15-19 484,-31 18-865,-1-1-1,1 0 1,-1 0-1,-1 0 1,0-1-1,1 1 1,-2-1-1,1 1 1,-1-1-1,0 0 1,0 1-1,-1-1 1,0 0-1,0 0 1,-1 1-1,0-1 1,-2-9-1,3 17-107,0-1 0,0 0 0,0 0-1,0 0 1,0 1 0,-1-1 0,1 0 0,0 0 0,0 0 0,0 0-1,-1 1 1,1-1 0,0 0 0,0 0 0,0 0 0,-1 0 0,1 0-1,0 0 1,0 1 0,-1-1 0,1 0 0,0 0 0,0 0 0,-1 0-1,1 0 1,0 0 0,0 0 0,-1 0 0,1 0 0,0 0 0,0 0-1,0 0 1,-1-1 0,1 1 0,0 0 0,0 0 0,-1 0 0,1 0-1,0 0 1,0 0 0,0-1 0,-1 1 0,1 0 0,0 0 0,0 0-1,0 0 1,-1-1 0,1 1 0,0 0 0,0 0 0,0 0-1,0-1 1,0 1 0,0 0 0,0 0 0,0-1 0,-1 1 0,1 0-1,0 0 1,0-1 0,0 1 0,0 0 0,0 0 0,0-1 0,0 2-155,0 0 1,0 0-1,0 0 0,0 0 1,0 0-1,1 0 1,-1 0-1,0 0 1,0 0-1,1 0 1,-1 0-1,0 0 1,1 0-1,-1 0 0,1-1 1,-1 1-1,1 0 1,0 0-1,-1 0 1,1-1-1,0 1 1,-1 0-1,1-1 1,0 1-1,0-1 0,1 2 1,3 1-942,0-1-1,1 1 1,-1-1 0,1 1-1,10 1 1,13 1-4241</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262"/>
    </inkml:context>
    <inkml:brush xml:id="br0">
      <inkml:brushProperty name="width" value="0.025" units="cm"/>
      <inkml:brushProperty name="height" value="0.025" units="cm"/>
    </inkml:brush>
  </inkml:definitions>
  <inkml:trace contextRef="#ctx0" brushRef="#br0">149 277 15278,'0'0'2381,"-9"0"-133,4 0-2011,-1 0 1,1 0 0,0 0-1,0 1 1,0 0-1,0 0 1,0 0-1,0 1 1,0 0-1,0 0 1,0 0 0,1 0-1,-1 1 1,1 0-1,0-1 1,0 2-1,0-1 1,0 0-1,0 1 1,1 0 0,-1 0-1,1 0 1,-5 8-1,-15 40 1942,22-51-2157,1 0 0,-1 1-1,1-1 1,-1 0-1,1 0 1,-1 0 0,1 0-1,0 1 1,0-1-1,0 0 1,0 0-1,-1 1 1,2-1 0,-1 0-1,0 0 1,0 0-1,0 1 1,0-1 0,1 0-1,-1 0 1,1 0-1,-1 1 1,1-1 0,-1 0-1,1 0 1,0 0-1,-1 0 1,1 0 0,0 0-1,0 0 1,0 0-1,0-1 1,0 1 0,0 0-1,0 0 1,0-1-1,0 1 1,0-1-1,2 2 1,7-2 9,-1 0-1,1 0 1,-1-1 0,1 0-1,-1 0 1,1-1 0,-1-1-1,0 1 1,0-2-1,0 1 1,0-1 0,-1 0-1,1-1 1,-1 0 0,0-1-1,10-8 1,1-2-2,0 0 0,-1-2 0,-1 0-1,-1-1 1,18-26 0,-27 35-18,0-1 1,-1 0-1,0-1 1,0 0-1,-1 0 0,-1 0 1,0 0-1,-1-1 1,0 1-1,-1-1 0,0 0 1,-1 0-1,-1 0 1,-1-18-1,1 29-21,0 0 0,0 0-1,-1 0 1,1 0 0,-1 0 0,0 0 0,1 0 0,-1 0 0,0 0-1,0 1 1,0-1 0,0 0 0,0 1 0,0-1 0,-1 1-1,1-1 1,-1 1 0,1-1 0,-1 1 0,1 0 0,-1 0-1,0 0 1,1 0 0,-1 0 0,0 0 0,0 0 0,0 1 0,0-1-1,0 1 1,0-1 0,1 1 0,-1 0 0,0 0 0,0 0-1,0 0 1,0 0 0,0 0 0,0 0 0,0 1 0,0-1 0,0 1-1,0-1 1,-2 2 0,-6 1 33,1 1 0,-1-1 1,1 2-1,0 0 0,0 0 0,1 0 0,-9 8 0,9-7 67,-48 45 885,52-47-926,1 0 1,0 0-1,-1 0 1,1 0-1,1 0 1,-1 1-1,1-1 1,0 1-1,0 0 1,0 0 0,1-1-1,-2 7 1,3-10-66,0 0 1,0 0-1,1 0 1,-1 0 0,0 0-1,1-1 1,-1 1 0,0 0-1,1 0 1,-1 0-1,1 0 1,-1 0 0,1-1-1,-1 1 1,1 0-1,0 0 1,0-1 0,-1 1-1,1-1 1,0 1 0,0 0-1,0-1 1,-1 0-1,1 1 1,0-1 0,0 1-1,0-1 1,0 0-1,0 0 1,2 1 0,36 5-540,-30-5 380,13 2-493,-4-2 82,1 2-1,-2 0 0,1 1 0,23 8 0,-38-11 568,1 0 1,0 1-1,-1 0 0,1 0 0,-1 0 1,1 0-1,-1 1 0,0-1 0,0 1 1,0 0-1,0 0 0,0 0 1,-1 0-1,0 0 0,1 1 0,-1-1 1,0 1-1,-1-1 0,1 1 0,-1 0 1,1 0-1,-1 0 0,0 0 0,0 0 1,0 4-1,-3 33 690,0 3-709,7-20-2768,-2-23-2666,7-1-3037</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651"/>
    </inkml:context>
    <inkml:brush xml:id="br0">
      <inkml:brushProperty name="width" value="0.025" units="cm"/>
      <inkml:brushProperty name="height" value="0.025" units="cm"/>
    </inkml:brush>
  </inkml:definitions>
  <inkml:trace contextRef="#ctx0" brushRef="#br0">73 289 19282,'0'0'9577,"-53"63"-7879,44-40-353,0-2-480,7-2-865,2-3 0,0-1 0,0-3-865,2-3-896,4-3-898,-1-1-1473,1-5-1345</inkml:trace>
  <inkml:trace contextRef="#ctx0" brushRef="#br0" timeOffset="1">63 0 22998,'0'0'6598,"18"67"-13773,-9-49 2178,-3 1-3619</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996"/>
    </inkml:context>
    <inkml:brush xml:id="br0">
      <inkml:brushProperty name="width" value="0.025" units="cm"/>
      <inkml:brushProperty name="height" value="0.025" units="cm"/>
    </inkml:brush>
  </inkml:definitions>
  <inkml:trace contextRef="#ctx0" brushRef="#br0">118 0 11403,'0'0'8029,"-10"2"-3684,-1 0-3381,1-1-277,0 1 0,0 0 0,0 1 0,0 0 0,0 1 0,0 0 0,-10 6 0,19-10-703,1 0 1,0 0-1,-1 0 1,1 1 0,-1-1-1,1 0 1,0 1-1,-1-1 1,1 0 0,0 0-1,-1 1 1,1-1-1,0 1 1,0-1 0,-1 0-1,1 1 1,0-1-1,0 1 1,0-1 0,0 0-1,-1 1 1,1-1-1,0 1 1,0-1 0,0 1-1,0-1 1,0 1-1,0-1 1,0 1-1,0-1 1,0 0 0,0 1-1,1-1 1,-1 1-1,0-1 1,0 1 0,0-1-1,0 0 1,1 1-1,-1-1 1,0 1 0,0-1-1,1 0 1,-1 1-1,0-1 1,1 0 0,-1 1-1,0-1 1,1 0-1,-1 0 1,1 1 0,-1-1-1,0 0 1,1 0-1,-1 0 1,1 0 0,-1 1-1,1-1 1,-1 0-1,0 0 1,1 0 0,-1 0-1,1 0 1,0 0-1,33 8-965,-32-8 887,16 3-573,5 0-192,0 2 1,27 8-1,-45-12 816,-1 1 0,0-1 0,0 1 0,0-1-1,-1 1 1,1 1 0,0-1 0,-1 0 0,1 1 0,-1 0 0,0-1 0,0 2 0,0-1-1,0 0 1,0 0 0,-1 1 0,0-1 0,1 1 0,1 4 0,-4-6 202,0-1-1,1 1 1,-1 0 0,0-1 0,1 1 0,-1 0-1,0-1 1,0 1 0,0 0 0,-1-1 0,1 1-1,0-1 1,-1 1 0,1 0 0,-1-1 0,1 1-1,-1-1 1,0 1 0,1-1 0,-1 1-1,0-1 1,0 0 0,-2 2 0,0 0 113,0 0 0,-1 0 0,1 0 0,-1-1 1,0 0-1,0 0 0,0 0 0,-7 3 0,-8 0 322,1 0-1,-1-1 1,-20 1-1,38-5-568,-11 2-15,0-1 1,0 0 0,0-1-1,-15-2 1,27 2-34,0 0 0,-1 0-1,1 0 1,-1 0 0,1 0 0,0 0 0,-1-1-1,1 1 1,0 0 0,-1 0 0,1 0 0,0 0-1,0-1 1,-1 1 0,1 0 0,0 0 0,-1-1-1,1 1 1,0 0 0,0 0 0,0-1 0,-1 1-1,1 0 1,0-1 0,0 1 0,0 0 0,0-1-1,-1 1 1,1 0 0,0-1 0,0 1 0,0 0 0,0-1-1,0 1 1,0 0 0,0-1 0,0 0 0,7-16-2168,16-11-3396,4 4-445,4-2-1922</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2.370"/>
    </inkml:context>
    <inkml:brush xml:id="br0">
      <inkml:brushProperty name="width" value="0.025" units="cm"/>
      <inkml:brushProperty name="height" value="0.025" units="cm"/>
    </inkml:brush>
  </inkml:definitions>
  <inkml:trace contextRef="#ctx0" brushRef="#br0">186 0 11691,'0'0'14360,"-9"11"-13196,-1 0-836,1 1-1,0 1 0,1 0 1,1 0-1,0 0 1,1 1-1,0 0 0,-5 18 1,8-14-259,0 0 1,0 0-1,2 0 1,0 0-1,1 0 0,1 0 1,1 0-1,0 0 1,1-1-1,9 26 1,-6-25-810,1 0 1,1 0-1,11 17 1,-26-54-6376,-8-19 5843,-36-28 1496,37 51 448,2-1-1,0 0 1,1-1 0,-13-23-1,23 38-526,1 1 0,-1-1 0,0 1-1,0-1 1,1 1 0,-1-1 0,1 1-1,0-1 1,-1 1 0,1-1 0,0 1-1,0-1 1,0 0 0,0 1 0,0-1-1,0 0 1,0 1 0,1-1 0,-1 1-1,1-1 1,-1 1 0,1-1 0,-1 1 0,1-1-1,0 1 1,0 0 0,0-1 0,0 1-1,0 0 1,0-1 0,0 1 0,0 0-1,0 0 1,0 0 0,1 0 0,-1 0-1,0 1 1,1-1 0,-1 0 0,1 0 0,-1 1-1,1-1 1,-1 1 0,1 0 0,2-1-1,9-1-136,0 0 0,0 0-1,0 2 1,21 0 0,-16 1 154,89-1-2547,-36 0-3435,-7 0-3314</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042"/>
    </inkml:context>
    <inkml:brush xml:id="br0">
      <inkml:brushProperty name="width" value="0.025" units="cm"/>
      <inkml:brushProperty name="height" value="0.025" units="cm"/>
    </inkml:brush>
  </inkml:definitions>
  <inkml:trace contextRef="#ctx0" brushRef="#br0">151 202 17040,'0'0'5718,"-10"-4"-3220,-34-9-891,41 12-1535,1 1 0,-1 1 0,1-1 0,-1 0 0,1 1 0,-1-1 0,1 1 0,-1 0 0,1 0 0,-1 0 0,1 0 1,0 0-1,0 0 0,-1 1 0,1-1 0,0 1 0,0 0 0,0-1 0,1 1 0,-1 0 0,0 0 0,1 0 0,-2 3 0,-27 48 420,28-48-442,0 0 1,0 0 0,0 0 0,1 0-1,0 0 1,0 1 0,0-1 0,0 11-1,1-15-39,0 1 0,1-1 0,-1 1 0,0-1 1,1 1-1,-1-1 0,1 1 0,-1-1 0,1 0 0,0 1 0,-1-1 0,1 0 0,0 0 0,0 1 0,0-1 0,0 0 0,0 0 0,0 0 0,0 0 0,1 0 0,-1 0 0,0-1 0,1 1 0,-1 0 0,0-1 0,1 1 0,-1-1 0,1 1 0,-1-1 0,0 0 0,1 1 0,-1-1 1,1 0-1,-1 0 0,3 0 0,5-1 31,1 0-1,-1 0 1,0-1 0,1 0 0,-1 0 0,0-1 0,-1-1 0,1 1 0,0-1 0,-1-1-1,0 0 1,0 0 0,0 0 0,-1-1 0,0 0 0,0 0 0,0-1 0,6-9 0,0 1 105,-2 0 1,0 0 0,-1-1-1,0 0 1,-1-1-1,-1 0 1,-1 0 0,7-24-1,-11 26-6,0 1 0,-1-1 0,0 0 0,-1-18 0,-1 32-141,0 1 0,0 0 0,0-1 0,0 1 0,0 0 0,0-1 0,0 1 0,0 0 0,0-1 0,0 1 0,0 0 0,0-1 0,0 1 0,0 0 0,0-1 0,0 1 0,0 0 0,0-1 0,0 1 0,0 0 0,-1-1 0,1 1 0,0 0 0,0 0 0,0-1 0,-1 1 0,1 0 0,0 0 0,0-1 0,-1 1 0,1 0 0,0 0 0,-1 0 0,1-1 0,0 1 0,-1 0 0,1 0 0,-12 9 0,-7 20 0,10-11 0,2 1 0,1-1 0,0 1 0,1 0 0,1 1 0,0-1 0,2 1 0,1 0 0,0-1 0,3 32 0,-2-49-126,1 0 1,-1 0-1,1 0 0,0 0 0,0 0 1,0 0-1,0 0 0,0 0 0,0 0 1,0-1-1,0 1 0,1 0 0,-1-1 1,1 1-1,-1-1 0,1 1 0,0-1 1,-1 0-1,1 0 0,0 1 0,0-1 1,2 0-1,2 1-661,0 0 0,-1 0 0,1-1 0,0 0 0,0 0 0,0-1 1,6 0-1,19 0-7483</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403"/>
    </inkml:context>
    <inkml:brush xml:id="br0">
      <inkml:brushProperty name="width" value="0.025" units="cm"/>
      <inkml:brushProperty name="height" value="0.025" units="cm"/>
    </inkml:brush>
  </inkml:definitions>
  <inkml:trace contextRef="#ctx0" brushRef="#br0">158 1 20083,'-10'5'2723,"5"-3"-2523,-67 40 4372,64-37-3947,0 1 1,0-1-1,1 2 0,0-1 0,0 1 1,0 0-1,-8 12 0,14-18-620,1-1 1,0 1-1,-1-1 1,1 0-1,0 1 0,0-1 1,-1 1-1,1-1 0,0 1 1,0-1-1,0 1 0,-1-1 1,1 1-1,0-1 0,0 1 1,0-1-1,0 1 0,0-1 1,0 1-1,0 0 0,0-1 1,0 1-1,0-1 0,1 1 1,-1-1-1,0 1 0,0-1 1,0 1-1,1-1 0,-1 0 1,0 1-1,0-1 0,1 1 1,0 0-1,20 3 42,28-12-94,-39 4 1,1 0 1,-2-1-1,1-1 0,-1 0 0,1 0 1,-2 0-1,1-1 0,-1-1 1,0 1-1,0-1 0,-1-1 0,0 1 1,-1-1-1,0-1 0,6-10 1,-27 53 288,1 0 1,-13 47 0,27-79-322,-1 1 1,1 0-1,-1-1 1,1 1-1,-1-1 1,1 1-1,0 0 1,0-1-1,0 1 1,0 0-1,0-1 1,0 1-1,0 0 1,1-1-1,-1 1 1,1 0-1,-1-1 0,1 1 1,-1-1-1,1 1 1,0-1-1,0 1 1,0-1-1,0 0 1,0 1-1,0-1 1,0 0-1,0 0 1,1 0-1,-1 0 1,2 2-1,0-3-257,0 1 0,0-1 1,1 1-1,-1-1 0,0 0 0,0 0 0,0 0 0,1-1 1,-1 1-1,0-1 0,0 1 0,0-1 0,0 0 0,0-1 1,0 1-1,4-2 0,23-16-7443</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732"/>
    </inkml:context>
    <inkml:brush xml:id="br0">
      <inkml:brushProperty name="width" value="0.025" units="cm"/>
      <inkml:brushProperty name="height" value="0.025" units="cm"/>
    </inkml:brush>
  </inkml:definitions>
  <inkml:trace contextRef="#ctx0" brushRef="#br0">205 0 9001,'-9'5'8963,"-10"6"-6700,-1-2-193,0 2 1,1 1-1,0 0 1,1 1-1,-26 24 1,44-37-2070,0 1 1,0-1 0,0 0-1,0 0 1,0 0 0,0 0 0,-1 0-1,1 1 1,0-1 0,0 0-1,0 0 1,0 0 0,0 1 0,0-1-1,0 0 1,0 0 0,0 0-1,0 1 1,0-1 0,0 0 0,0 0-1,0 0 1,0 1 0,0-1-1,0 0 1,0 0 0,0 0 0,0 1-1,0-1 1,0 0 0,0 0-1,0 0 1,1 1 0,-1-1-1,0 0 1,0 0 0,0 0 0,0 0-1,0 1 1,1-1 0,-1 0-1,0 0 1,0 0 0,0 0 0,1 0-1,14 4-233,28-4-759,-33 0 598,23-1-776,32 0-965,-61 1 2079,-1 0-1,1 1 1,0-1 0,0 1-1,-1 0 1,1 0-1,0 1 1,-1-1 0,1 1-1,-1-1 1,0 1-1,1 0 1,2 3 0,-5-4 129,0 0 0,0 0 0,0 0 1,-1 0-1,1 0 0,0 1 0,0-1 1,-1 0-1,1 0 0,-1 0 0,0 1 1,1-1-1,-1 0 0,0 1 0,1-1 1,-1 0-1,0 1 0,0-1 1,0 0-1,0 1 0,-1-1 0,1 0 1,0 1-1,0-1 0,-1 0 0,1 1 1,-1-1-1,1 0 0,-1 0 0,0 0 1,1 1-1,-1-1 0,0 0 0,0 0 1,0 0-1,0 0 0,0 0 0,0-1 1,0 1-1,0 0 0,-2 1 0,-5 4 304,0 0 0,-1-1 0,1 0-1,-12 5 1,1-1-238,-1-1-1,0-1 1,0 0 0,-26 4 0,-10-8-5964,39-5-2546</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319"/>
    </inkml:context>
    <inkml:brush xml:id="br0">
      <inkml:brushProperty name="width" value="0.025" units="cm"/>
      <inkml:brushProperty name="height" value="0.025" units="cm"/>
    </inkml:brush>
  </inkml:definitions>
  <inkml:trace contextRef="#ctx0" brushRef="#br0">18 0 13613,'0'0'4564,"-2"10"-2866,0 0-1511,-10 47 1778,11-53-1717,1 1 0,-1 0 0,1 0 0,0-1 0,0 1 0,1 0-1,-1 0 1,1-1 0,0 1 0,2 6 0,-2-10-230,1 0-1,-1 1 0,1-1 1,-1 0-1,1 0 1,0 0-1,-1 0 1,1 0-1,0 0 1,0-1-1,0 1 1,0 0-1,0-1 0,-1 0 1,1 1-1,0-1 1,0 0-1,0 0 1,4 0-1,40-4 61,-34 1-115,0-1 0,0 0 0,21-11 0,-27 11-24,1 0 0,0 0 0,0 1 0,0 0 0,1 1 0,-1-1 0,1 1 1,-1 1-1,1 0 0,0 0 0,-1 0 0,1 1 0,0 0 0,11 1 0,-17 0 106,0 1 0,0-1 0,0 0 0,0 1 0,0-1 0,-1 1 0,1 0 0,0-1 0,-1 1 0,1 0 0,-1 0 0,1 0 0,-1 0 0,0 0 0,0 0 0,0 1 0,0-1 0,0 0 0,-1 0 0,1 1 0,-1-1 0,1 1 0,-1 4 0,12 27 887,-12-32-904,1-1 0,0 0 0,1 0 0,-1 0 0,0 0 1,0 0-1,0 0 0,1 0 0,-1 0 0,0 0 0,1 0 0,-1-1 0,1 1 0,-1-1 0,1 1 1,-1-1-1,1 1 0,-1-1 0,1 0 0,0 0 0,-1 0 0,3 0 0,5-1 35,0-1 1,0 0-1,0-1 0,-1 1 0,1-2 0,-1 1 0,1-1 0,-1-1 0,0 1 0,-1-1 0,1-1 0,-1 0 1,12-11-1,-12 10-609,1 0 1,0 1 0,0-1 0,1 2 0,0-1-1,0 1 1,0 1 0,1-1 0,-1 2-1,20-6 1,-29 9 448,0 0 0,1 0 0,-1-1 0,0 1 0,0 0 1,1 0-1,-1 0 0,0 0 0,1 0 0,-1 0 0,0 0 0,1 0 0,-1 0 0,0 0 0,1 0 0,-1 0 0,0 0 0,1 0 0,-1 0 0,0 0 1,1 0-1,-1 0 0,0 0 0,1 0 0,-1 0 0,0 0 0,1 1 0,-1-1 0,0 0 0,0 0 0,1 0 0,-1 1 0,0-1 0,0 0 0,1 0 1,-1 1-1,0-1 0,0 0 0,0 0 0,1 1 0,-1-1 0,0 0 0,0 1 0,0-1 0,0 0 0,0 1 0,0-1 0,0 0 0,0 1 0,0-1 1,0 0-1,0 1 0,0-1 0,0 0 0,0 1 0,0 0 0,0 5-4414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646"/>
    </inkml:context>
    <inkml:brush xml:id="br0">
      <inkml:brushProperty name="width" value="0.025" units="cm"/>
      <inkml:brushProperty name="height" value="0.025" units="cm"/>
    </inkml:brush>
  </inkml:definitions>
  <inkml:trace contextRef="#ctx0" brushRef="#br0">1 0 19571,'0'0'2850,"59"34"-3619,-23-29-2145,2-3-3652</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035"/>
    </inkml:context>
    <inkml:brush xml:id="br0">
      <inkml:brushProperty name="width" value="0.025" units="cm"/>
      <inkml:brushProperty name="height" value="0.025" units="cm"/>
    </inkml:brush>
  </inkml:definitions>
  <inkml:trace contextRef="#ctx0" brushRef="#br0">124 1 16047,'0'0'8702,"7"9"-7432,-2-3-992,-2-3-199,-1-1 0,1 1 0,-1-1 0,0 1-1,0 0 1,0 0 0,0 0 0,-1 0-1,1 0 1,-1 1 0,0-1 0,1 0 0,-2 1-1,1-1 1,0 0 0,-1 1 0,1-1-1,-1 1 1,0-1 0,-1 6 0,-6 10 286,-1 0 1,0 0-1,-2-1 1,0 0 0,-17 21-1,-17 31 485,44-69-835,-6 9 110,0-1 0,1 2 0,0-1 0,1 0 0,0 1 0,1 0 0,0-1 0,1 1 0,-1 15 0,3-26-119,0 1-1,0 0 1,0 0 0,0 0 0,0 0 0,1-1 0,-1 1-1,0 0 1,1 0 0,-1-1 0,0 1 0,1 0-1,-1 0 1,1-1 0,0 1 0,-1 0 0,1-1 0,-1 1-1,1-1 1,0 1 0,-1-1 0,1 1 0,0-1-1,0 1 1,1-1 0,29 7 185,30-11-79,-51 3-398,-1-1 1,1 0-1,-1-1 0,0 0 1,0-1-1,17-8 1,-22 10-240,0-1 1,-1 0-1,1 0 1,0 0-1,-1 0 1,0 0 0,4-5-1,-6 6-230,1 0 0,-1-1 0,0 1 0,1 0 0,-1-1 0,0 1 0,0-1 0,-1 0 0,1 1 0,-1-1 0,1 0 0,-1-5 0,0-8-6852</inkml:trace>
  <inkml:trace contextRef="#ctx0" brushRef="#br0" timeOffset="1">77 213 7911,'0'0'6375,"-48"-12"-3044,32 12-865,6 0-544,8 0-353,2 2-736,5 4-224,17-2-321,6-4-128,6 0 0,7 0-128,-2-3-1857,-2-6-2660,-1-2-4163</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875"/>
    </inkml:context>
    <inkml:brush xml:id="br0">
      <inkml:brushProperty name="width" value="0.025" units="cm"/>
      <inkml:brushProperty name="height" value="0.025" units="cm"/>
    </inkml:brush>
  </inkml:definitions>
  <inkml:trace contextRef="#ctx0" brushRef="#br0">0 275 15567,'0'0'12609,"8"-3"-12289,5-3-269,-1-1-1,1 0 0,-1 0 1,14-13-1,-20 16-90,0-1 0,-1 1 0,0-1 0,0-1 0,0 1-1,-1-1 1,0 0 0,0 0 0,0 0 0,-1 0 0,6-14 0,-10 20 31,1 1 1,0-1 0,0 0 0,-1 0-1,1 0 1,0 0 0,0 0 0,0 0-1,-1 1 1,1-1 0,0 0 0,0 0-1,-1 0 1,1 0 0,0 0-1,0 0 1,-1 0 0,1 0 0,0 0-1,0 0 1,-1 0 0,1-1 0,0 1-1,0 0 1,-1 0 0,1 0-1,0 0 1,0 0 0,-1 0 0,1 0-1,0-1 1,0 1 0,0 0 0,-1 0-1,1 0 1,0 0 0,0-1 0,0 1-1,0 0 1,0 0 0,-1-1-1,1 1 1,0 0 0,0 0 0,0-1-1,0 1 1,0 0 0,0 0 0,0-1-1,0 1 1,0 0 0,0 0-1,0-1 1,0 1 0,0 0 0,0 0-1,0-1 1,0 1 0,0 0 0,0 0-1,1-1 1,-19 16-216,8-3 282,1 0 0,0 0 0,1 1 0,0 0 1,1 1-1,0 0 0,2 0 0,-1 0 0,2 1 0,0 0 0,0 0 0,2 0 0,0 0 0,0 0 0,2 1 1,0 16-1,0-30-41,0 0 0,0 0 0,1 0 0,-1 0 1,0 1-1,1-1 0,-1 0 0,1 0 0,0-1 1,0 1-1,0 0 0,0 0 0,0 0 0,0 0 1,0-1-1,0 1 0,1-1 0,-1 1 0,1-1 1,-1 1-1,1-1 0,-1 0 0,1 0 0,0 0 1,0 0-1,0 0 0,0 0 0,-1 0 0,1 0 0,0-1 1,0 1-1,0-1 0,1 0 0,-1 1 0,0-1 1,0 0-1,0 0 0,0 0 0,0-1 0,0 1 1,0 0-1,0-1 0,0 1 0,3-2 0,3-1 15,0 1 0,0-1-1,0-1 1,-1 1-1,1-1 1,-1-1-1,0 1 1,0-1 0,-1-1-1,7-5 1,0-7-43,-1 0 0,-1 0 0,0-2-1,-2 1 1,0-1 0,-1-1 0,8-31 0,-13 42 153,-6 18-122,-1 4 48,0 1 0,0-1-1,2 1 1,-1-1 0,2 1 0,-1 0-1,2-1 1,1 26 0,-1-37-62,1 0-1,-1 1 1,1-1-1,-1 0 1,1 0-1,0 0 1,-1 0-1,1 0 1,0 0-1,0 0 1,0 0-1,0 0 1,0 0-1,0-1 1,0 1-1,0 0 1,0 0-1,0-1 1,0 1-1,1-1 1,-1 1-1,0-1 1,0 0-1,0 1 1,1-1-1,-1 0 1,0 0-1,1 0 1,-1 0-1,0 0 1,0 0-1,1 0 1,-1 0-1,0-1 1,0 1-1,1 0 1,-1-1-1,2 0 1,2-1 27,1 0 0,-1 0 0,0 0 1,0 0-1,1-1 0,-2 0 0,8-5 0,8-12-96,-1 0-1,-1-2 1,-1 0-1,-1-1 0,-1-1 1,-1 0-1,-1-1 0,-1 0 1,-2-1-1,0-1 0,-2 1 1,7-39-1,-33 170-250,6-41 463,2 0 0,-1 80 0,10-116-79,0-20-42,0-1-1,1 0 1,0 1 0,0-1 0,0 1-1,1-1 1,0 0 0,1 1 0,4 12-1,-6-19-17,0-1-1,0 1 1,1-1-1,-1 1 1,0-1-1,0 1 1,0-1-1,1 1 0,-1-1 1,0 0-1,0 1 1,1-1-1,-1 1 1,0-1-1,1 0 0,-1 1 1,0-1-1,1 0 1,-1 1-1,1-1 1,-1 0-1,1 0 0,-1 1 1,0-1-1,1 0 1,-1 0-1,1 0 1,-1 0-1,1 0 0,-1 0 1,1 1-1,-1-1 1,1 0-1,-1 0 1,1 0-1,-1-1 0,1 1 1,-1 0-1,1 0 1,-1 0-1,1 0 1,-1 0-1,1-1 0,-1 1 1,1 0-1,-1 0 1,1-1-1,-1 1 1,0 0-1,1-1 0,-1 1 1,0 0-1,1-1 1,-1 1-1,0-1 1,1 1-1,-1 0 1,0-1-1,0 1 0,1-1 1,-1 1-1,0-1 1,0 1-1,0-1 1,0 1-1,0-1 0,0 1 1,0-2-1,8-33 216,-9 26-285,0 0 0,0 0 0,-1 0 0,0 0 0,-1 1 0,1-1 0,-2 0 0,1 1 0,-1 0 0,-1 0 0,-6-11 0,-10-8-216,-40-44 1,22 27 388,38 43 52,14 2 113,47 9-51,39 4 71,-89-14-1196,-1 0-1,1 0 1,0-1 0,15-4-1,-25 5 654,1 0-1,0 0 0,-1 0 1,1-1-1,-1 1 1,1 0-1,-1 0 0,1-1 1,0 1-1,-1 0 1,1-1-1,-1 1 0,0 0 1,1-1-1,-1 1 1,1-1-1,-1 1 0,0-1 1,1 1-1,-1-1 1,0 1-1,1-1 1,-1-1-1,1-8-6554,-1-4-6963</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236"/>
    </inkml:context>
    <inkml:brush xml:id="br0">
      <inkml:brushProperty name="width" value="0.025" units="cm"/>
      <inkml:brushProperty name="height" value="0.025" units="cm"/>
    </inkml:brush>
  </inkml:definitions>
  <inkml:trace contextRef="#ctx0" brushRef="#br0">0 1 8200,'0'0'8392,"59"18"-10955,-28-9-6021</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562"/>
    </inkml:context>
    <inkml:brush xml:id="br0">
      <inkml:brushProperty name="width" value="0.025" units="cm"/>
      <inkml:brushProperty name="height" value="0.025" units="cm"/>
    </inkml:brush>
  </inkml:definitions>
  <inkml:trace contextRef="#ctx0" brushRef="#br0">54 0 19987,'0'0'1660,"-6"12"662,-2 4-1415,0 1-1,2 0 0,0 0 0,0 0 0,2 1 0,0 0 1,-2 31-1,13-13-705,-7-36-224,0 1 1,0 0-1,0-1 0,0 1 0,0-1 0,1 1 0,-1-1 1,0 1-1,0 0 0,1-1 0,-1 1 0,0-1 1,1 1-1,-1-1 0,0 0 0,1 1 0,-1-1 0,1 1 1,-1-1-1,1 0 0,-1 1 0,1-1 0,-1 0 1,1 1-1,-1-1 0,1 0 0,-1 0 0,1 0 0,0 1 1,-1-1-1,1 0 0,-1 0 0,1 0 0,0 0 1,-1 0-1,1 0 0,-1 0 0,1 0 0,0-1 1,-1 1-1,1 0 0,-1 0 0,1 0 0,-1-1 0,1 1 1,-1 0-1,1 0 0,-1-1 0,1 1 0,-1-1 1,1 1-1,-1 0 0,1-1 0,-1 1 0,0-1 0,1 1 1,-1-1-1,0 1 0,1-1 0,-1 0 0,2-3-144,0 1 0,0-1 1,-1 1-1,1-1 0,-1 1 0,0-1 0,0 0 0,0 0 0,0 0 0,-1 1 0,0-8 0,-2-50-1354,2 52 1335,-9-35-201,9 41 381,-1 1 0,0-1 0,0 1-1,0-1 1,0 1 0,0-1 0,-1 1-1,1 0 1,-1 0 0,1-1 0,-1 1-1,0 0 1,0 1 0,-3-4 0,4 5 70,6 6-390,0-2 41,0 0 0,0-1 0,0 0 0,0 0-1,1 0 1,-1 0 0,1-1 0,-1 0 0,11 2-1,-3-1-2810,1-1 0,-1-1 0,19 1 0,-4-2-5578</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1.045"/>
    </inkml:context>
    <inkml:brush xml:id="br0">
      <inkml:brushProperty name="width" value="0.025" units="cm"/>
      <inkml:brushProperty name="height" value="0.025" units="cm"/>
    </inkml:brush>
  </inkml:definitions>
  <inkml:trace contextRef="#ctx0" brushRef="#br0">117 12 7591,'0'0'12871,"-11"-2"-11403,9 0-1391,-1 1 0,1 1 0,-1-1 0,0 0 0,1 1 0,-1-1 0,0 1 0,1 0-1,-1-1 1,0 2 0,1-1 0,-1 0 0,0 0 0,1 1 0,-1-1 0,1 1 0,-1 0 0,1 0 0,-1 0 0,1 0 0,-1 0-1,1 1 1,0-1 0,0 1 0,-1-1 0,1 1 0,0 0 0,1 0 0,-1 0 0,0 0 0,0 0 0,1 0 0,0 1 0,-1-1 0,1 0-1,0 1 1,0-1 0,-1 5 0,-2 3 279,0-1-1,1 1 0,1-1 0,0 1 1,0 0-1,0 0 0,2 0 1,-1 16-1,1-23-318,1 0 0,-1 0 0,0 0-1,1 0 1,-1 0 0,1-1 0,0 1 0,0 0 0,0 0 0,1-1 0,-1 1 0,1 0-1,-1-1 1,1 1 0,0-1 0,0 0 0,0 0 0,0 0 0,0 0 0,0 0 0,1 0-1,-1 0 1,1-1 0,-1 1 0,1-1 0,0 0 0,0 1 0,-1-1 0,1-1-1,0 1 1,0 0 0,3 0 0,2-1-60,1 0 0,-1 0 0,0-1 0,0 0 0,1 0 0,-1-1 0,0 0 0,0 0 0,-1-1 0,1 0 0,0 0 0,-1-1 0,0 0 0,0-1 0,0 1 0,-1-1 0,1-1 0,-1 1 0,6-7 0,-5 5-3,0-1 0,-1 0 0,0 0 0,0 0 0,-1-1 0,0 0 0,0 0 0,-1 0 0,0 0 0,0-1 0,-2 0 0,1 1 0,-1-1 1,0 0-1,0-13 0,-2 23 31,0 0 0,0 0 0,0 0 0,0-1 1,0 1-1,0 0 0,0 0 0,0 0 0,0 0 1,0 0-1,0 0 0,0 0 0,0 0 1,0 0-1,0-1 0,0 1 0,0 0 0,0 0 1,0 0-1,0 0 0,0 0 0,0 0 0,0 0 1,0 0-1,0-1 0,0 1 0,0 0 0,0 0 1,0 0-1,0 0 0,0 0 0,-1 0 0,1 0 1,0 0-1,0 0 0,0 0 0,0 0 1,0 0-1,0 0 0,0 0 0,0 0 0,0 0 1,-1 0-1,1-1 0,0 1 0,0 0 0,0 0 1,0 0-1,0 0 0,0 0 0,0 0 0,0 1 1,0-1-1,-1 0 0,1 0 0,0 0 1,0 0-1,0 0 0,0 0 0,0 0 0,0 0 1,0 0-1,0 0 0,0 0 0,-1 0 0,-7 9 144,-6 13-22,9-11 30,0 0 0,1 0-1,0 0 1,1 1 0,0 0 0,1 0 0,-1 13 0,3-22-131,-1-1 1,1 1 0,0 0 0,0 0 0,1-1 0,-1 1-1,0 0 1,1 0 0,0-1 0,-1 1 0,1-1 0,0 1-1,0-1 1,1 1 0,-1-1 0,0 1 0,1-1 0,0 0-1,-1 0 1,1 0 0,0 0 0,0 0 0,0 0 0,0 0-1,1-1 1,-1 1 0,0-1 0,1 0 0,-1 0-1,1 1 1,-1-1 0,1-1 0,0 1 0,-1 0 0,1-1-1,3 1 1,1 0-35,0-1-1,0 0 1,0 0-1,0-1 0,0 0 1,-1 0-1,1-1 1,0 1-1,0-2 1,-1 1-1,0-1 0,1 1 1,5-5-1,6-5-386,0-1-1,29-27 1,-33 26 272,1 2 0,0 0-1,31-19 1,-45 31 135,-1 0 0,1 0 0,0 0 0,-1 0 0,1 0 0,-1 0 0,1 0 0,-1 0 0,1 0 0,-1 0 0,1 0 0,-1 0-1,1 1 1,-1-1 0,1 0 0,-1 0 0,1 1 0,-1-1 0,1 0 0,-1 1 0,1-1 0,-1 0 0,1 1 0,-1-1 0,0 1 0,1-1 0,-1 0 0,0 1 0,0-1-1,1 1 1,-1-1 0,0 1 0,0-1 0,1 1 0,-1 0 0,0-1 0,0 1 0,0-1 0,0 1 0,0-1 0,0 1 0,0-1 0,0 1 0,0 0 0,0-1 0,0 1-1,-1 0 1,2 48 574,1-12-122,-1-35-446,0-1-1,0 1 1,0 0-1,1 0 1,-1 0-1,1-1 1,-1 1 0,1-1-1,0 1 1,-1-1-1,1 0 1,0 0-1,0 1 1,0-1-1,0-1 1,0 1-1,0 0 1,0 0 0,0-1-1,0 1 1,1-1-1,-1 0 1,0 1-1,4-1 1,5 0 5,-1 0 0,0 0 1,0-1-1,11-1 0,-3-3-380,1-1-1,-2 0 0,27-13 0,-32 13 324,2 0 0,-1 0 0,0 1 0,1 1 0,0 0 0,0 1 0,25-2 0,-38 5 103,0 0 0,0 1 0,0-1-1,0 0 1,0 1 0,0-1-1,0 1 1,0-1 0,0 1 0,0-1-1,0 1 1,0 0 0,0-1 0,-1 1-1,1 0 1,0 0 0,0 0-1,-1 0 1,1 0 0,-1 0 0,1 0-1,0 1 1,0-1-14,0 1 0,-1-1 0,1 0-1,0 1 1,0-1 0,0 0 0,0 0 0,0 0 0,1 0-1,-1 0 1,0 0 0,0 0 0,1 0 0,-1-1 0,1 1-1,-1 0 1,2 0 0,18 1-279,0-1 0,0 0 0,1-2 0,-1 0 0,0-1 0,24-7 0,-14 4-561,53-3-1,-81 8 785,-1 0 0,0-1 1,0 1-1,0 0 0,0 1 0,0-1 0,0 0 0,0 1 0,0-1 1,0 1-1,0-1 0,0 1 0,0 0 0,0 0 0,-1 0 0,1 0 0,0 0 1,0 0-1,-1 1 0,1-1 0,-1 1 0,1-1 0,1 3 0,-1-2-37,9 1-7339</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305"/>
    </inkml:context>
    <inkml:brush xml:id="br0">
      <inkml:brushProperty name="width" value="0.025" units="cm"/>
      <inkml:brushProperty name="height" value="0.025" units="cm"/>
    </inkml:brush>
  </inkml:definitions>
  <inkml:trace contextRef="#ctx0" brushRef="#br0">0 62 15663,'0'0'886,"12"-6"267,-10 5-1135,84-39 2903,-79 38-2693,0-1 0,0 1-1,0 0 1,0 0 0,0 1-1,0 0 1,1 0 0,-1 1-1,0 0 1,1 0 0,-1 1-1,11 2 1,-17-3-219,1 1 0,-1 0-1,0 0 1,0 0 0,0 0 0,0 0 0,0 0 0,0 0-1,-1 0 1,1 0 0,0 0 0,-1 1 0,1-1 0,0 0-1,-1 1 1,1-1 0,-1 0 0,0 1 0,1-1 0,-1 0-1,0 1 1,0-1 0,0 1 0,0-1 0,0 0 0,0 1-1,-1-1 1,1 0 0,-1 3 0,-12 40 431,-19 14 155,-11 24 685,40-76-1140,0 1 0,1 1 1,0-1-1,0 0 0,1 0 0,0 1 1,0-1-1,0 1 0,2 11 0,-1-18-144,1 0-1,-1 1 1,1-1 0,0 0-1,0 0 1,-1 0-1,1 1 1,0-1-1,0 0 1,0 0-1,0 0 1,0-1-1,1 1 1,-1 0-1,0 0 1,0 0-1,0-1 1,1 1-1,-1-1 1,0 1-1,1-1 1,-1 1-1,1-1 1,-1 0-1,0 0 1,1 0-1,-1 0 1,1 0-1,-1 0 1,1 0-1,-1 0 1,0 0-1,1-1 1,2 0-1,4 0-561,0 0-1,0-1 1,0 0-1,15-7 1,22-19-5200,1-10-5215</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631"/>
    </inkml:context>
    <inkml:brush xml:id="br0">
      <inkml:brushProperty name="width" value="0.025" units="cm"/>
      <inkml:brushProperty name="height" value="0.025" units="cm"/>
    </inkml:brush>
  </inkml:definitions>
  <inkml:trace contextRef="#ctx0" brushRef="#br0">116 1 16944,'-10'7'1543,"5"-4"-1401,-9 6 553,1 1 0,0 1 0,-19 20 0,29-29-532,1 1-1,-1-1 0,1 1 0,0 0 0,-1 0 0,1 0 0,1 1 0,-1-1 0,0 0 1,1 1-1,0-1 0,0 1 0,0-1 0,0 1 0,0-1 0,1 1 0,-1 0 0,1-1 0,0 1 1,0 0-1,1-1 0,-1 1 0,1 0 0,0-1 0,2 7 0,-1-7-132,-1-1-1,1 1 1,1-1 0,-1 0-1,0 0 1,0 0-1,1 0 1,-1 0 0,1-1-1,0 1 1,-1-1-1,1 0 1,0 1-1,0-1 1,0-1 0,0 1-1,0 0 1,5 0-1,60 3 213,-64-4-218,10 0-7,-1-1 0,1 0 0,-1-1 0,0 0 0,0-1 0,0-1 0,13-5 0,-22 7 43,0 1 1,0-1 0,0 0 0,-1 0 0,1 0-1,0-1 1,-1 1 0,0-1 0,0 0 0,0 0-1,0 0 1,0 0 0,0 0 0,-1-1 0,1 1 0,-1-1-1,0 0 1,0 0 0,-1 1 0,1-1 0,-1 0-1,0-1 1,0 1 0,0 0 0,0 0 0,-1-5-1,0 6 24,-1 0-1,0 0 0,0 1 0,0-1 0,0 0 1,0 0-1,0 1 0,-1-1 0,0 0 0,1 1 1,-1 0-1,0-1 0,0 1 0,0 0 0,0 0 1,-1 0-1,1 0 0,-1 0 0,1 1 0,-1-1 1,1 1-1,-1-1 0,0 1 0,0 0 0,0 0 1,0 0-1,1 1 0,-6-1 0,-8-3-380,0 1-1,-1 1 0,-29 0 1,46 2 197,-1-1 0,1 1 0,-1 0 0,1 0 1,-1 0-1,1 1 0,-1-1 0,1 0 0,0 0 0,-1 0 0,1 0 1,-1 0-1,1 0 0,-1 1 0,1-1 0,0 0 0,-1 0 0,1 1 0,-1-1 1,1 0-1,0 1 0,-1-1 0,1 0 0,0 1 0,0-1 0,-1 0 1,1 2-1,0-2-158,0 1 1,0-1 0,0 1-1,0-1 1,0 1-1,0-1 1,0 1 0,0 0-1,0-1 1,1 1 0,-1-1-1,0 1 1,0-1-1,1 1 1,-1-1 0,0 1-1,1-1 1,-1 0 0,0 1-1,1-1 1,-1 1-1,1-1 1,-1 0 0,1 1-1,-1-1 1,0 0 0,1 0-1,0 1 1,-1-1-1,1 0 1,-1 0 0,1 0-1,0 1 1,16 1-5989</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975"/>
    </inkml:context>
    <inkml:brush xml:id="br0">
      <inkml:brushProperty name="width" value="0.025" units="cm"/>
      <inkml:brushProperty name="height" value="0.025" units="cm"/>
    </inkml:brush>
  </inkml:definitions>
  <inkml:trace contextRef="#ctx0" brushRef="#br0">41 1 17104,'0'0'11259,"-1"9"-10277,-13 53-86,7-36-943,1 1 0,1 1 0,1-1 0,2 1 0,0 38 0,2-65-96,0-1 1,1 1-1,-1 0 1,0-1-1,0 1 1,0 0-1,1-1 1,-1 1-1,0-1 1,0 1-1,1 0 1,-1-1-1,0 1 1,1-1-1,-1 1 1,1-1-1,-1 1 1,1-1-1,-1 0 1,1 1-1,-1-1 1,1 0-1,-1 1 1,1-1-1,0 0 1,-1 1-1,1-1 0,-1 0 1,1 0-1,0 0 1,-1 0-1,1 0 1,0 0-1,-1 0 1,1 0-1,1 0 1,-1 0-480,1 0 0,0 0 0,-1-1 1,1 1-1,-1-1 0,1 1 0,-1-1 0,1 0 0,-1 1 1,1-1-1,-1 0 0,0 0 0,1 0 0,1-2 1,11-17-9421</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409"/>
    </inkml:context>
    <inkml:brush xml:id="br0">
      <inkml:brushProperty name="width" value="0.025" units="cm"/>
      <inkml:brushProperty name="height" value="0.025" units="cm"/>
    </inkml:brush>
  </inkml:definitions>
  <inkml:trace contextRef="#ctx0" brushRef="#br0">191 1 6534,'0'0'12663,"-9"6"-11868,-97 82 3230,89-82-1988,15-15 679,4 4-715,-8 23-2114,1-6 103,-3 5 46,0 0-1,1 1 1,1 0 0,1 0 0,1 0-1,0 1 1,2-1 0,0 1 0,0 27-1,2-45-29,0 0 1,0 0-1,1 0 0,-1 1 0,0-1 0,0 0 0,0 0 0,1 0 0,-1 0 1,1 0-1,-1 0 0,1 0 0,-1 1 0,1-1 0,0-1 0,-1 1 1,1 0-1,0 0 0,0 0 0,0 0 0,0 0 0,0-1 0,0 1 0,0 0 1,0-1-1,1 1 0,0 0 11,1-1-1,-1 0 1,0 1 0,0-1 0,1-1-1,-1 1 1,0 0 0,0 0 0,0-1-1,0 1 1,1-1 0,-1 0 0,2-1 0,4-1 29,-1-1 1,0 0-1,0 0 1,-1-1-1,1 1 1,10-12-1,-13 12 3,-1 0-1,1 0 1,-1-1-1,0 0 1,0 1 0,0-1-1,-1 0 1,0 0-1,0-1 1,2-7-1,-4 11-34,1 0 0,-1 0 0,-1 1 0,1-1 0,0 0 0,0 0 0,-1 1 0,1-1 0,-1 0 0,1 1 0,-1-1-1,0 1 1,0-1 0,0 0 0,1 1 0,-1 0 0,-1-1 0,1 1 0,0 0 0,0-1 0,0 1 0,-1 0 0,1 0 0,-1 0 0,1 0 0,-1 0 0,1 0-1,-1 1 1,0-1 0,1 0 0,-1 1 0,0 0 0,1-1 0,-1 1 0,-3-1 0,-4-1-59,-1 1 1,1-1-1,-1 2 1,-13-1-1,21 1 27,1 0 0,0 0 0,0 0 0,0-1 0,0 1 0,0 1 0,0-1 0,0 0 0,0 0 0,0 0 0,-1 1 0,1-1 0,0 0 0,0 1 0,0-1 0,0 1 0,0-1 0,0 1 0,1-1 0,-1 1 0,0 0 0,0 0 0,0-1 0,1 1 0,-1 0 0,0 0 0,1 0 0,-1 0 0,0 0 0,1 0 0,-1 0 0,1 0 0,0 0 0,-1 0 0,1 0 0,0 0 0,0 0 0,-1 0 0,1 0 0,0 0 0,0 0 0,0 1 0,0-1 0,1 0 0,-1 0 1,0 0-1,0 0 0,1 0 0,-1 0 0,1 0 0,0 1 0,-1 0-351,1 0 1,0-1-1,1 1 1,-1-1-1,0 1 1,0-1 0,1 1-1,-1-1 1,1 0-1,-1 1 1,1-1-1,-1 0 1,1 0 0,0 0-1,0-1 1,-1 1-1,4 1 1,21 3-9662,-11-4-913</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765"/>
    </inkml:context>
    <inkml:brush xml:id="br0">
      <inkml:brushProperty name="width" value="0.025" units="cm"/>
      <inkml:brushProperty name="height" value="0.025" units="cm"/>
    </inkml:brush>
  </inkml:definitions>
  <inkml:trace contextRef="#ctx0" brushRef="#br0">59 22 15150,'0'0'9225,"-52"0"-6502,46 0-673,5 5-897,1 2-577,1-4-320,14-2-95,8-1-33,4 0-32,3-1-1185,0-7-1858,-5-4-2754,1-5-3973</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128"/>
    </inkml:context>
    <inkml:brush xml:id="br0">
      <inkml:brushProperty name="width" value="0.025" units="cm"/>
      <inkml:brushProperty name="height" value="0.025" units="cm"/>
    </inkml:brush>
  </inkml:definitions>
  <inkml:trace contextRef="#ctx0" brushRef="#br0">0 4 16111,'0'0'7784,"9"-1"-6823,12-1-799,-1 1 1,0 1-1,1 1 1,-1 1-1,1 0 1,-1 2-1,0 0 1,31 12-1,-50-16-152,0 0-1,0 1 1,0-1 0,0 0-1,0 1 1,0-1 0,0 1-1,-1-1 1,1 1-1,0 0 1,0-1 0,-1 1-1,1 0 1,0-1-1,-1 1 1,1 0 0,-1 0-1,1 0 1,-1-1 0,1 1-1,-1 0 1,1 0-1,-1 0 1,0 0 0,0 0-1,1 0 1,-1 0-1,0 0 1,0 0 0,0 0-1,0 0 1,0 0 0,0 0-1,0 0 1,-1 0-1,1 0 1,0 0 0,-1 0-1,1-1 1,0 1-1,-1 0 1,1 0 0,-1 0-1,1 0 1,-1 0 0,1-1-1,-1 1 1,0 0-1,1-1 1,-3 2 0,-3 5 151,-1-1 0,0 0 1,-1-1-1,-9 6 0,13-8-75,-26 16 356,7-6-74,-35 28 0,54-37-353,0-1-1,0 1 1,0 0 0,0 0-1,1 0 1,0 1 0,-1-1 0,2 1-1,-1-1 1,0 1 0,1 0-1,0 0 1,0 0 0,-1 7 0,3-11-31,0 0 0,0 1 1,0-1-1,0 0 1,0 0-1,0 0 1,1 1-1,-1-1 0,0 0 1,1 0-1,-1 0 1,1 0-1,-1 0 1,1 0-1,0 0 0,-1 0 1,1 0-1,0 0 1,0 0-1,0 0 1,0 0-1,0 0 1,0-1-1,0 1 0,0 0 1,0-1-1,0 1 1,0-1-1,0 1 1,0-1-1,0 0 0,0 1 1,1-1-1,-1 0 1,2 0-1,51 4-1572,-46-4 1153,7 0-722,0-1-1,-1-1 1,1 0 0,15-4 0,26-15-5672,-8-4-3324</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476"/>
    </inkml:context>
    <inkml:brush xml:id="br0">
      <inkml:brushProperty name="width" value="0.025" units="cm"/>
      <inkml:brushProperty name="height" value="0.025" units="cm"/>
    </inkml:brush>
  </inkml:definitions>
  <inkml:trace contextRef="#ctx0" brushRef="#br0">246 13 17745,'0'0'2979,"-11"-2"-476,3 2-2304,1-1 0,-1 1 1,1 0-1,-1 0 0,0 1 0,1 0 0,-1 1 0,1 0 0,0 0 0,-1 0 0,1 1 0,0 0 0,0 0 1,1 1-1,-1 0 0,-6 5 0,1 1 175,0 0-1,1 1 1,1 0 0,-18 23 0,24-28-234,0-1 0,1 1-1,-1 0 1,2 0 0,-1 0 0,0 0 0,1 0 0,0 1 0,1-1 0,0 0 0,0 1 0,0 0 0,0 10-1,1-15-114,1 0-1,-1 0 0,0 0 0,1 0 0,0-1 1,-1 1-1,1 0 0,0 0 0,0-1 0,0 1 1,0 0-1,0-1 0,0 1 0,0-1 0,0 0 1,1 1-1,-1-1 0,1 0 0,-1 0 0,3 2 1,1-1 8,-1 0 1,0 0-1,0-1 1,1 0 0,-1 1-1,0-1 1,1-1 0,7 1-1,-3 0-3,1-1 0,-1-1-1,1 0 1,-1 0 0,1-1 0,-1 0-1,0 0 1,10-5 0,-8 1-4,0-1 0,0 0 1,-1 0-1,0-2 0,0 1 1,-1-1-1,0 0 0,13-18 1,-18 23-46,-1-1-1,1 0 1,-1 0 0,0 0 0,0-1 0,0 1 0,-1-1-1,0 1 1,0-1 0,0 0 0,-1 0 0,0 0 0,0 0-1,0 0 1,-1 0 0,0 0 0,0 0 0,-1 0 0,0 0-1,-1-8 1,0 12-78,1-1-1,-1 1 1,0 0-1,0-1 1,0 1-1,0 0 1,0 0-1,0 0 0,0 0 1,-1 1-1,1-1 1,-1 0-1,1 1 1,-1 0-1,0 0 1,0 0-1,1 0 1,-1 0-1,0 0 0,0 1 1,0-1-1,0 1 1,0 0-1,0 0 1,0 0-1,0 0 1,-3 1-1,0 0-456,1-1 0,0 1 1,-1 1-1,1-1 0,0 1 0,-8 3 0,10-4-75,1 0 0,-1 1 0,1-1 0,-1 1-1,1-1 1,0 1 0,0 0 0,0 0 0,0 0 0,0 0-1,1 0 1,-3 4 0,-2 8-7000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896"/>
    </inkml:context>
    <inkml:brush xml:id="br0">
      <inkml:brushProperty name="width" value="0.025" units="cm"/>
      <inkml:brushProperty name="height" value="0.025" units="cm"/>
    </inkml:brush>
  </inkml:definitions>
  <inkml:trace contextRef="#ctx0" brushRef="#br0">2 0 18225,'0'0'10186,"-2"73"-8841,2-46-672,0-1-417,0 0-160,0 0-64,0-3 32,0-3-96,4 1-705,5-6-768,2-4-1858,3-9-2018,5-2-4068</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5.366"/>
    </inkml:context>
    <inkml:brush xml:id="br0">
      <inkml:brushProperty name="width" value="0.025" units="cm"/>
      <inkml:brushProperty name="height" value="0.025" units="cm"/>
    </inkml:brush>
  </inkml:definitions>
  <inkml:trace contextRef="#ctx0" brushRef="#br0">275 18 20115,'0'0'5814,"-11"-4"-4026,7 2-1683,-1 0 0,1 0 0,-1 0 0,0 1 0,1-1 0,-1 1 0,0 1 0,0-1 0,0 1 0,0-1 0,0 1 0,0 1 0,0-1 0,0 1 0,0 0 0,0 0 0,1 0 0,-1 1 0,0-1 0,1 1 0,-1 0 0,1 1 0,-1-1 0,1 1 0,0 0 0,-4 3 0,5-3-73,0 0 1,0 0 0,0 1 0,0-1 0,0 1 0,1 0 0,-1-1 0,1 1 0,0 0 0,0 0 0,1 1 0,-3 5 0,4-9-26,0 0 0,0 1 0,0-1 0,0 1 0,1-1 0,-1 1 0,0-1 0,1 1 0,-1-1 0,1 0 0,-1 1 0,1-1 0,-1 0 0,1 0 0,0 1 0,0-1 0,0 0 0,0 0 1,-1 0-1,2 0 0,-1 0 0,0 0 0,0 0 0,0 0 0,0 0 0,1-1 0,-1 1 0,0 0 0,1-1 0,-1 1 0,0-1 0,1 1 0,-1-1 0,1 0 0,-1 0 0,0 0 0,1 0 0,-1 0 1,4 0-1,8 1-182,0 0 0,1-1 0,-1 0 0,1-2 0,-1 1 0,1-1 0,-1-1 0,14-5 1,-19 5-16,0 0 1,-1 0-1,0 0 1,1-1 0,-1 0-1,0 0 1,-1-1-1,1 0 1,-1 0 0,0-1-1,0 0 1,-1 0 0,0 0-1,8-12 1,-21 34 526,0 1 0,2 1-1,0-1 1,0 1 0,2 0 0,0 1 0,1-1 0,0 22 0,5 19 185,-1-35 185,0 0 0,-5 36-1,3-57-693,0-1 0,0 1 0,0-1 0,0 1 0,0-1 1,-1 0-1,1 1 0,-1-1 0,1 0 0,-1 0 0,0 0 0,0 0 0,0 0 0,0-1 0,0 1 0,0 0 0,-5 1 0,-46 22 0,41-21-15,-14 8-27,-1-2 0,0-1 0,0-2 0,-1 0 0,0-2 0,-28 2 0,45-10-2651,8-11-6865</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7.734"/>
    </inkml:context>
    <inkml:brush xml:id="br0">
      <inkml:brushProperty name="width" value="0.025" units="cm"/>
      <inkml:brushProperty name="height" value="0.025" units="cm"/>
    </inkml:brush>
  </inkml:definitions>
  <inkml:trace contextRef="#ctx0" brushRef="#br0">66 153 6438,'0'0'7266,"5"-9"-4635,-1-1-2220,1 1-1,1 0 0,0 0 0,0 0 0,1 1 0,0 0 1,0 0-1,0 1 0,1 0 0,1 0 0,11-7 0,-10 8-226,-1 1-1,1 0 0,0 1 0,0 0 0,1 0 0,-1 1 0,1 1 0,-1 0 0,15-2 1,-24 5-149,-1 0 1,0-1 0,1 1 0,-1 0 0,0-1 0,0 1 0,0 0 0,1-1 0,-1 1 0,0 0 0,0 0 0,0-1 0,0 1 0,0 0-1,0 0 1,-1-1 0,1 1 0,0 0 0,0-1 0,0 1 0,-1 0 0,1-1 0,0 1 0,-1 0 0,0 0 0,-8 13 414,-2-1 0,0 0 1,0-1-1,-1-1 1,0 0-1,-21 14 0,-5 6-132,16-12-172,-53 52 182,70-66-312,0 0 1,1 0-1,0 1 1,0 0-1,1 0 1,-1 0-1,1 0 1,1 0-1,-1 1 1,1-1-1,0 1 1,-1 7-1,3-11-9,0-1-1,1 1 0,-1 0 1,1 0-1,0 0 0,0-1 0,0 1 1,0 0-1,0-1 0,0 1 1,1-1-1,-1 0 0,1 1 1,-1-1-1,1 0 0,0 0 1,0 0-1,0 0 0,0 0 0,1 0 1,-1-1-1,0 1 0,1-1 1,-1 1-1,1-1 0,0 0 1,-1 0-1,6 1 0,10 4 40,0-1-1,0 0 1,21 1 0,-28-4-33,95 8 121,-73-8-614,0 1-1,42 10 0,-68-10-873,-8-1-1901,-12 0-2070,-3-2-1551</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8.063"/>
    </inkml:context>
    <inkml:brush xml:id="br0">
      <inkml:brushProperty name="width" value="0.025" units="cm"/>
      <inkml:brushProperty name="height" value="0.025" units="cm"/>
    </inkml:brush>
  </inkml:definitions>
  <inkml:trace contextRef="#ctx0" brushRef="#br0">1 31 13741,'0'0'12236,"59"-13"-12044,-35 11-128,3-2-1602,-5-8-4227</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5.867"/>
    </inkml:context>
    <inkml:brush xml:id="br0">
      <inkml:brushProperty name="width" value="0.025" units="cm"/>
      <inkml:brushProperty name="height" value="0.025" units="cm"/>
    </inkml:brush>
  </inkml:definitions>
  <inkml:trace contextRef="#ctx0" brushRef="#br0">54 274 14670,'0'0'2210,"-8"8"91,-3 1-1533,7-6-407,0 0 0,0 0 0,1 1 0,-1-1 0,1 1 0,-1 0 1,-4 9-1,8-13-302,0 0 0,0 0 1,1 1-1,-1-1 0,0 0 1,0 0-1,0 0 0,1 1 1,-1-1-1,0 0 0,0 0 1,1 0-1,-1 0 0,0 1 1,0-1-1,1 0 0,-1 0 1,0 0-1,0 0 0,1 0 1,-1 0-1,0 0 0,0 0 0,1 0 1,-1 0-1,0 0 0,1 0 1,-1 0-1,0 0 0,0 0 1,1 0-1,-1 0 0,0 0 1,0-1-1,1 1 0,-1 0 1,0 0-1,0 0 0,1 0 1,-1 0-1,0-1 0,0 1 1,1 0-1,18-9 404,0 0 0,-1-1 0,0-1-1,0-1 1,16-14 0,14-9-234,26-15-120,4-5-260,96-49 0,-172 103 137,-1 0 0,0 0 0,1 1-1,-1-1 1,0 0 0,1 1 0,-1-1 0,1 1-1,-1 0 1,1-1 0,-1 1 0,1 0-1,-1 0 1,1 0 0,-1 0 0,1 0-1,-1 0 1,1 0 0,-1 1 0,3-1 0,-4 1 11,1 0 0,0 0 0,-1-1 0,1 1 0,-1 0 0,1 0 0,-1 0 0,1 0 0,-1-1 0,0 1 0,1 0 0,-1 0 0,0 0 0,0 0 0,0 0 0,0 0 0,0 0 0,0 0 0,0 0 0,0 0 0,0 0 0,0 2 0,-3 7 92,1 1-1,-2 0 0,1-1 1,-6 11-1,-20 36 245,20-42-283,1 1-1,0 0 0,1 0 0,1 1 1,1 0-1,-7 32 0,12-49-92,0 1 0,0-1 0,-1 1 0,1 0 0,0-1 0,0 1 0,0-1 0,0 1 0,0-1 0,0 1 0,0 0 0,0-1 0,0 1-1,0-1 1,1 1 0,-1-1 0,0 1 0,0 0 0,0-1 0,1 1 0,-1-1 0,0 1 0,1-1 0,-1 1 0,0-1 0,1 0 0,-1 1 0,1-1 0,-1 1 0,0-1 0,1 0 0,-1 1 0,1-1 0,-1 0 0,1 1-1,0-1 1,-1 0 0,1 0 0,-1 0 0,1 0 0,-1 1 0,1-1 0,0 0 0,-1 0 0,1 0 0,0 0 0,1-1-463,1 0 1,-1 1-1,1-1 0,-1 0 0,0 0 1,1 0-1,-1-1 0,0 1 1,0 0-1,2-3 0,19-20-6092</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211"/>
    </inkml:context>
    <inkml:brush xml:id="br0">
      <inkml:brushProperty name="width" value="0.025" units="cm"/>
      <inkml:brushProperty name="height" value="0.025" units="cm"/>
    </inkml:brush>
  </inkml:definitions>
  <inkml:trace contextRef="#ctx0" brushRef="#br0">143 0 13581,'0'0'4634,"-10"1"-2387,4 0-2056,0 0 0,0 0 1,0 1-1,0-1 0,1 1 0,-1 0 1,0 1-1,1 0 0,-1-1 0,1 2 0,0-1 1,0 1-1,0-1 0,1 1 0,-1 1 0,1-1 1,0 1-1,0-1 0,1 1 0,-1 0 0,-2 6 1,3-6-64,0 0 1,1 0-1,-1 0 1,1 1-1,1-1 1,-1 1-1,1-1 1,-1 1 0,2-1-1,-1 1 1,1 0-1,-1-1 1,2 1-1,-1 0 1,2 6-1,-1-9-65,0 0 1,0 0-1,0-1 0,0 1 0,1 0 0,-1-1 0,1 1 0,0-1 0,0 0 1,0 1-1,0-1 0,0 0 0,1 0 0,-1 0 0,0-1 0,1 1 0,0-1 1,-1 1-1,1-1 0,0 0 0,0 0 0,-1 0 0,1 0 0,0 0 0,0-1 1,0 1-1,0-1 0,0 0 0,4 0 0,1 0 44,-1 0-1,1-1 1,-1 0 0,0 0-1,0-1 1,1 1-1,-1-2 1,0 1 0,0-1-1,-1 0 1,1 0 0,-1-1-1,1 0 1,6-5 0,-9 5-48,1 0 1,-1 0 0,0 0-1,0 0 1,-1-1 0,1 1-1,-1-1 1,0 0 0,0 0-1,-1 0 1,1 0 0,-1-1-1,0 1 1,0-1 0,-1 1-1,0-1 1,0 0 0,0-10-1,-1 14-46,-1 0 0,1-1 0,-1 1 0,0 0-1,0-1 1,0 1 0,0 0 0,0 0-1,-1 0 1,1 0 0,-1 0 0,1 0 0,-1 0-1,1 1 1,-1-1 0,0 0 0,0 1 0,0-1-1,0 1 1,0 0 0,0 0 0,-1 0 0,1 0-1,0 0 1,-1 0 0,1 1 0,0-1 0,-1 1-1,1-1 1,-1 1 0,1 0 0,-5 1 0,5-2-165,-1 1 0,1 0 1,0 0-1,0 0 1,0 0-1,-1 0 0,1 0 1,0 1-1,0-1 1,0 1-1,0-1 0,0 1 1,0 0-1,0 0 1,0 0-1,0 0 0,0 0 1,0 1-1,0-1 1,1 0-1,-1 1 0,1-1 1,-1 1-1,1 0 1,-1 0-1,1-1 0,0 1 1,0 0-1,0 0 1,0 0-1,0 0 0,0 0 1,1 0-1,-1 0 1,1 1-1,-1-1 1,1 3-1,0-3-276,1-1 0,-1 1 0,1-1 0,-1 1 0,1-1 0,0 0-1,0 1 1,0-1 0,-1 0 0,1 1 0,0-1 0,1 0 0,-1 0 0,0 0 0,0 0 0,0 0 0,1 0 0,-1 0 0,0-1 0,1 1-1,-1 0 1,1-1 0,-1 1 0,1-1 0,-1 1 0,1-1 0,-1 0 0,1 0 0,-1 0 0,1 1 0,2-2 0,20 3-9678</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568"/>
    </inkml:context>
    <inkml:brush xml:id="br0">
      <inkml:brushProperty name="width" value="0.025" units="cm"/>
      <inkml:brushProperty name="height" value="0.025" units="cm"/>
    </inkml:brush>
  </inkml:definitions>
  <inkml:trace contextRef="#ctx0" brushRef="#br0">155 40 17745,'0'0'5557,"-11"0"-3939,6 0-1504,-1 0 1,1 1 0,0-1 0,-1 1 0,1 0 0,0 1 0,-1-1 0,1 1 0,0 0 0,0 0 0,1 1 0,-1-1-1,0 1 1,1 0 0,-1 1 0,1-1 0,0 1 0,-5 5 0,4-3-57,1 0 0,-1 0-1,1 0 1,0 0 0,0 1 0,1 0 0,0 0 0,0 0-1,1 0 1,0 0 0,0 0 0,0 1 0,1-1 0,0 1-1,1-1 1,0 1 0,0 9 0,2-14-43,-1 0 0,0-1 1,0 1-1,1-1 0,-1 1 1,1-1-1,0 0 0,0 0 0,0 0 1,0 0-1,0 0 0,0 0 0,0 0 1,1 0-1,-1-1 0,1 0 0,-1 1 1,1-1-1,-1 0 0,1 0 0,0 0 1,0-1-1,-1 1 0,1-1 0,0 1 1,0-1-1,5 0 0,4 1 32,-1-1 0,1 0 1,-1 0-1,0-1 0,22-5 0,-25 3 65,-1 0 1,1-1-1,-1 0 1,0 0-1,0 0 1,-1-1-1,1 0 1,-1-1-1,0 1 1,0-1-1,-1 0 1,0-1-1,0 1 0,-1-1 1,1 0-1,-1 0 1,-1 0-1,1-1 1,-1 1-1,-1-1 1,1 0-1,-1 0 1,-1 0-1,0 0 1,0 0-1,0 0 0,-1 0 1,0-1-1,-2-12 1,1 18-95,1 1 0,-1-1 0,0 1-1,0-1 1,-1 1 0,1-1 0,0 1 0,-1 0 0,1-1 0,-1 1 0,0 0 0,0 0 0,0 0-1,0 1 1,0-1 0,0 0 0,0 1 0,0-1 0,-1 1 0,1 0 0,-1 0 0,1 0 0,-1 0-1,1 0 1,-1 0 0,0 1 0,1-1 0,-1 1 0,0 0 0,0 0 0,1 0 0,-5 0 0,2 0-25,-1 1 0,0-1 1,0 1-1,0 0 0,1 0 1,-1 1-1,0-1 0,1 1 1,0 1-1,-1-1 0,1 1 1,0 0-1,0 0 1,-5 4-1,-12 23-1476,15-7-6291,7-15-1210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3.611"/>
    </inkml:context>
    <inkml:brush xml:id="br0">
      <inkml:brushProperty name="width" value="0.025" units="cm"/>
      <inkml:brushProperty name="height" value="0.025" units="cm"/>
    </inkml:brush>
  </inkml:definitions>
  <inkml:trace contextRef="#ctx0" brushRef="#br0">116 124 7911,'0'0'390,"8"-10"4089,44-53 993,-11 12 3817,-75 111-6716,15-36-2443,-17 25 145,-45 83 0,73-119-261,2 0 1,0 1-1,0 0 1,1 0-1,1 0 1,0 1-1,1-1 1,1 1-1,0 0 1,1 0-1,2 28 1,-1-39-43,1-1-1,0 0 1,0 1-1,1-1 1,-1 0-1,1 0 1,0 0-1,-1 0 1,1 0 0,1 0-1,-1 0 1,0-1-1,1 1 1,-1-1-1,1 0 1,0 0-1,0 1 1,0-2 0,0 1-1,0 0 1,0-1-1,0 1 1,0-1-1,1 0 1,-1 0 0,1 0-1,3 0 1,11 2-1220,0-1 0,-1 0 1,34-3-1,-2-3-4635,-2-10-4254</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305"/>
    </inkml:context>
    <inkml:brush xml:id="br0">
      <inkml:brushProperty name="width" value="0.025" units="cm"/>
      <inkml:brushProperty name="height" value="0.025" units="cm"/>
    </inkml:brush>
  </inkml:definitions>
  <inkml:trace contextRef="#ctx0" brushRef="#br0">1 179 14574,'0'0'11824,"13"-6"-10233,256-159 465,-265 162-2057,-3 3-6,-1 0 0,0-1 0,0 1 0,1 0 0,-1-1 0,0 1 0,0 0 0,1 0 0,-1-1 0,0 1 0,1 0-1,-1 0 1,1-1 0,-1 1 0,0 0 0,1 0 0,-1 0 0,0 0 0,1 0 0,-1 0 0,1 0 0,-1-1 0,0 1 0,1 0-1,-1 0 1,1 1 0,-1-1 0,0 0 0,1 0 0,-1 0 0,1 0 0,-1 0 0,0 0 0,1 0 0,-1 1 0,0-1-1,1 0 1,-1 0 0,0 1 0,1-1 0,-4 20 38,-26 39 326,23-47-332,3-5-8,-3 4 4,0 0 0,1 1 1,1 0-1,-1 0 0,2 0 0,0 0 1,-3 25-1,7-37-155,-1 1 1,1 0-1,0-1 1,-1 1-1,1 0 0,0-1 1,-1 1-1,1-1 0,0 1 1,0-1-1,0 1 1,0-1-1,-1 1 0,1-1 1,0 0-1,0 0 0,0 1 1,0-1-1,0 0 1,0 0-1,0 0 0,0 0 1,0 0-1,0 0 0,0 0 1,0 0-1,0-1 1,-1 1-1,1 0 0,0-1 1,0 1-1,1-1 0,36-10-7051,-11-6 181</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660"/>
    </inkml:context>
    <inkml:brush xml:id="br0">
      <inkml:brushProperty name="width" value="0.025" units="cm"/>
      <inkml:brushProperty name="height" value="0.025" units="cm"/>
    </inkml:brush>
  </inkml:definitions>
  <inkml:trace contextRef="#ctx0" brushRef="#br0">145 0 18514,'0'0'4740,"-34"58"-2626,12-26-545,1 4-544,0 2-224,3 0-480,4-3-225,5-3-32,6-4-64,1-6 0,2-7 0,0-6-257,0-6-543,5-3-1378,0-1-897,1-13-1442,-6-6-4035</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003"/>
    </inkml:context>
    <inkml:brush xml:id="br0">
      <inkml:brushProperty name="width" value="0.025" units="cm"/>
      <inkml:brushProperty name="height" value="0.025" units="cm"/>
    </inkml:brush>
  </inkml:definitions>
  <inkml:trace contextRef="#ctx0" brushRef="#br0">1 0 9513,'0'0'15439,"76"0"-15247,-31 2-160,6-2-1954,2 0-2178,-4 0-3907</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361"/>
    </inkml:context>
    <inkml:brush xml:id="br0">
      <inkml:brushProperty name="width" value="0.025" units="cm"/>
      <inkml:brushProperty name="height" value="0.025" units="cm"/>
    </inkml:brush>
  </inkml:definitions>
  <inkml:trace contextRef="#ctx0" brushRef="#br0">146 0 2659,'0'0'24102,"-5"1"-23600,2-1-444,0 1-1,1-1 0,-1 1 1,1-1-1,-1 1 1,1 0-1,-1 0 1,1 0-1,0 1 0,0-1 1,-1 1-1,1-1 1,0 1-1,0-1 1,0 1-1,1 0 0,-1 0 1,0 0-1,1 0 1,-1 0-1,1 1 1,0-1-1,-1 0 0,1 1 1,0-1-1,1 1 1,-1-1-1,0 1 1,1-1-1,-1 1 0,1-1 1,0 5-1,0-6-47,1 0 0,-1 0 0,1-1 0,0 1 0,-1 0 0,1 0 0,0 0 0,0-1 0,-1 1 0,1 0 0,0-1 0,0 1 0,0 0 0,0-1 0,0 1 0,0-1 0,0 0 0,0 1 0,0-1 0,0 0 0,0 1 0,0-1 0,0 0 0,0 0 0,0 0-1,0 0 1,0 0 0,0 0 0,0-1 0,0 1 0,1 0 0,-1 0 0,1-1 0,39-7 249,39-39-1428,-89 81 699,-5-4 804,3 1 0,0 0-1,2 1 1,1 0 0,2 0-1,1 1 1,1 0-1,2-1 1,2 40 0,1-70-319,-1-1 0,0 1 1,0-1-1,0 1 1,0-1-1,0 1 0,0 0 1,-1-1-1,1 1 0,0-1 1,-1 1-1,1-1 0,-1 1 1,1-1-1,-1 1 1,0-1-1,0 0 0,0 1 1,0-1-1,0 0 0,0 0 1,0 1-1,0-1 0,0 0 1,0 0-1,-1 0 1,1-1-1,0 1 0,-1 0 1,1 0-1,-1-1 0,1 1 1,-1-1-1,1 1 0,-1-1 1,1 0-1,-1 1 0,0-1 1,1 0-1,-1 0 1,1 0-1,-1 0 0,1 0 1,-1-1-1,0 1 0,1 0 1,-1-1-1,-1 0 0,-2-1 29,-1 0-1,1 0 0,-1 0 0,1-1 0,0 1 0,0-2 0,0 1 0,0 0 1,0-1-1,1 0 0,-1 0 0,-3-5 0,3 2-43,0-1 0,1 1 0,-1-1 0,2 0 0,-1 0 0,1 0 0,0-1 0,1 1 0,0-1 0,0 0 0,0-14 0,2 19 0,0 0 0,0 0 0,0 0 0,1 0 0,-1 0 0,1 0 0,0 0 0,1 0 0,-1 1 0,0-1 0,1 0 0,0 0 0,0 1 0,0 0 0,1-1 0,-1 1 0,1 0 0,-1 0 0,1 0 0,0 0 0,0 1 0,1-1 0,-1 1 0,0 0 0,1 0 0,6-3 0,13-4-1525,0 2 1,31-6-1,27-9-6841,-42 8-5183</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704"/>
    </inkml:context>
    <inkml:brush xml:id="br0">
      <inkml:brushProperty name="width" value="0.025" units="cm"/>
      <inkml:brushProperty name="height" value="0.025" units="cm"/>
    </inkml:brush>
  </inkml:definitions>
  <inkml:trace contextRef="#ctx0" brushRef="#br0">1 8 15983,'0'0'13901,"77"6"-13484,-22-6-353,8-2-929,-2-4-2979,-4 0-3715</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174"/>
    </inkml:context>
    <inkml:brush xml:id="br0">
      <inkml:brushProperty name="width" value="0.025" units="cm"/>
      <inkml:brushProperty name="height" value="0.025" units="cm"/>
    </inkml:brush>
  </inkml:definitions>
  <inkml:trace contextRef="#ctx0" brushRef="#br0">73 1 15855,'0'0'2867,"5"8"-833,41 54 1373,-25-35-2020,24 38-1,-40-56-1347,0 0-1,-1 0 1,0 1 0,0-1-1,-1 1 1,0 0-1,-1 0 1,0 0-1,1 11 1,-4-6 46,0 0 1,0 0 0,-2 1-1,0-1 1,0 0-1,-1-1 1,-1 1-1,-1-1 1,0 0 0,-1 0-1,-9 14 1,5-10-35,0-2 1,-1 0-1,-1 0 0,-1-1 1,0-1-1,0 0 0,-2-1 1,-17 12-1,33-25-63,-20 11-800,10-8-1957,10-6-2030,2-13-3416</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567"/>
    </inkml:context>
    <inkml:brush xml:id="br0">
      <inkml:brushProperty name="width" value="0.025" units="cm"/>
      <inkml:brushProperty name="height" value="0.025" units="cm"/>
    </inkml:brush>
  </inkml:definitions>
  <inkml:trace contextRef="#ctx0" brushRef="#br0">240 0 14414,'0'0'9086,"-6"11"-7239,-77 114 2066,-5 7-2226,78-115-1571,1 1-1,0 1 1,1 0 0,1 0-1,-7 30 1,12-42-105,1-1 0,0 1 0,0 0 0,1 0 0,0 0 0,0 0 0,0 0 0,1 0 0,0 0 0,1 0 0,-1 0 0,1-1 0,4 11 0,-3-13-203,0 0-1,-1 0 1,1-1-1,1 1 1,-1-1 0,0 1-1,1-1 1,0 0-1,0-1 1,0 1-1,0-1 1,0 1 0,0-1-1,0 0 1,1-1-1,-1 1 1,1-1 0,0 0-1,-1 0 1,8 0-1,34 2-5892,3-3-4790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249"/>
    </inkml:context>
    <inkml:brush xml:id="br0">
      <inkml:brushProperty name="width" value="0.025" units="cm"/>
      <inkml:brushProperty name="height" value="0.025" units="cm"/>
    </inkml:brush>
  </inkml:definitions>
  <inkml:trace contextRef="#ctx0" brushRef="#br0">1 207 15695,'0'0'12390,"8"0"-10863,7-3-1270,0 0 0,-1-1-1,1 0 1,-1-1 0,0-1 0,20-10-1,87-56-177,-70 39 15,-17 10-58,-26 16-24,0 1 0,1 1-1,0-1 1,0 1 0,11-4 0,-24 24-231,-41 56 223,37-62-15,0 1 0,1 0 0,1 1 0,-1 0 0,2 0 0,-1 0 0,2 0 0,-1 1-1,2 0 1,-3 12 0,6-23-104,0 0 0,0-1 0,0 1 0,0-1 0,0 1 0,0-1 1,0 1-1,1-1 0,-1 1 0,0 0 0,0-1 0,1 1 0,-1-1 0,0 0 0,1 1 0,-1-1 0,1 1 0,-1-1 0,0 1 0,1-1 0,-1 0 0,1 1 0,-1-1 0,1 0 0,-1 0 0,1 1 0,-1-1 0,1 0 0,-1 0 0,1 0 0,0 1 0,-1-1 0,1 0 0,-1 0 0,1 0 0,-1 0 0,1 0 0,0 0 0,-1 0 0,1-1 1,-1 1-1,1 0 0,0 0 0,29-7-5509,-3-7-440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593"/>
    </inkml:context>
    <inkml:brush xml:id="br0">
      <inkml:brushProperty name="width" value="0.025" units="cm"/>
      <inkml:brushProperty name="height" value="0.025" units="cm"/>
    </inkml:brush>
  </inkml:definitions>
  <inkml:trace contextRef="#ctx0" brushRef="#br0">188 1 17040,'0'0'8744,"-39"49"-7238,19-22-513,1 2-192,2-1-385,7 2-320,4-3-32,4-4-224,2 0-1121,0-7-1025,2-7-225,2-4-608</inkml:trace>
  <inkml:trace contextRef="#ctx0" brushRef="#br0" timeOffset="1">1 124 11979,'0'0'7848,"49"-10"-7272,-16 7-480,5 2-128,5-2-1633,2-2-3684</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105"/>
    </inkml:context>
    <inkml:brush xml:id="br0">
      <inkml:brushProperty name="width" value="0.025" units="cm"/>
      <inkml:brushProperty name="height" value="0.025" units="cm"/>
    </inkml:brush>
  </inkml:definitions>
  <inkml:trace contextRef="#ctx0" brushRef="#br0">285 30 19474,'0'0'2931,"-13"-5"75,-4-1-2432,0 1-1,0 1 1,-1 0 0,-29-1 0,42 4-509,0 1 0,-1 0 1,1 1-1,0-1 0,0 1 1,-1 0-1,1 1 0,0-1 1,0 1-1,-8 4 0,11-5-46,0 1 0,0-1 0,0 1 0,0 0-1,0 0 1,0 0 0,0 0 0,1 0 0,-1 0-1,0 1 1,1-1 0,0 0 0,0 1-1,0-1 1,0 1 0,0-1 0,0 1 0,1 0-1,-1-1 1,1 1 0,0 0 0,0 4 0,0-6-15,0 1 1,1 0 0,-1 0 0,1 0-1,-1-1 1,1 1 0,0 0 0,0-1 0,-1 1-1,1 0 1,1-1 0,-1 1 0,0-1-1,0 0 1,0 1 0,1-1 0,-1 0 0,1 0-1,-1 0 1,1 0 0,-1 0 0,1 0-1,0 0 1,-1 0 0,1-1 0,0 1 0,0-1-1,-1 1 1,1-1 0,0 0 0,0 1 0,0-1-1,2 0 1,12 1-288,1 0 0,30-2 0,-26 0-370,-10 1 369,15 2-1275,-25-2 1522,-1 0 1,1 1 0,0-1 0,0 0 0,-1 1-1,1-1 1,0 1 0,-1 0 0,1-1 0,0 1 0,-1-1-1,1 1 1,-1 0 0,1-1 0,-1 1 0,1 0-1,-1 0 1,0-1 0,1 1 0,-1 0 0,0 0 0,0 0-1,1 0 1,-1-1 0,0 1 0,0 0 0,0 1 0,1 21 186,-1-1 0,-1 0 1,-1 1-1,-1-1 1,-10 37-1,9-45 303,0-1 0,-1 1 0,0-1-1,-1-1 1,-1 1 0,0-1-1,0 0 1,-1 0 0,-1-1 0,-12 12-1,19-20-425,0-1 1,-1 0-1,1 0 0,-1 0 0,0 0 0,0-1 0,0 1 0,0-1 0,0 1 0,0-1 0,0 0 0,0 0 0,0 0 0,-1-1 0,1 1 1,0-1-1,-1 0 0,1 0 0,0 0 0,-1 0 0,-5-2 0,4 1 8,1-1 1,0 0-1,-1 0 0,1 0 0,0 0 1,0-1-1,0 1 0,1-1 1,-1 0-1,1-1 0,-1 1 1,1 0-1,0-1 0,-3-4 0,3 4-19,1 1-1,-1-1 1,1 0-1,0 0 1,0 0-1,0 0 0,0 0 1,1 0-1,-1 0 1,1-1-1,0 1 1,1 0-1,-1-1 0,1 1 1,-1-1-1,2 1 1,-1-1-1,0 1 1,1 0-1,0-1 0,0 1 1,0 0-1,0-1 1,1 1-1,0 0 1,-1 0-1,2 0 0,-1 0 1,0 0-1,1 1 1,0-1-1,-1 1 1,6-4-1,7-3-671,1 1 0,0 0 0,1 2 0,0 0 1,34-10-1,-27 10-1264,0-1 0,30-15 0,-17 2-6354</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479"/>
    </inkml:context>
    <inkml:brush xml:id="br0">
      <inkml:brushProperty name="width" value="0.025" units="cm"/>
      <inkml:brushProperty name="height" value="0.025" units="cm"/>
    </inkml:brush>
  </inkml:definitions>
  <inkml:trace contextRef="#ctx0" brushRef="#br0">1 3 15983,'0'0'10762,"73"-3"-10762,-25 13 0,2 1-1793,1-3-2724,1-5-4643</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825"/>
    </inkml:context>
    <inkml:brush xml:id="br0">
      <inkml:brushProperty name="width" value="0.025" units="cm"/>
      <inkml:brushProperty name="height" value="0.025" units="cm"/>
    </inkml:brush>
  </inkml:definitions>
  <inkml:trace contextRef="#ctx0" brushRef="#br0">182 0 13677,'0'0'6668,"2"11"-4608,2 8-1039,0-1 0,2 0-1,0-1 1,11 22 0,-10-26-878,-2 0 0,1 0 0,-1 0 0,-1 1 0,-1 0 0,0 0 0,0 0 0,-2 0-1,0 1 1,0-1 0,-1 0 0,-1 1 0,-1-1 0,0 0 0,0 0 0,-2 0 0,1 0 0,-2 0 0,0-1 0,-1 0 0,0 0 0,-13 20 0,4-6-376,-2-1-1,-1-1 1,-1 0 0,-1-1-1,-1-1 1,-39 33 0,39-44-3419,7-10-2482</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321"/>
    </inkml:context>
    <inkml:brush xml:id="br0">
      <inkml:brushProperty name="width" value="0.025" units="cm"/>
      <inkml:brushProperty name="height" value="0.025" units="cm"/>
    </inkml:brush>
  </inkml:definitions>
  <inkml:trace contextRef="#ctx0" brushRef="#br0">182 0 11531,'0'0'15727,"-5"14"-14638,-14 31-469,-44 73 1,16-31-554,39-72-59,1 1 0,0-1 1,1 1-1,1 0 0,0 0 1,-4 31-1,9-42-66,-1 0 0,1 0-1,0 0 1,1 0 0,-1 0-1,1 0 1,0 0 0,0 0-1,1 0 1,-1 0 0,1-1-1,0 1 1,0-1 0,1 1-1,-1-1 1,1 0 0,0 0-1,0 0 1,0 0 0,1-1-1,-1 1 1,1-1 0,0 0-1,0 0 1,0 0 0,0 0-1,6 2 1,-1-1-667,1 0 1,0 0-1,0-1 0,1-1 0,-1 1 1,1-1-1,10 0 0,30-1-5638</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759"/>
    </inkml:context>
    <inkml:brush xml:id="br0">
      <inkml:brushProperty name="width" value="0.025" units="cm"/>
      <inkml:brushProperty name="height" value="0.025" units="cm"/>
    </inkml:brush>
  </inkml:definitions>
  <inkml:trace contextRef="#ctx0" brushRef="#br0">1 232 15631,'0'0'15214,"13"-5"-14093,34-19-987,-2-1-1,-1-3 1,-1-1-1,-1-3 1,59-56-1,-119 130-133,8-23-57,0 0 0,2 1 0,0 0 0,1 1 0,1 0 0,1 0 0,1 0 0,-2 26 1,7-46-274,-1-1 1,1 1-1,-1 0 1,1 0 0,-1 0-1,1-1 1,0 1 0,-1 0-1,1-1 1,0 1 0,0 0-1,-1-1 1,1 1 0,0-1-1,0 0 1,0 1-1,0-1 1,0 1 0,0-1-1,-1 0 1,1 0 0,0 0-1,0 1 1,0-1 0,0 0-1,0 0 1,0 0 0,0-1-1,0 1 1,0 0 0,0 0-1,0 0 1,0-1-1,0 1 1,1-1 0,1 1-1305,15-4-7265</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131"/>
    </inkml:context>
    <inkml:brush xml:id="br0">
      <inkml:brushProperty name="width" value="0.025" units="cm"/>
      <inkml:brushProperty name="height" value="0.025" units="cm"/>
    </inkml:brush>
  </inkml:definitions>
  <inkml:trace contextRef="#ctx0" brushRef="#br0">172 1 19442,'0'0'8905,"-26"61"-8040,19-30-385,-3 0-288,0 1-128,4-1-32,4-1 0,-1-6-32,3-1-256,0-6 192,0-8-1185</inkml:trace>
  <inkml:trace contextRef="#ctx0" brushRef="#br0" timeOffset="1">0 120 17232,'0'0'9481,"69"-9"-8872,-30 8-449,8 1-320,-2 0-2242,2-1-3172,-2-1-6501</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611"/>
    </inkml:context>
    <inkml:brush xml:id="br0">
      <inkml:brushProperty name="width" value="0.025" units="cm"/>
      <inkml:brushProperty name="height" value="0.025" units="cm"/>
    </inkml:brush>
  </inkml:definitions>
  <inkml:trace contextRef="#ctx0" brushRef="#br0">231 3 19282,'-9'-1'2979,"2"1"-2255,-7-1 183,-1 0 0,1 2 0,-1-1 0,-16 4 0,28-3-814,0-1 1,0 1-1,-1 0 1,1 0-1,0 0 1,0 0-1,0 1 1,0-1-1,0 1 1,0 0-1,0-1 1,1 2-1,-1-1 1,1 0-1,-1 0 1,1 1-1,0-1 1,0 1-1,0 0 1,0-1-1,0 1 1,1 0-1,0 0 1,-1 0-1,1 0 1,-1 5-1,2-7-81,-1 0-1,1 0 0,0-1 0,0 1 0,0 0 0,0 0 0,0 0 0,0-1 0,0 1 0,1 0 1,-1 0-1,0 0 0,0-1 0,0 1 0,1 0 0,-1 0 0,0-1 0,1 1 0,-1 0 0,1-1 1,-1 1-1,1 0 0,-1-1 0,1 1 0,0-1 0,-1 1 0,1-1 0,0 1 0,0 0 1,30 4 204,-22-5-175,-1-1 0,1 0 0,0-1 0,-1 0 0,11-3 0,30-26-153,-7 3-1500,-45 54 752,-13 26 1146,2 0-1,3 1 1,-8 89-1,19-139-274,0 12 285,-1-1 1,-1 1-1,-1 0 0,0 0 1,-6 19-1,8-32-259,0 1 0,0-1 0,0 0-1,0 0 1,0 0 0,-1 0 0,1 0-1,-1 0 1,1 0 0,-1 0-1,0-1 1,1 1 0,-1 0 0,0-1-1,0 0 1,0 1 0,0-1 0,-1 0-1,1 0 1,0 0 0,0 0 0,-1-1-1,1 1 1,0-1 0,-1 1 0,1-1-1,-1 0 1,1 0 0,0 0-1,-1 0 1,1 0 0,-1 0 0,1-1-1,0 1 1,-1-1 0,1 0 0,0 0-1,-1 0 1,1 0 0,0 0 0,0 0-1,-3-3 1,-1 1-30,0-1 0,1 0 0,-1-1 0,1 1 0,-1-1 1,1 0-1,1 0 0,-1-1 0,1 0 0,0 0 0,0 0 0,1 0 0,0 0 0,0-1 0,-4-10 0,5 12-32,1 0-1,0-1 0,-1 1 0,2 0 1,-1 0-1,0 0 0,1-1 0,0 1 0,0 0 1,1-1-1,0 1 0,0 0 0,0 0 0,0 0 1,1 0-1,0 0 0,0 0 0,0 0 1,0 0-1,1 1 0,5-7 0,41-37-8814,-18 23-828</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950"/>
    </inkml:context>
    <inkml:brush xml:id="br0">
      <inkml:brushProperty name="width" value="0.025" units="cm"/>
      <inkml:brushProperty name="height" value="0.025" units="cm"/>
    </inkml:brush>
  </inkml:definitions>
  <inkml:trace contextRef="#ctx0" brushRef="#br0">0 9 12139,'0'0'11884,"60"4"-10955,-19-4-225,13-2-480,2 0-191,4-1-1379,-6 0-4195,-4 0-5317</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1.280"/>
    </inkml:context>
    <inkml:brush xml:id="br0">
      <inkml:brushProperty name="width" value="0.025" units="cm"/>
      <inkml:brushProperty name="height" value="0.025" units="cm"/>
    </inkml:brush>
  </inkml:definitions>
  <inkml:trace contextRef="#ctx0" brushRef="#br0">296 1 5093,'0'0'12107,"-3"51"-9128,3-24 608,0 4-1505,10 6-448,-1 0-737,-4 2-289,-5 7-351,0 1-33,-11 4 384,-12 5 193,-10 5-288,-6 2-289,-4-4-128,-4 0-96,4-11-929,2-13-3203,5-15-7367</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5.684"/>
    </inkml:context>
    <inkml:brush xml:id="br0">
      <inkml:brushProperty name="width" value="0.025" units="cm"/>
      <inkml:brushProperty name="height" value="0.025" units="cm"/>
    </inkml:brush>
  </inkml:definitions>
  <inkml:trace contextRef="#ctx0" brushRef="#br0">0 279 6470,'0'0'12994,"3"-9"-12466,-3 7-477,1-1 0,0 0 1,0 1-1,0-1 0,0 1 0,0-1 0,1 1 0,-1-1 0,1 1 0,0 0 0,-1 0 0,1 0 1,4-3-1,-2 2 38,0 1 0,0 1 0,0-1 0,0 0-1,1 1 1,-1 0 0,0 0 0,1 0 0,-1 1 0,0 0 0,5-1 0,108-2 489,-37 1-1014,138-19 1,-50-12 256,246-39 742,-336 63 150,-1 4 0,1 2-1,105 12 1,-44 12-18,-78-10 31,94 5-1,-141-16-672,61 2 1531,124-13-1,-178 9-1725,0-2 0,0 0 1,0-1-1,-1-1 0,0-1 0,-1-1 0,1-1 0,-1-1 1,-1 0-1,32-24 0,-37 22-9414,-7 4 1063</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146"/>
    </inkml:context>
    <inkml:brush xml:id="br0">
      <inkml:brushProperty name="width" value="0.025" units="cm"/>
      <inkml:brushProperty name="height" value="0.025" units="cm"/>
    </inkml:brush>
  </inkml:definitions>
  <inkml:trace contextRef="#ctx0" brushRef="#br0">0 72 15695,'0'0'10271,"11"0"-9647,35-5-438,0-1 0,64-18 0,-71 14-190,0 1 1,1 2-1,1 2 0,79 0 1,-103 8 77,-1 1 0,0 0 0,-1 2 0,1-1 0,-1 2 0,26 15 0,27 11 331,-25-17-233,0-2-1,1-2 1,1-2 0,-1-2-1,2-1 1,-1-3-1,1-2 1,-1-1 0,1-3-1,-1-2 1,0-1-1,0-3 1,55-16-1,-25 1 383,116-20 0,-156 39-3307,48-1 0,-68 5-2735,-4-1-3070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805"/>
    </inkml:context>
    <inkml:brush xml:id="br0">
      <inkml:brushProperty name="width" value="0.025" units="cm"/>
      <inkml:brushProperty name="height" value="0.025" units="cm"/>
    </inkml:brush>
  </inkml:definitions>
  <inkml:trace contextRef="#ctx0" brushRef="#br0">1 187 11211,'0'0'14686,"13"-3"-13085,7-3-1398,0 0 0,-1-2 0,0 0-1,-1-1 1,0-1 0,29-20 0,85-70-48,-131 99-158,-1 1 1,1-1 0,-1 1-1,1-1 1,-1 1-1,1-1 1,-1 1-1,1 0 1,-1-1 0,1 1-1,0 0 1,-1-1-1,1 1 1,0 0 0,-1 0-1,1 0 1,0 0-1,-1-1 1,1 1-1,0 0 1,0 0 0,-1 0-1,1 0 1,0 1-1,-1-1 1,1 0 0,0 0-1,-1 0 1,1 0-1,0 1 1,0 0-1,0 0-8,0 0 0,-1 1 0,1-1 0,-1 0 0,1 1 0,-1-1 0,0 0 0,1 1 0,-1-1 0,0 1 0,0-1 0,0 0 0,0 1 0,-1 1 0,-10 52-184,-7-8 352,13-36-50,0 0-1,1 0 1,0 0-1,1 0 1,0 1-1,1 0 1,0-1 0,1 1-1,0 16 1,1-27-126,1-1 0,-1 1 1,1 0-1,-1-1 0,1 1 0,-1-1 1,1 1-1,-1-1 0,1 1 1,0-1-1,-1 0 0,1 1 1,0-1-1,0 0 0,-1 0 1,1 1-1,0-1 0,0 0 1,-1 0-1,1 0 0,0 0 1,0 0-1,-1 0 0,1 0 0,0 0 1,0 0-1,0 0 0,24-4-1721,-19 2 595,0-1-1,-1 1 1,1-2 0,-1 1-1,1-1 1,-1 1-1,0-2 1,4-4 0,19-18-9959</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148"/>
    </inkml:context>
    <inkml:brush xml:id="br0">
      <inkml:brushProperty name="width" value="0.025" units="cm"/>
      <inkml:brushProperty name="height" value="0.025" units="cm"/>
    </inkml:brush>
  </inkml:definitions>
  <inkml:trace contextRef="#ctx0" brushRef="#br0">75 1 16303,'0'0'6887,"-54"60"-5029,44-39-545,2 0-640,5 1-513,3-1-128,0-1-321,6-3-223,1-2-257,4-2-224,-4-4-224,-2-5-448</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490"/>
    </inkml:context>
    <inkml:brush xml:id="br0">
      <inkml:brushProperty name="width" value="0.025" units="cm"/>
      <inkml:brushProperty name="height" value="0.025" units="cm"/>
    </inkml:brush>
  </inkml:definitions>
  <inkml:trace contextRef="#ctx0" brushRef="#br0">1 0 6054,'0'0'14285,"84"10"-13836,-37-7-257,4-3-769,-4 0-1857,-3-2-3011,-5-7-5029</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820"/>
    </inkml:context>
    <inkml:brush xml:id="br0">
      <inkml:brushProperty name="width" value="0.025" units="cm"/>
      <inkml:brushProperty name="height" value="0.025" units="cm"/>
    </inkml:brush>
  </inkml:definitions>
  <inkml:trace contextRef="#ctx0" brushRef="#br0">166 1 2242,'0'0'19886,"-8"0"-18632,5 0-1056,-29 1 824,30-1-1006,1 0-1,0 0 0,0 0 1,0 1-1,0-1 1,0 0-1,0 1 1,0-1-1,0 1 1,0-1-1,0 1 0,0 0 1,0-1-1,1 1 1,-1 0-1,0 0 1,0-1-1,1 1 1,-1 0-1,0 0 0,1 0 1,-1 0-1,1 0 1,-1 0-1,1 0 1,-1 0-1,1 0 1,0 0-1,0 0 0,-1 0 1,1 0-1,0 2 1,53 6-235,-48-5 264,0 1 1,0 0-1,-1 0 1,0 0-1,0 1 1,0-1-1,0 1 1,-1 0-1,0 0 1,0 0-1,-1 1 1,0-1-1,0 0 1,0 1-1,-1 0 1,0-1-1,0 1 1,0 11-1,-1-11 139,0 0-1,0 0 1,0 0-1,-1 0 1,0 0-1,0 0 1,0 0-1,-1-1 1,0 1-1,-1 0 1,0-1-1,0 0 1,0 1-1,0-1 1,-1 0-1,0-1 1,0 1-1,-6 5 1,6-9-124,0 0 1,0 0-1,-1 0 0,1-1 1,0 1-1,-1-1 1,1 0-1,-1 0 1,0-1-1,1 1 0,-1-1 1,1 0-1,-1 0 1,0-1-1,1 1 1,-1-1-1,1 0 0,-1 0 1,-6-3-1,7 3-6,1 0-1,-1-1 0,0 1 0,1 0 1,0-1-1,-1 0 0,1 0 1,0 0-1,0 0 0,0-1 1,0 1-1,0-1 0,0 1 0,1-1 1,-1 0-1,1 0 0,0 0 1,0-1-1,0 1 0,1 0 0,-1-1 1,1 1-1,-2-7 0,3 8-41,0 0 0,0 0 0,0 1-1,1-1 1,-1 0 0,1 1-1,0-1 1,-1 1 0,1-1 0,0 1-1,0-1 1,0 1 0,0-1 0,0 1-1,0 0 1,0-1 0,0 1-1,1 0 1,-1 0 0,0 0 0,1 0-1,-1 0 1,1 0 0,-1 1 0,3-2-1,48-17 8,-34 14-6,-3 0-670,35-16 1838,-31 4-4110,-12-8-6341,-7 11 1177</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213"/>
    </inkml:context>
    <inkml:brush xml:id="br0">
      <inkml:brushProperty name="width" value="0.025" units="cm"/>
      <inkml:brushProperty name="height" value="0.025" units="cm"/>
    </inkml:brush>
  </inkml:definitions>
  <inkml:trace contextRef="#ctx0" brushRef="#br0">1 3 13293,'0'0'16335,"67"-3"-16207,-26 7-96,2-3-192,-2 1-1506,-5-2-1697,-8 0-1826,-8-7-4292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573"/>
    </inkml:context>
    <inkml:brush xml:id="br0">
      <inkml:brushProperty name="width" value="0.025" units="cm"/>
      <inkml:brushProperty name="height" value="0.025" units="cm"/>
    </inkml:brush>
  </inkml:definitions>
  <inkml:trace contextRef="#ctx0" brushRef="#br0">311 0 12396,'0'0'12604,"2"7"-11937,6 23-88,-2-9-366,-1 1 1,0 1-1,1 33 0,-6-50-188,0 1-1,0-1 0,0 0 0,-1 1 1,0-1-1,-1 0 0,1 0 0,-1 1 0,0-2 1,-1 1-1,1 0 0,-1 0 0,0-1 1,-1 1-1,1-1 0,-1 0 0,-8 8 0,2-4-239,-1 0-1,0-1 0,0 0 1,-1-1-1,0 0 0,0-1 0,-1-1 1,1 0-1,-1 0 0,-14 2 1,6-2-2414,1-2 1,-1 0-1,-28 0 1,4-3-8626</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025"/>
    </inkml:context>
    <inkml:brush xml:id="br0">
      <inkml:brushProperty name="width" value="0.025" units="cm"/>
      <inkml:brushProperty name="height" value="0.025" units="cm"/>
    </inkml:brush>
  </inkml:definitions>
  <inkml:trace contextRef="#ctx0" brushRef="#br0">191 2 12748,'0'0'7874,"-10"-1"-6998,6 1-816,-1 0 1,1 0 0,-1 0-1,1 0 1,-1 1 0,1 0-1,-1 0 1,1 0 0,0 0-1,-1 1 1,1-1 0,0 1-1,0 0 1,0 1 0,0-1-1,1 1 1,-1-1 0,1 1-1,-1 0 1,1 1 0,-5 5-1,-2 3 222,0 0 0,1 1-1,0 0 1,1 0 0,0 1-1,1 0 1,1 0 0,-7 22 0,11-30-216,1 0 0,0-1 1,0 1-1,0 0 1,1 0-1,0 0 1,0 0-1,0 1 0,1-1 1,-1-1-1,2 1 1,-1 0-1,1 0 1,0 0-1,0-1 0,0 1 1,1-1-1,0 1 1,0-1-1,0 0 1,1 0-1,-1 0 0,1-1 1,8 7-1,-2-2-199,1-1 0,0 0-1,1-1 1,-1 0 0,24 9 0,-18-9-1145,0-1 1,1-2-1,33 6 1,12-5-4115</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367"/>
    </inkml:context>
    <inkml:brush xml:id="br0">
      <inkml:brushProperty name="width" value="0.025" units="cm"/>
      <inkml:brushProperty name="height" value="0.025" units="cm"/>
    </inkml:brush>
  </inkml:definitions>
  <inkml:trace contextRef="#ctx0" brushRef="#br0">0 32 9705,'0'0'18887,"12"-5"-17920,-5 1-807,-2 1-88,-1 0 0,1 1 0,0-1 1,0 1-1,0 0 0,0 0 0,1 1 1,-1 0-1,0 0 0,1 0 0,-1 0 1,1 1-1,-1 0 0,9 1 0,-13-1-70,0 0 0,0 0 0,-1 1-1,1-1 1,0 0 0,0 1 0,-1-1-1,1 1 1,0-1 0,-1 1 0,1-1-1,0 1 1,-1 0 0,1-1 0,-1 1-1,1 0 1,-1-1 0,1 1 0,-1 0-1,1 0 1,-1-1 0,0 1 0,0 0-1,1 0 1,-1 0 0,0-1-1,0 1 1,0 0 0,0 0 0,0 0-1,0 0 1,0 0 0,0-1 0,0 1-1,0 0 1,0 0 0,-1 0 0,1 0-1,0-1 1,-1 1 0,1 0 0,0 0-1,-1-1 1,1 1 0,-1 0 0,1-1-1,-1 1 1,1 0 0,-1-1-1,0 1 1,-1 0 0,-30 29 404,-26 2 1046,128-27-1436,-66-5-19,50 10-279,-52-10 273,-1 1 0,1-1 1,-1 1-1,1-1 0,-1 1 1,1 0-1,-1 0 0,1 0 1,-1 0-1,0 0 0,1 0 1,-1 0-1,0 0 0,0 0 0,0 1 1,0-1-1,0 0 0,0 1 1,0-1-1,0 1 0,-1-1 1,1 1-1,-1-1 0,1 1 1,-1 0-1,1-1 0,-1 4 1,0-3 20,-1-1 0,0 1 0,1-1 1,-1 1-1,0-1 0,0 0 1,0 1-1,0-1 0,0 0 1,0 0-1,-1 0 0,1 0 1,0 0-1,0 0 0,-1 0 1,1 0-1,-3 1 0,-32 16 275,30-15-267,-84 33-180,108-51-6097,3-3-2316</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8.979"/>
    </inkml:context>
    <inkml:brush xml:id="br0">
      <inkml:brushProperty name="width" value="0.025" units="cm"/>
      <inkml:brushProperty name="height" value="0.025" units="cm"/>
    </inkml:brush>
  </inkml:definitions>
  <inkml:trace contextRef="#ctx0" brushRef="#br0">1 1 17809,'0'0'5990,"53"13"-4613,-29-13-128,1 0-192,4 0-641,-1 0-287,0-4-65,-1 1-32,-5 1-417,-2 2-1505,-7 0-864,-5 9-866,-7 0-832,-1 0-1762</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336"/>
    </inkml:context>
    <inkml:brush xml:id="br0">
      <inkml:brushProperty name="width" value="0.025" units="cm"/>
      <inkml:brushProperty name="height" value="0.025" units="cm"/>
    </inkml:brush>
  </inkml:definitions>
  <inkml:trace contextRef="#ctx0" brushRef="#br0">1 0 12236,'0'0'12652,"38"52"-12108,-8-49-320,5-2-128,1-1-32,5 0-2434,-5 0-2434,-2-9-5350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666"/>
    </inkml:context>
    <inkml:brush xml:id="br0">
      <inkml:brushProperty name="width" value="0.025" units="cm"/>
      <inkml:brushProperty name="height" value="0.025" units="cm"/>
    </inkml:brush>
  </inkml:definitions>
  <inkml:trace contextRef="#ctx0" brushRef="#br0">1 294 5990,'0'0'23547,"10"-2"-22383,4-3-1063,1-1-1,-1 0 1,0-1 0,-1-1 0,0 0-1,0 0 1,-1-2 0,0 1-1,15-16 1,103-117-134,-118 128 57,-1-1-51,-8 11 15,-1 1 0,1-1 0,0 1 0,0 0 0,0 0 0,0 0 0,4-3 1,-6 9-29,0 0 1,0 0 0,-1 0 0,1 1 0,-1-1 0,0 0 0,0 0-1,-1 5 1,-3 19 225,-2 0 1,0-1-1,-2 0 0,-15 34 0,9-25 120,-13 55 0,27-89-377,0-1-1,-1 0 1,1 0-1,0 0 1,0 1 0,0-1-1,0 0 1,0 0 0,0 1-1,0-1 1,0 0-1,0 0 1,0 1 0,0-1-1,0 0 1,0 0 0,0 1-1,0-1 1,0 0-1,0 0 1,0 1 0,0-1-1,0 0 1,0 0-1,1 0 1,-1 1 0,0-1-1,0 0 1,0 0 0,0 0-1,0 1 1,1-1-1,-1 0 1,0 0 0,0 0-1,0 0 1,1 1-1,-1-1 1,0 0 0,1 0-1,10-5-9963,-5-4 255</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011"/>
    </inkml:context>
    <inkml:brush xml:id="br0">
      <inkml:brushProperty name="width" value="0.025" units="cm"/>
      <inkml:brushProperty name="height" value="0.025" units="cm"/>
    </inkml:brush>
  </inkml:definitions>
  <inkml:trace contextRef="#ctx0" brushRef="#br0">97 1 16528,'0'0'15550,"2"4"-14978,-2-1-563,1 1 0,-1-1 0,0 1 0,0-1 0,0 1 0,0 0 0,-1-1 0,1 1 0,-1-1 0,0 1 0,0-1 0,0 0 1,-1 1-1,-2 4 0,-33 59-8,7-13-21,26-45 20,0 0 0,1 0 0,0 0 0,1 0 0,0 0 0,1 1 0,-1-1 0,1 14 0,2-22 0,-1 0 0,1 0 0,-1 0 0,1 0 0,0 0 0,-1-1 0,1 1 0,0 0 0,0 0 0,-1 0 0,1 0 0,0-1 0,0 1 0,0-1 0,0 1 0,0 0 0,0-1 0,0 1 0,0-1 0,0 0 0,0 1 0,0-1 0,1 0 0,-1 0 0,0 0 0,0 0 0,0 0 0,0 0 0,0 0 0,2 0 0,37-3 0,-31 1-429,-1 0 0,1-1 0,-1 0 0,1-1 0,-1 0 0,9-6 0,-8 5-618,0-1-1,0-1 1,-1 0 0,0 0 0,0 0 0,0-1 0,-1 0-1,9-15 1,-2-1-6608</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372"/>
    </inkml:context>
    <inkml:brush xml:id="br0">
      <inkml:brushProperty name="width" value="0.025" units="cm"/>
      <inkml:brushProperty name="height" value="0.025" units="cm"/>
    </inkml:brush>
  </inkml:definitions>
  <inkml:trace contextRef="#ctx0" brushRef="#br0">87 0 12300,'0'0'11338,"-43"68"-8647,32-40-417,0 4-608,3 3-545,0-4-481,3-1-287,5-6-161,0-5-160,2-6 0,10-5-1473,2-7-1346,-1-1-3235,2-4-6213</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733"/>
    </inkml:context>
    <inkml:brush xml:id="br0">
      <inkml:brushProperty name="width" value="0.025" units="cm"/>
      <inkml:brushProperty name="height" value="0.025" units="cm"/>
    </inkml:brush>
  </inkml:definitions>
  <inkml:trace contextRef="#ctx0" brushRef="#br0">27 9 4773,'0'0'12166,"28"-6"1996,-4 5-13801,-17 0-233,0 1 0,0 0 1,0 0-1,0 1 0,-1-1 0,14 4 0,-18-3-115,-1 0 1,1 0-1,0 0 0,-1 0 0,1 0 0,-1 0 0,1 0 0,-1 1 1,0-1-1,1 0 0,-1 1 0,0-1 0,0 1 0,0 0 1,0-1-1,0 1 0,0 0 0,-1-1 0,1 1 0,-1 0 0,1 0 1,-1 0-1,1 0 0,-1-1 0,0 1 0,0 0 0,0 0 1,0 0-1,0 0 0,-1 2 0,0 4-13,-1-1 0,1 0 0,-1 0 0,-1 0 0,1 0 0,-1 0 0,0-1 0,-8 13 0,-43 54 0,21-29 0,29-38 0,-2 1 0,1 0 0,0 1 0,0-1 0,1 1 0,0 0 0,0 0 0,1 0 0,0 1 0,1-1 0,-4 18 0,7-25 0,0 0 0,0 0 0,0 0 0,-1 0 0,1 0 0,0 0 0,0 0 0,0 0 0,1 0 0,-1 0 0,0 0 0,0-1 0,0 1 0,1 0 0,-1-1 0,0 1 0,0-1 0,1 0 0,-1 1 0,1-1 0,-1 0 0,0 0 0,1 0 0,-1 0 0,0 0 0,1 0 0,-1 0 0,2-1 0,45-2 0,-2-9-2973,-5-12-6503,-16 4-6838</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077"/>
    </inkml:context>
    <inkml:brush xml:id="br0">
      <inkml:brushProperty name="width" value="0.025" units="cm"/>
      <inkml:brushProperty name="height" value="0.025" units="cm"/>
    </inkml:brush>
  </inkml:definitions>
  <inkml:trace contextRef="#ctx0" brushRef="#br0">50 0 6150,'0'0'20339,"-29"50"-16880,23-32-864,1 1-2371,0 1-224,2 3 0,1 1 0,2 0 0,0 0 0,0-5 0,2-2 0,4-7-3139,-2-10-1922,1 0-2850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451"/>
    </inkml:context>
    <inkml:brush xml:id="br0">
      <inkml:brushProperty name="width" value="0.025" units="cm"/>
      <inkml:brushProperty name="height" value="0.025" units="cm"/>
    </inkml:brush>
  </inkml:definitions>
  <inkml:trace contextRef="#ctx0" brushRef="#br0">74 7 16656,'0'0'10773,"10"-2"-8761,48-3 647,-58 5-2646,1 0 0,0 1 0,0-1 0,0 0 0,0 1 0,0-1 0,0 1 0,-1-1 0,1 1 0,0-1 0,0 1 0,-1-1 0,1 1 0,0 0 0,-1-1 0,1 1 0,-1 0 0,1 0 0,-1-1 0,1 1 0,-1 0 0,1 0 0,-1 0 0,0 0 0,1 0 0,-1 0 0,0-1 0,0 1 0,0 0 0,0 0 0,0 0 0,0 0 0,0 0 0,0 0 0,0 0 0,0 0 0,0 0 0,-1 0 0,1 0 0,0-1 0,-1 3 0,-15 40 108,-44 33-121,41-55 0,1 2 0,-17 28 0,34-50 0,0 1 0,0-1 0,0 0 0,0 0 0,1 1 0,-1-1 0,1 0 0,-1 1 0,1-1 0,-1 1 0,1-1 0,0 1 0,-1-1 0,1 1 0,0-1 0,0 1 0,0-1 0,1 1 0,-1-1 0,0 1 0,0-1 0,1 0 0,-1 1 0,1 1 0,1-2 0,-1 0 0,0 0 0,0 0 0,1 0 0,-1 0 0,1 0 0,-1 0 0,1-1 0,-1 1 0,1 0 0,-1-1 0,1 1 0,0-1 0,-1 0 0,1 1 0,0-1 0,2 0 0,6 0 0,1-1 0,-1 0 0,1 0 0,-1-1 0,17-5 0,35-19-2856,-48 19 1096,-1-2-1,1 1 0,-2-1 1,17-15-1,-9 4-5318</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791"/>
    </inkml:context>
    <inkml:brush xml:id="br0">
      <inkml:brushProperty name="width" value="0.025" units="cm"/>
      <inkml:brushProperty name="height" value="0.025" units="cm"/>
    </inkml:brush>
  </inkml:definitions>
  <inkml:trace contextRef="#ctx0" brushRef="#br0">95 1 17072,'0'0'7041,"-1"10"-3549,-5 13-2755,-2 1 1,0-1-1,-11 22 0,9-24-368,1 0 0,0 1 0,2 0-1,1 0 1,-6 37 0,12-58-385,0 0 0,0 0 0,0 0 0,0 0 0,0 0 0,0-1 0,1 1 0,-1 0 0,0 0 0,0 0 0,1 0 0,-1 0 0,0-1 0,1 1 0,-1 0 0,1 0 0,-1 0 0,1-1 0,-1 1 0,1 0 0,-1-1 0,1 1 0,0 0 0,-1-1 0,1 1 0,0-1 0,0 1 0,0-1 0,-1 0 0,1 1 0,0-1 0,0 0 0,0 1 0,0-1 0,0 0 0,-1 0 0,1 0 0,0 0 0,0 0 0,0 0 0,0 0 1,0 0-1,0 0 0,0 0 0,-1-1 0,1 1 0,0 0 0,2-1 0,1 0-387,0 0 0,0-1 1,0 1-1,0-1 0,-1 0 1,1 0-1,0 0 0,-1-1 1,6-4-1,8-15-9238,-2-5-6753</inkml:trace>
  <inkml:trace contextRef="#ctx0" brushRef="#br0" timeOffset="1">115 166 15727,'0'0'5733,"-27"55"-1569,11-23-192,5-1-1346,3 3-2081,2-2-545,6-3 0,0 0 0,0-5 0,10-3-833,0-5-9096</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046"/>
    </inkml:context>
    <inkml:brush xml:id="br0">
      <inkml:brushProperty name="width" value="0.025" units="cm"/>
      <inkml:brushProperty name="height" value="0.025" units="cm"/>
    </inkml:brush>
  </inkml:definitions>
  <inkml:trace contextRef="#ctx0" brushRef="#br0">1 33 18417,'0'0'6567,"54"4"-4197,-15-9-192,7-4-865,0 1-736,2 2-481,-6 1-96,-2 3-96,-7 1-673,-11 1-993,-9 0-1537</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405"/>
    </inkml:context>
    <inkml:brush xml:id="br0">
      <inkml:brushProperty name="width" value="0.025" units="cm"/>
      <inkml:brushProperty name="height" value="0.025" units="cm"/>
    </inkml:brush>
  </inkml:definitions>
  <inkml:trace contextRef="#ctx0" brushRef="#br0">1 1 13965,'0'0'13005,"67"29"-11212,-24-28-1120,9-1-577,-1 2-96,-2 2-705,-2 0-1921,-6-3-2563,-5-1-5573</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330"/>
    </inkml:context>
    <inkml:brush xml:id="br0">
      <inkml:brushProperty name="width" value="0.025" units="cm"/>
      <inkml:brushProperty name="height" value="0.025" units="cm"/>
    </inkml:brush>
  </inkml:definitions>
  <inkml:trace contextRef="#ctx0" brushRef="#br0">1 0 17905,'0'0'10148,"13"2"-9571,8 0-519,0 1 0,-1 1 1,1 1-1,-1 1 0,32 13 1,-48-18-48,1 1 0,-1 0 1,0 0-1,0 1 0,0-1 1,-1 1-1,1 0 0,-1-1 1,1 2-1,-1-1 0,0 0 1,0 1-1,0-1 0,-1 1 1,1 0-1,-1 0 0,0 0 0,0 0 1,0 0-1,-1 1 0,1-1 1,-1 0-1,0 1 0,0-1 1,-1 1-1,1 0 0,-1-1 1,0 1-1,0-1 0,-1 1 1,1-1-1,-1 1 0,0-1 1,0 1-1,-1-1 0,-1 5 0,-10 17 224,0 0-1,-2-1 0,-1-1 1,-1 0-1,-30 33 0,-31 45 667,65-71-2422,13-30 1347,0-1-1,0 0 1,0 1-1,0-1 0,0 1 1,0-1-1,0 1 1,0-1-1,0 1 0,0-1 1,1 1-1,-1-1 1,0 1-1,0-1 1,0 1-1,1-1 0,-1 1 1,0-1-1,0 0 1,1 1-1,-1-1 0,0 1 1,1-1-1,-1 0 1,0 1-1,1-1 1,-1 0-1,1 0 0,-1 1 1,0-1-1,1 0 1,-1 0-1,1 0 0,-1 1 1,1-1-1,-1 0 1,1 0-1,-1 0 1,1 0-1,-1 0 0,1 0 1,-1 0-1,1 0 1,-1 0-1,1 0 0,-1 0 1,1 0-1,-1-1 1,1 1-1,-1 0 1,0 0-1,1 0 0,-1-1 1,1 1-1,-1 0 1,1 0-1,-1-1 1,0 1-1,1-1 0,20-12-8419</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798"/>
    </inkml:context>
    <inkml:brush xml:id="br0">
      <inkml:brushProperty name="width" value="0.025" units="cm"/>
      <inkml:brushProperty name="height" value="0.025" units="cm"/>
    </inkml:brush>
  </inkml:definitions>
  <inkml:trace contextRef="#ctx0" brushRef="#br0">1 304 18065,'0'0'11317,"12"-9"-10938,36-28 132,-1-3-1,-2-2 1,-3-2-1,68-88 0,-110 132-504,1 0 0,-1 0 0,0 0 0,0 0 1,0 0-1,1 0 0,-1 0 0,0 1 0,0-1 0,0 0 0,1 0 0,-1 0 0,0 0 0,0 0 0,0 0 0,0 0 0,1 1 0,-1-1 0,0 0 0,0 0 0,0 0 0,0 0 0,0 1 1,0-1-1,1 0 0,-1 0 0,0 0 0,0 1 0,0-1 0,0 0 0,0 0 0,0 1 0,0-1 0,0 0 0,0 0 0,0 0 0,0 1 0,0-1 0,0 0 0,0 0 0,0 0 1,0 1-1,0-1 0,0 0 0,-1 0 0,1 0 0,0 1 0,0-1 0,0 0 0,0 0 0,0 0 0,0 0 0,-1 1 0,0 16 121,-32 66-127,26-69 0,1 0 0,0 0 0,1 1 0,0 0 0,1 0 0,1 0 0,-2 19 0,6-33-64,-1-1 1,0 1-1,0-1 0,1 1 0,-1 0 1,0-1-1,1 1 0,-1-1 1,1 1-1,-1-1 0,1 0 0,-1 1 1,1-1-1,-1 0 0,1 1 1,-1-1-1,1 0 0,-1 1 0,1-1 1,0 0-1,-1 0 0,1 0 0,-1 1 1,1-1-1,0 0 0,-1 0 1,1 0-1,0 0 0,-1 0 0,1 0 1,-1 0-1,1-1 0,0 1 1,-1 0-1,1 0 0,0 0 0,-1-1 1,1 1-1,-1 0 0,1 0 1,-1-1-1,1 0 0,28-12-5358,-9-4-1881,1-3-5323</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186"/>
    </inkml:context>
    <inkml:brush xml:id="br0">
      <inkml:brushProperty name="width" value="0.025" units="cm"/>
      <inkml:brushProperty name="height" value="0.025" units="cm"/>
    </inkml:brush>
  </inkml:definitions>
  <inkml:trace contextRef="#ctx0" brushRef="#br0">92 0 21044,'0'0'10159,"-3"9"-9070,-81 162-614,84-170-472,-1 0-1,0 0 1,1 1-1,-1-1 1,1 0 0,0 0-1,-1 1 1,1-1 0,0 0-1,0 1 1,-1-1-1,1 0 1,0 0 0,1 1-1,-1-1 1,0 0-1,0 1 1,0-1 0,1 0-1,-1 1 1,1-1-1,-1 0 1,1 0 0,-1 0-1,1 0 1,0 1 0,-1-1-1,1 0 1,0 0-1,0 0 1,0 0 0,0-1-1,0 1 1,0 0-1,0 0 1,0 0 0,0-1-1,0 1 1,1-1 0,-1 1-1,0-1 1,0 1-1,1-1 1,-1 0 0,0 0-1,1 1 1,1-1-1,5 1-91,0-1-1,0 0 1,0 0-1,1-1 0,-1 0 1,14-4-1,3-5-2754,4-7-3356,-27 15 5378,1 1 1,-1-1 0,0 0 0,1 0 0,-1 0-1,0 0 1,0 0 0,0 0 0,-1-1 0,1 1-1,0 0 1,-1-1 0,0 0 0,1 1 0,-1-1-1,0 0 1,0 0 0,-2-3 5848,-8 12-2371,0 1-919,1 1 0,1 1 0,0 0 1,-13 19-1,15-20-1282,0 2 0,0-1 1,1 0-1,0 1 0,1 0 1,-1 0-1,2 0 0,0 0 1,-2 20-1,4-29-480,0 0-1,0 0 1,0 0-1,0 1 1,0-1-1,1 0 1,-1 0-1,0 1 1,1-1-1,-1 0 1,1 0-1,-1 0 1,1 0-1,-1 0 1,1 0-1,0 0 1,0 0-1,-1 0 1,1 0-1,0 0 1,0 0-1,0 0 1,0-1-1,0 1 1,0 0-1,0-1 1,0 1-1,0-1 1,1 1-1,-1-1 1,2 1-1,2 0-801,0-1-1,-1 1 1,1-1-1,0 0 0,0 0 1,0-1-1,5-1 1,8-3-5691</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746"/>
    </inkml:context>
    <inkml:brush xml:id="br0">
      <inkml:brushProperty name="width" value="0.025" units="cm"/>
      <inkml:brushProperty name="height" value="0.025" units="cm"/>
    </inkml:brush>
  </inkml:definitions>
  <inkml:trace contextRef="#ctx0" brushRef="#br0">61 45 11179,'0'0'14926,"8"-5"-12679,2-1-1355,-5 2-572,0 0 0,1 0 1,0 1-1,0-1 0,0 2 1,0-1-1,0 1 0,1-1 0,-1 2 1,14-3-1,79 7-320,-98-3 0,-1 1 0,1-1 0,0 1 0,-1-1 0,1 1 0,-1-1 0,1 1 0,-1 0 0,0-1 0,1 1 0,-1 0 0,1-1 0,-1 1 0,0 0 0,0 0 0,1-1 0,-1 1 0,0 0 0,0 0 0,0-1 0,0 1 0,0 0 0,0 0 0,0-1 0,0 1 0,0 0 0,0 0 0,-1-1 0,1 1 0,0 0 0,0 0 0,-1-1 0,1 1 0,-1 0 0,1 0 0,-12 30 0,-10-2 0,-2-1 0,-1-2 0,-1 0 0,-1-1 0,-1-2 0,-44 28 0,56-39 0,16-12 0,-1 0 0,0 1 0,1-1 0,-1 0 0,1 0 0,0 1 0,-1-1 0,1 0 0,-1 1 0,1-1 0,-1 0 0,1 1 0,0-1 0,-1 1 0,1-1 0,0 1 0,-1-1 0,1 0 0,0 1 0,0-1 0,-1 1 0,1 0 0,0-1 0,0 1 0,0-1 0,0 1 0,0-1 0,0 1 0,0-1 0,0 1 0,0-1 0,0 1 0,0 0 0,18 6 0,39-5 0,-49-3 0,27 3-866,42-2-4375,-72 0 4606,0-1 1,1 1 0,-1-1-1,0 0 1,0-1 0,0 1-1,-1-1 1,1 0-1,0 0 1,-1-1 0,7-4-1,-4-1-11077</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121"/>
    </inkml:context>
    <inkml:brush xml:id="br0">
      <inkml:brushProperty name="width" value="0.025" units="cm"/>
      <inkml:brushProperty name="height" value="0.025" units="cm"/>
    </inkml:brush>
  </inkml:definitions>
  <inkml:trace contextRef="#ctx0" brushRef="#br0">54 0 14990,'0'0'16336,"-3"63"-14895,-8-34-1441,2 1 0,1 1 0,1-4 0,1-1 0,3-4-1345,-1-6-961,2-7-865,2-5-1218</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463"/>
    </inkml:context>
    <inkml:brush xml:id="br0">
      <inkml:brushProperty name="width" value="0.025" units="cm"/>
      <inkml:brushProperty name="height" value="0.025" units="cm"/>
    </inkml:brush>
  </inkml:definitions>
  <inkml:trace contextRef="#ctx0" brushRef="#br0">65 52 12300,'0'0'13266,"2"-9"-9967,0 6-3038,-1-1 0,0 1 0,1-1 0,0 1 1,-1 0-1,1 0 0,1-1 0,-1 1 0,3-3 0,-4 5-228,0 1-1,1-1 0,-1 0 0,0 1 1,0-1-1,0 1 0,1-1 1,-1 1-1,0-1 0,0 1 0,1 0 1,-1 0-1,0 0 0,1 0 0,-1 0 1,0 0-1,0 0 0,1 0 0,-1 0 1,0 0-1,1 1 0,-1-1 1,0 1-1,0-1 0,1 1 0,-1-1 1,0 1-1,0 0 0,0-1 0,0 1 1,0 0-1,0 0 0,0 0 0,0 0 1,0 0-1,0 0 0,-1 0 0,1 0 1,0 1-1,2 1-32,0-1 0,-1 1 0,0 0 0,1 0 0,-1 0 0,0 0 0,0 0 0,-1 0 0,1 1 0,-1-1 0,1 1 0,-1-1 0,0 1 0,-1-1 0,1 1 0,-1-1 0,1 1 0,-1 0 0,0-1 0,0 1 0,-1 0 0,1-1 0,-1 1 0,1 0 0,-1-1 0,0 1 0,-1-1 0,-2 6 0,-4 4 0,-1-1 0,0 0 0,-1-1 0,0 0 0,-23 18 0,22-20 0,0 1 0,1 1 0,0-1 0,-15 22 0,25-31 3,-1 0 0,0 0 0,1 0 0,-1-1 0,1 1 0,-1 0 0,1 0-1,-1 0 1,1 0 0,0 0 0,-1 0 0,1 0 0,0 1 0,0-1 0,0 0 0,0 0 0,0 0 0,0 0 0,0 0 0,0 0 0,1 0 0,-1 0-1,0 0 1,0 0 0,1 0 0,-1 0 0,1 0 0,-1 0 0,1 0 0,-1 0 0,1 0 0,1 0 0,0 1 4,0-1 1,1 1-1,-1-1 1,1 0-1,-1 0 0,1 0 1,0-1-1,-1 1 1,1-1-1,0 1 1,0-1-1,3 0 1,6 0-170,-1 0 1,0-1 0,0 0-1,1-1 1,18-5 0,1-10-4236,-3-4-3484,-2-6-4179</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856"/>
    </inkml:context>
    <inkml:brush xml:id="br0">
      <inkml:brushProperty name="width" value="0.025" units="cm"/>
      <inkml:brushProperty name="height" value="0.025" units="cm"/>
    </inkml:brush>
  </inkml:definitions>
  <inkml:trace contextRef="#ctx0" brushRef="#br0">69 0 17905,'0'0'11926,"-3"12"-10543,-17 46-655,10-32-563,1 0 0,2 0 0,0 1 0,-5 50 0,12-76-219,0 0 1,0 0-1,0 0 1,0 0-1,0 0 1,0 0-1,0 0 1,1 0-1,-1 0 1,0 0-1,1 0 1,-1 0-1,1 0 0,-1-1 1,1 1-1,-1 0 1,1 0-1,-1 0 1,1 0-1,0-1 1,0 1-1,-1 0 1,1-1-1,0 1 0,0-1 1,0 1-1,0-1 1,0 1-1,0-1 1,0 1-1,0-1 1,0 0-1,0 0 1,0 1-1,0-1 1,0 0-1,0 0 0,0 0 1,0 0-1,0 0 1,0 0-1,0-1 1,0 1-1,0 0 1,0 0-1,0-1 1,0 1-1,0-1 0,-1 1 1,3-1-1,1-1-377,1 0-1,-1 0 1,0 0-1,0 0 0,1-1 1,-2 1-1,1-1 1,0 0-1,6-7 0,4-12-4821,-3 0 4955,-8 17 2746,-11 23 1607,6-14-3581,-3 8 280,0 1 0,0 0 0,2 0 0,0 0 0,0 0 0,-1 16 0,5 7-2023,8-3-3301,-3-20-2701</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4.229"/>
    </inkml:context>
    <inkml:brush xml:id="br0">
      <inkml:brushProperty name="width" value="0.025" units="cm"/>
      <inkml:brushProperty name="height" value="0.025" units="cm"/>
    </inkml:brush>
  </inkml:definitions>
  <inkml:trace contextRef="#ctx0" brushRef="#br0">1 41 12268,'0'0'10356,"8"-1"-8146,482-17 5058,-370 18-6603,941 0-1866,-947-10 1968,-74 6-3883,-58 3-1923,0-6-3861</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006"/>
    </inkml:context>
    <inkml:brush xml:id="br0">
      <inkml:brushProperty name="width" value="0.025" units="cm"/>
      <inkml:brushProperty name="height" value="0.025" units="cm"/>
    </inkml:brush>
  </inkml:definitions>
  <inkml:trace contextRef="#ctx0" brushRef="#br0">0 306 12684,'0'0'11835,"13"-10"-10575,92-76 961,142-124 2098,-247 210-4316,0 0 0,0 1 0,0-1 1,0 0-1,0 0 0,0 0 0,0 0 1,0 1-1,0-1 0,0 0 0,0 0 1,0 0-1,0 0 0,0 1 0,1-1 1,-1 0-1,0 0 0,0 0 0,0 0 0,0 0 1,0 1-1,0-1 0,0 0 0,1 0 1,-1 0-1,0 0 0,0 0 0,0 0 1,0 0-1,1 0 0,-1 0 0,0 1 1,0-1-1,0 0 0,0 0 0,1 0 1,-1 0-1,0 0 0,0 0 0,0 0 1,0 0-1,1 0 0,-1 0 0,0 0 1,0-1-1,0 1 0,0 0 0,1 0 1,-1 0-1,0 0 0,0 0 0,0 0 1,0 0-1,0 0 0,1 0 0,-1-1 1,0 1-1,0 0 0,0 0 0,0 0 1,0 0-1,0 0 0,0 0 0,1-1 1,-1 1-1,-4 25 135,-12 31-42,6-26-96,3-12 0,1 0 0,1 1 0,0 0 0,1 0 0,-1 26 0,5-45-95,0 1 1,1 0-1,-1-1 1,0 1-1,0-1 1,1 1-1,-1 0 1,1-1-1,-1 1 0,0-1 1,1 1-1,-1-1 1,1 1-1,-1-1 1,1 1-1,-1-1 0,1 1 1,0-1-1,-1 0 1,1 1-1,-1-1 1,1 0-1,0 0 1,-1 1-1,1-1 0,0 0 1,0 0-1,-1 0 1,1 0-1,0 0 1,-1 0-1,1 0 0,0 0 1,-1 0-1,1 0 1,0 0-1,-1-1 1,1 1-1,0 0 1,0-1-1,32-10-8034,-7-6-1838</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368"/>
    </inkml:context>
    <inkml:brush xml:id="br0">
      <inkml:brushProperty name="width" value="0.025" units="cm"/>
      <inkml:brushProperty name="height" value="0.025" units="cm"/>
    </inkml:brush>
  </inkml:definitions>
  <inkml:trace contextRef="#ctx0" brushRef="#br0">77 39 19410,'0'0'4789,"-11"9"-2392,-32 31-716,41-39-1597,0 1 1,1 0-1,-1 0 0,0-1 0,1 1 0,-1 0 0,1 1 0,0-1 0,-1 0 0,1 0 0,0 1 0,0-1 0,1 0 0,-1 1 0,0-1 1,1 1-1,-1-1 0,1 1 0,0-1 0,0 1 0,0-1 0,0 1 0,1-1 0,-1 1 0,0-1 0,1 1 0,0-1 0,1 3 0,-1-2-67,1-1-1,0 0 1,0 1-1,0-1 0,0 0 1,0 0-1,1 0 0,-1-1 1,1 1-1,-1 0 0,1-1 1,-1 0-1,1 0 1,0 1-1,0-2 0,-1 1 1,1 0-1,0 0 0,6 0 1,-4-1 30,-1 1-1,1-1 1,0 0 0,0 0 0,-1-1 0,1 1 0,0-1 0,-1 0-1,1 0 1,-1-1 0,1 1 0,-1-1 0,0 0 0,1 0-1,-1 0 1,0-1 0,0 0 0,6-5 0,-7 4 5,0 0 0,1-1 0,-1 0 0,-1 0 1,1 1-1,-1-1 0,0-1 0,0 1 0,0 0 0,-1 0 0,0-1 0,0 1 1,0-1-1,-1 1 0,0-11 0,0 13-52,0 0 0,0 0 0,0 0 0,-1 0 0,1 1 0,-1-1 0,0 0 0,0 0 0,0 1 0,0-1 0,0 0 0,-1 1 0,1-1 0,-1 1 0,0 0 0,0 0 0,0-1 0,0 1 0,0 0 0,0 1 0,0-1 0,0 0 0,-1 1 0,1-1 0,-1 1 0,0 0 0,1-1 0,-1 1 0,0 1 0,1-1 0,-1 0 0,0 1 0,0-1 0,0 1 0,0 0 0,0 0 0,1 0 0,-1 0 0,0 0 0,0 1 0,0 0 0,-4 1 0,6-2-106,1 0 0,-1 0 1,0 0-1,0 1 0,0-1 0,0 1 0,1-1 0,-1 0 1,0 1-1,0 0 0,1-1 0,-1 1 0,0-1 1,1 1-1,-1 0 0,0-1 0,1 1 0,-1 0 1,1 0-1,0-1 0,-1 1 0,1 0 0,-1 0 0,1 0 1,0 0-1,0-1 0,0 1 0,-1 0 0,1 0 1,0 0-1,0 0 0,0 0 0,0 0 0,0 0 0,1 0 1,-1-1-1,0 1 0,0 0 0,0 0 0,1 0 1,0 1-1,0 0-319,0 0 1,0 0 0,0-1-1,1 1 1,-1 0-1,1-1 1,-1 1 0,1-1-1,0 1 1,-1-1-1,1 0 1,0 1 0,0-1-1,0 0 1,0 0-1,3 0 1,20 3-6671,5-2-4868</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714"/>
    </inkml:context>
    <inkml:brush xml:id="br0">
      <inkml:brushProperty name="width" value="0.025" units="cm"/>
      <inkml:brushProperty name="height" value="0.025" units="cm"/>
    </inkml:brush>
  </inkml:definitions>
  <inkml:trace contextRef="#ctx0" brushRef="#br0">175 68 11915,'0'0'18071,"-11"-1"-17110,4 1-891,0 0 0,0 0 0,0 1 0,0 0 0,0 0 0,0 1 0,0 0 0,1 0 0,-1 0 0,1 1 0,-1 0 0,1 0 0,0 1 0,0 0 0,0 0 0,1 0 0,0 1 0,0 0 0,0 0 0,0 0 0,1 0 0,-1 1 0,1 0 0,1 0 0,-4 7 0,5-11-70,1 1 0,0 0 0,-1-1 0,1 1 0,1 0 0,-1 0 0,0 0 0,1 0 0,-1 0 0,1 0 0,0 0 0,0 0 0,0-1 0,0 1 0,1 0 0,-1 0 0,1 0 0,0 0 0,0 0 0,0 0 0,0-1 0,0 1 0,2 2 0,0-2 0,0 0 0,0 0 0,0-1 0,0 1 0,0-1 0,1 0 0,-1 0 0,1 0 0,-1 0 0,1 0 0,0-1 0,0 0 0,0 0 0,7 1 0,0 0 0,1-1 0,-1 0 0,1-1 0,-1 0 0,0-1 0,1 0 0,-1-1 0,0 0 0,0-1 0,0 0 0,14-6 0,-17 4 0,0 0 0,0-1 0,-1 0 0,1 0 0,-1-1 0,-1 1 0,1-2 0,-1 1 0,0-1 0,5-9 0,-7 11 0,-1 1 0,-1-1 0,1 1 0,-1-1 0,0 0 0,0 0 0,0 0 0,-1 0 0,0 0 0,0-1 0,-1 1 0,0 0 0,0 0 0,0-1 0,-1 1 0,-2-10 0,2 13 0,-1 0 0,1 1 0,-1-1 0,0 0 0,1 1 0,-1-1 0,-1 1 0,1 0 0,0-1 0,0 1 0,-1 0 0,1 0 0,-1 1 0,0-1 0,0 0 0,1 1 0,-1 0 0,0 0 0,0 0 0,-5-1 0,2 0 0,0 1 0,0-1 0,-1 2 0,1-1 0,0 1 0,0-1 0,-1 2 0,1-1 0,-10 3 0,2 6-1197,9 7-3772,5-11-3951</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140"/>
    </inkml:context>
    <inkml:brush xml:id="br0">
      <inkml:brushProperty name="width" value="0.025" units="cm"/>
      <inkml:brushProperty name="height" value="0.025" units="cm"/>
    </inkml:brush>
  </inkml:definitions>
  <inkml:trace contextRef="#ctx0" brushRef="#br0">1 430 13261,'0'90'4883,"0"104"1413,3-117-4901,22 134 1,85 304 1989,-110-657-1234,-12-631-2413,10 730 252,0 10 37,2-1-1,0 1 1,3 0 0,10-57 0,-11 82-21,0 0-1,1 0 1,-1 1-1,2-1 1,-1 1-1,1 0 1,0 0-1,1 0 1,-1 1-1,1-1 1,1 1-1,-1 0 1,1 1-1,0-1 1,0 1-1,1 0 1,-1 1-1,1 0 1,0 0-1,0 0 1,1 1-1,-1 0 1,1 0-1,15-3 1,22-1-6,2 2 0,-1 2 0,60 4 0,6-1 0,732-87 0,-642 59 0,-74 10 0,220-23 0,-286 38 0,1 2 0,-1 3 0,98 16 0,-159-18 0,0 0 0,0 0 0,0 0 0,0 0 0,0 0 0,-1 0 0,1 1 0,0-1 0,0 0 0,0 1 0,0-1 0,0 1 0,0-1 0,0 1 0,-1-1 0,1 1 0,0-1 0,0 1 0,-1 0 0,1-1 0,0 1 0,-1 0 0,1 0 0,-1 0 0,1-1 0,-1 1 0,1 0 0,-1 0 0,0 0 0,1 0 0,-1 0 0,0 0 0,0 0 0,0 0 0,0 0 0,0 0 0,0 0 0,0 0 0,0 0 0,0-1 0,0 1 0,0 0 0,0 0 0,-1 0 0,1 0 0,-1 2 0,-3 5 0,0 0 0,-1 0 0,0-1 0,-9 12 0,-2 3 0,8-7 0,0-1 0,1 2 0,1-1 0,0 1 0,1-1 0,1 1 0,0 1 0,1-1 0,1 1 0,0-1 0,2 1 0,0-1 0,2 18 0,-1-30-50,0 0-1,0 0 1,1 0 0,-1 0 0,1 0-1,0 0 1,0 0 0,5 6 0,-6-9-83,0 0 0,0 1 1,0-1-1,0 0 0,1 1 1,-1-1-1,0 0 1,1 0-1,-1 0 0,1 0 1,-1 0-1,1 0 0,-1-1 1,1 1-1,0-1 1,-1 1-1,1-1 0,0 1 1,-1-1-1,1 0 0,0 0 1,0 0-1,1 0 1,0-20-28584</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808"/>
    </inkml:context>
    <inkml:brush xml:id="br0">
      <inkml:brushProperty name="width" value="0.025" units="cm"/>
      <inkml:brushProperty name="height" value="0.025" units="cm"/>
    </inkml:brush>
  </inkml:definitions>
  <inkml:trace contextRef="#ctx0" brushRef="#br0">47 41 19346,'10'-6'1177,"0"0"0,1 0-1,0 1 1,0 0 0,12-3 0,-22 7-1098,1 0 0,0 1 0,-1-1 0,1 1 0,-1-1 0,1 1 0,0 0 0,-1 0 0,1-1 0,0 1 0,-1 0 0,1 1 0,0-1 0,-1 0 0,1 0-1,-1 1 1,1-1 0,0 1 0,-1-1 0,1 1 0,-1 0 0,1 0 0,-1-1 0,0 1 0,1 0 0,-1 0 0,0 1 0,0-1 0,1 0 0,-1 0 0,0 0 0,0 1 0,0-1 0,-1 1 0,1-1 0,0 1 0,0-1 0,-1 1 0,1-1 0,-1 1 0,1-1 0,-1 1 0,0 0 0,0-1 0,0 1 0,0 2 0,0 5-25,0 0 0,-1 0 0,0 0 0,-1 0 0,0 0 0,0-1 0,-1 1 0,0-1 0,0 1 0,-1-1 0,0 0 0,-1 0 0,0-1 0,0 1 0,-9 10 0,-10 16 91,23-33-142,1-1 0,-1 1 0,1 0 0,0 0 0,-1-1 0,1 1 0,0 0 0,-1 0 0,1 0 0,0-1 0,0 1 0,0 0 0,0 0 0,0 0 0,0-1 0,0 1 0,0 0 0,0 0 0,0 0 0,0 0 0,0-1 0,0 1 0,1 0 0,-1 0 0,0-1 0,1 1 0,-1 0 0,1 0 1,-1-1-1,1 1 0,-1 0 0,1-1 0,-1 1 0,1-1 0,-1 1 0,1 0 0,0-1 0,0 0 0,-1 1 0,1-1 0,0 1 0,-1-1 0,1 0 0,0 1 0,0-1 0,0 0 0,1 0 0,54 12 120,-29-8-103,-16-1-25,0 1 0,0 0 0,-1 1 0,1 0-1,15 11 1,-24-15 4,0 0-1,0 0 1,-1 0-1,1 0 0,0 1 1,0-1-1,-1 0 1,1 1-1,-1 0 1,1-1-1,-1 1 1,0 0-1,0 0 1,0-1-1,0 1 1,0 0-1,0 0 1,0 0-1,0 0 1,-1 1-1,1-1 1,-1 0-1,0 0 0,0 0 1,1 0-1,-1 0 1,-1 1-1,1-1 1,0 0-1,0 0 1,-1 0-1,1 0 1,-1 0-1,0 0 1,0 0-1,0 0 1,0 0-1,-1 2 1,-2 0 37,1 0 0,-1-1 0,0 0 0,0 0 0,0 0 0,-1 0 0,1-1 0,-1 1 0,1-1 0,-1 0 0,0-1 0,1 1 0,-1-1 0,0 0 0,0 0 0,-5 0 0,-17 1 346,-47-1-1,50-1-315,20 0-66,-45-3 0,46 2 0,1 1 0,0 0 0,0 0 0,1-1 0,-1 1 0,0-1 0,0 0 0,0 0 0,0 0 0,0 1 0,1-2 0,-1 1 0,0 0 0,1 0 0,-1 0 0,1-1 0,-1 1 0,1-1 0,0 1 0,-3-4 0,50 2-5258,-20 4-2008</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395"/>
    </inkml:context>
    <inkml:brush xml:id="br0">
      <inkml:brushProperty name="width" value="0.025" units="cm"/>
      <inkml:brushProperty name="height" value="0.025" units="cm"/>
    </inkml:brush>
  </inkml:definitions>
  <inkml:trace contextRef="#ctx0" brushRef="#br0">0 4 5990,'0'0'23254,"75"-3"-21429,-24 6-672,8-1-800,5-2-289,-1 0-128,-11 1-1313,-10-1-2211,-19 0-3138,-14 0-7560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771"/>
    </inkml:context>
    <inkml:brush xml:id="br0">
      <inkml:brushProperty name="width" value="0.025" units="cm"/>
      <inkml:brushProperty name="height" value="0.025" units="cm"/>
    </inkml:brush>
  </inkml:definitions>
  <inkml:trace contextRef="#ctx0" brushRef="#br0">1 12 20339,'0'0'4837,"46"3"-2691,8-3-1185,11 0-417,8-1-480,0-2-1441,-7-1-4549,-7-3-6822</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365"/>
    </inkml:context>
    <inkml:brush xml:id="br0">
      <inkml:brushProperty name="width" value="0.025" units="cm"/>
      <inkml:brushProperty name="height" value="0.025" units="cm"/>
    </inkml:brush>
  </inkml:definitions>
  <inkml:trace contextRef="#ctx0" brushRef="#br0">0 394 18065,'0'0'9091,"8"0"-7473,2-1-1423,-1 0 0,0-1 0,0 0 0,0 0 0,0-1 0,0 0 0,0-1 0,-1 0 0,1 0 0,-1-1 0,0 0 1,8-8-1,24-17-15,35-37 1,-55 49-83,193-211 372,-231 286-305,3-24-206,2 0 0,2 2-1,1-1 1,2 1 0,1 1 0,-3 50 0,10-86-211,0 1 0,0-1-1,0 1 1,0-1 0,0 1 0,0-1 0,1 1 0,-1-1 0,0 0 0,0 1 0,1-1 0,-1 1 0,0-1 0,1 1 0,-1-1-1,1 0 1,-1 1 0,0-1 0,1 0 0,-1 0 0,1 1 0,-1-1 0,1 0 0,-1 0 0,1 1 0,-1-1 0,1 0 0,-1 0-1,1 0 1,-1 0 0,1 0 0,-1 0 0,1 0 0,-1 0 0,1 0 0,-1 0 0,1 0 0,-1 0 0,1 0 0,-1 0 0,1-1-1,-1 1 1,1 0 0,-1 0 0,1-1 0,-1 1 0,0 0 0,1 0 0,0-1 0,14-10-10644</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708"/>
    </inkml:context>
    <inkml:brush xml:id="br0">
      <inkml:brushProperty name="width" value="0.025" units="cm"/>
      <inkml:brushProperty name="height" value="0.025" units="cm"/>
    </inkml:brush>
  </inkml:definitions>
  <inkml:trace contextRef="#ctx0" brushRef="#br0">119 1 18674,'0'0'8584,"-64"78"-7047,43-39-288,5 3-288,4-2-480,6 5-257,6-4-128,0-2-64,1-4 0,10-3-256,-4-4-577,1-6-384,-4-4-64,-4-4-2114,0-8-1154</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085"/>
    </inkml:context>
    <inkml:brush xml:id="br0">
      <inkml:brushProperty name="width" value="0.025" units="cm"/>
      <inkml:brushProperty name="height" value="0.025" units="cm"/>
    </inkml:brush>
  </inkml:definitions>
  <inkml:trace contextRef="#ctx0" brushRef="#br0">0 31 16528,'0'0'12267,"82"-30"-12235,-34 30-32,7 3-1153,3 0-2530,2-2-2339,-1-1-8007</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411"/>
    </inkml:context>
    <inkml:brush xml:id="br0">
      <inkml:brushProperty name="width" value="0.025" units="cm"/>
      <inkml:brushProperty name="height" value="0.025" units="cm"/>
    </inkml:brush>
  </inkml:definitions>
  <inkml:trace contextRef="#ctx0" brushRef="#br0">234 63 18257,'0'0'3919,"0"-10"-391,0 6-3301,1 3-129,-1-1-1,0 0 0,1 1 0,-1-1 0,0 1 1,0-1-1,0 0 0,0 1 0,0-1 0,-1 0 1,1 1-1,0-1 0,-1 1 0,1-1 0,-1 0 0,0 1 1,0 0-1,1-1 0,-1 1 0,0-1 0,0 1 1,0 0-1,0-1 0,0 1 0,-1 0 0,1 0 1,0 0-1,0 0 0,-1 0 0,1 0 0,-1 1 0,1-1 1,-1 0-1,1 1 0,-1-1 0,1 1 0,-1-1 1,0 1-1,1 0 0,-1 0 0,0-1 0,1 1 0,-1 1 1,0-1-1,-2 0 0,-1 1-62,-1 0 1,0 1-1,0 0 0,1 0 1,-1 0-1,1 0 0,0 1 1,-1 0-1,1 0 0,0 0 1,1 1-1,-1 0 0,1 0 1,-5 5-1,6-7-21,0 1 0,1-1 0,0 1 0,-1 0 1,1 0-1,0 0 0,1 0 0,-1 0 0,0 0 0,1 0 0,0 1 0,0-1 0,0 0 1,0 1-1,0-1 0,1 1 0,-1-1 0,1 1 0,0-1 0,0 1 0,0-1 1,1 1-1,-1-1 0,1 1 0,1 4 0,0-6-1,0 0-1,0 1 1,0-1 0,0 0 0,0-1 0,1 1-1,-1 0 1,0-1 0,1 1 0,0-1-1,-1 0 1,1 0 0,0 0 0,-1 0-1,1 0 1,0-1 0,0 1 0,0-1-1,0 0 1,-1 0 0,1 0 0,0 0 0,4-1-1,4 1 23,-1-1-1,0-1 0,1 1 1,-1-2-1,13-4 0,-10 1 47,21-5-923,-33 11 820,0 0-1,-1 1 1,1-1-1,0 0 1,0 0-1,-1 1 1,1-1-1,0 0 1,0 1-1,-1-1 1,1 1-1,0-1 1,-1 1-1,1-1 1,0 1 0,-1-1-1,1 1 1,-1 0-1,1-1 1,-1 1-1,1 0 1,-1-1-1,0 1 1,1 0-1,-1 0 1,0-1-1,0 1 1,1 0-1,-1 0 1,0-1-1,0 1 1,0 0 0,0 0-1,0 0 1,0 0-1,0-1 1,0 1-1,0 0 1,-1 1-1,1 48 344,-2-1 0,-3 1 0,-10 51 0,11-84-226,0-1 0,0 0 0,-2 0 1,0-1-1,-1 0 0,0 0 0,-1 0 0,-1-1 0,0 0 0,-1-1 1,0 0-1,-1 0 0,-13 11 0,21-21-95,0-1 0,0 1 0,0-1 0,-1 0 0,1 1 0,0-1 0,-1-1 0,0 1 0,1-1 0,-1 1 0,0-1 0,0 0 0,0 0 0,1-1 0,-1 1 0,0-1 0,0 0 0,0 0 0,0 0 0,0 0 0,0-1 0,0 0 0,-5-1 0,6 0 0,-1 0 0,1 0 0,0 0 0,0-1 0,0 1 0,0-1 0,0 0 0,1 0 0,-1 0 0,1 0 0,0-1 0,0 1 0,0-1 0,0 1 0,0-1 0,1 1 0,0-1 0,0 0 0,0 0 0,0 0 0,0 0 0,1 0 0,0-4 0,-2 1 0,2 0 0,-1 0 0,1 0 0,0-1 0,1 1 0,-1 0 0,1 0 0,1 0 0,0 0 0,0 0 0,0 0 0,0 0 0,1 1 0,1-1 0,-1 1 0,1 0 0,0 0 0,0 0 0,1 0 0,-1 1 0,1 0 0,0 0 0,1 0 0,-1 1 0,1-1 0,0 1 0,0 0 0,1 1 0,9-4 0,43-19-1287,-38 17-900,0 0 0,35-22 1,-24 7-5534</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770"/>
    </inkml:context>
    <inkml:brush xml:id="br0">
      <inkml:brushProperty name="width" value="0.025" units="cm"/>
      <inkml:brushProperty name="height" value="0.025" units="cm"/>
    </inkml:brush>
  </inkml:definitions>
  <inkml:trace contextRef="#ctx0" brushRef="#br0">1 62 19699,'0'0'6214,"77"-19"-3908,-13 12-1377,15 1-225,16 1-576,2 0-256,-1-1-1409,-7-7-5766</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517"/>
    </inkml:context>
    <inkml:brush xml:id="br0">
      <inkml:brushProperty name="width" value="0.025" units="cm"/>
      <inkml:brushProperty name="height" value="0.025" units="cm"/>
    </inkml:brush>
  </inkml:definitions>
  <inkml:trace contextRef="#ctx0" brushRef="#br0">149 65 14478,'0'0'7511,"-2"-9"-5515,-4-26-330,5 33-1608,1 1-1,-1 0 1,0 0 0,1 0 0,-1 0-1,0 0 1,0 0 0,1 0 0,-1 0-1,0 0 1,0 0 0,0 0 0,0 0-1,0 0 1,-1 1 0,1-1-1,0 1 1,0-1 0,0 1 0,0-1-1,-1 1 1,1-1 0,0 1 0,-1 0-1,1 0 1,0 0 0,0 0 0,-1 0-1,1 0 1,0 0 0,-1 0 0,1 0-1,-1 1 1,-2 0-41,1-1-1,-1 1 1,1 0 0,-1 0-1,1 1 1,0-1 0,0 1 0,-1 0-1,-4 3 1,1 3 164,1 0-1,-1 0 1,2 0 0,-1 1 0,1 0-1,0 0 1,1 0 0,0 1 0,1-1-1,0 1 1,0 0 0,1 0 0,-2 20-1,4-30-163,0 1-1,0-1 1,-1 1-1,1 0 1,0-1-1,0 1 1,0-1 0,0 1-1,1 0 1,-1-1-1,0 1 1,0-1-1,0 1 1,0-1-1,1 1 1,-1 0-1,0-1 1,0 1-1,1-1 1,-1 1-1,0-1 1,1 1-1,-1-1 1,1 1-1,-1-1 1,1 0-1,-1 1 1,1-1-1,-1 0 1,1 1-1,-1-1 1,1 0-1,0 1 1,24-6 356,20-24 91,-32 18-418,-1-1-1,0 0 1,-1-1 0,-1 0-1,1-1 1,-2 0 0,0 0-1,9-21 1,-33 108-719,-13 33 1333,-24 184-1,48-327-5675,0-1-1851,0 1-4184</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861"/>
    </inkml:context>
    <inkml:brush xml:id="br0">
      <inkml:brushProperty name="width" value="0.025" units="cm"/>
      <inkml:brushProperty name="height" value="0.025" units="cm"/>
    </inkml:brush>
  </inkml:definitions>
  <inkml:trace contextRef="#ctx0" brushRef="#br0">0 31 16496,'0'0'13228,"63"-6"-12811,-27 6-225,-2 0-160,2 0-96,-2 0-1698,-9-4-2626,-8-5-2563,-8-3-9096</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0.944"/>
    </inkml:context>
    <inkml:brush xml:id="br0">
      <inkml:brushProperty name="width" value="0.025" units="cm"/>
      <inkml:brushProperty name="height" value="0.025" units="cm"/>
    </inkml:brush>
  </inkml:definitions>
  <inkml:trace contextRef="#ctx0" brushRef="#br0">218 36 8712,'0'-2'508,"0"1"-1,0-1 1,0 0-1,0 1 1,-1-1-1,1 1 1,0-1-1,-1 1 1,1-1-1,-1 1 1,1-1-1,-1 1 1,1 0-1,-1-1 1,0 1-1,0 0 1,0-1-1,0 1 1,-2-2-1,2 3-270,0-1 0,0 0 0,-1 1 1,1-1-1,-1 1 0,1-1 0,0 1 0,-1 0 0,1-1 0,-1 1 0,1 0 0,-1 0 0,1 0 0,0 0 1,-1 0-1,1 1 0,-2-1 0,-2 2-149,-1-1 0,1 1 0,1 0 0,-1 0 0,0 1 0,0-1 0,1 1 0,0 0 0,-1 0-1,-5 7 1,-1 2 253,-1 1-1,2 1 1,-16 26-1,23-36-194,1 0 0,-1 1 0,1 0 0,0-1 0,0 1 0,1 0-1,-1 0 1,1-1 0,0 1 0,1 0 0,-1 0 0,1 1 0,0-1 0,0 0 0,0 0-1,1 0 1,2 7 0,-2-11-119,0 0 0,0 1 0,0-1-1,0 0 1,0-1 0,1 1 0,-1 0 0,0 0 0,1 0-1,-1-1 1,0 1 0,1-1 0,-1 1 0,1-1-1,-1 1 1,1-1 0,-1 0 0,1 0 0,0 0-1,-1 0 1,1 0 0,2-1 0,38-5 429,-33 2-416,1 0-1,-1-1 1,-1 0 0,1 0-1,-1-1 1,0 0 0,0 0-1,8-9 1,-12 11-16,1-1 0,-1 1 1,-1-1-1,1 0 0,-1 0 0,1 0 1,-1 0-1,-1 0 0,1-1 1,-1 1-1,0-1 0,0 0 0,-1 0 1,2-11-1,-3 17-25,0 0 0,0-1 0,-1 1 0,1 0 0,0 0 0,-1 0 0,1-1 0,0 1 0,0 0 0,-1 0 0,1 0 0,0 0 0,-1 0 0,1 0 0,0 0 0,-1-1 0,1 1 0,-1 0 0,1 0 0,0 0 0,-1 1 0,1-1 0,0 0 0,-1 0 0,1 0 0,0 0 1,-1 0-1,1 0 0,0 0 0,-1 1 0,1-1 0,0 0 0,0 0 0,-1 0 0,1 1 0,0-1 0,-1 0 0,1 1 0,-14 7-137,5 3 125,1-1 1,0 1 0,0 1-1,2-1 1,-1 1 0,-7 22-1,11-26 130,0 0-1,0 0 0,1 0 1,0 1-1,1-1 0,-1 0 0,2 1 1,-1-1-1,1 1 0,1-1 1,-1 1-1,3 9 0,4 2 85,-5-16-143,-1-1-1,1 0 1,-1 0-1,0 1 1,0-1-1,0 0 1,-1 1-1,1-1 1,-1 1-1,0-1 1,0 1-1,0-1 1,0 1-1,-1-1 1,1 1-1,-1-1 1,0 1-1,0-1 1,0 0-1,0 1 1,-1-1-1,1 0 1,-1 0 0,-3 5-1,-4 4-57,-1 1 0,-22 20 0,29-30 0,0 0 0,0 0 0,-1 0 0,1 0 0,-1-1 0,0 0 0,0 0 0,0 0 0,0 0 0,0 0 0,0-1 0,0 0 0,0 0 0,-1 0 0,-4 0 0,7-1 0,0-1 0,0 1 0,0-1 0,1 0 0,-1 1 0,0-1 0,1 0 0,-1 0 0,1 0 0,-1 0 0,1-1 0,-1 1 0,1 0 0,0 0 0,0-1 0,0 1 0,-1-1 0,1 1 0,1-1 0,-1 0 0,0 1 0,0-1 0,0 0 0,1 0 0,-1 1 0,1-1 0,-1-3 0,1 2 0,-1 0 0,0 0 0,1 0 0,0 1 0,0-1 0,0 0 0,0 0 0,0 0 0,1 0 0,-1 0 0,1 0 0,-1 0 0,1 0 0,0 1 0,1-1 0,-1 0 0,2-3 0,9-4 3,-1 1 1,1 0-1,1 1 1,-1 0-1,1 1 1,1 0-1,-1 1 1,1 1-1,26-7 1,26-12-482,-2-10-7012,-37 15 465</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1.763"/>
    </inkml:context>
    <inkml:brush xml:id="br0">
      <inkml:brushProperty name="width" value="0.025" units="cm"/>
      <inkml:brushProperty name="height" value="0.025" units="cm"/>
    </inkml:brush>
  </inkml:definitions>
  <inkml:trace contextRef="#ctx0" brushRef="#br0">5 1 19987,'0'3'3011,"-2"-2"-161,0 4 1154,2-1-2979,0-1-704,0 2-321,0 0-641,9-2-1217,2 1-1473,-3-2-1698,0-1-2210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091"/>
    </inkml:context>
    <inkml:brush xml:id="br0">
      <inkml:brushProperty name="width" value="0.025" units="cm"/>
      <inkml:brushProperty name="height" value="0.025" units="cm"/>
    </inkml:brush>
  </inkml:definitions>
  <inkml:trace contextRef="#ctx0" brushRef="#br0">37 1 13837,'0'0'11051,"-36"43"-10763,37-51-5221,7-2-2978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467"/>
    </inkml:context>
    <inkml:brush xml:id="br0">
      <inkml:brushProperty name="width" value="0.025" units="cm"/>
      <inkml:brushProperty name="height" value="0.025" units="cm"/>
    </inkml:brush>
  </inkml:definitions>
  <inkml:trace contextRef="#ctx0" brushRef="#br0">0 0 16207,'0'0'13934,"43"26"-13806,-19-21-32,-1-4-32,1-1-1153,-6 0-1281,-4 0-1762</inkml:trace>
  <inkml:trace contextRef="#ctx0" brushRef="#br0" timeOffset="1">2 92 11435,'0'0'11851,"67"20"-10378,-29-20-864,-1 0-481,1 0-128,-8 0-2466,-9-6-4933</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5.735"/>
    </inkml:context>
    <inkml:brush xml:id="br0">
      <inkml:brushProperty name="width" value="0.025" units="cm"/>
      <inkml:brushProperty name="height" value="0.025" units="cm"/>
    </inkml:brush>
  </inkml:definitions>
  <inkml:trace contextRef="#ctx0" brushRef="#br0">351 81 12268,'0'0'15118,"-9"-3"-14670,2 1-330,1-1 1,-1 2-1,0-1 0,0 1 0,0 0 0,0 0 0,0 1 0,0 0 0,0 1 0,0-1 1,0 1-1,0 0 0,0 1 0,0 0 0,-12 5 0,0 2 94,0 1 0,1 0 0,0 2 0,0 0 0,-26 25 0,36-30-140,0 1-1,1 0 0,0 0 1,0 1-1,1 0 0,0 0 1,0 0-1,1 1 0,1 0 1,-1 0-1,1 0 0,-4 20 1,8-28-64,-1 1 0,1-1 0,-1 1 0,1-1 0,0 1 0,0-1 1,0 0-1,1 1 0,-1-1 0,1 1 0,-1-1 0,1 1 1,0-1-1,0 0 0,0 1 0,0-1 0,0 0 0,0 0 0,0 0 1,1 0-1,-1 0 0,1 0 0,0 0 0,3 2 0,-1-2 14,0 1 0,0-1-1,1-1 1,-1 1 0,1 0 0,-1-1-1,1 0 1,0 0 0,-1-1-1,1 1 1,0-1 0,5 0-1,7-1 30,0-1 1,0 0-1,-1-1 0,1-1 0,-1-1 0,23-9 0,-19 5-51,0-2 0,-2 0 0,1 0 0,29-26 0,-42 32 0,0 0 0,-1 0 0,0-1 0,0 0 0,0 0 0,-1 0 0,0 0 0,0-1 0,0 1 0,-1-1 0,0 0 0,0 0 0,-1 0 0,0-1 0,0 1 0,-1-1 0,1-9 0,-2 15-75,-1-1 1,1 0-1,-1 0 1,0 1-1,0-1 1,0 0-1,0 1 1,0-1-1,0 1 1,-1-1-1,1 1 1,-1 0-1,0 0 1,0-1-1,0 1 1,0 1-1,0-1 1,-2-2-1,-50-31-3614,30 21 1294,-10-10-5688,1-2-4809</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066"/>
    </inkml:context>
    <inkml:brush xml:id="br0">
      <inkml:brushProperty name="width" value="0.025" units="cm"/>
      <inkml:brushProperty name="height" value="0.025" units="cm"/>
    </inkml:brush>
  </inkml:definitions>
  <inkml:trace contextRef="#ctx0" brushRef="#br0">1 0 17777,'0'0'7025,"8"9"-4420,22 20-1918,18 17 481,-3 2 1,-1 1-1,42 64 0,-27-9-1330,-36-60-547,41 58 0,-37-71-2206,4-8-3288,-4-12-2445</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424"/>
    </inkml:context>
    <inkml:brush xml:id="br0">
      <inkml:brushProperty name="width" value="0.025" units="cm"/>
      <inkml:brushProperty name="height" value="0.025" units="cm"/>
    </inkml:brush>
  </inkml:definitions>
  <inkml:trace contextRef="#ctx0" brushRef="#br0">0 0 18738,'0'0'9801,"70"5"-8936,-29-4-641,8 1-192,-1-1-961,-1-1-2434,-7 0-3652</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984"/>
    </inkml:context>
    <inkml:brush xml:id="br0">
      <inkml:brushProperty name="width" value="0.025" units="cm"/>
      <inkml:brushProperty name="height" value="0.025" units="cm"/>
    </inkml:brush>
  </inkml:definitions>
  <inkml:trace contextRef="#ctx0" brushRef="#br0">79 0 19506,'0'0'5403,"-10"12"-5147,3-3-147,0 1 1,0 0-1,0 1 0,2 0 0,-1 0 0,1 0 1,1 1-1,0-1 0,1 1 0,-3 14 0,3-10 278,1 1 0,1-1-1,0 0 1,1 1 0,1-1-1,3 22 1,-3-36-332,0 0-1,-1-1 1,1 1 0,0 0 0,0-1-1,0 1 1,1-1 0,-1 0 0,0 1-1,0-1 1,1 0 0,-1 0 0,1 0-1,-1 0 1,1 0 0,-1 0 0,1 0-1,0 0 1,-1-1 0,1 1 0,0 0-1,0-1 1,0 0 0,-1 1 0,1-1-1,0 0 1,0 0 0,0 0 0,0 0-1,-1 0 1,1-1 0,0 1 0,0 0-1,0-1 1,-1 0 0,1 1 0,3-3-1,4 0 120,-1 0-1,1-1 0,-1 0 1,0-1-1,0 0 0,9-6 1,-1-3-134,0-1 0,-1 0 0,-1 0 0,0-2 0,-1 0 0,-1 0 0,0-1 0,-1-1 0,15-38 0,-21 94-40,-3 26 0,-2-55 0,0 0 0,1 1 0,0-1 0,1 0 0,0 0 0,0 0 0,1 0 0,-1-1 0,2 1 0,-1-1 0,1 0 0,0 1 0,10 11 0,-11-16 0,1 1 0,-1-1 0,1 0 0,0 0 0,0 0 0,0 0 0,0-1 0,1 1 0,-1-1 0,1 0 0,-1-1 0,1 1 0,0-1 0,0 0 0,-1 0 0,1 0 0,0-1 0,0 0 0,0 0 0,0 0 0,0 0 0,0-1 0,0 0 0,6-2 0,-5 1 0,-1 0 0,1-1 0,-1 1 0,0-1 0,0-1 0,0 1 0,-1-1 0,1 1 0,-1-1 0,0-1 0,0 1 0,0 0 0,-1-1 0,1 0 0,-1 0 0,0 0 0,-1 0 0,1-1 0,-1 1 0,0-1 0,2-9 0,1-3 0,-1 0 0,-1-1 0,-1 1 0,0-1 0,-2-29 0,0 45-206,0 1 1,0-1-1,-1 0 0,1 1 0,-1-1 1,0 1-1,0-1 0,0 1 1,0-1-1,0 1 0,0-1 0,-1 1 1,1 0-1,-1 0 0,1 0 1,-1 0-1,0 0 0,0 0 0,0 0 1,0 0-1,0 1 0,0-1 1,-1 1-1,1 0 0,0 0 0,-1 0 1,1 0-1,-1 0 0,1 0 1,-1 0-1,0 1 0,1-1 0,-1 1 1,1 0-1,-1 0 0,0 0 1,1 0-1,-1 0 0,0 1 0,1-1 1,-1 1-1,-2 1 0,-5 7-5928,5 3-1019</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359"/>
    </inkml:context>
    <inkml:brush xml:id="br0">
      <inkml:brushProperty name="width" value="0.025" units="cm"/>
      <inkml:brushProperty name="height" value="0.025" units="cm"/>
    </inkml:brush>
  </inkml:definitions>
  <inkml:trace contextRef="#ctx0" brushRef="#br0">78 8 19827,'0'0'9892,"-9"-3"-9246,7 2-628,0 1 0,-1-1 0,1 0 0,-1 1 1,1-1-1,-1 1 0,0-1 0,1 1 0,-1 0 0,1 0 0,-1 1 1,1-1-1,-1 1 0,1-1 0,-4 2 0,4-1 2,0 1 0,0-1 1,1 1-1,-1 0 0,0-1 0,1 1 0,-1 0 0,1 0 0,0 0 0,-1 0 0,1 1 0,0-1 1,1 0-1,-1 0 0,0 1 0,1-1 0,-1 0 0,1 1 0,-1-1 0,1 1 0,0-1 0,0 3 0,0-1 42,-1 0 0,1-1-1,0 1 1,0 0 0,0 0-1,1 0 1,-1 0 0,1 0-1,0-1 1,0 1 0,0 0-1,1-1 1,-1 1 0,4 5-1,-3-7-32,0-1 0,-1 1 0,1-1 0,0 1 0,1-1 0,-1 0 0,0 0 0,0 0 0,0 0 0,1 0 0,-1 0 0,1-1 0,-1 1 0,0-1 0,1 0 0,-1 0 0,1 0 0,-1 0 0,1 0 0,-1 0 0,1 0 0,-1-1 0,0 1 0,4-3 0,-2 2-29,0 0 0,-1-1 0,1 1 0,-1-1 0,1 0 0,-1 0 0,0 0 0,0-1 0,0 1 0,0-1 0,0 0 0,-1 0 0,1 0 0,-1 0 0,0 0 0,0 0 0,2-5 0,1 0 0,-1-1 0,0 0 0,-1-1 0,0 1 0,3-17 0,-32 83-1164,23-22-2734,3-34 3586,0 0 1,0 0 0,0 0-1,0 0 1,0 0-1,1 0 1,-1 0 0,0 0-1,1 0 1,-1 0 0,1 0-1,-1 0 1,1 0 0,-1 0-1,1 0 1,0 0 0,-1 0-1,1-1 1,0 1 0,0 0-1,-1 0 1,1-1 0,0 1-1,0-1 1,0 1-1,0-1 1,0 1 0,0-1-1,1 1 1,15 0-6266</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782"/>
    </inkml:context>
    <inkml:brush xml:id="br0">
      <inkml:brushProperty name="width" value="0.025" units="cm"/>
      <inkml:brushProperty name="height" value="0.025" units="cm"/>
    </inkml:brush>
  </inkml:definitions>
  <inkml:trace contextRef="#ctx0" brushRef="#br0">43 210 16335,'0'0'2568,"-6"10"-288,4-7-2116,-26 53 2402,27-55-2505,0 1 0,0-1 0,1 1 0,-1-1 0,0 1 1,1-1-1,0 1 0,-1-1 0,1 1 0,0-1 0,0 1 0,0-1 0,0 1 0,0 0 0,0-1 0,0 1 0,0-1 0,1 1 0,-1-1 0,1 1 0,-1-1 1,1 1-1,0-1 0,-1 1 0,1-1 0,0 0 0,0 1 0,0-1 0,0 0 0,0 0 0,0 0 0,0 0 0,0 0 0,1 0 0,-1 0 0,0 0 0,1 0 1,-1-1-1,2 2 0,2-1-32,1 1 0,-1-1 0,0 0 0,1 0 0,-1-1 1,1 1-1,-1-1 0,1-1 0,-1 1 0,0-1 0,1 0 1,-1 0-1,1 0 0,-1-1 0,0 1 0,0-2 0,0 1 0,7-5 1,-5 2-20,-1 0-1,0-1 1,0 1 0,0-2 0,-1 1 0,0-1 0,0 1 0,0-1 0,-1-1 0,0 1 0,3-9 0,2-8 133,-2-1 0,0-1 1,-1 1-1,-2-1 0,0 0 1,0-44-1,-4 70-136,0-1 0,0 1 0,0-1 1,0 1-1,0 0 0,0-1 0,0 1 0,0-1 1,0 1-1,0-1 0,0 1 0,0 0 0,0-1 0,0 1 1,-1-1-1,1 1 0,0-1 0,0 1 0,0 0 1,-1-1-1,1 1 0,0 0 0,0-1 0,-1 1 1,1 0-1,0-1 0,-1 1 0,1 0 0,0-1 0,-1 1 1,1 0-1,-1-1 0,-12 9 102,-12 20 63,16-16 91,0 1 0,1 1 1,1-1-1,0 1 0,0 0 1,-4 17-1,10-27-282,-1 0-1,1 0 1,0-1 0,1 1 0,-1 0-1,0 0 1,1 0 0,0 0 0,0 0-1,0-1 1,1 1 0,-1 0-1,1 0 1,0 0 0,0 0 0,0-1-1,1 1 1,-1-1 0,1 1 0,0-1-1,0 1 1,0-1 0,0 0-1,1 0 1,-1 0 0,1 0 0,0 0-1,0-1 1,4 4 0,63 29-3193,-14-9-2390,-51-24 4917,-1-1 0,0 0 1,0-1-1,1 1 0,-1-1 0,0 0 0,1 0 0,-1 0 0,1 0 0,-1-1 0,0 1 1,0-1-1,1-1 0,-1 1 0,0 0 0,7-5 0,14-8-6687</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8.124"/>
    </inkml:context>
    <inkml:brush xml:id="br0">
      <inkml:brushProperty name="width" value="0.025" units="cm"/>
      <inkml:brushProperty name="height" value="0.025" units="cm"/>
    </inkml:brush>
  </inkml:definitions>
  <inkml:trace contextRef="#ctx0" brushRef="#br0">105 0 13773,'0'0'7116,"-10"1"-4217,10-1-2789,-60 11 3831,58-10-3788,-1 0 1,1 0 0,-1 0 0,0 1 0,1-1 0,0 1-1,-1-1 1,1 1 0,0 0 0,-3 2 0,5-3-149,-1 0 1,0 0 0,1 0 0,-1 0 0,1 0-1,-1 0 1,1 0 0,0 1 0,-1-1 0,1 0-1,0 0 1,0 0 0,0 0 0,-1 1 0,1-1-1,1 0 1,-1 0 0,0 0 0,0 0 0,0 1-1,1-1 1,-1 0 0,0 0 0,1 0 0,0 2-1,2-1-89,0 0-1,1 0 0,-1 0 1,0 0-1,1 0 0,0-1 0,-1 0 1,1 1-1,0-1 0,-1-1 0,1 1 1,0 0-1,0-1 0,4 0 1,1 1-268,43 3-952,-40-4 1410,0 0 0,1 1-1,18 5 1,-31-6-63,1 0 1,-1 0 0,1 0-1,-1 0 1,1 0 0,-1 1-1,1-1 1,-1 0 0,1 0-1,-1 1 1,1-1 0,-1 0-1,0 1 1,1-1 0,-1 0-1,1 1 1,-1-1 0,0 1-1,1-1 1,-1 1 0,0-1-1,0 0 1,1 1-1,-1-1 1,0 1 0,0 0-1,0-1 1,0 1 0,1-1-1,-1 1 1,0-1 0,0 1-1,0-1 1,0 1 0,0-1-1,0 1 1,-1-1 0,1 1-1,0 0 1,0-1 0,0 1-1,0-1 1,-1 1 0,1-1-1,0 1 1,0-1 0,-1 0-1,1 1 1,0-1 0,-1 1-1,1-1 1,-1 1-1,-22 21 921,-6-2-581,-2-3 0,-44 21-1,73-37-1012,21-22-2599,37-48-6434,-21 20 743</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9.137"/>
    </inkml:context>
    <inkml:brush xml:id="br0">
      <inkml:brushProperty name="width" value="0.025" units="cm"/>
      <inkml:brushProperty name="height" value="0.025" units="cm"/>
    </inkml:brush>
  </inkml:definitions>
  <inkml:trace contextRef="#ctx0" brushRef="#br0">60 0 16335,'0'0'11014,"-4"11"-9082,-8 23-1499,3 0-1,0 1 1,2 0 0,-2 39-1,0 157 891,21-249-1323,-8 3 0,-1 0 0,0 0 0,0-26 0,-2 34 0,-1 0 0,0 0 0,-1 1 0,1-1 0,-1 0 0,-1 1 0,1-1 0,-1 1 0,0-1 0,-5-9 0,7 16 0,0 0 0,0 0 0,0 0 0,0 0 0,-1 1 0,1-1 0,0 0 0,0 0 0,0 0 0,0 0 0,0 0 0,0 0 0,-1 1 0,1-1 0,0 0 0,0 0 0,0 0 0,0 0 0,-1 0 0,1 0 0,0 0 0,0 0 0,0 0 0,0 0 0,-1 0 0,1 0 0,0 0 0,0 0 0,0 0 0,-1 0 0,1 0 0,0 0 0,0 0 0,0 0 0,0 0 0,-1 0 0,1 0 0,0 0 0,0 0 0,0 0 0,0-1 0,-1 1 0,1 0 0,0 0 0,0 0 0,0 0 0,0 0 0,0 0 0,0-1 0,0 1 0,-1 0 0,1 0 0,0 0 0,0 0 0,0-1 0,0 1 0,0 0 0,0 0 0,0 0 0,0 0 0,0-1 0,0 1 0,0 0 0,0 0 0,0 1 0,0 0 0,0 0 0,1-1 0,-1 1 0,0 0 0,0 0 0,1-1 0,-1 1 0,0 0 0,1-1 0,-1 1 0,0-1 0,1 1 0,-1 0 0,1-1 0,-1 1 0,1-1 0,0 1 0,-1-1 0,2 1 0,3 2 0,0-1 0,0 0 0,0 0 0,1-1 0,-1 0 0,0 0 0,1 0 0,-1 0 0,1-1 0,0 0 0,-1 0 0,7-1 0,-4-3 0,-3 17 0,-4-12 0,0 0 0,0 0 0,0 0 0,0 0 0,0 0 0,0 0 0,0-1 0,0 1 0,0-1 0,0 1 0,0 0 0,0-1 0,1 0 0,-1 1 0,0-1 0,0 0 0,1 0 0,-1 1 0,0-1 0,0 0 0,1 0 0,-1 0 0,0-1 0,0 1 0,1 0 0,-1 0 0,0-1 0,0 1 0,1-1 0,-1 1 0,0-1 0,2 0 0,1-1 0,0-1 0,-1 1 0,1 0 0,0-1 0,-1 0 0,1 0 0,4-6 0,-7 29 0,-6 11 0,4-27 0,0 0 0,0 0 0,0 0 0,1 1 0,-1-1 0,1 0 0,0 0 0,0 1 0,1-1 0,1 7 0,-2-10 0,1 0 0,0 1 0,0-1 0,0 0 0,0 1 0,0-1 0,0 0 0,0 0 0,0 0 0,1 0 0,-1 0 0,0 0 0,0 0 0,1 0 0,-1 0 0,1-1 0,-1 1 0,1-1 0,-1 1 0,1-1 0,-1 1 0,1-1 0,0 0 0,-1 0 0,1 0 0,-1 0 0,1 0 0,2 0 0,4-1 0,0 0 0,0 0 0,0-1 0,0 0 0,-1 0 0,1 0 0,0-1 0,-1-1 0,0 1 0,13-9 0,26-12 0,-46 24 0,1 0 0,0-1 0,-1 1 0,1 0 0,0 0 0,0 0 0,-1 0 0,1 0 0,0 0 0,-1 0 0,1 0 0,0 1 0,-1-1 0,1 0 0,0 0 0,-1 0 0,1 1 0,0-1 0,-1 0 0,1 1 0,-1-1 0,1 0 0,-1 1 0,1-1 0,-1 1 0,1-1 0,-1 1 0,1-1 0,-1 1 0,1 0 0,-1-1 0,0 1 0,1-1 0,-1 1 0,0 0 0,0-1 0,1 1 0,-1 0 0,0-1 0,0 1 0,0 0 0,0-1 0,0 1 0,0 0 0,0 0 0,0 0 0,0 1 0,0-1 0,0 1 0,0-1 0,1 0 0,-1 1 0,0-1 0,1 0 0,-1 1 0,1-1 0,0 0 0,-1 0 0,1 1 0,0-1 0,0 0 0,0 0 0,0 0 0,0 0 0,0 0 0,0 0 0,0 0 0,0 0 0,0-1 0,0 1 0,1 0 0,-1-1 0,0 1 0,0-1 0,1 1 0,-1-1 0,0 0 0,3 1 0,8-2 0,-1-1 0,0 0 0,0 0 0,0-1 0,0-1 0,-1 0 0,15-7 0,-14 6 0,-1 0 0,1 1 0,0 0 0,1 1 0,-1 0 0,0 1 0,18-2 0,-28 4 0,0 0 0,0 0 0,0 0 0,0 0 0,0 1 0,-1-1 0,1 0 0,0 0 0,0 1 0,0-1 0,-1 0 0,1 1 0,0-1 0,0 1 0,-1-1 0,1 1 0,0-1 0,-1 1 0,1 0 0,-1-1 0,1 1 0,-1 0 0,1-1 0,-1 1 0,1 0 0,-1 0 0,0 0 0,1-1 0,-1 2 0,5 32 0,1 3 0,-6-36 0,0 0 0,1 0 0,-1 0 0,1 0 0,-1 0 0,1 0 0,-1 0 0,1 0 0,0 0 0,-1 0 0,1 0 0,0-1 0,0 1 0,0 0 0,-1 0 0,1-1 0,0 1 0,0-1 0,0 1 0,0-1 0,0 1 0,0-1 0,0 0 0,1 1 0,-1-1 0,1 0 0,8 1 2,-1-1-1,1-1 1,0 0 0,0 0 0,-1-1-1,1 0 1,-1-1 0,19-7-1,-15 5-22,0 0 0,0 1 0,18-2 0,-30 6-108,0 0 1,-1 0-1,1 0 1,0 1-1,-1-1 1,1 0-1,0 0 1,-1 1-1,1-1 1,-1 0-1,1 1 1,-1-1-1,1 1 1,-1-1 0,1 1-1,-1-1 1,1 1-1,-1-1 1,1 1-1,-1-1 1,0 1-1,1-1 1,-1 1-1,0 0 1,0-1-1,1 1 1,-1 0-1,0-1 1,0 1-1,0 0 1,0-1 0,0 1-1,0 0 1,0-1-1,0 1 1,0 0-1,0-1 1,0 1-1,-1 0 1,1 0-1,0 2-1554,0 8-6351</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594"/>
    </inkml:context>
    <inkml:brush xml:id="br0">
      <inkml:brushProperty name="width" value="0.025" units="cm"/>
      <inkml:brushProperty name="height" value="0.025" units="cm"/>
    </inkml:brush>
  </inkml:definitions>
  <inkml:trace contextRef="#ctx0" brushRef="#br0">0 1 18033,'0'0'6732,"6"9"-4858,8 20-1180,-2 1 0,-1 0 0,-1 1 0,8 50-1,-15-70-676,-2-3 74,0 0-1,1 0 1,0 0 0,0 0 0,1-1-1,0 1 1,0-1 0,1 1-1,0-1 1,10 12 0,-13-18-67,1 0 0,0 0 1,-1 0-1,1-1 1,0 1-1,0-1 0,0 1 1,0-1-1,0 0 0,0 0 1,0 1-1,-1-1 0,1-1 1,0 1-1,0 0 0,0 0 1,0-1-1,0 1 0,0-1 1,-1 0-1,1 1 0,0-1 1,0 0-1,-1 0 0,1 0 1,0 0-1,-1 0 1,1-1-1,-1 1 0,0 0 1,2-3-1,8-6 178,-1-1 0,0-1 0,8-12 0,-9 12-145,32-54-57,-30 46 0,0 2 0,20-24 0,-30 43-4,-1 1 0,1-1 0,0 0 0,-1 1 0,1-1 0,-1 1 0,1-1 0,-1 1 0,0 0 0,0-1 0,0 1 0,0-1 0,0 1 0,0-1 0,0 3 0,-9 68 23,6-56-13,1 0 1,0 0-1,1 0 1,1 0-1,0 0 1,4 19-1,-4-33-6,0-1 0,0 1 0,0-1 0,1 0 0,-1 1 0,1-1 0,-1 0 0,1 1 0,0-1 0,-1 0 0,1 0 0,0 0 0,0 1 0,0-1 0,0 0 0,0 0 0,0 0 0,0 0 0,0-1 0,0 1 0,0 0 0,0 0 0,1-1 0,1 2 0,0-2 0,-1 0 0,0 0 0,0 0 0,0 0 0,0 0 0,1 0 0,-1-1 0,0 1 0,0-1 0,0 1 0,0-1 0,0 0 0,0 0 0,2-2 0,4-1 0,0-2 0,-1 1 0,0-1 0,0 0 0,0 0 0,7-10 0,-2-1-93,-1 0 0,0-1 0,-2 0 0,0-1 1,-1 0-1,-1 0 0,0-1 0,-2 1 0,4-26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955"/>
    </inkml:context>
    <inkml:brush xml:id="br0">
      <inkml:brushProperty name="width" value="0.025" units="cm"/>
      <inkml:brushProperty name="height" value="0.025" units="cm"/>
    </inkml:brush>
  </inkml:definitions>
  <inkml:trace contextRef="#ctx0" brushRef="#br0">0 0 22774,'0'0'6854,"0"55"-4772,0-27-1409,0 5-545,0 2-96,0 0-32,0-1-256,1-4-417,7-7-480,-1-8-289,2-9-992,-3-6-449,0-3-1889,-4-16-4517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8.318"/>
    </inkml:context>
    <inkml:brush xml:id="br0">
      <inkml:brushProperty name="width" value="0.025" units="cm"/>
      <inkml:brushProperty name="height" value="0.025" units="cm"/>
    </inkml:brush>
  </inkml:definitions>
  <inkml:trace contextRef="#ctx0" brushRef="#br0">0 23 5509,'0'0'21973,"54"-3"-20019,-16 3-673,9 0-833,1-5-191,-3 0-161,-4 1-64,-6 0-833,-7 3-1313,-15 0-1505,-6 1-257</inkml:trace>
  <inkml:trace contextRef="#ctx0" brushRef="#br0" timeOffset="1">2 172 17585,'0'0'9545,"60"-3"-7239,-16-9-961,8 0-800,1 1-385,0 0-448,-7 0-3204,-5-1-6213</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037"/>
    </inkml:context>
    <inkml:brush xml:id="br0">
      <inkml:brushProperty name="width" value="0.025" units="cm"/>
      <inkml:brushProperty name="height" value="0.025" units="cm"/>
    </inkml:brush>
  </inkml:definitions>
  <inkml:trace contextRef="#ctx0" brushRef="#br0">0 0 21845,'0'0'10922,"49"11"-21556,-41-8-256</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365"/>
    </inkml:context>
    <inkml:brush xml:id="br0">
      <inkml:brushProperty name="width" value="0.025" units="cm"/>
      <inkml:brushProperty name="height" value="0.025" units="cm"/>
    </inkml:brush>
  </inkml:definitions>
  <inkml:trace contextRef="#ctx0" brushRef="#br0">13 17 10218,'0'0'20051,"-13"34"-20179,26-45-2019,2-7-3138,-2-4-6021</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725"/>
    </inkml:context>
    <inkml:brush xml:id="br0">
      <inkml:brushProperty name="width" value="0.025" units="cm"/>
      <inkml:brushProperty name="height" value="0.025" units="cm"/>
    </inkml:brush>
  </inkml:definitions>
  <inkml:trace contextRef="#ctx0" brushRef="#br0">0 1 19795,'0'0'10634,"64"16"-9898,-33-16-479,0 0-129,-1-2-224,-7 0-705,-5 1-1025,-5 1-1281,-8 0-256,-4 6 256,-1 3-961,-1 0-5765</inkml:trace>
  <inkml:trace contextRef="#ctx0" brushRef="#br0" timeOffset="1">10 136 14125,'0'0'13069,"49"11"-11692,-9-11-480,3-2-481,7-3-352,-3-4-1089,1-2-4292,0-4-10057</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0.602"/>
    </inkml:context>
    <inkml:brush xml:id="br0">
      <inkml:brushProperty name="width" value="0.025" units="cm"/>
      <inkml:brushProperty name="height" value="0.025" units="cm"/>
    </inkml:brush>
  </inkml:definitions>
  <inkml:trace contextRef="#ctx0" brushRef="#br0">35 8 12075,'0'0'15076,"-5"12"-14297,-2 12-93,0 0-1,2 1 0,1-1 0,1 1 0,0 38 0,3-61-677,0 0 1,0 0-1,0 0 1,1 0-1,-1 0 1,1 0-1,-1 0 1,1 0-1,-1 0 1,1 0-1,0-1 0,0 1 1,0 0-1,0-1 1,1 1-1,-1 0 1,0-1-1,0 1 1,1-1-1,-1 0 1,1 0-1,2 2 0,0-1 13,0-1-1,-1 1 0,1-1 0,0 0 0,-1 0 0,1-1 0,0 1 0,0-1 0,0 0 0,0 0 0,4 0 0,3-2 16,0 1 1,0-2-1,0 1 1,0-2-1,-1 1 0,1-2 1,14-7-1,-13 6-36,0-2 0,-1 0 0,0 0 0,0-1 0,-1-1 0,0 1 0,-1-2 0,0 1 0,0-1 0,-1 0 0,-1-1 0,12-24 0,-26 59 0,2 1 0,0-1 0,2 1 0,0 0 0,1 30 0,2-52 0,1 0 0,-1-1 0,0 1 0,1-1 0,-1 1 0,1-1 0,0 1 0,-1-1 0,1 0 0,0 1 0,0-1 0,0 0 0,0 1 0,0-1 0,0 0 0,0 0 0,0 0 0,1 0 0,-1 0 0,0 0 0,1 0 0,-1-1 0,0 1 0,1 0 0,-1-1 0,1 1 0,0-1 0,-1 1 0,1-1 0,-1 0 0,1 0 0,-1 0 0,1 0 0,0 0 0,-1 0 0,1 0 0,-1 0 0,4-1 0,2 0 0,1 0 0,0 0 0,-1-1 0,1 0 0,-1-1 0,14-5 0,-10 1 0,1-1 0,-1 0 0,-1-1 0,0 0 0,0 0 0,0-1 0,-1-1 0,8-12 0,-13 19 0,-1-1 0,0 0 0,0 1 0,0-1 0,-1 0 0,0-1 0,0 1 0,0 0 0,0 0 0,-1-1 0,0 1 0,0-1 0,-1 0 0,1 1 0,-1-1 0,0 1 0,-1-1 0,1 1 0,-1-1 0,0 0 0,-1 1 0,-2-8 0,2 10-275,0 0 0,0 1 0,0-1-1,-1 1 1,1-1 0,-1 1 0,1 0 0,-1 0 0,0 0-1,0 1 1,0-1 0,0 0 0,0 1 0,0 0 0,0 0-1,-7-1 1,9 1 63,0 1-1,0-1 0,-1 1 1,1 0-1,-1 0 1,1 0-1,0 0 0,-1 0 1,1 0-1,0 0 0,-1 0 1,1 0-1,0 1 1,-1-1-1,1 0 0,0 1 1,-1-1-1,1 1 1,0 0-1,0-1 0,0 1 1,0 0-1,-1 0 1,1 0-1,0 0 0,0 0 1,1 0-1,-1 0 0,0 0 1,0 0-1,0 0 1,1 0-1,-1 0 0,0 1 1,1-1-1,0 0 1,-1 1-1,1-1 0,-1 0 1,1 1-1,0 1 0,-1 17-9433</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010"/>
    </inkml:context>
    <inkml:brush xml:id="br0">
      <inkml:brushProperty name="width" value="0.025" units="cm"/>
      <inkml:brushProperty name="height" value="0.025" units="cm"/>
    </inkml:brush>
  </inkml:definitions>
  <inkml:trace contextRef="#ctx0" brushRef="#br0">181 24 18161,'0'0'12545,"-10"-6"-10938,8 5-1556,-1-1-38,1 0 1,-1 0-1,0 1 1,0-1-1,0 1 0,-1-1 1,1 1-1,0 0 1,-1 0-1,1 1 1,0-1-1,-1 1 1,1-1-1,-1 1 0,1 0 1,0 1-1,-1-1 1,1 0-1,-1 1 1,1 0-1,0 0 1,-1 0-1,1 0 0,0 0 1,0 1-1,0-1 1,0 1-1,0 0 1,-3 2-1,-2 3-13,1 0 0,0 1 0,1 0 0,0 0 0,0 0 0,-8 15 0,12-19 0,0 0 0,0 1 0,0-1 0,0 1 0,1 0 0,0-1 0,0 1 0,0 0 0,0 0 0,1 0 0,0-1 0,0 1 0,0 0 0,1 0 0,1 8 0,-1-11 0,0 0 0,1-1 0,-1 1 0,1 0 0,-1-1 0,1 1 0,0-1 0,0 1 0,-1-1 0,1 0 0,0 0 0,0 0 0,0 0 0,0 0 0,0 0 0,0-1 0,1 1 0,-1-1 0,0 1 0,0-1 0,0 0 0,1 0 0,-1 0 0,0 0 0,0 0 0,3-1 0,3 1 0,0-1 0,0 0 0,-1 0 0,1-1 0,0 0 0,9-4 0,-7 1 0,-1-1 0,0 0 0,0 0 0,0-1 0,-1 0 0,0 0 0,-1-1 0,1 0 0,-1-1 0,-1 0 0,0 0 0,0 0 0,-1-1 0,0 1 0,6-18 0,-17 45-405,2-7-419,1 0 0,0 1 1,1 0-1,-2 15 0,4-26 692,-1 1 1,1 0-1,0 0 0,0-1 1,0 1-1,0 0 0,1 0 1,-1-1-1,0 1 0,1 0 1,-1 0-1,1-1 0,0 1 1,-1-1-1,1 1 0,0 0 1,0-1-1,0 0 0,0 1 1,0-1-1,1 0 0,-1 1 1,0-1-1,0 0 0,1 0 1,-1 0-1,1 0 0,-1 0 1,1 0-1,0-1 0,-1 1 1,1 0-1,0-1 0,-1 1 1,1-1-1,3 1 0,18-1-5163,3 0-2563</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431"/>
    </inkml:context>
    <inkml:brush xml:id="br0">
      <inkml:brushProperty name="width" value="0.025" units="cm"/>
      <inkml:brushProperty name="height" value="0.025" units="cm"/>
    </inkml:brush>
  </inkml:definitions>
  <inkml:trace contextRef="#ctx0" brushRef="#br0">106 233 18481,'0'0'2595,"-10"5"-11,-1 1-1826,0 0 1,0 1 0,-12 11-1,19-15-496,1 0 0,-1 0 0,1 0-1,0 1 1,1-1 0,-1 1 0,0 0-1,1 0 1,0 0 0,0 0 0,0 0 0,0 0-1,1 1 1,0-1 0,-2 9 0,3-12-244,1 0 1,-1 0-1,1-1 1,-1 1-1,1 0 1,-1 0-1,1 0 1,0 0-1,-1-1 1,1 1-1,0 0 1,0-1-1,-1 1 1,1-1-1,0 1 1,0 0-1,0-1 1,0 0-1,0 1 1,0-1-1,0 0 1,0 1-1,0-1 1,0 0-1,0 0 1,0 0-1,0 0 1,0 0-1,0 0 1,0 0-1,0 0 1,0 0-1,0-1 1,2 1 0,39-8 277,-32 4-341,0-1-1,-1 0 0,0-1 0,0 0 1,-1-1-1,0 1 0,0-1 0,0-1 0,-1 0 1,0 0-1,0 0 0,-1-1 0,0 0 0,-1 0 1,9-19-1,-10 17 63,1-1 0,-1 0 0,-1 1-1,0-1 1,0 0 0,-1 0 0,-1-1 0,0 1 0,-1 0 0,0-1-1,-1 1 1,0 0 0,-5-21 0,6 32 10,-1 0 0,1-1 0,0 1 0,-1 0 0,1-1-1,-1 1 1,1 0 0,-1 0 0,0-1 0,1 1 0,-1 0 0,0 0 0,0 0 0,0 0 0,0 0 0,0 0-1,0 0 1,0 0 0,0 0 0,0 1 0,-1-1 0,1 0 0,0 1 0,0-1 0,-1 1 0,1-1 0,0 1-1,-3-1 1,1 2-13,0-1-1,0 0 0,0 1 1,0 0-1,0 0 0,0 0 1,0 0-1,0 0 1,0 1-1,1-1 0,-1 1 1,-3 3-1,-6 5-19,0 0 0,1 1 0,0 1 0,-10 12 0,14-15 98,-1 1-13,0 2 1,0-1-1,1 1 1,-9 19-1,15-29-79,0 0-1,0 0 1,0 0-1,1 0 1,-1 0-1,0 0 1,1 0-1,0 0 1,0 0-1,0 0 1,0 0-1,0 0 1,0 0-1,0 0 1,0 0-1,1 0 1,-1 0-1,1 0 1,0 0-1,-1 0 1,1 0-1,0-1 0,0 1 1,0 0-1,0 0 1,1-1-1,-1 1 1,0-1-1,1 1 1,-1-1-1,1 1 1,-1-1-1,1 0 1,0 0-1,0 0 1,-1 0-1,1 0 1,3 1-1,11 3-1028,0 0 1,0-1-1,26 3 0,-27-5-271,-1 0 0,0 1 0,0 1 0,0 0 0,23 10 0,-23-2 1335,3 1-3903,-9-12-2730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776"/>
    </inkml:context>
    <inkml:brush xml:id="br0">
      <inkml:brushProperty name="width" value="0.025" units="cm"/>
      <inkml:brushProperty name="height" value="0.025" units="cm"/>
    </inkml:brush>
  </inkml:definitions>
  <inkml:trace contextRef="#ctx0" brushRef="#br0">77 1 14446,'0'0'13751,"-10"1"-12138,-30 3-829,39-4-790,0 0-1,-1 0 1,1 0-1,0 0 1,0 1-1,0-1 1,0 0-1,0 1 1,0-1-1,0 1 1,0-1-1,0 1 1,0-1-1,0 1 1,0 0-1,0 0 1,0-1-1,1 1 1,-1 0-1,0 0 1,0 0-1,1 0 1,-1 0-1,1 0 1,-1 0-1,1 0 1,-1 0-1,1 0 1,0 0-1,-1 0 1,1 0-1,0 0 1,0 1-1,0-1 1,0 0-1,0 0 1,0 0-1,0 0 1,0 0-1,0 1 1,1-1-1,-1 0 1,0 0-1,1 0 1,-1 0-1,1 0 1,-1 0-1,1 0 1,-1 0-1,1 0 0,0 0 1,0 0-1,-1-1 1,1 1-1,0 0 1,0 0-1,0-1 1,0 1-1,0-1 1,0 1-1,0 0 1,0-1-1,2 1 1,12 3-887,0 0 0,31 3 0,-35-6 505,0 1 0,0 0 0,0 0 1,0 1-1,0 0 0,0 1 0,11 5 0,-22-8 526,1 0 0,0-1-1,-1 1 1,1-1 0,0 1-1,-1 0 1,1 0 0,-1-1-1,1 1 1,-1 0 0,1 0-1,-1 0 1,1 0 0,-1 0-1,0 0 1,0-1 0,1 1-1,-1 0 1,0 0 0,0 0-1,0 0 1,0 0 0,0 0-1,0 0 1,0 0 0,-1 0-1,1 0 1,0 0 0,0 0-1,-1 0 1,1-1 0,-1 1-1,1 0 1,-1 0 0,1 0-1,-1 0 1,1-1-1,-1 1 1,1 0 0,-1-1-1,0 1 1,0 0 0,1-1-1,-3 2 1,-33 27 1969,25-22-2070,3 0-34,-1-1 0,0 0 0,0-1 1,-1 1-1,1-2 0,-1 0 0,0 0 1,0 0-1,-21 3 0,30-8-35,1 1 1,-1 0-1,1 0 1,0-1-1,-1 1 1,1 0-1,0-1 1,-1 1-1,1 0 1,0-1-1,-1 1 0,1-1 1,0 1-1,0-1 1,-1 1-1,1 0 1,0-1-1,0 1 1,0-1-1,0 1 0,-1-1 1,1 1-1,0-1 1,0 1-1,0-1 1,0 1-1,0-1 1,0 1-1,1-1 1,-1 1-1,0-1 0,0 1 1,0-1-1,0 1 1,1-1-1,5-22-3962,8-5-3523,4-5-4019</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2.525"/>
    </inkml:context>
    <inkml:brush xml:id="br0">
      <inkml:brushProperty name="width" value="0.025" units="cm"/>
      <inkml:brushProperty name="height" value="0.025" units="cm"/>
    </inkml:brush>
  </inkml:definitions>
  <inkml:trace contextRef="#ctx0" brushRef="#br0">77 1 16432,'0'0'9085,"1"10"-7157,0 11-1538,-1 0 0,-1 0 0,-1 0 0,-5 28 0,-28 94 1905,2-6-1218,48-180-1077,4-14 0,-13-21 0,-6 66 0,1 13 0,-1 2 0,0-1 0,0 1 0,0-1 0,1 1 0,-1-1 0,1 1 0,0-1 0,0 1 0,0-1 0,0 0 0,0 1 0,0-1 0,1 0 0,-1 0 0,1 0 0,-1 0 0,1 0 0,0 0 0,0-1 0,0 1 0,0 0 0,0-1 0,0 0 0,0 1 0,1-1 0,-1 0 0,0 0 0,1 0 0,-1-1 0,1 1 0,-1 0 0,4-1 0,-3 1 0,1 0 0,0-1 0,-1 0 0,1 0 0,0 0 0,-1-1 0,1 1 0,-1-1 0,1 0 0,0 0 0,-1 0 0,0 0 0,1-1 0,-1 1 0,0-1 0,1 0 0,-1 0 0,0 0 0,-1 0 0,1 0 0,0-1 0,2-3 0,19-34 0,-28 53 0,0 1 0,1-1 0,1 1 0,0 0 0,1 0 0,1 21 0,0-34 0,1 0 0,0 0 0,-1 1 0,1-1 0,0 0 0,0 0 0,0 0 0,0 0 0,0 0 0,0 0 0,0 0 0,0 0 0,0 0 0,1 0 0,-1 0 0,0-1 0,0 1 0,1-1 0,-1 1 0,1-1 0,-1 1 0,0-1 0,1 0 0,-1 0 0,1 0 0,-1 0 0,1 0 0,-1 0 0,1 0 0,-1 0 0,2-1 0,48-7 0,9-21 0,-51 23 0,1 1 0,0 0 0,0 0 0,21-6 0,-30 11 0,-1 0 0,1 0 0,0 0 0,-1 0 0,1 0 0,0 0 0,-1 1 0,1-1 0,0 0 0,-1 0 0,1 0 0,-1 1 0,1-1 0,0 0 0,-1 1 0,1-1 0,-1 0 0,1 1 0,-1-1 0,1 1 0,-1-1 0,0 1 0,1-1 0,-1 1 0,0-1 0,1 1 0,-1-1 0,0 1 0,1 0 0,-1-1 0,0 1 0,0-1 0,0 1 0,0 0 0,1-1 0,-1 1 0,0 0 0,0-1 0,0 1 0,0 0 0,-1-1 0,1 1 0,0 0 0,0-1 0,0 1 0,-1 0 0,1 0 0,0 0 0,0 0 0,-1 0 0,1 0 0,0 0 0,0 0 0,0 0 0,1 0 0,-1 0 0,0 0 0,0 0 0,0 0 0,1 0 0,-1 0 0,0 0 0,1 0 0,-1 0 0,1 0 0,-1 0 0,1-1 0,0 1 0,-1 0 0,1 0 0,0-1 0,0 1 0,-1 0 0,1-1 0,0 1 0,0-1 0,0 1 0,0-1 0,0 1 0,-1-1 0,2 1 0,9-1 0,0 0 0,0-1 0,-1 0 0,1-1 0,-1 0 0,1-1 0,15-6 0,-15 5 0,1 0 0,0 1 0,0 1 0,0-1 0,16 1 0,-25 1 0,-1 1 0,0 0 0,0 0 0,0 1 0,0-1 0,1 0 0,-1 1 0,0-1 0,0 1 0,0 0 0,0 0 0,0-1 0,0 1 0,0 1 0,-1-1 0,1 0 0,0 0 0,0 1 0,-1-1 0,2 2 0,18 14 0,-19-16-177,1 0 1,0 0-1,0 0 1,0 0-1,0 0 1,0-1-1,0 1 0,0-1 1,0 0-1,0 0 1,0 0-1,5 0 0,10-2-7585</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3.814"/>
    </inkml:context>
    <inkml:brush xml:id="br0">
      <inkml:brushProperty name="width" value="0.025" units="cm"/>
      <inkml:brushProperty name="height" value="0.025" units="cm"/>
    </inkml:brush>
  </inkml:definitions>
  <inkml:trace contextRef="#ctx0" brushRef="#br0">139 4 19090,'-6'-4'6979,"-7"9"-5472,-10 9-1740,14-9 246,1 1-1,0 0 1,0 0-1,1 1 0,0 0 1,0 1-1,1-1 1,-7 10-1,14-16-65,-1 0 0,1 0-1,-1-1 1,0 1-1,1 0 1,0-1 0,-1 1-1,1 0 1,-1-1 0,1 1-1,0-1 1,-1 1 0,1-1-1,0 1 1,0-1-1,-1 0 1,1 1 0,0-1-1,0 0 1,0 0 0,-1 1-1,1-1 1,1 0 0,29 9 175,-26-7-213,5 1 218,55 21-458,-63-24 405,0 1-1,0 0 1,0 0 0,0 0-1,-1 1 1,1-1-1,0 0 1,0 1 0,-1-1-1,1 1 1,-1-1-1,1 1 1,-1 0 0,0 0-1,0-1 1,0 1-1,0 0 1,0 0-1,0 0 1,0 0 0,-1 1-1,1-1 1,-1 0-1,1 0 1,-1 0 0,0 4-1,-1-4 53,0 0 0,0 0 1,0-1-1,-1 1 0,1 0 0,-1 0 0,1-1 0,-1 1 0,0-1 1,1 1-1,-1-1 0,0 0 0,0 1 0,0-1 0,0 0 1,0 0-1,0-1 0,-1 1 0,1 0 0,-3 0 0,-48 12 2003,39-10-2225,-1-1 0,0-1 0,0 0 0,-17-1 0,31-5-3164,10-3 990,12-5-1046,39-11-4959,-28 10 1725</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587"/>
    </inkml:context>
    <inkml:brush xml:id="br0">
      <inkml:brushProperty name="width" value="0.025" units="cm"/>
      <inkml:brushProperty name="height" value="0.025" units="cm"/>
    </inkml:brush>
  </inkml:definitions>
  <inkml:trace contextRef="#ctx0" brushRef="#br0">154 0 17360,'0'0'11900,"-9"14"-11617,-1 2 109,0 1 0,1 0 0,1 0 0,0 1 0,2 1 0,-8 28 0,4 31-232,2 0-1,5 117 1,3-144-159,-1-92-1,-1 0 0,-2 0 0,-3 0 0,-10-40 0,-11-32 0,28 113-5,0-1 0,0 1 1,1 0-1,-1-1 0,0 1 0,0 0 0,0-1 1,0 1-1,0 0 0,1-1 0,-1 1 0,0 0 1,0 0-1,1-1 0,-1 1 0,0 0 0,0 0 1,1-1-1,-1 1 0,0 0 0,0 0 0,1 0 1,-1 0-1,0-1 0,1 1 0,-1 0 0,0 0 1,1 0-1,-1 0 0,0 0 0,1 0 0,-1 0 1,0 0-1,1 0 0,-1 0 0,1 0 0,-1 0 1,0 0-1,1 0 0,-1 0 0,1 1 0,14 1-674,-15-2 588,17 5-756,112 22-8010,-112-24 6624,1-2 1,0 0-1,-1-1 1,1 0 0,26-5-1,-41 4 2434,-1 1 0,1-1 0,0 0 0,0 0 0,0 0 0,-1-1 0,1 1 0,-1-1 0,1 1 0,3-4 0,-4 3 426,-1 1 0,1-1 0,0 0 1,-1 0-1,0 0 0,1 0 0,-1 0 0,0 0 0,0 0 0,0 0 0,-1-1 0,1 1 0,0 0 0,-1-1 1,1 1-1,-1 0 0,0-1 0,0 1 0,0-1 0,0-2 0,-1 4-467,1 0 0,-1 1-1,0-1 1,1 0 0,-1 0 0,0 0 0,0 1-1,1-1 1,-1 0 0,0 1 0,0-1-1,0 1 1,0-1 0,0 1 0,0-1 0,0 1-1,0-1 1,0 1 0,0 0 0,0 0 0,0 0-1,0-1 1,0 1 0,0 0 0,0 0-1,0 0 1,0 1 0,0-1 0,-1 0 0,1 0-1,0 1 1,-1 0 0,-36 10 359,32-7-328,1 0 0,0 1-1,1-1 1,-1 1 0,1 0-1,0 0 1,-5 10 0,7-13-115,0 1 0,0 0 1,1-1-1,0 1 0,0 0 0,-1 0 1,2 0-1,-1 0 0,0 0 1,1 1-1,-1-1 0,1 0 1,0 0-1,0 0 0,0 0 0,0 1 1,2 4-1,-1-6-76,0-1 0,1 0 0,-1 0 0,0 0 0,1 0 0,-1-1 0,0 1 0,1 0 0,-1-1 0,1 1 0,-1 0 0,1-1 0,0 0 0,-1 1 0,1-1 0,0 0 0,-1 0 0,1 0 0,-1 0 0,1 0 0,0 0 0,1-1 0,40-6 0,-32 2-318,-1-1 1,0 0-1,0 0 0,0-1 0,-1-1 1,0 1-1,0-2 0,-1 1 0,15-19 1,-14 16 152,-10 62-2333,0-48 2495,-1 7-192,0 0 0,1 0 0,0 1-1,1 18 1,0-27 163,0-1 1,0 0-1,0 1 0,1-1 1,-1 0-1,0 1 0,1-1 1,-1 0-1,1 1 1,-1-1-1,1 0 0,0 0 1,-1 1-1,1-1 0,0 0 1,0 0-1,0 0 0,0 0 1,0 0-1,0 0 0,0 0 1,0-1-1,0 1 1,0 0-1,1-1 0,-1 1 1,0 0-1,0-1 0,1 0 1,-1 1-1,0-1 0,1 0 1,-1 1-1,1-1 1,-1 0-1,0 0 0,1 0 1,-1 0-1,0-1 0,1 1 1,-1 0-1,1 0 0,-1-1 1,0 1-1,2-2 1,2 0-370,0 0 0,0 0 1,0-1-1,0 0 1,-1 0-1,0 0 1,1 0-1,-1-1 1,0 0-1,5-6 1,35-47-6747,-42 53 6587,24-36-9194</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929"/>
    </inkml:context>
    <inkml:brush xml:id="br0">
      <inkml:brushProperty name="width" value="0.025" units="cm"/>
      <inkml:brushProperty name="height" value="0.025" units="cm"/>
    </inkml:brush>
  </inkml:definitions>
  <inkml:trace contextRef="#ctx0" brushRef="#br0">85 0 11851,'0'0'13229,"-3"11"-12412,1-3-767,-50 171 3660,43-143-2933,2 0 1,2 1-1,-1 47 1,5-83-778,1 0 0,0 0 0,0 0 0,0-1 0,0 1 0,0 0 0,0 0 0,0 0 0,0 0 0,1 0 0,-1-1 0,0 1 0,0 0 0,1 0 0,-1 0 0,0-1 0,1 1 0,-1 0 0,1 0 0,-1-1 0,1 1 0,-1 0 0,1-1 0,0 1 0,0 0 0,0-1 0,0 0 0,0 0 0,0 0 0,0 0 0,0 0 0,0 0 0,0 0 0,0-1 0,0 1 0,0 0 0,-1-1 0,1 1 0,0 0 0,0-1 0,0 1 0,-1-1 0,1 0 0,1 0 0,32-36 0,13-37 27,-33 50-67,1 0 0,2 0 0,30-33 0,-40 51-1672,-12 17-10551,1-6 10569,-6 5-7295</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270"/>
    </inkml:context>
    <inkml:brush xml:id="br0">
      <inkml:brushProperty name="width" value="0.025" units="cm"/>
      <inkml:brushProperty name="height" value="0.025" units="cm"/>
    </inkml:brush>
  </inkml:definitions>
  <inkml:trace contextRef="#ctx0" brushRef="#br0">0 14 13933,'0'0'11947,"48"-14"-25207</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784"/>
    </inkml:context>
    <inkml:brush xml:id="br0">
      <inkml:brushProperty name="width" value="0.025" units="cm"/>
      <inkml:brushProperty name="height" value="0.025" units="cm"/>
    </inkml:brush>
  </inkml:definitions>
  <inkml:trace contextRef="#ctx0" brushRef="#br0">94 1 17489,'0'0'2557,"-6"12"-235,-7 16-1141,2 1 0,1 1-1,1 0 1,1 1 0,-3 32 0,3 5 279,0 99-1,8-166-1482,0 0 1,0-1-1,0 1 0,0 0 1,0 0-1,0 0 0,0 0 0,0-1 1,0 1-1,0 0 0,0 0 1,1 0-1,-1 0 0,0-1 1,0 1-1,1 0 0,-1 0 1,1-1-1,-1 1 0,1 0 1,-1-1-1,1 1 0,-1 0 0,1-1 1,0 1-1,-1-1 0,2 1 1,-2-1-44,1 0 0,0-1 0,0 1 0,-1-1 0,1 1 0,0-1 0,-1 1 0,1-1 0,0 1 0,-1-1 0,1 0 0,-1 1 0,1-1 0,-1 0 0,0 1 0,1-1 0,-1 0 0,0 0 0,1 1 0,-1-1 0,0 0 0,0 0 0,1 0 0,-1 0 1,0 1-1,0-1 0,0-1 0,3-21-1329,-1 1 0,-1-40 0,-2 42 1361,-1 1 1,0-1-1,-2 0 0,0 1 1,-1 0-1,-9-22 0,9 34 2205,5 13-1491,11 19-594,-5-20-437,-1 0 1,1 0 0,0-1 0,0 0 0,1 0 0,-1 0-1,1 0 1,8 2 0,-3-2-2072,0-1 0,0 0 0,0-1 0,1-1 0,-1 1 0,0-2 0,14 0 0,-17-3 3966,-9-10 18017,-8 16-18219,4 1-1108,-1 1 0,1 0 0,0 0 0,1 0-1,-1 1 1,1-1 0,0 1 0,0 0-1,1 0 1,0 0 0,0 0 0,0 0-1,1 1 1,0-1 0,0 0 0,0 1-1,1-1 1,1 13 0,0-18-234,0 1 0,0-1 0,0 0 0,0 0 0,0 0 0,1 0 0,-1-1 0,0 1 0,0 0 0,1 0 0,-1-1 0,1 1 0,-1-1 0,1 1 0,-1-1 0,1 0 0,-1 1 0,1-1 0,-1 0 0,1 0 0,-1 0 0,1 0 0,2-1 0,39-2 0,-12-4-20,-1-2 1,32-13-1,9-3 42,-111-23 15,38 45-37,0 0 0,0 1 0,1-1 0,-1-1 0,0 1 0,1 0 0,0 0 0,0 0 0,0-1 0,0 1 0,0 0 0,1-1 0,-1-4 0,2 7 0,-1-1 0,1 1 0,-1 0 0,1 0 0,-1-1 0,1 1 0,0 0 0,-1 0 0,1 0 0,0 0 0,0 0 0,0 0 0,0 0 0,0 0 0,0 0 0,0 0 0,1 1 0,-1-1 0,0 0 0,0 1 0,0-1 0,1 1 0,-1-1 0,0 1 0,1 0 0,-1-1 0,0 1 0,1 0 0,-1 0 0,1 0 0,-1 0 0,0 0 0,1 1 0,1-1 0,73 0-2924,39 0-9265,-79 0-3479</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128"/>
    </inkml:context>
    <inkml:brush xml:id="br0">
      <inkml:brushProperty name="width" value="0.025" units="cm"/>
      <inkml:brushProperty name="height" value="0.025" units="cm"/>
    </inkml:brush>
  </inkml:definitions>
  <inkml:trace contextRef="#ctx0" brushRef="#br0">0 1 10346,'0'0'10057,"54"0"-9064,-38 3-865,0-2-288,-1 0-2242,-3 2-6182</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524"/>
    </inkml:context>
    <inkml:brush xml:id="br0">
      <inkml:brushProperty name="width" value="0.025" units="cm"/>
      <inkml:brushProperty name="height" value="0.025" units="cm"/>
    </inkml:brush>
  </inkml:definitions>
  <inkml:trace contextRef="#ctx0" brushRef="#br0">0 1 20179,'0'0'10154,"69"20"-8265,-29-20-1344,5 0-545,-2 0 0,-2 0-1057,-2-7-2082,-3-1-4676</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158"/>
    </inkml:context>
    <inkml:brush xml:id="br0">
      <inkml:brushProperty name="width" value="0.025" units="cm"/>
      <inkml:brushProperty name="height" value="0.025" units="cm"/>
    </inkml:brush>
  </inkml:definitions>
  <inkml:trace contextRef="#ctx0" brushRef="#br0">20 112 17521,'0'0'9689,"-5"9"-7367,-9 32-491,14-40-1803,0 0-1,0 0 1,0 0 0,0 0-1,0 0 1,0 0-1,0 0 1,0-1 0,1 1-1,-1 0 1,0 0 0,1 0-1,-1 0 1,1 0-1,-1-1 1,1 1 0,-1 0-1,1 0 1,-1-1 0,1 1-1,0 0 1,-1-1-1,1 1 1,0-1 0,0 1-1,-1-1 1,1 1 0,0-1-1,0 1 1,0-1 0,0 0-1,0 1 1,-1-1-1,1 0 1,0 0 0,2 0-1,36 3 342,-32-3-356,15-1-13,-1-1 0,0-1 0,1-1 0,-1 0 0,-1-2 0,1 0 0,-1-1 0,31-16 0,-19 5 0,-1 0 0,-1-2 0,0-1 0,35-34 0,-83 102 0,5-21 0,1 1 0,1 0 0,1 1 0,2 0 0,0 1 0,2 0 0,1 0 0,0 30 0,5-57-209,0-1 1,0 0-1,0 1 0,0-1 0,0 1 1,0-1-1,0 1 0,1-1 0,-1 1 1,1-1-1,-1 0 0,1 1 0,0-1 1,-1 0-1,1 0 0,0 1 0,0-1 1,0 0-1,0 0 0,0 0 0,0 0 1,0 0-1,0 0 0,0 0 0,1 0 1,1 0-1,0 0-440,-1 0 0,1-1 0,-1 1 0,1-1 0,-1 0 0,1 0 0,-1 0 0,1 0 0,-1 0 0,1-1 0,-1 1 0,1-1 0,-1 0 0,0 1 0,5-3 0,24-17-10653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501"/>
    </inkml:context>
    <inkml:brush xml:id="br0">
      <inkml:brushProperty name="width" value="0.025" units="cm"/>
      <inkml:brushProperty name="height" value="0.025" units="cm"/>
    </inkml:brush>
  </inkml:definitions>
  <inkml:trace contextRef="#ctx0" brushRef="#br0">47 0 20115,'0'0'5029,"-5"72"-3300,5-45-960,0 3-64,0 1-417,2 0-192,6-3 0,0-4-96,0-4-1089,-2-7-1345,-2-8-737</inkml:trace>
  <inkml:trace contextRef="#ctx0" brushRef="#br0" timeOffset="1">1 99 15439,'0'0'11466,"73"-5"-10537,-37 15-544,5 1-289,1-7-384,3-4-3524,7 0-10762</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434"/>
    </inkml:context>
    <inkml:brush xml:id="br0">
      <inkml:brushProperty name="width" value="0.025" units="cm"/>
      <inkml:brushProperty name="height" value="0.025" units="cm"/>
    </inkml:brush>
  </inkml:definitions>
  <inkml:trace contextRef="#ctx0" brushRef="#br0">41 89 20115,'0'0'1009,"-4"9"502,-24 58 496,26-61-1857,1 0 0,-1 0 0,1 0 0,0 0 0,0 0 0,1 1-1,0-1 1,0 0 0,0 1 0,1-1 0,2 8 0,-2-12-110,0 0 0,1 0-1,-1 0 1,0-1 0,1 1 0,0-1 0,-1 1-1,1-1 1,0 0 0,0 1 0,-1-1 0,1 0 0,0 0-1,0 0 1,1-1 0,-1 1 0,0 0 0,0-1-1,0 1 1,0-1 0,0 0 0,1 0 0,-1 0-1,0 0 1,0 0 0,0 0 0,1 0 0,-1-1-1,0 1 1,4-3 0,4 1 230,0 0 1,0-1-1,0-1 0,0 1 1,11-7-1,-6 1-89,0-1 0,-1 0 0,0-1 0,-1-1 0,0 0 0,0-1 0,-2 0 1,0 0-1,0-1 0,-1-1 0,11-21 0,-25 44-189,1 0 0,1 0 0,-1 0 1,2 0-1,-1 0 0,1 0 0,0 0 0,1 1 1,0-1-1,0 1 0,0-1 0,1 0 0,1 0 1,2 11-1,-2-14 29,-1 0 1,1-1 0,0 1 0,0-1-1,1 0 1,-1 1 0,1-1 0,0 0-1,0 0 1,0-1 0,0 1 0,1-1-1,0 0 1,0 1 0,0-2 0,0 1-1,0 0 1,0-1 0,1 0 0,-1 0-1,1 0 1,-1 0 0,1-1 0,0 0-1,8 1 1,-3-1 7,-1-1-1,1 0 1,0 0-1,0-1 1,0 0-1,0-1 1,-1 0-1,1-1 1,-1 0-1,0 0 1,1-1-1,-2 0 1,1-1-1,0 0 1,-1 0-1,9-8 1,-11 8-13,0 0 1,0-1-1,-1 1 1,0-1-1,0 0 1,-1-1 0,1 1-1,-1-1 1,-1 1-1,1-1 1,-1-1-1,-1 1 1,1 0-1,-1-1 1,0 1 0,-1-1-1,0 1 1,0-1-1,0 0 1,-1 0-1,-1-9 1,0 13-29,0 0 1,-1-1-1,1 1 1,-1 0-1,1 0 0,-1 0 1,-1 0-1,1 0 1,0 1-1,-1-1 0,0 1 1,0-1-1,0 1 1,0 0-1,-1 0 0,1 1 1,-1-1-1,1 1 1,-1-1-1,0 1 0,0 0 1,0 1-1,0-1 1,0 1-1,-1-1 0,1 1 1,0 1-1,-6-2 1,9 2-227,1 1 1,-1-1-1,0 0 1,1 0-1,-1 0 1,1 0 0,-1 0-1,1 1 1,-1-1-1,1 0 1,-1 0-1,1 1 1,-1-1 0,1 0-1,-1 1 1,1-1-1,0 0 1,-1 1-1,1-1 1,0 1-1,-1-1 1,1 1 0,0-1-1,-1 1 1,1-1-1,0 1 1,0-1-1,0 1 1,0-1 0,-1 1-1,1-1 1,0 1-1,0 0 1,0-1-1,0 1 1,2 22-9740,5-9-2648</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855"/>
    </inkml:context>
    <inkml:brush xml:id="br0">
      <inkml:brushProperty name="width" value="0.025" units="cm"/>
      <inkml:brushProperty name="height" value="0.025" units="cm"/>
    </inkml:brush>
  </inkml:definitions>
  <inkml:trace contextRef="#ctx0" brushRef="#br0">158 0 16047,'0'0'7490,"-10"10"-5029,-17 13-778,-2-1 0,0-2 0,-33 18 0,62-38-1683,0 0 1,0 0-1,0 0 1,0 0-1,0 0 1,0 0 0,1 0-1,-1 0 1,0 0-1,0 0 1,0 0-1,0 0 1,0 0 0,0 0-1,1 0 1,-1 0-1,0 0 1,0 0-1,0 0 1,0 0 0,0 0-1,0 0 1,1 0-1,-1 0 1,0 0-1,0 0 1,0 1-1,0-1 1,0 0 0,0 0-1,0 0 1,0 0-1,0 0 1,1 0-1,-1 0 1,0 0 0,0 0-1,0 1 1,0-1-1,0 0 1,0 0-1,0 0 1,0 0 0,0 0-1,0 0 1,0 1-1,0-1 1,0 0-1,0 0 1,0 0 0,0 0-1,0 0 1,0 0-1,0 1 1,0-1-1,0 0 1,0 0-1,0 0 1,0 0 0,0 0-1,0 0 1,0 0-1,0 1 1,-1-1-1,1 0 1,22 3 8,25-1-18,-42-2 9,-1 0 0,0 0 0,0-1 0,0 0 0,1 1 0,-1-1 0,0-1 0,0 1 0,0-1 0,0 1 0,-1-1 0,1 0 0,0-1 0,-1 1 0,1-1 0,-1 1 0,0-1 0,0 0 0,0 0 0,0 0 0,0-1 0,-1 1 0,4-7 0,-31 41 0,22-24-28,0 0-1,0 0 1,0 0-1,1 0 1,0 1-1,0-1 1,1 1-1,-1 14 1,2-20 1,0 0 1,0 0 0,1 0 0,-1 0-1,0 0 1,1 0 0,-1 0 0,1 0-1,0 0 1,-1 0 0,1-1-1,0 1 1,0 0 0,0 0 0,0-1-1,1 1 1,-1-1 0,0 1-1,1-1 1,-1 0 0,1 1 0,-1-1-1,1 0 1,0 0 0,-1 0-1,1 0 1,0 0 0,0-1 0,0 1-1,0-1 1,-1 1 0,1-1 0,0 1-1,0-1 1,0 0 0,0 0-1,0 0 1,3 0 0,0 0-865,0 0 0,0 0-1,0-1 1,0 0 0,0 0 0,0 0 0,0 0 0,0-1 0,-1 1 0,1-1 0,0-1 0,5-2-1,17-12-8407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307"/>
    </inkml:context>
    <inkml:brush xml:id="br0">
      <inkml:brushProperty name="width" value="0.025" units="cm"/>
      <inkml:brushProperty name="height" value="0.025" units="cm"/>
    </inkml:brush>
  </inkml:definitions>
  <inkml:trace contextRef="#ctx0" brushRef="#br0">164 182 19186,'0'0'2456,"-12"1"421,-3 0-1937,1 1 0,-1 0 0,1 1 0,-18 6 0,29-8-837,0 0 0,-1 0-1,1 0 1,0 0 0,0 1-1,0-1 1,0 1 0,0 0-1,0 0 1,1 0-1,-1 0 1,1 0 0,-1 1-1,1-1 1,0 1 0,0 0-1,0-1 1,0 1-1,0 0 1,1 0 0,-1 0-1,1 1 1,0-1 0,0 0-1,0 0 1,1 1 0,-1-1-1,0 6 1,2-6-91,0-1 1,-1 0 0,1 0-1,0 0 1,0 1 0,1-1-1,-1 0 1,0 0-1,1-1 1,-1 1 0,1 0-1,0 0 1,-1-1 0,1 1-1,0-1 1,0 0 0,0 1-1,0-1 1,0 0-1,0 0 1,1 0 0,-1 0-1,0-1 1,0 1 0,1-1-1,-1 1 1,4-1-1,68 8 206,-62-8-218,0-1 0,1 0 0,-1-1 0,0-1 0,0 0 0,0 0 0,-1-1 0,1-1 0,-1 0 0,0 0 0,0-1 0,0-1 0,11-8 0,-10 5 0,-1 0 0,0 0 0,0-1 0,-1 0 0,0-1 0,-1 0 0,0 0 0,-1-1 0,-1 0 0,9-21 0,-14 30 0,0-1 0,0 1 0,-1-1 0,1 0 0,-1 1 0,-1-1 0,1 0 0,0 1 0,-1-1 0,0 0 0,0 0 0,-1 1 0,1-1 0,-1 0 0,-2-7 0,1 10 0,1-1 0,-1 1 0,0 0 0,1 0 0,-1 0 0,0 0 0,0 0 0,0 0 0,-1 0 0,1 1 0,0-1 0,-1 1 0,1 0 0,-1 0 0,1 0 0,-1 0 0,1 0 0,-1 0 0,0 1 0,1-1 0,-1 1 0,0 0 0,0-1 0,1 2 0,-1-1 0,0 0 0,-3 1 0,-4 0 0,1 1 0,0 1 0,-1 0 0,1 0 0,0 0 0,1 1 0,-1 1 0,1-1 0,-1 1 0,1 1 0,1-1 0,-1 2 0,1-1 0,0 1 0,0 0 0,1 0 0,0 1 0,-6 9 0,12-17 0,0 1 0,-1 0 0,1-1 0,0 1 1,0 0-1,-1-1 0,1 1 0,0 0 0,0-1 0,0 1 0,0 0 0,0-1 0,0 1 0,0 0 1,0 0-1,0-1 0,0 1 0,1 0 0,-1-1 0,0 1 0,0 0 0,1-1 0,-1 1 1,0 0-1,1-1 0,-1 1 0,2 0 0,20 11-14,42-4-202,-49-7 37,7 1-411,-9-2 390,0 1 1,0 1-1,0 0 1,-1 1-1,1 0 1,0 1-1,-1 0 1,22 12-1,-32-15 216,0 0 1,-1 0-1,0 1 0,1-1 0,-1 1 1,0 0-1,0-1 0,0 1 1,0 0-1,0 0 0,0-1 0,0 1 1,-1 0-1,1 0 0,-1 0 0,1 0 1,-1 0-1,0 0 0,0 0 1,0 0-1,0 0 0,0 3 0,-1 1-127,0-1 0,0 1-1,0-1 1,-1 0-1,0 1 1,-4 7-1</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993"/>
    </inkml:context>
    <inkml:brush xml:id="br0">
      <inkml:brushProperty name="width" value="0.025" units="cm"/>
      <inkml:brushProperty name="height" value="0.025" units="cm"/>
    </inkml:brush>
  </inkml:definitions>
  <inkml:trace contextRef="#ctx0" brushRef="#br0">217 16 15727,'0'0'10148,"-9"-4"-8739,6 2-1368,-1 0 0,1 1-1,-1-1 1,0 1 0,0 0-1,1 0 1,-1 1 0,0-1-1,0 1 1,0 0 0,0-1-1,0 2 1,0-1 0,0 0-1,1 1 1,-1 0 0,0 0-1,0 0 1,1 0 0,-1 1-1,0-1 1,1 1 0,-1 0-1,1 0 1,-5 5-1,-9 2-14,-37 23 81,51-30-102,0 0 0,0 1 0,0-1 0,0 0 0,0 1 0,1 0 0,-1-1 0,1 1 0,0 0 0,0 0 0,0 1 0,-3 5 0,8-8-2,0 0 1,0 0-1,1-1 1,-1 1-1,0 0 0,0-1 1,0 0-1,0 0 0,0 0 1,6-1-1,-6 1-40,19-1-186,-7 1 63,0-1 1,0 2-1,0 0 1,17 3-1,-30-4 208,0 1-1,0-1 0,0 1 1,0-1-1,0 1 0,0 0 1,0 0-1,0 0 0,0 0 1,0 0-1,0 0 0,-1 0 1,1 0-1,0 1 0,-1-1 1,1 1-1,-1-1 0,0 1 1,1 0-1,-1 0 0,0-1 1,0 1-1,0 0 0,0 0 1,0 0-1,-1 0 0,1 0 1,-1 0-1,1 0 0,-1 0 1,0 1-1,1-1 0,-1 0 1,0 0-1,-1 4 0,0-3 42,0-1-1,0 1 0,-1 0 0,1-1 0,-1 1 1,1-1-1,-1 0 0,0 1 0,0-1 0,0 0 1,0 0-1,0 0 0,0 0 0,-1-1 0,1 1 1,-1-1-1,1 1 0,-1-1 0,0 0 0,1 0 1,-1 0-1,-3 1 0,-8 2 417,0 0 1,-30 4-1,42-8-572,-49 2-6651,50-2 6433,0 0 0,0 0-1,0 0 1,0-1 0,0 1 0,0 0-1,0 0 1,0-1 0,0 1 0,0-1-1,1 1 1,-1 0 0,0-1-1,0 0 1,0 1 0,1-1 0,-1 0-1,-1 0 1,2 0 82,0 0 1,0 0-1,0 0 0,0 0 0,0 0 0,0 0 1,0 0-1,0 1 0,0-1 0,0 0 0,1 0 1,-1 0-1,0 0 0,1 0 0,-1 0 0,0 1 0,1-1 1,-1 0-1,1 0 0,-1 1 0,1-1 0,0 0 1,-1 1-1,2-2 0,18-15-10965</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0.751"/>
    </inkml:context>
    <inkml:brush xml:id="br0">
      <inkml:brushProperty name="width" value="0.025" units="cm"/>
      <inkml:brushProperty name="height" value="0.025" units="cm"/>
    </inkml:brush>
  </inkml:definitions>
  <inkml:trace contextRef="#ctx0" brushRef="#br0">131 1 19731,'0'0'5568,"-7"10"-3609,-15 35-1041,1 1 0,3 1 0,1 1 1,3 1-1,-9 56 0,22-102-918,-4 18 0,3-17 0,2-11 0,0-130 0,1 142 0,-1 0 0,2-1 0,-1 1 0,0-1 0,1 1 0,0-1 0,0 0 0,0 1 0,1-1 0,-1 0 0,1 0 0,0-1 0,0 1 0,0-1 0,1 1 0,-1-1 0,1 0 0,0 0 0,0 0 0,0-1 0,0 0 0,0 1 0,1-2 0,-1 1 0,1 0 0,4 0 0,-3 0 0,0 0 0,0 0 0,1-1 0,-1 0 0,0 0 0,1-1 0,-1 0 0,1 0 0,-1 0 0,0-1 0,1 0 0,-1 0 0,0-1 0,0 0 0,0 0 0,0 0 0,0-1 0,0 1 0,5-5 0,-2 0 0,0 0 0,-1-1 0,0 0 0,-1-1 0,0 1 0,10-16 0,-22 35 0,0 0 0,2 0 0,-1 1 0,1-1 0,1 1 0,0 0 0,1-1 0,-1 19 0,2-29 0,1 0 0,-1 0 0,0 0 0,0 0 0,0 0 0,1 0 0,-1 0 0,1 0 0,-1-1 0,0 1 0,1 0 0,0 0 0,-1 0 0,1-1 0,-1 1 0,1 0 0,0 0 0,0-1 0,-1 1 0,1-1 0,0 1 0,0-1 0,0 1 0,0-1 0,1 1 0,33 5 0,-24-6 0,0-1 0,1 0 0,-1 0 0,13-5 0,-9 0 0,0 0 0,0-2 0,-1 0 0,25-18 0,-4 3 0,-34 23 0,0 0 0,0 0 0,0 0 0,0 0 0,0 0 0,0 0 0,0 0 0,0 0 0,1 0 0,-1 1 0,0-1 0,0 0 0,0 1 0,0-1 0,0 1 0,-1-1 0,1 1 0,0 0 0,0-1 0,0 1 0,0 0 0,-1 0 0,1-1 0,0 1 0,-1 0 0,1 0 0,0 0 0,0 1 0,0 0 0,1 0 0,0 0 0,0 0 0,0 0 0,0-1 0,0 1 0,0-1 0,0 1 0,1-1 0,3 2 0,15 0-1491,-1-1 0,1-1 0,-1-1 0,26-3 0,15 1-2686,-49 2-302</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1.140"/>
    </inkml:context>
    <inkml:brush xml:id="br0">
      <inkml:brushProperty name="width" value="0.025" units="cm"/>
      <inkml:brushProperty name="height" value="0.025" units="cm"/>
    </inkml:brush>
  </inkml:definitions>
  <inkml:trace contextRef="#ctx0" brushRef="#br0">108 4 18738,'0'0'12054,"-10"-2"-10383,4 1-1624,0 1 1,0-1-1,0 1 1,0 0-1,0 1 1,0-1 0,-9 3-1,13-3-49,0 1-1,0-1 1,0 1-1,0 0 1,0 0-1,0 0 1,0 0-1,0 0 1,0 0 0,1 0-1,-1 1 1,0-1-1,1 1 1,-1-1-1,1 1 1,-1-1-1,1 1 1,0 0-1,0 0 1,0 0 0,0 0-1,0 0 1,0 0-1,0 0 1,1 0-1,-1 0 1,1 0-1,0 0 1,-1 0-1,1 5 1,1-6-6,-1-1 0,0 1 1,1 0-1,-1 0 0,1 0 0,0 0 0,-1-1 1,1 1-1,0 0 0,-1-1 0,1 1 1,0 0-1,0-1 0,-1 1 0,1-1 0,0 1 1,0-1-1,0 0 0,0 1 0,0-1 0,0 0 1,0 0-1,0 1 0,0-1 0,-1 0 1,1 0-1,0 0 0,0 0 0,1 0 0,40 1-675,-29-2 255,8 2-632,-10-2 686,-1 1-1,0 0 0,0 1 0,1 0 1,-1 1-1,0 0 0,17 6 1,-27-8 418,1 0 0,-1 0 1,0 0-1,1 1 0,-1-1 1,0 0-1,0 0 0,1 1 1,-1-1-1,0 0 0,0 0 1,1 1-1,-1-1 0,0 0 1,0 1-1,0-1 0,0 0 1,0 1-1,1-1 0,-1 0 1,0 1-1,0-1 1,0 0-1,0 1 0,0-1 1,0 0-1,0 1 0,0-1 1,0 1-1,0-1 0,0 0 1,-1 1-1,1-1 0,0 0 1,0 1-1,0-1 0,0 0 1,0 1-1,-1-1 0,1 0 1,0 0-1,0 1 0,-1-1 1,1 0-1,0 0 0,0 1 1,-1-1-1,1 0 1,0 0-1,-1 0 0,1 1 1,0-1-1,-1 0 0,1 0 1,0 0-1,-1 0 0,1 0 1,0 0-1,-1 0 0,-25 11 2616,24-10-2578,2-1-82,-19 7-582,0 0 0,0-2 0,-1 0 0,0-1 1,-36 3-1,59-16-12262</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2.702"/>
    </inkml:context>
    <inkml:brush xml:id="br0">
      <inkml:brushProperty name="width" value="0.025" units="cm"/>
      <inkml:brushProperty name="height" value="0.025" units="cm"/>
    </inkml:brush>
  </inkml:definitions>
  <inkml:trace contextRef="#ctx0" brushRef="#br0">32 248 7303,'0'0'24871,"-2"9"-24369,-16 70-388,9-42-126,6-33 5,4-14 3,6-116 4,-4 129-207,-1 0 0,0 0 1,1-1-1,0 1 0,0-1 0,0 1 0,0-1 1,0 0-1,0 0 0,0 0 0,1-1 0,-1 1 1,1-1-1,6 2 0,57 11-4908,-59-13 4556,15 3-3295,0-2 1,0 0 0,0-1 0,27-3-1,-49 1 4337,0 1-1,1 0 0,-1-1 1,0 1-1,0-1 0,1 1 0,-1-1 1,0 0-1,0 0 0,0 1 0,0-1 1,0 0-1,0 0 0,0 0 1,0 0-1,0 0 0,0 0 0,0 0 1,-1 0-1,1-1 0,-1 1 0,1 0 1,0 0-1,-1-1 0,0 1 0,1 0 1,-1-1-1,0 1 0,0 0 1,0-1-1,0 1 0,0-2 0,0 2-184,0 0 0,0 0-1,0 1 1,0-1 0,0 0-1,-1 0 1,1 0-1,0 0 1,0 0 0,-1 1-1,1-1 1,-1 0 0,1 0-1,-1 1 1,1-1 0,-1 0-1,1 1 1,-1-1 0,0 0-1,1 1 1,-1-1-1,0 1 1,0-1 0,1 1-1,-2-1 1,-19 3 189,17 0-367,0 1 0,1-1 0,-1 1 1,0 0-1,1 0 0,0 0 0,0 1 1,0-1-1,0 1 0,-3 5 1,5-7-24,-1 0 0,0 1 0,1-1 0,0 1 0,-1 0 0,1-1 0,0 1 0,0 0 0,1 0 0,-1 0 0,1-1 0,-1 1 0,1 0 0,0 0 0,0 0 0,0 0 0,1 4 0,1-7-59,0 1 0,1 0 0,-1-1 0,0 1 0,0-1 0,1 1 0,-1-1 0,0 0 0,1 0 0,-1 0 0,0-1 0,1 1 0,-1 0 0,0-1 0,0 1 0,1-1 0,2-1 0,-1-1-135,1 0 1,-1 0 0,1 0 0,-1 0 0,0-1 0,0 1 0,-1-1 0,1 0 0,-1 0 0,0-1 0,0 1-1,0-1 1,0 1 0,-1-1 0,0 0 0,0 0 0,0 0 0,1-7 0,-22 37-993,18-22 1095,0-1 1,0 1-1,0-1 1,1 1-1,-1-1 1,1 1-1,-1-1 1,1 1-1,0-1 1,0 1-1,0 0 1,0-1-1,1 1 1,0 3-1,-1-5 7,1 0 1,-1 1-1,1-1 1,0 0-1,-1 0 1,1 0-1,0-1 0,0 1 1,0 0-1,-1 0 1,1 0-1,0-1 1,0 1-1,0 0 0,0-1 1,1 1-1,-1-1 1,0 1-1,0-1 1,0 1-1,0-1 0,2 0 1,1 1 6,0-1 1,0 0-1,0 0 1,0-1-1,0 0 1,0 1-1,0-1 0,0 0 1,0-1-1,0 1 1,-1-1-1,1 0 1,-1 1-1,1-2 0,-1 1 1,1 0-1,2-4 1,4-2-78,-2-1 0,1 0 1,-1-1-1,0 0 0,-1 0 0,0-1 1,-1 0-1,0 0 0,-1 0 0,8-25 1,-7 13 48,-1 0 1,-1 0-1,-1 0 0,0-45 1,-3 68-1,0-1 0,0 1 0,1-1 0,-1 1 0,0-1 0,0 1 0,0-1 0,0 0 0,0 1 0,0-1 0,0 1-1,0-1 1,0 1 0,0-1 0,0 1 0,-1-1 0,1 1 0,0-1 0,0 1 0,0-1 0,-1 1 0,1-1 0,0 1 0,0-1 0,-1 1 0,1 0 0,-1-1 0,1 1 0,0 0 0,-1-1 0,1 1 0,-1 0 0,0-1 0,-11 15-162,-9 31 186,12-16 409,0 1-1,3-1 1,0 1 0,2 1 0,1-1 0,2 41-1,1-68-415,0-1-1,0 0 1,1 0-1,-1 0 1,0 0-1,1 0 1,-1 0-1,1 0 0,0 0 1,0 0-1,0-1 1,0 1-1,0 0 1,0 0-1,3 2 1,-3-3-3,0-1 0,-1 1 0,1 0 0,0-1 0,0 1 0,0-1 0,1 0 0,-1 1 0,0-1-1,0 0 1,0 1 0,0-1 0,0 0 0,0 0 0,0 0 0,0 0 0,1 0 0,-1 0 0,0-1 0,0 1 0,1 0 0,1-2 1,0 1 1,0 0-1,0-1 0,-1 1 1,1-1-1,0 0 0,-1 0 1,1 0-1,-1 0 0,0 0 1,0-1-1,0 1 0,0-1 0,0 1 1,0-1-1,-1 0 0,1 0 1,1-5-1,0-2-7,-1-1 0,-1 0 0,1 0 0,-2 0 0,0-19 0,0 13 0,1 17 0,1 0 0,-1 0 0,0 0 0,0 1 0,1-1 0,-1 1 0,0-1 0,0 1 0,0-1 0,1 1 0,-1-1 0,0 1 0,0 0 0,0 0 0,0 0 0,1 1 0,-2-2 0,9 6 0,-1-1 0,1-1 0,-1 1 0,1-1 0,0-1 0,1 0 0,-1 0 0,1-1 0,-1 0 0,19 1 0,-24-2 0,0-1 0,0 0 0,-1-1 0,1 1 0,0-1 0,0 0 0,0 0 0,0 0 0,-1 0 0,1 0 0,0-1 0,5-3 0,-7 3 0,0 0 0,0 0 0,0 0 0,0 0 0,-1 0 0,1 0 0,-1 0 0,1 0 0,-1-1 0,0 1 0,0-1 0,0 1 0,0-1 0,0 1 0,-1-1 0,1 1 0,-1-1 0,1 0 0,-1 1 0,0-5 0,-1 6 0,1 1 0,-1-1 0,1 0 0,0 1 0,-1 0 0,1-1 0,-1 1 0,1-1 0,-1 1 0,0 0 0,1-1 0,-1 1 0,1 0 0,-1-1 0,0 1 0,1 0 0,-1 0 0,0 0 0,1 0 0,-1 0 0,0-1 0,1 1 0,-1 0 0,0 1 0,1-1 0,-1 0 0,1 0 0,-1 0 0,0 0 0,1 0 0,-2 1 0,-24 5 0,21-3 0,0 0 0,1 1 0,-1-1 0,1 1 0,0 0 0,0 0 0,0 0 0,0 0 0,1 1 0,-1 0 0,1 0 0,1 0 0,-1 0 0,1 0 0,-1 0 0,2 0 0,-3 9 0,3-10 0,0 0 0,0 1 0,1-1 0,-1 0 0,1 1 0,0-1 0,1 1 0,-1-1 0,1 0 0,0 1 0,0-1 0,0 0 0,0 0 0,1 1 0,0-1 0,0 0 0,0 0 0,0-1 0,1 1 0,-1 0 0,1-1 0,5 6 0,30 20-1686,7-8-4555,-8-11-4826</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458"/>
    </inkml:context>
    <inkml:brush xml:id="br0">
      <inkml:brushProperty name="width" value="0.025" units="cm"/>
      <inkml:brushProperty name="height" value="0.025" units="cm"/>
    </inkml:brush>
  </inkml:definitions>
  <inkml:trace contextRef="#ctx0" brushRef="#br0">1 1 11915,'0'0'2301,"1"11"-96,-1-6-2055,1-1 1,0 1-1,0-1 0,0 0 1,0 1-1,1-1 1,-1 0-1,1 0 0,0 0 1,0 0-1,1 0 1,-1-1-1,1 1 0,0-1 1,0 1-1,0-1 1,0 0-1,1 0 0,-1 0 1,1-1-1,0 1 1,-1-1-1,1 0 0,0 0 1,1 0-1,-1-1 1,0 1-1,5 0 0,21 6 339,1-1-1,0-2 0,0-1 1,38 1-1,127-12 172,-99-2-172,156-6 2115,-213 15-1926,1 2 0,-1 2 0,0 2 0,51 14-1,-62-12-413,-1 1-1,0 1 1,-1 1-1,38 23 0,-57-29-167,0 0 0,-1 1 0,1 0 0,-1 1 0,0 0 0,-1 0 0,11 14 0,-14-16-72,0 0-1,-1 0 0,1 1 1,-1-1-1,0 0 1,-1 1-1,1 0 0,-1-1 1,0 1-1,0 0 1,-1 0-1,0-1 0,0 1 1,-1 6-1,1-12-35,0 0-1,0 0 1,0 0 0,0-1 0,0 1-1,0 0 1,0 0 0,0 0 0,0 0-1,-1 0 1,1 0 0,0-1 0,0 1-1,0 0 1,0 0 0,0 0 0,0 0-1,-1 0 1,1 0 0,0 0-1,0 0 1,0 0 0,0 0 0,0 0-1,-1 0 1,1 0 0,0 0 0,0 0-1,0 0 1,0 0 0,-1 0 0,1 0-1,0 0 1,0 0 0,0 0 0,0 0-1,0 0 1,-1 0 0,1 0-1,0 0 1,0 0 0,0 0 0,0 0-1,0 0 1,-1 0 0,1 1 0,0-1-1,0 0 1,0 0 0,0 0 0,0 0-1,0 0 1,0 0 0,0 1 0,0-1-1,0 0 1,-1 0 0,1 0-1,0 0 1,0 1 0,0-1 0,0 0-1,0 0 1,-6-15-3014,6 4-2631,0 0-2297</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893"/>
    </inkml:context>
    <inkml:brush xml:id="br0">
      <inkml:brushProperty name="width" value="0.025" units="cm"/>
      <inkml:brushProperty name="height" value="0.025" units="cm"/>
    </inkml:brush>
  </inkml:definitions>
  <inkml:trace contextRef="#ctx0" brushRef="#br0">1 361 5958,'0'0'22832,"10"-8"-22111,20-11-479,0 2 0,1 1 0,1 1 0,0 2 0,51-14 0,187-37 857,-253 61-1100,13-3-17,0 1 0,1 1 0,31 1 0,-54 3 16,0 0-1,0 1 1,0 0 0,-1 0 0,1 1-1,0 0 1,0 0 0,-1 1-1,1 0 1,-1 0 0,0 1 0,0 0-1,0 0 1,-1 1 0,1-1-1,8 11 1,-4-3 107,1-1 0,0 0 1,18 14-1,-24-21-66,1-1 1,0 1 0,-1-1-1,1 0 1,0-1-1,1 0 1,-1 0 0,0 0-1,14 1 1,14-1-40,0-1 0,1-2 0,-2-1 0,1-2 0,36-8 0,-51 7 0,0 0 0,-1-1 0,1-1 0,-1-1 0,0-1 0,-1-1 0,0 0 0,-1-1 0,30-26 0,-41 32 5,-1-1 0,0 1 1,0-1-1,-1 0 0,1-1 0,-1 1 1,-1-1-1,1 0 0,-1 0 0,2-8 0,-4 12-13,0 1 0,-1-1 0,1 1 0,-1 0-1,0-1 1,0 1 0,0-1 0,0 1 0,0-1-1,0 1 1,0-1 0,-1 1 0,1-1 0,-1 1-1,0 0 1,0-1 0,0 1 0,0 0 0,0 0-1,0 0 1,-1 0 0,1 0 0,-1 0 0,1 0-1,-1 0 1,0 0 0,0 1 0,0-1 0,0 1-1,0-1 1,0 1 0,0 0 0,0 0 0,-3-1-1,-12-5-991,-9-4-4774,11 1-3397</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394"/>
    </inkml:context>
    <inkml:brush xml:id="br0">
      <inkml:brushProperty name="width" value="0.025" units="cm"/>
      <inkml:brushProperty name="height" value="0.025" units="cm"/>
    </inkml:brush>
  </inkml:definitions>
  <inkml:trace contextRef="#ctx0" brushRef="#br0">66 33 5189,'0'0'571,"-9"0"459,-3 1-284,-9 0 226,0-5 3636,18 0 2509,11-3-4739,8-2-1212,4 5-565,-1 1-1,1 1 1,0 0 0,34 2-1,-26 1-165,-27-2-424,1 1 1,-1 0-1,0 0 0,1 0 0,-1 0 0,0 1 1,1-1-1,-1 0 0,0 0 0,1 1 0,-1-1 1,0 1-1,0-1 0,0 1 0,1-1 1,-1 1-1,1 1 0,-2-2-1,0 1 0,1-1-1,-1 1 1,0-1 0,0 1 0,0-1 0,0 1-1,0-1 1,0 1 0,0-1 0,0 1-1,0-1 1,0 1 0,0-1 0,0 1 0,0-1-1,-1 1 1,1-1 0,0 1 0,0-1 0,-1 1-1,1-1 1,0 1 0,0-1 0,-1 0 0,1 1-1,-1 0 1,-3 3 117,1-1 1,-1 0-1,0 1 0,0-1 0,0-1 0,-9 5 1,-20 7 565,-26 13 381,58-27-1073,1 0 0,0 1 0,-1-1 0,1 0 0,0 1 0,0-1-1,-1 0 1,1 1 0,0-1 0,0 0 0,0 1 0,-1-1 0,1 1 0,0-1 0,0 1 0,0-1 0,0 0 0,0 1 0,0-1 0,0 1 0,0-1 0,0 1 0,0-1 0,0 0 0,0 1 0,0-1 0,0 1 0,1-1 0,-1 0 0,0 1 0,0-1 0,0 1 0,1-1 0,-1 0 0,0 1 0,0-1-1,1 0 1,-1 1 0,0-1 0,1 0 0,-1 0 0,0 1 0,1-1 0,-1 0 0,0 0 0,1 0 0,-1 1 0,1-1 0,-1 0 0,1 0 0,-1 0 0,0 0 0,1 0 0,-1 0 0,1 0 0,29 12 15,-28-11-6,16 5 23,-4-2-28,1 1 0,-1 0 0,25 15 0,-36-19-6,0 1 0,-1 0-1,1 0 1,0 1 0,0-1 0,-1 1 0,0-1 0,1 1 0,-1 0-1,0 0 1,0-1 0,-1 2 0,1-1 0,0 0 0,-1 0 0,0 0-1,0 1 1,0-1 0,0 1 0,-1-1 0,1 0 0,-1 5-1,0-6 40,-1 0-1,1 0 0,-1 0 0,0 0 0,0 0 0,0 0 1,0-1-1,0 1 0,0 0 0,-1-1 0,1 1 0,-1-1 0,1 1 1,-1-1-1,1 1 0,-1-1 0,0 0 0,0 0 0,1 0 0,-1 0 1,0 0-1,0 0 0,0-1 0,0 1 0,0-1 0,0 1 0,-4-1 1,-64 10 1201,62-9-1207,-124 5-144,217-6-7449,-66 0 4216,25 0-5944</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769"/>
    </inkml:context>
    <inkml:brush xml:id="br0">
      <inkml:brushProperty name="width" value="0.025" units="cm"/>
      <inkml:brushProperty name="height" value="0.025" units="cm"/>
    </inkml:brush>
  </inkml:definitions>
  <inkml:trace contextRef="#ctx0" brushRef="#br0">1 0 4805,'0'0'640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6.160"/>
    </inkml:context>
    <inkml:brush xml:id="br0">
      <inkml:brushProperty name="width" value="0.025" units="cm"/>
      <inkml:brushProperty name="height" value="0.025" units="cm"/>
    </inkml:brush>
  </inkml:definitions>
  <inkml:trace contextRef="#ctx0" brushRef="#br0">29 383 14958,'0'0'2904,"-2"9"-1014,-8 49 1910,-5 80-1,14-100-3170,1 1-1,2 0 1,1 0 0,2-1-1,20 72 1,-19-87-276,-3-11-95,1-1 0,-1 0 0,2 1 1,7 14-1,-5-24-258,-1-12 0,2-16 0,-8 24 0,21-83 0,35-140 0,113-294 0,-163 504 0,0 4 0,-1-1 0,-1 1 0,0-1 0,-1-1 0,0 1 0,2-23 0,-15 56-310,10-20 52,0 1 0,0-1 0,0 0 0,0 0 0,1 1 0,-1-1 0,0 0 0,1 0 0,-1 0 0,1 1 0,-1-1 0,1 0 0,-1 0 0,1 0 0,0 0 0,0 0 0,-1 0 0,1 0 0,0 0 0,0 0 0,0-1 0,0 1 0,0 0 0,0-1 0,0 1 0,1 0 0,-1-1 0,0 1 0,0-1 0,0 0 0,1 1 0,-1-1 0,0 0 0,0 0 0,3 0 0,23 2-5711</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7.500"/>
    </inkml:context>
    <inkml:brush xml:id="br0">
      <inkml:brushProperty name="width" value="0.025" units="cm"/>
      <inkml:brushProperty name="height" value="0.025" units="cm"/>
    </inkml:brush>
  </inkml:definitions>
  <inkml:trace contextRef="#ctx0" brushRef="#br0">1 100 11275,'0'0'1009,"9"-1"32,107-16 879,1 6 1,146 4-1,76 25-822,473-8 93,-433-16-33,233 0 1874,362 4-603,-885 4-2413,913-18 801,-787-1-737,218-25 198,-425 40-400,19 0 966,-26 2-818,-1 0 1,1 1-1,-1-1 1,1 0-1,-1 0 1,0 1-1,1-1 1,-1 0-1,1 1 1,-1-1-1,0 0 0,1 1 1,-1-1-1,0 0 1,0 1-1,1-1 1,-1 1-1,0-1 1,0 1-1,0-1 0,1 1 1,-1-1-1,0 1 1,0-1-1,0 1 1,0-1-1,0 1 1,0-1-1,0 1 1,0-1-1,0 1 0,0-1 1,0 1-1,0-1 1,-1 1-1,1-1 1,0 0-1,0 1 1,0-1-1,-1 1 1,1-1-1,0 1 0,0-1 1,-1 0-1,1 1 1,-1-1-1,1 1 1,0-1-1,-1 1 1,-11 17 115,2 1 1,1 0 0,0 1 0,2 0 0,-6 22-1,12-37-115,0 1-1,0-1 0,0 0 0,1 1 0,-1-1 0,1 1 1,1-1-1,-1 1 0,1-1 0,0 1 0,0-1 0,1 0 1,0 1-1,-1-1 0,2 0 0,-1 0 0,1 0 1,-1-1-1,1 1 0,1-1 0,-1 1 0,1-1 0,-1 0 1,1 0-1,5 3 0,-4-3-255,0 0 0,0-1-1,1 0 1,-1 0 0,1 0 0,-1-1 0,1 1-1,0-1 1,0-1 0,0 1 0,0-1 0,0 0-1,0-1 1,8 1 0,7-1-7608</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208"/>
    </inkml:context>
    <inkml:brush xml:id="br0">
      <inkml:brushProperty name="width" value="0.025" units="cm"/>
      <inkml:brushProperty name="height" value="0.025" units="cm"/>
    </inkml:brush>
  </inkml:definitions>
  <inkml:trace contextRef="#ctx0" brushRef="#br0">1 120 7399,'0'0'18770,"7"-4"-17489,176-104 806,-182 107-2057,-1 1 1,1-1-1,-1 1 0,1-1 0,0 1 0,-1-1 0,1 1 1,0-1-1,-1 1 0,1 0 0,0-1 0,-1 1 0,1 0 1,0 0-1,0-1 0,-1 1 0,1 0 0,0 0 0,0 0 1,0 0-1,-1 0 0,1 0 0,0 0 0,0 0 0,0 0 0,-1 1 1,1-1-1,0 0 0,0 0 0,-1 1 0,2-1 0,-2 2 27,1-1-1,-1 0 0,0 1 0,1-1 0,-1 1 0,0-1 0,0 0 1,0 1-1,0-1 0,0 1 0,0-1 0,0 0 0,-1 1 0,1-1 1,-1 2-1,-20 53 1038,2-27-843,15-24-264,0 0 0,1 1 1,-1-1-1,1 1 1,0 0-1,0 0 0,1 0 1,0 0-1,0 0 0,-2 10 1,4-16-289,1 1 0,-1 0 0,0-1 0,1 1 0,-1-1 0,0 1 0,1-1 0,-1 1 0,1-1 0,-1 1 0,1-1 0,-1 1 0,1-1 0,-1 0 0,1 1 0,-1-1 0,1 0 0,0 1 0,-1-1 0,1 0 0,-1 0 0,1 1 1,0-1-1,-1 0 0,1 0 0,0 0 0,-1 0 0,1 0 0,0 0 0,-1 0 0,1 0 0,0 0 0,-1-1 0,1 1 0,0 0 0,0 0 0,4-1-2721,5 1-5562</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550"/>
    </inkml:context>
    <inkml:brush xml:id="br0">
      <inkml:brushProperty name="width" value="0.025" units="cm"/>
      <inkml:brushProperty name="height" value="0.025" units="cm"/>
    </inkml:brush>
  </inkml:definitions>
  <inkml:trace contextRef="#ctx0" brushRef="#br0">99 1 18578,'0'0'11338,"-4"8"-10163,-24 37-437,16-27-551,0 0 1,1 1 0,1 0-1,-10 28 1,20-46-214,-1 0 0,1 0-1,0 0 1,0 0 0,0-1 0,-1 1 0,1 0 0,0 0-1,0 0 1,0 0 0,1 0 0,-1 0 0,0 0-1,0 0 1,0 0 0,1-1 0,-1 1 0,0 0-1,1 0 1,-1 0 0,1 0 0,-1-1 0,1 1 0,-1 0-1,1-1 1,-1 1 0,1 0 0,0-1 0,0 1-1,-1 0 1,1-1 0,0 1 0,0-1 0,0 1-1,3 0-207,-1 0 0,1 0-1,-1-1 1,1 1 0,-1-1-1,1 0 1,-1 0-1,1 0 1,5-1 0,1-1-700,0 1 0,0-2 1,0 1-1,0-2 0,-1 1 1,14-8-1,-6-2-6182</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882"/>
    </inkml:context>
    <inkml:brush xml:id="br0">
      <inkml:brushProperty name="width" value="0.025" units="cm"/>
      <inkml:brushProperty name="height" value="0.025" units="cm"/>
    </inkml:brush>
  </inkml:definitions>
  <inkml:trace contextRef="#ctx0" brushRef="#br0">77 0 16111,'0'0'7431,"-45"52"-4484,31-34-769,5-1-640,2-1-738,5 0-447,2 0-289,0-2-64,11-1-737,-1-1-1825,2 0-2531,-3-3-2947</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225"/>
    </inkml:context>
    <inkml:brush xml:id="br0">
      <inkml:brushProperty name="width" value="0.025" units="cm"/>
      <inkml:brushProperty name="height" value="0.025" units="cm"/>
    </inkml:brush>
  </inkml:definitions>
  <inkml:trace contextRef="#ctx0" brushRef="#br0">83 13 20211,'0'0'8579,"9"-3"-7741,27-6-208,-35 9-607,0 0 0,-1 0 0,1 0-1,0 0 1,0 0 0,-1 0 0,1 0 0,0 1 0,-1-1-1,1 0 1,-1 0 0,1 1 0,0-1 0,-1 0 0,1 1 0,-1-1-1,1 0 1,0 1 0,-1-1 0,1 1 0,-1-1 0,0 1-1,1-1 1,-1 1 0,1 0 0,-1-1 0,0 1 0,1-1 0,-1 1-1,0 0 1,0-1 0,0 1 0,1 0 0,-1-1 0,0 1 0,0 0-1,0 0 1,0-1 0,0 1 0,0 1 0,-4 25 967,-1-20-946,1 0-1,-1-1 1,-1 1-1,1-1 0,-1 0 1,0 0-1,0-1 1,-1 0-1,-10 8 1,10-10-34,1 1 1,0 0-1,1 1 1,-1 0-1,1-1 1,0 2-1,0-1 1,0 1-1,1-1 1,0 1-1,0 1 1,0-1-1,-3 10 1,7-15-33,-1 0 0,1 0 0,0-1 0,0 1 0,0 0 0,0 0 0,0 0-1,0 0 1,0 0 0,0 0 0,0-1 0,0 1 0,0 0 0,0 0 0,1 0 0,-1 0 0,0-1 0,1 1 0,-1 0 0,1 0-1,-1-1 1,1 1 0,-1 0 0,1 0 0,-1-1 0,2 1 0,25 10-1602,46-11-3726,-51-1 2777,-7 1-6566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619"/>
    </inkml:context>
    <inkml:brush xml:id="br0">
      <inkml:brushProperty name="width" value="0.025" units="cm"/>
      <inkml:brushProperty name="height" value="0.025" units="cm"/>
    </inkml:brush>
  </inkml:definitions>
  <inkml:trace contextRef="#ctx0" brushRef="#br0">76 1 18225,'0'0'7741,"-3"11"-5798,-23 66-556,17-55-1391,0-1-1,2 2 1,1-1 0,0 1 0,-3 34-1,9-57-82,0 0 0,0 0 0,0 1 0,0-1 0,0 0 0,0 0 0,0 1 0,-1-1 0,1 0 0,0 0 0,0 1-1,0-1 1,1 0 0,-1 0 0,0 1 0,0-1 0,0 0 0,0 0 0,0 1 0,0-1 0,0 0 0,0 0 0,0 0-1,1 1 1,-1-1 0,0 0 0,0 0 0,0 0 0,0 1 0,1-1 0,-1 0 0,0 0 0,0 0 0,0 0 0,1 0 0,-1 1-1,0-1 1,0 0 0,0 0 0,1 0 0,-1 0 0,0 0 0,0 0 0,1 0 0,-1 0 0,0 0 0,0 0 0,1 0 0,-1 0-1,14-11-3145,9-21-2921,-9 0 554</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965"/>
    </inkml:context>
    <inkml:brush xml:id="br0">
      <inkml:brushProperty name="width" value="0.025" units="cm"/>
      <inkml:brushProperty name="height" value="0.025" units="cm"/>
    </inkml:brush>
  </inkml:definitions>
  <inkml:trace contextRef="#ctx0" brushRef="#br0">0 54 9641,'0'0'7767,"9"-8"-4617,31-23-694,-38 30-2315,-1-1 0,1 1 1,0 0-1,0-1 1,0 1-1,0 0 0,0 0 1,0 0-1,0 0 0,0 1 1,0-1-1,0 0 0,0 1 1,1 0-1,-1-1 0,0 1 1,0 0-1,1 0 0,-1 0 1,0 1-1,0-1 0,0 0 1,1 1-1,-1-1 1,0 1-1,0 0 0,0 0 1,0 0-1,0 0 0,0 0 1,0 0-1,0 1 0,-1-1 1,1 1-1,0-1 0,-1 1 1,1-1-1,-1 1 0,0 0 1,1 0-1,-1 0 1,0 0-1,0 0 0,0 0 1,0 0-1,-1 0 0,1 0 1,0 0-1,-1 1 0,0-1 1,1 0-1,-1 0 0,0 0 1,0 1-1,0-1 0,-1 0 1,1 0-1,0 1 0,-1-1 1,1 0-1,-1 0 1,0 0-1,0 0 0,0 0 1,0 0-1,0 0 0,0 0 1,-2 2-1,-35 33-141,-8 8 0,44-42 0,0 0 0,-1 0 0,1 1 0,0-1 0,1 0 0,-1 1 0,1-1 0,-1 1 0,1-1 0,0 1 0,0 0 0,1-1 0,-1 7 0,1-9 0,1-1 0,0 1 0,-1 0 0,1 0 0,0-1 0,-1 1 0,1 0 0,0-1 0,0 1 0,0-1 0,0 1 0,-1-1 0,1 1 0,0-1 0,0 1 0,0-1 0,0 0 0,0 0 0,0 0 0,0 1 0,0-1 0,0 0 0,0 0 0,0 0 0,1-1 0,35 2 0,-31-1 0,34-1-2685,-32 0 1372,0 0 1,0 0-1,-1-1 0,1 1 0,-1-2 1,0 1-1,1-1 0,-1 0 0,13-8 1,-7 2-5233</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323"/>
    </inkml:context>
    <inkml:brush xml:id="br0">
      <inkml:brushProperty name="width" value="0.025" units="cm"/>
      <inkml:brushProperty name="height" value="0.025" units="cm"/>
    </inkml:brush>
  </inkml:definitions>
  <inkml:trace contextRef="#ctx0" brushRef="#br0">72 0 16303,'0'0'13138,"-5"9"-11451,-5 9-1168,1-6-379,2 1 0,0-1 0,0 1 0,1 1 0,1-1 0,0 1 0,-5 27 0,10-40-160,1-1 0,0 1 0,0 0-1,0 0 1,0-1 0,1 1 0,-1 0 0,0-1 0,0 1 0,0-1 0,0 0-1,1 1 1,-1-1 0,0 0 0,0 0 0,1 0 0,-1 1 0,0-1-1,0-1 1,1 1 0,-1 0 0,2 0 0,32-3-2085,-4-11-4356,-4-6-4545,-12 6-893</inkml:trace>
  <inkml:trace contextRef="#ctx0" brushRef="#br0" timeOffset="1">152 91 9513,'0'0'14894,"-48"60"-11499,33-33-800,-2-2-609,6 0-1602,3-5-384,8-5 0,0-5 0,5-3 0,11-7 0,0 0-3940,-1 0-6630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700"/>
    </inkml:context>
    <inkml:brush xml:id="br0">
      <inkml:brushProperty name="width" value="0.025" units="cm"/>
      <inkml:brushProperty name="height" value="0.025" units="cm"/>
    </inkml:brush>
  </inkml:definitions>
  <inkml:trace contextRef="#ctx0" brushRef="#br0">7 0 9705,'0'0'10917,"-2"8"-9273,1-7-1566,0 1 0,1-1 0,-1 0 0,1 0 0,0 0 0,-1 0-1,1 1 1,0-1 0,0 0 0,-1 0 0,1 0 0,0 1 0,0-1-1,1 0 1,-1 0 0,0 1 0,0-1 0,1 0 0,-1 0 0,0 0 0,1 0-1,-1 1 1,1-1 0,0 0 0,-1 0 0,1 0 0,0 0 0,-1 0-1,1 0 1,0 0 0,0-1 0,0 1 0,0 0 0,0 0 0,1 0-1,7 1 356,-1 0-1,1-1 0,-1 0 0,1 0 0,14-2 0,-21 1-404,427-6 3915,101 1-3877,-504 5-82,-9 0-29,0 0 0,0 1-1,-1 1 1,1 0-1,24 8 1,-25-1-1425,-14-3-1966,-10-4-3653,-9-2-3262</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526"/>
    </inkml:context>
    <inkml:brush xml:id="br0">
      <inkml:brushProperty name="width" value="0.025" units="cm"/>
      <inkml:brushProperty name="height" value="0.025" units="cm"/>
    </inkml:brush>
  </inkml:definitions>
  <inkml:trace contextRef="#ctx0" brushRef="#br0">0 1 6406,'0'0'-4100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900"/>
    </inkml:context>
    <inkml:brush xml:id="br0">
      <inkml:brushProperty name="width" value="0.025" units="cm"/>
      <inkml:brushProperty name="height" value="0.025" units="cm"/>
    </inkml:brush>
  </inkml:definitions>
  <inkml:trace contextRef="#ctx0" brushRef="#br0">43 171 10186,'0'0'7751,"-7"9"-5893,-22 24 48,22-25-134,16-15 1847,40-36-1351,-1 1-2001,0 2 0,73-45 1,-121 85-274,0-1 1,0 1-1,1 0 1,-1-1-1,1 1 1,-1 0-1,0-1 0,1 1 1,-1 0-1,1 0 1,-1 0-1,0 0 1,1-1-1,-1 1 1,1 0-1,-1 0 1,1 0-1,-1 0 0,1 0 1,-1 0-1,1 0 1,-1 0-1,0 0 1,1 0-1,-1 0 1,1 1-1,-1-1 0,1 0 1,-1 0-1,1 0 1,-1 0-1,0 1 1,1-1-1,-1 17-84,-17 25 117,16-40-15,-13 28 44,5-13-55,0 0-1,1 1 0,1 0 0,1 0 1,0 0-1,2 1 0,-5 36 0,9-55-206,1 0-1,-1 0 0,0 0 0,0 0 0,1 1 1,-1-1-1,0 0 0,0 0 0,1 0 0,-1 0 0,0 0 1,0 0-1,1 0 0,-1 0 0,0 0 0,0 0 1,1 0-1,-1 0 0,0 0 0,1 0 0,-1 0 1,0 0-1,0 0 0,1 0 0,-1 0 0,0 0 1,0 0-1,1 0 0,-1 0 0,0-1 0,0 1 1,1 0-1,-1 0 0,0 0 0,0-1 0,1 1 0,-1 0 1,0 0-1,0 0 0,0-1 0,0 1 0,0 0 1,1 0-1,-1-1 0,0 1 0,0 0 0,0 0 1,0-1-1,0 1 0,10-16-7454</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230"/>
    </inkml:context>
    <inkml:brush xml:id="br0">
      <inkml:brushProperty name="width" value="0.025" units="cm"/>
      <inkml:brushProperty name="height" value="0.025" units="cm"/>
    </inkml:brush>
  </inkml:definitions>
  <inkml:trace contextRef="#ctx0" brushRef="#br0">10 52 13325,'10'-5'2679,"2"-2"-1677,1 0-1,1 1 1,-1 1-1,1 0 1,0 1-1,0 0 1,0 1-1,1 1 1,15-1-1,-29 3-948,0 0 0,0 0 0,0 0 0,0 0-1,0 0 1,0 0 0,0 1 0,0-1 0,0 0 0,-1 1-1,1-1 1,0 1 0,0-1 0,0 1 0,0-1-1,-1 1 1,1-1 0,0 1 0,0 0 0,-1 0 0,1-1-1,0 1 1,-1 0 0,1 0 0,-1 0 0,1-1 0,-1 1-1,0 0 1,1 0 0,-1 0 0,0 0 0,0 0-1,1 0 1,-1 0 0,0 0 0,0 0 0,0 0 0,0 0-1,0 0 1,0 0 0,-1 0 0,1 0 0,0 0 0,0 0-1,-1 0 1,1 0 0,-1-1 0,0 2 0,0 3 143,-1 0 0,1-1 1,-1 1-1,-1-1 1,1 1-1,-1-1 1,0 0-1,-5 7 0,-42 29 385,30-25-188,0 1 1,-19 20-1,35-32-354,0 0 1,1 0-1,-1 0 1,1 1-1,0-1 1,1 1-1,-1 0 0,1 0 1,0 0-1,0 0 1,0 0-1,1 0 1,0 1-1,0-1 1,-1 7-1,3-11-38,-1 1 0,0-1 1,1 1-1,-1-1 0,1 0 0,-1 0 1,1 1-1,0-1 0,0 0 0,0 0 1,-1 0-1,1 0 0,0 0 0,0 0 1,0 0-1,1 0 0,-1 0 0,0 0 1,0 0-1,0-1 0,1 1 0,-1 0 1,0-1-1,1 1 0,-1-1 0,0 0 1,1 1-1,-1-1 0,1 0 0,-1 0 0,1 0 1,-1 0-1,2 0 0,56-2-298,-54 2 200,5-2-623,-1 1 1,0-1-1,0 0 1,0-1-1,15-6 1,15-18-7253,-24 10 1107</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603"/>
    </inkml:context>
    <inkml:brush xml:id="br0">
      <inkml:brushProperty name="width" value="0.025" units="cm"/>
      <inkml:brushProperty name="height" value="0.025" units="cm"/>
    </inkml:brush>
  </inkml:definitions>
  <inkml:trace contextRef="#ctx0" brushRef="#br0">73 0 15855,'0'0'10533,"-8"5"-8857,5-3-1583,-35 28 1708,36-28-1675,0 1-1,0-1 1,0 1-1,0-1 1,0 1-1,0 0 1,1 0-1,-1 0 1,1 0-1,0 0 1,0 0-1,0 0 1,0 0-1,0 0 1,0 6-1,2-8-118,0 0 0,-1-1 0,1 1 0,-1 0 0,1-1-1,0 1 1,0 0 0,-1-1 0,1 1 0,0-1 0,0 1 0,0-1-1,0 1 1,-1-1 0,1 0 0,0 1 0,0-1 0,0 0 0,0 0-1,0 1 1,0-1 0,0 0 0,0 0 0,0 0 0,0 0 0,1-1-1,38 1-734,-31-1-224,20 0-2824,-15-1-220,0 2-4167,-13 4 6054,-5 16 4950,-20 25 2368,19-38-4530,0-1 0,1 1 0,0 0 0,1 1 0,0-1 0,0 1 0,0 0 0,1-1 0,0 1 0,-1 9 0,4-17-813,-1 1 0,0-1 0,0 1 0,0-1 0,0 1 0,0-1 0,1 0 0,-1 1 0,0-1 0,0 1-1,1-1 1,-1 0 0,0 1 0,1-1 0,-1 0 0,0 0 0,1 1 0,-1-1 0,0 0 0,1 0 0,-1 1 0,1-1-1,-1 0 1,0 0 0,1 0 0,-1 0 0,1 0 0,-1 1 0,1-1 0,-1 0 0,1 0 0,-1 0 0,1 0 0,-1 0-1,0 0 1,1-1 0,-1 1 0,1 0 0,-1 0 0,1 0 0,-1 0 0,0-1 0,1 1 0,0 0-164,14-3-6076</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945"/>
    </inkml:context>
    <inkml:brush xml:id="br0">
      <inkml:brushProperty name="width" value="0.025" units="cm"/>
      <inkml:brushProperty name="height" value="0.025" units="cm"/>
    </inkml:brush>
  </inkml:definitions>
  <inkml:trace contextRef="#ctx0" brushRef="#br0">61 1 6951,'0'0'21332,"-44"54"-19507,35-41-1088,5 3-449,1 2-223,3-2-98,0-2-223,0-1-737,0 0-608,4-5-1026,2-4-1473,-1-4-2434</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7.534"/>
    </inkml:context>
    <inkml:brush xml:id="br0">
      <inkml:brushProperty name="width" value="0.025" units="cm"/>
      <inkml:brushProperty name="height" value="0.025" units="cm"/>
    </inkml:brush>
  </inkml:definitions>
  <inkml:trace contextRef="#ctx0" brushRef="#br0">52 46 12524,'0'0'12913,"10"-7"-11909,-8 6-1001,46-28 1330,-46 28-1271,0 0 0,0 0 0,0 0 0,0 0 0,0 0 0,0 1 0,1-1 1,-1 1-1,0-1 0,0 1 0,0 0 0,1 0 0,-1 0 0,0 0 0,0 0 0,1 0 1,-1 1-1,0-1 0,0 1 0,0 0 0,1 0 0,-1 0 0,0 0 0,0 0 1,0 0-1,-1 0 0,4 2 0,-4-1-52,0-1 1,0 1-1,0 0 1,0-1-1,0 1 1,0 0-1,-1 0 1,1 0-1,-1-1 0,1 1 1,-1 0-1,1 0 1,-1 0-1,0 0 1,0 0-1,0 0 1,0 0-1,0 0 0,-1 0 1,1 0-1,-1 0 1,1 0-1,-1-1 1,0 1-1,1 0 1,-1 0-1,0 0 1,0-1-1,0 1 0,0-1 1,-1 1-1,1-1 1,-2 2-1,-5 6 175,-1-1 0,1 0 0,-1-1 0,-11 8 0,17-13-88,-28 17 446,24-16-422,0 1 0,-1 0 0,1 1 0,1 0 0,-1 0 0,1 0 0,0 1 0,0 0 0,1 0 0,-7 9 0,12-15-164,-1 1 0,1 0 0,0 0 0,-1 0-1,1 0 1,0 0 0,-1-1 0,1 1 0,0 0 0,0 0 0,0 0 0,0 0 0,0 0-1,0 0 1,0 0 0,0 0 0,0 0 0,1-1 0,-1 1 0,0 0 0,1 0 0,-1 0-1,0 0 1,1 0 0,-1-1 0,1 1 0,-1 0 0,1 0 0,-1-1 0,1 1 0,0 0-1,1 0 1,0 1-288,1-1-1,0 1 0,0-1 0,0 0 1,0 0-1,0 0 0,0 0 1,0 0-1,0-1 0,4 1 1,-2 0-353,0-1-1,-1 0 1,1 0 0,0 0 0,0 0 0,-1-1 0,1 1 0,0-1 0,-1 0 0,1-1 0,-1 1 0,1-1 0,-1 0 0,5-3 0,-1-8-11914</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031"/>
    </inkml:context>
    <inkml:brush xml:id="br0">
      <inkml:brushProperty name="width" value="0.025" units="cm"/>
      <inkml:brushProperty name="height" value="0.025" units="cm"/>
    </inkml:brush>
  </inkml:definitions>
  <inkml:trace contextRef="#ctx0" brushRef="#br0">166 0 11851,'0'0'20270,"2"4"-19725,-2-1-540,0 0 1,0 0 0,0 0 0,0 0-1,-1-1 1,1 1 0,-1 0 0,1 0 0,-1 0-1,0-1 1,0 1 0,0-1 0,-1 1 0,1 0-1,-1-1 1,1 0 0,-1 1 0,0-1-1,0 0 1,-2 2 0,-55 54-14,26-28-4,28-25 12,0 0 0,0-1 0,1 2 0,-1-1 0,1 0 0,1 1 0,-1 0 0,1 0 0,0 0 0,0 0 0,0 0 0,1 1 0,-2 12 0,4-18 0,0-1 0,1 1 0,-1 0 0,0-1 0,1 1 0,-1-1 0,1 1 0,-1 0 0,1-1 0,-1 1 0,1-1 0,0 1 0,-1-1 0,1 0 0,-1 1 0,1-1 0,0 0 0,0 1 0,-1-1 0,1 0 0,0 0 0,-1 0 0,1 0 0,0 1 0,0-1 0,-1 0 0,1 0 0,0 0 0,0-1 0,0 1 0,30-1 0,-28 1 0,13-3-154,0-1 0,0-1-1,0 0 1,-1 0 0,0-2 0,0 0-1,0-1 1,23-17 0,-28 15-4824,-7-3-3854,-3 3 1032</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359"/>
    </inkml:context>
    <inkml:brush xml:id="br0">
      <inkml:brushProperty name="width" value="0.025" units="cm"/>
      <inkml:brushProperty name="height" value="0.025" units="cm"/>
    </inkml:brush>
  </inkml:definitions>
  <inkml:trace contextRef="#ctx0" brushRef="#br0">83 0 12812,'0'0'15407,"-37"67"-13646,27-42-447,-1 4-386,4-2-383,-2-1-545,3-4 0,4-4 0,2-4 0,0-6-288,1-6-1762,10-2-1249,4-4-1602,0-11-2530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718"/>
    </inkml:context>
    <inkml:brush xml:id="br0">
      <inkml:brushProperty name="width" value="0.025" units="cm"/>
      <inkml:brushProperty name="height" value="0.025" units="cm"/>
    </inkml:brush>
  </inkml:definitions>
  <inkml:trace contextRef="#ctx0" brushRef="#br0">74 0 17777,'0'0'10677,"-9"5"-10581,5-3 37,0 1 0,0-1 0,0 1 1,0 0-1,0 0 0,0 0 0,1 1 1,0-1-1,0 1 0,0 0 0,0 0 1,0 0-1,1 0 0,-1 0 0,1 0 0,0 1 1,1-1-1,-1 1 0,1 0 0,0-1 1,0 1-1,0 0 0,1 9 0,0-13-115,0 0-1,1 0 1,0 0-1,-1 0 1,1 0-1,0-1 0,-1 1 1,1 0-1,0 0 1,0 0-1,0-1 0,0 1 1,0-1-1,0 1 1,0 0-1,0-1 1,0 0-1,0 1 0,0-1 1,0 0-1,0 1 1,0-1-1,0 0 1,0 0-1,0 0 0,0 0 1,0 0-1,1 0 1,-1 0-1,0 0 1,0-1-1,0 1 0,0 0 1,2-1-1,42-11 393,40-46-410,-86 107-545,-5 13 708,-8 47 219,13-106-382,0 0 0,0 0 0,0-1 0,0 1 0,0-1 0,0 1 0,-1-1 0,1 1 0,-1-1 0,0 0 0,0 0 0,0 1 0,0-1 0,0-1 0,0 1 0,0 0 0,-1 0 0,1-1 0,-1 0 0,1 1 0,-1-1 0,0 0 0,1 0 0,-4 1 0,-6 0 0,1 0 0,-1 0 0,0-2 0,-16 1 0,27-1 3,1 0 1,-1 0-1,0 0 0,0 0 1,1 0-1,-1 0 0,0 0 0,1 0 1,-1 0-1,0 0 0,0 0 1,1 0-1,-1 0 0,0-1 1,1 1-1,-1 0 0,1-1 1,-1 1-1,0 0 0,1-1 0,-1 1 1,1-1-1,-1 1 0,1-1 1,-1 1-1,1-1 0,-1 1 1,1-1-1,-1 1 0,1-1 1,0 0-1,-1 1 0,1-1 0,0 0 1,0 1-1,0-1 0,-1 0 1,1 1-1,0-1 0,0 0 1,0 0-1,0 1 0,0-1 1,0 0-1,0 1 0,0-1 1,1-1-1,0 0-60,-1 0 0,1-1 1,0 1-1,0 0 0,0 0 0,1 0 1,-1 0-1,0 0 0,1 0 1,-1 1-1,1-1 0,0 0 0,2-1 1,36-22-11166,-11 8-687</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138"/>
    </inkml:context>
    <inkml:brush xml:id="br0">
      <inkml:brushProperty name="width" value="0.025" units="cm"/>
      <inkml:brushProperty name="height" value="0.025" units="cm"/>
    </inkml:brush>
  </inkml:definitions>
  <inkml:trace contextRef="#ctx0" brushRef="#br0">34 1 17104,'0'0'14884,"8"4"-14206,28 13-577,-35-16-101,0-1 0,0 0 0,-1 1 0,1-1 0,0 0 0,0 0 0,0 0 0,-1 0 0,1 0 0,0 0 0,0 0 0,0 0 0,0 0 0,-1 0 0,1 0 0,0 0 0,0-1 0,0 1 0,-1 0 0,2-1 0,-2 1 0,0 0 0,0 0 0,0 0 0,0 0 0,-1 0 0,1 0 0,0 0 0,0 0 0,0 0 0,0 0 0,0 0 0,0 0 0,-1 0 0,1 0 0,0 0 0,0 0 0,0 0 0,0 0 0,0 0 0,0 0 0,0-1 0,0 1 0,-1 0 0,1 0 0,0 0 0,0 0 0,0 0 0,0 0 0,0 0 0,0 0 0,0-1 0,0 1 0,0 0 0,0 0 0,0 0 0,0 0 0,0 0 0,0 0 0,0 0 0,0-1 0,0 1 0,0 0 0,0 0 0,0 0 0,0 0 0,0 0 0,0 0 0,0-1 0,0 1 0,0 0 0,0 0 0,0 0 0,0 0 0,0 0 0,0 0 0,0 0 0,0-1 0,0 1 0,0 0 0,0 0 0,0 0 0,1 0 0,-1 0 0,0 0 0,0 0 0,0 0 0,0 0 0,0 0 0,-5 0 4,0 1 0,0 0-1,0 1 1,0-1 0,0 1 0,0 0-1,1 1 1,-1-1 0,0 1 0,-4 3-1,7-5-14,-1 1 1,1 0-1,-1 0 0,1 0 0,-1 0 0,1 0 0,0 0 0,0 1 0,0-1 0,0 1 1,1-1-1,-1 1 0,1 0 0,-1-1 0,1 1 0,0 0 0,0 0 0,0 3 1,1-5-150,0-1 1,0 0 0,0 0 0,0 1-1,0-1 1,0 0 0,0 0 0,0 0-1,1 1 1,-1-1 0,0 0 0,0 0 0,0 0-1,0 1 1,1-1 0,-1 0 0,0 0-1,0 0 1,0 0 0,1 0 0,-1 0-1,0 1 1,0-1 0,0 0 0,1 0 0,-1 0-1,0 0 1,0 0 0,1 0 0,-1 0-1,0 0 1,0 0 0,1 0 0,-1 0 0,0 0-1,0 0 1,1 0 0,-1 0 0,0 0-1,0-1 1,0 1 0,1 0 0,-1 0-1,0 0 1,0 0 0,0 0 0,1 0 0,-1-1-1,0 1 1,0 0 0,0 0 0,16-9-12376</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964"/>
    </inkml:context>
    <inkml:brush xml:id="br0">
      <inkml:brushProperty name="width" value="0.025" units="cm"/>
      <inkml:brushProperty name="height" value="0.025" units="cm"/>
    </inkml:brush>
  </inkml:definitions>
  <inkml:trace contextRef="#ctx0" brushRef="#br0">0 272 11403,'0'0'12129,"9"-8"-9615,85-66 292,-58 49-2312,-1-2 1,-1-1 0,-2-2 0,42-50 0,-100 132 225,-21 60 1,46-109-793,-15 46-6714,16-47 6501,-1-1 1,1 0-1,-1 0 0,1 0 0,0 1 0,0-1 0,-1 0 0,1 0 0,0 1 0,0-1 0,0 0 0,1 0 0,-1 1 0,0-1 1,0 0-1,1 0 0,-1 1 0,1-1 0,-1 0 0,1 0 0,-1 0 0,1 0 0,0 0 0,-1 0 0,1 0 0,0 0 0,0 0 1,0 0-1,0 0 0,0 0 0,0-1 0,0 1 0,0 0 0,0-1 0,1 1 0,5 0-10530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0.665"/>
    </inkml:context>
    <inkml:brush xml:id="br0">
      <inkml:brushProperty name="width" value="0.025" units="cm"/>
      <inkml:brushProperty name="height" value="0.025" units="cm"/>
    </inkml:brush>
  </inkml:definitions>
  <inkml:trace contextRef="#ctx0" brushRef="#br0">0 52 8520,'0'0'12908,"5"-8"-11205,-5 5-1581,2 1 0,-1-1 0,0 1 0,1-1 0,-1 1 0,1 0-1,-1-1 1,1 1 0,0 0 0,0 0 0,0 0 0,0 1 0,1-1 0,-1 0 0,0 1 0,1-1-1,-1 1 1,1 0 0,0 0 0,-1 0 0,1 0 0,0 1 0,-1-1 0,1 1 0,0-1-1,0 1 1,0 0 0,-1 0 0,6 1 0,3-1 326,0 1 0,0 0 0,-1 1 0,1 0 0,12 4 0,-22-6-400,1 0 1,-1 0-1,0 1 0,0-1 0,1 1 1,-1-1-1,0 1 0,1-1 1,-1 1-1,0-1 0,0 1 0,0 0 1,0 0-1,0 0 0,0 0 1,0 0-1,0 0 0,0 0 0,0 0 1,0 0-1,-1 0 0,1 0 1,0 0-1,-1 1 0,1-1 0,-1 0 1,0 0-1,1 1 0,-1-1 1,0 0-1,0 1 0,1-1 0,-1 1 1,0-1-1,0 0 0,-1 1 1,1-1-1,0 0 0,0 1 0,-1-1 1,1 0-1,-1 0 0,1 1 1,-1-1-1,1 0 0,-1 0 0,0 0 1,0 1-1,1-1 0,-1 0 1,0 0-1,0 0 0,0 0 0,-2 1 1,-5 5 23,0 0 1,0-1 0,-1 1-1,0-2 1,-13 7-1,15-8-56,0-1-1,0 1 0,1 0 1,-1 0-1,1 1 1,0 0-1,0 0 0,1 0 1,-1 1-1,1 0 0,0 0 1,-4 8-1,8-14-14,1 1 1,0 0-1,-1-1 0,1 1 0,0-1 1,0 1-1,-1 0 0,1-1 0,0 1 1,0 0-1,0-1 0,0 1 1,0 0-1,0 0 0,0-1 0,0 1 1,0 0-1,1-1 0,-1 1 0,0-1 1,0 1-1,1 0 0,-1-1 0,0 1 1,1 0-1,-1-1 0,0 1 1,1-1-1,-1 1 0,1 0 0,23 8 51,39-9-305,-53 0 36,40-8-3784,-44 6 2485,1-1 1,-1 0-1,0 0 0,0 0 1,8-6-1,12-11-7591</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010"/>
    </inkml:context>
    <inkml:brush xml:id="br0">
      <inkml:brushProperty name="width" value="0.025" units="cm"/>
      <inkml:brushProperty name="height" value="0.025" units="cm"/>
    </inkml:brush>
  </inkml:definitions>
  <inkml:trace contextRef="#ctx0" brushRef="#br0">102 0 10186,'0'0'18887,"-9"9"-17190,3-3-1474,-47 52 1016,49-53-1198,1 0 0,-1 0 0,1 0 1,0 0-1,0 1 0,0 0 0,1-1 0,0 1 0,0 0 1,1 0-1,-1 0 0,0 7 0,3-13-41,-1 1 0,1 0 0,-1 0 0,1 0 0,-1-1 0,1 1 0,-1 0 0,1-1 0,0 1 0,-1 0 0,1-1 0,0 1 0,0-1 0,0 1 0,-1-1 0,1 0 0,0 1 0,0-1 0,0 0 0,0 1 0,0-1 0,-1 0 0,1 0 0,0 0 0,0 0 0,0 0 0,0 0 0,0 0 0,0 0 0,0 0 0,0 0 0,0-1 0,-1 1 0,1 0 0,0 0 0,0-1 0,1 0 0,36-11 0,49-38-3523,-90 59 3702,-1-1-1,1 0 1,-1 0 0,0 0 0,-7 8 0,4-4-146,2-6-73,1 0 0,-1 1 0,1 0 0,1 0 0,-1 0 1,1 0-1,1 1 0,-1-1 0,1 1 0,-2 13 0,10-21-9724</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349"/>
    </inkml:context>
    <inkml:brush xml:id="br0">
      <inkml:brushProperty name="width" value="0.025" units="cm"/>
      <inkml:brushProperty name="height" value="0.025" units="cm"/>
    </inkml:brush>
  </inkml:definitions>
  <inkml:trace contextRef="#ctx0" brushRef="#br0">62 1 18674,'0'0'10057,"-28"63"-8135,16-38-929,4-1-577,1-2-256,3-2-160,2-2-256,2-5-1057,0-4-1089,0-4-1602</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894"/>
    </inkml:context>
    <inkml:brush xml:id="br0">
      <inkml:brushProperty name="width" value="0.025" units="cm"/>
      <inkml:brushProperty name="height" value="0.025" units="cm"/>
    </inkml:brush>
  </inkml:definitions>
  <inkml:trace contextRef="#ctx0" brushRef="#br0">59 0 14189,'0'0'15743,"-45"77"-12908,43-74-2835,0 1 0,0 0 0,1 0 0,-1 0 0,1 0 0,0 0 0,0 1 0,0-1 0,1 0 0,0 8 0,0-11 0,0 0 0,1 1 0,-1-1 0,1 0 0,0 1 0,-1-1 0,1 0 0,0 0 0,0 0 0,0 0 0,-1 0 0,1 0 0,0 0 0,0 0 0,1 0 0,-1 0 0,0 0 0,0-1 0,0 1 0,1 0 0,-1-1 0,0 1 0,0-1 0,1 1 0,-1-1 0,0 0 0,1 0 0,-1 1 0,1-1 0,-1 0 0,0 0 0,1 0 0,-1-1 0,2 1 0,22 1-829,33-2-4901,-54 1 5218,-1-1 0,0 0 0,1 1 1,-1-1-1,1 0 0,-1-1 0,0 1 0,0 0 0,0-1 0,0 0 1,0 0-1,0 0 0,4-4 0,1-3-7896</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224"/>
    </inkml:context>
    <inkml:brush xml:id="br0">
      <inkml:brushProperty name="width" value="0.025" units="cm"/>
      <inkml:brushProperty name="height" value="0.025" units="cm"/>
    </inkml:brush>
  </inkml:definitions>
  <inkml:trace contextRef="#ctx0" brushRef="#br0">52 0 11627,'0'0'15983,"-40"56"-14157,34-40-865,1-2-481,5 2-320,0-3-64,2-5-128,13-3-704,3-5-1026,2 0-993,4-2-640,-2-11-737,-2-4-993,-3-3-832</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566"/>
    </inkml:context>
    <inkml:brush xml:id="br0">
      <inkml:brushProperty name="width" value="0.025" units="cm"/>
      <inkml:brushProperty name="height" value="0.025" units="cm"/>
    </inkml:brush>
  </inkml:definitions>
  <inkml:trace contextRef="#ctx0" brushRef="#br0">91 129 2659,'5'-9'5744,"0"2"-4433,26-51 6481,-29 53-6305,0 0 0,-1 0 0,1 0 0,-1 0 0,0-1 0,0-7-1,-1 12-1403,0 1 0,0-1-1,0 1 1,0 0-1,0-1 1,0 1-1,0 0 1,0-1-1,0 1 1,0-1 0,0 1-1,-1 0 1,1-1-1,0 1 1,0 0-1,0-1 1,-1 1 0,1 0-1,0 0 1,0-1-1,-1 1 1,1 0-1,0-1 1,0 1 0,-1 0-1,1 0 1,0 0-1,-1-1 1,1 1-1,0 0 1,-1 0-1,1 0 1,-1 0 0,1 0-1,0 0 1,-1 0-1,1 0 1,-1 0-1,-20 5 619,-14 17-730,33-20 64,0 0-1,0 1 1,0-1-1,0 0 1,0 1-1,1-1 1,-1 1-1,1 0 1,0-1-1,0 1 1,0 0-1,0 0 1,0 0-1,0 0 0,1 0 1,-1 4-1,2-6-23,-1 1 0,1-1 0,-1 0 0,1 1 0,0-1 0,0 0 0,0 0-1,-1 0 1,1 0 0,0 0 0,0 0 0,1 0 0,-1 0 0,0 0-1,0 0 1,0 0 0,1-1 0,-1 1 0,0 0 0,1-1 0,-1 1 0,0-1-1,1 0 1,-1 1 0,1-1 0,-1 0 0,0 0 0,1 0 0,-1 0-1,1 0 1,-1 0 0,3-1 0,3 1-45,1-1 0,-1 0 0,0-1-1,0 1 1,9-5 0,25-3-1106,-41 9 1124,1 0 1,-1 1-1,1-1 1,-1 1 0,1-1-1,-1 1 1,1-1-1,-1 1 1,0-1 0,1 1-1,-1-1 1,0 1-1,1-1 1,-1 1 0,0 0-1,0-1 1,0 1-1,1-1 1,-1 1 0,0 0-1,0-1 1,0 1-1,0 0 1,0-1 0,0 1-1,-1 1 1,1 25 158,0-20-62,0 4-40,1 3 132,-2 0-1,1 0 0,-2 0 0,-5 26 1,6-37-151,0 0 0,0 0 1,0 0-1,0 0 1,-1 0-1,1-1 1,-1 1-1,0-1 0,1 1 1,-1-1-1,0 1 1,-1-1-1,1 0 1,0 0-1,-1 0 0,1 0 1,-1-1-1,1 1 1,-1-1-1,0 1 1,0-1-1,0 0 0,1 0 1,-1 0-1,0-1 1,0 1-1,0-1 1,-5 1-1,-1-1-473,0 0-1,-1-1 1,1 0 0,0 0-1,0-1 1,0 0 0,0 0-1,1-1 1,-1 0 0,-8-5-1,9 4-7459</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892"/>
    </inkml:context>
    <inkml:brush xml:id="br0">
      <inkml:brushProperty name="width" value="0.025" units="cm"/>
      <inkml:brushProperty name="height" value="0.025" units="cm"/>
    </inkml:brush>
  </inkml:definitions>
  <inkml:trace contextRef="#ctx0" brushRef="#br0">0 65 13965,'0'0'9220,"17"-2"-6727,68-9-37,408-38 1344,-291 46-3528,329 36 1,-508-27 27,-17-3-1067,-16-1-3154,-6-4-2128,-3-8-4846</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022"/>
    </inkml:context>
    <inkml:brush xml:id="br0">
      <inkml:brushProperty name="width" value="0.025" units="cm"/>
      <inkml:brushProperty name="height" value="0.025" units="cm"/>
    </inkml:brush>
  </inkml:definitions>
  <inkml:trace contextRef="#ctx0" brushRef="#br0">1 240 13100,'0'0'9321,"13"-5"-6977,17-10-1396,-1-1 0,0-1 0,-1-2 0,49-42 0,32-46 248,-117 146-1105,-8-6-50,8-19-109,1 0 0,1 1 0,0 0 0,1 0 0,0 0 1,2 1-1,-4 27 0,7-42-182,0-1 0,0 1 0,0-1 1,1 1-1,-1-1 0,0 1 0,1-1 0,-1 1 0,0-1 1,1 1-1,-1-1 0,0 0 0,1 1 0,-1-1 0,1 0 1,-1 1-1,0-1 0,1 0 0,-1 0 0,1 1 0,-1-1 1,1 0-1,-1 0 0,1 0 0,0 0 0,-1 1 0,1-1 1,-1 0-1,1 0 0,-1 0 0,1 0 0,-1 0 0,1 0 1,-1-1-1,1 1 0,0 0 0,-1 0 0,1 0 0,-1 0 1,1-1-1,-1 1 0,1 0 0,-1 0 0,1-1 0,15-6-7971</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365"/>
    </inkml:context>
    <inkml:brush xml:id="br0">
      <inkml:brushProperty name="width" value="0.025" units="cm"/>
      <inkml:brushProperty name="height" value="0.025" units="cm"/>
    </inkml:brush>
  </inkml:definitions>
  <inkml:trace contextRef="#ctx0" brushRef="#br0">118 1 17617,'0'0'1975,"-11"8"-21,-3 3-1069,2 0 0,-1 1 0,-20 25 0,29-32-656,1 0 0,-1 0 0,1 0 1,0 0-1,0 1 0,0 0 0,1-1 0,0 1 1,0 0-1,0 0 0,1 0 0,0 0 0,0 0 1,1 1-1,-1-1 0,2 12 0,0-16-179,-1 0 0,1 0-1,0 0 1,0 0 0,0 0 0,0-1 0,0 1-1,1 0 1,-1-1 0,1 1 0,-1-1 0,1 1-1,-1-1 1,1 1 0,0-1 0,-1 0 0,1 0-1,0 0 1,0 0 0,0 0 0,0-1 0,0 1-1,0-1 1,0 1 0,0-1 0,0 1 0,0-1-1,0 0 1,0 0 0,0 0 0,4-1 0,-1 1 44,0 0 0,-1-1 0,1 1 1,0-1-1,0 0 0,-1-1 0,1 1 1,0-1-1,-1 0 0,1 0 0,-1 0 1,7-5-1,-4-1-10,0 1 1,0-1-1,0-1 1,-1 1-1,-1-1 1,9-17-1,-11 22-61,-1-1 1,0 0-1,-1 0 1,1 0-1,-1 0 1,0 0-1,0 0 0,0-1 1,-1 1-1,0 0 1,0 0-1,0-1 1,-1 1-1,1 0 1,-3-8-1,2 12-68,0-1 0,0 1-1,-1 0 1,1-1 0,0 1 0,-1 0-1,1 0 1,-1 0 0,1 0 0,-1 0-1,1 0 1,-1 1 0,0-1 0,1 0-1,-1 1 1,0-1 0,0 1 0,1 0-1,-1 0 1,0 0 0,0-1 0,1 2 0,-1-1-1,0 0 1,0 0 0,0 0 0,1 1-1,-4 0 1,3-1-47,0 1 1,1-1-1,-1 0 0,0 1 0,0-1 1,0 1-1,0 0 0,1-1 0,-1 1 1,0 0-1,1 0 0,-1 0 0,1 0 1,-1 1-1,1-1 0,-1 0 0,1 0 1,0 1-1,0-1 0,-1 1 0,1 0 1,0-1-1,1 1 0,-1 0 0,0-1 1,0 1-1,0 3 0,1-5-178,0 1 0,0 0 0,1-1 0,-1 1 0,0 0 0,0-1 0,1 1 0,-1-1 0,1 1 0,-1 0 0,0-1 0,1 1 0,-1-1 0,1 1 0,-1-1 0,1 0 0,0 1 0,-1-1 0,1 1 0,-1-1 0,1 0 1,0 0-1,-1 1 0,1-1 0,0 0 0,-1 0 0,1 0 0,0 0 0,-1 0 0,1 0 0,0 0 0,-1 0 0,1 0 0,0 0 0,-1 0 0,1 0 0,0 0 0,0-1 0,3 1-593,17 0-5228</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693"/>
    </inkml:context>
    <inkml:brush xml:id="br0">
      <inkml:brushProperty name="width" value="0.025" units="cm"/>
      <inkml:brushProperty name="height" value="0.025" units="cm"/>
    </inkml:brush>
  </inkml:definitions>
  <inkml:trace contextRef="#ctx0" brushRef="#br0">173 0 17328,'0'0'3310,"-10"1"-123,4-1-2854,0 1 0,0 0-1,0 0 1,0 0 0,0 1-1,0 0 1,0 0 0,0 1-1,1-1 1,-1 1 0,1 0-1,0 1 1,0-1 0,0 1-1,0 0 1,1 1 0,0-1-1,-8 10 1,6-5-158,-1 1-1,1 0 1,1 0 0,0 1 0,0-1-1,1 1 1,1 0 0,-1 0 0,2 1-1,0-1 1,0 0 0,1 1 0,0 0-1,2 19 1,-1-29-175,0 0 0,1 0 0,-1 0 0,1 0 0,0 0 0,-1 0 0,1 0 0,0 0 0,0 0 0,0 0 0,0-1 0,1 1 0,-1 0 0,0-1 0,1 1 0,-1-1 0,1 1 0,-1-1 0,1 0 0,0 0 0,0 0 0,-1 0 0,1 0 0,0 0 0,0 0 0,0 0 0,0-1 0,0 1 0,0-1 0,0 1 0,0-1 0,0 0 0,0 0 0,1 0 0,-1 0 0,0 0 0,3-1 0,-1 0 0,0 1 0,0-1 0,-1 0 0,1 0 0,0 0 0,0 0 0,-1-1 0,1 0 0,-1 1 0,0-1 0,1-1 0,-1 1 0,0 0 0,0-1 0,0 1 0,0-1 0,-1 0 0,1 0 0,3-6 0,-5 7 0,0 0 0,0 0 0,0 1 0,0-1 0,-1 0 0,1 0 0,-1 0 0,1 0 0,-1 0 0,0 0 0,0 0 0,0 0 0,0 0 0,0 0 0,0 0 0,0 0 0,-1 0 0,1 0 0,-1 0 0,1 0 0,-1 0 0,0 0 0,0 0 0,0 1 0,0-1 0,0 0 0,0 1 0,0-1 0,-1 1 0,1-1 0,-1 1 0,1-1 0,-1 1 0,1 0 0,-1 0 0,0 0 0,1 0 0,-1 0 0,0 0 0,0 0 0,0 1 0,0-1 0,-3 0 0,2 0 0,0 0 0,0 1 0,-1-1 0,1 1 0,0 0 0,0-1 0,-1 2 0,1-1 0,0 0 0,0 1 0,-1-1 0,1 1 0,0 0 0,0 0 0,0 0 0,0 0 0,0 1 0,0-1 0,1 1 0,-1 0 0,0 0 0,1 0 0,-1 0 0,1 0 0,0 1 0,-3 2 0,5-5-172,-1 1 0,1-1 0,-1 1-1,1 0 1,-1-1 0,1 1 0,0 0 0,-1 0 0,1-1-1,0 1 1,0 0 0,-1 0 0,1 0 0,0-1 0,0 1-1,0 0 1,0 0 0,0 0 0,0 0 0,0-1 0,0 1-1,0 0 1,0 0 0,1 0 0,-1-1 0,0 1 0,1 0-1,-1 0 1,0-1 0,1 1 0,-1 0 0,1 0 0,1 0-563,-1 0 0,1 0 1,0 0-1,-1-1 0,1 1 0,0-1 1,0 1-1,-1-1 0,1 1 1,0-1-1,0 0 0,-1 0 1,3 0-1,14 0-10620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067"/>
    </inkml:context>
    <inkml:brush xml:id="br0">
      <inkml:brushProperty name="width" value="0.025" units="cm"/>
      <inkml:brushProperty name="height" value="0.025" units="cm"/>
    </inkml:brush>
  </inkml:definitions>
  <inkml:trace contextRef="#ctx0" brushRef="#br0">79 1 16367,'0'0'7335,"-37"58"-4612,22-32-993,3-1-737,4 1-481,4-3-384,1-4-64,3-3-448,0-6-1057,0-7-1698,3-12-9994</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410"/>
    </inkml:context>
    <inkml:brush xml:id="br0">
      <inkml:brushProperty name="width" value="0.025" units="cm"/>
      <inkml:brushProperty name="height" value="0.025" units="cm"/>
    </inkml:brush>
  </inkml:definitions>
  <inkml:trace contextRef="#ctx0" brushRef="#br0">73 1 13068,'0'0'19699,"-26"74"-19699,16-41 0,1-2 0,1 0 0,1-1 0,1-5 0,3-4 0,0-6-641,3-4-1248,0-5-1314</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768"/>
    </inkml:context>
    <inkml:brush xml:id="br0">
      <inkml:brushProperty name="width" value="0.025" units="cm"/>
      <inkml:brushProperty name="height" value="0.025" units="cm"/>
    </inkml:brush>
  </inkml:definitions>
  <inkml:trace contextRef="#ctx0" brushRef="#br0">0 87 4004,'0'0'17777,"8"-9"-14099,0-1-2696,0 1 1,0 0-1,18-13 1,-22 19-750,0-1 0,1 2 0,-1-1 0,1 0 0,0 1-1,0 0 1,0 0 0,0 1 0,0-1 0,1 1 0,-1 0 0,0 1 0,10-1 0,-14 1-230,1 1 0,-1-1 0,0 1 0,0 0 0,1-1 1,-1 1-1,0 0 0,0 0 0,0 0 0,0 0 1,0 0-1,0 0 0,0 0 0,0 0 0,-1 0 1,1 0-1,0 1 0,-1-1 0,1 0 0,-1 0 0,1 1 1,-1-1-1,1 0 0,-1 1 0,0-1 0,0 1 1,0-1-1,0 0 0,0 1 0,0 2 0,-3 46 16,0-37-19,0 1 0,-1-1 0,-1 0 0,0 0 0,-1 0 0,0 0 0,-1-1 0,0 0 0,-1-1 0,-1 0 0,1 0 0,-2 0 0,-20 17 0,18-20 0,18-10 0,25-7 0,86 4-5617,-89 6 3312,-9-1-4091</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160"/>
    </inkml:context>
    <inkml:brush xml:id="br0">
      <inkml:brushProperty name="width" value="0.025" units="cm"/>
      <inkml:brushProperty name="height" value="0.025" units="cm"/>
    </inkml:brush>
  </inkml:definitions>
  <inkml:trace contextRef="#ctx0" brushRef="#br0">1 17 20211,'0'0'10490,"6"2"-10068,-1 0-207,-3-1-134,0 0 1,0-1 0,0 1 0,0 0-1,0-1 1,0 1 0,0-1 0,1 0 0,-1 0-1,0 0 1,0 0 0,0 0 0,0 0-1,3-1 1,-4 0-71,0 0 1,0 0-1,0 0 0,0 0 0,0 0 1,0 0-1,0 0 0,0-1 1,-1 1-1,1 0 0,0-1 0,-1 1 1,1 0-1,-1-1 0,0 1 0,1-1 1,-1-1-1,-7 6-11,-2 6 0,3 0 0,3-5 0,1 0 0,-1 0 0,1 0 0,0 0 0,0 0 0,0 1 0,0-1 0,1 0 0,-1 1 0,1-1 0,0 6 0,1-10-79,0 1 0,0-1 0,0 0 0,1 0 0,-1 1 0,0-1 0,0 0 0,0 0 0,1 1 0,-1-1 0,0 0 0,0 0 0,1 0 0,-1 1 0,0-1 0,1 0-1,-1 0 1,0 0 0,0 0 0,1 0 0,-1 0 0,0 0 0,1 0 0,-1 0 0,0 0 0,1 0 0,-1 0 0,0 0 0,0 0 0,1 0 0,-1 0 0,0 0 0,1 0 0,-1 0 0,0 0 0,1 0 0,-1-1 0,0 1 0,0 0 0,1 0 0,-1 0 0,0 0 0,0-1 0,0 1 0,1 0 0,14-13-7080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882"/>
    </inkml:context>
    <inkml:brush xml:id="br0">
      <inkml:brushProperty name="width" value="0.025" units="cm"/>
      <inkml:brushProperty name="height" value="0.025" units="cm"/>
    </inkml:brush>
  </inkml:definitions>
  <inkml:trace contextRef="#ctx0" brushRef="#br0">1 251 10410,'0'0'20003,"12"-13"-19154,71-64-385,112-80 0,-182 153-530,-16 18 22,-21 30 78,17-32 42,-9 19 7,1-6 40,2 0 1,1 1-1,-15 46 1,27-72-197,0 1 0,-1-1 0,1 1 0,0-1 0,-1 1 0,1-1 0,0 1 0,0-1 0,0 1 0,0-1 0,-1 1 0,1-1 0,0 1 0,0-1-1,0 1 1,0-1 0,0 1 0,0-1 0,0 1 0,0 0 0,0-1 0,1 1 0,-1-1 0,0 1 0,0-1 0,0 1 0,1-1 0,-1 1 0,0-1 0,0 0 0,1 1 0,-1-1 0,0 1 0,1-1 0,-1 1 0,1-1 0,-1 0 0,0 1 0,1-1 0,-1 0 0,1 0 0,-1 1-1,1-1 1,-1 0 0,1 0 0,-1 0 0,1 0 0,-1 1 0,1-1 0,0 0 0,-1 0 0,1 0 0,-1 0 0,1 0 0,-1 0 0,1 0 0,-1-1 0,1 1 0,-1 0 0,1 0 0,-1 0 0,1 0 0,-1-1 0,1 1 0,-1 0 0,1-1 0,-1 1 0,1-1 0,33-22-9163,-18 1-608</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321"/>
    </inkml:context>
    <inkml:brush xml:id="br0">
      <inkml:brushProperty name="width" value="0.025" units="cm"/>
      <inkml:brushProperty name="height" value="0.025" units="cm"/>
    </inkml:brush>
  </inkml:definitions>
  <inkml:trace contextRef="#ctx0" brushRef="#br0">139 75 11050,'0'0'7901,"6"-8"-4217,0 2-2628,-4 4-731,1 0 0,-1 0-1,0 0 1,0-1-1,0 1 1,0-1 0,-1 1-1,1-1 1,-1 0-1,1 0 1,-1 0 0,0 1-1,0-1 1,1-6-1,-2 8-241,0 0 0,0 1 0,0-1 0,0 0-1,0 1 1,-1-1 0,1 0 0,0 0 0,0 1 0,-1-1-1,1 1 1,0-1 0,-1 0 0,1 1 0,-1-1-1,1 1 1,-1-1 0,1 1 0,-1-1 0,1 1-1,-1-1 1,1 1 0,-1-1 0,0 1 0,1 0 0,-1-1-1,0 1 1,1 0 0,-1 0 0,0 0 0,0-1-1,1 1 1,-1 0 0,0 0 0,1 0 0,-1 0 0,0 0-1,0 0 1,1 0 0,-1 0 0,0 1 0,1-1-1,-1 0 1,0 0 0,1 1 0,-1-1 0,0 0 0,1 1-1,-2 0 1,-37 16-161,26-7 91,1 0-1,1 1 1,-1 0 0,1 1-1,-12 17 1,20-24-10,0-1 1,0 1-1,0 0 1,0-1-1,1 1 0,0 0 1,0 1-1,0-1 1,1 0-1,-1 1 0,1-1 1,1 0-1,-1 1 1,1-1-1,0 1 0,0-1 1,0 1-1,1-1 1,1 7-1,-1-10-3,0 0 0,0 0 0,1-1 0,-1 1 0,0 0 0,1-1 0,-1 1 0,1-1 0,-1 1 0,1-1 0,0 0 0,0 1 0,-1-1 0,1 0 0,0 0 0,0-1 0,0 1 0,0 0 0,0-1 0,0 1 0,0-1 0,1 1 0,-1-1 0,0 0 0,0 0 0,0 0 0,0 0 0,0-1 0,0 1 0,1 0 0,-1-1 0,3-1 0,1 1 0,0-1 0,0 1 0,0-1 0,0-1 0,0 1 0,-1-1 0,1 0 0,-1-1 0,0 1 0,7-6 0,-6 3 0,-1 0 0,1-1 0,-1 0 0,-1 0 0,1 0 0,-1 0 0,0-1 0,-1 1 0,0-1 0,0 0 0,-1 0 0,1 0 0,-2-1 0,1 1 0,-1 0 0,-1-11 0,1 18-41,-1 0 1,0 0-1,0 0 0,0 0 0,0 1 1,-1-1-1,1 0 0,0 0 1,0 0-1,0 0 0,-1 1 1,1-1-1,0 0 0,-1 0 0,1 0 1,-1 1-1,1-1 0,-1 0 1,1 1-1,-1-1 0,1 0 0,-1 1 1,0-1-1,1 1 0,-1-1 1,0 1-1,0-1 0,1 1 1,-1 0-1,0-1 0,0 1 0,0 0 1,1-1-1,-1 1 0,0 0 1,0 0-1,0 0 0,0 0 0,0 0 1,1 0-1,-1 0 0,0 0 1,0 0-1,0 0 0,0 1 1,1-1-1,-1 0 0,0 1 0,-1-1 1,0 1-187,-1 0 0,1 0 1,0 0-1,-1 0 1,1 1-1,0-1 0,0 0 1,0 1-1,0 0 0,0-1 1,0 1-1,0 0 0,0 0 1,1 0-1,-1 0 0,-1 3 1,0 18-10243,3-15 145</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998"/>
    </inkml:context>
    <inkml:brush xml:id="br0">
      <inkml:brushProperty name="width" value="0.025" units="cm"/>
      <inkml:brushProperty name="height" value="0.025" units="cm"/>
    </inkml:brush>
  </inkml:definitions>
  <inkml:trace contextRef="#ctx0" brushRef="#br0">162 89 9097,'0'0'3347,"7"-9"363,-1 2-2584,17-25 1120,-15 1 3276,-9 31-5417,1-1 0,0 0 0,-1 1 0,1-1 0,-1 1 0,1-1 0,0 1 0,-1-1 0,1 1 0,-1-1 0,0 1 0,1-1 0,-1 1 0,1-1 0,-1 1 0,0 0 0,1-1 0,-1 1 0,0 0 1,1 0-1,-1 0 0,0-1 0,0 1 0,1 0 0,-1 0 0,0 0 0,1 0 0,-1 0 0,0 0 0,0 0 0,1 1 0,-1-1 0,0 0 0,1 0 0,-1 0 0,0 1 0,0 0 0,-33 10 217,20 0-55,0 0-1,0 2 0,1-1 1,1 2-1,0-1 1,1 2-1,0 0 1,1 0-1,1 0 0,-9 21 1,16-33-246,1 0 1,0-1-1,0 1 1,0 0-1,0 0 0,0 0 1,0 0-1,1 0 1,0 0-1,-1 0 1,1 0-1,0 0 0,0 0 1,1 0-1,-1 0 1,1 0-1,0 3 1,0-5-19,1 1 1,-1-1 0,0 1-1,1-1 1,-1 1 0,1-1 0,0 0-1,-1 0 1,1 0 0,0 0 0,0 0-1,0 0 1,0 0 0,0-1-1,0 1 1,0 0 0,0-1 0,0 0-1,0 0 1,0 1 0,0-1 0,0 0-1,4-1 1,-2 1-4,-1 0 0,1 0 0,-1-1 0,1 1 0,-1-1 0,1 0 0,-1 0 0,1 0 0,-1-1 0,0 1 0,0-1 0,0 0 0,0 0 0,0 0 0,0 0 0,0 0 0,0 0 0,-1-1 0,1 0 0,-1 1 0,0-1 0,0 0 0,0 0 0,0 0 0,0 0 0,-1-1 0,1 1 0,-1 0 0,0-1 0,0 1 0,0 0 0,0-6 0,-1 9 1,-1-1 1,1 0-1,-1 1 1,1-1-1,-1 0 1,1 1-1,-1-1 1,0 0-1,1 1 1,-1-1-1,0 1 1,1-1-1,-1 1 1,0 0-1,0-1 1,1 1-1,-1 0 1,0-1-1,0 1 1,0 0-1,0 0 1,1 0-1,-1 0 1,0 0-1,0 0 0,0 0 1,0 0-1,1 0 1,-1 0-1,0 0 1,0 0-1,0 1 1,1-1-1,-1 0 1,0 1-1,-1 0 1,-31 12-276,31-11-35,0 1 0,1-1 0,-1 1 1,0-1-1,1 1 0,-1 0 0,1-1 0,0 1 0,0 0 0,-1 4 0,3 17-7466,3-17 1871</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345"/>
    </inkml:context>
    <inkml:brush xml:id="br0">
      <inkml:brushProperty name="width" value="0.025" units="cm"/>
      <inkml:brushProperty name="height" value="0.025" units="cm"/>
    </inkml:brush>
  </inkml:definitions>
  <inkml:trace contextRef="#ctx0" brushRef="#br0">65 0 16207,'0'0'9449,"-5"52"-7751,-6-30-577,1 2-448,-1 0-385,2-1-224,1-3-64,3-1-929,0-6-1794,4-8-1697</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735"/>
    </inkml:context>
    <inkml:brush xml:id="br0">
      <inkml:brushProperty name="width" value="0.025" units="cm"/>
      <inkml:brushProperty name="height" value="0.025" units="cm"/>
    </inkml:brush>
  </inkml:definitions>
  <inkml:trace contextRef="#ctx0" brushRef="#br0">48 31 18353,'0'0'13453,"-22"74"-13165,14-47-192,2 2-64,3-3 1,2-3-33,-2 0-161,1-4-703,2-1-450,-1-2-992,-1-5-2146,2-3-1922</inkml:trace>
  <inkml:trace contextRef="#ctx0" brushRef="#br0" timeOffset="1">156 54 8392,'0'0'14782,"10"-9"-11414,37-24-1045,-45 32-2167,1-1 1,0 1 0,-1 0-1,1-1 1,-1 1 0,1 1 0,0-1-1,0 0 1,0 0 0,0 1-1,-1 0 1,1 0 0,0 0 0,3 0-1,-4 0-108,-1 0-1,0 1 0,1-1 0,-1 1 1,0-1-1,1 1 0,-1 0 1,0-1-1,0 1 0,0 0 0,0 0 1,0 0-1,1 0 0,-2 0 0,1 0 1,0 0-1,0 0 0,0 0 1,0 0-1,0 3 0,0-2-26,0 1 0,0-1 0,-1 1 0,1-1 0,-1 1 1,0 0-1,0-1 0,0 1 0,0 0 0,0-1 0,0 1 0,-1 0 0,1-1 0,-1 1 0,0-1 0,0 1 0,0-1 0,0 1 1,0-1-1,0 1 0,-1-1 0,1 0 0,-1 0 0,-3 4 0,-9 6-11,-1 0 0,0-1 0,-22 11 0,19-11-13,0 1 1,-18 15-1,35-27 3,1 0 0,-1 0 0,1 1 0,-1-1 0,1 0 0,0 0 0,-1 1 0,1-1 0,0 0 0,-1 1 0,1-1 0,0 0 0,-1 1 0,1-1 0,0 1 0,-1-1 0,1 0 0,0 1 0,0-1 0,0 1 0,0-1 0,-1 1 0,1-1 0,0 1 0,0-1 0,0 1 0,0-1 0,0 1 0,0-1 0,0 0 0,0 1 0,0-1 0,0 1 0,0-1 0,1 1 0,-1-1 0,0 1 0,0-1 0,0 1 0,1-1 0,-1 0 0,0 1 0,0-1 0,1 1 0,-1-1 0,0 0 0,1 1 0,-1-1 0,0 0 0,1 0 0,-1 1 0,1-1 0,-1 0 0,1 0 0,-1 1 0,0-1 0,1 0 0,-1 0 0,1 0 0,-1 0 0,1 0 0,-1 0 0,1 0 0,0 0 0,42 6 0,-30-5 0,32 10-2492,-35-8 680,0 1 0,-1 1 0,1 0 0,13 9 0,-12-4-7712</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111"/>
    </inkml:context>
    <inkml:brush xml:id="br0">
      <inkml:brushProperty name="width" value="0.025" units="cm"/>
      <inkml:brushProperty name="height" value="0.025" units="cm"/>
    </inkml:brush>
  </inkml:definitions>
  <inkml:trace contextRef="#ctx0" brushRef="#br0">1 1 13453,'0'0'14675,"8"7"-13009,-3-2-1516,1-1 1,-1 0 0,1 0 0,0-1 0,0 1-1,0-1 1,0-1 0,1 1 0,-1-1 0,1 0-1,-1-1 1,1 1 0,0-1 0,0-1 0,10 1-1,570-3 367,-207-2-473,-228-8-7900,-136 11 4854,-38 1-4686</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610"/>
    </inkml:context>
    <inkml:brush xml:id="br0">
      <inkml:brushProperty name="width" value="0.025" units="cm"/>
      <inkml:brushProperty name="height" value="0.025" units="cm"/>
    </inkml:brush>
  </inkml:definitions>
  <inkml:trace contextRef="#ctx0" brushRef="#br0">0 267 10186,'0'0'14792,"10"-6"-11989,2-2-2601,53-35 994,-1-2 0,-3-3 0,69-68 0,-141 136-1196,0 1 0,2 0 0,0 1 0,-6 24 0,12-37-20,1 0 0,0 0 0,0 1 0,0-1 0,1 0 0,1 0 0,0 16 0,1-24-165,-1 0 1,1 0-1,0-1 0,-1 1 1,1 0-1,0 0 0,0 0 1,0-1-1,0 1 0,-1 0 1,1-1-1,0 1 0,0-1 1,0 1-1,0-1 0,0 1 1,0-1-1,1 0 1,-1 0-1,0 1 0,0-1 1,0 0-1,0 0 0,0 0 1,0 0-1,0 0 0,0 0 1,1-1-1,-1 1 0,0 0 1,2-1-1,37-10-7770,-6-6-666</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956"/>
    </inkml:context>
    <inkml:brush xml:id="br0">
      <inkml:brushProperty name="width" value="0.025" units="cm"/>
      <inkml:brushProperty name="height" value="0.025" units="cm"/>
    </inkml:brush>
  </inkml:definitions>
  <inkml:trace contextRef="#ctx0" brushRef="#br0">102 71 14830,'0'0'10773,"-10"6"-9294,4-4-1302,0 1 0,0 0 0,1 0 0,-1 1 0,1 0 0,0 0 0,0 0 0,1 0 0,-1 1 0,1 0 0,0 0 0,0 0 0,1 0 0,-1 1 0,1-1 1,0 1-1,1 0 0,-1 0 0,1 0 0,0 0 0,1 0 0,-1 0 0,0 10 0,2-14-162,0-1 1,1 0-1,-1 0 0,0 1 0,0-1 1,1 0-1,-1 1 0,1-1 1,-1 0-1,1 0 0,-1 0 0,1 0 1,0 1-1,-1-1 0,1 0 0,0 0 1,0 0-1,0 0 0,0-1 1,0 1-1,0 0 0,0 0 0,0 0 1,2 0-1,1 1 38,-1-1 0,1 0 0,0 0 0,-1 0 0,1 0-1,0-1 1,0 1 0,7-1 0,-6 0-8,1 0-1,0-1 0,0 1 1,0-1-1,-1-1 1,1 1-1,-1-1 1,1 0-1,-1 0 1,1 0-1,-1-1 1,5-3-1,-5 1-44,-1-1 0,0 1 0,0-1 0,-1 0 0,1 0 0,-1 0 0,0 0 0,-1 0 0,0-1 0,0 1 0,0-1 0,-1 0 0,0 1 0,0-1 0,0-12 0,-1 15 0,0-1 0,0 1 0,-1-1 0,1 0 0,-1 1 0,0-1 0,0 1 0,0 0 0,-1-1 0,1 1 0,-1 0 0,0 0 0,-1 0 0,1 0 0,-1 0 0,1 0 0,-1 1 0,0-1 0,-1 1 0,1 0 0,0 0 0,-1 0 0,-7-4 0,10 6-111,0 0 0,0 1 0,-1-1 0,1 0 0,0 1 0,0 0-1,-1-1 1,1 1 0,0 0 0,0-1 0,-1 1 0,1 0 0,0 0 0,-1 0 0,1 0 0,0 0 0,-1 0 0,1 1-1,0-1 1,-1 0 0,1 1 0,0-1 0,0 1 0,0-1 0,-1 1 0,1 0 0,0-1 0,0 1 0,0 0 0,0 0-1,0 0 1,0 0 0,0 0 0,0 0 0,1 0 0,-1 0 0,0 0 0,1 0 0,-1 0 0,0 1 0,1-1 0,-1 2-1,0-1-115,1 0-1,0 0 1,0-1-1,0 1 1,-1 0-1,2 0 0,-1 0 1,0-1-1,0 1 1,0 0-1,1 0 0,-1-1 1,1 1-1,0 0 1,-1-1-1,1 1 0,0 0 1,0-1-1,0 1 1,0-1-1,0 0 0,0 1 1,1-1-1,-1 0 1,0 1-1,1-1 1,-1 0-1,1 0 0,-1 0 1,1-1-1,2 3 1,21 4-5523</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1.316"/>
    </inkml:context>
    <inkml:brush xml:id="br0">
      <inkml:brushProperty name="width" value="0.025" units="cm"/>
      <inkml:brushProperty name="height" value="0.025" units="cm"/>
    </inkml:brush>
  </inkml:definitions>
  <inkml:trace contextRef="#ctx0" brushRef="#br0">148 106 18289,'0'0'13127,"-9"-4"-12214,6 3-899,-1-1 0,1 1-1,0 0 1,-1 0 0,1 0-1,-1 1 1,0-1 0,1 1-1,-1 0 1,1 0 0,-1 0-1,0 0 1,1 1 0,-1-1-1,1 1 1,-1 0 0,1 0-1,-1 0 1,1 1 0,0-1 0,0 1-1,0 0 1,0 0 0,0 0-1,0 0 1,0 0 0,0 1-1,1-1 1,-1 1 0,1 0-1,-4 5 1,3-4-14,-1 1 0,0 0 0,1 0 0,0 0 0,1 1 0,-1-1 0,1 1 0,0-1 0,-2 7 0,4-10 0,0-1 0,-1 1 0,1-1 0,0 1 0,-1 0 0,1-1 0,0 1 0,0-1 0,1 1 0,-1 0 0,0-1 0,0 1 0,1-1 0,-1 1 0,1-1 0,-1 1 0,1-1 0,0 1 0,-1-1 0,1 1 0,0-1 0,0 0 0,0 0 0,0 1 0,0-1 0,0 0 0,1 0 0,-1 0 0,0 0 0,1 0 0,-1 0 0,0-1 0,1 1 0,-1 0 0,1-1 0,-1 1 0,4 0 0,4 0 0,0 0 0,1-1 0,-1 0 0,0 0 0,1-1 0,-1-1 0,0 1 0,0-1 0,0-1 0,0 0 0,0 0 0,-1 0 0,1-1 0,-1-1 0,0 0 0,0 0 0,0 0 0,-1-1 0,0 0 0,0 0 0,0-1 0,-1 0 0,0 0 0,-1 0 0,1-1 0,-1 0 0,-1 0 0,1 0 0,-1-1 0,-1 1 0,0-1 0,0 0 0,3-17 0,-6 24 3,0-1 1,0 1-1,-1-1 1,1 1-1,0 0 0,-1-1 1,1 1-1,-1 0 0,0-1 1,0 1-1,0 0 1,0 0-1,0 0 0,-1-1 1,1 1-1,-1 1 0,1-1 1,-1 0-1,0 0 0,1 1 1,-1-1-1,0 1 1,0-1-1,0 1 0,0 0 1,-1 0-1,1 0 0,0 0 1,0 0-1,-1 0 1,1 0-1,0 1 0,-1-1 1,1 1-1,-3 0 0,1-1-31,0 1-1,-1 0 0,1 0 0,0 0 0,0 0 0,0 0 0,0 1 0,0 0 0,0 0 0,0 0 0,0 0 0,1 1 1,-1 0-1,0-1 0,1 1 0,-1 1 0,1-1 0,-1 0 0,1 1 0,-4 4 0,-8 15-3473,4 2-4778</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308"/>
    </inkml:context>
    <inkml:brush xml:id="br0">
      <inkml:brushProperty name="width" value="0.025" units="cm"/>
      <inkml:brushProperty name="height" value="0.025" units="cm"/>
    </inkml:brush>
  </inkml:definitions>
  <inkml:trace contextRef="#ctx0" brushRef="#br0">1 1 3940,'0'0'-417</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640"/>
    </inkml:context>
    <inkml:brush xml:id="br0">
      <inkml:brushProperty name="width" value="0.025" units="cm"/>
      <inkml:brushProperty name="height" value="0.025" units="cm"/>
    </inkml:brush>
  </inkml:definitions>
  <inkml:trace contextRef="#ctx0" brushRef="#br0">1 1 12556,'0'0'1089</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215"/>
    </inkml:context>
    <inkml:brush xml:id="br0">
      <inkml:brushProperty name="width" value="0.025" units="cm"/>
      <inkml:brushProperty name="height" value="0.025" units="cm"/>
    </inkml:brush>
  </inkml:definitions>
  <inkml:trace contextRef="#ctx0" brushRef="#br0">0 8 8968,'0'0'-64,"55"-8"-2562</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575"/>
    </inkml:context>
    <inkml:brush xml:id="br0">
      <inkml:brushProperty name="width" value="0.025" units="cm"/>
      <inkml:brushProperty name="height" value="0.025" units="cm"/>
    </inkml:brush>
  </inkml:definitions>
  <inkml:trace contextRef="#ctx0" brushRef="#br0">70 1 15759,'0'0'-256,"-48"11"224,33-3-961,9-8-2403</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3.416"/>
    </inkml:context>
    <inkml:brush xml:id="br0">
      <inkml:brushProperty name="width" value="0.025" units="cm"/>
      <inkml:brushProperty name="height" value="0.025" units="cm"/>
    </inkml:brush>
  </inkml:definitions>
  <inkml:trace contextRef="#ctx0" brushRef="#br0">495 0 5894,'-38'12'556,"0"1"1,1 2 0,0 2 0,1 1 0,-61 42 0,80-47-214,1 0-1,1 1 0,0 0 1,1 2-1,0 0 1,1 0-1,1 1 1,1 0-1,1 1 1,0 1-1,1 0 0,1 0 1,-6 22-1,3 4-103,3 1 0,1 0-1,3 0 1,1 0 0,3 1-1,8 66 1,-6-94-211,0 0 0,2 0 0,1 0 0,0-1 0,1 1 0,1-2 0,1 1 0,0-1 0,2 0-1,0 0 1,0-1 0,2-1 0,22 25 0,-16-23 96,2 0 0,0-1-1,1-2 1,0 0 0,1-1 0,1-1-1,0-1 1,0-1 0,46 13-1,-30-12 90,0-2-1,0-2 1,1-2-1,0-1 0,0-2 1,0-2-1,0-1 1,-1-2-1,47-10 0,-52 5-135,-1-1 0,0-2 0,0-1-1,-1-2 1,-1 0 0,0-3 0,-2 0-1,1-2 1,-2-1 0,48-44 0,-49 37 207,-1-1 0,-1-2 1,-1 0-1,-2-1 0,-1-1 1,-1-1-1,18-45 1,-29 57-110,0-2 0,-2 0 0,0 0 1,-2 0-1,-1 0 0,-1-1 0,0 0 1,-2 1-1,-1-1 0,-1 0 1,-1 0-1,-8-42 0,4 48-186,0 1-1,0 1 1,-2-1-1,0 1 1,-1 0-1,0 1 1,-2 0-1,1 1 1,-2 0-1,0 0 1,0 1 0,-2 1-1,1 0 1,-2 1-1,1 0 1,-1 2-1,-1-1 1,0 2-1,0 0 1,-1 1-1,0 1 1,0 0-1,0 1 1,-1 1-1,1 1 1,-25-2 0,-67 4-4628,71 3 240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4.226"/>
    </inkml:context>
    <inkml:brush xml:id="br0">
      <inkml:brushProperty name="width" value="0.025" units="cm"/>
      <inkml:brushProperty name="height" value="0.025" units="cm"/>
    </inkml:brush>
  </inkml:definitions>
  <inkml:trace contextRef="#ctx0" brushRef="#br0">585 0 11371,'-10'0'2050,"-1"0"-1839,-1 1 0,1 0 1,0 0-1,0 1 0,0 0 1,0 1-1,0 1 0,0-1 0,1 2 1,0 0-1,-11 6 0,-15 13-128,1 1 0,1 2 0,1 1 0,2 2 0,1 1 0,1 1 0,2 1 0,-46 74 0,57-80 61,2 1 0,0 0 0,2 1 0,1 1-1,2 0 1,0 0 0,2 0 0,2 1-1,1 0 1,1 0 0,1 1 0,2-1 0,4 35-1,-2-53-129,1 0-1,0 0 0,0 0 0,1 0 0,1-1 0,0 0 1,1 0-1,1 0 0,-1 0 0,2-1 0,-1 0 0,11 10 1,-5-8 139,1 0 1,0 0 0,1-2 0,1 0 0,0 0-1,0-1 1,29 12 0,0-6 105,0-1-1,1-2 0,0-3 1,1-1-1,91 5 1,-60-9-241,0-4 1,0-2 0,0-4 0,-1-4 0,84-19 0,-129 19 78,-1-1 1,0-1-1,-1-2 1,-1-1-1,0-1 1,34-24 0,-43 24 175,0-1 0,-2 0 0,0-2 1,-1 0-1,-1-1 0,0 0 0,-1-1 1,-2-1-1,14-27 0,-20 34-100,0-1 0,-1 1 0,-1-1 0,0 0 0,-2 0 0,1-1 0,-2 1 0,0-1 0,-1 1-1,0-1 1,-1 0 0,-1 1 0,-1-1 0,0 0 0,-1 1 0,0 0 0,-1-1 0,-1 1 0,-1 1 0,0-1 0,-1 1 0,0 0-1,-1 1 1,-1 0 0,0 0 0,-1 0 0,-12-12 0,-17-10-2,0 2 1,-2 1-1,-2 2 0,-71-38 0,21 13-2571,4-5-4485,65 41 746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5.067"/>
    </inkml:context>
    <inkml:brush xml:id="br0">
      <inkml:brushProperty name="width" value="0.025" units="cm"/>
      <inkml:brushProperty name="height" value="0.025" units="cm"/>
    </inkml:brush>
  </inkml:definitions>
  <inkml:trace contextRef="#ctx0" brushRef="#br0">772 39 12364,'-12'-2'1366,"-38"-10"-831,-1 2 0,1 3 0,-1 2-1,-1 2 1,-63 5 0,102 1-442,0 0 0,0 1 0,1 0 1,-1 1-1,1 1 0,0 0 1,0 0-1,1 1 0,0 1 0,0 0 1,1 0-1,0 1 0,0 1 0,1-1 1,0 1-1,-11 18 0,-5 8 341,3 1 0,1 1-1,-29 74 1,35-73-314,1 2-1,3 0 0,1 0 1,1 1-1,3 0 0,2 1 1,1-1-1,6 80 0,-1-102-56,2 0 0,0 0-1,0-1 1,2 0 0,1 0-1,0-1 1,1 1 0,1-2-1,14 21 1,-14-26-33,0 0 1,1-1 0,0 0-1,1-1 1,0 0 0,1-1-1,0 0 1,0 0 0,1-2-1,0 0 1,1 0 0,-1-1-1,23 6 1,-5-4 81,0-1 0,1-2-1,-1-1 1,1-1 0,0-2 0,56-5-1,-30-3 186,0-2-1,101-30 0,-81 13 22,-1-2 0,119-64 0,-156 70-297,-2-2 0,0-1 0,-2-2-1,-1-1 1,-1-2 0,42-47 0,-62 60-26,-1-1 1,-1 0-1,0-1 0,-2 0 1,0-1-1,-1 0 0,-1 0 1,0-1-1,-2 0 1,6-33-1,-11 42 88,1 0 1,-1 0-1,-1-1 1,0 1-1,-1 0 1,-1-1-1,1 1 1,-2 0 0,0 0-1,0 0 1,-1 1-1,-1-1 1,0 1-1,0 0 1,-1 0-1,0 1 1,-1-1-1,0 2 1,-1-1-1,-9-8 1,1 4-17,-1 0 1,0 2 0,0 0-1,-2 1 1,1 0 0,-1 2-1,-1 0 1,0 2 0,0 0-1,0 1 1,-39-6 0,-8 3-782,-1 3 0,-93 3 0,2 13-6877,95-4-2568</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621"/>
    </inkml:context>
    <inkml:brush xml:id="br0">
      <inkml:brushProperty name="width" value="0.025" units="cm"/>
      <inkml:brushProperty name="height" value="0.025" units="cm"/>
    </inkml:brush>
  </inkml:definitions>
  <inkml:trace contextRef="#ctx0" brushRef="#br0">20 1 19186,'0'0'5323,"-2"11"-3791,-15 271 3539,17-281-5050,0-1-1,0 1 1,-1 0-1,2-1 1,-1 1 0,0 0-1,0-1 1,0 1-1,0 0 1,0-1 0,0 1-1,1 0 1,-1-1-1,0 1 1,1-1 0,-1 1-1,0-1 1,1 1-1,-1 0 1,1-1 0,-1 0-1,1 1 1,-1-1-1,1 1 1,-1-1 0,1 1-1,-1-1 1,1 0-1,0 1 1,-1-1 0,1 0-1,-1 0 1,1 0-1,0 1 1,-1-1 0,1 0-1,0 0 1,-1 0-1,1 0 1,0 0 0,-1 0-1,1 0 1,0 0-1,-1-1 1,1 1 0,0 0-1,-1 0 1,1 0-1,0-1 1,-1 1 0,1 0-1,0-1 1,33-20 542,-12-2-563,-1-1 0,-2-1 0,0 0 0,22-42 0,-10 16 0,-31 51 0,0 0 0,0 0 0,0 1 0,0-1 0,0 0 0,0 0 0,0 0 0,0 0 0,0 1 0,0-1 0,0 0 0,0 0 0,0 0 0,0 0 0,0 1 0,1-1 0,-1 0 0,0 0 0,0 0 0,0 0 0,0 0 0,0 1 0,0-1 0,0 0 0,0 0 0,1 0 0,-1 0 0,0 0 0,0 0 0,0 0 0,0 0 0,0 0 0,1 1 0,-1-1 0,0 0 0,0 0 0,0 0 0,0 0 0,1 0 0,-1 0 0,0 0 0,0 0 0,0 0 0,0 0 0,1 0 0,-1 0 0,0 0 0,0 0 0,0 0 0,0 0 0,1-1 0,-1 1 0,0 0 0,0 0 0,0 0 0,0 0 0,0 0 0,1 0 0,-1 0 0,0 0 0,0-1 0,1 31 0,-5 36 0,-1-41 0,2 0 0,1 0 0,1 29 0,1-53 0,1 0 0,-1-1 0,0 1 0,0 0 0,0 0 0,0 0 0,0 0 0,1-1 0,-1 1 0,0 0 0,1 0 0,-1-1 0,1 1 0,-1 0 0,1 0 0,-1-1 0,1 1 0,-1-1 0,1 1 0,0 0 0,-1-1 0,1 1 0,0-1 0,0 0 0,-1 1 0,1-1 0,0 1 0,0-1 0,-1 0 0,1 0 0,0 1 0,0-1 0,0 0 0,0 0 0,0 0 0,-1 0 0,1 0 0,0 0 0,0 0 0,0 0 0,0-1 0,-1 1 0,1 0 0,1-1 0,2 0 0,0 0 0,-1 0 0,1-1 0,-1 1 0,1-1 0,-1 0 0,1 0 0,3-4 0,9-9 0,0-1 0,-2 0 0,0-1 0,14-24 0,-21 30 0,0 0 0,-2-1 0,1 1 0,-2-1 0,1 0 0,-2 0 0,1 0 0,2-24 0,-4 40-2867,0 1-1457,2 2-3571</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966"/>
    </inkml:context>
    <inkml:brush xml:id="br0">
      <inkml:brushProperty name="width" value="0.025" units="cm"/>
      <inkml:brushProperty name="height" value="0.025" units="cm"/>
    </inkml:brush>
  </inkml:definitions>
  <inkml:trace contextRef="#ctx0" brushRef="#br0">60 0 16464,'0'0'14274,"0"9"-12870,-4 20-1225,0 0-1,-15 47 0,10-48-160,2 1 0,1-1 0,2 1 0,-2 29 0,6-57-32,0-1 0,0 0 0,0 0-1,0 1 1,0-1 0,0 0 0,0 0 0,0 0 0,0 1 0,0-1-1,0 0 1,0 0 0,0 0 0,0 1 0,0-1 0,0 0 0,0 0 0,0 1-1,0-1 1,0 0 0,1 0 0,-1 0 0,0 0 0,0 1 0,0-1-1,0 0 1,0 0 0,1 0 0,-1 0 0,0 0 0,0 1 0,0-1-1,1 0 1,-1 0 0,0 0 0,0 0 0,0 0 0,1 0 0,-1 0-1,0 0 1,0 0 0,0 0 0,1 0 0,-1 0 0,0 0 0,0 0 0,1 0-1,-1 0 1,0 0 0,0 0 0,0 0 0,1 0 0,-1 0 0,0 0-1,0 0 1,0 0 0,1 0 0,-1-1 0,0 1 0,0 0 0,0 0-1,0 0 1,1 0 0,-1-1 0,0 1 0,0 0 0,0 0 0,0 0-1,11-13-2826,-4-32-10142,-7 17-229</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308"/>
    </inkml:context>
    <inkml:brush xml:id="br0">
      <inkml:brushProperty name="width" value="0.025" units="cm"/>
      <inkml:brushProperty name="height" value="0.025" units="cm"/>
    </inkml:brush>
  </inkml:definitions>
  <inkml:trace contextRef="#ctx0" brushRef="#br0">27 34 17136,'0'0'15375,"71"-27"-15119,-36 24-256,2 1 0,-2 0 0,-5 2 0,-4 0 0,-7 0-705,-5 5-1601,-7 4-1409,-6-2-417,-1 0-865,-5-1-4516</inkml:trace>
  <inkml:trace contextRef="#ctx0" brushRef="#br0" timeOffset="1">0 113 13068,'0'0'17617,"83"26"-16304,-42-26-736,1 0-385,-3 0-320,-11 0-1313,-3 0-2275,-12 0-3203,-1 0-5797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761"/>
    </inkml:context>
    <inkml:brush xml:id="br0">
      <inkml:brushProperty name="width" value="0.025" units="cm"/>
      <inkml:brushProperty name="height" value="0.025" units="cm"/>
    </inkml:brush>
  </inkml:definitions>
  <inkml:trace contextRef="#ctx0" brushRef="#br0">1 77 12396,'0'0'14739,"5"-9"-12988,0 3-1557,1 1 0,-1-1 0,1 1 0,0 0 0,0 0 0,1 0 0,-1 1 0,1 0 0,0 1 1,0-1-1,0 1 0,1 0 0,-1 1 0,1 0 0,-1 0 0,1 1 0,0 0 0,0 0 0,8 1 0,-14 0-194,-1-1 0,0 1 0,1 0 0,-1 0 0,0 0 0,1 0 0,-1 1 0,0-1 0,0 0 0,1 0 0,-1 1 0,0-1 0,0 1 0,1-1 0,-1 1 0,0 0 0,0-1 0,0 1 0,0 0 0,0 0 0,0-1 0,0 1 0,0 0 0,1 2 0,-1-1 0,-1-1 0,0 1 0,0-1 0,0 1 0,0-1 0,-1 1 0,1-1 0,0 1 0,-1-1 0,1 1 0,-1-1 0,1 1 0,-1-1 0,1 0 0,-1 1 0,0-1 0,0 0 0,0 0 0,0 1 0,0-1 0,0 0 0,0 0 0,-2 1 0,-11 12 0,-2 0 0,-22 14 0,25-19 0,1 0 0,-1 1 0,2 0 0,0 0 0,-18 22 0,29-31-5,-1-1 1,1 1-1,-1-1 1,1 1-1,-1-1 1,1 1-1,-1 0 1,1-1-1,-1 1 1,1 0-1,0-1 0,-1 1 1,1 0-1,0-1 1,0 1-1,0 0 1,-1 0-1,1-1 1,0 1-1,0 0 0,0 0 1,0-1-1,0 1 1,0 0-1,0 0 1,1-1-1,-1 1 1,0 0-1,0-1 1,1 1-1,-1 0 0,0-1 1,1 1-1,-1 0 1,0-1-1,1 1 1,0 1-1,2-1-50,-1-1-1,0 1 1,1 0-1,-1-1 1,1 1 0,-1-1-1,1 0 1,-1 0-1,1 0 1,-1 0-1,5-1 1,7 0-867,0-2-1,0 0 1,19-7 0,1-6-6792,-3-1-3940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115"/>
    </inkml:context>
    <inkml:brush xml:id="br0">
      <inkml:brushProperty name="width" value="0.025" units="cm"/>
      <inkml:brushProperty name="height" value="0.025" units="cm"/>
    </inkml:brush>
  </inkml:definitions>
  <inkml:trace contextRef="#ctx0" brushRef="#br0">107 25 19571,'0'0'3678,"-8"0"-438,4-1-3056,0 2 0,0-1-1,0 0 1,0 1 0,0 0 0,0 0-1,0 0 1,0 0 0,1 1 0,-1 0-1,0-1 1,1 1 0,-1 0-1,1 1 1,0-1 0,0 1 0,0-1-1,0 1 1,0 0 0,1 0 0,-1 0-1,1 1 1,0-1 0,-1 0 0,2 1-1,-1 0 1,0-1 0,1 1 0,0 0-1,-2 4 1,2-4-157,0 0 1,0 0-1,0 0 1,1 0-1,-1 0 0,1 0 1,0 0-1,0 0 0,1 0 1,-1 0-1,1 0 0,0 0 1,1 4-1,-1-7-20,0 1-1,0-1 0,0 1 1,0-1-1,0 0 1,0 1-1,1-1 0,-1 0 1,0 0-1,1 0 1,-1 0-1,1 0 1,0 0-1,-1-1 0,1 1 1,-1 0-1,1-1 1,0 1-1,0-1 0,-1 0 1,1 1-1,0-1 1,0 0-1,-1 0 1,1 0-1,0 0 0,0-1 1,0 1-1,-1 0 1,4-2-1,-1 1-6,-1-1 0,0 1 0,1-1 0,-1 0 0,0 0 0,0 0 0,0 0 0,0 0 0,-1-1 0,1 0 0,-1 1 0,1-1 0,-1 0 0,0 0 0,0 0 0,0 0 0,-1-1 0,1 1 0,-1 0 0,1-1 0,-1 1 0,1-6 0,0 0 0,0 1 0,0-1 0,-1 1 0,0-1 0,0 1 0,-1-1 0,0 0 0,-3-14 0,3 22-1,0 0 0,0 0 0,0 1 1,-1-1-1,1 0 0,0 0 0,0 0 0,-1 1 0,1-1 1,-1 0-1,1 0 0,-1 1 0,1-1 0,-1 0 0,1 1 0,-1-1 1,0 1-1,1-1 0,-1 0 0,0 1 0,1-1 0,-1 1 1,0 0-1,0-1 0,0 1 0,1 0 0,-1-1 0,0 1 0,0 0 1,0 0-1,0 0 0,1 0 0,-1 0 0,0 0 0,0 0 1,0 0-1,0 0 0,0 0 0,1 0 0,-3 1 0,2 0-58,-1-1 0,1 1 0,0-1 0,-1 1 0,1 0 0,0 0 0,-1 0 0,1 0 0,0 0-1,0 0 1,0 0 0,0 0 0,0 0 0,0 0 0,0 1 0,0-1 0,1 0 0,-1 1 0,0-1 0,1 1-1,-2 2 1,2 16-7639,0-15 2905,0 5-8158</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441"/>
    </inkml:context>
    <inkml:brush xml:id="br0">
      <inkml:brushProperty name="width" value="0.025" units="cm"/>
      <inkml:brushProperty name="height" value="0.025" units="cm"/>
    </inkml:brush>
  </inkml:definitions>
  <inkml:trace contextRef="#ctx0" brushRef="#br0">59 0 23702,'0'0'9065,"-28"53"-9065,18-30 0,3 3 0,0 0 0,3-4 0,1-1 0,3-7-737,0-6-2242</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800"/>
    </inkml:context>
    <inkml:brush xml:id="br0">
      <inkml:brushProperty name="width" value="0.025" units="cm"/>
      <inkml:brushProperty name="height" value="0.025" units="cm"/>
    </inkml:brush>
  </inkml:definitions>
  <inkml:trace contextRef="#ctx0" brushRef="#br0">91 6 5862,'0'0'25944,"-1"0"-25898,1-1 0,-1 1-1,1 0 1,-1-1 0,0 1 0,1-1-1,-1 1 1,1 0 0,-1-1 0,0 1-1,1 0 1,-1 0 0,0-1 0,1 1-1,-1 0 1,0 0 0,1 0 0,-1 0 0,0 0-1,-1 0 1,-1 2-46,1 0 0,-1 1 0,1-1 0,0 1 0,0-1 0,-1 1 0,2 0 0,-1 0 0,0 0 0,1 0 0,-1 0 0,1 0 0,0 0 0,0 0 0,0 1 0,0-1 0,1 0 0,-1 1 0,1 4 0,1-7 0,0-1 0,0 1 0,0 0 0,0-1 0,0 1 0,0 0 0,0-1 0,0 0 0,0 1 0,1-1 0,-1 1 0,0-1 0,0 0 0,0 0 0,1 0 0,-1 0 0,0 0 0,0 0 0,1 0 0,-1 0 0,2-1 0,29-3 0,-24 0 0,1 0 0,-1 0 0,0-1 0,0 0 0,0 0 0,-1-1 0,13-12 0,-35 63 0,9-29 0,0 0 0,2 1 0,0-1 0,1 1 0,0 0 0,1 19 0,1-26 0,0-9 0,0 1 0,0-1 0,0 0 0,0 1 0,0-1 0,0 0 0,0 0 0,0 0 0,0 0 0,-1 0 0,1 0 0,0-1 0,-1 1 0,1 0 0,-1 0 0,1-1 0,-1 1 0,1-1 0,-1 0 0,1 1 0,-1-1 0,1 0 0,-1 0 0,-2 0 0,-44 3 0,46-4 0,-2 2 37,1-1 1,-1 0-1,1 0 0,-1-1 1,1 1-1,-1-1 1,1 0-1,-7-2 0,9 2-99,0 0 0,0 0-1,0 1 1,0-1 0,1 0 0,-1 0-1,0 0 1,0-1 0,1 1 0,-1 0-1,0 0 1,1 0 0,-1 0-1,1-1 1,-1 1 0,1 0 0,0-1-1,0 1 1,0 0 0,-1 0-1,1-1 1,0 1 0,0 0 0,1-1-1,-1 1 1,1-3 0,2-15-6665</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580"/>
    </inkml:context>
    <inkml:brush xml:id="br0">
      <inkml:brushProperty name="width" value="0.025" units="cm"/>
      <inkml:brushProperty name="height" value="0.025" units="cm"/>
    </inkml:brush>
  </inkml:definitions>
  <inkml:trace contextRef="#ctx0" brushRef="#br0">0 0 15310,'0'0'16688,"6"12"-15999,-1-1-680,0 0 0,-1 0 0,0 0 0,-1 0-1,0 1 1,-1-1 0,0 1 0,0 14 0,-2-23-9,0 1 0,0-1 0,0 0 0,0 1 0,1-1 0,0 1 0,-1-1 0,1 0 0,0 1 0,1-1 0,-1 0 0,1 0 0,2 5 0,-2-7 0,-1 0 0,0 0 0,1 0 0,-1 0 0,1-1 0,-1 1 0,1 0 0,0-1 0,-1 1 0,1-1 0,-1 0 0,1 1 0,0-1 0,-1 0 0,1 0 0,0 0 0,0 0 0,-1 0 0,1 0 0,0-1 0,-1 1 0,1-1 0,-1 1 0,1-1 0,0 1 0,-1-1 0,1 0 0,-1 0 0,0 0 0,3-2 0,7-5 0,-1 0 0,0-1 0,-1 0 0,0-1 0,0 0 0,-1 0 0,0-1 0,-1 0 0,0 0 0,7-16 0,4-5 0,-18 59 0,-12 18 0,7-30 0,1 0 0,0 0 0,1 0 0,-1 27 0,4-42 0,0 1 0,1 0 0,-1-1 0,1 1 0,-1 0 0,1-1 0,-1 1 0,1-1 0,-1 1 0,1-1 0,0 1 0,-1-1 0,1 1 0,0-1 0,-1 1 0,1-1 0,0 0 0,0 0 0,-1 1 0,1-1 0,0 0 0,0 0 0,0 0 0,-1 0 0,1 0 0,0 0 0,0 0 0,0 0 0,-1 0 0,1 0 0,0 0 0,0 0 0,0-1 0,-1 1 0,1 0 0,0-1 0,1 0 0,32-11 0,-25 6-151,0-1 0,0 1 0,-1-1 0,0-1 0,-1 0 0,0 0 0,0 0 0,-1-1 0,0 0 0,6-10 1,-9 11-425,0-1 0,0 1 0,0 0 1,-1-1-1,0 1 0,-1-1 0,0 0 1,0-12-1</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983"/>
    </inkml:context>
    <inkml:brush xml:id="br0">
      <inkml:brushProperty name="width" value="0.025" units="cm"/>
      <inkml:brushProperty name="height" value="0.025" units="cm"/>
    </inkml:brush>
  </inkml:definitions>
  <inkml:trace contextRef="#ctx0" brushRef="#br0">1 1 12876,'0'0'18706,"3"11"-17676,0-3-1016,-1 0 0,0 0 0,-1 0 0,0 0 1,0 1-1,-1-1 0,0 0 0,0 1 0,-1-1 0,-1 9 0,-2 36-841,4-65-14991,0-4 2611</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325"/>
    </inkml:context>
    <inkml:brush xml:id="br0">
      <inkml:brushProperty name="width" value="0.025" units="cm"/>
      <inkml:brushProperty name="height" value="0.025" units="cm"/>
    </inkml:brush>
  </inkml:definitions>
  <inkml:trace contextRef="#ctx0" brushRef="#br0">53 6 12364,'0'0'18545,"56"-5"-17328,-23 10-576,4-2-641,-1 1 0,-5 0-352,-8 0-1378,-6-2-896,-12 3-1538</inkml:trace>
  <inkml:trace contextRef="#ctx0" brushRef="#br0" timeOffset="1">0 105 17457,'0'0'14381,"72"6"-13452,-32-12-929,3 3 0,-1 0-641,-3 2-2273,-8 1-3556,-7 0-5606</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682"/>
    </inkml:context>
    <inkml:brush xml:id="br0">
      <inkml:brushProperty name="width" value="0.025" units="cm"/>
      <inkml:brushProperty name="height" value="0.025" units="cm"/>
    </inkml:brush>
  </inkml:definitions>
  <inkml:trace contextRef="#ctx0" brushRef="#br0">24 35 19154,'0'0'13133,"11"-6"-12690,-7 4-429,3-2-12,1 0 0,-1 1-1,1 0 1,0 0 0,0 1 0,0 0 0,1 0 0,-1 0 0,0 1 0,1 1 0,14 0 0,-23 0-2,1 0 0,0 1 0,0-1 0,0 0 0,-1 1 0,1-1 0,0 1 0,-1-1 0,1 1 0,0-1 0,-1 1 0,1-1 0,0 1 0,-1 0 0,1-1 0,-1 1 0,1 0 0,-1-1 0,0 1 0,1 0 0,-1 0 0,0-1 0,1 1 0,-1 0 0,0 0 0,0 0 0,0-1 0,0 1 0,0 0 0,0 0 0,0 0 0,0 0 0,0 0 0,0-1 0,0 1 0,0 0 0,-1 0 0,1 0 0,0-1 0,-1 1 0,1 0 0,0 0 0,-1-1 0,1 1 0,-1 0 0,1-1 0,-2 2 0,-24 33 0,-29 7 0,38-31 0,1 1 0,-22 21 0,38-32 1,-1-1-1,1 0 1,-1 0 0,1 0-1,0 1 1,-1-1 0,1 0-1,0 1 1,0-1 0,-1 0-1,1 1 1,0-1 0,-1 0-1,1 1 1,0-1 0,0 0-1,0 1 1,0-1 0,-1 1-1,1-1 1,0 0 0,0 1-1,0-1 1,0 1 0,0-1-1,0 1 1,0-1 0,0 0-1,0 1 1,0-1 0,0 1-1,0-1 1,1 1 0,-1-1-1,0 0 1,0 1 0,0-1-1,1 0 1,-1 1 0,0-1-1,0 1 1,1-1 0,-1 0-1,24 6 30,34-9-324,-12-8-3417,-1-4-8951,-19 5-3017</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027"/>
    </inkml:context>
    <inkml:brush xml:id="br0">
      <inkml:brushProperty name="width" value="0.025" units="cm"/>
      <inkml:brushProperty name="height" value="0.025" units="cm"/>
    </inkml:brush>
  </inkml:definitions>
  <inkml:trace contextRef="#ctx0" brushRef="#br0">70 44 2947,'0'0'29142,"-9"5"-28549,6-4-568,0 1-23,-1-1 1,1 1-1,0 0 1,-1 0-1,1 0 0,0 0 1,0 0-1,0 1 1,1-1-1,-1 1 0,1 0 1,-1 0-1,1 0 1,0 0-1,0 0 0,0 0 1,1 0-1,-1 1 1,1-1-1,-1 1 0,1-1 1,0 1-1,1 0 1,-1 5-1,0-8-2,1 0 0,0 0 0,0-1 0,0 1 0,0 0 0,0 0 0,0 0 0,0 0 0,0 0 0,0 0 0,0 0 0,1 0 0,-1 0 0,0 0 0,1 0 0,-1-1 0,1 1 0,-1 0 0,1 0 0,-1 0 0,1-1 0,-1 1 0,1 0 0,0 0 0,-1-1 0,1 1 0,0-1 0,0 1 0,-1-1 0,1 1 0,0-1 0,0 1 0,0-1 0,0 0 0,0 1 0,0-1 0,0 0 0,0 0 0,-1 0 0,1 0 0,0 0 0,0 0 0,0 0 0,0 0 0,1 0 0,1-1 0,-1 1 0,1-1 0,-1 0 0,1-1 0,-1 1 0,1 0 0,-1-1 0,0 1 0,0-1 0,0 1 0,0-1 0,0 0 0,0 0 0,0 0 0,2-4 0,-1 0 0,0 0 0,0 0 0,0 0 0,-1 0 0,0-1 0,0 1 0,-1-1 0,0 1 0,0-1 0,0-7 0,-1 12 0,0 0 0,0 1 0,0-1 0,0 0 0,0 0 0,-1 0 0,1 0 0,0 1 0,-1-1 0,1 0 0,-1 0 0,0 1 0,0-1 0,0 1 0,0-1 0,0 0 0,0 1 0,0 0 0,0-1 0,0 1 0,-1 0 0,1-1 0,-1 1 0,1 0 0,-1 0 0,1 0 0,-1 0 0,1 1 0,-1-1 0,0 0 0,0 1 0,1-1 0,-1 1 0,0-1 0,0 1 0,1 0 0,-1 0 0,-2 0 0,3 0-94,0 0 0,1 0 0,-1 0 0,1 0 1,-1 1-1,1-1 0,-1 0 0,1 0 0,-1 1 0,1-1 0,-1 0 0,1 1 0,-1-1 0,1 0 1,0 1-1,-1-1 0,1 1 0,0-1 0,-1 1 0,1-1 0,0 1 0,-1-1 0,1 1 0,0-1 1,0 1-1,-1 0 0,1 1-441,0-1 1,-1 0-1,1 1 1,0-1-1,0 1 1,-1-1 0,1 1-1,0-1 1,1 1-1,-1-1 1,0 0-1,0 1 1,1-1-1,-1 1 1,0-1-1,1 0 1,1 3 0,4 1-10309</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448"/>
    </inkml:context>
    <inkml:brush xml:id="br0">
      <inkml:brushProperty name="width" value="0.025" units="cm"/>
      <inkml:brushProperty name="height" value="0.025" units="cm"/>
    </inkml:brush>
  </inkml:definitions>
  <inkml:trace contextRef="#ctx0" brushRef="#br0">74 1 8840,'0'0'23415,"-7"10"-22972,-2 0-437,2 1 0,-1 1 1,1-1-1,1 1 0,0 1 0,1-1 1,0 1-1,1 0 0,1 0 1,-4 20-1,7-33-14,0 1 0,0-1 0,0 0 0,0 1 0,0-1 0,0 0 0,0 0 0,0 1 0,0-1 0,0 0 0,0 1 1,0-1-1,0 0 0,1 1 0,-1-1 0,0 0 0,0 0 0,0 1 0,0-1 0,0 0 0,1 0 0,-1 1 0,0-1 0,0 0 0,0 0 0,1 0 0,-1 1 0,0-1 0,0 0 0,1 0 0,-1 0 0,0 0 0,0 0 0,1 0 1,-1 1-1,0-1 0,1 0 0,-1 0 0,0 0 0,0 0 0,1 0 0,-1 0 0,0 0 0,1 0 0,-1 0 0,0 0 0,1 0 0,-1 0 0,0-1 0,0 1 0,1 0 0,-1 0 0,11-6-2367,2-9-3615,0-3-4441</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921"/>
    </inkml:context>
    <inkml:brush xml:id="br0">
      <inkml:brushProperty name="width" value="0.025" units="cm"/>
      <inkml:brushProperty name="height" value="0.025" units="cm"/>
    </inkml:brush>
  </inkml:definitions>
  <inkml:trace contextRef="#ctx0" brushRef="#br0">153 39 20531,'0'0'10549,"-9"-2"-9113,5 1-1401,1 0 0,-1 1 0,0-1-1,1 1 1,-1 0 0,0 0 0,1 0 0,-8 2 0,10-1-37,0-1 0,-1 1 1,1 0-1,0 0 0,0-1 1,0 1-1,0 0 0,0 0 0,0 0 1,0 0-1,0 0 0,0 1 1,0-1-1,0 0 0,1 0 1,-1 1-1,0-1 0,1 0 1,0 1-1,-1-1 0,1 0 0,-1 1 1,1-1-1,0 1 0,0-1 1,0 0-1,0 1 0,0-1 1,0 1-1,1-1 0,-1 0 0,0 1 1,1-1-1,-1 1 0,1-1 1,0 2-1,1 1 2,0 0 0,0-1 0,0 1 0,1-1 0,-1 1 0,1-1 0,0 0 0,0 0 0,0 0 0,0 0 0,1-1 0,-1 1 0,1-1 0,-1 0 0,1 0 0,0 0 0,0 0 0,0-1 0,7 2 0,-6-1 0,1 0 0,-1 0 0,0 1 0,0-1 0,0 1 0,0 0 0,-1 1 0,1-1 0,-1 1 0,7 7 0,-10-11 0,-1 1 0,1 0 0,-1 0 0,1 0 0,-1 0 0,1 0 0,-1 0 0,0 0 0,1 0 0,-1 0 0,0 0 0,0 0 0,0 0 0,0 0 0,0 0 0,0 0 0,0 0 0,0 0 0,0 0 0,0 0 0,-1 0 0,1 0 0,0 0 0,-1 0 0,0 1 0,0 0 0,-1 0 0,0 0 0,1 0 0,-1 0 0,0-1 0,0 1 0,0-1 0,0 1 0,0-1 0,-3 2 0,-6 1 0,1 1 0,0-2 0,-20 5 0,17-5 0,0 0 0,0-1 0,0 0 0,0-1 0,-1-1 0,1 0 0,-19-3 0,32 3 0,-1 0 0,1 0 0,-1 0 0,1 0 0,-1-1 0,1 1 0,-1 0 0,1 0 0,-1-1 0,1 1 0,-1 0 0,1 0 0,0-1 0,-1 1 0,1 0 0,-1-1 0,1 1 0,0-1 0,-1 1 0,1 0 0,0-1 0,0 1 0,-1-1 0,1 1 0,0-1 0,0 1 0,0-1 0,0 1 0,-1-1 0,1 1 0,0-1 0,0 1 0,0-1 0,0 1 0,0-1 0,0 1 0,0-1 0,1 1 0,-1-1 0,0 1 0,0-1 0,0 1 0,0-1 0,1 1 0,-1-1 0,0 1 0,0-1 0,1 1 0,-1 0 0,0-1 0,1 1 0,0-1 0,20-18 0,47-12 0,-51 25 0,-1-1 0,0 0 0,0-1 0,0-1 0,-1-1 0,-1 0 0,0-1 0,25-24 0,-37 34 7,-1 0 0,0-1 0,1 1-1,-1-1 1,0 1 0,0-1 0,0 1 0,0-1 0,0 1 0,-1-1-1,1 0 1,0 0 0,-1 1 0,1-1 0,-1 0 0,0 0 0,0 0 0,1 1-1,-1-1 1,0 0 0,0 0 0,-1 0 0,1 0 0,-1-2 0,0 2 3,-1 0 0,1 0 0,-1 0 1,0 1-1,1-1 0,-1 1 0,0-1 1,0 1-1,0 0 0,0 0 0,0-1 0,0 2 1,0-1-1,0 0 0,0 0 0,-4 0 1,-11-3-434,1 2 1,-1 0 0,-31 0-1,47 2 384,-3 0-6874</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099"/>
    </inkml:context>
    <inkml:brush xml:id="br0">
      <inkml:brushProperty name="width" value="0.025" units="cm"/>
      <inkml:brushProperty name="height" value="0.025" units="cm"/>
    </inkml:brush>
  </inkml:definitions>
  <inkml:trace contextRef="#ctx0" brushRef="#br0">0 2 15310,'8'1'12016,"-4"13"-8855,-2 17-3463,-2-30 802,-5 146 1582,5-147-2082,0 1 0,0-1 0,1 1 0,-1-1 0,0 0 0,0 1 0,1-1 0,-1 0 0,0 1 0,0-1 0,1 1 0,-1-1 0,1 0 0,-1 0 0,0 1 0,1-1 0,-1 0 0,1 0 0,-1 0 0,0 1 0,1-1 0,-1 0 0,1 0 0,-1 0 0,1 0 0,-1 0 0,1 0 0,-1 0 0,1 0 0,-1 0 0,1 0 0,-1 0 0,1 0 0,-1 0 0,0 0 0,1 0 0,-1-1 0,1 1 0,-1 0 0,1 0 0,-1 0 0,1-1 0,21-8 0,-8-3 0,-1 0 0,0 0 0,0-1 0,-2-1 0,0 0 0,0-1 0,-1 0 0,15-32 0,-22 94 0,-13 8 0,6-38 0,1-1 0,-1 30 0,4-46 0,0 1 0,0-1 0,1 0 0,-1 1 0,0-1 0,0 1 0,0-1 0,1 0 0,-1 1 0,0-1 0,0 0 0,1 0 0,-1 1 0,0-1 0,1 0 0,-1 0 0,0 1 0,1-1 0,-1 0 0,1 0 0,-1 0 0,0 0 0,1 1 0,-1-1 0,0 0 0,1 0 0,-1 0 0,1 0 0,-1 0 0,1 0 0,-1 0 0,0 0 0,1 0 0,-1 0 0,1 0 0,-1 0 0,0-1 0,1 1 0,-1 0 0,0 0 0,1 0 0,-1-1 0,1 1 0,-1 0 0,0 0 0,1-1 0,-1 1 0,1-1 0,19-11 0,-10 3 0,-1-1 0,0 0 0,0-1 0,-1 0 0,0-1 0,-1 1 0,-1-2 0,0 1 0,0 0 0,-1-1 0,-1 0 0,0 0 0,-1-1 0,0 1 0,1-19 0,-9 37-2581,0 3-4757,2 0-3883</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429"/>
    </inkml:context>
    <inkml:brush xml:id="br0">
      <inkml:brushProperty name="width" value="0.025" units="cm"/>
      <inkml:brushProperty name="height" value="0.025" units="cm"/>
    </inkml:brush>
  </inkml:definitions>
  <inkml:trace contextRef="#ctx0" brushRef="#br0">8 1 10442,'0'0'20665,"0"8"-19272,-3 66-1071,0-48-336,2 0 1,0 0-1,4 32 0,-1-54-2338</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802"/>
    </inkml:context>
    <inkml:brush xml:id="br0">
      <inkml:brushProperty name="width" value="0.025" units="cm"/>
      <inkml:brushProperty name="height" value="0.025" units="cm"/>
    </inkml:brush>
  </inkml:definitions>
  <inkml:trace contextRef="#ctx0" brushRef="#br0">9 50 13036,'0'0'18610,"67"-41"-17745,-31 38-609,0-2-256,1 5 0,-6 0 0,-7 0 0,-6 0-1730,-5 0-1313,-6 3-1697</inkml:trace>
  <inkml:trace contextRef="#ctx0" brushRef="#br0" timeOffset="1">0 154 11563,'0'0'21204,"73"10"-21204,-41-16 0,-1 2 0,-3 2 0,-3 0 0,-7 2-2274,-3-1-2339,-1-3-2721</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237"/>
    </inkml:context>
    <inkml:brush xml:id="br0">
      <inkml:brushProperty name="width" value="0.025" units="cm"/>
      <inkml:brushProperty name="height" value="0.025" units="cm"/>
    </inkml:brush>
  </inkml:definitions>
  <inkml:trace contextRef="#ctx0" brushRef="#br0">29 22 18706,'0'0'9102,"8"-2"-7437,-7 2-1634,10-5 331,1 2 1,-1 0-1,1 0 1,-1 1 0,1 0-1,0 1 1,0 0-1,13 2 1,-24-1-363,-1 0 0,1 0 0,-1 1 0,0-1 0,1 0 0,-1 1 0,1-1 0,-1 0 0,1 1 0,-1-1 0,0 1 0,1-1 0,-1 1 0,0-1 0,0 1 0,1-1 0,-1 1 0,0-1 0,0 1 0,0-1 0,1 1 0,-1-1 0,0 1 0,0 0 0,0-1 0,0 1 0,0-1 0,0 1 0,0-1 0,0 1 0,-1-1 0,1 1 0,0-1 0,0 1 0,0 0 0,0-1 0,-1 1 0,1-1 0,0 1 0,-1-1 0,1 0 0,0 1 0,-1-1 0,1 1 0,0-1 0,-1 0 0,0 1 0,-17 21 0,-30 13 0,36-27 0,-1 0 0,2 1 0,-1 0 0,1 1 0,-11 14 0,21-24 1,0 1 0,0-1 0,0 1 0,1 0 0,-1-1-1,0 1 1,1 0 0,-1 0 0,1-1 0,-1 1 0,1 0 0,-1 0 0,1 0 0,-1 0 0,1 0-1,0 0 1,0 0 0,-1 0 0,1 0 0,0 0 0,0 0 0,0-1 0,0 1 0,0 0 0,0 0-1,0 0 1,0 0 0,1 0 0,-1 0 0,0 0 0,1 0 0,-1 0 0,0 0 0,1 0 0,-1 0-1,1-1 1,0 1 0,-1 0 0,1 0 0,-1-1 0,1 1 0,0 0 0,0-1 0,-1 1 0,1 0 0,0-1-1,0 1 1,0-1 0,0 0 0,0 1 0,0-1 0,-1 0 0,1 1 0,0-1 0,0 0 0,2 0-1,8 2-139,1-1 0,-1 0 0,22-1 0,-22 0-210,-1 0-1250,0-1 0,0 1 0,0-2 0,0 1 1,10-4-1,13-7-7973</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579"/>
    </inkml:context>
    <inkml:brush xml:id="br0">
      <inkml:brushProperty name="width" value="0.025" units="cm"/>
      <inkml:brushProperty name="height" value="0.025" units="cm"/>
    </inkml:brush>
  </inkml:definitions>
  <inkml:trace contextRef="#ctx0" brushRef="#br0">141 84 16239,'0'0'14676,"-9"-4"-13433,6 2-1164,1 1-63,0-1-1,-1 1 1,1 0 0,0 0-1,0 0 1,-1 0-1,1 0 1,0 0-1,-1 1 1,1-1 0,-1 1-1,1 0 1,-1 0-1,1 0 1,-1 0 0,1 0-1,-1 0 1,1 0-1,-1 1 1,1 0-1,0-1 1,-1 1 0,1 0-1,0 0 1,-1 0-1,1 0 1,0 1 0,0-1-1,0 1 1,0-1-1,0 1 1,0-1-1,-3 5 1,2-2-16,-30 40 0,31-42 0,1 0 0,0 1 0,-1-1 0,1 0 0,0 0 0,1 1 0,-1-1 0,0 1 0,1-1 0,-1 0 0,1 1 0,0-1 0,0 1 0,0-1 0,0 1 0,0-1 0,0 1 0,1-1 0,0 3 0,0-4 0,-1 0 0,1-1 0,0 1 0,0 0 0,0-1 0,0 1 0,0-1 0,0 1 0,0-1 0,0 1 0,0-1 0,1 0 0,-1 0 0,0 0 0,0 1 0,0-1 0,0 0 0,0 0 0,0 0 0,1-1 0,-1 1 0,0 0 0,0 0 0,0-1 0,2 0 0,28-10 0,-25 7 0,0-1 0,0 0 0,0 0 0,-1 0 0,0 0 0,0-1 0,-1 0 0,1 0 0,-1-1 0,-1 1 0,1-1 0,-1 1 0,0-1 0,0 0 0,-1-1 0,0 1 0,-1 0 0,1-1 0,-1 1 0,-1 0 0,1-1 0,-1 1 0,-1-1 0,0-8 0,1 15-41,-1 1 0,1-1 1,0 1-1,0-1 0,0 1 0,0-1 1,0 1-1,-1 0 0,1-1 0,0 1 1,0-1-1,-1 1 0,1 0 0,0-1 1,0 1-1,-1 0 0,1-1 0,0 1 1,-1 0-1,1-1 0,-1 1 0,1 0 1,0 0-1,-1-1 0,1 1 0,-1 0 1,1 0-1,-1 0 0,1 0 0,-1 0 1,1 0-1,-1 0 0,1 0 0,0 0 1,-1 0-1,1 0 0,-1 0 0,1 0 0,-1 0 1,1 0-1,-1 0 0,1 0 0,-1 0 1,1 1-1,0-1 0,-1 0 0,1 0 1,-1 1-1,1-1 0,0 0 0,-1 1 1,1-1-1,0 0 0,-1 1 0,1-1 1,0 0-1,0 1 0,-1-1 0,1 1 1,0-1-1,0 0 0,0 1 0,-1-1 1,1 2-1,-17 25-4971,12-11-919,2-1-2994</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938"/>
    </inkml:context>
    <inkml:brush xml:id="br0">
      <inkml:brushProperty name="width" value="0.025" units="cm"/>
      <inkml:brushProperty name="height" value="0.025" units="cm"/>
    </inkml:brush>
  </inkml:definitions>
  <inkml:trace contextRef="#ctx0" brushRef="#br0">18 0 18802,'0'0'13965,"-14"47"-13965,11-23 0,3-1 0,-1 0 0,1-3 0,0-2 0,0-4 0,0-3-256,0-5-2499,7-6-8359</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265"/>
    </inkml:context>
    <inkml:brush xml:id="br0">
      <inkml:brushProperty name="width" value="0.025" units="cm"/>
      <inkml:brushProperty name="height" value="0.025" units="cm"/>
    </inkml:brush>
  </inkml:definitions>
  <inkml:trace contextRef="#ctx0" brushRef="#br0">0 20 24119,'0'0'7196,"10"-1"-5931,146-6-1078,-125-4-187,-31 12 0,1 1 0,-1-1 0,0 1 0,0-1 0,0 1 0,0-1 0,0 1 0,0-1 0,0 1 0,0-1 0,0 0 0,-1 1 0,0 2 0,-27 68 97,20-56-178,0 1-1,2 0 1,0 0-1,1 1 0,1-1 1,0 1-1,-1 30 1</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610"/>
    </inkml:context>
    <inkml:brush xml:id="br0">
      <inkml:brushProperty name="width" value="0.025" units="cm"/>
      <inkml:brushProperty name="height" value="0.025" units="cm"/>
    </inkml:brush>
  </inkml:definitions>
  <inkml:trace contextRef="#ctx0" brushRef="#br0">1 3 9129,'0'0'19826,"69"-2"-18096,-37 2-993,2 0-577,0 0-577,-1 0-2818,5-1-7014</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1.267"/>
    </inkml:context>
    <inkml:brush xml:id="br0">
      <inkml:brushProperty name="width" value="0.025" units="cm"/>
      <inkml:brushProperty name="height" value="0.025" units="cm"/>
    </inkml:brush>
  </inkml:definitions>
  <inkml:trace contextRef="#ctx0" brushRef="#br0">297 1 9929,'0'0'15225,"-10"-1"-14130,5 1-987,1 0 1,-1 0-1,0 1 1,1-1-1,-1 1 0,1 0 1,-1 0-1,1 1 1,-1-1-1,1 1 1,0 0-1,0 0 0,-6 5 1,-3 2 160,1 1 0,0 0 0,-15 19 0,5-5-29,2 0-1,0 1 0,2 1 0,-15 30 1,26-44-211,1 1 1,0 0 0,1 1 0,1-1-1,0 1 1,1 0 0,1 0 0,0 0 0,0 0-1,2 0 1,1 20 0,-1-28-33,2 1 0,-1-1 0,1 0 1,0 0-1,0 0 0,0 0 0,1-1 0,0 1 1,0-1-1,1 1 0,-1-1 0,1 0 0,0 0 1,0-1-1,1 1 0,0-1 0,-1 0 0,2 0 1,-1-1-1,0 1 0,1-1 0,-1 0 0,1-1 1,8 3-1,0 1-573,1-1 1,0-1-1,24 3 1,43-1-6246,-26-6-3525</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2.470"/>
    </inkml:context>
    <inkml:brush xml:id="br0">
      <inkml:brushProperty name="width" value="0.025" units="cm"/>
      <inkml:brushProperty name="height" value="0.025" units="cm"/>
    </inkml:brush>
  </inkml:definitions>
  <inkml:trace contextRef="#ctx0" brushRef="#br0">30 1 11275,'0'0'11755,"-1"13"-9940,-11 96-211,-5 48 1351,18-156-2916,-1-1 0,0 0-1,0 1 1,1-1 0,-1 0 0,0 0 0,0 1 0,1-1 0,-1 0-1,0 0 1,1 1 0,-1-1 0,0 0 0,1 0 0,-1 0 0,1 0-1,-1 1 1,0-1 0,1 0 0,-1 0 0,1 0 0,-1 0-1,0 0 1,1 0 0,-1 0 0,1 0 0,-1 0 0,0 0 0,1 0-1,-1-1 1,1 1 0,-1 0 0,0 0 0,1 0 0,-1 0 0,0-1-1,1 1 1,-1 0 0,0 0 0,1-1 0,-1 1 0,0 0 0,0 0-1,1-1 1,18-11 476,14-16-243,36-42 0,-4 4-143,-64 66-128,-1 0 0,0-1-1,0 1 1,1-1 0,-1 1 0,0 0-1,0-1 1,1 1 0,-1 0 0,1 0 0,-1-1-1,0 1 1,1 0 0,-1 0 0,0-1 0,1 1-1,-1 0 1,1 0 0,-1 0 0,1 0-1,-1-1 1,1 1 0,-1 0 0,0 0 0,1 0-1,-1 0 1,1 0 0,-1 0 0,1 0 0,-1 1-1,1-1 1,0 15 60,-17 40 82,10-36-105,3-6-19,1 1-1,0-1 1,0 19 0,2-32-18,1 1 0,-1-1 1,0 1-1,0-1 0,1 1 1,-1-1-1,0 0 1,1 1-1,-1-1 0,1 1 1,-1-1-1,1 0 0,-1 1 1,0-1-1,1 0 0,-1 0 1,1 1-1,0-1 1,-1 0-1,1 0 0,-1 0 1,1 1-1,-1-1 0,1 0 1,-1 0-1,1 0 0,-1 0 1,1 0-1,0 0 1,-1 0-1,1-1 0,-1 1 1,1 0-1,-1 0 0,1 0 1,-1 0-1,1-1 0,-1 1 1,1 0-1,-1-1 1,1 1-1,0-1 0,25-11 26,-9-2-27,1-1 0,-2 0 0,0-1 0,-1-1 0,0-1 0,-2 0 0,0-1 0,15-28 0,-27 45-311,-1 1 1,1 0-1,0 0 1,0 0-1,0 0 1,0 0-1,0 0 1,0 0-1,1 0 1,-1 0-1,0 0 1,0 0-1,1 1 1,-1-1-1,1 1 1,-1-1-1,0 1 1,1-1-1,-1 1 1,3-1-1,11-3-4571,-3-1-4407</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130"/>
    </inkml:context>
    <inkml:brush xml:id="br0">
      <inkml:brushProperty name="width" value="0.025" units="cm"/>
      <inkml:brushProperty name="height" value="0.025" units="cm"/>
    </inkml:brush>
  </inkml:definitions>
  <inkml:trace contextRef="#ctx0" brushRef="#br0">30 1 13453,'0'0'14072,"2"12"-13159,0 18-695,-1 1 1,-2-1 0,-5 37 0,2 30-817,1-112-10127,-6-4 4933,-2-2-2819</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506"/>
    </inkml:context>
    <inkml:brush xml:id="br0">
      <inkml:brushProperty name="width" value="0.025" units="cm"/>
      <inkml:brushProperty name="height" value="0.025" units="cm"/>
    </inkml:brush>
  </inkml:definitions>
  <inkml:trace contextRef="#ctx0" brushRef="#br0">1 8 13357,'0'0'11499,"62"-8"-11243,-22 8-192,4 0-32,0 0-609,-2 0-1216,-7 0-1058,-14 0-897,-9 1-1056</inkml:trace>
  <inkml:trace contextRef="#ctx0" brushRef="#br0" timeOffset="1">44 100 11403,'0'0'13613,"54"8"-13389,-20-8-192,6 0-577,1 0-1857,-3 0-1602,-3 0-2946</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880"/>
    </inkml:context>
    <inkml:brush xml:id="br0">
      <inkml:brushProperty name="width" value="0.025" units="cm"/>
      <inkml:brushProperty name="height" value="0.025" units="cm"/>
    </inkml:brush>
  </inkml:definitions>
  <inkml:trace contextRef="#ctx0" brushRef="#br0">1 0 5894,'0'0'0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241"/>
    </inkml:context>
    <inkml:brush xml:id="br0">
      <inkml:brushProperty name="width" value="0.025" units="cm"/>
      <inkml:brushProperty name="height" value="0.025" units="cm"/>
    </inkml:brush>
  </inkml:definitions>
  <inkml:trace contextRef="#ctx0" brushRef="#br0">64 59 3587,'0'0'18669,"7"-8"-16662,-6 7-1989,2-3 188,0 0 1,0 0-1,0 0 1,1 1-1,0 0 1,-1-1-1,1 1 1,0 1-1,0-1 1,1 1-1,-1-1 1,1 1-1,-1 0 1,1 1-1,-1-1 1,1 1-1,0 0 1,0 0-1,9 0 1,-13 1-196,0 1 1,0-1 0,0 0-1,0 0 1,-1 1-1,1-1 1,0 1-1,0-1 1,0 1-1,0-1 1,0 1 0,0-1-1,-1 1 1,1 0-1,0 0 1,-1-1-1,1 1 1,0 0-1,-1 0 1,1 0 0,-1 0-1,1-1 1,-1 1-1,0 0 1,1 0-1,-1 0 1,0 0 0,0 0-1,1 0 1,-1 0-1,0 0 1,0 0-1,0 0 1,0 0-1,0 0 1,-1 0 0,1 0-1,0 0 1,0 0-1,-1 0 1,0 2-1,0 2 91,0 1-1,0-1 1,-1 0-1,0 0 1,0 0-1,-5 9 1,-7 3 460,-1-1 0,-28 24 1,31-30-358,0 1 1,0 1 0,1 0 0,1 0 0,-1 1 0,-7 15 0,17-27-208,0 0 0,1 0 0,-1 0 0,1 0 0,-1 0 0,1 0 0,0 0 0,-1 0 0,1 0 0,0 0 0,0 0 0,0 0 0,0 0 0,0 0 0,0 0 0,0 0 0,0 0 0,0 0 0,0 0 0,0 0 0,1 0 0,-1 0 0,0 0 0,1 0 0,-1 0 0,2 2 0,-1-2 15,1 0 0,-1 0 0,1 0 0,0 0 1,-1 0-1,1 0 0,0 0 0,-1 0 0,1-1 1,0 1-1,0-1 0,0 1 0,3-1 0,10 1-364,-1-1-1,1 0 1,17-4 0,-25 3-307,4 0-922,0-1-1,-1-1 0,1 0 0,18-7 1,14-15-9772,-24 9 1054</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617"/>
    </inkml:context>
    <inkml:brush xml:id="br0">
      <inkml:brushProperty name="width" value="0.025" units="cm"/>
      <inkml:brushProperty name="height" value="0.025" units="cm"/>
    </inkml:brush>
  </inkml:definitions>
  <inkml:trace contextRef="#ctx0" brushRef="#br0">61 88 4324,'0'0'20003,"-9"4"-19816,6-3-153,0 0 0,0 0 0,0 1 0,0 0 0,1-1 0,-1 1 0,0 0 0,1 0 0,-1 0 0,1 1 0,0-1 0,-1 1 0,1-1 0,1 1 0,-1 0 0,0-1 0,0 1 0,1 0 0,0 0 0,0 0 0,0 0 0,0 1 0,0-1 0,0 0 0,1 0 0,-1 1 0,1-1 0,0 0 0,0 0 0,1 1 0,-1-1 0,0 0 0,1 0 0,1 5 0,-1-6 13,-1-1 0,0 0 0,0 0 0,1 0 0,-1 0 0,1 0 0,-1 0 0,1 0 0,-1 0 0,1 0-1,0 0 1,-1 0 0,1 0 0,0 0 0,0-1 0,-1 1 0,1 0 0,0-1 0,0 1 0,0 0 0,0-1 0,0 1-1,0-1 1,0 1 0,0-1 0,0 0 0,1 1 0,-1-1 0,0 0 0,0 0 0,0 0 0,0 0 0,0 0 0,0 0 0,1 0-1,-1 0 1,0 0 0,0-1 0,0 1 0,0 0 0,0-1 0,0 1 0,0-1 0,0 1 0,0-1 0,2 0 0,1-2 129,1 1 0,0-1 0,-1 0 0,0 0 0,1 0 0,-1-1 0,-1 1 0,7-7 1,-5 2 20,0 0 1,-1 0 0,0 0 0,0-1 0,-1 1 0,0-1 0,0 0 0,-1 0 0,0 0 0,-1 0 0,0 0-1,0-1 1,-2-16 0,1 25-184,0-1-1,0 1 1,-1-1-1,1 1 1,0 0 0,-1-1-1,1 1 1,-1 0-1,1-1 1,-1 1-1,0 0 1,1 0-1,-1-1 1,0 1 0,0 0-1,0 0 1,0 0-1,0 0 1,0 0-1,0 0 1,0 0-1,-1 1 1,1-1 0,0 0-1,0 1 1,-1-1-1,1 1 1,0-1-1,-1 1 1,1-1-1,-1 1 1,1 0 0,0 0-1,-1 0 1,1 0-1,-1 0 1,1 0-1,-2 1 1,0-1-42,0 0 0,0 1 1,0 0-1,0 0 0,0 0 0,1 0 0,-1 0 0,1 1 1,-1-1-1,1 1 0,-1-1 0,1 1 0,0 0 0,-1 0 1,1 0-1,0 0 0,1 1 0,-3 1 0,2-1-274,1-1 0,-1 1-1,1 0 1,0-1 0,-1 1-1,1 0 1,0 0 0,1 0 0,-1-1-1,0 1 1,1 0 0,0 0 0,0 0-1,0 0 1,0 0 0,0 0-1,0 0 1,2 5 0,-1-7-301,0 1 1,1 0-1,-1-1 1,0 1 0,1-1-1,-1 1 1,1-1-1,0 0 1,-1 1-1,1-1 1,0 0-1,0 0 1,0 0 0,0-1-1,0 1 1,0 0-1,0-1 1,0 1-1,0-1 1,0 0-1,0 0 1,0 1 0,0-2-1,1 1 1,1 0-1,17 0-7500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976"/>
    </inkml:context>
    <inkml:brush xml:id="br0">
      <inkml:brushProperty name="width" value="0.025" units="cm"/>
      <inkml:brushProperty name="height" value="0.025" units="cm"/>
    </inkml:brush>
  </inkml:definitions>
  <inkml:trace contextRef="#ctx0" brushRef="#br0">45 1 10154,'0'0'15118,"-5"73"-14445,-11-37 127,6-2 129,0-5-416,7-4-385,3-7-96,5-10-577,10-8-2113,3 0-2307,0-19-7623</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5.335"/>
    </inkml:context>
    <inkml:brush xml:id="br0">
      <inkml:brushProperty name="width" value="0.025" units="cm"/>
      <inkml:brushProperty name="height" value="0.025" units="cm"/>
    </inkml:brush>
  </inkml:definitions>
  <inkml:trace contextRef="#ctx0" brushRef="#br0">140 11 16111,'0'0'7976,"-6"6"-7944,1-2 141,3-3-74,-1 0-1,1 1 1,0-1 0,0 1 0,1-1 0,-1 1-1,0 0 1,0 0 0,1 0 0,-1 0-1,1 0 1,0 0 0,-1 0 0,1 0 0,0 0-1,0 1 1,0-1 0,1 1 0,-1-1 0,0 4-1,18-19 1189,-8 1-1101,-6 9-68,0 0 0,0-1 0,-1 0 0,1 1 0,-1-1 1,0 0-1,0-1 0,2-4 0,-4 9 400,-1 3-487,1 0 0,-1 0-1,0 0 1,0 0 0,0 0 0,-1 0 0,1 0 0,-4 4-1,1-1 162,0 1-1,0-1 1,0 0-1,1 1 1,0 0-1,-4 12 1,7-17-154,-1 0 1,1 0 0,0 1-1,0-1 1,0 0-1,0 0 1,0 0 0,1 0-1,-1 0 1,1 0 0,-1 0-1,1-1 1,-1 1 0,1 0-1,0 0 1,0 0 0,0 0-1,0-1 1,0 1 0,1-1-1,-1 1 1,0-1 0,1 1-1,-1-1 1,1 1-1,-1-1 1,1 0 0,2 1-1,19 12 55,-10-7-98,-1 0 0,-1 1 0,19 15 1,-28-22 24,0 1 1,0 1-1,0-1 1,0 0-1,0 0 1,-1 1-1,1-1 0,0 1 1,-1 0-1,0-1 1,0 1-1,0 0 1,0 0-1,0 0 1,-1 0-1,1-1 1,-1 1-1,1 0 1,-1 0-1,0 0 1,-1 0-1,0 5 1,0-5-18,0-1 1,0 0-1,0 0 0,-1-1 1,1 1-1,-1 0 0,0 0 1,1-1-1,-1 1 0,0-1 1,0 1-1,0-1 0,0 0 1,0 0-1,0 0 0,0 0 1,0 0-1,-1 0 0,1 0 1,0-1-1,-1 1 0,1-1 1,-3 0-1,-57 5-19,52-5 16,-56-4 0,62 4 0,1-1 0,0 1 0,-1-1 0,1 0 0,0 0 0,0-1 0,0 1 0,0-1 0,0 1 0,0-1 0,0 0 0,0 0 0,0 0 0,1-1 0,-1 1 0,-2-5 0,4 7-19,1 0 0,0 0 0,0-1 0,0 1 0,0 0 0,-1 0 0,1-1 0,0 1 0,0 0 0,0-1 0,0 1 0,0 0 0,0-1 0,0 1 0,0 0 0,0-1 0,0 1 0,0 0 0,0-1 0,0 1 0,0 0 0,0-1 0,0 1 0,0 0 0,0-1 0,0 1 0,0 0 0,1-1 0,-1 1 0,0 0 0,0 0 0,0-1 0,0 1 0,1 0 0,-1 0 0,0-1 0,0 1 0,1 0 0,-1-1 0,20-4-1921,30 4-3423,-40 2 3817,9-1-5565,-2 0-5669</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203"/>
    </inkml:context>
    <inkml:brush xml:id="br0">
      <inkml:brushProperty name="width" value="0.025" units="cm"/>
      <inkml:brushProperty name="height" value="0.025" units="cm"/>
    </inkml:brush>
  </inkml:definitions>
  <inkml:trace contextRef="#ctx0" brushRef="#br0">37 2 18193,'-12'0'5125,"2"0"-1409,0 0-706,6 0-1344,4-1-609,0 1-1057,6 0 0,7 0 0,7 0-641,-2 0-1889,-2 0-2531,-9 3-2786</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731"/>
    </inkml:context>
    <inkml:brush xml:id="br0">
      <inkml:brushProperty name="width" value="0.025" units="cm"/>
      <inkml:brushProperty name="height" value="0.025" units="cm"/>
    </inkml:brush>
  </inkml:definitions>
  <inkml:trace contextRef="#ctx0" brushRef="#br0">66 1 17809,'0'0'11349,"-5"10"-10810,-6 13-280,1 1-1,1-1 1,2 1 0,0 1-1,1-1 1,-4 49-1,10-72-248,0 0-1,0 0 1,0-1-1,0 1 1,0 0-1,0 0 1,0-1 0,0 1-1,0 0 1,0-1-1,1 1 1,-1 0-1,0 0 1,1-1-1,-1 1 1,0 0-1,1-1 1,-1 1 0,1-1-1,-1 1 1,1-1-1,-1 1 1,1-1-1,-1 1 1,1-1-1,0 1 1,-1-1-1,1 1 1,-1-1 0,2 0-1,23-3 413,23-26 120,-27 11-542,-1-2 0,-1 0 0,0-1 0,-2-1 0,17-28 0,-64 137 0,25-74 0,1 1 0,0 0 0,1 0 0,1 0 0,-1 26 0,3-39 0,0-1 0,1 1 0,-1-1 0,0 1 0,0-1 0,1 0 0,-1 1 0,0-1 0,1 1 0,-1-1 0,1 0 0,-1 1 0,0-1 0,1 0 0,-1 1 0,1-1 0,-1 0 0,1 0 0,-1 0 0,1 1 0,-1-1 0,1 0 0,-1 0 0,1 0 0,-1 0 0,1 0 0,-1 0 0,1 0 0,-1 0 0,1 0 0,-1 0 0,1 0 0,-1 0 0,1 0 0,-1-1 0,1 1 0,-1 0 0,1 0 0,-1 0 0,1-1 0,-1 1 0,1 0 0,-1-1 0,0 1 0,1 0 0,-1-1 0,1 1 0,-1-1 0,25-15 0,-5-4 0,-2-2 0,0 0 0,-2-1 0,0-1 0,-2 0 0,0-1 0,16-44 0,-30 69-96,1-1 0,-1 1 0,0 0 0,1 0 0,-1 0 0,1 0 0,-1 0 0,0 0 0,1-1 0,-1 1 0,0 0 0,1 0 0,-1 0 0,1 0 0,-1 0 0,0 0 0,1 1 0,-1-1 0,0 0 0,1 0 0,-1 0 0,0 0 0,1 0 0,-1 0 0,0 1 0,1-1 0,-1 0 0,0 0 0,1 0 0,-1 1 0,0-1 0,1 0 0,-1 1 0,0-1 0,0 0 0,0 1 0,1-1 0,-1 0 0,0 1 0,0-1 0,0 0 0,0 1 0,0-1 0,1 0 0,-1 1 0,0 0 0,13 19-8795,-12-18 7784,4 7-8886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104"/>
    </inkml:context>
    <inkml:brush xml:id="br0">
      <inkml:brushProperty name="width" value="0.025" units="cm"/>
      <inkml:brushProperty name="height" value="0.025" units="cm"/>
    </inkml:brush>
  </inkml:definitions>
  <inkml:trace contextRef="#ctx0" brushRef="#br0">37 0 14414,'0'0'17728,"-2"12"-17199,-7 20-483,-12 61 47,19-83-152,1 0-1,0 0 1,0-1-1,1 2 1,1-1-1,-1-1 1,4 14 0,0-13-1104,4-9-4831,-7-2 5431,0 0 0,0 1 0,0-1 0,-1 0 1,1 0-1,-1 0 0,1 0 0,0 0 0,-1 0 0,0 0 0,1 0 1,-1 0-1,0 0 0,1 0 0,-1 0 0,0-2 0,1-17-8352</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447"/>
    </inkml:context>
    <inkml:brush xml:id="br0">
      <inkml:brushProperty name="width" value="0.025" units="cm"/>
      <inkml:brushProperty name="height" value="0.025" units="cm"/>
    </inkml:brush>
  </inkml:definitions>
  <inkml:trace contextRef="#ctx0" brushRef="#br0">13 14 15182,'0'0'15151,"48"-14"-14447,-19 14-415,0 0-193,0 0-64,-6 0-64,0 4-833,-10 2-673,-5 0-1056,-8 1-1218,0-1-512,-12 1-2947</inkml:trace>
  <inkml:trace contextRef="#ctx0" brushRef="#br0" timeOffset="1">1 113 14253,'0'0'15695,"63"0"-15791,-28 0-1762,-4 0-1953,-3 5-2147,-4 6-4067</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805"/>
    </inkml:context>
    <inkml:brush xml:id="br0">
      <inkml:brushProperty name="width" value="0.025" units="cm"/>
      <inkml:brushProperty name="height" value="0.025" units="cm"/>
    </inkml:brush>
  </inkml:definitions>
  <inkml:trace contextRef="#ctx0" brushRef="#br0">24 6 7911,'0'0'20756,"2"-1"-20500,0 0 1,1 0-1,-1 0 0,1 1 0,-1-1 1,1 1-1,-1 0 0,1 0 0,3 0 1,-5 2-215,1 0 0,-1 0 0,1 0 1,-1 1-1,0-1 0,0 0 0,0 1 1,0-1-1,0 1 0,0-1 1,-1 1-1,1 0 0,-1-1 0,0 1 1,0-1-1,0 1 0,0 0 0,0 2 1,-8 51 403,-18-5-271,22-45-164,0 1 0,0-1 1,1 1-1,-1 0 0,2 0 1,-1 0-1,1 0 0,0 0 1,-2 14-1,4-21-22,1 1 0,-1-1 0,0 1-1,1-1 1,-1 0 0,1 1 0,-1-1 0,0 0 0,1 0 0,-1 1 0,1-1-1,-1 0 1,1 0 0,-1 1 0,1-1 0,-1 0 0,1 0 0,-1 0-1,1 0 1,-1 0 0,1 0 0,-1 0 0,1 0 0,0 0 0,-1 0-1,1 0 1,-1 0 0,1 0 0,-1 0 0,1-1 0,0 1 0,20-5-1251,4-6-2679,1-2-1,-2 0 0,0-2 0,32-24 0,-26 16-7210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133"/>
    </inkml:context>
    <inkml:brush xml:id="br0">
      <inkml:brushProperty name="width" value="0.025" units="cm"/>
      <inkml:brushProperty name="height" value="0.025" units="cm"/>
    </inkml:brush>
  </inkml:definitions>
  <inkml:trace contextRef="#ctx0" brushRef="#br0">117 51 3716,'0'0'17568,"-10"-1"-15667,6 0-1710,0 1 0,0-1 0,0 1 0,0 0 0,1 0 0,-1 1 0,0-1 1,0 1-1,0 0 0,0 0 0,1 0 0,-1 0 0,0 1 0,1-1 0,-1 1 0,1 0 1,0 0-1,0 1 0,0-1 0,0 1 0,0-1 0,0 1 0,0 0 0,1 0 0,-1 0 1,1 0-1,0 0 0,0 1 0,0-1 0,1 1 0,-1-1 0,1 1 0,0 0 0,0 0 1,0-1-1,0 1 0,1 0 0,0 0 0,-1 4 0,1-6-163,1 0 0,-1-1-1,0 1 1,1 0 0,-1-1 0,0 1-1,1-1 1,0 1 0,-1-1 0,1 1-1,0-1 1,0 1 0,0-1 0,0 1-1,0-1 1,0 0 0,0 0 0,1 0-1,-1 0 1,0 0 0,1 0-1,-1 0 1,0 0 0,1 0 0,-1 0-1,1-1 1,0 1 0,-1-1 0,1 1-1,-1-1 1,1 0 0,0 1 0,-1-1-1,1 0 1,0 0 0,-1 0 0,1 0-1,0-1 1,-1 1 0,1 0 0,1-1-1,3 0 38,0 0-1,-1 0 0,0 0 1,1-1-1,-1 1 1,0-2-1,0 1 0,0 0 1,0-1-1,0 0 1,7-6-1,-5 2-64,0-1 0,-1 0 0,-1 0 0,1-1 0,5-11 0,-9 16 0,-1 1 0,1-1 0,-1 0 0,1 0 0,-1 1 0,0-1 0,-1 0 0,1 0 0,-1 0 0,1 0 0,-1 0 0,0 0 0,-1 0 0,1 0 0,-1 0 0,-1-5 0,1 8-14,0 0 1,0 0-1,0 0 0,0-1 1,0 1-1,0 0 0,0 0 1,0 0-1,-1 1 1,1-1-1,0 0 0,-1 0 1,1 1-1,0-1 0,-1 1 1,1-1-1,-1 1 0,1 0 1,-1-1-1,1 1 0,-1 0 1,1 0-1,-1 0 0,0 0 1,1 0-1,-1 1 1,1-1-1,-1 0 0,1 1 1,-2 0-1,1-1-50,-1 1 0,1-1 0,0 1 0,0 0 0,0-1 0,0 1 0,0 0 0,0 1 0,0-1 0,0 0 0,0 0 0,1 1 0,-1-1 0,0 1 0,1 0 0,-1-1 0,1 1 0,0 0 0,0 0 0,-2 3 0,0 27-5090,3-31 4672,0 0-1,0 0 1,0 1-1,1-1 0,-1 0 1,0 0-1,1 0 1,-1 0-1,1 1 0,-1-1 1,1 0-1,0 0 1,-1 0-1,1 0 1,0 0-1,0 0 0,0-1 1,0 1-1,-1 0 1,1 0-1,0-1 0,0 1 1,2 1-1,14 3-9649</inkml:trace>
  <inkml:trace contextRef="#ctx0" brushRef="#br0" timeOffset="1">245 17 8456,'0'0'21460,"-8"72"-21364,7-47-64,0-3 0,1-5-32,1-4-800,13-7-1891,2-6-2402,4-2-4836</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652"/>
    </inkml:context>
    <inkml:brush xml:id="br0">
      <inkml:brushProperty name="width" value="0.025" units="cm"/>
      <inkml:brushProperty name="height" value="0.025" units="cm"/>
    </inkml:brush>
  </inkml:definitions>
  <inkml:trace contextRef="#ctx0" brushRef="#br0">128 48 11627,'0'0'15150,"-7"9"-15118,-22 32-5,28-40-24,0 0 0,0 1-1,0-1 1,1 0 0,-1 1 0,0-1 0,0 1-1,1 0 1,-1-1 0,1 1 0,0-1 0,-1 1-1,1 0 1,0-1 0,0 1 0,0 0 0,0-1-1,0 1 1,0 0 0,1-1 0,-1 1 0,1 0-1,-1-1 1,1 1 0,-1-1 0,1 1-1,0-1 1,0 1 0,0-1 0,0 0 0,2 3-1,2 0 18,0 1-1,1-2 1,-1 1-1,1 0 0,0-1 1,9 3-1,10 8 18,-23-13 5,0 1 0,0-1 0,0 1 0,0 0 1,-1-1-1,1 1 0,-1 0 0,1 0 0,-1 0 0,0 1 1,0-1-1,0 0 0,0 0 0,0 1 0,0-1 1,0 0-1,-1 1 0,0-1 0,1 1 0,-1 4 0,0-3 108,-1 0 0,0 0 0,0 0 0,0 0 0,0 0 0,-1 0 0,0-1 0,1 1 0,-1-1 0,-1 1-1,1-1 1,-3 4 0,1-2 27,-1 0 1,1 0-1,-1 0 0,0-1 0,0 1 0,-1-1 0,1 0 1,-1-1-1,0 0 0,0 1 0,0-2 0,-1 1 1,1-1-1,-1 0 0,-9 2 0,13-5-177,0 1 0,0 0 0,0-1 0,0 1 0,1-1 0,-1 0 0,0 0 0,0 0 0,0-1 0,1 1 0,-1 0 0,0-1 0,1 0 0,0 0 0,-1 0 0,1 0 0,0 0 0,0 0 0,0 0 0,0-1 0,0 1 0,1-1 0,-1 1 0,1-1 0,0 0 0,0 0 0,-1 1 0,2-1 0,-1 0 0,0 0 0,1 0 0,-1-4 0,0 1 0,0 0 0,0 1 0,1-1 0,0 1 0,0-1 0,0 0 0,1 1 0,0-1 0,0 0 0,0 1 0,1-1 0,-1 1 0,1 0 0,1-1 0,-1 1 0,1 0 0,3-4 0,5-2 0,0 1 0,1 0 0,1 0 0,-1 2 0,20-11 0,-18 12 0,-2-1 0,1 0 0,-1-1 0,-1 0 0,17-17 0,-27 26 0,0-1 0,-1 0 0,1 1 0,0-1 0,0 0 0,-1 1 0,1-1 0,0 0 0,-1 0 0,1 0 0,-1 1 0,1-1 0,-1 0 0,0 0 0,1 0 0,-1 0 0,0 0 0,0 0 0,1 0 0,-1 0 0,0 0 0,0 0 0,0 0 0,0 0 0,0 0 0,0 0 0,-1 0 0,1 0 0,0 0 0,0 0 0,-1 0 0,1 0 0,0 1 0,-1-1 0,1 0 0,-1 0 0,0 0 0,1 0 0,-1 1 0,1-1 0,-1 0 0,0 1 0,0-1 0,1 0 0,-1 1 0,0-1 0,0 1 0,0-1 0,0 1 0,0-1 0,0 1 0,0 0 0,1 0 0,-1-1 0,0 1 0,0 0 0,0 0 0,-2 0 0,-7-2 0,0 0 0,0 1 0,0 1 0,-13 0 0,23 0-92,-1 0 1,1 0-1,-1 0 0,0 0 1,1 1-1,-1-1 0,1 0 1,-1 0-1,0 0 0,1 1 0,-1-1 1,1 0-1,-1 1 0,1-1 1,-1 1-1,1-1 0,-1 0 1,1 1-1,-1-1 0,1 1 1,0-1-1,-1 1 0,1-1 1,0 1-1,0 0 0,-1-1 0,1 1 1,0-1-1,0 1 0,0 0 1,-1-1-1,1 1 0,0 0 1,0-1-1,0 1 0,0-1 1,0 1-1,0 0 0,1-1 1,-1 1-1,0 0 0,0-1 0,0 1 1,1-1-1,-1 1 0,0-1 1,0 1-1,1 0 0,0 0 1,-1 1-417,1 0 1,0-1-1,0 1 1,0 0-1,0 0 0,1-1 1,-1 1-1,0 0 1,1-1-1,-1 0 1,1 1-1,-1-1 1,1 0-1,0 0 1,-1 1-1,4 0 0,13 2-8956</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994"/>
    </inkml:context>
    <inkml:brush xml:id="br0">
      <inkml:brushProperty name="width" value="0.025" units="cm"/>
      <inkml:brushProperty name="height" value="0.025" units="cm"/>
    </inkml:brush>
  </inkml:definitions>
  <inkml:trace contextRef="#ctx0" brushRef="#br0">1 1 20243,'0'0'12524,"1"21"-30973</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662"/>
    </inkml:context>
    <inkml:brush xml:id="br0">
      <inkml:brushProperty name="width" value="0.025" units="cm"/>
      <inkml:brushProperty name="height" value="0.025" units="cm"/>
    </inkml:brush>
  </inkml:definitions>
  <inkml:trace contextRef="#ctx0" brushRef="#br0">45 0 16015,'0'0'10015,"-6"9"-9599,4-6-411,-2 1 206,0 1 1,1 0 0,-1 0-1,1 0 1,0 1 0,0-1 0,1 1-1,0-1 1,0 1 0,0 0-1,1 0 1,0 0 0,0 0 0,0 0-1,1 0 1,0 11 0,0-16-178,1-1 1,-1 1 0,1 0 0,0-1-1,-1 1 1,1 0 0,0-1-1,-1 1 1,1-1 0,0 1 0,-1-1-1,1 0 1,0 1 0,0-1-1,0 0 1,-1 1 0,1-1 0,0 0-1,0 0 1,0 0 0,0 0-1,0 0 1,-1 0 0,2 0 0,26-1 263,-24 1-215,7-2-48,0 0 1,0-1-1,-1-1 0,1 0 1,-1 0-1,0-1 0,0 0 1,0-1-1,-1 0 1,0 0-1,16-15 0,-10 9 39,1 0 0,27-14 0,-43 28-78,0 1 0,0 0 1,0-1-1,0 1 0,0 0 0,-1-1 1,1 1-1,-1-1 0,-2 5 1,1 2 23,-19 67 450,19-69-429,1-1 0,0 1 0,0 0 0,1 0 0,0 0 0,0 0 0,1 0 0,2 13 0,-3-20-41,1 1 0,-1 0 0,0-1 0,1 1 0,-1-1 0,1 1 0,-1 0 0,1-1 0,0 1 0,-1-1 0,1 0 0,-1 1 0,1-1 0,0 1 0,-1-1 0,1 0 0,0 0 0,0 1 0,-1-1 0,1 0 0,0 0 0,-1 0 0,1 0 0,0 0 0,0 0 0,-1 0 0,1 0 0,0 0 0,0 0 0,-1 0 0,1-1 0,0 1 0,0 0 0,-1 0 0,1-1 0,0 1 0,-1 0 0,2-1 0,25-16 0,-11 2 17,-1 0 0,20-28 0,-30 37-37,-1 0 1,0 0-1,-1-1 1,0 1-1,0-1 1,0 0-1,0 0 1,-1 0-1,-1 0 1,1-1-1,-1 1 1,0-8-1</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992"/>
    </inkml:context>
    <inkml:brush xml:id="br0">
      <inkml:brushProperty name="width" value="0.025" units="cm"/>
      <inkml:brushProperty name="height" value="0.025" units="cm"/>
    </inkml:brush>
  </inkml:definitions>
  <inkml:trace contextRef="#ctx0" brushRef="#br0">39 0 16720,'0'0'15284,"-3"12"-14638,-22 141-329,22-123-4176,2-10-4157,0-37 1247,-5-5-3454</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0.367"/>
    </inkml:context>
    <inkml:brush xml:id="br0">
      <inkml:brushProperty name="width" value="0.025" units="cm"/>
      <inkml:brushProperty name="height" value="0.025" units="cm"/>
    </inkml:brush>
  </inkml:definitions>
  <inkml:trace contextRef="#ctx0" brushRef="#br0">0 52 11979,'0'0'15247,"42"-51"-14382,-13 50-321,2 1-384,2 0-96,2 0-32,-3 5-512,-7 0-1314,-4 1-1345,-9-1-512,-4-3-1058</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007"/>
    </inkml:context>
    <inkml:brush xml:id="br0">
      <inkml:brushProperty name="width" value="0.025" units="cm"/>
      <inkml:brushProperty name="height" value="0.025" units="cm"/>
    </inkml:brush>
  </inkml:definitions>
  <inkml:trace contextRef="#ctx0" brushRef="#br0">51 54 9353,'0'0'12743,"9"-8"-11024,24-24-27,-32 31-1542,0 0-1,0 0 1,0 0 0,0 0 0,0 0 0,1 0 0,-1 0 0,0 0-1,0 1 1,1-1 0,-1 0 0,0 1 0,1-1 0,-1 1 0,1 0-1,-1-1 1,0 1 0,1 0 0,-1 0 0,1 0 0,-1 0-1,1 0 1,-1 0 0,1 0 0,-1 1 0,1-1 0,-1 1 0,0-1-1,1 1 1,1 0 0,-2 0-108,1 1-1,-1-1 1,0 0-1,0 1 1,0-1 0,0 1-1,0-1 1,0 1-1,0-1 1,-1 1 0,1 0-1,0-1 1,-1 1-1,0 0 1,1-1 0,-1 1-1,0 0 1,0 0-1,0 2 1,0 1-11,-1-1 0,0 1 0,0-1 0,0 1 0,-1 0 0,0-1-1,0 0 1,0 0 0,0 1 0,0-1 0,-1 0 0,-4 5 0,-47 43 715,45-44-655,0 0 0,0 0-1,1 1 1,0-1 0,1 2-1,-9 13 1,15-23-91,1 1 0,-1 0 0,1-1 0,0 1 0,-1 0 0,1-1 0,0 1 0,0 0 0,0-1 0,-1 1 0,1 0 0,0 0 0,0-1 0,0 1 0,0 0 0,0 0 0,0-1 0,0 1 0,0 0 0,1 0 0,-1-1 0,0 1 0,0 0 0,1-1 0,-1 1 0,0 0 0,1-1 0,-1 1 0,0 0 0,1-1 0,-1 1 0,1-1 0,1 2 0,0-1 0,0 0 0,0 0 0,1 0 0,-1 0 0,1 0 0,-1-1 0,1 1 0,-1-1 0,1 0 0,3 0 0,62-6 0,-40 1-2723,0-1 1,40-15-1</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347"/>
    </inkml:context>
    <inkml:brush xml:id="br0">
      <inkml:brushProperty name="width" value="0.025" units="cm"/>
      <inkml:brushProperty name="height" value="0.025" units="cm"/>
    </inkml:brush>
  </inkml:definitions>
  <inkml:trace contextRef="#ctx0" brushRef="#br0">1 10 15246,'0'0'12973,"80"-9"-12813,-39 13-128,5-2-256,4-2-2018,-3 0-3396,-4-4-7398</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156"/>
    </inkml:context>
    <inkml:brush xml:id="br0">
      <inkml:brushProperty name="width" value="0.025" units="cm"/>
      <inkml:brushProperty name="height" value="0.025" units="cm"/>
    </inkml:brush>
  </inkml:definitions>
  <inkml:trace contextRef="#ctx0" brushRef="#br0">128 29 11787,'0'0'15407,"-8"-5"-14729,5 3-648,2 1-14,-1-1 0,0 1-1,0-1 1,1 1-1,-1 0 1,0 0 0,0 0-1,0 0 1,-1 1 0,1-1-1,0 0 1,0 1-1,0-1 1,0 1 0,-1 0-1,1 0 1,0 0-1,0 0 1,0 0 0,-1 0-1,1 1 1,0-1 0,0 1-1,0-1 1,0 1-1,0 0 1,0 0 0,0 0-1,0 0 1,0 0 0,0 1-1,0-1 1,0 0-1,1 1 1,-1-1 0,-1 4-1,-3 1 222,2 1 0,-1-1 0,1 1 0,0 0 0,1 1 0,-1-1 0,2 1 0,-5 13 0,7-19-190,-1 0 1,1-1-1,-1 1 1,1 0-1,-1-1 1,1 1-1,0 0 1,0 0-1,0 0 1,0-1-1,0 1 1,1 0-1,-1 0 1,0-1-1,1 1 1,-1 0-1,1-1 1,0 1-1,-1 0 1,1-1-1,0 1 1,0-1-1,0 1 1,0-1-1,0 1 1,1-1-1,-1 0 1,0 0-1,1 0 1,-1 0-1,1 0 1,-1 0-1,1 0 1,-1 0-1,1 0 1,-1 0-1,1-1 1,0 1-1,0-1 1,-1 0-1,1 1 1,0-1-1,3 0 1,3 0-42,-1-1 0,1 1 0,0-2 1,-1 1-1,1-1 0,-1 0 0,1-1 0,-1 1 0,0-1 1,0-1-1,0 0 0,11-8 0,-14 10-7,-1-1 1,1 1-1,-1-1 0,0 0 1,0 0-1,0 0 1,0-1-1,0 1 0,-1-1 1,1 1-1,-1-1 0,0 0 1,0 0-1,0 0 0,-1 0 1,1-1-1,-1 1 0,0 0 1,-1 0-1,1-1 1,-1 1-1,1-1 0,-1 1 1,-1-6-1,0 9-43,1-1 0,-1 0-1,0 1 1,0-1 0,0 1 0,0-1 0,-1 1 0,1-1-1,0 1 1,-1 0 0,1-1 0,-1 1 0,1 0 0,-1 0-1,1 0 1,-1 0 0,0 1 0,1-1 0,-1 0 0,0 1-1,0-1 1,1 1 0,-1 0 0,0-1 0,0 1 0,0 0-1,0 0 1,0 0 0,1 0 0,-5 1 0,4-1-61,0 0 1,0 0 0,0 0-1,0 1 1,-1-1-1,1 1 1,0-1 0,0 1-1,0 0 1,0 0-1,0 0 1,0 0 0,0 0-1,1 0 1,-1 0 0,0 1-1,1-1 1,-1 1-1,1-1 1,-1 1 0,1-1-1,-1 1 1,1 0-1,0 0 1,0 0 0,0 0-1,-1 3 1,2-4-256,-1 1 1,1-1-1,0 0 1,0 1-1,0-1 1,0 1-1,0-1 0,0 1 1,1-1-1,-1 1 1,0-1-1,1 1 1,-1-1-1,1 0 1,0 1-1,-1-1 1,1 0-1,0 1 0,0-1 1,0 0-1,-1 0 1,1 0-1,1 0 1,-1 0-1,0 0 1,0 0-1,0 0 0,0 0 1,1 0-1,-1-1 1,0 1-1,1 0 1,1 0-1,19 5-6089</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491"/>
    </inkml:context>
    <inkml:brush xml:id="br0">
      <inkml:brushProperty name="width" value="0.025" units="cm"/>
      <inkml:brushProperty name="height" value="0.025" units="cm"/>
    </inkml:brush>
  </inkml:definitions>
  <inkml:trace contextRef="#ctx0" brushRef="#br0">24 0 10346,'0'0'20083,"-13"78"-19955,7-46-32,2-2-96,4-3 0,0-9-64,0-5-929,8-9-1313,3-4-1890,1 0-1954</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865"/>
    </inkml:context>
    <inkml:brush xml:id="br0">
      <inkml:brushProperty name="width" value="0.025" units="cm"/>
      <inkml:brushProperty name="height" value="0.025" units="cm"/>
    </inkml:brush>
  </inkml:definitions>
  <inkml:trace contextRef="#ctx0" brushRef="#br0">18 51 17489,'0'0'12016,"9"-6"-11898,-3 2-114,0 0-1,0 0 1,0 1 0,0 0 0,1 0 0,-1 0 0,1 1 0,0 0 0,-1 0 0,15-1-1,39-9 638,-60 16-445,0 0-1,0 1 1,-1-1-1,0 0 1,0 0-1,0 0 1,-3 7-1,-5 11-67,0 1 0,2 0 1,0 0-1,1 1 0,2 0 0,-4 44 0,13-60-2669,-5-8 2358,0 0 1,0 0-1,0 0 1,0 1-1,0-1 0,1 0 1,-1 0-1,0 0 1,0 0-1,0 1 0,0-1 1,1 0-1,-1 0 0,0 0 1,0 0-1,0 0 1,1 0-1,-1 0 0,0 1 1,0-1-1,1 0 0,-1 0 1,0 0-1,0 0 1,1 0-1,-1 0 0,0 0 1,0 0-1,1 0 0,-1-1 1,0 1-1,0 0 1,0 0-1,1 0 0,-1 0 1,0 0-1,0 0 0,0 0 1,1 0-1,-1-1 1,0 1-1,0 0 0,0 0 1,1 0-1,-1 0 1,0-1-1,0 1 0,1-7-8337</inkml:trace>
  <inkml:trace contextRef="#ctx0" brushRef="#br0" timeOffset="1">0 126 15631,'0'0'13709,"75"-10"-13389,-42 10-288,2 0-128,0 0-1377,-2-3-2819,-1-4-3652</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197"/>
    </inkml:context>
    <inkml:brush xml:id="br0">
      <inkml:brushProperty name="width" value="0.025" units="cm"/>
      <inkml:brushProperty name="height" value="0.025" units="cm"/>
    </inkml:brush>
  </inkml:definitions>
  <inkml:trace contextRef="#ctx0" brushRef="#br0">127 1 16015,'0'0'5152,"4"11"-2798,13 47-1464,-2-11 817,-2 0 0,9 62 0,-20-93-1413,-1 1 0,-1 0 0,0 0 0,-1 0 0,0 0 0,-2-1 1,0 1-1,-1-1 0,0 0 0,-13 30 0,4-18-443,-1-1-1,-1 0 1,-1-1-1,-2-1 1,0 0-1,-2-2 1,-26 26-1,38-45-4398</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629"/>
    </inkml:context>
    <inkml:brush xml:id="br0">
      <inkml:brushProperty name="width" value="0.025" units="cm"/>
      <inkml:brushProperty name="height" value="0.025" units="cm"/>
    </inkml:brush>
  </inkml:definitions>
  <inkml:trace contextRef="#ctx0" brushRef="#br0">0 1 14926,'0'0'16432,"0"78"-16304,0-46-96,0 2 0,0-2-96,0-3-961,2-5-897,1-5-1601,-2-7-2019</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989"/>
    </inkml:context>
    <inkml:brush xml:id="br0">
      <inkml:brushProperty name="width" value="0.025" units="cm"/>
      <inkml:brushProperty name="height" value="0.025" units="cm"/>
    </inkml:brush>
  </inkml:definitions>
  <inkml:trace contextRef="#ctx0" brushRef="#br0">1 48 15759,'0'0'13004,"64"-22"-12844,-28 15-128,0 2-32,-2 1-608,-2 1-930,-1-1-960,-4 3-737,-5 0-737,-4 0-2082</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4.330"/>
    </inkml:context>
    <inkml:brush xml:id="br0">
      <inkml:brushProperty name="width" value="0.025" units="cm"/>
      <inkml:brushProperty name="height" value="0.025" units="cm"/>
    </inkml:brush>
  </inkml:definitions>
  <inkml:trace contextRef="#ctx0" brushRef="#br0">75 10 13965,'0'0'13741,"12"-2"-13100,6-1-447,-1 1 0,1 0 0,0 2 0,0 0 0,19 3 0,-33-3-155,0 1 0,0 0 1,0 0-1,-1 0 0,1 0 1,0 1-1,0 0 0,-1-1 0,1 1 1,-1 0-1,0 1 0,1-1 0,-1 1 1,4 3-1,-6-3-12,1 0 1,-1-1-1,1 1 0,-1 0 0,0 0 1,0 0-1,-1 0 0,1 0 1,0 0-1,-1 0 0,0 0 1,0 0-1,0 0 0,0 0 0,0 0 1,-1 0-1,1 0 0,-1 0 1,0 0-1,0 0 0,0 0 0,-2 4 1,-3 3 153,0-1 1,-1 0 0,0 0 0,0 0-1,-1-1 1,0 0 0,0-1 0,-1 0-1,0 0 1,-13 7 0,11-6-142,56-8-40,-28 1 0,-16-1 0,0 0 0,0 0 0,1-1 0,-1 1 0,0 1 0,0-1 0,1 0 0,-1 0 0,0 0 0,0 1 0,0-1 0,1 1 0,-1-1 0,0 1 0,0-1 0,0 1 0,0-1 0,1 2 0,-1-1 0,-1-1 0,0 1 0,0-1 0,0 1 0,0-1 0,0 1 0,0 0 0,0-1 0,0 1 0,0-1 0,0 1 0,-1-1 0,1 1 0,0-1 0,0 1 0,0-1 0,-1 1 0,1-1 0,0 1 0,-1-1 0,1 1 0,0-1 0,-1 0 0,1 1 0,-1-1 0,1 1 0,-1-1 0,-3 4 0,-1 0 0,0-1 0,1 1 0,-1-1 0,0 0 0,-9 3 0,-9 1-111,0-1 0,0-1-1,-1 0 1,0-2 0,-45 0 0,56-5-4203,9-8-4574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345"/>
    </inkml:context>
    <inkml:brush xml:id="br0">
      <inkml:brushProperty name="width" value="0.025" units="cm"/>
      <inkml:brushProperty name="height" value="0.025" units="cm"/>
    </inkml:brush>
  </inkml:definitions>
  <inkml:trace contextRef="#ctx0" brushRef="#br0">33 1 7111,'-19'0'9897,"8"0"-7975,8 4-481,3 3 161,23 1 224,16 2-481,14 0-705,15-2-479,9-1-129,-1-3-961,-3-4-1474,-10 0-1280,-17-6-2883</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703"/>
    </inkml:context>
    <inkml:brush xml:id="br0">
      <inkml:brushProperty name="width" value="0.025" units="cm"/>
      <inkml:brushProperty name="height" value="0.025" units="cm"/>
    </inkml:brush>
  </inkml:definitions>
  <inkml:trace contextRef="#ctx0" brushRef="#br0">178 0 14125,'0'0'1725,"12"0"-177,10 1-876,0 0-1,-1 0 1,0 2 0,41 11 0,-56-12-551,-1 0 1,1 0-1,-1 1 0,0-1 1,1 1-1,-1 0 1,0 1-1,-1-1 1,1 1-1,-1 0 0,6 6 1,-8-7-64,0 0 0,0 1 0,-1-1 0,1 0-1,-1 1 1,1-1 0,-1 1 0,0 0 0,-1-1 0,1 1 0,0 0 0,-1-1 0,0 1 0,0 0 0,0 0 0,-1-1-1,1 1 1,-1 0 0,0-1 0,-1 5 0,-1 1 74,-1-1 1,-1 0-1,1 0 0,-1 0 1,-1 0-1,1-1 0,-1 0 1,0 0-1,-1-1 0,0 1 1,0-1-1,0-1 0,-12 8 1,-16 8 907,-58 28 0,90-48-974,-48 23 437,-32 15-70,33-10-3265,42-22-3851</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4.760"/>
    </inkml:context>
    <inkml:brush xml:id="br0">
      <inkml:brushProperty name="width" value="0.025" units="cm"/>
      <inkml:brushProperty name="height" value="0.025" units="cm"/>
    </inkml:brush>
  </inkml:definitions>
  <inkml:trace contextRef="#ctx0" brushRef="#br0">342 40 16143,'0'0'8691,"-11"-8"-6385,4 3-1931,5 2-300,-1 1-1,1-1 1,-1 1 0,0 0 0,0 0 0,0 0 0,0 0 0,0 1 0,0-1 0,0 1 0,-1 0 0,1 0 0,0 0 0,-1 0 0,1 1-1,0-1 1,-1 1 0,1 0 0,-1 0 0,1 0 0,-1 1 0,1-1 0,-1 1 0,-3 1 0,-2 2 29,1 2 1,-1-1-1,1 1 0,0 0 1,0 1-1,1 0 0,0 0 1,-11 15-1,14-17-60,1 0 0,-1 0 0,1 0 0,0 0 0,1 1 1,-1 0-1,1-1 0,0 1 0,1 0 0,-1 0 0,1 0 0,1 0 0,-1 0 0,1 0 0,0 11 0,1-16-35,0 1 0,0 0 0,0 0 0,0-1 0,0 1 0,0-1 0,0 1 0,1-1 0,-1 1 0,0-1 0,1 0 0,-1 1 0,1-1 0,0 0 0,-1 0 0,1 0 0,0-1 0,0 1 0,-1 0 0,1-1 0,0 1 0,0-1 1,0 1-1,0-1 0,0 0 0,0 0 0,0 0 0,3 0 0,60-3 195,-64 3-200,12-3-25,0 0 1,0 0-1,0-1 1,0-1-1,-1 0 1,0-1-1,0 0 1,0-1-1,-1 0 0,0-1 1,0 0-1,10-11 1,-30 52-471,-5 5 562,2 0-1,-11 57 1,15-59 70,0-1-1,-3 1 0,-17 39 1,23-66-85,1-1 0,-2 0 0,1-1 0,-1 1 0,0-1 0,0 0 0,-1 0 0,0-1 0,0 0 0,0 0 0,-1-1 0,-12 7 0,16-10-39,1 0 0,-1 0 0,0-1 0,0 0-1,0 1 1,1-1 0,-1 0 0,0-1 0,0 1-1,-1-1 1,1 0 0,0 0 0,0 0 0,0 0-1,0-1 1,0 0 0,0 0 0,0 0 0,0 0-1,1 0 1,-1-1 0,0 0 0,1 0-1,-1 0 1,1 0 0,-1 0 0,1-1 0,0 1-1,0-1 1,-3-4 0,-4-5-17,1 1 0,1-1 0,0-1 0,1 0 0,0 0 0,1 0 0,1-1 0,0 0 0,1 0 0,0 0 0,1 0 0,0-1 0,0-25 0,3 38-16,0 0 0,0 0 1,1 0-1,-1 0 0,1 0 0,-1 1 1,1-1-1,0 0 0,0 0 0,0 1 0,0-1 1,0 0-1,0 1 0,0-1 0,0 1 1,1 0-1,-1-1 0,1 1 0,-1 0 1,1 0-1,-1 0 0,1 0 0,0 0 0,-1 0 1,1 0-1,0 0 0,0 1 0,-1-1 1,1 1-1,2-1 0,9-2-324,0 1 1,0 1-1,20-1 0,-10 1-364,98-12-8104,-58 1 597</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118"/>
    </inkml:context>
    <inkml:brush xml:id="br0">
      <inkml:brushProperty name="width" value="0.025" units="cm"/>
      <inkml:brushProperty name="height" value="0.025" units="cm"/>
    </inkml:brush>
  </inkml:definitions>
  <inkml:trace contextRef="#ctx0" brushRef="#br0">95 137 16111,'0'0'6417,"9"-7"-4180,13-9-1535,0 2 1,1 1-1,0 0 1,34-12-1,-56 25-680,1 0 0,-1 0 0,1-1 0,-1 1 0,1-1-1,-1 1 1,0-1 0,1 1 0,-1-1 0,0 0 0,1 0-1,-1 0 1,0 0 0,0 0 0,0 0 0,0 0 0,0 0-1,0 0 1,0 0 0,0-1 0,0 1 0,0 0-1,-1-1 1,1 1 0,-1 0 0,1-1 0,0-1 0,-2 1 65,0 1 0,0-1 0,0 1 0,-1 0 0,1 0 1,0-1-1,0 1 0,-1 0 0,1 0 0,-1 0 0,1 0 1,-1 1-1,1-1 0,-1 0 0,0 1 0,1-1 0,-1 1 0,0-1 1,1 1-1,-1 0 0,0 0 0,-2 0 0,-6-1-15,0 0 0,0 1 0,-1 0 1,1 1-1,0 0 0,0 1 0,1 0 0,-1 0 0,0 1 0,1 1 0,-1 0 0,1 0 0,0 0 0,0 1 0,1 0 0,0 1 0,-1 0 0,2 1 1,-1-1-1,1 1 0,0 1 0,1-1 0,-1 1 0,1 1 0,-8 15 0,12-22-69,1 0-1,-1 0 1,1 1-1,0-1 1,0 0-1,0 0 1,0 1-1,1-1 1,-1 1 0,1-1-1,-1 1 1,1-1-1,0 1 1,0-1-1,0 1 1,0-1-1,0 0 1,1 4 0,0-4-1,0-1 1,0 1 0,0-1 0,0 1 0,0-1 0,0 1 0,1-1 0,-1 0 0,0 0-1,1 1 1,-1-1 0,1 0 0,-1 0 0,1 0 0,0-1 0,-1 1 0,1 0-1,3 0 1,10 2-86,0-1 0,-1 0-1,1-1 1,29-2-1,-21 1-264,-9 0-1365,0-1 1,-1 0-1,1-1 1,22-5-1,4-7-5462</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740"/>
    </inkml:context>
    <inkml:brush xml:id="br0">
      <inkml:brushProperty name="width" value="0.025" units="cm"/>
      <inkml:brushProperty name="height" value="0.025" units="cm"/>
    </inkml:brush>
  </inkml:definitions>
  <inkml:trace contextRef="#ctx0" brushRef="#br0">78 46 14510,'0'0'11173,"-9"1"-8840,6-1-2236,0 0 1,0 0-1,1 0 1,-1 1-1,0-1 1,0 1-1,0 0 1,1 0-1,-1 0 1,1 0-1,-1 0 1,0 1-1,1-1 1,0 1-1,-1 0 1,1-1-1,0 1 1,0 0-1,0 0 1,0 1-1,0-1 1,1 0-1,-1 1 1,1-1-1,-1 1 1,1-1-1,0 1 1,0-1-1,0 1 1,0 0-1,0 0 1,1-1-1,0 1 1,-1 0-1,1 0 1,0 0-1,0 3 1,0-4-78,0 1 0,0-1 0,0 1 0,0-1 0,0 1 0,0-1 0,1 1 0,-1-1 0,1 1 0,0-1 1,0 0-1,0 1 0,0-1 0,0 0 0,0 0 0,0 0 0,1 0 0,-1 0 0,1 0 0,0 0 0,-1 0 0,1-1 1,0 1-1,0-1 0,2 2 0,2 0 16,0-2 1,-1 1-1,1 0 0,0-1 1,0 0-1,0-1 1,0 1-1,0-1 0,10-1 1,-13 0-34,0 1-1,0-1 1,-1 1 0,1-1-1,0 0 1,-1 0 0,1 0-1,-1 0 1,1-1 0,-1 1 0,0-1-1,1 1 1,-1-1 0,0 0-1,0 0 1,0 0 0,0 0-1,-1 0 1,1-1 0,0 1-1,-1 0 1,0-1 0,0 1 0,1-1-1,-1 1 1,-1-1 0,1 0-1,0 1 1,-1-1 0,1-3-1,2-11 16,-1-1 0,-1 1 0,-1-30 0,-1 26-13,2 20-5,0 1 0,0-1 0,0 1 0,-1-1 0,1 1 0,0-1 0,0 1 0,0-1 0,0 1 0,0 0 0,0-1 0,0 1 0,0 0 0,0 0 0,0 0 0,0 0 0,0 0 0,0 0 0,0 0 0,0 0 0,0 0 0,0 1 0,0-1 0,0 0 0,1 1 0,26 10 0,-1 0 0,0 2 0,32 21 0,-57-32 0,0-1 0,0 1 0,0-1 0,-1 1 0,1 0 0,0 0 0,-1-1 0,0 1 0,1 0 0,-1 0 0,0 1 0,0-1 0,0 0 0,0 0 0,0 0 0,0 1 0,-1-1 0,1 1 0,-1-1 0,0 0 0,0 1 0,0-1 0,0 1 0,0-1 0,0 0 0,-1 4 0,1 5 0,0-10 0,1-1 0,0 1 0,0-1 0,0 0 0,-1 1 0,1-1 0,0 1 0,0-1 0,0 0 0,0 0 0,-1 1 0,1-1 0,0 0 0,0 0 0,0 0 0,0 0 0,0 0 0,0 0 0,0 0 0,-1-1 0,1 1 0,0 0 0,0 0 0,0-1 0,0 1 0,0-1 0,27-7 0,-18 4-205,1 0 1,-1 0-1,20-3 1,-29 6 189,1 1 0,-1-1 1,0 1-1,0 0 0,1 0 0,-1-1 1,0 1-1,0 0 0,1 0 0,-1 0 0,0 0 1,0 1-1,1-1 0,-1 0 0,0 0 1,0 1-1,1-1 0,-1 1 0,0-1 0,0 1 1,0-1-1,0 1 0,0 0 0,0 0 1,0-1-1,0 1 0,0 0 0,0 0 1,0 0-1,0 0 0,-1 0 0,1 0 0,0 0 1,-1 0-1,1 1 0,-1-1 0,1 0 1,-1 0-1,1 0 0,-1 1 0,0-1 1,0 0-1,0 3 0,0 8 188,3 12 629,-3-23-782,1 0-1,0 0 1,-1-1 0,1 1-1,0-1 1,0 1 0,0-1 0,0 1-1,0-1 1,0 1 0,0-1 0,-1 0-1,1 1 1,0-1 0,0 0-1,0 0 1,0 0 0,0 0 0,0 0-1,0 0 1,0 0 0,0 0 0,0 0-1,2-1 1,4 0-72,1-1 1,0 0-1,-1 0 1,0-1-1,1 0 1,-1-1-1,0 1 1,7-6-1,-9 5-3,2 0 0,-1 1 0,0 0 0,1 0 0,-1 0 0,1 1 0,0 0 0,0 0 0,13-1 0,-19 3 64,-1 0 0,0 1 1,1-1-1,-1 0 1,1 0-1,-1 1 0,0-1 1,1 1-1,-1-1 1,0 0-1,1 1 0,-1-1 1,0 1-1,0-1 0,1 0 1,-1 1-1,0-1 1,0 1-1,0-1 0,0 1 1,0-1-1,1 1 0,-1-1 1,0 1-1,0-1 1,0 1-1,0-1 0,0 1 1,-1-1-1,1 1 1,0-1-1,0 1 0,0-1 1,0 1-1,0-1 0,-1 0 1,1 1-1,0-1 1,0 1-1,-1-1 0,0 1 1,-9 24 299,9-23-318,1-2-57,-1 1 0,1-1 0,-1 1 1,1 0-1,0-1 0,-1 1 0,1 0 1,0-1-1,-1 1 0,1 0 0,0-1 1,0 1-1,0 0 0,0 0 0,0-1 1,0 1-1,0 0 0,0 0 0,0-1 1,0 1-1,0 0 0,0 0 0,1-1 1,-1 1-1,0 0 0,0-1 0,1 1 1,-1 0-1,1-1 0,-1 1 0,0-1 1,1 1-1,-1 0 0,2 0 0,24 3-7717,-2-4-2952</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100"/>
    </inkml:context>
    <inkml:brush xml:id="br0">
      <inkml:brushProperty name="width" value="0.025" units="cm"/>
      <inkml:brushProperty name="height" value="0.025" units="cm"/>
    </inkml:brush>
  </inkml:definitions>
  <inkml:trace contextRef="#ctx0" brushRef="#br0">45 134 20275,'0'0'12118,"10"-6"-12107,0 0 107,45-32-1261,-52 35 980,-1 1 0,1-1 1,0 1-1,-1-1 0,0 0 1,1 0-1,-1 0 0,0 0 1,-1-1-1,1 1 1,0 0-1,-1-1 0,0 1 1,0-1-1,0 0 0,1-7 1,-2 10 169,-1 0 1,1 0-1,0 0 1,0 0-1,-1 0 0,1 0 1,-1 0-1,1 0 1,-1 0-1,1 0 1,-1 0-1,0 0 1,1 0-1,-1 1 0,0-1 1,0 0-1,1 0 1,-1 1-1,0-1 1,0 0-1,0 1 1,0-1-1,0 1 1,0-1-1,0 1 0,0 0 1,0-1-1,0 1 1,0 0-1,-1 0 1,1 0-1,0 0 1,0 0-1,0 0 0,0 0 1,0 0-1,0 0 1,0 0-1,0 0 1,-1 1-1,1-1 1,0 1-1,-1 0 1,-3 0 153,0 0 0,-1 0 0,1 1 0,0 0 1,0 0-1,0 1 0,-8 4 0,8-2-45,-1 0-1,1 0 0,0 0 0,0 1 1,0-1-1,1 1 0,0 1 0,0-1 1,1 0-1,-1 1 0,1 0 0,1-1 1,-1 1-1,1 1 0,1-1 0,-1 0 1,1 0-1,0 1 0,1-1 0,0 0 1,0 10-1,1-14-143,0-1 0,1 0-1,-1 0 1,0 0 0,0-1 0,1 1-1,-1 0 1,1 0 0,0-1 0,-1 1 0,1-1-1,0 0 1,0 1 0,0-1 0,0 0-1,0 0 1,0 0 0,0 0 0,0-1 0,0 1-1,1 0 1,-1-1 0,0 0 0,0 1-1,1-1 1,2 0 0,62-1-1831,-60 0 1019,-1 0 1,1-1-1,-1 0 1,0 0 0,0 0-1,1-1 1,-1 0-1,-1 0 1,1 0-1,0-1 1,-1 0-1,0 0 1,0 0-1,0-1 1,6-7-1,18-25-9500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628"/>
    </inkml:context>
    <inkml:brush xml:id="br0">
      <inkml:brushProperty name="width" value="0.025" units="cm"/>
      <inkml:brushProperty name="height" value="0.025" units="cm"/>
    </inkml:brush>
  </inkml:definitions>
  <inkml:trace contextRef="#ctx0" brushRef="#br0">107 1 16496,'0'0'3187,"-9"13"448,-5 9-2616,1 0-1,1 1 0,1 1 1,1-1-1,0 2 1,2-1-1,2 1 1,-6 33-1,11-56-1004,1 0 1,0 1-1,-1-1 0,1 0 0,0 0 1,0 0-1,0 1 0,0-1 1,1 0-1,-1 0 0,1 0 0,-1 1 1,1-1-1,0 0 0,0 0 1,0 0-1,0 0 0,0 0 0,0 0 1,0-1-1,1 1 0,-1 0 1,1-1-1,2 4 0,1-4-124,1 1 0,-1-1-1,0 1 1,1-1 0,-1-1 0,1 1 0,-1-1-1,11-1 1,-14 1 19,21-1-1482,-17 0 1249,0 0 0,0 1 0,0 0 0,0 0 1,0 0-1,0 1 0,9 2 0,-15-2 535,1 1 0,-1-1 0,1 1 0,-1-1 0,0 1 0,1-1-1,-1 1 1,0-1 0,0 1 0,0-1 0,0 1 0,0-1 0,-1 1 0,1 0 0,0-1 0,-1 1 0,1-1-1,-1 0 1,1 1 0,-1-1 0,0 1 0,-1 1 0,0 1 111,3-3-322,-1-1 0,1 0 0,0 1 0,-1-1 0,1 1 0,-1-1 0,1 0 0,0 0 0,-1 1 0,1-1 0,0 0 0,-1 0 0,1 0 0,0 0 0,-1 0 0,1 0 0,0 0 0,-1 0 0,1 0 0,0 0 0,-1 0 0,1 0 0,0-1 0,-1 1 0,2-1 0,-1 1 0,4-4 0,1 0 0,-1 0 0,0-1 0,0 1 0,-1-1 0,1 0 0,-1-1 0,0 1 0,0-1 0,-1 0 0,0 0 0,0 0 0,4-11 0,7-12 0,-14 29 0,0-1 0,0 1 0,1 0 0,-1 0 0,0 0 0,0 0 0,0-1 0,1 1 0,-1 0 0,0 0 0,0 0 0,1 0 0,-1 0 0,0 0 0,0 0 0,1 0 0,-1-1 0,0 1 0,0 0 0,1 0 0,-1 0 0,0 0 0,1 0 0,-1 0 0,0 1 0,0-1 0,1 0 0,-1 0 0,0 0 0,0 0 0,1 0 0,-1 0 0,0 0 0,0 0 0,0 1 0,1-1 0,-1 0 0,0 0 0,0 0 0,0 1 0,1-1 0,-1 0 0,0 0 0,0 0 0,0 1 0,0-1 0,0 0 0,1 0 0,-1 1 0,0-1 0,0 0 0,0 0 0,0 1 0,0-1 0,0 0 0,0 0 0,0 1 0,0-1 0,12 29 0,-2-6 0,-7-19 0,1 0 0,-1-1 0,1 1 0,0-1 0,0 1 0,0-1 0,0-1 0,1 1 0,-1 0 0,1-1 0,-1 0 0,1 0 0,0 0 0,0-1 0,0 0 0,0 0 0,0 0 0,0 0 0,0-1 0,0 0 0,1 0 0,-1 0 0,0-1 0,0 0 0,0 0 0,0 0 0,0 0 0,0-1 0,0 0 0,-1 0 0,1 0 0,-1-1 0,1 1 0,-1-1 0,0 0 0,0 0 0,0-1 0,0 1 0,5-8 0,-37 62 0,26-46 0,0-1 0,1 1 0,-1 0 0,1 0 0,0-1 0,0 1 0,0 0 0,0 0 0,1 0 0,1 10 0,0-15-168,0 1 0,0-1 0,0 0-1,0 1 1,1-1 0,-1 0 0,0 0 0,0 0 0,1 0-1,-1 0 1,0 0 0,0 0 0,0-1 0,1 1 0,-1 0-1,0-1 1,0 1 0,0-1 0,0 1 0,0-1 0,2 0-1,10-16-4790,0-7-1917</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987"/>
    </inkml:context>
    <inkml:brush xml:id="br0">
      <inkml:brushProperty name="width" value="0.025" units="cm"/>
      <inkml:brushProperty name="height" value="0.025" units="cm"/>
    </inkml:brush>
  </inkml:definitions>
  <inkml:trace contextRef="#ctx0" brushRef="#br0">0 1 16496,'0'0'9961,"23"67"-9929,-5-45-1762,10-3-2690,8-2-3235</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332"/>
    </inkml:context>
    <inkml:brush xml:id="br0">
      <inkml:brushProperty name="width" value="0.025" units="cm"/>
      <inkml:brushProperty name="height" value="0.025" units="cm"/>
    </inkml:brush>
  </inkml:definitions>
  <inkml:trace contextRef="#ctx0" brushRef="#br0">220 1 6438,'0'0'11590,"-13"0"-5926,4 0-4935,-7 0 589,-1 0-1,1 1 1,-26 5-1,39-6-1207,0 1 0,0-1 0,0 1 0,-1 0 0,1 0-1,0 0 1,0 0 0,1 1 0,-1-1 0,0 1 0,0 0 0,1-1-1,-1 1 1,1 1 0,-1-1 0,1 0 0,0 0 0,0 1-1,0-1 1,0 1 0,1 0 0,-1 0 0,1 0 0,-1-1-1,1 1 1,0 0 0,-1 6 0,2-7-156,0-1 0,1 1 0,-1 0 0,0 0 1,1 0-1,0 0 0,-1-1 0,1 1 0,0 0 0,0-1 0,0 1 0,0-1 1,0 1-1,0-1 0,0 1 0,0-1 0,1 1 0,-1-1 0,1 0 0,-1 0 1,1 0-1,-1 0 0,1 0 0,0 0 0,-1 0 0,1-1 0,0 1 0,0-1 0,-1 1 1,4 0-1,70 12-2493,-53-11 1786,31 14-2274,-52-16 3095,0 1 0,0-1 0,0 1 0,1 0 0,-1-1 0,0 1 0,0 0 0,0 0 0,0 0 0,0 0 1,-1-1-1,1 1 0,0 1 0,0-1 0,-1 0 0,2 1 0,-2-1 94,0 0 1,0 0-1,0 0 0,-1 0 0,1 0 1,0 0-1,0-1 0,-1 1 1,1 0-1,0 0 0,-1 0 1,1 0-1,-1-1 0,1 1 1,-1 0-1,1-1 0,-1 1 1,1 0-1,-1-1 0,0 1 1,0-1-1,1 1 0,-1 0 0,0-1 1,0 0-1,1 1 0,-2 0 1,-16 8 41,-1 0 0,1-2 0,-1 0-1,-1 0 1,1-2 0,-1-1 0,0 0 0,0-1 0,-37 0 0,55-6-1017,8-3-1303,9-3-4089,12-4-868</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689"/>
    </inkml:context>
    <inkml:brush xml:id="br0">
      <inkml:brushProperty name="width" value="0.025" units="cm"/>
      <inkml:brushProperty name="height" value="0.025" units="cm"/>
    </inkml:brush>
  </inkml:definitions>
  <inkml:trace contextRef="#ctx0" brushRef="#br0">132 99 18385,'0'0'3396,"-10"2"-727,1 1-2078,0 0-1,0 0 1,0 1 0,1 0 0,-1 1-1,1 0 1,-14 10 0,19-12-506,0-1-1,0 0 1,0 1-1,1-1 1,-1 1 0,1 0-1,-1 0 1,1 0-1,0 0 1,0 0 0,0 0-1,1 1 1,-1-1-1,1 1 1,0-1-1,0 1 1,0 0 0,0-1-1,1 1 1,0 0-1,-1-1 1,1 1 0,1 0-1,-1-1 1,0 1-1,1 0 1,1 4 0,-1-6-72,1 0 1,-1 0 0,1 0-1,0 1 1,0-2 0,-1 1 0,1 0-1,1 0 1,-1-1 0,0 1-1,0-1 1,1 0 0,-1 1 0,0-1-1,1 0 1,-1 0 0,1-1 0,0 1-1,-1 0 1,1-1 0,-1 0-1,1 0 1,3 0 0,4 1 17,1-1 0,-1 0 1,1 0-1,17-4 0,-16 0-38,-1 0-1,1-1 0,-1 0 0,0-1 0,0 0 1,-1 0-1,0-1 0,0-1 0,0 0 1,-1 0-1,10-12 0,6-9-472,0-1 1,24-40-1,-29 33 201,-15 25 475,-17 22 683,-11 18-435,-39 60 0,56-78-385,0 1-1,1 0 1,0 0-1,0 0 1,1 1-1,1-1 1,0 1-1,1 0 1,-2 24-1,4-34-58,0 0 0,0 0 0,0 0 0,0 0 0,1 0 0,-1 0 0,1 0 0,-1 0 0,1 0 0,0 0 0,0 0 0,0 0 0,0 0 0,0 0 0,0-1 0,1 1 0,-1-1 0,1 1 0,-1-1 0,1 1 0,1 1 0,1-1 0,0 0 0,0 0 0,-1-1 0,1 1 0,0-1 0,0 0 0,1 0 0,-1 0 0,0 0 0,6-1 0,-1 0 0,1 0 0,-1 0 0,1-1 0,-1-1 0,1 0 0,-1 0 0,0 0 0,0-1 0,12-6 0,-13 4-2,-1 0 1,1-1-1,-1 0 0,1 0 1,-2-1-1,1 0 0,-1 0 0,0 0 1,0-1-1,-1 0 0,0 0 1,-1 0-1,0-1 0,0 1 1,0-1-1,-1 0 0,-1 0 0,0-1 1,0 1-1,0 0 0,-1-12 1,-5 13 38,-5 14-28,-7 16-18,12-13 7,-1 1 1,1-1-1,1 1 1,0 0-1,0 0 1,1 0-1,1 0 0,-1 0 1,2 1-1,-1 11 1,2-17-85,-1-1 1,1 1 0,0-1-1,0 0 1,0 0-1,1 1 1,-1-1 0,1 0-1,0 0 1,0 0 0,1-1-1,-1 1 1,1 0 0,0-1-1,-1 0 1,2 0-1,-1 0 1,0 0 0,1 0-1,-1 0 1,1-1 0,0 0-1,0 0 1,-1 0 0,10 3-1,23 6-6485</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8.606"/>
    </inkml:context>
    <inkml:brush xml:id="br0">
      <inkml:brushProperty name="width" value="0.025" units="cm"/>
      <inkml:brushProperty name="height" value="0.025" units="cm"/>
    </inkml:brush>
  </inkml:definitions>
  <inkml:trace contextRef="#ctx0" brushRef="#br0">55 77 17809,'0'0'3470,"-1"12"-64,0 9-2132,-1 0 1,-1 0 0,-1 0 0,-8 24 0,4-25-857,4-9-257,0-1 1,0 0-1,1 1 0,1-1 0,-1 1 1,2 0-1,-2 14 0,4-25-161,0 0 0,0 0 0,-1 0 0,1 0 0,0 0 0,0 0 0,0 0 0,-1 0 0,1 0 0,0 0 0,0 0 0,-1-1 0,1 1 0,0 0 0,-1-1 0,1 1 0,0 0 0,-1-1 0,2 0 0,3-4 0,1 1 0,-1-2 0,-1 1 0,1 0 0,-1-1 0,0 0 0,0 0 0,-1 0 0,0 0 0,0-1 0,0 1 0,-1-1 0,0 0 0,0 0 0,0-9 0,3-12 0,-2 0 0,-1-41 0,-1 38 0,-3-33 0,-1 56 0,0 14 0,-1 14 0,4-14 0,-1 1 0,2-1 0,-1 1 0,1-1 0,0 0 0,0 1 0,0-1 0,4 9 0,-4-13 0,1 0 0,-1 1 0,1-1 0,-1 0 0,1 0 0,0 0 0,0 0 0,0-1 0,0 1 0,0 0 0,0-1 0,1 0 0,-1 1 0,0-1 0,1 0 0,-1 0 0,1 0 0,-1 0 0,1-1 0,0 1 0,-1-1 0,1 0 0,3 1 0,2-1 0,0 0 0,1 0 0,-1-1 0,1 0 0,-1 0 0,0-1 0,1 0 0,-1-1 0,0 1 0,0-2 0,-1 1 0,1-1 0,-1 0 0,1-1 0,-1 1 0,-1-1 0,1-1 0,-1 0 0,0 1 0,0-2 0,0 1 0,-1-1 0,0 0 0,-1 0 0,1 0 0,5-15 0,-43 75 0,21-29 0,2 0 0,1 1 0,0 1 0,2-1 0,1 1 0,1 1 0,-2 45 0,7-70 0,0-1 0,0 1 0,0 0 0,0 0 0,0 0 0,0 0 0,1 0 0,-1 0 0,1 0 0,0-1 0,-1 1 0,1 0 0,0 0 0,0-1 0,0 1 0,0-1 0,0 1 0,0-1 0,0 1 0,1-1 0,-1 1 0,1-1 0,-1 0 0,1 0 0,-1 0 0,1 0 0,0 0 0,-1 0 0,1 0 0,0-1 0,0 1 0,0-1 0,-1 1 0,1-1 0,0 0 0,0 1 0,0-1 0,0 0 0,0 0 0,0 0 0,0-1 0,3 0 0,3 0 0,0 0 0,-1-1 0,1-1 0,-1 1 0,1-1 0,-1 0 0,0-1 0,0 0 0,9-6 0,-6 3 0,0-1 0,-1-1 0,0 0 0,-1 0 0,0 0 0,0-1 0,-1 0 0,0-1 0,0 0 0,-2 0 0,1 0 0,5-17 0,-19 64 0,4-27 0,2 1 0,-1 0 0,1 0 0,1 0 0,0 0 0,0 0 0,1 0 0,0 0 0,1 0 0,2 12 0,-2-21-80,0 1 0,0-1 0,0 0 0,0 1-1,0-1 1,0 0 0,0 0 0,0 0 0,0 0 0,1 0 0,-1 0 0,1 0-1,-1 0 1,0-1 0,1 1 0,0 0 0,-1-1 0,1 1 0,-1-1 0,1 0-1,-1 1 1,1-1 0,0 0 0,-1 0 0,1 0 0,1 0 0,1 0-393,0-1 0,0 1 1,0 0-1,0-1 1,-1 0-1,1 0 1,0 0-1,-1 0 1,1-1-1,5-2 0,10-13-6418</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634"/>
    </inkml:context>
    <inkml:brush xml:id="br0">
      <inkml:brushProperty name="width" value="0.025" units="cm"/>
      <inkml:brushProperty name="height" value="0.025" units="cm"/>
    </inkml:brush>
  </inkml:definitions>
  <inkml:trace contextRef="#ctx0" brushRef="#br0">61 67 18546,'0'0'6438,"-1"8"-3855,-3 98 527,-22 159-1874,27-289-1713,-2 0 0,0 0 1,-2 0-1,-10-45 0,1 3-49,12 65 562,1 1-1,-1-1 0,1 0 1,-1 0-1,1 1 0,-1-1 1,1 0-1,-1 1 1,1-1-1,-1 1 0,1-1 1,0 1-1,0-1 0,-1 1 1,1-1-1,0 1 0,0-1 1,-1 1-1,1 0 0,0 0 1,0-1-1,0 1 0,-1 0 1,1 0-1,0 0 0,0 0 1,1 0-1,39-5 605,-19 2-417,-9 0-180,0-1 0,-1-1 0,1 0 0,-1-1 0,0 0 0,-1 0 0,1-1 1,-2-1-1,13-10 0,-17 13-26,0 0 0,-1 0 0,0-1 0,0 0 0,0 0 0,0 0 0,-1 0 0,0-1 0,0 1 0,-1-1 0,0 0 0,0 0 0,-1-1 0,1 1 0,-2-1 0,1 1 0,0-11 0,-3 25-72,0-1 0,-1 0 0,1 0 0,-1-1 0,0 1 0,-6 10 1,-4 12 155,-5 27 190,2 0 1,3 0-1,2 1 1,-5 105-1,15-160-291,0 0 0,-1 0 0,1 0 0,0-1 0,0 1 0,0 0 0,0 0 0,0 0 0,0 0 0,0-1 0,0 1 0,1 0 0,-1 0 0,0 0 0,0-1 0,1 1 0,-1 0 0,0 0 0,1-1 0,-1 1 0,1 0 0,-1-1 0,1 1 0,-1 0 0,1-1 0,-1 1 0,1-1 0,0 1 0,-1-1 0,1 1 0,0-1 0,0 1 0,-1-1 0,1 0 0,0 0 0,0 1 0,-1-1 0,1 0 0,0 0 0,0 0 0,0 0 0,0 0 0,-1 0 0,1 0 0,0 0 0,0 0 0,0 0 0,-1 0 0,1 0 0,0-1 0,0 1 0,0 0 0,0-1 0,3 0 0,-1-1 0,0 0 0,1 0 0,-1 0 0,0 0 0,0-1 0,0 1 0,-1-1 0,1 1 0,4-6 0,-1-4 0,0 0 0,0 0 0,-1 0 0,-1-1 0,0 0 0,-1 1 0,0-1 0,-1-1 0,-1 1 0,0 0 0,0 0 0,-2-1 0,-1-18 0,2 30 0,0 0 0,-1 0 0,1 0 0,0 0 0,0 0 0,-1 0 0,1 0 0,-1 1 0,0-1 0,1 0 0,-1 0 0,0 1 0,0-1 0,0 1 0,0-1 0,0 0 0,-1 1 0,1 0 0,0-1 0,-1 1 0,1 0 0,-1 0 0,1 0 0,-1 0 0,0 0 0,1 0 0,-1 0 0,0 0 0,-3 0 0,4 1 0,0 1 0,1-1 0,-1 1 0,0 0 0,1-1 0,-1 1 0,1 0 0,-1-1 0,1 1 0,-1 0 0,1 0 0,-1 0 0,1-1 0,0 1 0,0 0 0,-1 0 0,1 0 0,0 0 0,0 0 0,0-1 0,0 1 0,0 0 0,0 0 0,0 0 0,0 0 0,0 0 0,1 1 0,4 27 0,-2-26 0,-1 1 0,1-1 0,0 1 0,0-1 0,0 0 0,0 0 0,1 0 0,-1-1 0,1 1 0,-1-1 0,1 0 0,0 0 0,0 0 0,0 0 0,0-1 0,1 0 0,-1 1 0,0-2 0,5 2 0,12 1 0,1-1 0,33-1 0,-40-2 0,-7 1 0,0 0 0,-1-1 0,1 0 0,0 0 0,-1-1 0,1 0 0,-1-1 0,1 1 0,-1-1 0,0-1 0,0 0 0,-1 0 0,9-6 0,-11 7 0,0-1 0,0 0 0,0 0 0,0 0 0,-1 0 0,1-1 0,-1 0 0,0 0 0,-1 1 0,1-1 0,-1-1 0,0 1 0,0 0 0,-1-1 0,1 1 0,-1-1 0,0 1 0,-1-1 0,1-5 0,-2 10 0,1 1 0,0-1 0,0 1 0,0-1 0,0 1 0,0-1 0,0 1 0,0-1 0,-1 1 0,1-1 0,0 1 0,0-1 0,-1 1 0,1 0 0,0-1 0,-1 1 0,1-1 0,-1 1 0,1 0 0,0-1 0,-1 1 0,1 0 0,-1 0 0,1-1 0,-1 1 0,1 0 0,-1 0 0,1 0 0,-1 0 0,1-1 0,-1 1 0,1 0 0,-1 0 0,1 0 0,-1 0 0,1 0 0,-1 0 0,1 0 0,-1 0 0,1 1 0,-1-1 0,1 0 0,-1 0 0,1 0 0,-1 0 0,1 1 0,0-1 0,-1 0 0,1 0 0,-1 1 0,1-1 0,-1 1 0,-25 16 0,16-5 0,1 1 0,0-1 0,1 1 0,0 1 0,-8 22 0,12-28 0,1 0 0,1 0 0,0 0 0,0 0 0,1 0 0,-1 0 0,2 1 0,-1-1 0,1 0 0,1 0 0,-1 1 0,3 7 0,-3-14 0,1 0 0,-1 0 0,1 0 0,0-1 0,0 1 0,-1 0 0,1-1 0,0 1 0,0-1 0,1 1 0,-1-1 0,0 1 0,0-1 0,1 0 0,-1 0 0,1 0 0,-1 1 0,1-1 0,-1-1 0,1 1 0,2 1 0,0-1 0,0 0 0,-1 0 0,1-1 0,0 0 0,-1 1 0,1-1 0,0-1 0,-1 1 0,1 0 0,5-2 0,0 0 0,-1-1 0,1 0 0,0-1 0,-1 1 0,0-1 0,0-1 0,15-10 0,-7 0 0,0-1 0,-1-1 0,-1 0 0,-1 0 0,0-1 0,-2-1 0,0 0 0,-1-1 0,-1 0 0,0-1 0,-2 1 0,-1-2 0,0 1 0,-1 0 0,-2-1 0,2-28 0,-5 49 0,0 1 0,1-1 0,-1 0 0,0 0 0,0 0 0,0 1 0,0-1 0,0 0 0,0 0 0,-1 1 0,1-1 0,0 0 0,0 0 0,0 0 0,-1 1 0,1-1 0,0 0 0,-1 1 0,1-1 0,-1 0 0,1 1 0,-1-1 0,1 0 0,-1 1 0,1-1 0,-1 1 0,0-1 0,1 1 0,-1-1 0,-1 0 0,0 1 0,1 0 0,-1 1 0,1-1 0,0 0 0,-1 1 0,1-1 0,-1 1 0,1-1 0,-1 1 0,1 0 0,0-1 0,0 1 0,-1 0 0,-1 2 0,-38 40 0,30-30 0,2 2 0,0-1 0,1 2 0,0-1 0,1 1 0,1 0 0,1 0 0,0 0 0,1 1 0,1 0 0,0 0 0,1 0 0,1 0 0,2 31 0,0-42-81,0 0 0,0-1 0,0 1-1,1-1 1,0 1 0,0-1 0,1 1 0,-1-1 0,1 0 0,0 0-1,1-1 1,-1 1 0,1 0 0,0-1 0,0 0 0,0 0 0,1 0-1,-1-1 1,1 1 0,0-1 0,0 0 0,0-1 0,0 1 0,1-1-1,-1 0 1,1 0 0,-1-1 0,1 1 0,7 0 0,2-5-4606,-8-10-2285</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980"/>
    </inkml:context>
    <inkml:brush xml:id="br0">
      <inkml:brushProperty name="width" value="0.025" units="cm"/>
      <inkml:brushProperty name="height" value="0.025" units="cm"/>
    </inkml:brush>
  </inkml:definitions>
  <inkml:trace contextRef="#ctx0" brushRef="#br0">13 5 19891,'-13'-4'4676,"23"4"-4452,22 0-480,9 0-3876,12 0-12267</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0.761"/>
    </inkml:context>
    <inkml:brush xml:id="br0">
      <inkml:brushProperty name="width" value="0.025" units="cm"/>
      <inkml:brushProperty name="height" value="0.025" units="cm"/>
    </inkml:brush>
  </inkml:definitions>
  <inkml:trace contextRef="#ctx0" brushRef="#br0">172 93 17905,'0'0'3278,"-10"-2"-299,6 1-2820,1 0 1,-1 1-1,0-1 1,1 1-1,-1 0 1,0-1-1,0 2 1,1-1-1,-1 0 1,0 1-1,1 0 1,-1 0-1,0 0 1,1 0 0,-1 0-1,1 1 1,0 0-1,-1-1 1,1 1-1,0 0 1,0 1-1,0-1 1,0 1-1,1-1 1,-5 6-1,-1 1-114,1-1 0,0 1-1,1 1 1,0-1 0,0 1-1,1 0 1,1 0-1,0 1 1,0-1 0,1 1-1,0 0 1,0 0-1,0 12 1,3-21-36,1-1 1,-1 0-1,0 0 1,0 0-1,1 0 1,-1 0-1,1 0 1,-1 0-1,1-1 0,0 1 1,-1 0-1,1 0 1,0 0-1,-1 0 1,1-1-1,0 1 0,0 0 1,0-1-1,0 1 1,-1-1-1,1 1 1,0-1-1,0 1 1,0-1-1,0 1 0,0-1 1,1 0-1,-1 0 1,0 0-1,0 1 1,0-1-1,0 0 0,0 0 1,0 0-1,0-1 1,0 1-1,0 0 1,0 0-1,0-1 1,0 1-1,2-1 0,5-1 101,0 0 0,0 0 0,-1-1-1,15-6 1,-3-2-59,-1-1-1,0-1 1,-1-1 0,0 0-1,-1-1 1,17-20 0,-23 24-24,-1-1 1,0 0-1,-1 0 0,0-1 1,-1 0-1,-1-1 1,0 0-1,-1 0 1,0 0-1,3-17 1,-15 73-78,0-11 460,2 0 1,2 1-1,0-1 0,3 36 0,0-65-404,0 1 0,1-1 0,-1 1 0,1-1 0,0 0 0,0 1 0,0-1-1,0 0 1,0 1 0,0-1 0,1 0 0,-1 0 0,1 0 0,-1 0-1,1 0 1,0 0 0,0-1 0,-1 1 0,2 0 0,-1-1 0,0 0-1,0 1 1,0-1 0,0 0 0,1 0 0,-1 0 0,1 0 0,-1-1 0,1 1-1,-1-1 1,1 1 0,-1-1 0,1 0 0,-1 0 0,1 0 0,-1 0-1,5-2 1,1 1-5,0 0-1,0 0 1,-1-1 0,1 0-1,-1-1 1,0 0-1,1 0 1,-1 0-1,0-1 1,-1 0-1,9-6 1,-11 6-1,1 0 0,-1 0 0,0 0 0,0 0 0,0-1 0,-1 1 0,0-1 0,0 0 0,0 0 0,0 0 0,-1 0 0,0-1 0,0 1 0,0 0 0,-1-1 0,1 0 0,-1-6 0,-4 8 0,-6 10 0,-5 10 0,9-9 0,1 1 0,0 0 0,0 0 0,0 1 0,1-1 0,0 1 0,1 0 0,0-1 0,1 1 0,-1 0 0,1 11 0,1-18 0,1-1 0,-1 1 0,1 0 0,-1-1 0,1 1 0,0 0 0,0-1 0,0 1 0,0-1 0,0 0 0,0 1 0,0-1 0,0 0 0,0 1 0,1-1 0,-1 0 0,0 0 0,1 0 0,-1 0 0,1 0 0,-1 0 0,1-1 0,0 1 0,-1 0 0,1-1 0,0 1 0,-1-1 0,1 0 0,0 0 0,3 1 0,62 3 0,-57-5 0,17 2 0,-16 0 0,0-1 0,0 0 0,0-1 0,0 0 0,14-3 0,-22 3 0,0 0 0,0 0 0,0 0 0,-1-1 0,1 1 0,0-1 0,-1 0 0,1 0 0,-1 1 0,0-1 0,1-1 0,-1 1 0,0 0 0,0-1 0,-1 1 0,1-1 0,0 1 0,-1-1 0,1 0 0,-1 0 0,0 1 0,0-1 0,1-6 0,0-5 0,0-1 0,0 1 0,-2-1 0,0 0 0,0 1 0,-2-1 0,0 0 0,0 1 0,-1 0 0,-1-1 0,-1 1 0,0 1 0,0-1 0,-16-25 0,21 39 0,1 0 0,-1 1 0,0-1 0,0 0 0,0 0 0,0 0 0,0 0 0,1 0 0,-1 0 0,0 0 0,0 0 0,0 0 0,0 0 0,1 1 0,-1-1 0,0 0 0,0 0 0,0 0 0,0 0 0,1 0 0,-1 0 0,0 0 0,0 0 0,0 0 0,1 0 0,-1-1 0,0 1 0,0 0 0,0 0 0,0 0 0,1 0 0,-1 0 0,0 0 0,0 0 0,0 0 0,0 0 0,0 0 0,1-1 0,-1 1 0,0 0 0,0 0 0,0 0 0,0 0 0,0-1 0,0 1 0,0 0 0,0 0 0,1 0 0,-1 0 0,0-1 0,0 1 0,0 0 0,0 0 0,0 0 0,0 0 0,0-1 0,0 1 0,0 0 0,0 0 0,0 0 0,0 0 0,0-1 0,0 1 0,-1 0 0,2 0 0,72 28-1474,-53-19-928,1-1 0,-1 0 0,37 7 0,-10-10-13357</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258"/>
    </inkml:context>
    <inkml:brush xml:id="br0">
      <inkml:brushProperty name="width" value="0.025" units="cm"/>
      <inkml:brushProperty name="height" value="0.025" units="cm"/>
    </inkml:brush>
  </inkml:definitions>
  <inkml:trace contextRef="#ctx0" brushRef="#br0">80 7 14734,'-4'0'8608,"-7"11"-6378,-7 15-1398,11-11-473,-1 1 0,2-1 0,0 1 0,1 0 0,1 1 0,1-1 0,0 1 0,1-1 0,0 1 0,2 0 0,2 30 0,-2-45-339,1 0 1,0 0-1,0 0 1,-1-1-1,1 1 1,0 0-1,0 0 1,1-1-1,-1 1 1,0-1-1,1 1 1,-1-1-1,1 0 1,-1 0-1,1 1 1,-1-1-1,1 0 1,0 0-1,0 0 1,-1-1-1,1 1 1,0 0-1,0-1 1,0 1-1,0-1 1,0 0-1,0 1 1,0-1-1,0 0 1,0 0-1,0 0 1,0-1-1,0 1 1,0 0-1,0-1 1,1 0-1,6-1 32,-1 1 0,1-2 0,-1 1 0,0-1 0,0-1 0,0 1 0,8-6 0,-4 0-23,0 0 1,0 0-1,0-2 0,-2 1 0,1-1 0,-1-1 0,-1 0 1,0 0-1,-1-1 0,0 0 0,-1-1 0,0 1 1,-2-1-1,6-15 0,-17 58 60,1 1 1,2 0-1,1 48 1,2-74-89,0-1 1,0 1 0,1-1 0,-1 0 0,1 1 0,0-1 0,0 1 0,0-1 0,0 0 0,0 0-1,1 0 1,-1 0 0,1 0 0,0 0 0,0 0 0,0 0 0,0 0 0,1-1 0,-1 0-1,1 1 1,0-1 0,-1 0 0,1 0 0,0 0 0,0 0 0,0-1 0,0 1 0,1-1 0,-1 0-1,7 2 1,-5-3 0,0 1-1,0-1 0,0 1 0,0-2 0,0 1 1,0 0-1,0-1 0,0 0 0,0 0 0,0 0 1,0-1-1,-1 0 0,1 0 0,0 0 0,-1 0 1,0-1-1,1 0 0,-1 0 0,0 0 1,0 0-1,3-4 0,2-3-1,-1 0 0,1-1 0,-2 0 0,0 0 0,0-1 0,-1 1 0,-1-1 0,0-1 0,0 1 0,-1-1 0,-1 0 0,0 1 0,-1-2 0,0 1 0,-1 0 0,0 0 0,-1 0 0,-4-26 0,4 37-18,-1 0 0,1 0-1,-1 0 1,0 0 0,0 0 0,0 0 0,0 0-1,0 0 1,-1 0 0,1 0 0,-1 0 0,1 1 0,-1-1-1,1 1 1,-1-1 0,0 1 0,0 0 0,0-1-1,0 1 1,0 0 0,0 0 0,0 1 0,0-1-1,0 0 1,0 1 0,-3-1 0,4 1-30,-1 0-1,1 0 1,0 0 0,-1 0-1,1 1 1,-1-1 0,1 1-1,0-1 1,-1 1 0,1-1 0,0 1-1,0 0 1,-1-1 0,1 1-1,0 0 1,0 0 0,0 0-1,0 0 1,0 0 0,0 0 0,0 0-1,1 0 1,-1 1 0,0-1-1,0 0 1,1 0 0,-1 1-1,1-1 1,-1 0 0,1 1 0,0-1-1,0 1 1,-1-1 0,1 0-1,0 1 1,0-1 0,0 1 0,0-1-1,1 0 1,-1 1 0,1 1-1,-1 1-763,0 0 1,1 0-1,0-1 0,0 1 0,0-1 0,0 1 0,0-1 0,1 1 0,-1-1 0,1 0 1,3 4-1,14 15-7201</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617"/>
    </inkml:context>
    <inkml:brush xml:id="br0">
      <inkml:brushProperty name="width" value="0.025" units="cm"/>
      <inkml:brushProperty name="height" value="0.025" units="cm"/>
    </inkml:brush>
  </inkml:definitions>
  <inkml:trace contextRef="#ctx0" brushRef="#br0">93 31 12620,'0'0'18076,"-10"-6"-16715,-32-17-747,41 23-611,0-1 0,0 1 0,0 0 0,0 0 0,0-1-1,-1 1 1,1 0 0,0 0 0,0 0 0,0 0 0,0 0 0,-1 1 0,1-1 0,0 0 0,0 0 0,0 1 0,0-1 0,0 1 0,0-1 0,0 1-1,0-1 1,0 1 0,0 0 0,0-1 0,0 1 0,0 0 0,0 0 0,1 0 0,-1 0 0,0 0 0,1 0 0,-1 0 0,0 0 0,1 0-1,-1 0 1,1 0 0,0 0 0,-1 0 0,1 0 0,0 2 0,-1 0-5,0 0 0,0 0 0,0 0 0,1 1 0,0-1 0,-1 0 0,1 1 0,1-1 0,-1 0 0,0 0 0,2 6 0,-1-7 2,1 0 0,0 0 0,0 0 0,-1 0 0,1 0 0,0 0 0,0-1 0,1 1 0,-1-1 0,0 1 0,0-1 0,1 0 0,-1 0 0,1 0 0,-1 0 0,1 0 0,-1-1 0,1 1 0,0-1 0,-1 0 0,1 1 0,-1-1 0,1 0 0,0-1 0,4 0 0,-2 1 0,0 0 0,0-1 0,0 0 0,0 0 0,0-1 0,0 1 0,-1-1 0,1 0 0,0 0 0,-1-1 0,1 1 0,5-6 0,13-22 0,-22 29 0,0-1 0,0 1 0,0-1 0,0 0 0,0 0 0,0 0 0,0 1 0,-1-1 0,1 0 0,-1 0 0,0 0 0,1 0 0,-1 0 0,0 0 0,0 0 0,-1-3 0,1 5 0,0-1 0,0 1 0,-1 0 0,1 0 0,0 0 0,-1-1 0,1 1 0,0 0 0,-1 0 0,1 0 0,-1 0 0,1 0 0,0 0 0,-1 0 0,1 0 0,0 0 0,-1 0 0,1 0 0,-1 0 0,1 0 0,0 0 0,-1 0 0,1 0 0,0 0 0,-1 0 0,1 0 0,0 1 0,-1-1 0,1 0 0,0 0 0,-1 0 0,1 1 0,0-1 0,-1 0 0,1 1 0,0-1 0,0 0 0,0 0 0,-1 1 0,1-1 0,0 1 0,-12 12 0,7-7 0,1 0 0,0 1 0,1-1 0,-1 1 0,1 0 0,1 0 0,-1 0 0,1 1 0,1-1 0,-1 0 0,1 1 0,1-1 0,-1 15 0,2-20-127,0-1 0,0 1 1,0-1-1,0 1 0,0-1 0,0 0 0,0 0 1,0 1-1,0-1 0,1 0 0,-1 0 1,0 0-1,1 0 0,-1 0 0,1-1 0,-1 1 1,1 0-1,0-1 0,-1 1 0,1-1 0,0 1 1,-1-1-1,1 0 0,0 0 0,-1 0 1,1 0-1,0 0 0,-1 0 0,1 0 0,0 0 1,2-1-1,4 0-1067,0 0 0,0 0 0,0-1 0,0 0 0,10-4 0,11-10-5746</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021"/>
    </inkml:context>
    <inkml:brush xml:id="br0">
      <inkml:brushProperty name="width" value="0.025" units="cm"/>
      <inkml:brushProperty name="height" value="0.025" units="cm"/>
    </inkml:brush>
  </inkml:definitions>
  <inkml:trace contextRef="#ctx0" brushRef="#br0">59 205 14830,'0'0'12182,"-9"11"-10826,-27 35-390,35-44-937,-1 0-1,1-1 1,0 1-1,0 0 1,0 0-1,0 0 1,0 0-1,0 0 1,0 0-1,1 0 1,-1 0-1,1 0 1,-1 0-1,1 1 1,0-1-1,0 0 1,0 0-1,0 0 0,0 0 1,1 1-1,-1-1 1,0 0-1,1 0 1,0 0-1,-1 0 1,1 0-1,0 0 1,0 0-1,0 0 1,1 0-1,-1-1 1,0 1-1,1 0 1,-1-1-1,1 1 1,-1-1-1,1 1 0,0-1 1,-1 0-1,1 0 1,0 0-1,0 0 1,0 0-1,0 0 1,0 0-1,0-1 1,0 1-1,4 0 1,5 2 31,1 0 1,0-1 0,0-1 0,0 0-1,0 0 1,21-2 0,-24-1-20,0 0 1,0-1-1,0 0 1,0 0-1,-1-1 1,1 0-1,-1 0 1,0-1-1,0 0 1,0-1-1,-1 0 1,0 0-1,0 0 1,0-1-1,-1 0 1,0 0-1,-1-1 1,1 1-1,4-11 1,-5 9 1,0 0 1,-1 0-1,0-1 1,0 1-1,-1-1 1,-1 0-1,1 0 1,-1 0-1,-1 0 0,0 0 1,-1 0-1,0 0 1,0 0-1,-1 0 1,0 0-1,-1 0 1,-5-19-1,6 27-43,0-1 0,0 0 0,0 1 0,0-1 0,-1 1 0,1-1 0,-1 1 0,0 0 0,1 0 0,-1 0 0,0 0 0,0 0 0,0 0 0,-1 0 0,1 0 0,0 1 0,-1-1 0,1 1 0,-1 0 0,1 0 0,-1 0 0,1 0 0,-1 0 0,0 0 0,0 1 0,1-1 0,-1 1 0,0 0 0,0 0 0,-3 0 0,1 1 0,0 0 0,1 0 0,-1 1 0,1-1 0,-1 1 0,1 0 0,0 0 0,0 0 0,0 1 0,0 0 0,0 0 0,1 0 0,-1 0 0,1 0 0,0 1 0,-1-1 0,-2 6 0,0 0 0,1-1 0,0 1 0,1 0 0,0 1 0,0-1 0,-4 17 0,7-23 0,1-1 0,-1 1 0,1-1 0,0 1 0,-1-1 0,1 1 0,0-1 0,0 1 0,1 0 0,-1-1 0,0 1 0,1-1 0,0 1 0,-1-1 0,1 0 0,0 1 0,0-1 0,1 0 0,-1 1 0,0-1 0,1 0 0,-1 0 0,1 0 0,0 0 0,-1-1 0,1 1 0,0 0 0,0-1 0,0 1 0,1-1 0,1 2 0,40 14-577,-31-13 85,-1 0-1,0 1 0,0 1 0,15 10 0,-24-14 424,0 0-1,0 0 0,-1 0 0,1 1 1,-1-1-1,0 1 0,1 0 0,-1 0 1,0 0-1,-1 0 0,1 0 0,-1 0 1,1 0-1,-1 0 0,0 1 0,0-1 1,0 0-1,-1 1 0,1-1 0,-1 1 1,0 3-1,0-2 785,2 12-3668,-2-17 2691,0 0 1,1 1-1,-1-1 0,0 0 1,0 1-1,1-1 1,-1 0-1,0 0 1,1 1-1,-1-1 1,0 0-1,1 0 1,-1 0-1,1 0 1,-1 0-1,0 1 0,1-1 1,-1 0-1,1 0 1,-1 0-1,0 0 1,1 0-1,-1 0 1,1 0-1,-1 0 1,0 0-1,1 0 0,-1-1 1,1 1-1,-1 0 1,0 0-1,1 0 1,-1 0-1,0-1 1,1 1-1,-1 0 1,0 0-1,1 0 1,-1-1-1,16-11-9593</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348"/>
    </inkml:context>
    <inkml:brush xml:id="br0">
      <inkml:brushProperty name="width" value="0.025" units="cm"/>
      <inkml:brushProperty name="height" value="0.025" units="cm"/>
    </inkml:brush>
  </inkml:definitions>
  <inkml:trace contextRef="#ctx0" brushRef="#br0">67 1 14638,'0'0'16426,"-9"6"-15625,-29 22-235,37-27-561,0 0 1,-1 0 0,1-1 0,0 1 0,0 0-1,0 0 1,-1 0 0,1 0 0,0 0-1,0 1 1,1-1 0,-1 0 0,0 0-1,0 1 1,1-1 0,-1 0 0,0 1 0,1-1-1,-1 1 1,1-1 0,0 1 0,0-1-1,-1 1 1,1-1 0,0 1 0,0-1 0,0 1-1,1-1 1,-1 1 0,0-1 0,0 1-1,1-1 1,-1 0 0,1 1 0,-1-1-1,1 1 1,0-1 0,0 0 0,-1 0 0,1 1-1,2 1 1,0 0-170,1 0 0,0 0 0,0 0 0,0-1 0,0 0-1,0 1 1,1-1 0,-1-1 0,10 4 0,4-2-534,43 12-540,-60-15 1268,0 0 0,1 0 0,-1 1-1,0-1 1,0 1 0,0-1-1,1 1 1,-1 0 0,0-1 0,0 1-1,0 0 1,0 0 0,0 0 0,0 0-1,0 0 1,-1 0 0,1 0-1,0 0 1,0 0 0,-1 0 0,1 0-1,-1 0 1,1 0 0,-1 1 0,1-1-1,-1 0 1,0 1 0,1-1-1,-1 0 1,0 0 0,0 1 0,0-1-1,0 0 1,0 1 0,-1-1 0,1 0-1,-1 2 1,0-1 25,-1 0 0,1 0 0,-1 0 0,0 0 0,0 0 0,0-1 0,0 1 0,0 0-1,-1-1 1,1 0 0,0 0 0,-1 1 0,1-1 0,-1 0 0,1-1 0,-1 1 0,1 0 0,-1-1 0,0 0 0,-2 1 0,3-1-121,0 0-1,0 0 1,0 0 0,0 0 0,0 0 0,0-1 0,0 1 0,1 0-1,-1-1 1,0 0 0,0 1 0,0-1 0,-1-1 0,2 2-153,0-1 1,0 0 0,1 0 0,-1 1 0,0-1 0,0 0-1,1 0 1,-1 0 0,1 0 0,-1 0 0,1 0 0,-1 0 0,1 0-1,-1 0 1,1 0 0,0 0 0,0 0 0,0 0 0,-1 0-1,1 0 1,0 0 0,0 0 0,0 0 0,1-2 0,5-22-7144,11-5-4126</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930"/>
    </inkml:context>
    <inkml:brush xml:id="br0">
      <inkml:brushProperty name="width" value="0.025" units="cm"/>
      <inkml:brushProperty name="height" value="0.025" units="cm"/>
    </inkml:brush>
  </inkml:definitions>
  <inkml:trace contextRef="#ctx0" brushRef="#br0">79 0 15278,'0'0'11793,"-2"10"-9300,-48 317 506,39-244-2795,9-63-204,16-119 0,-14 94 0,-3-62 0,2 62 0,1 0 0,-1 0 0,0 1 0,-1-1 0,1 0 0,-1 1 0,0-1 0,0 1 0,-1 0 0,1 0 0,-5-6 0,11 19 0,10 18 0,-7-21 0,0 0 0,1-1 0,-1 1 0,1-1 0,1-1 0,-1 1 0,0-2 0,1 1 0,0-1 0,0 0 0,0-1 0,0 0 0,0 0 0,13 0 0,-5-2 0,1-1 0,-1 0 0,1-1 0,-1-1 0,1-1 0,27-9 0,-43 12 0,1 0 0,-1 0 0,1 0 0,0 0 0,-1 1 0,1-1 0,0 1 0,0-1 0,-1 1 0,1 0 0,0 0 0,0 0 0,4 2 0,-5-1 0,-1 0 0,0 0 0,1 1 0,-1-1 0,0 1 0,0-1 0,0 1 0,0-1 0,0 1 0,0 0 0,0-1 0,-1 1 0,1 0 0,-1 0 0,1-1 0,-1 1 0,0 0 0,1 0 0,-1 3 0,0-3 0,0 0 0,1 0 0,-1 1 0,1-1 0,-1 0 0,1 0 0,0 0 0,0 0 0,0 0 0,0-1 0,0 1 0,0 0 0,1 0 0,-1-1 0,1 1 0,-1-1 0,1 1 0,-1-1 0,1 0 0,0 1 0,0-1 0,0 0 0,0 0 0,0 0 0,0 0 0,0-1 0,0 1 0,0-1 0,0 1 0,0-1 0,4 1 0,6-1 0,0-1 0,0 1 0,0-2 0,22-5 0,20-1 0,-50 7-2,-1 2-1,1-1 1,-1 0-1,0 1 1,1-1-1,-1 1 1,0 0-1,0 0 1,1 0-1,-1 1 1,3 1 0,6 3-247,-6-4-925,0-1 1,0 0-1,1 0 0,-1 0 0,0-1 0,0 1 0,1-2 0,-1 1 0,0-1 0,0 0 0,0 0 0,1 0 0,-1-1 0,-1 0 0,1 0 0,0-1 0,0 0 1,-1 1-1,0-2 0,8-4 0,8-7-5318</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320"/>
    </inkml:context>
    <inkml:brush xml:id="br0">
      <inkml:brushProperty name="width" value="0.025" units="cm"/>
      <inkml:brushProperty name="height" value="0.025" units="cm"/>
    </inkml:brush>
  </inkml:definitions>
  <inkml:trace contextRef="#ctx0" brushRef="#br0">27 1 9449,'0'0'16325,"-3"4"-16229,1-3-167,1 0 1,0 0-1,0 1 1,0-1-1,0 0 1,0 1-1,0-1 1,0 0-1,1 1 1,-1-1-1,1 1 1,-1 0-1,1-1 1,-1 1-1,1-1 1,0 1 0,0 0-1,-1-1 1,1 1-1,0 0 1,1-1-1,-1 1 1,0 0-1,0-1 1,1 1-1,-1-1 1,1 1-1,0-1 1,-1 1-1,1-1 1,0 1-1,0-1 1,0 1-1,0-1 1,0 0-1,0 1 1,0-1-1,0 0 1,0 0-1,1 0 1,-1 0-1,0 0 1,1 0-1,-1-1 1,1 1-1,-1 0 1,1-1-1,1 1 1,34 6-334,-31-6 516,-1-1 1,1 1-1,-1-1 0,0 2 1,0-1-1,1 0 1,-1 1-1,0 0 0,0 1 1,0-1-1,-1 1 0,7 4 1,-10-7-57,-1 1 1,0-1-1,1 1 1,-1-1-1,1 1 0,-1-1 1,0 1-1,0-1 1,1 1-1,-1-1 1,0 1-1,0-1 0,0 1 1,1-1-1,-1 1 1,0 0-1,0-1 1,0 1-1,0-1 0,0 1 1,0 0-1,0-1 1,0 1-1,-1-1 1,1 1-1,0-1 0,0 1 1,0 0-1,-1-1 1,1 1-1,0-1 1,-1 1-1,-19 13 3093,-28-2 1134,45-11-4287,-44 1-1133,46-2 992,-1 0 1,1 0-1,0 0 0,-1-1 1,1 1-1,-1 0 1,1-1-1,0 1 1,0-1-1,-1 1 1,1-1-1,0 0 1,0 0-1,0 1 1,0-1-1,0 0 1,0 0-1,0 0 1,0 0-1,0 0 1,0 0-1,0 0 0,1-1 1,-1 1-1,0 0 1,1 0-1,-1-1 1,1 1-1,-1-2 1,-1-16-8088</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929"/>
    </inkml:context>
    <inkml:brush xml:id="br0">
      <inkml:brushProperty name="width" value="0.025" units="cm"/>
      <inkml:brushProperty name="height" value="0.025" units="cm"/>
    </inkml:brush>
  </inkml:definitions>
  <inkml:trace contextRef="#ctx0" brushRef="#br0">218 0 15118,'0'0'10736,"-8"3"-8628,2 0-1896,1 0 0,-1 0-1,1 1 1,0-1-1,0 1 1,0 0-1,0 0 1,1 1 0,0 0-1,0-1 1,0 1-1,0 1 1,1-1-1,0 0 1,0 1 0,0 0-1,1-1 1,-3 11-1,-7 23-99,3 1 0,1 0 1,1 1-1,3 0 0,1 0 0,5 77 0,4-83-112,-6-39 0,1-1 0,-1-1 0,0 1 0,0 0 0,-1-1 0,0 1 0,-1-6 0,-4-3 0,-1 0 0,-1 1 0,-11-16 0,12 20 0,0-1 0,1 1 0,1-1 0,-1 0 0,2 0 0,-1-1 0,1 1 0,-2-13 0,7 22 0,0 1 0,0-1 0,0 0 0,0 1 0,1-1 0,-1 1 0,0-1 0,0 1 0,0 0 0,1-1 0,-1 1 0,0 0 0,0 0 0,1 0 0,-1 0 0,0 0 0,1 0 0,-1 0 0,0 0 0,0 1 0,3 0 0,-4-1 0,44 6-1064,-13-1-2909,1-2 0,64 0 0,-65-7-3191</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260"/>
    </inkml:context>
    <inkml:brush xml:id="br0">
      <inkml:brushProperty name="width" value="0.025" units="cm"/>
      <inkml:brushProperty name="height" value="0.025" units="cm"/>
    </inkml:brush>
  </inkml:definitions>
  <inkml:trace contextRef="#ctx0" brushRef="#br0">95 2 12075,'0'0'8382,"-9"-1"-5596,6 1-2617,0 0-1,0-1 1,0 1-1,0 0 1,0 0-1,0 1 1,0-1-1,-1 1 1,1-1-1,0 1 1,0 0-1,1 0 1,-1 1-1,0-1 1,0 0-1,1 1 1,-1 0-1,0-1 1,1 1-1,0 0 1,-1 1-1,1-1 1,0 0-1,0 0 1,0 1-1,0 0 1,1-1-1,-1 1 1,1 0-1,0-1 1,-1 1-1,1 0 1,1 0-1,-1 0 1,0 0-1,1 0 1,-1 0-1,1 5 1,-1-6-87,1 0 1,0-1-1,0 1 1,0 0-1,-1-1 1,1 1-1,1 0 1,-1-1 0,0 1-1,0 0 1,1-1-1,-1 1 1,1 0-1,-1-1 1,1 1-1,0-1 1,-1 1-1,1-1 1,0 1-1,0-1 1,0 0-1,0 1 1,1-1-1,-1 0 1,0 0-1,0 0 1,3 2-1,-1-2-37,0 0-1,0 0 0,0 0 1,1-1-1,-1 1 0,0-1 0,0 0 1,1 0-1,-1 0 0,0 0 1,1-1-1,-1 1 0,6-2 1,0-2-70,-1 0 1,0 0 0,0-1-1,0 0 1,0 0 0,-1-1-1,0 0 1,0 0-1,0-1 1,-1 1 0,0-2-1,0 1 1,-1-1 0,0 1-1,5-12 1,-15 31-28,1 0-1,0 0 1,1 0 0,0 1-1,0-1 1,2 1 0,-1-1-1,2 1 1,0 18 0,1-30-21,-1 1 0,0-1 0,1 0 1,-1 0-1,1 1 0,-1-1 0,1 0 0,0 0 1,-1 0-1,1 0 0,0 0 0,0 0 1,0 0-1,0 0 0,0 0 0,0 0 0,0-1 1,0 1-1,0 0 0,0 0 0,0-1 0,0 1 1,1-1-1,-1 1 0,0-1 0,0 0 1,1 0-1,-1 1 0,0-1 0,0 0 0,1 0 1,-1 0-1,0 0 0,1 0 0,-1-1 0,0 1 1,1 0-1,-1 0 0,0-1 0,0 1 1,0-1-1,1 1 0,1-2 0,2 0-941,0-1 1,1 1-1,-1-1 0,0 0 0,0 0 1,0-1-1,-1 1 0,7-7 0,10-17-7121</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636"/>
    </inkml:context>
    <inkml:brush xml:id="br0">
      <inkml:brushProperty name="width" value="0.025" units="cm"/>
      <inkml:brushProperty name="height" value="0.025" units="cm"/>
    </inkml:brush>
  </inkml:definitions>
  <inkml:trace contextRef="#ctx0" brushRef="#br0">39 1 15118,'0'0'4004,"-3"9"-64,-8 41-705,1 0 0,-5 88 0,15-53-3235,0-84 0,0-1 0,0 1 0,1-1 0,-1 0 0,0 1 0,0-1 0,0 1 0,1-1 0,-1 0 0,0 1 0,0-1 0,1 0 0,-1 1 0,0-1 0,1 0 0,-1 1 0,0-1 0,1 0 0,-1 0 0,0 1 0,1-1 0,-1 0 0,1 0 0,-1 0 0,1 0 0,-1 0 0,0 1 0,1-1 0,-1 0 0,1 0 0,-1 0 0,1 0 0,-1 0 0,0 0 0,1 0 0,-1 0 0,1-1 0,-1 1 0,1 0 0,-1 0 0,0 0 0,1 0 0,-1-1 0,1 1 0,-1 0 0,0 0 0,1-1 0,-1 1 0,0 0 0,1-1 0,-1 1 0,1-1 0,20-15 0,10-21 0,-2-2 0,43-76 0,-45 69 0,-18 36-1680,-7 21-3436,-2 3-2982</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979"/>
    </inkml:context>
    <inkml:brush xml:id="br0">
      <inkml:brushProperty name="width" value="0.025" units="cm"/>
      <inkml:brushProperty name="height" value="0.025" units="cm"/>
    </inkml:brush>
  </inkml:definitions>
  <inkml:trace contextRef="#ctx0" brushRef="#br0">1 84 17296,'0'0'11980,"59"16"-10443,-31-16-960,1-11-481,-1-5-641,-4-4-2049,-3-4-3044,-5-5-4003</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353"/>
    </inkml:context>
    <inkml:brush xml:id="br0">
      <inkml:brushProperty name="width" value="0.025" units="cm"/>
      <inkml:brushProperty name="height" value="0.025" units="cm"/>
    </inkml:brush>
  </inkml:definitions>
  <inkml:trace contextRef="#ctx0" brushRef="#br0">60 0 20275,'0'0'3518,"-4"11"-390,-6 22-1730,2 1-1,1-1 0,-4 59 1,6 117-1185,5-208-528,0-37-3838,-6-51 334,-2 30 6757,8 56-2830,1 1 0,-1-1-1,0 1 1,1-1 0,-1 1-1,0 0 1,1-1 0,-1 1 0,1 0-1,-1 0 1,1-1 0,-1 1-1,1 0 1,-1 0 0,1 0 0,-1-1-1,1 1 1,-1 0 0,1 0-1,-1 0 1,1 0 0,0 0 0,-1 0-1,1 0 1,-1 0 0,1 0-1,-1 0 1,1 1 0,-1-1 0,1 0-1,-1 0 1,1 0 0,-1 1-1,1-1 1,-1 0 0,1 1-1,-1-1 1,0 0 0,1 1 0,0-1-1,32 14-796,-27-11 966,64 19-4383,-22-18-5988,-28-4 2460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822"/>
    </inkml:context>
    <inkml:brush xml:id="br0">
      <inkml:brushProperty name="width" value="0.025" units="cm"/>
      <inkml:brushProperty name="height" value="0.025" units="cm"/>
    </inkml:brush>
  </inkml:definitions>
  <inkml:trace contextRef="#ctx0" brushRef="#br0">47 88 5733,'0'0'21311,"-4"4"-20243,-1 0-680,0 1 1,0 0-1,0 0 1,1 1-1,-7 10 1,10-15-373,0 0 1,0 0-1,1 0 1,-1 0-1,0 1 0,1-1 1,-1 0-1,1 0 1,-1 0-1,1 1 0,0-1 1,0 0-1,-1 0 1,1 1-1,0-1 1,0 0-1,0 1 0,0-1 1,0 0-1,1 0 1,-1 1-1,0-1 1,1 0-1,-1 0 0,0 0 1,1 1-1,0-1 1,-1 0-1,1 0 1,0 0-1,-1 0 0,1 0 1,0 0-1,0 0 1,0 0-1,0 0 1,0 0-1,0-1 0,0 1 1,0 0-1,0-1 1,0 1-1,2 0 0,9 2 9,0 0 0,1-2 0,-1 1-1,0-1 1,0-1 0,1 0-1,-1-1 1,0 0 0,0-1-1,0 0 1,0-1 0,18-7-1,-4 3 1145,-27 3-1156,0 0 0,0 1-1,0-1 1,0 0 0,-1 0 0,0 1 0,1-1-1,-4-4 1,3 6-16,2 1 3,-1-1 0,0 1 0,0-1 0,0 1 0,1-1 0,-1 1 0,1-1 0,-1 0 0,1 1 0,0-1 0,0 0 0,0 1 0,0-1 0,0-2 0,0 3 0,0 1 0,1-1 0,-1 0 0,0 1 0,1-1 0,-1 1 0,0 0 0,1-1 0,-1 1 0,1-1 0,-1 1 0,1 0 0,-1-1 0,1 1 0,-1 0 0,1-1 0,-1 1 0,1 0 0,-1 0 0,1 0 0,0-1 0,-1 1 0,1 0 0,-1 0 0,1 0 0,1 0 0,6 1 0,0 0 0,1 0 0,-1 1 0,15 4 0,3 1 0,-17-5 0,1-1 0,-1 0 0,1-1 0,0 0 0,-1 0 0,1-1 0,-1 0 0,1-1 0,13-4 0,-20 5 0,1-1 0,-1 1 0,0-1 0,0 0 0,0 0 0,0 0 0,0 0 0,0 0 0,0-1 0,-1 1 0,1-1 0,-1 0 0,0 1 0,1-1 0,-1 0 0,-1-1 0,1 1 0,0 0 0,-1 0 0,0-1 0,0 1 0,0-1 0,0 1 0,0-1 0,-1 1 0,1-1 0,-1 0 0,0-3 0,0 6 0,0 0 0,0 1 0,0-1 0,0 0 0,0 1 0,0-1 0,0 0 0,0 1 0,0-1 0,-1 0 0,1 1 0,0-1 0,0 1 0,-1-1 0,1 0 0,0 1 0,-1-1 0,1 1 0,-1-1 0,1 1 0,0-1 0,-1 1 0,1-1 0,-1 1 0,1 0 0,-1-1 0,0 1 0,1 0 0,-1-1 0,0 1 0,-21 3 0,17-1 0,0 0 0,1 0 0,-1 0 0,1 1 0,0 0 0,0 0 0,-6 6 0,6-4 0,0 1 0,1 0 0,-1-1 0,1 1 0,1 1 0,-1-1 0,1 0 0,0 1 0,0-1 0,1 1 0,0-1 0,0 1 0,1 0 0,0-1 0,0 1 0,1 9 0,0-14 0,0 0 0,0 0 0,0-1 0,0 1 0,0-1 0,0 1 0,0 0 0,0-1 0,1 0 0,-1 1 0,1-1 0,-1 0 0,1 0 0,-1 0 0,1 0 0,0 0 0,-1 0 0,1 0 0,0-1 0,0 1 0,0-1 0,-1 1 0,1-1 0,0 0 0,0 1 0,0-1 0,0 0 0,0 0 0,0 0 0,0-1 0,2 0 0,5 1 0,0-1 0,0 0 0,-1-1 0,1 0 0,13-5 0,9-8 0,-22 11 0,-1-1 0,1 1 0,0 0 0,0 1 0,1 0 0,-1 1 0,1 0 0,13-1 0,-21 3 0,-1 1 0,0 0 0,0 0 0,0-1 0,1 1 0,-1 0 0,0 0 0,0 0 0,0 0 0,0 1 0,-1-1 0,1 0 0,0 0 0,0 1 0,-1-1 0,1 0 0,-1 1 0,1-1 0,-1 0 0,0 1 0,1-1 0,-1 1 0,0-1 0,0 0 0,0 3 0,0-2 0,1 1 0,-1-1 0,1 1 0,-1-1 0,1 1 0,0-1 0,0 0 0,0 0 0,0 1 0,0-1 0,0 0 0,1 0 0,-1 0 0,1 0 0,-1 0 0,4 2 0,-2-3 1,1 1 0,0-1 1,0 0-1,0 0 0,0 0 0,0-1 0,1 1 0,-1-1 1,0 0-1,0 0 0,0 0 0,0-1 0,4 0 0,53-20 5,-52 17-24,0 0 1,0 1-1,0 0 0,0 1 1,1 0-1,15-2 1,-24 9-310,0 0 1,1 0 0,-2 1-1,1-1 1,-1 0 0,1 0 0,-1 1-1,-2 9 1,2-12-629,-1 10-3802,1-3-4110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29.988"/>
    </inkml:context>
    <inkml:brush xml:id="br0">
      <inkml:brushProperty name="width" value="0.025" units="cm"/>
      <inkml:brushProperty name="height" value="0.025" units="cm"/>
    </inkml:brush>
  </inkml:definitions>
  <inkml:trace contextRef="#ctx0" brushRef="#br0">1 52 4356,'0'0'17094,"0"-8"-14100,2-25-324,-1 32-2566,-1 1 0,1-1 1,-1 0-1,1 1 1,-1-1-1,1 0 1,-1 1-1,1-1 0,-1 1 1,1-1-1,0 1 1,-1-1-1,1 1 0,0-1 1,0 1-1,-1 0 1,1-1-1,0 1 0,0 0 1,-1 0-1,1-1 1,0 1-1,0 0 1,0 0-1,-1 0 0,3 0 1,25 1 2422,-21-1-2220,85 7-2658,-2 0-5105,-76-7-5094</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0.502"/>
    </inkml:context>
    <inkml:brush xml:id="br0">
      <inkml:brushProperty name="width" value="0.025" units="cm"/>
      <inkml:brushProperty name="height" value="0.025" units="cm"/>
    </inkml:brush>
  </inkml:definitions>
  <inkml:trace contextRef="#ctx0" brushRef="#br0">50 40 15182,'0'0'5894,"-50"2"832,59-2-4804,18-1-833,12-7 32,7 0-288,8-2-833,3 2 0,-1 3 0,-5 4 0,-6 1 0,-6 0-609,-9 0-3202,-12-1-4101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615"/>
    </inkml:context>
    <inkml:brush xml:id="br0">
      <inkml:brushProperty name="width" value="0.025" units="cm"/>
      <inkml:brushProperty name="height" value="0.025" units="cm"/>
    </inkml:brush>
  </inkml:definitions>
  <inkml:trace contextRef="#ctx0" brushRef="#br0">42 169 7495,'0'-3'7920,"1"-6"-5359,-2 5-2874,-6 10 3683,-19 34-1021,25-39-2072,0 0 0,0 1 0,1-1 0,-1 1 0,0-1 0,0 1 0,1-1-1,-1 1 1,1-1 0,-1 1 0,1-1 0,0 1 0,0 0 0,0-1 0,0 4 0,0-5-186,0 1 1,1-1 0,-1 1-1,0-1 1,1 0-1,-1 1 1,0-1-1,1 0 1,-1 1 0,1-1-1,-1 0 1,0 1-1,1-1 1,-1 0-1,1 0 1,-1 1 0,1-1-1,-1 0 1,1 0-1,-1 0 1,1 0-1,-1 0 1,1 0 0,0 0-1,-1 0 1,1 0-1,-1 0 1,1 0-1,0 0 1,40-14 1619,-8-6-1630,-1-2 1,-1-1-1,-2-2 1,0 0-1,30-36 1,-18 19-75,-37 43-7,-3 10 0,-4 12 0,-21 40-260,17-48 38,1 0 0,0 0-1,1 0 1,1 0-1,1 1 1,0 0-1,-1 20 1,9-16-3373,-5-19 3231,1-1-1,0 1 0,-1-1 0,1 1 0,0-1 1,0 1-1,0-1 0,0 1 0,-1-1 0,1 0 1,0 0-1,0 1 0,0-1 0,0 0 0,0 0 1,0 0-1,0 0 0,0 0 0,0 0 0,13 0-6436</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956"/>
    </inkml:context>
    <inkml:brush xml:id="br0">
      <inkml:brushProperty name="width" value="0.025" units="cm"/>
      <inkml:brushProperty name="height" value="0.025" units="cm"/>
    </inkml:brush>
  </inkml:definitions>
  <inkml:trace contextRef="#ctx0" brushRef="#br0">83 1 18706,'0'0'4484,"-44"66"-1537,30-38-609,2 4-1121,3-1-801,6-3-351,3-1-33,0-5-705,12-5-993,5-8-1344,1-7-706,-3-2-1217,-3 0-3459</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376"/>
    </inkml:context>
    <inkml:brush xml:id="br0">
      <inkml:brushProperty name="width" value="0.025" units="cm"/>
      <inkml:brushProperty name="height" value="0.025" units="cm"/>
    </inkml:brush>
  </inkml:definitions>
  <inkml:trace contextRef="#ctx0" brushRef="#br0">0 225 13100,'0'0'17574,"10"-7"-16986,26-22-438,-2-2 1,-1-2-1,-1-1 1,36-51-1,-68 85-148,0-1 0,0 1 0,0 0 0,0 0 0,0 0 0,0-1 0,0 1 0,0 0 0,0 0 0,0 0 0,0-1 0,1 1 0,-1 0 0,0 0 0,0 0 0,0 0 0,0-1 0,0 1 0,0 0 0,0 0 0,1 0 0,-1 0 0,0 0 0,0 0 0,0-1 0,0 1 0,1 0 0,-1 0 0,0 0 0,0 0 0,0 0 0,1 0 0,-1 0 0,0 0 0,0 0 0,0 0 0,0 0 0,1 0 0,-1 0 0,0 0 0,0 0 0,0 0 0,1 0 0,-1 0 0,0 0 0,0 0 0,0 0 0,1 0 0,-1 0 0,0 1 0,0-1 0,0 0 0,0 0 0,0 0 0,1 0 0,-1 0 0,0 0 0,0 1 0,0-1 0,0 0 0,0 0 0,0 0 0,1 0 0,-1 1 0,0-1 0,0 0 0,0 0 0,0 0 0,0 1 0,1 23 255,-10 33 99,2-31-339,1-10-64,1 1-1,1 0 1,1 0 0,-3 34 0,6-50-66,0-1-1,0 0 1,0 1 0,0-1-1,0 0 1,1 1 0,-1-1-1,0 0 1,0 1 0,0-1-1,0 0 1,1 1 0,-1-1-1,0 0 1,0 1 0,1-1-1,-1 0 1,0 0 0,0 1-1,1-1 1,-1 0 0,0 0-1,1 0 1,-1 1 0,0-1-1,1 0 1,-1 0 0,0 0-1,1 0 1,-1 0 0,1 0-1,-1 0 1,0 0 0,1 0-1,10 0-5598,-7 0 1554,3 0-4912</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921"/>
    </inkml:context>
    <inkml:brush xml:id="br0">
      <inkml:brushProperty name="width" value="0.025" units="cm"/>
      <inkml:brushProperty name="height" value="0.025" units="cm"/>
    </inkml:brush>
  </inkml:definitions>
  <inkml:trace contextRef="#ctx0" brushRef="#br0">11 86 11627,'0'0'10042,"2"-9"-8660,-1 6-1211,0-1-1,0 1 1,0-1 0,0 1-1,1-1 1,-1 1 0,1 0-1,0 0 1,0 0 0,0 0-1,0 0 1,1 0-1,-1 0 1,1 1 0,-1-1-1,1 1 1,0 0 0,0 0-1,0 0 1,1 0 0,-1 0-1,0 1 1,1-1-1,-1 1 1,1 0 0,-1 0-1,5 0 1,4-2 201,-1 1 1,1 1-1,-1 0 1,1 0-1,-1 1 1,1 1-1,-1 0 1,14 3 0,-24-4-357,0 1 0,1-1 0,-1 1 0,0 0 0,0-1 0,0 1 0,0 0 0,0 0 0,0 0 0,0 0 0,0 0 0,0 0 0,0 0 0,-1 0 0,1 0 0,0 0 0,-1 0 0,1 0 0,-1 0 0,1 1 0,-1-1 0,1 0 0,-1 1 0,0-1 0,0 0 0,0 0 0,0 1 0,0-1 0,0 0 0,0 1 0,0-1 0,0 0 0,0 1 0,-1-1 0,1 0 0,-1 0 0,1 1 0,-1-1 0,1 0 0,-1 0 0,0 0 0,1 0 0,-1 0 0,-2 2 0,-2 5 130,0 0-1,-1 0 0,-1 0 0,-9 9 0,-37 29-46,34-32-91,1 1 0,1 1 0,1 1 0,-24 30 0,39-45-8,0 0 0,0-1 0,0 1 0,0 0 0,0 0 0,0-1 0,0 1 0,1 0 0,-1 0 0,1 0 0,-1 0 0,1 0 0,0 0 0,0 0 0,0 0 0,0 3 0,0-4 0,1 0 0,-1 0 0,1 0 0,-1 0 0,1 0 0,-1 0 0,1 0 0,0-1 0,-1 1 0,1 0 0,0 0 0,0 0 0,0-1 0,0 1 0,0 0 0,0-1 0,0 1 0,0-1 0,0 1 0,2 0 0,5 1 0,1 0 0,0-1 0,0 0 0,0 0 0,14-1 0,-14 0 0,91-8-2274,-1-15-4420,-57 11-4197</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025"/>
    </inkml:context>
    <inkml:brush xml:id="br0">
      <inkml:brushProperty name="width" value="0.025" units="cm"/>
      <inkml:brushProperty name="height" value="0.025" units="cm"/>
    </inkml:brush>
  </inkml:definitions>
  <inkml:trace contextRef="#ctx0" brushRef="#br0">4 48 5765,'8'-13'5215,"10"-14"1574,-5 19 1899,-12 41-4647,-3-18-3794,0 0 1,0 1-1,-1-1 0,-10 28 0,8-32-144,2 0 1,-1 1-1,1-1 0,1 1 1,0-1-1,1 1 0,0 0 0,1 0 1,2 21-1,-1-31-102,0 0-1,0-1 1,0 1 0,0 0-1,0-1 1,1 1 0,-1-1-1,1 0 1,-1 1-1,1-1 1,-1 0 0,1 0-1,0 0 1,-1 0 0,1 0-1,0 0 1,0-1 0,0 1-1,0 0 1,-1-1 0,1 0-1,0 1 1,0-1-1,0 0 1,0 0 0,0 0-1,0 0 1,4-1 0,0 1-12,1 0 1,-1-1 0,0 0-1,1 0 1,-1-1-1,0 0 1,0 0 0,7-3-1,17-21-3213,-27 22 1769,0 0 0,-1 0 0,1 0 0,-1 0 0,0-1 0,0 1 0,-1-1 0,1 1 0,-1-1 0,1-5 0,0-8-6275</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370"/>
    </inkml:context>
    <inkml:brush xml:id="br0">
      <inkml:brushProperty name="width" value="0.025" units="cm"/>
      <inkml:brushProperty name="height" value="0.025" units="cm"/>
    </inkml:brush>
  </inkml:definitions>
  <inkml:trace contextRef="#ctx0" brushRef="#br0">51 0 320,'0'0'28358,"-8"12"-26960,3-4-1204,-1 1 0,1 0-1,1 0 1,-1 1 0,2-1-1,-1 1 1,2 0 0,-1 0-1,1 0 1,-1 19-1,2-24-313,1-1 0,1 0 0,-1 1 0,0-1 0,1 1 0,0-1 0,0 0 0,0 0 0,3 7 0,12 3-4703,12-9-6573,-19-5 4520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699"/>
    </inkml:context>
    <inkml:brush xml:id="br0">
      <inkml:brushProperty name="width" value="0.025" units="cm"/>
      <inkml:brushProperty name="height" value="0.025" units="cm"/>
    </inkml:brush>
  </inkml:definitions>
  <inkml:trace contextRef="#ctx0" brushRef="#br0">154 0 7976,'0'0'12203,"-9"7"-10105,-6 6-1295,1 1 1,0 1-1,1 0 0,0 0 0,-14 24 1,20-29-512,1 1 1,1-1 0,-1 1 0,2 0 0,-1 1-1,2-1 1,-1 1 0,2-1 0,-1 1 0,2 0-1,-1 16 1,2-27-260,0 1 1,0-1-1,1 1 0,-1-1 0,0 0 0,1 1 1,-1-1-1,1 0 0,0 0 0,-1 1 0,1-1 0,0 0 1,0 0-1,0 0 0,0 0 0,0 0 0,0 0 0,0 0 1,0 0-1,0 0 0,0-1 0,1 1 0,1 0 1,1 1 46,1 0 0,0 0 1,-1-1-1,1 0 1,0 0-1,0 0 0,6 0 1,-4-1-11,1 0 0,0 0 0,0-1 0,0 0 0,-1 0 1,1 0-1,0-1 0,-1 0 0,9-4 0,-15 5-69,1 1-1,-1-1 1,1 0 0,-1 0 0,0 0-1,1 0 1,-1 0 0,0 0 0,0 0-1,0 0 1,0 0 0,0 0 0,0 0-1,0-1 1,0 1 0,0-1 0,-1 1-1,1 0 1,0-1 0,-1 1 0,1-1-1,-1 1 1,0-1 0,1 1 0,-1-1-1,0-2 1,-1 3-1,0 0 0,1 0 0,-1-1-1,0 1 1,0 0 0,0 0 0,0 0 0,0 0 0,0 0 0,0 0-1,0 0 1,-1 0 0,1 1 0,0-1 0,0 0 0,-1 1 0,1-1-1,0 1 1,-1-1 0,1 1 0,-1 0 0,1-1 0,-1 1 0,1 0-1,-1 0 1,1 0 0,-2 1 0,-12-2 0,1 0 0,-1 2 0,-14 2 0,26-3 0,1 0 0,-1 0 0,1 1 0,-1-1 0,1 1 0,0 0 0,-1-1 0,1 1 0,0 0 0,0 0 0,0 0 0,-1 1 0,1-1 0,1 1 0,-1-1 0,0 1 0,0-1 0,0 1 0,1 0 0,-1 0 0,1 0 0,-1 0 0,1 0 0,0 0 0,0 1 0,0-1 0,-1 3 0,2-5-99,0 1 0,0-1 1,0 1-1,0-1 0,0 1 0,0-1 0,0 1 0,0-1 1,0 1-1,0-1 0,0 1 0,0-1 0,0 1 1,1-1-1,-1 1 0,0-1 0,0 1 0,0-1 0,1 1 1,-1-1-1,0 1 0,1-1 0,-1 0 0,0 1 0,1-1 1,-1 0-1,1 1 0,-1-1 0,0 0 0,1 1 1,-1-1-1,1 0 0,-1 0 0,1 0 0,-1 1 0,1-1 1,-1 0-1,1 0 0,-1 0 0,1 0 0,-1 0 1,2 0-1,18 1-7824</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519"/>
    </inkml:context>
    <inkml:brush xml:id="br0">
      <inkml:brushProperty name="width" value="0.025" units="cm"/>
      <inkml:brushProperty name="height" value="0.025" units="cm"/>
    </inkml:brush>
  </inkml:definitions>
  <inkml:trace contextRef="#ctx0" brushRef="#br0">0 4 10218,'0'0'12913,"14"4"-11290,10 3-1110,1-3 1,0 0-1,0-1 0,1-1 0,-1-2 1,39-3-1,-4-6-549,38-3-820,-32 9-6772,-62 3 1174</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861"/>
    </inkml:context>
    <inkml:brush xml:id="br0">
      <inkml:brushProperty name="width" value="0.025" units="cm"/>
      <inkml:brushProperty name="height" value="0.025" units="cm"/>
    </inkml:brush>
  </inkml:definitions>
  <inkml:trace contextRef="#ctx0" brushRef="#br0">1 22 14286,'0'0'10153,"54"17"-9288,-9-17-673,6 0-160,2 0-192,1-2-1281,1-5-1346,-9-6-1793,-5-3-3268</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216"/>
    </inkml:context>
    <inkml:brush xml:id="br0">
      <inkml:brushProperty name="width" value="0.025" units="cm"/>
      <inkml:brushProperty name="height" value="0.025" units="cm"/>
    </inkml:brush>
  </inkml:definitions>
  <inkml:trace contextRef="#ctx0" brushRef="#br0">1 44 14189,'0'0'8243,"12"-7"-7154,-1 1-997,1 1 0,1 0-1,-1 0 1,1 2 0,-1-1 0,1 1 0,0 1-1,0 1 1,15-1 0,-15 2-106,0 0 1,0 1-1,0 0 0,0 1 0,0 1 1,-1 0-1,13 5 0,-22-7 3,0 0 0,-1 0-1,0 0 1,1 1 0,-1-1-1,0 1 1,0 0 0,0 0-1,0-1 1,0 1 0,0 1-1,0-1 1,-1 0-1,1 0 1,-1 1 0,3 3-1,-4-3 17,1 0 0,-1 1-1,1-1 1,-1 0 0,0 1-1,0-1 1,0 0 0,-1 0-1,1 1 1,-1-1 0,0 0-1,0 0 1,0 0 0,0 1-1,0-1 1,-1-1 0,-2 5-1,-3 5 220,0-2-1,-1 1 0,0-1 1,-1 0-1,0-1 1,0 0-1,-1 0 0,0-1 1,-13 7-1,-17 10 1073,-51 22 1,37-20-946,45-20-1822,22-7-244,23-8-2060,-1-7-1424,3-3-3199</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620"/>
    </inkml:context>
    <inkml:brush xml:id="br0">
      <inkml:brushProperty name="width" value="0.025" units="cm"/>
      <inkml:brushProperty name="height" value="0.025" units="cm"/>
    </inkml:brush>
  </inkml:definitions>
  <inkml:trace contextRef="#ctx0" brushRef="#br0">282 115 10154,'0'0'2877,"4"-9"-133,-3 7-2581,19-51 3807,-18 21-596,-2 31-3227,0 1-1,0-1 0,-1 0 0,1 0 1,0 0-1,-1 0 0,1 0 0,-1 0 1,1 1-1,-1-1 0,1 0 0,-1 0 1,0 1-1,1-1 0,-1 0 0,0 1 1,1-1-1,-1 1 0,0-1 0,0 1 1,0-1-1,0 1 0,1 0 0,-1-1 1,0 1-1,-1-1 0,-4 1-6,-1 0 0,1 0 0,0 0 0,0 1 0,0 0 0,0 0 0,0 0 0,0 1 0,0 0 0,0 0-1,0 1 1,1-1 0,-1 1 0,1 0 0,0 1 0,0-1 0,0 1 0,0 0 0,1 0 0,-7 8 0,0 0 36,-1 1-1,2 0 1,0 1 0,0 0 0,1 1 0,-9 20-1,17-33-158,0 0 0,0 1 0,0-1 1,0 0-1,0 0 0,0 1 0,1-1 0,-1 0 0,1 1 0,-1-1 0,1 1 0,0-1 0,0 1 0,0-1 0,1 0 0,-1 1 0,0-1 0,1 1 0,0-1 0,-1 0 0,1 1 0,0-1 0,2 2 0,-1-2-3,0 0-1,0-1 0,0 1 1,0-1-1,0 0 0,1 1 1,-1-1-1,0 0 0,1 0 1,-1-1-1,1 1 1,-1-1-1,1 1 0,-1-1 1,1 0-1,-1 0 0,6 0 1,5-1 13,0 0 1,-1-1 0,1-1-1,0 0 1,-1-1-1,0 0 1,18-9 0,-16 4-64,-1 0 0,1-1 0,14-14 0,26-18-189,-54 43 201,1 0 0,-1 1 0,0-1 0,0 0 0,1 1 0,-1-1 0,0 1 0,0-1 0,0 0 0,-1 1 0,1-1 0,0 1 0,0-1 0,-1 0 0,0 3 0,-25 78 133,-39 136 1015,65-218-1124,-3 16 3,-2 0 1,1-1-1,-2 1 0,0-1 1,-9 17-1,12-28-3,0 0 0,0-1-1,0 1 1,0-1 0,0 1 0,-1-1 0,0 0 0,1 0-1,-1 0 1,0-1 0,-1 0 0,1 1 0,0-1-1,-1-1 1,1 1 0,-1-1 0,1 1 0,-1-1 0,0-1-1,1 1 1,-10 0 0,6-1 0,0-1 0,0 1 0,0-1 0,0 0 0,1-1 0,-1 0 0,1 0 0,-1-1 0,1 0 0,0 0 0,0-1 0,-10-5 0,14 6 0,0 1 0,0 0 0,0-1 0,1 0 0,-1 1 0,0-1 0,1 0 0,0 0 0,0-1 0,0 1 0,0 0 0,0-1 0,1 1 0,-1-1 0,1 0 0,0 1 0,0-1 0,1 0 0,-1 0 0,1 1 0,-1-1 0,1 0 0,0 0 0,1 0 0,-1 0 0,1 1 0,1-6 0,0 4 0,0 1 0,0-1 0,1 1 0,-1-1 0,1 1 0,0 0 0,1 0 0,-1 0 0,1 0 0,-1 1 0,1 0 0,0-1 0,0 1 0,1 1 0,6-5 0,11-4 0,42-16 0,-60 25 0,64-20-2048,-49 17 305,1-1 0,-1-1 0,0 0 0,-1-2 1,0 0-1,22-15 0,-15 1-7551</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964"/>
    </inkml:context>
    <inkml:brush xml:id="br0">
      <inkml:brushProperty name="width" value="0.025" units="cm"/>
      <inkml:brushProperty name="height" value="0.025" units="cm"/>
    </inkml:brush>
  </inkml:definitions>
  <inkml:trace contextRef="#ctx0" brushRef="#br0">0 10 15855,'0'0'13164,"79"-9"-13099,-37 14-65,5 2-897,1 0-1570,0-2-1376,-2-4-1538,0-1-4517</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337"/>
    </inkml:context>
    <inkml:brush xml:id="br0">
      <inkml:brushProperty name="width" value="0.025" units="cm"/>
      <inkml:brushProperty name="height" value="0.025" units="cm"/>
    </inkml:brush>
  </inkml:definitions>
  <inkml:trace contextRef="#ctx0" brushRef="#br0">37 16 12556,'0'0'20211,"49"17"-20211,-3-26 0,4 4 0,0-1-1153,-4 1-2242,-7 2-2211,-13 0-511,-15 2-2275</inkml:trace>
  <inkml:trace contextRef="#ctx0" brushRef="#br0" timeOffset="1">1 231 11755,'0'0'13613,"68"4"-11179,-18-18-1441,6 0-672,1 4-289,-1 6-833,-9-2-2274,-4 0-1954,-7-4-8456</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911"/>
    </inkml:context>
    <inkml:brush xml:id="br0">
      <inkml:brushProperty name="width" value="0.025" units="cm"/>
      <inkml:brushProperty name="height" value="0.025" units="cm"/>
    </inkml:brush>
  </inkml:definitions>
  <inkml:trace contextRef="#ctx0" brushRef="#br0">39 293 6406,'0'0'14243,"-7"9"-11627,-20 25-134,23-28-181,6-5-1610,6-5-101,54-43 484,-1-3 0,102-110-1,-105 100-856,-52 54-217,-5 4 0,0 1 0,0 0 0,0 0 0,0 0 0,0 0 0,0 0 0,0 0 0,1 0 0,-1 0 0,0 0 0,1 0 0,-1 1 0,0-1 0,1 0 0,2 0 0,-11 31 0,-32 60 0,-13 37 0,48-113 0,0 0 0,1 1 0,0-1 0,1 1 0,1 0 0,0 0 0,2 16 0,-1-30-112,0 0 0,0 0 0,1 0 0,-1 0 0,0 0 0,1-1 0,-1 1 0,1 0 0,-1 0 0,1 0 0,-1 0 0,1-1 0,0 1 0,-1 0 0,1-1 0,0 1 1,-1 0-1,1-1 0,0 1 0,0-1 0,0 1 0,0-1 0,-1 1 0,1-1 0,0 0 0,0 1 0,0-1 0,0 0 0,0 0 0,0 0 0,0 0 0,0 0 0,0 0 0,0 0 0,0 0 0,0 0 0,0 0 0,1-1 0,1 1-492,0-1 0,0 1 0,0-1 0,0 0 0,0 0-1,-1 0 1,1 0 0,0-1 0,-1 1 0,1-1 0,3-2 0,12-18-5973</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268"/>
    </inkml:context>
    <inkml:brush xml:id="br0">
      <inkml:brushProperty name="width" value="0.025" units="cm"/>
      <inkml:brushProperty name="height" value="0.025" units="cm"/>
    </inkml:brush>
  </inkml:definitions>
  <inkml:trace contextRef="#ctx0" brushRef="#br0">73 9 9897,'0'0'15669,"8"-3"-14073,-6 2-1528,0 0 0,1 0 0,-1 1 0,0-1 0,0 0 1,0 1-1,1 0 0,-1-1 0,0 1 0,1 0 0,-1 0 1,0 0-1,1 0 0,-1 1 0,0-1 0,0 1 0,1-1 0,-1 1 1,0 0-1,0 0 0,0 0 0,0 0 0,0 0 0,0 0 0,0 1 1,0-1-1,-1 1 0,1-1 0,0 1 0,-1 0 0,1-1 1,-1 1-1,0 0 0,1 0 0,-1 0 0,0 0 0,0 0 0,0 0 1,-1 1-1,1-1 0,0 0 0,-1 0 0,0 0 0,1 1 0,-1-1 1,0 4-1,0-1-35,1-1 0,-1 1 0,0 0 1,-1-1-1,1 1 0,-1 0 1,0-1-1,0 1 0,0-1 0,-1 1 1,0-1-1,0 0 0,0 0 0,0 0 1,-5 7-1,-3 1 212,0 0 0,-1-1-1,-17 14 1,20-19-164,0 0 0,1 1 0,0 0 0,0 0 0,0 1 0,1 0 0,0 0 0,1 0 0,0 1 0,-5 10 0,10-18-80,-1-1 1,1 1-1,0 0 0,0 0 1,-1 0-1,1 0 1,0 0-1,0 0 0,0 0 1,0 0-1,0 0 0,0 0 1,0 0-1,1 0 1,-1 0-1,0 0 0,0 0 1,1 0-1,-1 0 0,1 0 1,-1 0-1,1 0 0,-1-1 1,1 1-1,-1 0 1,1 0-1,0-1 0,0 2 1,1-1 2,1 1 0,-1-1 1,1 0-1,-1 0 0,1 0 0,-1 0 1,1 0-1,0-1 0,-1 1 1,5-1-1,10 1-109,-1-1 1,30-4-1,-39 3-20,64-14-4499,0-8-5871,-23 6-3182</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717"/>
    </inkml:context>
    <inkml:brush xml:id="br0">
      <inkml:brushProperty name="width" value="0.025" units="cm"/>
      <inkml:brushProperty name="height" value="0.025" units="cm"/>
    </inkml:brush>
  </inkml:definitions>
  <inkml:trace contextRef="#ctx0" brushRef="#br0">20 0 16367,'0'0'15247,"-3"63"-14606,-3-28-385,1 0-160,1-1-32,3-6 32,1-2-320,0-7-609,0-6-897,0-6-896,8-7-7015,-3-11-865</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060"/>
    </inkml:context>
    <inkml:brush xml:id="br0">
      <inkml:brushProperty name="width" value="0.025" units="cm"/>
      <inkml:brushProperty name="height" value="0.025" units="cm"/>
    </inkml:brush>
  </inkml:definitions>
  <inkml:trace contextRef="#ctx0" brushRef="#br0">31 0 18065,'0'0'14323,"-2"12"-13981,-6 33-304,1-17-39,2 0 1,1 0 0,1 0 0,1 34 0,3-60-49,-1 0-1,1-1 1,0 1-1,0 0 1,-1-1-1,1 1 1,0-1-1,0 1 1,0-1-1,0 1 1,1-1 0,-1 0-1,0 0 1,1 0-1,-1 0 1,0 1-1,1-2 1,-1 1-1,1 0 1,0 0-1,-1 0 1,1-1 0,0 1-1,-1-1 1,1 1-1,0-1 1,0 0-1,-1 0 1,1 0-1,0 0 1,0 0-1,0 0 1,-1 0 0,4-1-1,0 1-363,0-1 0,0 0 0,0 1 1,1-2-1,-1 1 0,0-1 0,0 0 0,0 0 0,-1 0 0,9-5 0,8-14-6724,-3-3-3412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434"/>
    </inkml:context>
    <inkml:brush xml:id="br0">
      <inkml:brushProperty name="width" value="0.025" units="cm"/>
      <inkml:brushProperty name="height" value="0.025" units="cm"/>
    </inkml:brush>
  </inkml:definitions>
  <inkml:trace contextRef="#ctx0" brushRef="#br0">92 0 7303,'0'0'14830,"-56"73"-11467,40-44-96,3-2-961,6 3-832,7-6-1250,0-1-224,15-7 0,9-7-288,5-9-2467,-1 0-2754,3-17-3748</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776"/>
    </inkml:context>
    <inkml:brush xml:id="br0">
      <inkml:brushProperty name="width" value="0.025" units="cm"/>
      <inkml:brushProperty name="height" value="0.025" units="cm"/>
    </inkml:brush>
  </inkml:definitions>
  <inkml:trace contextRef="#ctx0" brushRef="#br0">201 2 14414,'0'0'6512,"-9"-1"-3100,3 0-3118,0 1 1,0 1-1,1-1 1,-1 1-1,0 0 0,1 0 1,-1 0-1,0 1 1,1 0-1,0 0 1,-1 1-1,1-1 1,0 1-1,0 0 1,1 1-1,-1-1 0,1 1 1,-9 8-1,5-3-152,0 0 0,0 1 0,1-1-1,0 2 1,0-1 0,2 1-1,-1 0 1,1 0 0,1 1 0,0 0-1,0-1 1,1 1 0,1 1 0,0-1-1,1 0 1,0 0 0,1 1 0,0-1-1,3 20 1,-2-28-142,1 1 0,-1-1 0,1 1 0,0-1 0,0 0 0,0 0 0,0 0 0,1 0 0,0 0 0,0 0 0,0-1 0,0 1 0,0-1 0,1 0 0,0 0 0,-1 0 0,1-1 0,0 1 0,8 3 0,-5-3 0,0-1 0,1 1 0,-1-1 0,1 0 0,-1-1 0,1 0 0,0 0 0,0-1 0,0 1 0,-1-2 0,10 0 0,-14 0 0,0 0 0,0-1 0,0 1 0,0 0 0,-1-1 0,1 0 0,0 1 0,-1-1 0,0 0 0,1 0 0,-1 0 0,0-1 0,0 1 0,0-1 0,0 1 0,0-1 0,-1 0 0,1 1 0,-1-1 0,0 0 0,0 0 0,0 0 0,0 0 0,0 0 0,-1 0 0,1 0 0,-1 0 0,0 0 0,0-1 0,0 1 0,0 0 0,-1 0 0,1 0 0,-1 0 0,0 0 0,0 0 0,0 0 0,0 0 0,0 0 0,-1 0 0,1 1 0,-1-1 0,0 0 0,0 1 0,0 0 0,-3-5 0,-2 4-13,0 0 1,0 0-1,0 1 1,0 0-1,-1 0 1,1 0-1,0 1 1,-1 0-1,-11 0 1,17 1-9,1 0 1,-1-1-1,1 1 1,-1 0-1,1 0 1,-1 0 0,1 1-1,-1-1 1,1 0-1,-1 0 1,1 1 0,-1-1-1,1 1 1,0-1-1,-1 1 1,1 0 0,0-1-1,-1 1 1,1 0-1,0 0 1,0 0-1,0 0 1,0 0 0,0 0-1,0 0 1,0 1-1,0-1 1,0 0 0,0 0-1,1 1 1,-1-1-1,1 0 1,-1 1-1,1-1 1,-1 1 0,1-1-1,0 1 1,-1-1-1,1 1 1,0-1 0,0 1-1,0-1 1,1 1-1,-1-1 1,0 1 0,0-1-1,1 1 1,-1-1-1,1 0 1,-1 1-1,1-1 1,0 0 0,0 2-1,1-1-567,0 0-1,0 0 0,0 0 1,0 0-1,0-1 0,0 1 1,0-1-1,1 1 1,-1-1-1,0 0 0,1 0 1,-1 0-1,1 0 0,-1 0 1,1-1-1,0 1 0,-1-1 1,1 1-1,0-1 1,-1 0-1,1 0 0,0 0 1,4-2-1,-5 2-189,30 0-12845</inkml:trace>
  <inkml:trace contextRef="#ctx0" brushRef="#br0" timeOffset="1.23">633 53 11243,'0'0'18433,"-3"10"-17312,-18 39-771,-2-1-1,-49 76 1,22-40-966,44-76 168,2-5-1387,2-21-12186</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133"/>
    </inkml:context>
    <inkml:brush xml:id="br0">
      <inkml:brushProperty name="width" value="0.025" units="cm"/>
      <inkml:brushProperty name="height" value="0.025" units="cm"/>
    </inkml:brush>
  </inkml:definitions>
  <inkml:trace contextRef="#ctx0" brushRef="#br0">122 21 13581,'0'0'6700,"-10"-3"-4282,-31-13-502,39 16-1784,0-1-1,-1 1 1,1 0-1,0 0 1,0 0 0,-1 0-1,1 0 1,0 0-1,-1 1 1,1-1-1,0 1 1,0 0-1,0 0 1,0-1-1,0 1 1,0 1-1,0-1 1,0 0-1,0 0 1,0 1 0,0-1-1,1 1 1,-1 0-1,1-1 1,-1 1-1,1 0 1,0 0-1,-1 0 1,1 0-1,0 0 1,0 0-1,0 0 1,0 3 0,-1-2 9,1-1 1,0 0-1,0 1 1,0-1-1,1 1 1,-1-1-1,0 1 1,1-1-1,0 1 1,-1 0-1,1-1 1,0 1-1,0-1 1,1 1-1,-1 0 1,1-1-1,-1 1 1,1-1-1,0 1 1,0-1-1,0 1 1,0-1-1,0 0 1,0 1-1,4 3 1,-2-4-142,1 0 0,-1-1 0,1 1 0,0-1 0,0 1 0,0-1 0,0-1 0,0 1 0,0 0 0,0-1 0,0 0 0,0 0 0,0 0 0,0 0 0,0-1 0,0 1 0,0-1 0,0 0 0,0-1 0,4-1 0,-5 2 0,0 0 0,-1 0 0,1-1 0,0 1 0,0-1 0,-1 0 0,1 0 0,-1 0 0,1 0 0,-1 0 0,0-1 0,0 1 0,0-1 0,0 1 0,-1-1 0,1 0 0,-1 0 0,1 0 0,-1 0 0,0 1 0,0-2 0,0 1 0,-1 0 0,1 0 0,0-5 0,-2 7 1,1 0-1,0-1 1,0 1-1,-1 0 1,1 0-1,0-1 1,-1 1-1,0 0 1,1 0 0,-1 0-1,0 0 1,1-1-1,-1 1 1,0 0-1,0 0 1,0 1-1,0-1 1,0 0 0,0 0-1,0 0 1,0 1-1,0-1 1,0 0-1,-1 1 1,1-1-1,0 1 1,0 0 0,-1-1-1,1 1 1,0 0-1,-1 0 1,1-1-1,0 1 1,-1 0-1,1 0 1,0 1 0,0-1-1,-1 0 1,1 0-1,-2 1 1,-1 0-9,0-1 1,1 1-1,-1 0 0,1 0 1,0 0-1,-1 0 1,1 1-1,0-1 1,0 1-1,-1 0 1,1 0-1,1 0 0,-1 0 1,-4 5-1,3-1-437,1 1 0,0 0 0,1 0 0,-1 0 0,2 1 0,-1-1 1,1 0-1,0 1 0,0-1 0,1 1 0,0-1 0,1 11 0,0-11-722,0 0 0,0 0 0,0-1 0,1 1 0,0-1 0,0 1 0,1-1 0,4 8 0,12 12-8656</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477"/>
    </inkml:context>
    <inkml:brush xml:id="br0">
      <inkml:brushProperty name="width" value="0.025" units="cm"/>
      <inkml:brushProperty name="height" value="0.025" units="cm"/>
    </inkml:brush>
  </inkml:definitions>
  <inkml:trace contextRef="#ctx0" brushRef="#br0">113 22 18802,'0'0'11184,"-11"4"-10453,5-3-658,1 1 0,-1 0 1,1 0-1,-1 1 0,1 0 0,0 0 1,0 0-1,1 0 0,-1 1 0,1-1 0,-1 1 1,1 1-1,0-1 0,1 0 0,-1 1 0,1 0 1,0 0-1,0 0 0,0 0 0,1 0 1,-1 1-1,2-1 0,-1 1 0,0-1 0,1 1 1,0 0-1,0 6 0,1-11-73,0 0 0,0 0 0,0 0 0,0 0 0,1 0 0,-1 0 0,0 0 0,0 0 0,1 0 0,-1 0 0,1 0 0,-1 0 0,1 0 0,-1 0 0,1 0 0,0 0 0,-1-1 0,1 1 0,0 0 0,0 0 0,-1-1 0,1 1 0,0-1 0,0 1 0,2 0 0,0 0 0,0 0 0,0 0 0,0 0 0,1 0 0,-1-1 0,0 1 0,1-1 0,4 0 0,2-1 0,0 0 0,-1-1 0,1 1 0,-1-2 0,13-4 0,-10 2 0,0-2 0,0 1 0,-1-2 0,0 1 0,15-14 0,-23 18 0,1 0 0,-1 0 0,0 0 0,0 0 0,-1 0 0,1 0 0,-1-1 0,0 1 0,1-1 0,-2 1 0,1-1 0,0 0 0,-1 0 0,1 0 0,-1 0 0,0 0 0,-1 0 0,1 0 0,-1-1 0,0 1 0,0-7 0,-1 9 3,0 1 0,1 0 0,-1 0 0,0-1 0,0 1 0,0 0 0,0 0 0,0 0 0,-1 0 0,1 0 0,0 0 0,0 0 0,-1 0 0,1 1 0,0-1 0,-1 0 0,1 1 0,-1-1 0,1 1 0,-1 0 0,1-1 1,-1 1-1,1 0 0,-1 0 0,1 0 0,-1 0 0,1 0 0,-1 0 0,1 0 0,-1 1 0,1-1 0,-1 1 0,-1 0 0,-2-1-163,1 1-1,0 0 1,0 1 0,0-1-1,0 1 1,0-1 0,0 1 0,0 0-1,1 0 1,-1 1 0,-3 2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1.370"/>
    </inkml:context>
    <inkml:brush xml:id="br0">
      <inkml:brushProperty name="width" value="0.025" units="cm"/>
      <inkml:brushProperty name="height" value="0.025" units="cm"/>
    </inkml:brush>
  </inkml:definitions>
  <inkml:trace contextRef="#ctx0" brushRef="#br0">57 89 4452,'0'0'1943,"1"-9"-496,0 4-1277,5-32 2575,-6 35-2519,0 0 1,1 0-1,-1 0 1,0 0 0,-1-1-1,1 1 1,0 0-1,-1 0 1,1 0 0,-1 1-1,0-1 1,1 0-1,-1 0 1,0 0 0,0 0-1,0 0 1,-2-1-1,1 12 606,1 1 0,0 0 0,0 0-1,2 12 1,-3 933 2799,0 0-3504,-16-721 522,1-59 800,18 2 289,2-114-1591,-3 1-1,-10 71 1,6-115-2133,3-46-8429,1-3-3571</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3.349"/>
    </inkml:context>
    <inkml:brush xml:id="br0">
      <inkml:brushProperty name="width" value="0.025" units="cm"/>
      <inkml:brushProperty name="height" value="0.025" units="cm"/>
    </inkml:brush>
  </inkml:definitions>
  <inkml:trace contextRef="#ctx0" brushRef="#br0">26 218 11435,'-2'68'4528,"-8"69"-2792,-1 41-1060,9 1163 1630,24-637-2110,-17-469-34,-4-221-144,-1 6 59,1 0 0,0 0 0,8 31 0,-8-46-64,1 0-1,-1 0 0,1 0 1,1 0-1,-1 0 1,1 0-1,-1 0 0,1-1 1,1 0-1,-1 1 1,1-1-1,0 0 0,-1 0 1,2-1-1,-1 1 1,0-1-1,10 5 0,3-1 0,0 0-1,0-1 0,1-1 0,0 0 0,0-2 1,0 0-1,21 0 0,135-3 87,-106-2-115,90-9-472,0-8 0,183-44 0,-304 55 552,15 1-19,-33 5-28,-1-1 0,35-9 0,-48 10 9,-1 0 0,1 1 1,-1-2-1,1 1 0,-1-1 1,0 1-1,0-1 0,0 0 1,0 0-1,0-1 0,-1 1 0,1-1 1,-1 0-1,0 0 0,3-6 1,9-23 113,-1 0 0,-2-1 1,-2 0-1,7-38 0,1-4 243,3-11-379,-5 0-1,-3-1 1,1-90-1,-15-268-93,0 418 113,-85-794 637,17 282 70,65 485-673,3 28-53,-1 0 0,-1 1-1,-1 0 1,-10-30 0,12 49 44,-1 0 1,1 0-1,-2 1 1,1-1-1,-1 1 1,0-1-1,0 1 1,-1 0-1,0 1 1,0-1-1,0 1 1,-1 0-1,0 0 1,0 1-1,0-1 1,0 1-1,-1 1 1,1-1-1,-11-2 1,-8-3 211,0 2 0,-1 1 0,0 1 0,-31-2 0,-110 2 668,80 4-720,-119-11 435,87 4-469,-120 6 0,191 11-1631,43-8-1627,5-5-1042</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4.973"/>
    </inkml:context>
    <inkml:brush xml:id="br0">
      <inkml:brushProperty name="width" value="0.025" units="cm"/>
      <inkml:brushProperty name="height" value="0.025" units="cm"/>
    </inkml:brush>
  </inkml:definitions>
  <inkml:trace contextRef="#ctx0" brushRef="#br0">78 5 8648,'0'0'2739,"-9"0"-1656,-28 0-47,36 0-980,0 0-1,0 0 1,1 0 0,-1 0-1,0 1 1,0-1-1,0 0 1,0 0 0,1 1-1,-1-1 1,0 1-1,0-1 1,1 1 0,-1-1-1,0 1 1,1-1-1,-1 1 1,0-1 0,1 1-1,-1 0 1,1-1-1,-1 1 1,1 0 0,-1 0-1,1-1 1,0 1 0,-1 0-1,1 0 1,0 0-1,-1 0 1,1 1 0,0 29 30,1-20-19,5 1229 509,9-553-366,0 42 514,-39-377 888,0-4-421,24-346-1183,-1 0-1,1 1 1,0-1 0,0 0-1,1 0 1,-1 0 0,0 0-1,1 0 1,-1 0 0,1 0-1,0 0 1,0 0-1,0 0 1,0 0 0,0 0-1,0 0 1,0-1 0,0 1-1,3 2 1,-2-3-8,0 0 1,1 0-1,0 0 1,-1 0-1,1 0 1,-1-1-1,1 1 1,0-1-1,0 1 1,-1-1-1,1 0 1,0 0-1,-1-1 1,6 0-1,10-3 50,-1 0-1,1-1 1,-1-1-1,0-1 1,-1-1-1,24-13 1,18-9 46,35-9-113,167-45 1,104-1-735,20-5 532,-140 1 236,-174 61 24,-66 27 5,-1 0 0,0 0 0,0 0 0,0-1-1,0 1 1,0-1 0,0 0 0,-1 0-1,1 0 1,0 0 0,-1 0 0,0 0 0,1-1-1,-1 1 1,0-1 0,0 0 0,-1 1 0,1-1-1,0 0 1,-1 0 0,0 0 0,0 0-1,0-1 1,0 1 0,1-5 0,8-45 35,-1 1 1,-3-1-1,-2-88 0,2-5-38,27-196 546,10-164-83,-39 9-336,-9 432-152,-2 1-1,-3 0 0,-3 1 0,-2 1 0,-3 0 1,-3 1-1,-3 1 0,-53-98 0,62 134 15,-2 1 0,-1 1 0,-1 0 0,-1 2 0,0 0 0,-2 1 0,0 1 0,-1 1-1,-1 1 1,-31-16 0,-23-6 462,-1 3-1,-87-26 0,109 44-446,-1 3 1,-1 1-1,0 4 0,-1 2 0,-103 1 0,150 7-355,10-1 25,0 1 0,0-1 0,1 0 0,-1 0 0,0 0 0,0-1 0,0 1-1,0-1 1,1 1 0,-1-1 0,-5-2 0,-3-15-3603</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6.719"/>
    </inkml:context>
    <inkml:brush xml:id="br0">
      <inkml:brushProperty name="width" value="0.025" units="cm"/>
      <inkml:brushProperty name="height" value="0.025" units="cm"/>
    </inkml:brush>
  </inkml:definitions>
  <inkml:trace contextRef="#ctx0" brushRef="#br0">120 1 11691,'0'0'475,"-5"10"-90,-2 13 102,1 1 1,1 0-1,1 0 1,1 0-1,0 30 1,20 753 1633,1-222-2139,-16-342 23,12 1004 129,-10-1011 699,-4-235-812,0-1 1,1 1-1,-1 0 0,0 0 1,1 0-1,-1-1 1,1 1-1,-1 0 0,1-1 1,0 1-1,-1 0 1,1-1-1,-1 1 0,1-1 1,0 1-1,0-1 0,-1 1 1,1-1-1,0 1 1,0-1-1,0 0 0,-1 1 1,1-1-1,0 0 1,0 0-1,0 0 0,0 0 1,0 0-1,-1 0 1,1 0-1,0 0 0,0 0 1,0 0-1,0 0 0,0 0 1,1-1-1,41-9 119,-33 7-30,525-83 208,-493 81-305,329-12-12,-241 16-15,172-24 0,-289 22 25,0 1 0,0-2 0,0 0 0,0 0 0,-1-1 0,0-1 0,0 0 0,0-1 0,-1 0 0,1 0 0,-2-1 0,1-1 0,12-13 0,-7 3 11,-1-1 0,0 0 1,-2-1-1,0 0 0,-1-1 0,11-32 1,-7 13-13,-3 0 0,-2-1 1,-1-1-1,-2 0 0,3-80 1,-17-221 65,6 342-75,-19-275 48,-11 0 1,-96-391 0,72 429-60,23 93 1171,-53-155 0,80 289-1013,-1 0 0,0 1 0,-1-1 1,0 1-1,0 0 0,-1 1 1,-17-20-1,18 25-102,1 0 0,-2 0-1,1 0 1,-1 1 0,1 0 0,-1 0 0,0 1 0,0-1-1,-1 2 1,1-1 0,-1 1 0,1 0 0,-1 1 0,-9-1-1,-200-5 161,37 3 293,-22-14-125,68 4-401,0 5 1,-163 11-1,273 1-635,1 0 0,0 2 0,1 0 0,-1 2 0,1 0 0,0 2 0,-25 13 0,43-19 332,-22 9-2266,9-9-1872,2-4-4676</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41.840"/>
    </inkml:context>
    <inkml:brush xml:id="br0">
      <inkml:brushProperty name="width" value="0.025" units="cm"/>
      <inkml:brushProperty name="height" value="0.025" units="cm"/>
    </inkml:brush>
  </inkml:definitions>
  <inkml:trace contextRef="#ctx0" brushRef="#br0">0 75 8392,'0'0'13714,"11"-1"-12630,526-48 3913,-401 34-4859,0 6 1,145 8 0,-239 4 726,-42-3-561,0 26-309,-20 329 1083,20-213-213,-4-141-826,0 0 0,1-1-1,-1 1 1,0-1 0,1 1 0,-1-1-1,0 0 1,-5-1 0,4 1-9,-205 17 260,153-9-161,-1-3 1,-108-4-1,137-5-129,1-2 0,-1-1 0,1-2 0,-41-17 0,46 16 0,0 1 0,-1 1 0,0 1 0,-1 1 0,1 1 0,-44-3 0,65 7 0,0 0 0,-1 0 0,1 0 0,0 0 0,0-1 0,1 1 0,-1-1 0,0 0 0,0 0 0,1 0 0,-1 0 0,1 0 0,0 0 0,-1-1 0,1 1 0,0-1 0,1 0 0,-1 1 0,0-1 0,1 0 0,-1 0 0,1 0 0,0 0 0,0 0 0,0-1 0,1 1 0,-1 0 0,1 0 0,-1-4 0,-1-21 0,1 0 0,1 0 0,2-1 0,0 1 0,2 0 0,1 0 0,2 1 0,0 0 0,2 0 0,19-42 0,-28 69-67,0 0 0,-1 0 0,1 0 0,0 0 0,-1 0 0,1 0 0,0 0 0,0 0 0,-1 0 0,1 0 0,0 0 0,0 0 0,-1 0 0,1 0 0,0 0 0,0 0 1,-1 0-1,1 0 0,0-1 0,0 1 0,-1 0 0,1 0 0,0 0 0,0 0 0,0-1 0,-1 1 0,1 0 0,0 0 0,0 0 0,0-1 0,0 1 0,0 0 0,-1 0 0,1-1 0,0 1 0,0 0 0,0 0 0,0-1 0,0 1 0,0 0 0,0 0 0,0-1 0,0 1 0,0 0 0,0 0 0,0-1 0,0 1 0,0 0 0,0-1 1,-19 14-5869,15-8 324</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47.327"/>
    </inkml:context>
    <inkml:brush xml:id="br0">
      <inkml:brushProperty name="width" value="0.025" units="cm"/>
      <inkml:brushProperty name="height" value="0.025" units="cm"/>
      <inkml:brushProperty name="color" value="#E71224"/>
    </inkml:brush>
  </inkml:definitions>
  <inkml:trace contextRef="#ctx0" brushRef="#br0">138 81 8968,'0'0'18941,"-3"11"-18706,-89 568 2728,92-578-2942,-1 0-1,1-1 1,0 1 0,0 0 0,0 0 0,0 0 0,0 0 0,0 0-1,0 0 1,0 0 0,0-1 0,0 1 0,0 0 0,0 0 0,1 0-1,-1 0 1,0 0 0,1-1 0,-1 1 0,1 0 0,-1 0 0,1 0-1,-1-1 1,1 1 0,-1 0 0,1-1 0,0 1 0,-1-1 0,1 1-1,0 0 1,-1-1 0,1 0 0,0 1 0,0-1 0,0 1 0,-1-1-1,1 0 1,0 0 0,1 1 0,37-9 676,-35 7-632,32-6-54,-1 1-1,1 2 1,0 1-1,0 2 1,0 1 0,37 6-1,45-1-20,-30-2 10,-57 0 0,1-2 0,-1-2 0,0 0 0,34-7 0,-24 2 0,-35 6 0,0 0 0,0 0 0,0-1 0,0 0 0,0-1 0,0 1 0,0-1 0,-1 0 0,1-1 0,-1 1 0,1-1 0,-1 0 0,5-4 0,6-5 0,-1-1 0,0-1 0,-1 0 0,0-1 0,-1-1 0,-1 0 0,-1 0 0,0-1 0,-1-1 0,11-26 0,-11 17 0,-2 10 0,-1 0 0,0-1 0,-2 0 0,0 0 0,-1 0 0,-1 0 0,0-1 0,-1 1 0,-2-1 0,-1-25 0,0 36 0,1 4 0,-1-1 0,1 1 0,-1 0 0,0 0 0,0 0 0,0 0 0,-1 1 0,-1-5 0,1 6 0,0 0 0,1 0 0,-1 1 0,0-1 0,0 1 0,0-1 0,0 1 0,0 0 0,-1 0 0,1 0 0,0 0 0,0 0 0,-1 0 0,1 1 0,-1-1 0,-2 1 0,-73-18 0,30 6 0,0 2 0,-1 2 0,-65-1 0,-52 9 0,-184-25 0,315 21 0,0 2 0,0 1 0,-1 1 0,-37 6 0,75-14-1411,8-5-3451,12-12-3247</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0.438"/>
    </inkml:context>
    <inkml:brush xml:id="br0">
      <inkml:brushProperty name="width" value="0.025" units="cm"/>
      <inkml:brushProperty name="height" value="0.025" units="cm"/>
      <inkml:brushProperty name="color" value="#E71224"/>
    </inkml:brush>
  </inkml:definitions>
  <inkml:trace contextRef="#ctx0" brushRef="#br0">69 50 11819,'0'0'6849,"4"-8"-5044,13-24-487,-17 32-1281,1-1-1,-1 0 0,0 1 0,1-1 1,-1 1-1,0-1 0,1 1 1,-1-1-1,1 1 0,-1-1 1,1 1-1,-1 0 0,1-1 0,-1 1 1,1 0-1,-1-1 0,1 1 1,-1 0-1,1-1 0,0 1 1,-1 0-1,1 0 0,-1 0 0,1 0 1,0 0-1,-1 0 0,1 0 1,0 0-1,-1 0 0,1 0 1,0 0-1,-1 0 0,1 0 0,-1 0 1,1 0-1,0 1 0,-1-1 1,1 0-1,-1 1 0,1-1 1,-1 0-1,1 1 0,-1-1 0,1 0 1,-1 1-1,1-1 0,-1 1 1,1-1-1,-1 1 0,1 0 1,13 26 311,-9-9-236,-1 1 0,-1-1 1,0 1-1,-2-1 0,0 32 0,-15 96 517,7-96 108,0 72 0,7-121-721,0 1 0,0-1 1,0 0-1,1 1 0,-1-1 1,0 0-1,1 1 0,-1-1 1,1 0-1,-1 1 1,1-1-1,-1 0 0,1 0 1,0 1-1,0-1 0,0 0 1,0 0-1,0 0 0,0 0 1,0 0-1,0-1 0,2 3 1,0-2 84,0 0 1,1 1 0,-1-1 0,0 0-1,0-1 1,1 1 0,-1-1-1,0 1 1,6-1 0,8-1 323,0-1-1,0-1 1,18-4 0,-23 4-448,54-7 123,0 2 1,88 2-1,31-3 26,-182 9-91,0-1 0,0 1 0,0 0 0,0-1 0,1 0 0,-1 0 0,0 0-1,0 0 1,0-1 0,-1 1 0,1-1 0,0 1 0,0-1 0,3-4 0,-2 1 33,0 0 1,0-1-1,0 0 1,-1 0 0,5-12-1,-6 13-127,5-13 78,-2 0 0,0 0 0,-1 0 1,-1 0-1,0-1 0,-1 1 0,-1-1 1,-1 1-1,-3-25 0,1 38 20,1-1 0,-1 1 0,1 0 0,-2 0 0,1 0 0,0 0 0,-1 0-1,0 0 1,0 0 0,-1 1 0,1 0 0,-1 0 0,0 0 0,0 0 0,0 0 0,-1 1 0,1 0 0,-1 0 0,0 0 0,0 0 0,0 1 0,0 0 0,-9-3-1,-8-3-38,0 2 0,0 0 0,-1 2 0,-33-3 0,-86-8 85,-125-6-111,209 20 20,-73 3-9,127-1-320,-3 0 318,22-23-14670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4.210"/>
    </inkml:context>
    <inkml:brush xml:id="br0">
      <inkml:brushProperty name="width" value="0.025" units="cm"/>
      <inkml:brushProperty name="height" value="0.025" units="cm"/>
      <inkml:brushProperty name="color" value="#E71224"/>
    </inkml:brush>
  </inkml:definitions>
  <inkml:trace contextRef="#ctx0" brushRef="#br0">29 42 11883,'1'-4'6149,"0"9"-2452,5 20-1338,1 39-1549,-9-30-274,-1 0 0,-1-1-1,-13 45 1,3-13-4,13-60-455,0-1 1,0 1-1,0 0 1,1 0-1,0 0 1,0 0 0,0-1-1,2 6 1,-2-8-50,1 0 1,0-1 0,-1 1 0,1-1 0,0 1-1,0-1 1,0 1 0,0-1 0,0 0 0,0 1-1,1-1 1,-1 0 0,0 0 0,1 0 0,-1 0-1,1 0 1,-1 0 0,1-1 0,-1 1 0,1 0-1,0-1 1,-1 1 0,1-1 0,0 0 0,1 1-1,44 5 158,-1-1-1,1-3 1,88-7-1,-84-8-115,-50 13-49,9-38 345,-7 25-283,14-50-76,16-70 23,-31 129-27,-1 0 1,0 0-1,-1 0 1,1 0-1,-1 0 0,0 0 1,0-1-1,0 1 0,0 0 1,-1 0-1,1 0 1,-1 0-1,0 0 0,-1 0 1,1 0-1,-1 0 1,1 0-1,-1 1 0,0-1 1,-1 1-1,1-1 0,-1 1 1,1 0-1,-1 0 1,0 0-1,0 0 0,0 0 1,-1 1-1,-3-3 0,-8-6 101,-1 1-1,0 1 1,-1 0-1,0 1 1,-1 0-1,0 2 1,0 0-1,0 1 1,0 1-1,-1 1 1,0 0-1,-36 1 1,29 0-102,18 1-109,0 1 0,0-1 0,0 1-1,0 1 1,-14 2 0,21-2-646,13-1-10996</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7.622"/>
    </inkml:context>
    <inkml:brush xml:id="br0">
      <inkml:brushProperty name="width" value="0.025" units="cm"/>
      <inkml:brushProperty name="height" value="0.025" units="cm"/>
      <inkml:brushProperty name="color" value="#E71224"/>
    </inkml:brush>
  </inkml:definitions>
  <inkml:trace contextRef="#ctx0" brushRef="#br0">74 48 10474,'0'0'12001,"-8"-1"-11105,5 1-830,0 0 0,1 0-1,-1 0 1,1 0 0,-1 0-1,1 1 1,-1-1 0,0 1-1,1-1 1,0 1 0,-6 2-1,6-1-4,1 0-1,-1 0 1,0 0-1,0 0 1,1 0-1,-1 0 0,1 0 1,0 0-1,-1 1 1,1-1-1,0 1 0,0-1 1,1 1-1,-1-1 1,1 1-1,-1 3 1,-2 12 423,0-1 0,1 1 0,2 0 0,-1 0 0,2 0 0,1 0 0,6 31 0,1-15-60,1-1 1,29 63 0,-38-93-396,1-1 0,0 1 1,-1-1-1,1 1 1,0-1-1,0 0 0,1 0 1,-1 0-1,0 0 1,1 0-1,-1-1 0,1 1 1,-1-1-1,1 1 1,0-1-1,0 0 0,-1 0 1,1 0-1,0 0 1,0-1-1,5 1 0,8 0 76,0 0-1,0-1 0,17-2 0,4 0-73,70 5-57,-48-1-13,0-2-1,77-9 1,-127 7 51,-1 0 1,1-1-1,-1 1 1,1-2-1,-1 1 1,0-1-1,0 0 1,-1-1-1,1 0 1,-1 0-1,0-1 0,0 0 1,-1 0-1,0 0 1,0-1-1,0 0 1,-1 0-1,0 0 1,0-1-1,6-15 1,-4 6 16,0 0 0,-1 0 1,-1-1-1,-1 0 0,-1 0 1,0-1-1,-1 1 0,-1 0 1,-2-23-1,1 38-16,-1 0 0,0-1 1,0 1-1,0 0 0,0 0 0,0 0 0,-1 0 1,1 0-1,-1 0 0,0 0 0,0 0 0,0 1 1,0-1-1,-1 1 0,1 0 0,-1-1 0,1 1 0,-1 0 1,0 0-1,0 1 0,0-1 0,0 0 0,0 1 1,-6-2-1,-10-3-10,0 0 1,0 1 0,-22-2 0,15 3 35,-58-10 88,-1 5-1,-132 2 1,164-2 67,45 7-234,1 0 1,-1 0-1,0 1 1,0 0-1,-8 0 1,7 6-2104,7 2-6514</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1.159"/>
    </inkml:context>
    <inkml:brush xml:id="br0">
      <inkml:brushProperty name="width" value="0.025" units="cm"/>
      <inkml:brushProperty name="height" value="0.025" units="cm"/>
      <inkml:brushProperty name="color" value="#E71224"/>
    </inkml:brush>
  </inkml:definitions>
  <inkml:trace contextRef="#ctx0" brushRef="#br0">27 1 10025,'0'0'10037,"3"9"-9226,1 7-552,-1 1-1,-1 0 1,0-1 0,-1 1-1,-1 0 1,0 0 0,-1 0-1,-1-1 1,-1 1 0,-4 17-1,5-29-208,-20 72 639,20-70-596,1 0-1,0 1 0,1-1 1,-1 0-1,1 0 0,1 1 0,-1-1 1,4 14-1,-2-18-44,-1 0 0,1-1 0,0 1 0,0-1 0,0 1 1,1-1-1,-1 0 0,0 0 0,1 0 0,0 0 0,-1 0 0,1 0 0,0-1 0,0 1 1,0-1-1,0 0 0,0 0 0,0 0 0,0 0 0,0-1 0,0 1 0,1-1 0,-1 0 0,0 0 1,5 0-1,5 0 69,0 0 0,0-1 0,0 0 0,26-7 0,-26 5-118,0 0-1,0 1 1,0 0-1,0 1 0,1 1 1,-1 0-1,17 2 1,3 3-54,49 16 0,-44-11 7,-27-7 27,-7-1 9,-1-1 0,1 0 1,0 1-1,-1-1 0,1-1 0,0 1 1,0 0-1,0-1 0,0 0 1,0 0-1,0 0 0,-1-1 0,1 1 1,0-1-1,0 0 0,0 0 0,-1 0 1,1 0-1,0-1 0,-1 1 0,1-1 1,-1 0-1,0 0 0,0 0 1,4-4-1,13-9 156,0-1 1,22-25 0,-35 34-95,0-1 1,-1 0 0,0 0 0,-1-1 0,0 1 0,0-1 0,-1 0-1,7-18 1,-10 14 89,1 0-1,-2 0 0,0-1 1,0 1-1,-1 0 0,-1 0 0,-4-18 1,-1-17 27,6 45-158,0 1 1,0-1 0,0 1 0,0 0 0,0-1-1,-1 1 1,1 0 0,-1 0 0,1 0 0,-1 0-1,0 0 1,0 0 0,0 0 0,0 0 0,0 1-1,0-1 1,0 1 0,-1 0 0,1 0 0,0-1-1,-1 1 1,1 1 0,-1-1 0,-2 0-1,-72-15 420,66 14-312,-54-3 99,1 2 0,-124 11 0,104-3-149,79-5-121,0 1 0,0-1 0,1 1 0,-1 0 0,0 0 1,0 0-1,1 1 0,-1-1 0,-5 4 0,-17 20-7906,19-13 1463</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6.271"/>
    </inkml:context>
    <inkml:brush xml:id="br0">
      <inkml:brushProperty name="width" value="0.025" units="cm"/>
      <inkml:brushProperty name="height" value="0.025" units="cm"/>
      <inkml:brushProperty name="color" value="#E71224"/>
    </inkml:brush>
  </inkml:definitions>
  <inkml:trace contextRef="#ctx0" brushRef="#br0">26 112 11050,'0'0'13037,"-1"13"-12776,-8 135 137,-6 144 1142,14-289-1498,1 1 0,0-1 0,0 0 0,1 1-1,-1-1 1,1 0 0,-1 1 0,1-1 0,0 0 0,0 0 0,0 0-1,1 0 1,-1 0 0,1 0 0,0 0 0,0 0 0,0-1 0,0 1-1,0-1 1,4 4 0,-2-4-15,1 1 0,0-1 0,0 0 0,0 0-1,0-1 1,0 0 0,0 1 0,0-2 0,0 1 0,1 0-1,-1-1 1,7-1 0,49 0 37,-34-1-26,0 2-1,0 0 0,0 2 1,-1 1-1,48 11 0,-40-4-9,-1-2 0,1-2 0,64 5 0,106-12 85,-170-3-111,0-1 0,64-17 0,-67 13-10,-1 2-1,1 1 1,61-4 0,-41 10-393,-52-29 882,-3 17-425,1 1 0,1-1 0,0 0-1,0 0 1,1 0 0,1 0 0,0 0 0,1 0 0,0 0 0,0 0 0,2 0-1,-1 1 1,2-1 0,4-13 0,0 4 32,-1 0 0,-2-1 0,0 1 0,-1-1-1,-2 0 1,0 0 0,-1-1 0,-1 1 0,-1 0 0,-1 0 0,-1 0 0,-9-32-1,11 50-33,-1 0 0,0 0 0,0 1 0,0-1-1,0 1 1,-1-1 0,0 1 0,1 0-1,-1 0 1,0 0 0,0 0 0,-1 1 0,1-1-1,-1 1 1,1 0 0,-1 0 0,0 0-1,0 0 1,1 1 0,-1 0 0,-6-2 0,-10-1 7,0 0 0,0 1 1,-24 0-1,20 1 37,-398-18 1141,241 18-5195</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9.763"/>
    </inkml:context>
    <inkml:brush xml:id="br0">
      <inkml:brushProperty name="width" value="0.025" units="cm"/>
      <inkml:brushProperty name="height" value="0.025" units="cm"/>
      <inkml:brushProperty name="color" value="#E71224"/>
    </inkml:brush>
  </inkml:definitions>
  <inkml:trace contextRef="#ctx0" brushRef="#br0">16 17 9097,'0'0'12128,"-16"-4"-11247,82 10 779,0 0-1444,0-4-1,88-7 0,-148 5-206,-1-1-1,1 0 1,0 0-1,-1 0 0,1-1 1,7-3-1,-13 4 3,-27 1 197,-217-9 716,264 25-882,-8-12 6,1 0 0,1 0 0,-1-1-1,0-1 1,1 0 0,-1-1 0,1 0 0,-1-1 0,22-3-1,-13 2-1105,0 1 0,33 3 0,-46 3-2478,-1-2-4886</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0.121"/>
    </inkml:context>
    <inkml:brush xml:id="br0">
      <inkml:brushProperty name="width" value="0.025" units="cm"/>
      <inkml:brushProperty name="height" value="0.025" units="cm"/>
      <inkml:brushProperty name="color" value="#E71224"/>
    </inkml:brush>
  </inkml:definitions>
  <inkml:trace contextRef="#ctx0" brushRef="#br0">125 1 9449,'0'0'9716,"11"7"-8996,136 79 1613,-146-86-2321,0 1 0,1 0 0,-1-1-1,0 1 1,0 0 0,1 0-1,-1 0 1,0 0 0,0 0 0,0 0-1,0 0 1,0 0 0,0 0 0,0 0-1,-1 0 1,1 1 0,0-1-1,-1 0 1,1 1 0,-1-1 0,1 0-1,-1 1 1,1-1 0,-1 1 0,0 2-1,0-2 30,-1 0 0,0 0-1,0 0 1,0 0-1,0 0 1,0 0 0,0 0-1,0 0 1,-1 0 0,1 0-1,-1-1 1,1 1 0,-1 0-1,-3 2 1,-9 6 239,0-1 0,-1 0 0,-23 9 0,31-14-222,-52 21 166,-29 14 230,80-34-1862,-1 0-1,1 0 1,1 1 0,-9 8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6.881"/>
    </inkml:context>
    <inkml:brush xml:id="br0">
      <inkml:brushProperty name="width" value="0.025" units="cm"/>
      <inkml:brushProperty name="height" value="0.025" units="cm"/>
      <inkml:brushProperty name="color" value="#E71224"/>
    </inkml:brush>
  </inkml:definitions>
  <inkml:trace contextRef="#ctx0" brushRef="#br0">26 1 16944,'0'0'833,"-25"72"-1121,25-49-866,0-1-1376,5-3-961,2-1-385</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7.396"/>
    </inkml:context>
    <inkml:brush xml:id="br0">
      <inkml:brushProperty name="width" value="0.025" units="cm"/>
      <inkml:brushProperty name="height" value="0.025" units="cm"/>
      <inkml:brushProperty name="color" value="#E71224"/>
    </inkml:brush>
  </inkml:definitions>
  <inkml:trace contextRef="#ctx0" brushRef="#br0">34 1925 12396,'0'0'6571,"-6"-9"-6261,3 5-210,0-1 0,0 1 0,0-1 0,0 0-1,1 1 1,0-1 0,0 0 0,1-1 0,-1 1 0,1 0 0,0 0 0,0-1 0,1 1 0,0-1-1,0 1 1,0 0 0,0-1 0,1 1 0,0 0 0,2-8 0,20-48 102,3 2 0,2 0 0,3 2 0,3 1 0,70-90 0,-4 27 292,145-133-1,-106 126-134,5 5-1,5 8 1,6 5-1,4 8 0,4 7 1,241-101-1,-318 163 156,1 4-1,136-25 0,-132 33-456,-68 12-303,-30 6-2881,-41 7-5661,3 5-2279</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7.944"/>
    </inkml:context>
    <inkml:brush xml:id="br0">
      <inkml:brushProperty name="width" value="0.025" units="cm"/>
      <inkml:brushProperty name="height" value="0.025" units="cm"/>
      <inkml:brushProperty name="color" value="#E71224"/>
    </inkml:brush>
  </inkml:definitions>
  <inkml:trace contextRef="#ctx0" brushRef="#br0">143 0 14061,'0'0'4004,"-2"10"-2979,-133 526 5765,134-532-6680,-1 1 0,1 0-1,1 0 1,-1-1 0,1 1-1,0 0 1,0 0-1,1 7 1,-1-11-77,1 0 1,0 0-1,-1 0 0,1 0 0,0 0 1,0 0-1,0 0 0,-1 0 0,1 0 1,0-1-1,0 1 0,0 0 0,0-1 1,0 1-1,1-1 0,-1 1 0,0-1 1,0 1-1,0-1 0,0 0 0,1 1 0,-1-1 1,0 0-1,0 0 0,0 0 0,1 0 1,-1 0-1,0 0 0,0-1 0,0 1 1,1 0-1,-1-1 0,0 1 0,0 0 1,2-2-1,25-7 437,0-1 1,-1-1-1,0-1 1,32-21-1,-1 2-340,-11 8-209,85-47-185,-111 57-1929,37-31-1,-10-4-4404</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8.533"/>
    </inkml:context>
    <inkml:brush xml:id="br0">
      <inkml:brushProperty name="width" value="0.025" units="cm"/>
      <inkml:brushProperty name="height" value="0.025" units="cm"/>
      <inkml:brushProperty name="color" value="#E71224"/>
    </inkml:brush>
  </inkml:definitions>
  <inkml:trace contextRef="#ctx0" brushRef="#br0">0 0 16207,'0'0'1698,"13"52"-769,-10-17 704,2 4-864,1-3-545,0 3-192,-2-7-576,2-6-1794,-6-10-1794,0-9-3363</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8.908"/>
    </inkml:context>
    <inkml:brush xml:id="br0">
      <inkml:brushProperty name="width" value="0.025" units="cm"/>
      <inkml:brushProperty name="height" value="0.025" units="cm"/>
      <inkml:brushProperty name="color" value="#E71224"/>
    </inkml:brush>
  </inkml:definitions>
  <inkml:trace contextRef="#ctx0" brushRef="#br0">0 102 14990,'0'0'1580,"5"-9"-48,-2 4-1332,0 0 0,1 0 0,0 0 0,0 0 0,0 0 0,0 1 0,1 0 0,0 0 0,0 0 0,0 0 0,0 1 0,1 0-1,-1 0 1,1 0 0,0 1 0,-1 0 0,1 0 0,0 0 0,11-1 0,20-4 341,0 1-1,0 2 1,0 2 0,51 2 0,-70 1-527,-1 1 0,1 0 1,0 1-1,-1 1 1,0 1-1,0 0 1,0 1-1,0 1 1,-1 1-1,0 0 1,17 13-1,-28-17 39,1 0-1,-1 1 1,0 0-1,0 0 0,0 0 1,-1 1-1,0-1 1,0 1-1,0 0 1,-1 0-1,1 1 0,-2-1 1,1 1-1,-1-1 1,0 1-1,0 0 0,-1 0 1,0 0-1,0 0 1,0 0-1,-1 0 1,0 0-1,-1 0 0,1 0 1,-2 0-1,1 0 1,-1-1-1,-3 11 0,0-3 345,-1-1 0,-1 0 0,1-1 0,-2 0-1,0 0 1,0 0 0,-2-1 0,1 0-1,-1-1 1,0 0 0,-1-1 0,-24 17 0,22-18-323,-1 0 0,0-1 0,0 0 0,-1-1 0,0 0 0,0-2 0,0 1 0,0-2 0,-1 0 0,0-1 0,1-1 0,-1 0 0,0-1 0,-25-3 0,36 1-424,1 1-1,0-1 1,-1 0 0,1 0-1,0 0 1,1-1-1,-1 1 1,0-1 0,1 0-1,-1 0 1,1-1 0,0 1-1,0 0 1,0-1-1,1 0 1,-4-5 0,5 8 72,0-1 0,0 0 0,0 0 1,0 0-1,0 0 0,1 0 0,-1 0 0,0 0 1,1 0-1,0 0 0,-1 0 0,1-1 1,0 1-1,0 0 0,0 0 0,0 0 0,1 0 1,-1 0-1,1-1 0,-1 1 0,1 0 1,0 0-1,-1 0 0,1 0 0,0 1 0,0-1 1,1 0-1,-1 0 0,0 0 0,1 1 1,-1-1-1,1 1 0,-1-1 0,1 1 0,2-2 1,25-12-9423</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9.484"/>
    </inkml:context>
    <inkml:brush xml:id="br0">
      <inkml:brushProperty name="width" value="0.025" units="cm"/>
      <inkml:brushProperty name="height" value="0.025" units="cm"/>
      <inkml:brushProperty name="color" value="#E71224"/>
    </inkml:brush>
  </inkml:definitions>
  <inkml:trace contextRef="#ctx0" brushRef="#br0">0 456 23062,'0'0'5776,"9"-6"-5066,6-5-591,0-1 1,-1-1-1,-1-1 0,0 1 1,12-18-1,-19 22-97,0 1 0,0-1 0,-1 0 0,0 0 1,0-1-1,-1 1 0,-1-1 0,0 0 0,0 0 0,-1 0 0,0 0 0,1-11 1,-3 20-21,0 1 0,0 0 0,0-1 1,0 1-1,0-1 0,0 1 1,0 0-1,0-1 0,0 1 0,0 0 1,0-1-1,0 1 0,0-1 0,0 1 1,0 0-1,0-1 0,0 1 1,-1 0-1,1-1 0,0 1 0,0 0 1,0-1-1,0 1 0,-1 0 1,1 0-1,0-1 0,-1 1 0,1 0 1,0 0-1,0-1 0,-1 1 1,1 0-1,0 0 0,-1 0 0,1-1 1,0 1-1,-1 0 0,1 0 0,0 0 1,-1 0-1,0 0 0,-16 10 12,-12 23-11,20-17 31,1 1 0,0 1 0,-5 18 1,11-30-21,0 1 0,0-1 1,1 1-1,0 0 1,0 0-1,0-1 0,1 1 1,0 0-1,0 0 1,1 0-1,3 11 0,-4-16-9,1 0 0,0 0 0,1-1 0,-1 1 0,0 0 0,1-1 0,-1 1 0,0-1 0,1 0 0,0 1 0,-1-1 0,1 0 0,0 0 0,0 0 0,-1 0 0,1 0 0,0-1 0,0 1 0,0 0 0,0-1 0,0 1 0,0-1 0,0 0 0,0 0 0,0 0 0,0 0 0,0 0 0,0 0 0,0 0 0,3-1 0,3-1 32,-1 1 1,1-1-1,-1 0 1,1 0-1,-1-1 0,14-7 1,-6 0 23,0-1 0,0 0 1,-1-1-1,-1-1 1,0 0-1,0-1 0,-2 0 1,0-1-1,0 0 1,-1-1-1,13-28 0,-13 20 19,-1 0 1,0 0-1,-2 0 0,-1-1 0,-1 0 0,-1-1 0,1-47 0,-5 73-80,-1 0 0,1 0 0,0 0 0,0 0 0,0 0 0,-1 1 0,1-1 0,0 0 0,0 0 0,0 0 0,-1 0 0,1 0 0,0 0 0,0 0 0,-1 0 0,1 0 0,0 0 0,0 0 0,0 0 0,-1 0 0,1 0 0,0 0 0,0 0 0,-1 0 0,1 0 0,0 0 0,0 0 0,0-1 0,-1 1 0,1 0 0,0 0 0,0 0 0,0 0 0,-1 0 0,1-1 0,0 1 0,0 0 0,0 0 0,0 0 0,0-1 0,-1 1 0,1 0 0,0 0 0,0-1 0,-11 25 0,-8 35 0,2 1 0,3 0 0,2 1 0,3 1 0,3-1 0,3 102 0,4-151-2,0 1 1,1 0-1,0-1 1,1 1-1,1-1 0,0 0 1,1 0-1,0 0 1,0-1-1,2 0 0,-1 0 1,1 0-1,1-1 1,0 0-1,0 0 0,1-1 1,0 0-1,1-1 1,12 10-1,-2-10-653,-20-8 590,0-1 1,1 1-1,-1 0 1,0 0-1,0-1 0,1 1 1,-1 0-1,0-1 1,0 1-1,0 0 0,1-1 1,-1 1-1,0 0 1,0-1-1,0 1 0,0 0 1,0-1-1,0 1 1,0 0-1,0-1 0,0 1 1,0 0-1,0-1 1,0 1-1,0 0 0,0-1 1,0 1-1,0 0 1,0-1-1,0 1 1,-1-1-1,-17-36-3320,-25-19 766,-67-65-9056,62 69 10476,1 0 5983,47 52-4692,-1-1-1,1 1 1,0 0 0,0 0-1,0 0 1,0 0 0,0-1-1,0 1 1,-1 0 0,1 0-1,0 0 1,0 0 0,0-1-1,0 1 1,0 0 0,0 0 0,0 0-1,0-1 1,0 1 0,0 0-1,0 0 1,0 0 0,0-1-1,0 1 1,0 0 0,0 0-1,0 0 1,0 0 0,0-1-1,0 1 1,0 0 0,1 0-1,-1 0 1,0-1 0,0 1-1,0 0 1,0 0 0,0 0-1,0 0 1,1 0 0,-1-1-1,0 1 1,0 0 0,0 0-1,0 0 1,1 0 0,-1 0-1,0 0 1,0 0 0,17-4 1299,28 3-1974,-38 1 903,56 0-2591,-21 0-2809,-6 0-2954</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9.856"/>
    </inkml:context>
    <inkml:brush xml:id="br0">
      <inkml:brushProperty name="width" value="0.025" units="cm"/>
      <inkml:brushProperty name="height" value="0.025" units="cm"/>
      <inkml:brushProperty name="color" value="#E71224"/>
    </inkml:brush>
  </inkml:definitions>
  <inkml:trace contextRef="#ctx0" brushRef="#br0">1 23 17168,'0'0'11723,"50"0"-10057,-38-1-257,-6-2-608,0 0-801,-4 2 0,-2-1 0,0 1 0,-5 1 0,-8-4-609,1-3-7590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1.103"/>
    </inkml:context>
    <inkml:brush xml:id="br0">
      <inkml:brushProperty name="width" value="0.025" units="cm"/>
      <inkml:brushProperty name="height" value="0.025" units="cm"/>
      <inkml:brushProperty name="color" value="#E71224"/>
    </inkml:brush>
  </inkml:definitions>
  <inkml:trace contextRef="#ctx0" brushRef="#br0">104 313 11115,'4'-12'3384,"-2"7"-2992,18-56 3439,-18 57-3424,-1 0 0,0 0 0,0-1 0,-1 1 0,0-1 1,1 1-1,-1-1 0,-1 1 0,1 0 0,-1-1 0,1 1 0,-1-1 1,0 1-1,-3-5 0,4 8-332,-1 0 0,1 0 1,-1 0-1,0 0 0,1 0 1,-1 0-1,0 0 0,0 0 0,0 0 1,0 1-1,1-1 0,-1 0 1,0 1-1,0-1 0,0 1 0,-1-1 1,1 1-1,0-1 0,0 1 1,0 0-1,0-1 0,0 1 0,0 0 1,-1 0-1,-1 0 0,1 0-18,-1 1-1,1 0 1,0 0-1,-1 0 1,1 0-1,0 0 1,0 0 0,-1 0-1,1 1 1,0-1-1,-3 3 1,-1 3-43,-1 0 1,1 0-1,0 0 1,1 1-1,-7 11 0,7-11 24,1-1 0,1 1 0,-1-1-1,1 1 1,1 0 0,-1 0 0,1 1-1,1-1 1,0 0 0,0 1 0,0-1-1,1 1 1,2 15 0,-1-23-32,0 0 0,-1 1 0,1-1 0,0 0 0,0 0 0,0 0 0,0 0 0,0 0 0,0 0 0,0-1 0,1 1 0,-1 0 0,0-1 0,0 1 0,1 0 0,-1-1 0,0 1 0,1-1-1,-1 0 1,0 0 0,1 1 0,-1-1 0,1 0 0,-1 0 0,1 0 0,1-1 0,41-6 265,-30 1-237,-1-1-1,1 0 1,-1 0-1,-1-1 1,0-1-1,0 0 1,-1-1-1,0 0 0,18-22 1,-13 13 110,-2-1 1,0 0-1,-1-1 1,-1 0-1,13-32 0,-21 42 81,0 0 0,-1 0 0,0 0 0,-1-1 0,-1 1 0,2-19 0,-4 31-223,1-1 1,0 0-1,0 0 0,0 1 0,0-1 0,0 0 0,0 0 0,0 0 1,-1 1-1,1-1 0,0 0 0,0 0 0,0 0 0,0 0 0,-1 1 1,1-1-1,0 0 0,0 0 0,-1 0 0,1 0 0,0 0 0,0 0 1,0 0-1,-1 1 0,1-1 0,0 0 0,0 0 0,-1 0 1,1 0-1,0 0 0,0 0 0,-1 0 0,1 0 0,0 0 0,0 0 1,-1-1-1,1 1 0,0 0 0,0 0 0,-1 0 0,1 0 0,0 0 1,0 0-1,0 0 0,-1-1 0,1 1 0,0 0 0,0 0 0,0 0 1,-1 0-1,1-1 0,0 1 0,0 0 0,0 0 0,0-1 0,0 1 1,0 0-1,-1 0 0,1 0 0,0-1 0,0 1 0,0 0 0,0 0 1,0-1-1,-14 20-67,-2 9 96,1 2 0,1 0 0,-11 40-1,19-51 10,0 1 0,2-1-1,1 1 1,0 0-1,1 0 1,2 33-1,0-51-35,0 1-1,1-1 1,-1 0-1,1 1 1,0-1-1,-1 0 0,1 0 1,0 1-1,0-1 1,1 0-1,-1 0 0,0 0 1,1 0-1,-1-1 1,1 1-1,-1 0 1,1 0-1,0-1 0,0 1 1,0-1-1,0 0 1,0 0-1,0 0 1,0 0-1,0 0 0,1 0 1,-1 0-1,0 0 1,0-1-1,1 1 1,-1-1-1,1 0 0,-1 0 1,0 0-1,1 0 1,-1 0-1,0 0 1,1-1-1,3-1 0,3 1 29,-1-1-1,0 0 0,0 0 0,0-1 1,-1 0-1,1 0 0,-1-1 0,0 0 0,0 0 1,11-9-1,-8 3 3,-1-1-1,0 1 1,0-1 0,-1-1 0,0 0 0,-1 0-1,-1 0 1,0-1 0,-1 0 0,0 0 0,-1-1 0,0 1-1,-1-1 1,1-14 0,-4 27-34,1 1 1,-1 0-1,0-1 1,0 1-1,0 0 0,1-1 1,-1 1-1,0 0 1,0-1-1,0 1 1,0-1-1,0 1 0,0 0 1,0-1-1,0 1 1,0 0-1,0-1 0,0 1 1,0-1-1,0 1 1,0 0-1,0-1 1,0 1-1,0 0 0,-1-1 1,1 1-1,0 0 1,0-1-1,0 1 0,-1 0 1,1-1-1,0 1 1,0 0-1,-1-1 1,1 1-1,0 0 0,-1 0 1,1-1-1,0 1 1,-1 0-1,1 0 0,0 0 1,-1 0-1,1 0 1,0-1-1,-1 1 1,0 0-1,-6 5-4,-3 9 4,0 1 0,1 1 0,1-1 0,0 1 0,-8 27 0,12-33 0,2-6 0,-3 7 0,1 0 0,0 1 0,1-1 0,0 1 0,-1 13 0,4-24 0,-1 1 0,1 0 0,0 0 0,0 0 0,0 0 0,1 0 0,-1-1 0,0 1 0,1 0 0,-1 0 0,1 0 0,0-1 0,-1 1 0,1 0 0,0-1 0,0 1 0,0 0 0,0-1 0,0 1 0,1-1 0,-1 0 0,0 1 0,1-1 0,-1 0 0,1 0 0,-1 0 0,1 0 0,0 0 0,-1 0 0,1 0 0,0-1 0,0 1 0,-1-1 0,1 1 0,0-1 0,0 0 0,0 1 0,0-1 0,3 0 0,52 0-2135,-50-1 1299,0 0 0,0-1 0,0 1 0,0-1 0,-1-1 1,9-3-1,23-16-7962</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1.447"/>
    </inkml:context>
    <inkml:brush xml:id="br0">
      <inkml:brushProperty name="width" value="0.025" units="cm"/>
      <inkml:brushProperty name="height" value="0.025" units="cm"/>
      <inkml:brushProperty name="color" value="#E71224"/>
    </inkml:brush>
  </inkml:definitions>
  <inkml:trace contextRef="#ctx0" brushRef="#br0">122 0 21620,'0'0'2840,"-10"1"123,8-1-2763,-50 6 3093,48-6-3177,1 1-1,-1 0 1,0 0 0,1 1-1,0-1 1,-1 1 0,1 0 0,0-1-1,0 2 1,0-1 0,0 0-1,0 0 1,0 1 0,1 0-1,-4 3 1,6-6-123,0 1 1,-1-1-1,1 1 0,-1 0 0,1-1 1,0 1-1,-1 0 0,1-1 1,0 1-1,0 0 0,0-1 0,-1 1 1,1 0-1,0-1 0,0 1 1,0 0-1,0 0 0,0-1 0,0 1 1,0 0-1,1-1 0,-1 1 1,0 0-1,0-1 0,0 1 0,1 0 1,-1-1-1,0 1 0,2 1 0,20 9-469,41-3-534,-52-8 878,2 2-33,0-1 0,1 2 0,-1 0 0,0 0 0,20 9 0,-31-11 201,0 0-1,0-1 1,0 1-1,0 0 1,0 0-1,0 0 1,0 1-1,0-1 1,-1 0-1,1 1 1,0-1-1,-1 1 1,1-1-1,-1 1 1,0 0-1,1 0 1,-1 0-1,0 0 1,0 0-1,0 0 1,-1 0-1,1 0 1,0 0-1,-1 0 1,1 0-1,-1 0 1,0 0 0,0 1-1,0-1 1,0 0-1,0 0 1,0 0-1,0 0 1,-1 1-1,1-1 1,-1 0-1,0 0 1,1 0-1,-1 0 1,0 0-1,0 0 1,0 0-1,-1-1 1,-1 3-1,-2 2-13,0 0 0,-1 0 1,0-1-1,0 0 0,-1-1 0,0 1 0,1-1 0,-1 0 1,0-1-1,-1 0 0,1 0 0,-1 0 0,1-1 0,-1 0 0,0-1 1,0 1-1,0-2 0,0 1 0,-11-1 0,9-6-4992,4-9-5274</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226"/>
    </inkml:context>
    <inkml:brush xml:id="br0">
      <inkml:brushProperty name="width" value="0.025" units="cm"/>
      <inkml:brushProperty name="height" value="0.025" units="cm"/>
      <inkml:brushProperty name="color" value="#E71224"/>
    </inkml:brush>
  </inkml:definitions>
  <inkml:trace contextRef="#ctx0" brushRef="#br0">0 26 16560,'4'5'5890,"-1"14"-4254,0 27-712,1 387 1190,-4-432-2105,0 1 0,0-1 0,0 1 0,0-1 0,0 1 0,1-1 0,-1 1 0,0-1-1,1 0 1,-1 1 0,1-1 0,0 0 0,-1 1 0,1-1 0,2 2 0,-3-2 24,1-1 0,-1 0 0,1 1 0,0-1 0,-1 0 0,1 1 0,0-1 1,-1 0-1,1 0 0,0 0 0,-1 0 0,1 0 0,0 0 0,-1 0 0,1 0 0,0 0 0,-1 0 1,1 0-1,0 0 0,-1 0 0,1 0 0,0-1 0,0 1 0,3-2 150,0 0 0,0-1 0,-1 1 0,1-1-1,-1 0 1,0 0 0,0 0 0,0 0 0,3-4 0,41-60 392,-3-2 1,-3-2-1,-3-2 1,52-143-1,-90 215-578,5-16-3325,-4 16 3203,-1 1 0,0 0 0,0 0 0,0 0 0,0-1 0,0 1 0,0 0 0,1 0 0,-1 0 0,0-1 0,0 1 0,0 0 0,0 0 0,0-1 0,0 1 0,0 0 0,0 0-1,0-1 1,0 1 0,0 0 0,0 0 0,0-1 0,0 1 0,0 0 0,-1 0 0,1 0 0,0-1 0,0 1 0,0 0 0,0 0 0,0-1 0,0 1 0,-1 0 0,1 0 0,0 0-1,0 0 1,0-1 0,-1 1 0,1 0 0,0 0 0,0 0 0,0 0 0,-1 0 0,1 0 0,0 0 0,0 0 0,-1-1 0,1 1 0,0 0 0,0 0 0,-1 0 0,1 0-1,0 0 1,0 0 0,0 0 0,-1 0 0,1 0 0,0 1 0,-15 5-10242</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553"/>
    </inkml:context>
    <inkml:brush xml:id="br0">
      <inkml:brushProperty name="width" value="0.025" units="cm"/>
      <inkml:brushProperty name="height" value="0.025" units="cm"/>
      <inkml:brushProperty name="color" value="#E71224"/>
    </inkml:brush>
  </inkml:definitions>
  <inkml:trace contextRef="#ctx0" brushRef="#br0">1 1 20307,'0'0'4869,"-1"63"-1986,6-45-1410,13-4-480,3-1-481,2-4-384,6-1-448,-1-2-2210,-5-6-2403,-3 0-1441,-5 0-8520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911"/>
    </inkml:context>
    <inkml:brush xml:id="br0">
      <inkml:brushProperty name="width" value="0.025" units="cm"/>
      <inkml:brushProperty name="height" value="0.025" units="cm"/>
      <inkml:brushProperty name="color" value="#E71224"/>
    </inkml:brush>
  </inkml:definitions>
  <inkml:trace contextRef="#ctx0" brushRef="#br0">32 141 16624,'0'0'5915,"10"5"-4458,36 18-507,-44-22-885,0-1 0,1 0 0,-1 1-1,1-1 1,-1 0 0,0 0 0,1 0 0,-1-1-1,0 1 1,1 0 0,-1-1 0,0 0 0,1 1-1,-1-1 1,0 0 0,0 0 0,0 0 0,0-1-1,0 1 1,0 0 0,0-1 0,0 0 0,0 1-1,-1-1 1,3-2 0,0-1 143,0 0 1,0-1 0,0 0-1,-1 1 1,1-1-1,4-13 1,-7 16-93,0-1 1,0 1 0,0-1 0,0 1 0,-1-1 0,1 1 0,-1-1 0,0 0 0,0 1 0,0-1 0,-1 1 0,1-1-1,-1 1 1,0-1 0,0 1 0,0-1 0,0 1 0,-3-6 0,2 7-77,0 0-1,0 0 1,0 0-1,0 0 1,0 0 0,0 1-1,0-1 1,-1 1-1,1-1 1,-1 1 0,1 0-1,-1 0 1,1 0-1,-1 0 1,1 1 0,-1-1-1,0 1 1,0 0-1,1-1 1,-1 1 0,0 0-1,1 0 1,-1 1-1,0-1 1,-3 1 0,2 1-43,0 0-1,0-1 1,0 1 0,0 0 0,0 1 0,1-1 0,-1 1 0,0 0 0,1 0 0,0 0 0,0 0-1,0 0 1,0 1 0,0 0 0,1-1 0,0 1 0,0 0 0,0 0 0,-3 8 0,-3 8 48,1-1 1,-8 40-1,12-45-24,0 1 0,2 0 0,-1 27 0,2-39-20,0-1-1,0 1 1,0 0 0,0 0 0,0-1 0,1 1-1,0 0 1,-1-1 0,1 1 0,0-1 0,0 1-1,0-1 1,0 1 0,1-1 0,-1 0 0,1 1 0,0-1-1,-1 0 1,1 0 0,0 0 0,0 0 0,0-1-1,0 1 1,1 0 0,-1-1 0,0 0 0,1 1-1,3 0 1,2 0-152,0-1 0,1 0 0,-1-1 0,1 0 0,-1 0-1,1 0 1,-1-2 0,0 1 0,1-1 0,-1 0 0,0 0 0,0-1 0,0 0 0,0-1-1,-1 0 1,9-5 0,-7 4-1071,-1-1 0,1-1-1,-1 0 1,-1 0-1,1 0 1,-1-1 0,11-15-1,6-20-6453</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4.771"/>
    </inkml:context>
    <inkml:brush xml:id="br0">
      <inkml:brushProperty name="width" value="0.025" units="cm"/>
      <inkml:brushProperty name="height" value="0.025" units="cm"/>
      <inkml:brushProperty name="color" value="#E71224"/>
    </inkml:brush>
  </inkml:definitions>
  <inkml:trace contextRef="#ctx0" brushRef="#br0">107 25 19058,'-5'11'1570,"-3"13"-170,0 0 0,2 1 1,0 0-1,2 1 1,-2 49-1,10 12-614,19 124-1,-13-144-786,-7-29-2,-5-34-208,-6-22-355,-14-39-1061,-24-68-2136,21 42 3996,25 83-174,0-1 0,0 1 0,0 0-1,0-1 1,0 1 0,1 0-1,-1-1 1,0 1 0,0 0 0,0-1-1,0 1 1,1 0 0,-1 0 0,0-1-1,0 1 1,1 0 0,-1 0 0,0 0-1,0-1 1,1 1 0,-1 0-1,0 0 1,1 0 0,-1 0 0,0-1-1,0 1 1,1 0 0,-1 0 0,0 0-1,1 0 1,-1 0 0,0 0 0,1 0-1,-1 0 1,0 0 0,1 0 0,-1 0-1,0 0 1,1 0 0,-1 0-1,0 1 1,1-1 0,-1 0 0,20 3 221,-18-3-96,6 2-232,0 0 1,0 0-1,0-1 1,0 0-1,1-1 1,-1 0 0,0 0-1,0-1 1,0 0-1,0-1 1,0 1 0,0-1-1,0-1 1,0 0-1,-1 0 1,1 0-1,-1-1 1,0 0 0,0 0-1,0-1 1,-1 0-1,1 0 1,-1-1 0,0 0-1,-1 0 1,0 0-1,0 0 1,0-1-1,0 0 1,-1 0 0,0 0-1,-1-1 1,4-9-1,0-6 236,-1 0 0,-1-1 0,-1 0 0,-1 0-1,-1 0 1,-3-46 0,1 51-99,-1 16-95,-1 7 48,-4 20 142,-5 36 248,7-26-249,-3 30 1294,2 0-1,8 121 0,-1-169-1476,1-1 0,1 0 0,0 0 0,9 19 0,-11-29 0,-1 0 0,1-1 0,1 1 0,-1-1 0,1 0 0,-1 0 0,1 0 0,0 0 0,1 0 0,-1-1 0,1 1 0,-1-1 0,1 0 0,0 0 0,0 0 0,0-1 0,8 4 0,-11-6 0,-1 0 0,1 0 0,-1 0 0,1 0 0,-1 0 0,1 0 0,-1 0 0,1 0 0,0 0 0,-1 0 0,1 0 0,-1 0 0,1 0 0,-1 0 0,1-1 0,-1 1 0,1 0 0,-1 0 0,1-1 0,-1 1 0,0 0 0,1-1 0,-1 1 0,1 0 0,-1-1 0,0 1 0,1 0 0,-1-1 0,0 1 0,1-1 0,-1 1 0,0-2 0,5-23 0,-9-28 0,0 35 0,-2 0 0,1 1 0,-2-1 0,0 2 0,-2-1 0,1 1 0,-2 0 0,0 1 0,-1 0 0,0 1 0,-16-15 0,27 28 0,-1 0 0,1 1 0,0-1 0,-1 1 0,1-1 0,-1 0 0,1 1 0,-1-1 0,1 1 0,-1-1 0,1 1 0,-1 0 0,0-1 0,1 1 0,-1 0 0,1-1 0,-1 1 0,0 0 0,1-1 0,-1 1 0,0 0 0,0 0 0,1 0 0,-1 0 0,0 0 0,1 0 0,-1 0 0,0 0 0,0 0 0,1 0 0,-1 0 0,0 0 0,0 1 0,1 0 0,0 0 0,0 0 0,0 0 0,0 0 0,0 0 0,0 0 0,1 0 0,-1 0 0,0 0 0,1-1 0,-1 1 0,1 0 0,-1 0 0,1 0 0,-1 0 0,1-1 0,-1 1 0,1 0 0,0 0 0,-1-1 0,1 1 0,0-1 0,0 1 0,1 0 0,5 4-55,1 0-1,0 0 1,0-1-1,1 0 1,-1-1 0,1 1-1,0-2 1,0 1 0,0-1-1,0-1 1,0 0-1,0 0 1,0-1 0,0 0-1,1 0 1,-1-1-1,0 0 1,0-1 0,17-5-1,-19 5 21,-1 0-1,1 0 1,-1 0-1,0-1 0,0 0 1,0-1-1,-1 1 1,1-1-1,-1 0 1,0 0-1,0-1 1,0 1-1,0-1 0,-1 0 1,0-1-1,0 1 1,0-1-1,-1 1 1,0-1-1,0 0 1,0 0-1,-1-1 0,0 1 1,0 0-1,-1-1 1,1 0-1,-1-12 1,-16 21 574,10 3-456,-1-1 1,1 1 0,0 1-1,1-1 1,-1 1 0,1-1-1,0 1 1,1 0 0,-6 13-1,0 0 144,2 0-1,-7 25 1,12-39-222,1 0 0,0 0 0,0 0 0,0 0 0,1 0 0,0 0 0,0 0 0,0 0 0,0 0 0,1 0 0,1 8 0,-1-11-5,0 0-1,0-1 1,1 1-1,-1-1 1,0 1 0,1-1-1,-1 1 1,1-1-1,-1 0 1,1 1 0,0-1-1,0 0 1,-1 0-1,1 0 1,0-1 0,0 1-1,0 0 1,0-1-1,0 1 1,0-1 0,0 1-1,0-1 1,0 0-1,0 0 1,0 0 0,0 0-1,0-1 1,0 1-1,4-1 1,1-1 0,1 0 0,0 0 0,-1-1 0,1 0 0,-1 0 0,0-1 0,0 0 0,0 0 0,0-1 0,8-7 0,-9 7 0,1-1 0,0 2 0,0-1 0,0 1 0,0 0 0,1 0 0,-1 1 0,1 0 0,0 1 0,10-3 0,-17 5 0,1 0 0,-1 0 0,0 0 0,1 0 0,-1 1 0,1-1 0,-1 0 0,0 1 0,1-1 0,-1 0 0,0 1 0,1 0 0,-1-1 0,0 1 0,0 0 0,0 0 0,0-1 0,0 1 0,0 0 0,0 0 0,0 0 0,0 0 0,0 1 0,0-1 0,0 0 0,-1 0 0,1 0 0,0 1 0,-1-1 0,1 0 0,-1 1 0,0-1 0,1 2 0,6 58 0,-4-26 0,-3-34 0,1 0 0,-1 0 0,1 0 0,-1-1 0,1 1 0,0 0 0,-1 0 0,1-1 0,0 1 0,-1 0 0,1-1 0,0 1 0,0-1 0,-1 1 0,1-1 0,0 0 0,0 1 0,0-1 0,0 0 0,0 1 0,0-1 0,0 0 0,-1 0 0,1 0 0,0 0 0,0 0 0,0 0 0,0 0 0,0 0 0,0 0 0,0 0 0,0-1 0,0 1 0,0 0 0,0 0 0,-1-1 0,1 1 0,0-1 0,0 1 0,0-1 0,-1 1 0,2-2 0,39-23 0,-38 23 0,0-1-135,34-19-5748,-37 21 5697,1 1-1,-1-1 1,1 1 0,0 0 0,-1-1-1,1 1 1,0 0 0,-1-1 0,1 1 0,0 0-1,0 0 1,-1 0 0,1 0 0,0-1-1,0 1 1,-1 0 0,1 0 0,0 0-1,0 1 1,-1-1 0,1 0 0,0 0-1,0 0 1,-1 0 0,1 1 0,0-1-1,-1 0 1,1 1 0,0-1 0,-1 1 0,1-1-1,-1 1 1,1-1 0,0 1 0,-1-1-1,1 1 1,-1-1 0,0 1 0,1-1-1,-1 1 1,1 0 0,-1-1 0,0 1-1,1 0 1,-1 0 0,0 0 0,1 7-9290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191"/>
    </inkml:context>
    <inkml:brush xml:id="br0">
      <inkml:brushProperty name="width" value="0.025" units="cm"/>
      <inkml:brushProperty name="height" value="0.025" units="cm"/>
      <inkml:brushProperty name="color" value="#E71224"/>
    </inkml:brush>
  </inkml:definitions>
  <inkml:trace contextRef="#ctx0" brushRef="#br0">42 0 17168,'-1'0'372,"-1"0"0,1 1-1,0-1 1,-1 0 0,1 1 0,0-1-1,-1 0 1,1 1 0,0 0-1,0-1 1,-1 1 0,1 0 0,0-1-1,0 1 1,0 0 0,0 0-1,0 0 1,0 0 0,0 0 0,0 0-1,1 0 1,-1 0 0,-1 2-1,0 2 21,0 0-1,0-1 1,1 1-1,-1 0 0,1 0 1,-1 9-1,1 0 3,0 1-1,2 0 1,-1-1 0,4 15-1,-4-27-370,0 0-1,0 0 1,0 0 0,1 0-1,-1-1 1,1 1-1,0 0 1,-1 0-1,1-1 1,0 1 0,0 0-1,0-1 1,0 1-1,0-1 1,0 1 0,1-1-1,-1 0 1,0 1-1,1-1 1,-1 0 0,1 0-1,-1 0 1,1 0-1,0 0 1,-1-1 0,1 1-1,0 0 1,0-1-1,-1 1 1,1-1 0,0 1-1,0-1 1,0 0-1,0 0 1,0 0-1,-1 0 1,1 0 0,0-1-1,0 1 1,0 0-1,0-1 1,-1 1 0,1-1-1,3-1 1,5-2 76,0-1 1,-1 0-1,1 0 1,-1-1 0,0 0-1,9-8 1,-4 2-42,-10 8-46,0-1 1,1 1-1,-1 1 0,1-1 1,-1 1-1,1-1 1,0 1-1,0 1 0,1-1 1,-1 1-1,0 0 0,1 0 1,-1 0-1,1 1 1,9-1-1,-13 3-12,0-1 0,0 1 0,0 0 0,-1 0 0,1 1 0,0-1 0,0 0 0,-1 0 0,1 1 0,-1-1 0,1 1 0,-1 0 0,0-1 0,0 1 0,0 0 0,0 0 0,0-1 0,0 1 0,0 0 0,0 0 0,0 4 0,0-3 0,0 0 0,0 0 0,1 0 0,-1 0 0,1-1 0,-1 1 0,1 0 0,0-1 0,0 1 0,0-1 0,0 0 0,1 0 0,-1 1 0,1-2 0,3 4 0,1-3-35,1-1 0,-1 1 0,1-1 1,-1 0-1,1-1 0,0 0 0,-1 0 0,16-3 0,66-17-960,-42 9 51,-35 3-6946,-9 0 897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520"/>
    </inkml:context>
    <inkml:brush xml:id="br0">
      <inkml:brushProperty name="width" value="0.025" units="cm"/>
      <inkml:brushProperty name="height" value="0.025" units="cm"/>
      <inkml:brushProperty name="color" value="#E71224"/>
    </inkml:brush>
  </inkml:definitions>
  <inkml:trace contextRef="#ctx0" brushRef="#br0">1 7 19603,'0'0'12523,"51"-7"-14989,-20 21-2178,0 3-2211,-1-1-4964</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876"/>
    </inkml:context>
    <inkml:brush xml:id="br0">
      <inkml:brushProperty name="width" value="0.025" units="cm"/>
      <inkml:brushProperty name="height" value="0.025" units="cm"/>
      <inkml:brushProperty name="color" value="#E71224"/>
    </inkml:brush>
  </inkml:definitions>
  <inkml:trace contextRef="#ctx0" brushRef="#br0">145 346 10025,'0'0'16058,"-12"5"-14253,-1 1-1251,0 2 0,0-1 0,1 2 0,0-1 0,-15 15 0,24-20-493,-1 1 0,0-1 0,1 1 0,0-1 1,0 1-1,0 0 0,0 0 0,1 0 0,-1 0 0,1 1 0,0-1 1,1 1-1,-1-1 0,1 1 0,0 0 0,0 0 0,0-1 0,0 1 0,1 0 1,0 0-1,0 0 0,1 0 0,-1 0 0,2 4 0,-1-7-79,0-1 0,-1 0 0,1 0 0,0 0 0,0 0 0,1 0 0,-1 0 0,0 0 0,0 0 0,0 0 0,1 0 0,-1 0 0,0-1 0,1 1 0,-1-1 0,0 1 0,1-1 0,-1 1-1,1-1 1,-1 0 0,1 0 0,-1 0 0,1 0 0,-1 0 0,1 0 0,2-1 0,1 1-10,0 0-1,0-1 1,0 0-1,0 0 1,0-1-1,0 1 0,6-3 1,-3-2 49,0 0-1,0 0 1,0-1 0,-1 1 0,0-2 0,0 1-1,-1-1 1,0 0 0,0 0 0,-1-1-1,0 0 1,0 0 0,5-16 0,5-17 185,17-78 0,-21 74-167,-3 14-39,4-16 0,11-72 0,-44 155 0,11-10 0,2 1 0,0 0 0,2 0 0,0 1 0,2 0 0,1 0 0,1 45 0,3-60 0,0 1 0,1-1 0,0 0 0,1 1 0,0-1 0,1-1 0,0 1 0,9 15 0,-9-20 0,1 0 0,-1 0 0,2 0 0,-1-1 0,1 0 0,0 0 0,0 0 0,0-1 0,1 0 0,0 0 0,0-1 0,0 0 0,13 6 0,-16-8-144,1-1 0,0 1 1,0 0-1,0-1 0,0 0 0,0 0 1,0-1-1,0 0 0,0 1 0,0-1 0,0-1 1,0 1-1,0-1 0,8-2 0,-8 1-287,0 0 1,0-1-1,0 1 0,-1-1 0,1 0 0,-1 0 0,0-1 0,1 1 0,-1-1 0,-1 0 1,1 0-1,-1 0 0,5-7 0,13-25-8772</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6.236"/>
    </inkml:context>
    <inkml:brush xml:id="br0">
      <inkml:brushProperty name="width" value="0.025" units="cm"/>
      <inkml:brushProperty name="height" value="0.025" units="cm"/>
      <inkml:brushProperty name="color" value="#E71224"/>
    </inkml:brush>
  </inkml:definitions>
  <inkml:trace contextRef="#ctx0" brushRef="#br0">150 74 6054,'0'0'18636,"-9"8"-15588,-25 27-790,33-34-2227,0-1-1,1 1 0,-1-1 1,1 1-1,-1-1 0,0 1 1,1-1-1,-1 1 0,1-1 1,0 1-1,-1-1 0,1 1 1,-1 0-1,1-1 0,0 1 0,0 0 1,-1 0-1,1-1 0,0 1 1,0 0-1,0-1 0,0 1 1,0 0-1,0 0 0,0-1 1,0 1-1,0 0 0,0 0 1,0-1-1,0 1 0,1 0 1,-1-1-1,0 1 0,0 0 0,1-1 1,-1 1-1,0 0 0,1-1 1,-1 1-1,1-1 0,-1 1 1,1-1-1,-1 1 0,1-1 1,-1 1-1,1-1 0,0 1 1,-1-1-1,1 0 0,0 1 1,-1-1-1,1 0 0,0 1 1,1-1-1,38 6 1041,-36-6-1039,3 0-32,0 0 0,0-1 0,1 1 0,-1-1 0,0-1 0,0 1 0,0-1 0,0 0 0,0-1 0,-1 0 0,10-5 0,-14 7 0,1-1 0,-1 1 0,1-1 0,-1 0 0,0 0 0,1-1 0,-1 1 0,0 0 0,-1-1 0,1 1 0,0-1 0,-1 1 0,1-1 0,-1 0 0,0 0 0,0 1 0,0-1 0,0 0 0,0 0 0,-1 0 0,1 0 0,-1 0 0,0 0 0,0 0 0,0 0 0,-1-1 0,1 1 0,0 0 0,-1 0 0,-1-3 0,1 3 0,-1 0 0,0 0 0,1 1 0,-1-1 0,0 1 0,0-1 0,0 1 0,0 0 0,-1 0 0,1 0 0,-1 0 0,1 0 0,-1 1 0,0-1 0,1 1 0,-1-1 0,0 1 0,0 0 0,0 0 0,0 1 0,-6-2 0,-2 0 0,0 0 0,-1 1 0,1 0 0,-20 2 0,23 0 0,1 0 0,0 1 0,0 0 0,0 0 0,0 1 0,0 0 0,0 0 0,1 1 0,-1 0 0,1 0 0,0 0 0,0 1 0,1 0 0,-1 0 0,1 0 0,0 1 0,1 0 0,-1 0 0,1 0 0,0 0 0,-3 9 0,5-11 0,0 0 0,0 0 0,0 1 0,1-1 0,0 1 0,0-1 0,0 1 0,0 0 0,1-1 0,0 1 0,0 0 0,0-1 0,0 1 0,1 0 0,0-1 0,0 1 0,0-1 0,0 1 0,1-1 0,0 1 0,0-1 0,0 0 0,0 0 0,1 0 0,-1 0 0,1 0 0,0-1 0,0 1 0,1-1 0,-1 0 0,1 0 0,-1 0 0,9 5 0,-2-3-317,0 0 0,0-1 0,1 1 1,-1-2-1,1 0 0,0 0 0,0-1 0,11 1 0,-9-1-624,-1-2 0,1 0-1,-1 0 1,0-1 0,1 0 0,-1-1-1,0-1 1,0 0 0,0-1 0,0 0 0,19-10-1,14-14-12361</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6.595"/>
    </inkml:context>
    <inkml:brush xml:id="br0">
      <inkml:brushProperty name="width" value="0.025" units="cm"/>
      <inkml:brushProperty name="height" value="0.025" units="cm"/>
      <inkml:brushProperty name="color" value="#E71224"/>
    </inkml:brush>
  </inkml:definitions>
  <inkml:trace contextRef="#ctx0" brushRef="#br0">353 0 23446,'0'0'7111,"-36"63"-5061,1-13-1890,-1 10-160,-1 2 0,0-2 0,10-4 0,6-8 0,8-8 0,5-10 0,5-11 0,3-11 0,0-23-4933,0-17-2786,0-13-4260</inkml:trace>
  <inkml:trace contextRef="#ctx0" brushRef="#br0" timeOffset="1">0 61 20788,'0'0'7046,"61"68"-3715,-14-41-1729,7 2-1602,11-2 0,1 0 0,2-2 0,-7-2-448,0-4-7144</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3.242"/>
    </inkml:context>
    <inkml:brush xml:id="br0">
      <inkml:brushProperty name="width" value="0.025" units="cm"/>
      <inkml:brushProperty name="height" value="0.025" units="cm"/>
      <inkml:brushProperty name="color" value="#E71224"/>
    </inkml:brush>
  </inkml:definitions>
  <inkml:trace contextRef="#ctx0" brushRef="#br0">1123 111 12107,'0'0'2990,"-10"-7"-1730,-15-8-150,-1 1 1,0 2-1,-1 0 0,-48-13 1,29 16 551,-78-5 1,58 12-1241,-126 11 0,133-1-265,1 2 1,0 3-1,0 2 1,2 3-1,-68 31 1,118-47-117,0 1 1,1 0-1,-1 0 0,1 0 0,0 0 1,0 1-1,0 0 0,1 0 1,-1 1-1,1-1 0,0 1 1,0 0-1,1 0 0,-1 0 0,1 0 1,0 1-1,0-1 0,1 1 1,0 0-1,0 0 0,0 0 1,1 0-1,0 0 0,0 0 0,0 0 1,1 0-1,0 1 0,0-1 1,0 0-1,1 0 0,0 0 1,0 0-1,1 0 0,0 0 0,0 0 1,0 0-1,5 7 0,1 4-9,1 0 0,1-1 0,0 0 0,1-1 1,1 0-1,0-1 0,26 23 0,-28-29 13,0-1 0,1 0 0,0-1 0,0 0 0,0 0 1,1-1-1,0-1 0,0 0 0,0-1 0,0 0 0,1-1 1,20 2-1,45 0 100,1-4 1,0-3-1,113-20 0,-145 15-91,0-3-1,-1-2 1,0-1-1,-1-3 1,-1-2-1,82-47 0,-119 61 83,0 0 0,0 0 0,0 0 0,0-1 0,-1-1 0,0 1 0,0-1 0,7-11 0,-12 16-100,1 0 0,-1-1 0,0 1 0,0-1 0,0 1 0,0-1 0,-1 0 0,1 1 0,-1-1 0,1 0 0,-1 1 0,0-1 0,0 0 0,0 1 0,-1-1 0,1 0 0,0 1 0,-1-1 0,0 0 0,0 1 0,0-1 0,0 1 0,0-1 0,0 1 0,-1 0 0,1-1 0,-1 1 0,1 0 0,-1 0 0,0 0 0,-3-2 0,-26-22-36,0 2 0,-2 1 0,-1 2 0,0 1 0,-2 2 0,-61-23 0,81 35-522,0 1 0,-31-5 1,35 8-198,0 1 1,-1 0 0,1 1 0,0 1 0,-1 0 0,1 0-1,0 1 1,-12 4 0,-22 12-7236</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4.800"/>
    </inkml:context>
    <inkml:brush xml:id="br0">
      <inkml:brushProperty name="width" value="0.025" units="cm"/>
      <inkml:brushProperty name="height" value="0.025" units="cm"/>
      <inkml:brushProperty name="color" value="#E71224"/>
    </inkml:brush>
  </inkml:definitions>
  <inkml:trace contextRef="#ctx0" brushRef="#br0">1050 79 4837,'0'0'7692,"-1"-8"-5898,1 5-1656,0 1 0,0 0 0,-1-1 1,1 1-1,0 0 0,-1 0 0,1-1 1,-1 1-1,0 0 0,0 0 0,0 0 0,0 0 1,0 0-1,0 0 0,-1 0 0,1 0 0,-1 0 1,1 0-1,-1 1 0,1-1 0,-1 1 0,0-1 1,0 1-1,0 0 0,0-1 0,0 1 0,0 0 1,0 1-1,-1-1 0,1 0 0,0 0 0,0 1 1,-1 0-1,1-1 0,-4 1 0,-59-8 847,-1 3 0,-92 4 0,73 2-886,41 1 114,0 1-1,0 2 1,1 2 0,-63 18 0,75-15-171,0 1 1,1 1-1,0 1 1,0 2-1,2 1 1,-44 32-1,63-40 44,1 0 0,0 0 0,0 1 1,1-1-1,0 2 0,0-1 0,1 1 0,-5 12 0,8-17-71,1 0 0,-1 0 1,2 0-1,-1 0 0,0 1 0,1-1 0,0 1 0,1-1 0,-1 1 0,1-1 1,0 1-1,0-1 0,1 1 0,-1-1 0,1 1 0,0-1 0,1 1 0,3 9 0,-1-10 14,-1-1 0,1 1-1,-1-1 1,1 0-1,0 0 1,1 0 0,-1-1-1,1 1 1,-1-1-1,1 0 1,0-1 0,0 1-1,7 1 1,75 25 379,-73-26-368,84 18 146,0-5-1,0-3 1,196-3-1,-274-11-145,0-1-1,0-1 1,0-1-1,0 0 0,0-2 1,-1 0-1,0-1 1,0-1-1,-1-1 1,0-1-1,0 0 1,-1-1-1,-1-1 0,0-1 1,0 0-1,-1-1 1,15-19-1,-25 27 27,-1 1 0,0-1 0,-1 0 0,1-1 0,-1 1 0,0 0 0,-1-1 0,0 0-1,0 1 1,0-1 0,-1 0 0,1 0 0,-2 0 0,1 0 0,-1 0 0,0 0 0,-1 0 0,0 0 0,0 0 0,0 0-1,-1 0 1,0 0 0,0 0 0,-1 1 0,1-1 0,-2 1 0,1 0 0,-1 0 0,0 0 0,0 0 0,0 1-1,-1 0 1,0 0 0,0 0 0,0 0 0,-1 1 0,1-1 0,-1 2 0,0-1 0,0 1 0,-1-1 0,1 2 0,-1-1-1,1 1 1,-1 0 0,0 0 0,0 1 0,-7-1 0,-4 1-485,1 1 0,0 1-1,0 0 1,-28 7 0,-66 23-5495,97-26 4849,-68 21-7930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8.091"/>
    </inkml:context>
    <inkml:brush xml:id="br0">
      <inkml:brushProperty name="width" value="0.025" units="cm"/>
      <inkml:brushProperty name="height" value="0.025" units="cm"/>
      <inkml:brushProperty name="color" value="#E71224"/>
    </inkml:brush>
  </inkml:definitions>
  <inkml:trace contextRef="#ctx0" brushRef="#br0">622 105 6086,'0'0'10383,"0"-8"-9059,0-2-1305,1 8 104,-1-1 0,0 1 1,1-1-1,-1 1 0,0-1 1,0 0-1,0 1 0,-1-1 1,1 1-1,-1-1 0,1 1 1,-1-1-1,0 1 0,0-1 0,0 1 1,0 0-1,0-1 0,0 1 1,-1 0-1,1 0 0,-1 0 1,0 0-1,0 0 0,1 0 1,-1 1-1,0-1 0,0 1 0,-1-1 1,1 1-1,0 0 0,0 0 1,-1 0-1,1 0 0,-4-1 1,-24-4 486,0 2 1,0 1 0,0 1 0,-47 4 0,15-1-110,44 0-438,0 1 0,1 0 0,-1 1 0,0 1 0,1 0 0,0 2 0,0 0 0,-26 13 0,33-14 11,0 1 1,0-1 0,1 2-1,0-1 1,0 1 0,1 1-1,0-1 1,0 2 0,0-1-1,1 1 1,1 0 0,0 0 0,0 1-1,-9 19 1,13-21-53,0 0 1,1 0-1,0 0 1,0 0-1,0 0 0,1 1 1,1-1-1,-1 0 1,1 0-1,1 0 0,0 0 1,0 0-1,0 0 1,1-1-1,7 15 0,2 2 37,2 0-1,1-2 1,25 33-1,-34-50-7,-1 0-1,1 1 0,0-2 1,1 1-1,-1-1 0,1 0 1,0 0-1,0-1 0,0 0 0,0 0 1,0 0-1,1-1 0,-1 0 1,1-1-1,0 0 0,-1 0 0,9 0 1,14-1 73,-1-1 1,1-1 0,32-6-1,-41 4-83,0 0-1,-1-1 0,1-1 0,-1 0 1,0-2-1,-1-1 0,29-16 0,-41 21 91,0-1 0,-1 0 0,1-1-1,-1 0 1,0 1 0,0-2-1,-1 1 1,0-1 0,0 0 0,0 0-1,-1 0 1,0-1 0,-1 1-1,1-1 1,-1 0 0,-1 0 0,0 0-1,0 0 1,0 0 0,-1-1-1,0-14 1,-1 15-124,0 1 0,0 0 0,-1-1 0,1 1 0,-2 0 0,1-1 0,-1 1 0,0 0 0,-1 0 0,1 0 0,-2 0 0,1 1 0,-1-1 0,1 1 0,-2 0 0,1 0 0,-1 0 0,0 1 0,0 0 0,0-1 0,-1 2 0,0-1 0,0 1 0,0 0 0,0 0 0,-1 1 0,0-1 0,-11-3 0,2 3-412,0 0 0,-1 1-1,1 1 1,-1 1 0,0 0 0,0 1 0,1 0 0,-1 2-1,-30 6 1,14 0-1465,1 2 1,1 2-1,-58 28 0,24-5-6073</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42.311"/>
    </inkml:context>
    <inkml:brush xml:id="br0">
      <inkml:brushProperty name="width" value="0.025" units="cm"/>
      <inkml:brushProperty name="height" value="0.025" units="cm"/>
      <inkml:brushProperty name="color" value="#E71224"/>
    </inkml:brush>
  </inkml:definitions>
  <inkml:trace contextRef="#ctx0" brushRef="#br0">843 163 4869,'0'0'2316,"10"-5"55,33-17-375,-41 22-1837,-1-1-1,0 1 1,1-1 0,-1 0-1,0 1 1,1-1-1,-1 0 1,0 0-1,0 0 1,0 0 0,0 0-1,0 0 1,0 0-1,0 0 1,0 0-1,0 0 1,0-1 0,-1 1-1,1 0 1,0-1-1,-1 1 1,1 0-1,-1-1 1,0 1 0,1-1-1,-1 1 1,0-1-1,0 1 1,0-1-1,0 1 1,0-1 0,0 1-1,0-1 1,0 1-1,-1 0 1,1-1-1,-1 1 1,1-1 0,-1 1-1,1 0 1,-1-1-1,0 1 1,0 0-1,-1-2 1,-2-1 52,0-1 1,-1 1-1,1 1 0,-1-1 1,1 1-1,-1 0 0,0 0 1,-8-4-1,-12-2 67,-1 1 1,0 1-1,0 1 0,-1 1 1,-32-2-1,3 5-269,-84 5-1,111 2 154,1 0 1,0 2-1,0 1 0,0 1 1,1 2-1,0 0 0,1 2 0,1 1 1,0 1-1,0 1 0,2 1 1,0 1-1,1 1 0,-31 35 0,46-47-117,1 1-1,0-1 1,1 1-1,-1 1 1,2-1-1,-1 1 0,1 0 1,0 0-1,1 0 1,0 1-1,1-1 1,0 1-1,0-1 1,1 1-1,0 0 0,1-1 1,0 1-1,0 0 1,4 16-1,-1-16 6,0 1-1,0-1 0,2 0 1,-1 0-1,1 0 1,0 0-1,1-1 0,0 0 1,1 0-1,0-1 0,0 1 1,1-2-1,0 1 1,0-1-1,1 0 0,0-1 1,12 7-1,1-2 128,1 0 0,0-2 0,0-1 0,1 0 0,0-2-1,0-1 1,0-1 0,26 1 0,0-2 19,0-3-1,98-11 0,-117 6-125,-1-1 1,0-1-1,0-2 0,-1-1 0,0-1 0,48-27 1,-62 29 23,1 0 0,-2-1 0,1-1 0,-2 0 0,1-1 1,-2-1-1,1 0 0,-2 0 0,0-1 0,0-1 0,-2 0 1,1 0-1,6-19 0,-13 27-75,0 0 1,0 0-1,-1 0 1,0-1-1,-1 1 1,0-1-1,0 1 0,0-1 1,-1 1-1,0-1 1,-1 0-1,0 1 1,0-1-1,0 1 1,-5-14-1,2 12 18,0 1 0,-1 0 0,0 1 1,0-1-1,0 1 0,-1 0 0,0 1 0,0-1 0,-1 1 0,0 0 0,-13-8 1,-3 0 25,-1 2 1,0 1-1,-1 0 1,0 2 0,0 1-1,-1 1 1,0 1-1,-29-2 1,14 3-1007,0 3 0,-58 3 0,60 3-945,0 1-1,0 2 0,1 1 0,-70 26 0,35-3-7234</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105"/>
    </inkml:context>
    <inkml:brush xml:id="br0">
      <inkml:brushProperty name="width" value="0.025" units="cm"/>
      <inkml:brushProperty name="height" value="0.025" units="cm"/>
    </inkml:brush>
  </inkml:definitions>
  <inkml:trace contextRef="#ctx0" brushRef="#br0">61 0 15214,'0'0'9134,"-3"10"-7879,-6 34 525,-6 55 1,12-55-1537,1 0 0,2 1 0,7 54 1,2-65 314,-4-23-1828,-5-16-5533,-2-2 5238,0 1 0,0-1 0,-1 1 0,0 0 0,0 0 0,-7-9-1,-15-24-10115</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465"/>
    </inkml:context>
    <inkml:brush xml:id="br0">
      <inkml:brushProperty name="width" value="0.025" units="cm"/>
      <inkml:brushProperty name="height" value="0.025" units="cm"/>
    </inkml:brush>
  </inkml:definitions>
  <inkml:trace contextRef="#ctx0" brushRef="#br0">1 37 16047,'0'0'6502,"69"-6"-4292,-23 6 225,10-5-1218,4-1-705,1-3-384,-2 3-63,-8 2-386,-8 4-1633,-12 0-1441,-15 0-1762</inkml:trace>
  <inkml:trace contextRef="#ctx0" brushRef="#br0" timeOffset="1">71 244 18449,'0'0'5253,"89"1"-3971,-37-12-866,7-2-320,1 1-2402,-1 2-2915,-8 5-3619</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808"/>
    </inkml:context>
    <inkml:brush xml:id="br0">
      <inkml:brushProperty name="width" value="0.025" units="cm"/>
      <inkml:brushProperty name="height" value="0.025" units="cm"/>
    </inkml:brush>
  </inkml:definitions>
  <inkml:trace contextRef="#ctx0" brushRef="#br0">141 17 19699,'-10'6'2349,"-8"5"-983,1 0 1,-30 25 0,43-32-1176,0-1 1,0 1 0,0-1-1,1 1 1,-1 0-1,1 0 1,0 1 0,0-1-1,1 1 1,0-1 0,-1 1-1,1 0 1,1 0 0,-1 0-1,1 0 1,0 0-1,0 0 1,0 0 0,1 10-1,0-14-178,1 1-1,0-1 0,0 0 0,0 1 0,0-1 0,0 0 0,0 0 1,0 0-1,0 0 0,0 0 0,1 0 0,-1 0 0,0 0 0,1-1 1,-1 1-1,0 0 0,1-1 0,-1 1 0,1-1 0,-1 0 0,1 1 1,-1-1-1,1 0 0,0 0 0,-1 0 0,1 0 0,-1 0 1,1 0-1,-1 0 0,1-1 0,2 0 0,6 0 81,-1-1 0,0 1 0,0-2 0,12-3 1,-2-4-42,-1 0 0,0-1 0,-1-1 0,0-1 0,-1 0 0,0-1 0,-1 0 0,-1-2 0,0 0 0,-1 0 0,13-23 0,-51 109 263,17-54-193,-18 49 162,24-60-277,1 0-1,0 0 1,0 0 0,0 1 0,0-1 0,1 0-1,0 1 1,0-1 0,0 0 0,2 8 0,-1-11-101,0-1 0,-1 0 0,1 0 0,0 0 0,0 0 0,0 0 0,0 0 1,0 0-1,0 0 0,0 0 0,0 0 0,1 0 0,-1-1 0,0 1 0,0 0 1,1-1-1,-1 1 0,0-1 0,1 0 0,-1 1 0,0-1 0,1 0 1,-1 0-1,1 0 0,-1 0 0,0 0 0,1 0 0,1 0 0,2-1-935,0 1-1,0-1 0,-1 1 1,1-2-1,0 1 0,-1 0 1,7-4-1,15-14-7997</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166"/>
    </inkml:context>
    <inkml:brush xml:id="br0">
      <inkml:brushProperty name="width" value="0.025" units="cm"/>
      <inkml:brushProperty name="height" value="0.025" units="cm"/>
    </inkml:brush>
  </inkml:definitions>
  <inkml:trace contextRef="#ctx0" brushRef="#br0">110 0 12556,'0'0'7041,"-11"9"-3496,0-1-2989,0-1 294,0 1 1,1-1 0,0 2 0,1-1-1,0 1 1,0 1 0,-10 14 0,58-23-1273,-16-3-36,-13 1 372,0 0 1,0 1-1,0 0 0,0 1 1,0 0-1,13 3 0,-20-4 103,-1 1-1,1 1 1,0-1 0,-1 0-1,0 1 1,1-1-1,-1 1 1,0 0 0,0 0-1,0-1 1,0 2-1,0-1 1,0 0 0,0 0-1,-1 0 1,1 1-1,-1-1 1,0 1 0,1-1-1,-1 1 1,-1 0 0,1-1-1,0 1 1,-1 0-1,1 0 1,-1 0 0,0 4-1,1-1 73,-1 0-1,-1-1 0,1 1 1,-1 0-1,0 0 0,0-1 1,-1 1-1,0 0 1,0-1-1,0 0 0,0 1 1,-1-1-1,0 0 0,0 0 1,-1 0-1,1-1 0,-1 1 1,-6 5-1,4-5 26,0 1 1,0-1-1,-1-1 0,1 1 0,-1-1 0,0 0 1,-1-1-1,1 0 0,0 0 0,-1 0 0,0-1 1,0 0-1,-9 1 0,16-3-143,0 0 0,0 0 0,0 0 0,0 0 0,0 0 0,0 0 0,0 0-1,0 0 1,0 0 0,0 0 0,0-1 0,0 1 0,0 0 0,0-1 0,0 1 0,0-1 0,1 1 0,-1-1 0,0 1 0,0-1 0,0 1 0,1-1 0,-1 0-1,0 0 1,0 1 0,0-3 0,0 1-125,0 0-1,1 0 0,-1 0 1,1 0-1,-1 0 1,1 0-1,0 0 0,0 0 1,0-1-1,0 1 1,1 0-1,0-3 0,1-6-1252,1 0 0,1 0-1,10-20 1,11-21-5223,5-6-2723</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523"/>
    </inkml:context>
    <inkml:brush xml:id="br0">
      <inkml:brushProperty name="width" value="0.025" units="cm"/>
      <inkml:brushProperty name="height" value="0.025" units="cm"/>
    </inkml:brush>
  </inkml:definitions>
  <inkml:trace contextRef="#ctx0" brushRef="#br0">125 0 19603,'0'0'2946,"-1"9"-218,-22 119 812,13-85-2224,2 1 1,-4 70 0,12-93-1315,-1 4 5,5 47 1,-3-65-15,0 0-1,1-1 1,-1 1 0,2-1 0,-1 1 0,0-1 0,1 0-1,0 0 1,1 0 0,-1 0 0,9 9 0,-12-15-7,0 0 1,0 0 0,0 0 0,0 1 0,0-1-1,0 0 1,0 0 0,0 0 0,1 0-1,-1 0 1,0 0 0,0 0 0,0 0 0,0 1-1,0-1 1,0 0 0,0 0 0,0 0-1,0 0 1,1 0 0,-1 0 0,0 0 0,0 0-1,0 0 1,0 0 0,0 0 0,0 0-1,0 0 1,1 0 0,-1 0 0,0 0 0,0 0-1,0 0 1,0 0 0,0 0 0,0 0-1,0 0 1,1 0 0,-1 0 0,0 0 0,0 0-1,0 0 1,0 0 0,0 0 0,0 0-1,0 0 1,0-1 0,1 1 0,-1 0 0,0 0-1,0 0 1,0 0 0,0 0 0,0 0-1,0 0 1,0 0 0,0 0 0,0-1 0,0 1-1,0 0 1,0 0 0,0 0 0,0 0-1,0 0 1,0-1 0,0-13-129,-5-16 185,-4 8 139,-2 0 0,0 1 0,-25-35 0,-6-11 131,42 67-313,0-1 0,-1 1 0,1-1 0,0 1 0,0 0 0,0-1 0,0 1 0,0-1 0,0 1 0,0-1 0,0 1 0,0-1 0,0 1 0,0-1 0,0 1 0,0-1 0,0 1 0,0-1 0,0 1 0,0 0 0,0-1 0,1 1 0,-1-1 0,0 1 0,0 0 0,1-1 0,-1 1 0,0-1 0,0 1 0,1 0 0,-1-1 0,1 1 0,-1 0 0,0 0 0,1-1 0,-1 1 0,1 0 0,-1 0 0,0-1 0,1 1 0,-1 0 0,1 0 0,-1 0 0,1 0 0,-1 0 0,1 0 0,-1 0 0,0 0 0,1 0 0,32-3 0,-24 3 0,38-4-381,-14 2-1992,-1-1 0,64-15 0,-49 3-6591</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381"/>
    </inkml:context>
    <inkml:brush xml:id="br0">
      <inkml:brushProperty name="width" value="0.025" units="cm"/>
      <inkml:brushProperty name="height" value="0.025" units="cm"/>
    </inkml:brush>
  </inkml:definitions>
  <inkml:trace contextRef="#ctx0" brushRef="#br0">0 1 18674,'0'0'8354,"3"10"-6581,6 31-488,-7-25-875,1-1-1,0 0 1,1 0-1,1 0 0,8 17 1,-11-30-403,-1 0 0,1 0 0,0-1 0,-1 1 0,1-1 0,0 0 0,0 1 0,0-1 1,0 0-1,0 0 0,0 0 0,1 0 0,-1-1 0,0 1 0,0 0 0,1-1 0,-1 0 0,0 1 0,1-1 0,-1 0 1,0 0-1,1-1 0,-1 1 0,0 0 0,3-1 0,3-1-1,0 0-1,-1 0 1,1 0 0,-1-1 0,1 0-1,7-5 1,25-19-6,-29 19 0,0 0 0,0 1 0,1 0 0,23-10 0,-34 17 0,-1 0 0,1 0 0,0-1 0,0 1 0,-1 0 0,1 0 0,0 0 0,0 0 0,0 0 0,-1 0 0,1 0 0,0 0 0,0 0 0,-1 1 0,1-1 0,0 0 0,0 0 0,-1 1 0,1-1 0,0 0 0,-1 1 0,1-1 0,-1 1 0,1-1 0,0 1 0,-1-1 0,1 1 0,-1-1 0,1 1 0,-1 0 0,1-1 0,-1 1 0,0 0 0,1-1 0,-1 2 0,10 35 0,-10-34 0,0-1 0,0 1 0,1 0 0,-1 0 0,1 0 0,0 0 0,0 0 0,0 0 0,0-1 0,0 1 0,0 0 0,1-1 0,0 1 0,-1-1 0,1 0 0,0 1 0,0-1 0,2 2 0,0-3 0,0 0 0,0 0 0,0-1 0,0 1 0,0-1 0,0 0 0,0 0 0,0 0 0,0-1 0,0 1 0,0-1 0,0 0 0,-1 0 0,1-1 0,0 1 0,6-4 0,60-40 0,-34 21 0,-30 20 0,36-16 0,-41 20 0,0 0 0,0-1 0,0 1 0,0 0 0,0 0 0,0 0 0,0 0 0,0 0 0,0 0 0,0 0 0,0 0 0,0 0 0,0 1 0,0-1 0,0 0 0,0 1 0,0-1 0,0 0 0,0 1 0,0 0 0,0-1 0,0 1 0,0-1 0,-1 1 0,1 0 0,0 0 0,-1-1 0,1 1 0,0 0 0,-1 0 0,1 0 0,-1 0 0,1 0 0,-1 0 0,1 0 0,-1 0 0,0 0 0,1 1 0,3 16 0,-4-15 0,1 0 0,-1 1 0,1-1 0,0 0 0,0 0 0,0 0 0,1 1 0,2 3 0,-3-6 0,0-1 0,-1 1 0,1 0 0,0-1 0,0 1 0,0-1 0,0 1 0,0-1 0,0 1 0,0-1 0,1 0 0,-1 1 0,0-1 0,0 0 0,0 0 0,0 0 0,0 0 0,0 0 0,0 0 0,1 0 0,-1-1 0,0 1 0,0 0 0,0 0 0,0-1 0,0 1 0,0-1 0,0 1 0,0-1 0,0 1 0,1-2 0,32-18 0,-29 16 0,1 0 0,0 1 0,0-1 0,0 1 0,1 0 0,-1 1 0,1-1 0,-1 1 0,1 0 0,0 1 0,0 0 0,0 0 0,7 0 0,-13 1 0,-1 0 0,1 1 0,0-1-1,0 0 1,-1 0 0,1 1 0,0-1 0,0 0 0,-1 1 0,1-1 0,0 1-1,-1-1 1,1 1 0,-1-1 0,1 1 0,0-1 0,-1 1 0,0 0 0,1-1-1,-1 1 1,1 0 0,-1-1 0,0 1 0,1 0 0,-1-1 0,0 1-1,0 0 1,1 1 0,2 27-108,-1-4-213,-2-25 305,0 1-1,0-1 0,0 1 1,0-1-1,0 0 0,0 1 1,1-1-1,-1 1 0,0-1 0,0 0 1,1 1-1,-1-1 0,0 0 1,0 1-1,1-1 0,-1 0 1,0 0-1,1 1 0,-1-1 0,0 0 1,1 0-1,-1 1 0,0-1 1,1 0-1,-1 0 0,1 0 1,-1 0-1,1 0 0,-1 0 1,0 1-1,1-1 0,-1 0 0,1 0 1,-1 0-1,0 0 0,1-1 1,-1 1-1,1 0 0,0 0-260,0-1 0,-1 1 1,1 0-1,-1-1 0,1 1 0,-1-1 0,1 1 0,-1-1 0,1 0 0,-1 1 0,1-1 0,-1 1 0,1-1 0,-1 0 0,0 1 0,0-1 0,1 0 0,-1 1 0,0-1 1,0 0-1,0 0 0,0 1 0,0-1 0,0 0 0,0 0 0,0 0 0,1-3-1935,2-21-11326</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709"/>
    </inkml:context>
    <inkml:brush xml:id="br0">
      <inkml:brushProperty name="width" value="0.025" units="cm"/>
      <inkml:brushProperty name="height" value="0.025" units="cm"/>
    </inkml:brush>
  </inkml:definitions>
  <inkml:trace contextRef="#ctx0" brushRef="#br0">1 0 26009,'0'0'6758</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7.126"/>
    </inkml:context>
    <inkml:brush xml:id="br0">
      <inkml:brushProperty name="width" value="0.025" units="cm"/>
      <inkml:brushProperty name="height" value="0.025" units="cm"/>
    </inkml:brush>
  </inkml:definitions>
  <inkml:trace contextRef="#ctx0" brushRef="#br0">1 69 17777,'0'0'6908,"9"-2"-5819,-7 2-1027,1-1 1,0 1 0,0-1 0,1 1-1,-1 0 1,0 0 0,0 0 0,0 1-1,0-1 1,0 1 0,0-1-1,0 1 1,-1 0 0,1 0 0,0 1-1,0-1 1,-1 0 0,1 1 0,0 0-1,-1-1 1,0 1 0,1 0-1,-1 0 1,0 1 0,0-1 0,0 0-1,3 6 1,-3-7-12,-1 1-1,1 0 1,0 0 0,0-1-1,1 1 1,-1-1 0,0 1 0,0-1-1,1 0 1,-1 0 0,1 0-1,-1 0 1,1-1 0,-1 1-1,1-1 1,0 1 0,-1-1-1,1 0 1,0 0 0,-1 0-1,1-1 1,-1 1 0,1 0 0,0-1-1,-1 0 1,1 1 0,-1-1-1,4-2 1,7-3 302,0-1 0,0-1 0,23-17-1,-15 10-414,-16 12 70,2-3-4,0 1 0,0 1 0,0-1 0,1 1 0,0 0 1,-1 1-1,1 0 0,0 0 0,1 1 0,15-3 0,-23 5 9,1 0 0,-1 1-1,0-1 1,0 0 0,0 0 0,0 1-1,0-1 1,0 1 0,0-1 0,0 1 0,0-1-1,0 1 1,0 0 0,0-1 0,0 1-1,0 0 1,-1 0 0,1 0 0,0 0-1,0-1 1,-1 1 0,1 0 0,-1 0 0,1 0-1,-1 0 1,1 0 0,0 2 0,8 40 763,-9-39-711,0 1 1,1-1-1,0 0 0,0 0 1,0 0-1,0 0 0,1 0 1,-1 0-1,1 0 0,3 5 1,-4-9-59,0 1 0,0 0 0,0-1 1,0 1-1,0 0 0,0-1 1,0 1-1,0-1 0,1 0 1,-1 1-1,0-1 0,0 0 1,0 0-1,1 0 0,-1 0 0,0 0 1,0 0-1,1 0 0,-1 0 1,0-1-1,0 1 0,1 0 1,-1-1-1,0 1 0,0-1 1,0 1-1,0-1 0,0 1 1,0-1-1,2-1 0,33-29 252,-28 22-232,4-2-27,44-36 0,-53 45 0,1 0 0,-1 0 0,1 0 0,-1 0 0,1 1 0,-1-1 0,1 1 0,0 0 0,0 0 0,0 0 0,0 1 0,0-1 0,-1 1 0,1 0 0,6 0 0,-8 1 0,-1 0 0,1 1 0,0-1 0,0 0 0,-1 0 0,1 1 0,-1-1 0,1 1 0,-1-1 0,0 1 0,0 0 0,1 0 0,-1-1 0,0 1 0,0 0 0,-1 0 0,1 0 0,0 0 0,-1 0 0,1 0 0,-1 0 0,0 0 0,1 0 0,-1 5 0,-1-5 0,2 0 0,-1 0 0,0 0 0,0 1 0,1-1 0,-1 0 0,1 0 0,-1 0 0,1 0 0,0 0 0,0 0 0,0 0 0,0 0 0,0 0 0,1-1 0,-1 1 0,1 0 0,-1-1 0,1 1 0,-1-1 0,1 1 0,0-1 0,3 2 0,-3-2 0,1-1 0,-1 0 0,1 0 0,-1 0 0,1 0 0,0 0 0,-1 0 0,1-1 0,-1 1 0,0-1 0,1 1 0,-1-1 0,1 0 0,-1 0 0,0 0 0,3-3 0,35-28 0,-37 27 0,1 1 0,1 0 0,-1 0 0,1 0 0,-1 1 0,1-1 0,0 1 0,0 0 0,0 1 0,1-1 0,7-1 0,-13 4 3,1 0 0,0 1-1,0-1 1,0 1 0,0-1 0,0 1-1,0-1 1,-1 1 0,1-1 0,0 1-1,0 0 1,-1 0 0,1-1 0,0 1 0,-1 0-1,1 0 1,-1 0 0,1 0 0,-1-1-1,0 1 1,1 0 0,-1 0 0,0 0-1,1 0 1,-1 0 0,0 0 0,0 0 0,0 0-1,0 0 1,0 0 0,0 0 0,0 0-1,-1 2 1,1 48-196,-1-39-114,1-12 148,0 1 1,0-1-1,0 0 0,0 0 0,0 1 0,0-1 0,0 0 0,0 1 0,0-1 1,0 0-1,0 0 0,0 1 0,0-1 0,0 0 0,0 0 0,0 1 1,0-1-1,0 0 0,1 0 0,-1 1 0,0-1 0,0 0 0,0 0 0,0 1 1,1-1-1,-1 0 0,0 0 0,0 0 0,0 1 0,1-1 0,-1 0 1,0 0-1,0 0 0,1 0 0,-1 0 0,0 1 0,0-1 0,1 0 0,-1 0 1,0 0-1,0 0 0,1 0 0,-1 0 0,0 0 0,1 0 0,-1 0 0,0 0 1,0 0-1,1 0 0,-1 0 0,0 0 0,0-1 0,1 1 0,1 0-1010,17 0-11803</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8.661"/>
    </inkml:context>
    <inkml:brush xml:id="br0">
      <inkml:brushProperty name="width" value="0.025" units="cm"/>
      <inkml:brushProperty name="height" value="0.025" units="cm"/>
    </inkml:brush>
  </inkml:definitions>
  <inkml:trace contextRef="#ctx0" brushRef="#br0">0 207 15278,'0'0'14841,"11"5"-13399,-5-2-1214,-4-2-190,1 1-1,0-1 1,0 0 0,0 1-1,-1-1 1,1-1 0,0 1-1,0 0 1,0-1-1,0 1 1,1-1 0,-1 0-1,0 0 1,0 0-1,0-1 1,0 1 0,0-1-1,0 1 1,0-1-1,0 0 1,0 0 0,0 0-1,-1-1 1,1 1-1,4-4 1,5-4-38,0-1 0,-1 0 0,13-16 0,-21 22 0,1-1 0,-1 0 0,1 1 0,-2-1 0,1 0 0,0-1 0,-1 1 0,0 0 0,0-1 0,-1 1 0,1-1 0,-1-5 0,-1 10 0,1 1 0,-1-1 0,0 1 0,-1-1 0,1 1 0,0-1 0,0 1 0,0-1 0,0 1 0,0-1 0,0 1 0,-1-1 0,1 1 0,0-1 0,0 1 0,-1-1 0,1 1 0,0 0 0,-1-1 0,1 1 0,0-1 0,-1 1 0,1 0 0,-1-1 0,1 1 0,0 0 0,-1 0 0,1-1 0,-1 1 0,1 0 0,-1 0 0,1 0 0,-1 0 0,1-1 0,-1 1 0,1 0 0,-1 0 0,0 0 0,1 0 0,-1 0 0,1 0 0,-1 0 0,1 1 0,-1-1 0,1 0 0,-1 0 0,1 0 0,-1 0 0,1 1 0,-1-1 0,1 0 0,0 0 0,-1 1 0,1-1 0,-1 0 0,1 1 0,0-1 0,-1 1 0,1 0 0,-29 19 0,16-6 0,1 1 0,0 0 0,-10 21 0,18-31 0,1 0 0,0 1 0,0 0 0,1 0 0,0-1 0,0 2 0,0-1 0,1 0 0,0 0 0,0 0 0,1 1 0,-1-1 0,2 10 0,-1-15 0,1 0 0,-1 0 0,1 0 0,0 0 0,-1-1 0,1 1 0,0 0 0,-1 0 0,1 0 0,0-1 0,0 1 0,0 0 0,0-1 0,0 1 0,0-1 0,0 1 0,0-1 0,0 1 0,0-1 0,0 0 0,0 1 0,0-1 0,0 0 0,0 0 0,0 0 0,0 0 0,0 0 0,2 0 0,33-3 0,-13-2 0,-1-2 0,1 0 0,30-16 0,-39 16 0,1 0 0,-1 1 0,1 1 0,1 0 0,-1 1 0,1 0 0,-1 1 0,1 1 0,0 1 0,22 0 0,-37 2 0,1-1 0,0 1 0,-1 0 0,1 0 0,0 0 0,-1 0 0,1 0 0,-1 0 0,0 0 0,1 0 0,-1 0 0,0 1 0,0-1 0,1 1 0,-1-1 0,0 1 0,-1-1 0,1 1 0,0 0 0,0-1 0,-1 1 0,2 2 0,6 32 0,-8-37 0,0-35 0,-12-185 0,14 220 0,0 1 0,1-1 0,-1 0 0,0 1 0,1 0 0,-1-1 0,1 1 0,-1 0 0,1 0 0,-1 1 0,1-1 0,-1 0 0,3 2 0,17 1-276,21 4-4551,-4-5-4548</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1.886"/>
    </inkml:context>
    <inkml:brush xml:id="br0">
      <inkml:brushProperty name="width" value="0.025" units="cm"/>
      <inkml:brushProperty name="height" value="0.025" units="cm"/>
    </inkml:brush>
  </inkml:definitions>
  <inkml:trace contextRef="#ctx0" brushRef="#br0">10946 1557 9801,'-181'-151'3517,"19"14"-3606,130 113 106,-2 2 0,0 2 1,-50-23-1,-119-37-44,91 38 6,-1267-444-48,987 376 122,-644-94 0,-435 61-11,904 96-41,-313-1 63,601 49-35,-322 44 1,-697 179-32,943-137 16,-548 212 0,806-259 226,2 4 0,2 4 0,-147 101 0,202-121-152,0 2 0,2 1 0,1 2 0,2 1 0,1 2 0,2 1 0,2 1 0,1 1 0,2 2 0,-29 63 0,46-84-106,0 0 0,2 1 1,0 1-1,1-1 1,2 1-1,-3 29 1,6-40 4,0 0 1,1 0-1,0 0 1,0 0 0,1-1-1,1 1 1,0 0-1,0-1 1,1 0-1,0 1 1,1-2-1,0 1 1,1 0-1,10 12 1,5 2 10,2-2-1,0 0 1,1-2-1,1 0 1,1-2 0,0-1-1,40 19 1,212 80 55,-265-111-60,271 93-32,416 85 0,313-33 10,1910 38 216,-2913-188-187,1517 42-464,-334-16 122,-795-9 325,689 10 18,-975-32 114,1-5 1,154-35 0,211-89 263,-428 117-391,-1-3 1,-2-1 0,0-3-1,-1-1 1,-1-2 0,66-55-1,-93 67 244,-1-1 0,0 0 0,-1-1 0,-1-1 0,-1-1 0,0 0-1,-2-1 1,0 0 0,-1-1 0,-1 0 0,-1 0 0,-1-1 0,-1-1 0,-1 1 0,-1-1-1,0 0 1,0-27 0,-5 38-90,0-1-1,-1 0 0,-1 1 1,0-1-1,-1 1 1,0-1-1,0 1 0,-2 0 1,1 1-1,-2-1 1,1 1-1,-2 0 1,1 0-1,-2 0 0,1 1 1,-1 0-1,-13-12 1,-14-9-288,-1 2 0,-1 1 0,-59-34 0,47 31-230,-77-53-2972,-9-13-3906</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6.339"/>
    </inkml:context>
    <inkml:brush xml:id="br0">
      <inkml:brushProperty name="width" value="0.025" units="cm"/>
      <inkml:brushProperty name="height" value="0.025" units="cm"/>
    </inkml:brush>
  </inkml:definitions>
  <inkml:trace contextRef="#ctx0" brushRef="#br0">259 208 14157,'-16'11'262,"9"-6"-234,-8 5 206,1 1 0,0 0 0,1 1 0,0 1 0,0 0 0,-20 29 0,15-10 232,1 0 1,2 1 0,1 1 0,2 0 0,1 1 0,1 1 0,2-1 0,2 1 0,1 1 0,2-1 0,2 1 0,1-1 0,2 1 0,8 46 0,-8-71-427,1 0 1,1 0 0,0-1 0,0 1 0,1-1 0,1 0 0,0-1 0,0 1 0,1-1 0,0 0 0,1-1 0,0 0 0,1 0 0,-1-1 0,2 0 0,-1 0 0,1-1 0,0 0 0,16 7 0,-12-8 5,0 0 1,0-1-1,1-1 1,0-1-1,-1 0 1,1 0 0,0-1-1,0-1 1,0-1-1,0 0 1,0-1-1,0-1 1,0 0 0,0-1-1,22-7 1,-10 0 397,-1-2 0,0 0 0,-1-2 1,0-1-1,-1-1 0,-1 0 0,28-27 1,-23 17-70,-1-1 1,-2-1 0,-1-1-1,-1-1 1,21-37 0,-34 48-304,0-1 1,-2 0-1,0-1 1,-1 0-1,-1 0 1,-1-1-1,-1 1 1,0-1-1,-2 0 1,-1 0-1,-1-1 1,0 1-1,-2 0 1,-1 0 0,0 1-1,-2-1 1,-9-28-1,6 26-5,-1 1 0,-2 0-1,0 0 1,-1 1 0,-1 1-1,-1 0 1,-1 1 0,-1 1 0,-1 0-1,0 1 1,-2 1 0,0 0 0,0 2-1,-43-26 1,51 34-67,0 1 0,-1 1 0,1 0 0,-1 1 0,0 0 0,0 1 0,0 0 0,-1 0 0,1 2 0,-1 0 0,1 0 0,-1 1 0,1 0 0,-1 1 0,1 1 0,-1 0 0,1 1 0,0 0 0,0 0 0,0 2 0,0-1 0,1 2 0,0-1 0,0 2 0,0-1 0,1 1 0,0 1 0,0 0 0,1 0 0,-9 11 0,2-2-369,2 0 1,0 1-1,1 1 1,-20 37-1,-28 88-4957,40-90-2783</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9.977"/>
    </inkml:context>
    <inkml:brush xml:id="br0">
      <inkml:brushProperty name="width" value="0.025" units="cm"/>
      <inkml:brushProperty name="height" value="0.025" units="cm"/>
    </inkml:brush>
  </inkml:definitions>
  <inkml:trace contextRef="#ctx0" brushRef="#br0">20 0 8552,'0'0'19624,"1"13"-18418,-11 104 614,0-24-725,10-92-1091,0-1 1,0 0-1,0 1 0,0-1 0,-1 0 0,1 1 0,0-1 1,0 1-1,0-1 0,0 0 0,1 1 0,-1-1 1,0 1-1,0-1 0,0 0 0,0 1 0,0-1 0,0 0 1,1 1-1,-1-1 0,0 0 0,0 1 0,0-1 0,1 0 1,-1 0-1,0 1 0,0-1 0,1 0 0,-1 0 1,0 1-1,1-1 0,-1 0 0,0 0 0,1 0 0,-1 1 1,0-1-1,1 0 0,-1 0 0,1 0 0,-1 0 0,20-7 140,19-22 9,-37 28-151,30-29-2,25-19 0,-53 46 0,0 0 0,1 0 0,-1 0 0,1 0 0,0 1 0,-1 0 0,1 0 0,0 0 0,1 1 0,5-2 0,-10 3 0,0 1 0,0-1 0,0 1 0,0-1 0,0 1 0,0-1 0,0 1 0,0 0 0,0-1 0,0 1 0,0 0 0,0 0 0,-1-1 0,1 1 0,0 0 0,-1 0 0,1 0 0,-1 0 0,1 0 0,-1 0 0,1 0 0,-1 0 0,1 0 0,-1 0 0,0 0 0,0 0 0,0 1 0,0-1 0,0 0 0,0 0 0,0 0 0,0 2 0,1 48 0,-2-40 0,1-6 0,2 18 0,3-18 0,5-13 0,13-25 0,-19 26 0,0 1 0,1-1 0,-1 1 0,1 0 0,1 0 0,-1 0 0,1 1 0,8-7 0,-9 25-1521,-5-11 1324,-1-1 0,1 0 0,0 1 0,0-1 0,1 0-1,-1 1 1,0-1 0,0 0 0,1 1 0,-1-1-1,1 0 1,-1 0 0,1 1 0,-1-1 0,1 0 0,0 0-1,0 0 1,-1 0 0,1 0 0,0 0 0,0 0-1,0 0 1,0 0 0,0 0 0,1 0 0,-1-1 0,0 1-1,1 0 1,19-2-10784,-8-3 1591</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0.603"/>
    </inkml:context>
    <inkml:brush xml:id="br0">
      <inkml:brushProperty name="width" value="0.025" units="cm"/>
      <inkml:brushProperty name="height" value="0.025" units="cm"/>
    </inkml:brush>
  </inkml:definitions>
  <inkml:trace contextRef="#ctx0" brushRef="#br0">138 7 13997,'0'0'13159,"-9"-2"-11562,2 0-1360,1 1 1,-1 0-1,1 1 1,-1 0-1,0 0 1,1 0-1,-1 1 1,1-1 0,-12 5-1,15-5-182,0 1-1,0 0 1,0 0 0,1 1-1,-1-1 1,1 0 0,-1 1-1,1 0 1,-1 0-1,1-1 1,0 1 0,0 0-1,0 1 1,0-1 0,0 0-1,1 1 1,-1-1-1,1 1 1,-1-1 0,1 1-1,0 0 1,0-1 0,0 1-1,0 0 1,1 0-1,-1 0 1,1 0 0,0 0-1,0 4 1,0-6-55,1 0 0,0 0 0,0 1 0,0-1 0,0 0 0,0 0 0,1 0 0,-1-1 0,0 1 0,0 0 0,1 0 0,-1-1 0,0 1 0,1 0 0,-1-1 0,0 0 0,1 1 0,-1-1 0,1 0 0,-1 0 0,1 1 0,-1-1 0,1 0 0,-1-1 0,1 1 0,1 0 0,46-3 0,-5-14 0,-40 14 0,1 1 0,0 0 0,-1-1 0,1 2 0,0-1 0,0 0 0,0 1 0,0 0 0,0 0 0,0 1 0,1-1 0,5 1 0,-10 1 0,0-1 0,0 0 0,-1 1 0,1-1 0,0 1 0,-1-1 0,1 1 0,-1 0 0,1-1 0,-1 1 0,1-1 0,-1 1 0,1 0 0,-1 0 0,1-1 0,-1 1 0,0 0 0,0 0 0,1 1 0,-1-1 0,1 0 0,-1 0 0,0 0 0,1 0 0,-1 0 0,0-1 0,1 1 0,-1 0 0,1 0 0,0 0 0,-1 0 0,1-1 0,0 1 0,-1 0 0,1-1 0,0 1 0,0 0 0,0-1 0,0 1 0,-1-1 0,1 1 0,0-1 0,0 0 0,0 1 0,0-1 0,0 0 0,1 1 0,6-2 0,1 1 0,-1-1 0,0-1 0,0 0 0,0 0 0,-1 0 0,13-6 0,-12 5 0,0-1 0,0 2 0,1-1 0,-1 1 0,1 1 0,13-2 0,-22 4 0,1-1 0,0 0 0,0 1 0,0-1 0,-1 1 0,1-1 0,0 1 0,-1 0 0,1-1 0,0 1 0,-1 0 0,1-1 0,-1 1 0,1 0 0,-1 0 0,1 0 0,-1-1 0,1 1 0,-1 0 0,0 0 0,0 0 0,1 0 0,-1 0 0,0 0 0,0 0 0,0 0 0,0 0 0,0-1 0,0 1 0,0 0 0,-1 2 0,-3 33 0,4-36 0,0 0 0,1 0 0,-1 1 0,0-1 0,0 0 0,0 1 0,0-1 0,0 0 0,1 0 0,-1 1 0,0-1 0,0 0 0,0 0 0,1 0 0,-1 1 0,0-1 0,0 0 0,1 0 0,-1 0 0,0 0 0,1 1 0,-1-1 0,0 0 0,0 0 0,1 0 0,-1 0 0,0 0 0,1 0 0,-1 0 0,0 0 0,1 0 0,-1 0 0,0 0 0,0 0 0,1 0 0,-1 0 0,0 0 0,1 0 0,-1 0 0,0-1 0,0 1 0,1 0 0,-1 0 0,0 0 0,1 0 0,-1-1 0,0 1 0,0 0 0,0 0 0,1 0 0,-1-1 0,0 1 0,16-8 0,-14 6 0,44-25 0,-43 26 0,0-1 0,0 1 0,0 0 0,0 0 0,0 0 0,0 0 0,0 1 0,0-1 0,0 1 0,1 0 0,-1 0 0,0 0 0,0 0 0,5 2 0,-7-2 0,0 1 0,0-1 0,1 1 0,-1 0 0,0 0 0,0 0 0,0 0 0,0-1 0,0 1 0,0 0 0,0 1 0,0-1 0,-1 0 0,1 0 0,0 0 0,-1 0 0,1 1 0,0 1 0,-1-1 0,1-1 0,-1 0 0,1 0 0,-1 0 0,1 1 0,0-1 0,-1 0 0,1 0 0,0 0 0,0 0 0,0 0 0,-1 0 0,1 0 0,0-1 0,0 1 0,0 0 0,1 0 0,-1-1 0,0 1 0,0-1 0,0 1 0,0-1 0,1 1 0,-1-1 0,0 0 0,0 1 0,1-1 0,-1 0 0,2 0 0,13-1-10,-12 1-111,-1-1 1,1 1 0,-1 0-1,1 0 1,-1 0 0,1 1-1,-1-1 1,1 1 0,-1 0 0,0 0-1,1 0 1,-1 0 0,0 0-1,6 4 1,0 0-4316,4-4-2958</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435"/>
    </inkml:context>
    <inkml:brush xml:id="br0">
      <inkml:brushProperty name="width" value="0.025" units="cm"/>
      <inkml:brushProperty name="height" value="0.025" units="cm"/>
    </inkml:brush>
  </inkml:definitions>
  <inkml:trace contextRef="#ctx0" brushRef="#br0">2 57 15150,'0'0'14499,"1"9"-13933,-2 43 134,0-31-490,1 0 1,0 1 0,4 22 0,-3-43-198,-1 0 1,1 1-1,-1-1 1,1 0-1,0 1 1,0-1-1,0 0 1,-1 0-1,1 0 1,0 1-1,1-1 0,-1 0 1,0 0-1,0-1 1,0 1-1,0 0 1,1 0-1,-1 0 1,0-1-1,1 1 0,-1-1 1,1 1-1,-1-1 1,1 0-1,-1 1 1,1-1-1,-1 0 1,1 0-1,-1 0 1,0 0-1,1 0 0,-1-1 1,1 1-1,-1 0 1,1-1-1,-1 1 1,1-1-1,1 0 1,6-2 66,0 0 1,-1 0 0,0-1 0,0 0-1,8-5 1,-1-2-81,0-1 0,-1-1 0,-1 0 0,0-1 0,16-22 0,-6 7 0,-21 34 0,0-1 0,-1 1 0,0-1 0,0 1 0,-1-1 0,1 1 0,-1 6 0,1-5 0,0 8 0,1 0 0,1 1 0,0-1 0,1 0 0,0-1 0,1 1 0,8 14 0,-11-24 0,0 0 0,0-1 0,0 0 0,1 0 0,-1 1 0,1-2 0,0 1 0,0 0 0,0 0 0,0-1 0,1 0 0,-1 1 0,1-1 0,-1-1 0,1 1 0,0 0 0,0-1 0,0 0 0,-1 0 0,1 0 0,0 0 0,0-1 0,1 1 0,-1-1 0,0 0 0,0 0 0,0-1 0,0 1 0,0-1 0,6-2 0,-6 2 0,0-1 0,0 0 0,0 0 0,0-1 0,0 1 0,0-1 0,-1 0 0,1 1 0,-1-2 0,0 1 0,0 0 0,0-1 0,0 1 0,-1-1 0,1 0 0,-1 0 0,0 0 0,0 0 0,0 0 0,-1-1 0,0 1 0,1 0 0,0-9 0,2-10 0,-1 0 0,-1 0 0,-2-27 0,0 46 0,1-9 0,-3-37 0,2 48 0,0-1 0,0 1 0,-1 0 0,1-1 0,-1 1 0,0 0 0,0 0 0,1 0 0,-1-1 0,-1 1 0,1 0 0,0 0 0,0 0 0,-1 1 0,1-1 0,-4-2 0,5 3-11,0 1 0,-1 0 0,1 0 0,-1-1 0,0 1 0,1 0 0,-1 0 0,1 0 0,-1 0 0,1-1 0,-1 1 0,1 0 0,-1 0 0,0 0 0,1 0 0,-1 1 0,1-1 0,-1 0 0,1 0 0,-1 0 0,1 0 0,-1 1 0,0-1 0,1 0 0,-1 0 0,1 1 0,0-1 0,-1 0 0,1 1 0,-1-1 0,1 0 0,-1 1 0,1-1 0,0 1 0,-1-1 0,1 1 0,0-1 0,0 1 0,-1-1 0,1 1 0,0-1 0,0 1 0,0-1 0,-1 1 0,1-1 0,0 1 0,0 0 0,0-1 0,0 2 0,-4 29-2428,4 20-8628,4-27 2542</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777"/>
    </inkml:context>
    <inkml:brush xml:id="br0">
      <inkml:brushProperty name="width" value="0.025" units="cm"/>
      <inkml:brushProperty name="height" value="0.025" units="cm"/>
    </inkml:brush>
  </inkml:definitions>
  <inkml:trace contextRef="#ctx0" brushRef="#br0">87 10 23030,'0'0'3593,"-9"4"-593,7-3-2690,-45 23 1673,45-23-1952,0 0-1,0 0 0,0 0 1,1 1-1,-1-1 1,1 0-1,-1 1 0,1-1 1,-1 1-1,1-1 0,0 1 1,0-1-1,-1 1 1,1 0-1,1 0 0,-1 0 1,0 0-1,0 0 1,1 0-1,-1 0 0,1 0 1,-1 0-1,1 0 0,0 0 1,0 0-1,0 0 1,1 4-1,0-6-30,0 1 0,0 0 0,0 0 0,0 0 0,1-1 0,-1 1 0,0-1 0,0 1 0,1-1 0,-1 1 0,1-1 0,-1 0 0,0 1 0,1-1 0,-1 0 0,1 0 0,-1 0 0,0 0 0,2-1 0,30-2 0,-28 2 0,-1-1 0,0 0 0,0 0 0,1 0 0,-1 0 0,0-1 0,-1 1 0,1-1 0,0 0 0,-1 0 0,0-1 0,0 1 0,0-1 0,4-5 0,19-39 0,-29 55 0,0 1 0,0 1 0,1-1 0,0 0 0,0 1 0,1-1 0,1 1 0,-1-1 0,1 10 0,1-17-128,-1 0 0,1 0-1,0 0 1,-1 1 0,1-2 0,0 1 0,0 0 0,0 0-1,-1 0 1,1 0 0,0 0 0,0-1 0,0 1 0,0 0-1,1-1 1,-1 1 0,0-1 0,0 1 0,0-1 0,0 1-1,0-1 1,1 0 0,-1 0 0,0 0 0,0 0 0,1 0-1,-1 0 1,2 0 0,39-2-7424,-10-5-1262</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165"/>
    </inkml:context>
    <inkml:brush xml:id="br0">
      <inkml:brushProperty name="width" value="0.025" units="cm"/>
      <inkml:brushProperty name="height" value="0.025" units="cm"/>
    </inkml:brush>
  </inkml:definitions>
  <inkml:trace contextRef="#ctx0" brushRef="#br0">153 206 7335,'0'0'10928,"-11"6"-6247,9-5-4619,-18 10 1618,0 1 1,-22 19-1,38-28-1440,-1 0 0,1 1 0,-1 0 0,1 0 0,0 0 0,1 1 0,-1-1 0,1 1 0,0 0 0,0 0 0,0 0 0,1 0 0,-1 0 0,1 1 0,1-1 0,-1 1 0,0 7 0,2-12-235,0-1 1,0 1-1,0 0 1,0 0 0,0-1-1,0 1 1,1 0 0,-1-1-1,0 1 1,0 0-1,1-1 1,-1 1 0,0 0-1,1-1 1,-1 1-1,1-1 1,-1 1 0,1-1-1,-1 1 1,1-1-1,-1 1 1,1-1 0,0 1-1,-1-1 1,1 0 0,0 1-1,-1-1 1,1 0-1,1 1 1,27 0 98,-22-2-109,0 0-1,-1-1 1,1 0 0,-1 0-1,0 0 1,12-7 0,-7 1 10,-1-2 0,0 0 0,0 0 0,-1-1 1,-1 0-1,1 0 0,-2-1 0,0 0 1,0 0-1,-1-1 0,9-26 0,-7 14 12,-2 0 0,0-1 1,-1 0-1,-2 0 0,1-39 0,-4 65-17,0 0 0,0 0 0,0-1 0,0 1 0,0 0 0,0 0 0,0 0 0,-1-1 0,1 1 0,0 0 0,0 0 0,0 0 0,0 0 0,0-1 0,0 1 0,-1 0 0,1 0 0,0 0 0,0 0 0,0 0 0,0-1 0,-1 1 0,1 0 0,0 0 0,0 0 0,0 0 0,-1 0 0,1 0 0,0 0 0,0 0 0,0 0 0,-1 0 0,1 0 0,0 0 0,0 0 0,-1 0 0,1 0 0,0 0 0,0 0 0,0 0 0,-1 0 0,1 0 0,0 0 0,0 0 0,0 0 0,-1 1 0,1-1 0,0 0 0,0 0 0,0 0 0,0 0 0,-1 0 0,1 1 0,0-1 0,0 0 0,0 0 0,0 0 0,0 0 0,0 1 0,0-1 0,-1 0 0,1 0 0,0 0 0,0 1 0,0-1 0,-12 13 0,-3 8 0,1 0 0,-20 43 0,30-56 0,0 1 0,1 1 0,0-1 0,0 0 0,1 1 0,0-1 0,1 1 0,0-1 0,1 1 0,1 18 0,0-24-306,0 0 1,1-1-1,0 1 0,0 0 1,0-1-1,0 0 0,1 1 0,-1-1 1,1 0-1,0 0 0,0 0 1,0-1-1,0 1 0,1-1 1,-1 1-1,1-1 0,-1 0 1,8 2-1,-3 0-660,1 0-1,0-1 1,-1 0 0,1-1 0,0 1-1,0-2 1,14 2 0,-6-5-4298,4-5-4185</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510"/>
    </inkml:context>
    <inkml:brush xml:id="br0">
      <inkml:brushProperty name="width" value="0.025" units="cm"/>
      <inkml:brushProperty name="height" value="0.025" units="cm"/>
    </inkml:brush>
  </inkml:definitions>
  <inkml:trace contextRef="#ctx0" brushRef="#br0">111 9 8616,'0'0'16795,"-9"-3"-14382,3 1-2150,0 1 1,0 0 0,-1 0-1,1 1 1,0 0 0,0 0 0,-9 1-1,13-1-243,0 0 0,0 1 0,0-1-1,0 0 1,0 1 0,0 0 0,0-1-1,0 1 1,1 0 0,-1 0 0,0 0-1,1 0 1,-1 0 0,0 1 0,1-1-1,-1 0 1,1 1 0,0-1 0,0 1-1,-1-1 1,1 1 0,0 0 0,0 0-1,0-1 1,1 1 0,-1 0 0,0 0-1,1 0 1,-1 0 0,1 0 0,0 0-1,-1 0 1,1 4 0,1-5-101,0 0 0,-1 1-1,1-1 1,0 0 0,-1 1 0,1-1-1,0 0 1,0 0 0,0 0 0,0 1 0,1-1-1,-1-1 1,0 1 0,0 0 0,0 0 0,1 0-1,-1 0 1,1-1 0,-1 1 0,0-1-1,1 1 1,-1-1 0,1 0 0,-1 1 0,1-1-1,2 0 1,51 7-1950,-46-7 1093,40 2-2252,-32-2 2460,0 1 1,-1 0 0,24 5 0,-39-6 787,0 0 1,-1 0 0,1 1 0,0-1-1,0 0 1,0 0 0,-1 0-1,1 1 1,0-1 0,-1 0 0,1 1-1,0-1 1,-1 1 0,1-1 0,0 1-1,-1-1 1,1 1 0,-1-1 0,1 1-1,-1-1 1,1 1 0,-1 0-1,1-1 1,-1 1 0,1 0 0,-1 0-1,0-1 1,0 1 0,1 0 0,-1 0-1,0-1 1,0 1 0,0 0-1,0 0 1,0 0 0,0-1 0,0 1-1,0 0 1,0 0 0,0 0 0,0-1-1,-1 1 1,1 0 0,0 0 0,-1-1-1,1 1 1,0 0 0,-1-1-1,1 1 1,-1 0 0,1-1 0,-1 1-1,1-1 1,-1 1 0,1 0 0,-2 0-1,-34 31 3875,35-31-3921,-6 3 482,2 1-252,-1 0-1,0-1 0,0 0 0,0 0 1,0-1-1,-1 1 0,0-1 1,0-1-1,1 1 0,-1-1 0,-12 1 1,18-4-753,0-1 0,1 1 0,-1-1 1,1 0-1,-1 1 0,1-1 0,-1 0 0,1 0 1,0 1-1,0-1 0,0 0 0,0 0 0,0 1 1,0-1-1,1 0 0,-1 0 0,0 1 0,2-3 1,8-27-7728</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165"/>
    </inkml:context>
    <inkml:brush xml:id="br0">
      <inkml:brushProperty name="width" value="0.025" units="cm"/>
      <inkml:brushProperty name="height" value="0.025" units="cm"/>
    </inkml:brush>
  </inkml:definitions>
  <inkml:trace contextRef="#ctx0" brushRef="#br0">71 1 17681,'-4'12'2957,"-14"56"54,2 1 0,3 1 0,-7 137 0,24-262-2913,-2 40-100,0 1 0,-1-1 0,-1 1 1,-1-1-1,0 1 0,-4-18 0,7 34 2,-1-1 0,0 1 0,1-1 0,-1 1 0,1-1 0,-1 1 0,1-1 0,0 0 0,-1 0 0,1 0 0,0 0 0,0 0 0,0 0 0,0 0 0,2 0 0,33 10 0,-26-9 0,1-1 0,-1 0 0,1 0 0,0-1 0,0 0 0,-1-1 0,19-4 0,-25 4 0,-1 0 0,0 0 0,1-1 0,-1 1 0,0-1 0,0 0 0,0 0 0,0-1 0,-1 1 0,1-1 0,0 1 0,-1-1 0,0-1 0,0 1 0,0 0 0,0-1 0,0 1 0,-1-1 0,1 0 0,-1 0 0,0 0 0,2-7 0,-26 41 0,16-18 0,0 0 0,1 0 0,1 0 0,0 0 0,0 1 0,1-1 0,1 1 0,0 0 0,1 24 0,1-36 0,0 1 0,0-1 0,0 1 0,0 0 0,1-1 0,-1 1 0,0-1 0,1 0 0,0 1 0,-1-1 0,1 1 0,0-1 0,0 0 0,-1 1 0,1-1 0,0 0 0,0 0 0,1 0 0,-1 0 0,0 0 0,0 0 0,0 0 0,1 0 0,-1 0 0,3 0 0,0 1 0,0-1 0,1 0 0,-1 0 0,1-1 0,-1 1 0,0-1 0,1 0 0,-1 0 0,6-1 0,5-1 0,0-1 0,0-1 0,0 0 0,21-9 0,22-16 0,-37 17 0,0 1 0,43-15 0,-62 26 0,0 0 0,0-1 0,0 1 0,-1 0 0,1 0 0,0 0 0,0 0 0,0 1 0,0-1 0,0 0 0,0 1 0,0 0 0,0-1 0,-1 1 0,1 0 0,0 0 0,-1 0 0,3 1 0,-1 0 0,-1-1 0,1 0 0,-1 1 0,1-1 0,0 0 0,0 0 0,0-1 0,-1 1 0,5 0 0,76-2 0,-59-1 0,-1 1 0,1 2 0,38 5 0,-45 3-3545,-7-2-2871</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769"/>
    </inkml:context>
    <inkml:brush xml:id="br0">
      <inkml:brushProperty name="width" value="0.025" units="cm"/>
      <inkml:brushProperty name="height" value="0.025" units="cm"/>
    </inkml:brush>
  </inkml:definitions>
  <inkml:trace contextRef="#ctx0" brushRef="#br0">1 0 10154,'0'0'19581,"11"6"-18535,19 4-649,1 0 0,0-3 1,0 0-1,49 4 0,-71-11-397,3 1 0,-1 0 0,0 1 0,0 0 0,0 0 0,13 6 0,-23-8 0,1 1 0,0-1 0,-1 1 0,1 0 0,-1 0 0,1 0 0,-1 0 0,1 0 0,-1 0 0,0 0 0,0 1 0,1-1 0,-1 0 0,0 1 0,0-1 0,0 1 0,0-1 0,-1 1 0,1 0 0,0-1 0,-1 1 0,1 0 0,-1-1 0,1 1 0,-1 0 0,0-1 0,0 1 0,0 0 0,0 0 0,0 0 0,0-1 0,0 1 0,0 0 0,-1 0 0,1-1 0,-1 1 0,0 0 0,1-1 0,-1 1 0,0-1 0,-1 3 0,-3 4 0,0 0 0,-1 1 0,0-2 0,0 1 0,-1-1 0,0 0 0,-14 11 0,-65 43 0,66-48 0,5-3 40,9-8-77,1 1-1,0-1 0,1 1 1,-1 1-1,0-1 1,1 1-1,0 0 1,0 0-1,0 0 0,0 0 1,1 1-1,-4 5 1,10-9-3177,14-3-4335</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4.625"/>
    </inkml:context>
    <inkml:brush xml:id="br0">
      <inkml:brushProperty name="width" value="0.025" units="cm"/>
      <inkml:brushProperty name="height" value="0.025" units="cm"/>
    </inkml:brush>
  </inkml:definitions>
  <inkml:trace contextRef="#ctx0" brushRef="#br0">16 5 19699,'0'0'4697,"2"12"-2385,1 17-1319,-1-1 0,-2 1 0,0 0 0,-2-1 0,-8 41 0,0-8-892,23-159-101,-16 18 0,3 83 0,0 1 0,0 0 0,1-1 0,-1 1 0,1 0 0,0-1 0,0 1 0,1-1 0,-1 0 0,0 1 0,1-1 0,0 0 0,0 0 0,0 0 0,0 0 0,1 0 0,-1 0 0,6 4 0,-2-3 0,-1 0 0,1 0 0,0-1 0,0 0 0,1 0 0,-1-1 0,0 0 0,1 0 0,13 2 0,-9-2 0,0-1 0,0 0 0,0-1 0,0 0 0,0-1 0,1 0 0,-1-1 0,0 0 0,-1-1 0,1 0 0,0-1 0,19-9 0,-25 10 0,0-1 0,0 0 0,0 0 0,0 0 0,-1-1 0,0 0 0,1 1 0,-2-2 0,1 1 0,-1 0 0,1-1 0,-2 1 0,1-1 0,0 0 0,-1 0 0,0 0 0,-1 0 0,1-1 0,-1 1 0,-1 0 0,1 0 0,-1-1 0,0 1 0,0-1 0,-1 1 0,-1-7 0,2 11 0,0 1 0,0 0 0,0 0 0,0 0 0,0-1 0,0 1 0,-1 0 0,1 0 0,0 0 0,-1 0 0,1 0 0,-1-1 0,1 1 0,-1 0 0,0 0 0,1 0 0,-1 0 0,0 1 0,0-1 0,1 0 0,-1 0 0,0 0 0,0 1 0,0-1 0,0 0 0,0 1 0,0-1 0,0 1 0,-1-1 0,1 1 0,0-1 0,0 1 0,0 0 0,0 0 0,-1-1 0,1 1 0,0 0 0,0 0 0,0 0 0,0 1 0,-2-1 0,0 1 0,0 0 0,1 0 0,-1 1 0,0-1 0,1 1 0,-1-1 0,1 1 0,0 0 0,0 0 0,-1 0 0,1 0 0,0 0 0,1 1 0,-1-1 0,-2 4 0,-8 17 0,1 0 0,-14 43 0,22-57 0,1 0 0,-1 1 0,1-1 0,1 1 0,0 0 0,1-1 0,-1 1 0,2 0 0,-1 0 0,4 14 0,-3-23 0,0 1 0,-1-1 0,1 1 0,0-1 0,0 0 0,0 0 0,1 1 0,-1-1 0,0 0 0,0 0 0,1 0 0,-1 0 0,0 0 0,1 0 0,-1-1 0,1 1 0,-1 0 0,1-1 0,0 1 0,-1-1 0,1 0 0,-1 1 0,4-1 0,46 2 0,-39-2 0,-3-1-366,-1 1 1,1-1-1,-1 0 0,14-4 1,-13 2-444,-1 0 0,0-1 0,-1 1 1,1-1-1,0-1 0,-1 1 0,0-1 1,7-7-1,10-11-7348</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245"/>
    </inkml:context>
    <inkml:brush xml:id="br0">
      <inkml:brushProperty name="width" value="0.025" units="cm"/>
      <inkml:brushProperty name="height" value="0.025" units="cm"/>
    </inkml:brush>
  </inkml:definitions>
  <inkml:trace contextRef="#ctx0" brushRef="#br0">117 211 14958,'0'0'13474,"-10"2"-12310,5-2-1100,-1 1 0,1 1 0,0-1 0,0 1 0,0 0 0,0 0 0,0 0 0,1 1 1,-1 0-1,1 0 0,-1 0 0,1 0 0,0 1 0,0-1 0,1 1 0,-1 0 0,1 0 0,0 1 0,0-1 0,0 1 0,0-1 0,1 1 0,0 0 0,0 0 1,0 0-1,1 0 0,-1 0 0,0 10 0,2-14-55,0 0 1,0 0-1,0 0 1,0 0 0,0 0-1,1 0 1,-1 0-1,0 0 1,0 0-1,1 0 1,-1 0-1,1 0 1,-1 0 0,1-1-1,-1 1 1,1 0-1,0 0 1,-1-1-1,1 1 1,0 0 0,-1 0-1,1-1 1,0 1-1,0-1 1,0 1-1,0-1 1,-1 1-1,3 0 1,0 0 39,1-1 1,-1 1-1,1 0 0,0-1 0,-1 0 1,1 1-1,0-1 0,4-1 0,1 0 36,1-1 0,-1 0-1,0 0 1,0-1 0,0 0-1,9-5 1,-8 1-85,0 0 0,0-1 0,-1 0 0,-1-1 0,1 0 0,-1 0 0,9-15 0,12-13 0,-24 70 0,-7-1 0,1-24 0,0 1 0,1 0 0,0 0 0,0 0 0,1 0 0,0 0 0,3 11 0,-3-19 0,-1 0 0,1 0 0,0 0 0,0 0 0,0 0 0,0 0 0,0-1 0,0 1 0,0 0 0,0 0 0,0-1 0,0 1 0,1-1 0,-1 1 0,0-1 0,0 0 0,1 0 0,-1 1 0,0-1 0,0 0 0,1 0 0,-1 0 0,0 0 0,0 0 0,1 0 0,-1-1 0,2 0 0,35-12 0,-27 5 0,1-2 0,-2 1 0,1-1 0,-1-1 0,-1 0 0,0 0 0,-1-1 0,0 0 0,0 0 0,7-18 0,-2 1 0,-1-1 0,-1-1 0,9-47 0,-13 30 0,-10 46 0,-5 7 0,-5 9 0,8-8 0,-24 30 0,-28 47 0,51-73 0,0 1 0,0-1 0,1 1 0,1 0 0,0 1 0,1-1 0,0 1 0,0-1 0,1 1 0,0 12 0,2-20 0,1-1 0,0 1 0,0-1 0,0 0 0,1 1 0,-1-1 0,1 0 0,-1 0 0,1 0 0,0 0 0,0 0 0,1 0 0,-1 0 0,1-1 0,-1 1 0,1-1 0,0 0 0,0 0 0,0 0 0,0 0 0,0 0 0,0-1 0,0 1 0,1-1 0,-1 0 0,1 0 0,5 1 0,-3 0 0,0-1 0,-1 0 0,1 0 0,0 0 0,0 0 0,0-1 0,0 0 0,0-1 0,0 1 0,-1-1 0,1 0 0,0 0 0,0-1 0,-1 0 0,1 0 0,8-4 0,-11 4-385,0 0 0,0 0 0,0 0 0,0-1 1,-1 1-1,1-1 0,0 0 0,-1 0 0,0 1 0,0-1 0,0-1 0,0 1 0,0 0 0,-1 0 1,1-1-1,-1 1 0,0-1 0,0 1 0,0-6 0,-1 0-7516</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947"/>
    </inkml:context>
    <inkml:brush xml:id="br0">
      <inkml:brushProperty name="width" value="0.025" units="cm"/>
      <inkml:brushProperty name="height" value="0.025" units="cm"/>
    </inkml:brush>
  </inkml:definitions>
  <inkml:trace contextRef="#ctx0" brushRef="#br0">1 200 17232,'0'0'11932,"12"4"-10368,-11-4-1538,5 2 85,0 1-1,1-2 0,0 1 1,-1-1-1,1 0 0,0 0 1,-1-1-1,1 0 0,0 0 1,0-1-1,-1 0 0,1 0 1,0 0-1,-1-1 0,1 0 1,-1 0-1,7-4 0,0-2-104,-1 0-1,1-1 1,-2-1 0,0 0-1,19-22 1,-25 27-7,0-1 1,-1 0-1,0-1 1,0 1-1,0-1 1,-1 0-1,0 0 1,0 0-1,-1 0 1,0 0-1,0-1 1,-1 1-1,1-12 1,-2 18 0,0 1 0,1-1 0,-1 1 0,0-1 0,0 0 0,0 1 0,-1-1 0,1 1 0,0-1 0,0 0 0,0 1 0,0-1 0,0 1 0,-1-1 0,1 1 0,0-1 0,0 1 0,-1-1 0,1 1 0,0-1 0,-1 1 0,1-1 0,-1 1 0,1-1 0,-1 1 0,1 0 0,-1-1 0,1 1 0,-1 0 0,1 0 0,-1-1 0,-19 6 0,15-2 0,0 0 0,0 1 0,1-1 0,-1 1 0,1 0 0,-4 5 0,0 0 0,1 1 0,1 0 0,0 0 0,0 0 0,1 1 0,0-1 0,1 2 0,0-1 0,1 0 0,0 0 0,1 1 0,0 0 0,0 18 0,2-28-48,1 0 0,-1-1-1,1 1 1,0 0 0,-1-1 0,1 1-1,0-1 1,0 1 0,0-1 0,0 1-1,1-1 1,-1 0 0,0 0 0,0 0 0,1 1-1,-1-1 1,1 0 0,-1-1 0,1 1-1,0 0 1,-1 0 0,1-1 0,0 1 0,-1-1-1,1 1 1,0-1 0,-1 0 0,1 0-1,3 0 1,64 1-3822,-54-1 2279,27-4-7126,0-9-6631</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6.463"/>
    </inkml:context>
    <inkml:brush xml:id="br0">
      <inkml:brushProperty name="width" value="0.025" units="cm"/>
      <inkml:brushProperty name="height" value="0.025" units="cm"/>
    </inkml:brush>
  </inkml:definitions>
  <inkml:trace contextRef="#ctx0" brushRef="#br0">65 80 21364,'0'0'7784,"-8"10"-7229,2-3-419,0 1 0,0 0 0,1 1-1,0-1 1,0 1 0,1 0 0,1 1 0,-1-1 0,1 0 0,1 1 0,0 0 0,-1 10 0,2-11-9,0 3 30,0 0 0,1 0 1,0 0-1,4 17 0,-4-26-143,1-1-1,-1 1 1,1-1 0,0 1-1,0-1 1,0 1 0,0-1-1,0 0 1,1 1-1,-1-1 1,1 0 0,-1 0-1,1 0 1,0 0 0,0 0-1,0-1 1,0 1-1,0 0 1,0-1 0,0 0-1,1 1 1,-1-1 0,1 0-1,-1 0 1,1 0-1,2 0 1,2 0-13,0 0-1,0 0 1,0 0 0,0-1 0,0 0-1,0-1 1,0 0 0,0 0 0,0 0-1,0-1 1,0 0 0,-1 0 0,1-1-1,-1 0 1,1 0 0,-1 0 0,0-1-1,0 0 1,-1 0 0,1 0 0,-1-1-1,0 0 1,0 0 0,0 0 0,-1-1-1,6-9 1,0-1-1,-1 0-1,0 0 1,-1-1-1,-1 0 1,-1 0 0,-1-1-1,0 0 1,-1 0-1,2-20 1,-13 91 0,1-8 0,-1 63 0,6-106 0,1 0 0,0 0 0,0-1 0,1 1 0,-1 0 0,0 0 0,1 0 0,-1-1 0,1 1 0,0 0 0,-1 0 0,1-1 0,0 1 0,0-1 0,0 1 0,0 0 0,0-1 0,0 0 0,1 1 0,-1-1 0,0 0 0,1 0 0,1 2 0,0-2 0,-1 0 0,1 0 0,0 0 0,0-1 0,0 1 0,0-1 0,-1 1 0,1-1 0,0 0 0,0 0 0,0-1 0,0 1 0,4-1 0,0-1 0,1 0 0,-1 0 0,1-1 0,-1 1 0,0-2 0,0 1 0,-1-1 0,1 0 0,-1-1 0,9-7 0,-6 3 0,-2-1 0,0 0 0,0-1 0,0 0 0,-2 0 0,1 0 0,-1-1 0,-1 1 0,6-23 0,-7 16 0,0 0 0,0-1 0,-2 1 0,0 0 0,-4-37 0,3 54 0,0 1 0,0-1 0,0 0 0,0 1 0,0-1 0,0 0 0,0 1 0,-1-1 0,1 0 0,0 1 0,0-1 0,-1 1 0,1-1 0,0 0 0,-1 1 0,1-1 0,-1 1 0,1-1 0,0 1 0,-1-1 0,0 1 0,1-1 0,-1 1 0,1-1 0,-1 1 0,1 0 0,-1-1 0,0 1 0,1 0 0,-1 0 0,0 0 0,1-1 0,-1 1 0,0 0 0,1 0 0,-1 0 0,0 0 0,1 0 0,-1 0 0,0 0 0,1 0 0,-1 0 0,0 0 0,1 1 0,-1-1 0,0 0 0,1 0 0,-1 1 0,0-1 0,1 0 0,-1 1 0,1-1 0,-1 1 0,1-1 0,-2 1 0,-1 1 0,0 0 0,0 1 0,1-1 0,-1 0 0,0 1 0,1 0 0,-1-1 0,1 1 0,-3 5 0,-2 13-1829,6-4-3421</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106"/>
    </inkml:context>
    <inkml:brush xml:id="br0">
      <inkml:brushProperty name="width" value="0.025" units="cm"/>
      <inkml:brushProperty name="height" value="0.025" units="cm"/>
    </inkml:brush>
  </inkml:definitions>
  <inkml:trace contextRef="#ctx0" brushRef="#br0">134 143 12556,'0'0'3881,"0"-8"-155,0-26 139,0 32-3709,-1 0-1,1 0 1,-1 1 0,1-1 0,-1 0-1,0 1 1,1-1 0,-1 1 0,0-1-1,0 1 1,0-1 0,0 1-1,-1 0 1,1-1 0,0 1 0,0 0-1,-1 0 1,1 0 0,-1 0-1,1 0 1,-1 0 0,1 0 0,-1 1-1,0-1 1,1 0 0,-1 1-1,0 0 1,0-1 0,1 1 0,-1 0-1,0 0 1,0 0 0,-2 0-1,-4-1 337,1 1 1,0 0-1,0 1 0,0 0 0,-1 0 0,-10 3 0,16-4-492,0 1 0,1 0 0,-1-1 0,1 1 0,-1 0 0,1 0 0,-1 0 0,1 0 0,0 0 0,0 0 0,-1 0 0,1 1 0,0-1 0,0 0 0,0 1 0,0-1 0,0 1 0,1-1 0,-1 1 0,-1 2 0,2-3 0,0 0 0,0-1 0,0 1 0,1 0 0,-1 0 0,0-1 0,0 1 0,0 0 0,1 0 0,-1-1 0,0 1 0,1 0 0,-1-1 0,0 1 0,1 0 0,-1-1 0,1 1 0,-1 0 0,1-1 0,0 1 0,-1-1 0,1 1 0,-1-1 0,1 0 0,0 1 0,-1-1 0,1 0 0,0 1 0,0-1 0,-1 0 0,1 0 0,0 1 0,0-1 0,-1 0 0,1 0 0,0 0 0,0 0 0,0 0 0,-1 0 0,1 0 0,0 0 0,1-1 0,8 0 0,-1 0 0,1 0 0,-1-1 0,1 0 0,-1-1 0,0 0 0,0-1 0,0 0 0,0 0 0,12-8 0,-4 0 0,-1 0 0,0-1 0,28-29 0,-43 44 0,0 0 0,-1-1 0,1 1 0,-1-1 0,1 1 0,-1 0 0,0-1 0,0 1 0,1 0 0,-1-1 0,0 1 0,-1 3 0,-6 35-42,5-31-35,0 0-1,1-1 0,0 1 0,0 0 0,1 0 0,0 10 0,1-17-87,-1-1 1,1 0 0,-1 1-1,1-1 1,0 0-1,0 0 1,-1 0 0,1 0-1,0 0 1,0 0-1,0 0 1,0 0-1,0 0 1,0 0 0,0 0-1,0-1 1,1 1-1,-1 0 1,0-1 0,0 1-1,1-1 1,-1 0-1,0 1 1,1-1 0,-1 0-1,0 0 1,1 1-1,-1-1 1,0 0 0,1 0-1,-1-1 1,0 1-1,1 0 1,-1 0-1,0-1 1,3 0 0,2 0-1279,1-1 1,-1 1-1,1-2 1,-1 1-1,0 0 1,7-5-1,15-12-10456</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525"/>
    </inkml:context>
    <inkml:brush xml:id="br0">
      <inkml:brushProperty name="width" value="0.025" units="cm"/>
      <inkml:brushProperty name="height" value="0.025" units="cm"/>
    </inkml:brush>
  </inkml:definitions>
  <inkml:trace contextRef="#ctx0" brushRef="#br0">63 182 13837,'-5'9'3625,"-2"2"-2581,0-1-199,0-1 0,1 1 0,1 0-1,0 0 1,0 0 0,1 1-1,0 0 1,1 0 0,-2 12-1,5-23-788,1 1 0,-1-1 0,0 1 0,1-1 0,-1 0 0,0 1 0,1-1 0,-1 0 0,0 1 0,1-1 0,-1 0-1,1 1 1,-1-1 0,1 0 0,-1 0 0,1 0 0,-1 1 0,1-1 0,-1 0 0,1 0 0,-1 0 0,1 0 0,-1 0-1,1 0 1,-1 0 0,1 0 0,-1 0 0,1 0 0,-1 0 0,1 0 0,-1-1 0,1 1 0,-1 0 0,1-1-1,22-5 535,-15 1-507,1 0 0,-1-1-1,-1 1 1,1-2 0,-1 1 0,0-1 0,0 0 0,-1-1 0,0 1-1,0-1 1,-1 0 0,0-1 0,0 0 0,-1 1 0,6-17-1,-4 4 61,0 0 0,-1-1 0,-1 0 0,-2 1 0,1-43 0,-2 64-148,-1 0-1,0-1 1,0 1-1,0-1 1,0 1-1,0-1 1,0 1-1,0 0 1,0-1-1,0 1 1,0-1-1,0 1 1,0-1-1,0 1 1,0 0-1,-1-1 1,1 1-1,0-1 1,0 1-1,0 0 1,-1-1-1,1 1 1,0 0-1,0-1 1,-1 1-1,1 0 1,0-1-1,-1 1 1,1 0-1,0-1 1,-1 1-1,1 0 1,-1 0-1,1 0 1,0-1-1,-1 1 1,1 0-1,-1 0 1,1 0-1,0 0 1,-1 0-1,1 0 1,-1 0-1,1 0 1,-1 0 0,1 0-1,-1 0 1,1 0-1,0 0 1,-1 0-1,1 0 1,-1 1-1,1-1 1,0 0-1,-1 0 1,1 0-1,-1 1 1,1-1-1,0 0 1,-1 0-1,1 1 1,0-1-1,-1 0 1,1 1-1,0-1 1,-1 1-1,-23 23-181,10-4 131,5-9 143,0 1 0,1 0 1,0 0-1,0 1 0,2 0 1,-1 1-1,2 0 0,0 0 1,-6 27-1,11-40-76,0 0 0,1 1 0,-1-1 0,0 0 0,1 0-1,-1 1 1,1-1 0,0 0 0,-1 0 0,1 0 0,0 0 0,0 0 0,-1 0 0,1 0 0,0 0 0,0 0 0,0 0 0,0 0 0,0 0 0,0 0-1,1-1 1,-1 1 0,0-1 0,0 1 0,1-1 0,-1 1 0,0-1 0,0 0 0,1 1 0,-1-1 0,0 0 0,1 0 0,2 0 0,57 1-223,-47-1-183,7-1-204,-13 1 25,-1-1-1,1 1 0,0 0 0,0 0 1,-1 1-1,1 0 0,0 1 1,-1 0-1,1 0 0,-1 0 1,11 5-1,-17-6 572,0 0 0,0 0 0,0 0 0,0 0 0,0 0 0,0 0 0,0 0 0,0 0 0,0 0 0,-1 1 0,1-1 0,0 0 0,-1 0 0,1 1 0,-1-1 0,1 1 0,-1-1 0,0 0 0,1 1 0,-1-1 0,0 1 0,0-1 0,0 0 0,0 1 0,0-1 0,0 1 0,-1-1 0,1 1 0,0-1 0,-2 3 0,-25 41 1539,10-19-2915</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878"/>
    </inkml:context>
    <inkml:brush xml:id="br0">
      <inkml:brushProperty name="width" value="0.025" units="cm"/>
      <inkml:brushProperty name="height" value="0.025" units="cm"/>
    </inkml:brush>
  </inkml:definitions>
  <inkml:trace contextRef="#ctx0" brushRef="#br0">171 9 5894,'0'0'13538,"-12"-2"-7602,1 1-4882,-68-4 3134,76 5-4090,-1 0 0,1 0 0,0 0 0,0 0 0,-1 1 0,1 0 0,0-1 0,0 1 0,0 0 0,0 1 0,0-1 0,0 0 1,0 1-1,0 0 0,0-1 0,1 1 0,-1 0 0,1 1 0,-1-1 0,1 0 0,-4 6 0,6-7-124,0 0-1,0-1 1,0 1 0,0 0-1,0 0 1,0 0-1,0 0 1,1 0 0,-1 0-1,0 0 1,0 0 0,1-1-1,-1 1 1,1 0 0,-1 0-1,1 0 1,-1-1 0,1 1-1,-1 0 1,1 0-1,0-1 1,-1 1 0,1-1-1,0 1 1,0-1 0,-1 1-1,1-1 1,0 1 0,0-1-1,0 1 1,0-1 0,-1 0-1,1 0 1,0 1-1,0-1 1,1 0 0,43 12-1607,-36-10 1310,36 7-1552,-32-7 1226,0-1 0,-1 2-1,1 0 1,-1 1-1,0 0 1,0 0 0,0 2-1,13 7 1,-24-12 738,0 1 1,0-1-1,0 0 1,0 0-1,-1 1 1,1-1-1,0 0 1,-1 1-1,1-1 1,-1 1-1,0-1 0,1 1 1,-1-1-1,0 1 1,0-1-1,0 1 1,0-1-1,0 1 1,0-1-1,-1 1 1,1-1-1,0 1 1,-1-1-1,1 0 0,-1 1 1,0-1-1,1 0 1,-1 1-1,0-1 1,0 0-1,0 0 1,0 1-1,0-1 1,0 0-1,0 0 1,-2 1-1,-2 4 282,0-1 1,0 0-1,-1 0 0,1 0 1,-1-1-1,-8 5 1,11-12-761,6-8-633,7-10-1758,6-9-3957,3-7-6006</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8.395"/>
    </inkml:context>
    <inkml:brush xml:id="br0">
      <inkml:brushProperty name="width" value="0.025" units="cm"/>
      <inkml:brushProperty name="height" value="0.025" units="cm"/>
    </inkml:brush>
  </inkml:definitions>
  <inkml:trace contextRef="#ctx0" brushRef="#br0">115 0 15022,'0'0'3251,"-7"10"-1585,-10 14 317,1 0 1,1 1 0,-20 45-1,30-60-1773,1 0-1,1 0 1,-1 0-1,2 1 1,-1-1-1,2 1 1,-1-1-1,2 1 1,-1 0-1,1-1 1,1 1-1,0 0 1,0-1-1,6 21 1,-5-27-212,0 0 0,0 0 0,0 0 0,1 0-1,-1 0 1,1-1 0,0 1 0,0-1 0,0 0 0,0 0 0,1 0-1,0 0 1,-1 0 0,1-1 0,0 1 0,0-1 0,8 3 0,-9-4 7,0 0 1,-1-1-1,1 1 1,0-1-1,0 1 1,0-1 0,0 0-1,0 0 1,0 0-1,0-1 1,-1 1-1,1-1 1,0 1-1,0-1 1,0 0 0,-1 0-1,1 0 1,0-1-1,-1 1 1,1-1-1,-1 1 1,1-1-1,-1 0 1,0 0 0,0 0-1,0 0 1,0 0-1,3-4 1,1-6 16,-1 1 0,0-1 0,0 1 0,3-17 0,2-1 33,-10 29-54,0 0 0,0 0-1,0 0 1,0 0 0,1 0-1,-1 1 1,0-1 0,0 0-1,0 0 1,0 0 0,0 0-1,0 0 1,1 0 0,-1 0-1,0 0 1,0 0 0,0 0-1,0 0 1,1 0 0,-1 0-1,0 0 1,0 1 0,0-2-1,0 1 1,1 0 0,-1 0-1,0 0 1,0 0 0,0 0-1,0 0 1,1 0 0,-1 0-1,0 0 1,0 0 0,0 0-1,0 0 1,0 0 0,1 0-1,-1 0 1,0-1 0,0 1-1,0 0 1,0 0 0,0 0-1,0 0 1,0 0 0,1-1-1,-1 1 1,0 0 0,0 0-1,0 0 1,0 0 0,0 0-1,0-1 1,0 1 0,0 0-1,0 0 1,0 0 0,0 0-1,0-1 1,0 1 0,0 0-1,0 0 1,2 3 14,0 1 0,0 0 0,0 0 0,1-1 0,-1 1 0,1-1 0,0 0 0,0 0 0,1 0 0,-1 0 0,0 0 0,1-1 0,0 0 0,-1 1 0,1-1 0,0-1 0,0 1 0,0-1 0,1 1 0,-1-1 0,8 1 0,10 1 14,0 0 1,1-2-1,23-1 0,-24-1-113,1 0-102,0-1 0,0-2 0,30-7-1,28-5 393,-80 16-170,0 0 0,0 0 0,0 0 0,1 0 0,-1 1 0,0-1 0,0 0 0,0 1 0,0-1 0,0 1 0,1-1 0,-1 1 0,0-1 0,0 1 0,0 0 0,0-1 0,0 1 0,-1 0 0,1 0 0,0 0 0,0 0 0,0 0 0,-1 0 0,1 0 0,-1 0 0,1 0 0,0 0 0,0 2 0,0-1 10,0 0 0,0 0 0,1 0 0,-1 0 0,0 0 0,1 0 0,0 0 0,0-1 0,-1 1 0,1 0 0,3 1 0,4 1-45,1-1 0,0 0-1,0 0 1,1-1 0,-1 0 0,0-1 0,0 0-1,1-1 1,16-1 0,-9 0-9,0-2 0,0 1 0,0-2 0,28-9 0,5-12-1922,-22 3-4553,-13 4-2176</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030"/>
    </inkml:context>
    <inkml:brush xml:id="br0">
      <inkml:brushProperty name="width" value="0.025" units="cm"/>
      <inkml:brushProperty name="height" value="0.025" units="cm"/>
    </inkml:brush>
  </inkml:definitions>
  <inkml:trace contextRef="#ctx0" brushRef="#br0">0 852 6150,'0'0'19149,"12"-10"-18018,13-17-620,-1-1-1,-2-1 0,-1-1 1,34-64-1,30-58-198,131-264-133,-211 405-208,-2 6-9,-1 0 0,0 0 1,0-1-1,0 1 0,-1 0 1,1-1-1,-1 1 1,0-8-1,-5 14-5196,-10 4 645,-3 7-3354</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361"/>
    </inkml:context>
    <inkml:brush xml:id="br0">
      <inkml:brushProperty name="width" value="0.025" units="cm"/>
      <inkml:brushProperty name="height" value="0.025" units="cm"/>
    </inkml:brush>
  </inkml:definitions>
  <inkml:trace contextRef="#ctx0" brushRef="#br0">150 0 17232,'0'0'9369,"-4"9"-7682,-6 21-1514,1 1 0,2 0 0,1 0 0,-2 37 1,-7 33 81,-70 246 1779,83-341-1996,1 0 0,0 0 1,0 0-1,1 0 0,0 0 0,0 0 0,0 0 0,1 0 0,1 6 0,-2-11-36,0 0-1,1-1 1,-1 1-1,0 0 1,1 0 0,-1 0-1,1 0 1,-1-1-1,1 1 1,0 0-1,-1-1 1,1 1-1,0 0 1,0-1-1,-1 1 1,1-1-1,0 1 1,0-1-1,0 1 1,0-1-1,-1 0 1,1 1-1,2-1 1,-1 0-3,1 0 1,0 0 0,-1 0 0,1 0 0,0-1 0,-1 1 0,1-1 0,-1 0 0,1 0 0,-1 0 0,1 0 0,2-2-1,22-13 132,-1-1 0,-1-2 0,24-21 0,37-28 45,64-18-384,-84 50-2737,-2-2-5145,-6-2-9510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6.120"/>
    </inkml:context>
    <inkml:brush xml:id="br0">
      <inkml:brushProperty name="width" value="0.025" units="cm"/>
      <inkml:brushProperty name="height" value="0.025" units="cm"/>
    </inkml:brush>
  </inkml:definitions>
  <inkml:trace contextRef="#ctx0" brushRef="#br0">0 190 14798,'0'0'12561,"6"9"-11840,4 13-358,0 2 1,-2 0 0,0 0-1,-2 0 1,-1 1-1,4 32 1,-3-18 56,1 1 1,14 37-1,-21-75-398,1 1 1,0-1-1,0 0 0,0 0 0,0 0 1,0 1-1,0-1 0,0 0 1,1-1-1,-1 1 0,0 0 0,1 0 1,0 0-1,0-1 0,-1 1 0,1-1 1,0 0-1,0 1 0,0-1 0,0 0 1,0 0-1,1 0 0,-1 0 0,3 0 1,-2-1-8,0 0 1,0-1-1,-1 1 0,1-1 1,0 1-1,0-1 1,-1 0-1,1 0 1,-1 0-1,1 0 1,-1-1-1,1 1 0,-1-1 1,0 0-1,0 1 1,1-1-1,-1 0 1,0 0-1,-1 0 1,4-4-1,20-28-15,-1-1 0,-1 0 0,-2-2 0,24-59 0,-18 25 0,31-121 0,-52 161 3,0-2-434,-4 30-156,-2 15-357,-4 10-4405,-8 5-2429</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7.551"/>
    </inkml:context>
    <inkml:brush xml:id="br0">
      <inkml:brushProperty name="width" value="0.025" units="cm"/>
      <inkml:brushProperty name="height" value="0.025" units="cm"/>
    </inkml:brush>
  </inkml:definitions>
  <inkml:trace contextRef="#ctx0" brushRef="#br0">30 1 12748,'0'0'14056,"-2"8"-13501,-7 42 322,3 1-1,1 99 0,4-70-537,-2-40-247,1-26-17,1 1-1,0 0 1,1 0 0,1-1-1,0 1 1,1 0-1,5 14 1,-7-27-55,1-1 0,-1 1-1,1-1 1,0 0 0,0 0 0,-1 1 0,1-1-1,0 0 1,0 0 0,0 0 0,1 0-1,-1 0 1,0 0 0,0 0 0,0 0 0,1-1-1,-1 1 1,0 0 0,1-1 0,-1 1 0,1-1-1,-1 0 1,0 1 0,1-1 0,-1 0 0,1 0-1,-1 0 1,1 0 0,-1 0 0,1 0 0,-1 0-1,1 0 1,-1-1 0,1 1 0,-1-1-1,1 1 1,-1-1 0,0 1 0,1-1 0,-1 0-1,0 0 1,0 1 0,2-2 0,4-3 112,1 0 1,-1-1-1,0 1 1,0-1-1,10-12 1,6-13-126,-1-1 1,-2-1 0,-1-1 0,-2 0-1,-1-2 1,-2 0 0,-2 0 0,-1-1-1,-1-1 1,7-65 0,-20 289-8,3-110 0,0-74 0,0 1 0,0-1 0,0 0 0,1 1 0,-1-1 0,0 0 0,1 0 0,0 0 0,-1 1 0,1-1 0,0 0 0,0 0 0,0 0 0,2 3 0,-2-5 0,0 1 0,0-1 0,0 1 0,0-1 0,0 1 0,0-1 0,0 1 0,0-1 0,0 0 0,1 0 0,-1 1 0,0-1 0,0 0 0,0 0 0,0 0 0,0 0 0,0-1 0,0 1 0,1 0 0,-1 0 0,0-1 0,0 1 0,0 0 0,0-1 0,0 1 0,0-1 0,0 0 0,0 1 0,0-1 0,-1 0 0,1 1 0,1-2 0,8-7 0,-1 1 0,-1-1 0,1-1 0,-1 1 0,-1-2 0,0 1 0,0-1 0,7-17 0,-7 14 0,0 1 0,1 0 0,0 1 0,1 0 0,17-17 0,-26 28 0,0 1 0,1 0 0,-1-1 0,0 1 0,1 0 0,-1-1 0,0 1 0,1 0 0,-1-1 0,1 1 0,-1 0 0,1 0 0,-1 0 0,1-1 0,-1 1 0,1 0 0,-1 0 0,1 0 0,-1 0 0,1 0 0,-1 0 0,1 0 0,-1 0 0,1 0 0,-1 0 0,1 0 0,-1 0 0,1 0 0,-1 1 0,1-1 0,-1 0 0,0 0 0,2 1 0,7 17 0,-2 32 0,-6-45 0,-1 3 0,1-3 0,-1 0 0,1 0 0,-1 0 0,2 0 0,-1 0 0,3 7 0,-4-12 0,0 1 0,0-1 0,1 0 0,-1 0 0,0 1 0,0-1 0,0 0 0,1 1 0,-1-1 0,0 0 0,1 0 0,-1 1 0,0-1 0,1 0 0,-1 0 0,0 0 0,1 0 0,-1 1 0,0-1 0,1 0 0,-1 0 0,0 0 0,1 0 0,-1 0 0,1 0 0,-1 0 0,0 0 0,1 0 0,-1 0 0,0 0 0,1 0 0,-1 0 0,1-1 0,18-16 0,17-34 0,-18 24 0,30-32 0,-47 58 0,0 0 0,0 0 0,0 0 0,0 0 0,0 0 0,0 1 0,0-1 0,0 0 0,1 0 0,-1 1 0,0-1 0,0 1 0,1-1 0,-1 1 0,0 0 0,1 0 0,-1-1 0,1 1 0,-1 0 0,0 0 0,1 0 0,1 1 0,28 12 0,-28-11 0,1 0 0,-1 0 0,1-1 0,-1 1 0,1-1 0,0 1 0,-1-1 0,1-1 0,5 2 0,-6-2 0,0-1 0,-1 1 0,1 0 0,0-1 0,0 0 0,0 1 0,0-1 0,-1 0 0,1-1 0,0 1 0,-1 0 0,1-1 0,-1 1 0,1-1 0,2-3 0,26-12 0,-11 33-6427,-10-15-1111</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412"/>
    </inkml:context>
    <inkml:brush xml:id="br0">
      <inkml:brushProperty name="width" value="0.025" units="cm"/>
      <inkml:brushProperty name="height" value="0.025" units="cm"/>
    </inkml:brush>
  </inkml:definitions>
  <inkml:trace contextRef="#ctx0" brushRef="#br0">59 330 22389,'0'0'4928,"-8"11"-3444,5-7-1417,-3 3 57,1 1 0,0 0 0,0 0 0,1 0-1,0 0 1,0 1 0,1 0 0,0 0 0,0-1-1,1 2 1,-1 11 0,4 3-337,1 1 0,2-1 0,0 0 0,2 0 0,0-1 0,16 38 0,9 35 241,-26-74 54,0 1 0,-1 1 0,-2-1 0,0 0 0,-2 26-1,0-48-29,0 1 0,0-1 0,0 0 0,0 1 0,0-1 0,-1 0 0,1 1 0,-1-1 0,1 0 0,-1 0-1,1 1 1,-1-1 0,1 0 0,-1 0 0,0 0 0,-1 2 0,1-3-1,0 1 0,1-1-1,-1 0 1,1 0 0,-1 1 0,0-1 0,1 0 0,-1 0-1,0 0 1,1 0 0,-1 1 0,0-1 0,1 0 0,-1 0-1,0 0 1,1-1 0,-1 1 0,0 0 0,1 0 0,-1 0 0,0 0-1,1-1 1,-2 1 0,0-2 25,-1 1 0,1-1 0,-1 0 0,1 0 0,0 0 0,-1 0 0,1 0 0,0 0-1,1-1 1,-1 1 0,0-1 0,1 1 0,-3-5 0,-2-9-177,1-1-1,0 1 1,1-1 0,1 0-1,0-1 1,1 1 0,1 0-1,1-1 1,1 1 0,0 0-1,6-28 1,-1 16 73,2-1 0,1 1 1,2 0-1,1 1 0,27-47 0,-31 61 29,45-85 299,-48 88-175,-1 0-1,0 0 1,-1 0-1,0 0 1,-1 0 0,0-1-1,1-15 1,-3 26-122,0 1 1,0-1 0,0 1 0,0 0-1,0-1 1,0 1 0,0-1 0,0 1-1,0 0 1,-1-1 0,1 1 0,0-1-1,0 1 1,0 0 0,0-1 0,-1 1-1,1 0 1,0-1 0,0 1 0,-1 0-1,1-1 1,0 1 0,-1 0 0,1-1-1,0 1 1,-1 0 0,1 0 0,0 0-1,-1-1 1,1 1 0,0 0 0,-1 0-1,1 0 1,-1 0 0,1 0 0,0 0-1,-1-1 1,1 1 0,-1 0 0,1 0-1,-1 1 1,1-1 0,0 0 0,-1 0-1,1 0 1,-1 0 0,1 0 0,0 0-1,-1 0 1,1 1 0,-1-1 0,1 0-1,0 0 1,-1 0 0,1 1 0,0-1-1,0 0 1,-1 1 0,1-1 0,0 0-1,-1 1 1,1 0 0,-23 20 64,15-10-68,1 1 0,1 0 0,-1 1 0,2-1 0,0 1 0,0 0 0,1 1 0,1-1 0,0 1 0,1-1 0,1 1 0,0 0 0,1 18 0,0-30-3,1-1 1,0 1-1,-1-1 0,1 1 0,0-1 1,0 1-1,0-1 0,0 1 0,0-1 1,0 0-1,0 1 0,1-1 0,-1 0 1,0 0-1,1 0 0,-1 0 0,1 0 1,-1-1-1,1 1 0,-1 0 0,1-1 1,0 1-1,-1-1 0,1 1 0,0-1 1,-1 0-1,1 1 0,0-1 1,0 0-1,-1 0 0,1-1 0,0 1 1,-1 0-1,1 0 0,0-1 0,2 0 1,4-1-143,-1 1 0,0-1 0,0 0 0,0-1 1,-1 0-1,1 0 0,9-6 0,-8 2-1062,0 0-1,0-1 1,-1 0-1,0 0 1,0-1-1,-1 0 1,-1 0-1,1 0 1,-1-1-1,-1 0 1,0 0-1,0 0 1,-1 0-1,0-1 1,-1 1-1,0-1 1,0-12-1,1-6-638,-3-51 0,-8-26 7193,4 64 549,1 20 4040,2 35-6392,1 46-3566,0-49 1026,1 31-808,2 0 1,2-1-1,2 0 1,16 57-1,-22-95-196,-1 0 0,1 0 0,-1 0 0,1 1 0,0-1 0,0 0 0,0 0 0,0-1 0,0 1 0,0 0 0,1 0 0,-1 0 0,1-1 0,-1 1 0,1-1 0,-1 1 0,1-1 0,0 0 0,2 2 0,-2-3 0,-1 0 0,1 0 0,-1 0 0,1-1 0,-1 1 0,0 0 0,1-1 0,-1 1 0,1-1 0,-1 1 0,0-1 0,1 0 0,-1 1 0,0-1 0,0 0 0,1 0 0,-1 0 0,0 0 0,0 0 0,0 0 0,0 0 0,0-1 0,-1 1 0,1 0 0,0 0 0,-1-1 0,1 1 0,0 0 0,0-2 0,32-66 0,43-122 0,-41 97 0,-30 105-1845,-3-5 937,0-1 1,0 1-1,-1 0 0,0 0 0,0-1 1,0 1-1,-1 0 0,0 0 1,0 0-1,-2 6 0,-5 0-5455</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739"/>
    </inkml:context>
    <inkml:brush xml:id="br0">
      <inkml:brushProperty name="width" value="0.025" units="cm"/>
      <inkml:brushProperty name="height" value="0.025" units="cm"/>
    </inkml:brush>
  </inkml:definitions>
  <inkml:trace contextRef="#ctx0" brushRef="#br0">0 0 96,'0'0'21621,"0"50"-17746,0-36-928,8 0-833,2-4-512,3 0-1090,2-3-512,3-1 0,-2-2-961,-3 0-2562,-1-4-2915,-1 0-6791</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9.582"/>
    </inkml:context>
    <inkml:brush xml:id="br0">
      <inkml:brushProperty name="width" value="0.025" units="cm"/>
      <inkml:brushProperty name="height" value="0.025" units="cm"/>
    </inkml:brush>
  </inkml:definitions>
  <inkml:trace contextRef="#ctx0" brushRef="#br0">0 466 18834,'0'0'10372,"9"-1"-10126,3 0-247,0 0-1,-1-2 1,1 1-1,0-1 1,12-5 0,-22 7 52,1 0 1,-1 0 0,1 0 0,-1 0-1,1 0 1,-1 0 0,0-1 0,0 1-1,0-1 1,1 0 0,-2 0 0,1 1-1,0-1 1,0-1 0,-1 1 0,1 0-1,-1 0 1,1 0 0,-1-1-1,0 1 1,0-1 0,0 1 0,0-1-1,-1 1 1,1-1 0,-1 0 0,1 1-1,-1-1 1,0 0 0,0 1 0,0-1-1,0 0 1,-2-4 0,2 6-34,0 1 0,0-1 0,-1 1 0,1-1 1,0 1-1,0-1 0,-1 1 0,1-1 0,0 1 0,-1-1 0,1 1 1,0 0-1,-1-1 0,1 1 0,-1 0 0,1-1 0,-1 1 1,1 0-1,-1-1 0,1 1 0,-1 0 0,1 0 0,-1-1 0,1 1 1,-1 0-1,1 0 0,-1 0 0,1 0 0,-1 0 0,0 0 0,1 0 1,-1 0-1,1 0 0,-1 0 0,1 0 0,-1 0 0,1 1 0,-1-1 1,0 0-1,1 0 0,-1 0 0,1 1 0,-1-1 0,1 0 1,0 1-1,-1-1 0,1 0 0,-1 1 0,1-1 0,0 1 0,-1-1 1,1 1-1,-1 0 0,-21 24-251,19-17 223,0 0 0,0 0-1,1 0 1,0 1 0,1-1-1,0 0 1,0 1 0,1-1 0,0 1-1,1 8 1,-1-14 14,1-1 1,-1 1-1,1-1 1,0 1-1,-1-1 1,1 1-1,0-1 1,0 0-1,1 1 1,-1-1-1,1 0 1,-1 0-1,1 0 1,-1 0-1,1 0 1,0 0-1,0-1 1,0 1-1,0-1 1,0 1-1,0-1 1,1 1-1,-1-1 0,0 0 1,1 0-1,-1-1 1,1 1-1,-1 0 1,1-1-1,-1 1 1,1-1-1,0 0 1,-1 0-1,1 0 1,4-1-1,-2 1-11,0-2 0,0 1 0,0 0-1,0-1 1,-1 0 0,1 0 0,0-1 0,-1 1 0,0-1-1,1 0 1,-1 0 0,0 0 0,0-1 0,-1 1-1,1-1 1,-1 0 0,0 0 0,0 0 0,0-1-1,-1 1 1,4-7 0,2-6-61,0-1 1,-1 0-1,-1 0 0,6-28 1,-5 17 175,-2-1 1,-1 0-1,-1 0 1,-2 0 0,-3-51-1,2 81-109,-1 0 1,1-1-1,0 1 0,0 0 0,0 0 1,-1 0-1,1-1 0,0 1 1,0 0-1,0 0 0,-1 0 0,1 0 1,0 0-1,0-1 0,-1 1 1,1 0-1,0 0 0,-1 0 0,1 0 1,0 0-1,0 0 0,-1 0 1,1 0-1,0 0 0,-1 0 0,1 0 1,0 0-1,0 0 0,-1 0 1,1 0-1,0 0 0,0 0 0,-1 0 1,1 1-1,0-1 0,0 0 0,-1 0 1,1 0-1,0 0 0,0 1 1,-1-1-1,1 0 0,0 0 0,0 0 1,0 1-1,0-1 0,-1 0 1,1 0-1,0 1 0,0-1 0,0 0 1,-9 16 43,1 0 0,1 0 0,0 1 1,1 0-1,1 0 0,1 0 0,0 1 1,2-1-1,-2 28 0,3-43-36,1 1 0,0-1 0,0 1 0,0-1 1,0 1-1,0-1 0,0 1 0,1-1 0,-1 1 0,1-1 0,-1 1 0,1-1 0,0 0 0,0 1 0,0-1 0,1 0 1,-1 0-1,0 0 0,1 0 0,-1 0 0,1 0 0,2 2 0,0-2-5,0-1-1,-1 1 1,1-1-1,0 0 1,-1 0 0,1-1-1,0 1 1,0-1-1,0 0 1,0 0 0,0 0-1,-1-1 1,1 1-1,5-2 1,21-5-357,-24 5 299,-1 1 0,1-1 0,0 1-1,-1 1 1,1-1 0,7 1 0,-11 0 48,1 1-1,-1-1 1,0 1 0,0 0 0,1 0-1,-1 0 1,0 0 0,0 0 0,0 0 0,0 0-1,0 1 1,0-1 0,0 1 0,-1 0-1,1-1 1,0 1 0,-1 0 0,0 0-1,2 2 1,7 11 184,-5-6-281,1 0 0,0 0 0,1 0 0,-1-1 1,11 9-1,-15-16 79,-1 0 0,0 0 0,0 0 0,1 0-1,-1 0 1,0 0 0,1-1 0,-1 1 0,1-1 0,-1 1 0,1-1 0,-1 1 0,1-1 0,-1 0-1,1 0 1,-1 0 0,1 0 0,-1 0 0,1 0 0,-1 0 0,1 0 0,0-1 0,-1 1 0,1 0-1,-1-1 1,0 0 0,1 1 0,-1-1 0,1 0 0,-1 1 0,0-1 0,0 0 0,1 0 0,-1 0-1,0 0 1,0-1 0,0 1 0,0 0 0,0 0 0,0-1 0,-1 1 0,1 0 0,1-3 0,13-22 109,-1 0 0,12-35 0,-13 31 484,30-54-1,-33 68-527,0 0 1,-2-1-1,0 0 0,-1 0 0,0-1 0,-1 0 0,-1 0 0,-1-1 1,-1 1-1,-1-1 0,1-26 0,-23 169-2,19-113-32,0 17 168,1-1 0,6 48-1,-5-68-191,0 0-1,1 0 1,0 0 0,0 0-1,0 0 1,1 0 0,0-1 0,1 0-1,-1 1 1,1-1 0,1-1-1,-1 1 1,1 0 0,0-1-1,10 9 1,-2-9-994,-14-15-861,-15-17-572,-15-4 2013,-68-53 1,35 32 1617,63 52-1110,1 0-1,0 0 1,-1-1 0,1 1-1,-1 0 1,1-1 0,-1 1-1,1 0 1,0-1-1,-1 1 1,1 0 0,0-1-1,-1 1 1,1 0-1,0-1 1,0 1 0,-1-1-1,1 1 1,0-1 0,0 1-1,0-1 1,-1 1-1,1-1 1,0 1 0,0-1-1,0 1 1,0-1 0,0 1-1,0-1 1,0 1-1,0-1 1,0 1 0,0-1-1,1 1 1,-1-1 0,0 1-1,0-1 1,0 1-1,1-1 1,-1 1 0,0 0-1,0-1 1,1 1-1,-1-1 1,0 1 0,1 0-1,-1-1 1,1 1 0,-1 0-1,0-1 1,1 1-1,-1 0 1,1-1 0,33-10 91,-23 8-27,41-11-180,20-7-2351,-24 4-3289,-4-2-5615</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0.302"/>
    </inkml:context>
    <inkml:brush xml:id="br0">
      <inkml:brushProperty name="width" value="0.025" units="cm"/>
      <inkml:brushProperty name="height" value="0.025" units="cm"/>
    </inkml:brush>
  </inkml:definitions>
  <inkml:trace contextRef="#ctx0" brushRef="#br0">7 153 18706,'-3'-2'6498,"1"9"-2803,0 25-2037,7 41-2550,3-34 1040,2-1 0,26 69-1,-35-104-121,0-1 0,0 0-1,0 1 1,0-1 0,0 0-1,1 0 1,-1 0 0,1 0-1,-1 0 1,1 0 0,0 0-1,0 0 1,0-1 0,0 1-1,0-1 1,0 1 0,0-1-1,4 1 1,-4-1 22,0-1-1,0 0 1,0 0 0,-1 0-1,1 0 1,0 0 0,0 0-1,0-1 1,0 1 0,0-1-1,-1 1 1,1-1 0,0 0-1,0 0 1,-1 0 0,1 0-1,0 0 1,2-2 0,4-5 133,0 0-1,0 0 1,-1-1 0,0 0 0,0 0-1,7-16 1,13-27-181,-3-2 0,-3-1 0,-1-1 0,-3 0 0,11-69 0,-27 155-2458,0 28-4805,-6-35 488</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004"/>
    </inkml:context>
    <inkml:brush xml:id="br0">
      <inkml:brushProperty name="width" value="0.025" units="cm"/>
      <inkml:brushProperty name="height" value="0.025" units="cm"/>
    </inkml:brush>
  </inkml:definitions>
  <inkml:trace contextRef="#ctx0" brushRef="#br0">41 280 19410,'0'0'10853,"7"-11"-9144,-4 5-1492,24-43 284,-26 45-496,1 0 1,-1 0-1,1 0 1,-1-1-1,0 1 1,-1 0-1,1 0 1,-1-1-1,0 1 1,0 0-1,0-1 1,-1 1-1,0-6 1,0 9-6,1 0 0,0 0 0,0 0 0,-1 0 0,1 0 0,-1 0 0,1 1 0,-1-1 0,1 0 0,-1 0 0,1 0 0,-1 1 0,0-1 0,0 0 0,1 1 0,-1-1 0,0 1 0,0-1 0,1 1 0,-1-1 0,0 1 0,0-1 0,0 1 0,0 0 0,0-1 0,0 1 0,0 0 0,0 0 0,0 0 0,0 0 0,0 0 0,0 0 0,0 0 0,0 0 0,1 0 0,-1 0 0,0 1 0,0-1 0,0 0 0,0 1 0,-1 0 0,-1 0 0,1 0 0,0 0 0,-1 1 0,1-1 0,0 1 0,-1-1 0,1 1 0,0 0 0,0 0 0,0 0 0,1 0 0,-1 1 0,-2 3 0,0 3 0,1 0 0,0 1 0,0 0 0,1-1 0,0 1 0,1 0 0,0 0 0,1 0 0,-1 0 0,2 0 0,2 15 0,-2-23 0,0-1 0,0 1 0,0 0 0,0 0 0,1 0 0,-1-1 0,0 1 0,1-1 0,0 1 0,-1-1 0,1 1 0,0-1 0,0 0 0,-1 0 0,1 0 0,0 0 0,0 0 0,0-1 0,0 1 0,1 0 0,-1-1 0,0 0 0,0 1 0,0-1 0,0 0 0,1 0 0,-1 0 0,0 0 0,3-1 0,3 0 0,0 1 0,1-1 0,-1-1 0,0 0 0,0 0 0,10-4 0,0-2 0,-6 2 0,1 1 0,0-2 0,17-12 0,-27 17 0,0 0 0,-1-1 0,1 1 0,-1 0 0,0-1 0,1 0 0,-1 1 0,0-1 0,-1 0 0,1 0 0,0 0 0,-1 0 0,0 0 0,0-1 0,0 1 0,0 0 0,0-1 0,-1 1 0,1-6 0,-2-4 0,-1 0 0,0 0 0,0 0 0,-2 0 0,0 1 0,0-1 0,-1 1 0,0 0 0,-1 1 0,-1-1 0,0 1 0,0 1 0,-1-1 0,-13-13 0,58 24 0,128-3 0,-51-1 0,-112 4 0,0 1 0,-1-1 0,1 1 0,0-1 0,-1 1 0,1 0 0,-1 0 0,1 0 0,0 0 0,-1 0 0,0 0 0,1 0 0,-1 0 0,0 1 0,1-1 0,-1 0 0,0 1 0,0-1 0,0 1 0,0-1 0,-1 1 0,1 0 0,0-1 0,-1 1 0,1 0 0,-1-1 0,1 1 0,-1 0 0,0 0 0,0 0 0,0-1 0,0 1 0,0 0 0,0 2 0,0 8 0,0-1 0,-1 1 0,0-1 0,-4 14 0,-12 25 0,13-39 0,-1 0 0,2 0 0,-5 22 0,8-32 0,0-1 0,0 0 0,0 1 0,0-1 0,0 1 0,0-1 0,0 1 0,0-1 0,0 0 0,1 1 0,-1-1 0,0 1 0,0-1 0,0 0 0,0 1 0,1-1 0,-1 0 0,0 1 0,0-1 0,1 0 0,-1 1 0,0-1 0,1 0 0,-1 1 0,0-1 0,1 0 0,-1 0 0,1 0 0,-1 1 0,0-1 0,1 0 0,-1 0 0,1 0 0,-1 0 0,0 0 0,1 0 0,-1 0 0,1 0 0,-1 0 0,0 0 0,1 0 0,-1 0 0,1 0 0,-1 0 0,1 0 0,-1 0 0,0 0 0,1 0 0,-1-1 0,1 1 0,-1 0 0,1 0 0,-1-1 0,16-4 0,0 0 0,-1-2 0,0 0 0,0 0 0,0-1 0,-1-1 0,0-1 0,12-11 0,-1 3 0,-20 14-48,-2 3-236,0-1 0,0 1 1,-1-1-1,1 0 0,0 0 0,-1-1 1,1 1-1,-1 0 0,0-1 0,0 1 0,0-1 1,0 0-1,0 0 0,-1 1 0,1-1 1,-1 0-1,0-1 0,1-3 0,-5 1-5209,-13 2-3337</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346"/>
    </inkml:context>
    <inkml:brush xml:id="br0">
      <inkml:brushProperty name="width" value="0.025" units="cm"/>
      <inkml:brushProperty name="height" value="0.025" units="cm"/>
    </inkml:brush>
  </inkml:definitions>
  <inkml:trace contextRef="#ctx0" brushRef="#br0">1 111 18097,'0'0'9833,"54"-18"-8423,-16 4-866,4-1-480,4-1-1121,-3 0-2594,-4-1-3043,-9 2-7624</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2.359"/>
    </inkml:context>
    <inkml:brush xml:id="br0">
      <inkml:brushProperty name="width" value="0.025" units="cm"/>
      <inkml:brushProperty name="height" value="0.025" units="cm"/>
    </inkml:brush>
  </inkml:definitions>
  <inkml:trace contextRef="#ctx0" brushRef="#br0">1 401 16111,'0'0'10052,"8"-8"-8082,5-4-1375,-2-1 0,1 0 0,17-27-1,-25 34-445,0 0 0,-1-1 0,1 0 0,-1 0 0,-1 0-1,1 0 1,-1 0 0,-1-1 0,1 1 0,-1 0 0,0-1 0,-1 1-1,0-12 1,0 18-145,-1 0 1,1 0-1,0 1 0,0-1 1,0 0-1,-1 0 0,1 0 0,-1 1 1,1-1-1,0 0 0,-1 1 0,1-1 1,-1 0-1,0 1 0,1-1 1,-1 0-1,1 1 0,-1-1 0,0 1 1,1-1-1,-1 1 0,0-1 0,0 1 1,0 0-1,1-1 0,-1 1 0,0 0 1,0 0-1,0 0 0,1 0 1,-1-1-1,0 1 0,0 0 0,0 0 1,0 0-1,0 1 0,1-1 0,-1 0 1,0 0-1,0 0 0,0 1 1,0-1-1,1 0 0,-1 1 0,0-1 1,0 1-1,1-1 0,-1 1 0,-1 0 1,-2 1-10,0 1 0,0-1 0,0 1 1,1-1-1,-1 1 0,0 0 0,1 1 1,-4 3-1,2 2 5,1-1 0,0 1 0,1 0 0,0 0 0,0 0 0,0 1 0,2-1 0,-1 1 0,1-1 0,0 1 0,1-1 0,0 1 0,1-1 0,2 14 0,-3-22 0,0 0 0,1 1 0,-1-1 0,0 0 0,1 0 0,-1 0 0,1 1 0,0-1 0,-1 0 0,1 0 0,0 0 0,0 0 0,0 0 0,0 0 0,0 0 0,0 0 0,0-1 0,0 1 0,0 0 0,0-1 0,0 1 0,0-1 0,1 1 0,1 0 0,0 0 0,0-1 0,1 0 0,-1 1 0,1-1 0,-1 0 0,0-1 0,1 1 0,-1-1 0,5-1 0,3-1 0,0-1 0,0 0 0,0-1 0,15-10 0,28-26 0,-40 28 0,1 2 0,23-15 0,-37 25 0,-1 1 0,1 0 0,-1-1 0,1 1 0,-1 0 0,1 0 0,0-1 0,-1 1 0,1 0 0,-1 0 0,1 0 0,0 0 0,-1 0 0,1 0 0,0 0 0,-1 0 0,1 0 0,-1 0 0,1 0 0,0 0 0,-1 0 0,1 0 0,0 1 0,-1-1 0,1 0 0,-1 0 0,1 1 0,-1-1 0,2 1 0,7 20 0,-8 38 0,-1-48 0,0-3 0,1 24 0,-1-32 0,0 0 0,0 0 0,1 0 0,-1 0 0,0 0 0,0-1 0,0 1 0,0 0 0,0 0 0,0 0 0,0 0 0,0 0 0,0 0 0,0 0 0,0 0 0,0 0 0,0 0 0,0 0 0,1 0 0,-1 0 0,0 0 0,0 0 0,0 0 0,0 0 0,0 0 0,0 0 0,0 0 0,0 0 0,0 0 0,0 0 0,0 0 0,1 0 0,-1 0 0,0 0 0,0 0 0,0 0 0,0 0 0,0 0 0,0 0 0,0 0 0,0 0 0,0 0 0,0 0 0,0 0 0,0 0 0,0 1 0,0-1 0,1 0 0,-1 0 0,0 0 0,0 0 0,0 0 0,0 0 0,0 0 0,0 0 0,0 0 0,0 0 0,0 0 0,0 0 0,0 1 0,0-1 0,0 0 0,0 0 0,7-19 0,-1-5 0,0 1 0,0 1 0,2 0 0,13-29 0,-19 47 0,0 0 0,0 0 0,0 0 0,1 1 0,-1-1 0,1 1 0,0-1 0,0 1 0,0 0 0,1 0 0,-1 0 0,1 0 0,0 1 0,-1-1 0,1 1 0,0 0 0,0 0 0,1 1 0,-1-1 0,0 1 0,0 0 0,1 0 0,7 0 0,-10 1 0,-1 0 0,1 1 0,-1 0 0,1-1 0,0 1 0,-1 0 0,1 0 0,-1-1 0,0 1 0,1 0 0,-1 1 0,0-1 0,0 0 0,1 0 0,-1 0 0,0 1 0,0-1 0,0 1 0,0-1 0,-1 1 0,1-1 0,0 1 0,-1-1 0,1 1 0,-1 0 0,1-1 0,-1 1 0,0 0 0,0-1 0,0 1 0,0 0 0,0 1 0,0 72 0,-1-57 0,0 9 0,1-9 0,6-47 0,-1-14 0,-2 0 0,-3-61 0,-1 44 0,2 62 0,-1 0 0,0 0 0,0-1 0,1 1 0,-1 0 0,1 0 0,0-1 0,-1 1 0,1 0 0,0-1 0,0 1 0,0-1 0,0 1 0,0-1 0,0 0 0,1 1 0,-1-1 0,0 0 0,1 0 0,-1 0 0,1 0 0,-1 0 0,1 0 0,-1 0 0,1 0 0,0-1 0,-1 1 0,1-1 0,0 1 0,2 0 0,-1-1 0,-1 1 0,1-1 0,-1 0 0,1 1 0,0-1 0,-1-1 0,1 1 0,0 0 0,-1 0 0,1-1 0,-1 0 0,1 1 0,-1-1 0,1 0 0,-1 0 0,1-1 0,-1 1 0,0 0 0,0-1 0,4-2 0,0-3 0,-1-1 0,1 0 0,-1 0 0,4-11 0,-5 12 0,-1 0 0,1 0 0,0 1 0,1-1 0,-1 1 0,9-8 0,-12 19 0,1 0 0,-1 1 0,-1-1 0,1 1 0,-1-1 0,0 9 0,0 0 0,-1-6 0,1 0 0,0 1 0,0-1 0,1 1 0,0-1 0,0 0 0,1 0 0,0 1 0,1-1 0,0-1 0,4 10 0,-6-16 0,0 1 0,0-1 0,1 0 0,-1 0 0,1 0 0,-1 0 0,1 0 0,-1 0 0,1 0 0,0 0 0,-1-1 0,1 1 0,0 0 0,-1-1 0,1 0 0,0 1 0,0-1 0,0 0 0,-1 0 0,1 0 0,0 0 0,0 0 0,0-1 0,-1 1 0,1 0 0,0-1 0,0 1 0,-1-1 0,1 0 0,0 1 0,-1-1 0,1 0 0,1-1 0,8-5 0,-1 1 0,0-2 0,15-13 0,-18 15 0,20-18 0,-20 16 0,0 0 0,1 1 0,0 0 0,0 0 0,1 1 0,0 0 0,0 1 0,0 0 0,1 0 0,12-4 0,-21 9 0,0 0 0,0 0 0,0 0 0,1 1 0,-1-1 0,0 0 0,0 0 0,0 1 0,0-1 0,0 1 0,0-1 0,0 1 0,0-1 0,0 1 0,0-1 0,-1 1 0,1 0 0,0 0 0,0-1 0,0 1 0,-1 0 0,1 0 0,0 0 0,-1 0 0,1 0 0,-1 0 0,1 0 0,-1 0 0,0 0 0,1 0 0,-1 0 0,0 1 0,1 0 0,-1-1 0,0 1 0,1-1 0,0 0 0,-1 1 0,1-1 0,0 0 0,-1 0 0,1 0 0,0 1 0,0-1 0,0 0 0,0 0 0,0 0 0,0 0 0,0-1 0,0 1 0,1 0 0,-1 0 0,0-1 0,1 1 0,-1 0 0,0-1 0,3 1 0,5-1 0,0-1 0,0 0 0,0 0 0,0-1 0,0 0 0,0 0 0,0-1 0,-1 0 0,1-1 0,8-5 0,-8 5 0,0-1 0,1 1 0,0 0 0,0 1 0,0 1 0,0-1 0,21-1 0,-13 5-120,-13 0-255,-1-1 0,1 0 0,-1 0 0,0 0 0,1 0 0,-1 0 0,1-1 0,-1 0 0,0 0 0,1 0 0,-1-1 0,0 1 0,6-4 0,6-9-8637</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3.199"/>
    </inkml:context>
    <inkml:brush xml:id="br0">
      <inkml:brushProperty name="width" value="0.025" units="cm"/>
      <inkml:brushProperty name="height" value="0.025" units="cm"/>
    </inkml:brush>
  </inkml:definitions>
  <inkml:trace contextRef="#ctx0" brushRef="#br0">84 60 11787,'1'0'527,"-1"-1"-1,0 0 1,0 0-1,0 1 1,0-1-1,0 0 1,0 0-1,0 0 1,0 0-1,0 1 1,0-1-1,0 0 1,-1 0-1,1 1 1,0-1-1,-1 0 1,1 0-1,0 1 1,-1-1-1,1 0 1,-1 1-1,1-1 1,-1 0-1,1 1 1,-1-1-1,-1 0 1,-13 0 4307,8 1-4676,6-8 197,1-16-982,0 24 619,0 0-1,0-1 0,0 1 1,0 0-1,0 0 1,0-1-1,0 1 1,-1 0-1,1-1 0,0 1 1,0 0-1,0 0 1,0-1-1,0 1 0,0 0 1,0 0-1,-1 0 1,1-1-1,0 1 1,0 0-1,0 0 0,0 0 1,-1-1-1,1 1 1,0 0-1,0 0 0,-1 0 1,1 0-1,0 0 1,0 0-1,-1-1 0,1 1 1,0 0-1,0 0 1,-1 0-1,1 0 1,0 0-1,0 0 0,-1 0 1,1 0-1,0 0 1,0 0-1,-1 0 0,1 0 1,0 0-1,-1 0 1,1 1-1,0-1 1,0 0-1,0 0 0,-1 0 1,1 0-1,0 0 1,0 1-1,-1-1 0,1 0 1,0 0-1,0 0 1,0 0-1,0 1 1,-1-1-1,1 0 0,0 0 1,0 1-1,0-1 1,-2 5-55,0-1 0,0 1 1,1 0-1,0-1 1,0 1-1,0 0 1,0 0-1,1 0 1,0 0-1,0-1 0,0 1 1,2 9-1,-1 5-4,2 10 59,1 0 0,1 0 0,2 0 0,1-1 0,1 0 1,22 45-1,11 35 965,-41-104-897,1 0 0,-1-1 1,0 1-1,0 0 0,0 0 1,-1 0-1,0 0 0,1 0 0,-1 0 1,0 0-1,-1 0 0,1 0 1,-1 0-1,0 0 0,0 0 0,0-1 1,0 1-1,-1 0 0,1-1 1,-1 1-1,0-1 0,-3 5 1,2-5 5,-1 0 1,0 0 0,0 0 0,0 0 0,0-1-1,0 0 1,-1 0 0,1 0 0,-1 0 0,1-1-1,-1 1 1,0-1 0,0 0 0,1-1 0,-1 1-1,0-1 1,-8 0 0,11 0-67,0-1 0,1 1 0,-1 0 0,0-1 0,0 0 0,0 1 0,1-1 0,-1 0 0,0 0 0,1 0 0,-1 0 0,0 0 0,1 0 0,-1 0 0,1 0 0,0-1 0,-1 1 0,1-1 0,0 1 0,0-1 0,0 1 0,0-1 0,0 0 0,0 1 0,1-1 0,-1 0 0,1 0 0,-1 0 0,1 0 0,-1-3 0,-1-7 0,0 0 0,1-1 0,1-18 0,0 25 0,-1-12 9,2 0 0,1 0 1,0 0-1,1 0 0,1 0 0,0 0 0,2 1 1,10-25-1,-11 33-71,0 0 0,0 0 0,1 0 0,1 0 0,0 1 0,0 0 1,0 1-1,1-1 0,0 1 0,1 1 0,-1 0 0,1 0 0,0 1 0,1 0 0,18-8 0,-4 3-4048,-4-2-3524</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238"/>
    </inkml:context>
    <inkml:brush xml:id="br0">
      <inkml:brushProperty name="width" value="0.025" units="cm"/>
      <inkml:brushProperty name="height" value="0.025" units="cm"/>
    </inkml:brush>
  </inkml:definitions>
  <inkml:trace contextRef="#ctx0" brushRef="#br0">141 117 21556,'0'0'6983,"-10"-5"-4453,-33-12-1521,41 16-992,0 1-1,-1 0 1,1 0-1,0 0 0,-1 0 1,1 0-1,0 0 1,-1 1-1,1-1 1,0 1-1,0-1 0,-1 1 1,1 0-1,0 0 1,0 0-1,0 0 0,0 1 1,0-1-1,0 0 1,1 1-1,-1 0 0,0-1 1,1 1-1,-1 0 1,1 0-1,-1-1 1,1 1-1,0 0 0,-2 4 1,-1 2 16,-1 1-1,1 0 1,1 0 0,0 1-1,-3 10 1,5-17-33,1 0 0,-1-1 0,1 1 0,0 0 0,-1 0 0,2 0 0,-1 0 0,0 0 0,0-1 0,2 6 0,-2-7 0,1 0 0,-1 0 0,1 0 0,-1 0 0,1-1 0,-1 1 0,1 0 0,-1 0 0,1-1 0,0 1 0,-1 0 0,1-1 0,0 1 0,0-1 0,-1 1 0,1-1 0,0 1 0,0-1 0,0 1 0,0-1 0,0 0 0,1 1 0,1-1 0,0 0 0,1-1 0,-1 1 0,0-1 0,0 1 0,0-1 0,1 0 0,-1 0 0,0-1 0,0 1 0,0-1 0,-1 1 0,1-1 0,0 0 0,-1 0 0,1 0 0,2-3 0,6-5 0,-1-1 0,0 0 0,0-1 0,-1 0 0,0 0 0,-1-1 0,-1 0 0,0 0 0,-1-1 0,0 0 0,-1 0 0,-1-1 0,0 1 0,2-26 0,-10 70 0,-5 18 0,2 0 0,0 85 0,7-132 0,0 1 0,0 0 0,0-1 0,0 1 0,0-1 0,1 1 0,-1 0 0,0-1 0,1 1 0,-1-1 0,1 1 0,-1-1 0,1 1 0,0-1 0,0 1 0,0-1 0,0 0 0,0 1 0,0-1 0,0 0 0,0 0 0,0 0 0,0 0 0,1 0 0,-1 0 0,1 0 0,-1 0 0,0 0 0,1-1 0,-1 1 0,1 0 0,0-1 0,-1 0 0,1 1 0,-1-1 0,1 0 0,0 0 0,-1 0 0,4 0 0,-1 0 0,0-1 0,0 0 0,0 0 0,-1 0 0,1-1 0,0 0 0,0 1 0,-1-1 0,1 0 0,-1-1 0,0 1 0,0 0 0,0-1 0,0 0 0,4-4 0,1-4 0,-1 1 0,0-1 0,-1 0 0,0-1 0,-1 0 0,-1 0 0,1 0 0,-2 0 0,4-22 0,-8 54 0,0-1 0,1 1 0,5 35 0,-4-54 0,0 1 0,0-1 0,0 0 0,0 0 0,0 1 0,0-1 0,0 0 0,0 0 0,0 0 0,1 0 0,-1-1 0,0 1 0,1 0 0,-1 0 0,1-1 0,-1 1 0,1-1 0,-1 1 0,1-1 0,-1 0 0,1 0 0,-1 0 0,1 1 0,-1-1 0,1-1 0,0 1 0,-1 0 0,1 0 0,-1-1 0,1 1 0,-1 0 0,1-1 0,1 0 0,6-2 0,1 1 0,-1-1 0,0-1 0,10-4 0,10-12 0,-24 15 0,1 0 0,0 1 0,0 0 0,0 1 0,0-1 0,1 1 0,-1 0 0,1 1 0,10-4 0,-16 6 0,0 0 0,0 0 0,0 1 0,0-1 0,0 0 0,0 0 0,0 0 0,0 1 0,0-1 0,0 1 0,0-1 0,0 1 0,0-1 0,0 1 0,-1-1 0,1 1 0,0 0 0,0-1 0,-1 1 0,1 0 0,-1 0 0,1 0 0,0 1 0,12 28 0,-12-27 0,-1 0 0,1 0 0,0-1 0,-1 1 0,1 0 0,0-1 0,1 1 0,-1-1 0,0 0 0,1 1 0,-1-1 0,1 0 0,0 0 0,0 0 0,0 0 0,0 0 0,0 0 0,0 0 0,0-1 0,1 1 0,-1-1 0,4 2 0,-4-3 0,0 0 0,-1-1 0,1 1 0,0 0 0,-1-1 0,1 0 0,-1 1 0,1-1 0,-1 0 0,1 0 0,-1 0 0,1 0 0,-1 0 0,0 0 0,1 0 0,-1 0 0,0 0 0,0-1 0,0 1 0,0 0 0,0-1 0,0 1 0,0-1 0,-1 1 0,1-1 0,0 0 0,-1 1 0,0-1 0,1 0 0,-1 1 0,0-1 0,1-2 0,5-58 0,-6 51 0,1 7 0,-1-1 0,0 0 0,0 0 0,0 1 0,0-1 0,-1 0 0,0 1 0,0-1 0,0 1 0,-1-1 0,1 1 0,-1 0 0,-4-8 0,53 23-7410,-18-6 2515,5-3 1537</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687"/>
    </inkml:context>
    <inkml:brush xml:id="br0">
      <inkml:brushProperty name="width" value="0.025" units="cm"/>
      <inkml:brushProperty name="height" value="0.025" units="cm"/>
    </inkml:brush>
  </inkml:definitions>
  <inkml:trace contextRef="#ctx0" brushRef="#br0">157 330 17360,'0'0'2248,"-12"-1"843,1 1-2248,0 0 0,0 1 0,-1 0 0,1 1 0,-19 5 0,26-6-671,1 0 0,0 0 0,0 0 0,0 1 0,0-1 0,0 1 0,1-1 0,-1 1 0,0 0 0,1 0 0,-1 1 0,1-1 0,0 0 0,-1 1 0,1-1 0,0 1 0,1 0 0,-1 0 0,0 0 0,1 0 0,0 0 0,0 0 0,0 0 0,0 0 1,0 0-1,0 1 0,1-1 0,-1 6 0,1-8-172,1 0 1,-1-1 0,0 1 0,0 0-1,0 0 1,0-1 0,1 1 0,-1 0 0,0 0-1,1-1 1,-1 1 0,0 0 0,1-1-1,-1 1 1,1-1 0,-1 1 0,1 0-1,0-1 1,-1 1 0,1-1 0,-1 0-1,1 1 1,0-1 0,-1 1 0,1-1-1,0 0 1,1 1 0,28 3 4,29-12-10,-48 4 5,-1 0 0,1-1 0,-1 0 0,0-1 0,0 0 0,-1-1 0,0 0 0,0 0 0,0-1 0,-1 0 0,0-1 0,-1 1 0,0-2 0,0 1 0,-1-1 0,0 0 0,-1 0 0,8-21 0,-4 5 0,-1-1 0,-1 0 0,-1-1 0,-2 0 0,0 1 0,-1-46 0,-3 72 0,0 0 0,0 0 0,0 0 0,0 0 0,0-1 0,0 1 0,0 0 0,0 0 0,-1 0 0,1 0 0,0 0 0,-1 0 0,1 0 0,0 0 0,-1 0 0,1 0 0,-1 0 0,0 0 0,1 0 0,-1 0 0,0 0 0,0 0 0,1 0 0,-2 0 0,0 1 0,1-1 0,0 1 0,0 0 0,0 0 0,-1 0 0,1 0 0,0 0 0,0 0 0,0 1 0,0-1 0,-1 0 0,1 1 0,0-1 0,0 0 0,0 1 0,0-1 0,0 1 0,-2 1 0,-4 3 0,0 0 0,0 1 0,1 0 0,-12 13 0,-1 5 0,-27 44 0,41-59 0,0 1 0,0 0 0,1 0 0,0 0 0,0 0 0,1 1 0,1-1 0,-2 17 0,4-26-5,1 1 0,-1-1 0,0 0 0,1 1 1,0-1-1,-1 0 0,1 1 0,0-1 0,0 0 0,-1 0 0,1 1 0,0-1 0,0 0 0,1 0 1,-1 0-1,0 0 0,0 0 0,0 0 0,1-1 0,-1 1 0,0 0 0,1-1 0,-1 1 1,0-1-1,1 1 0,-1-1 0,1 0 0,-1 1 0,1-1 0,-1 0 0,1 0 0,-1 0 0,3-1 1,66 1-575,-50 0 198,-15 0 133,4-1-53,0 1 1,0 1-1,0-1 1,0 1-1,-1 1 1,11 2 0,-17-3 302,1 1 0,0-1 1,-1 1-1,0-1 1,1 1-1,-1 0 0,0 0 1,1 0-1,-1 0 1,0 0-1,-1 0 1,1 0-1,0 1 0,-1-1 1,1 1-1,-1 0 1,0-1-1,1 1 0,-1 0 1,-1 0-1,1-1 1,1 6-1,4 65-1459,-4-60-4042</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5.743"/>
    </inkml:context>
    <inkml:brush xml:id="br0">
      <inkml:brushProperty name="width" value="0.025" units="cm"/>
      <inkml:brushProperty name="height" value="0.025" units="cm"/>
    </inkml:brush>
  </inkml:definitions>
  <inkml:trace contextRef="#ctx0" brushRef="#br0">0 469 17136,'0'0'12060,"12"-4"-10939,2-4-905,-1-1 0,1 1 0,-1-2 0,-1 0-1,0-1 1,0 0 0,-1 0 0,-1-1 0,0-1 0,12-18 0,7-11-203,-1-2-1,-2-1 1,-3-1-1,-1-1 1,18-58-1,-40 106-12,1-1 0,-1 0 0,0 0 0,0 0 0,0 0 0,0 0 0,0 0 0,0 0 0,0 0 0,0 0 0,0 0 0,1 0 0,-1 0 0,0 0 0,0 0 0,0 0 0,0 0 0,0 0 0,0 0 0,0 0 0,0 0 0,0 0 0,1 0 0,-1 0 0,0 0 0,0 0 0,0 0 0,0 0 0,0 0 0,0 0 0,0-1 0,0 1 0,0 0 0,0 0 0,1 0 0,-1 0 0,0 0 0,0 0 0,0 0 0,0 0 0,0 0 0,0 0 0,0 0 0,0-1 0,0 1 0,0 0 0,0 0 0,0 0 0,0 0 0,0 0 0,0 0 0,2 15 0,0 23 0,-6 44 0,-24 137 0,14-126 0,8-10-32,0-101-107,-2 1 0,1 1 0,-2-1 0,0 1 0,-1 1 0,0-1-1,-13-12 1,-14-23 147,37 51-2,0 0-1,0 0 1,0 0-1,0 1 1,0-1 0,0 0-1,0 0 1,0 0 0,0 0-1,0 0 1,0 0-1,0 0 1,0 0 0,0 0-1,0 0 1,-1 0-1,1 0 1,0 0 0,0 0-1,0 0 1,0 0 0,0 0-1,0 0 1,0 0-1,0 0 1,0 0 0,0 0-1,0 0 1,0 0 0,-1 0-1,1 0 1,0 0-1,0 0 1,0 0 0,0 0-1,0 0 1,0 0-1,0 0 1,0 0 0,0 0-1,0 0 1,0 0 0,0 0-1,-1 0 1,1 0-1,0 0 1,0 0 0,0 0-1,0 0 1,0 0 0,0 0-1,0 0 1,0 0-1,0 0 1,0-1 0,1 15 37,9 18 31,-8-28-66,1-1 0,0 1-1,0 0 1,0-1-1,0 0 1,0 0 0,1 0-1,-1 0 1,1 0 0,0-1-1,0 0 1,0 1-1,0-1 1,0-1 0,0 1-1,1-1 1,5 2-1,-3-2 15,0-1 0,0 1 0,1-1-1,-1-1 1,0 1 0,0-1 0,0 0-1,1-1 1,-1 0 0,7-3 0,-1 0 5,-1 0 0,0-1 1,0-1-1,0 0 0,-1-1 1,0 0-1,0 0 1,-1-1-1,0-1 0,-1 1 1,11-15-1,0-12-27,-27 102 0,2-41 0,1 0 0,1 41 0,2-65 0,1 0 0,0-1 0,0 1 0,0 0 0,0-1 0,0 1 0,1 0 0,-1 0 0,0-1 0,0 1 0,0 0 0,1-1 0,-1 1 0,0-1 0,0 1 0,1 0 0,-1-1 0,1 1 0,-1-1 0,1 1 0,-1-1 0,1 1 0,-1-1 0,1 1 0,-1-1 0,1 1 0,-1-1 0,1 0 0,0 1 0,1 0 0,23-5 0,23-25 0,-29 10 0,0-2 0,-1 0 0,-1-1 0,26-45 0,-40 63 0,-5 63 0,-10-2 35,7-33-94,0 1-1,1-1 1,0 27-1,8-34-2702,-3-17 2445,-1 0 1,1 1 0,-1-1 0,1 0 0,-1 1-1,1-1 1,-1 0 0,1 0 0,-1 1 0,1-1-1,-1 0 1,1 0 0,0 0 0,-1 0-1,1 0 1,-1 1 0,1-1 0,0-1 0,-1 1-1,1 0 1,-1 0 0,1 0 0,-1 0 0,1 0-1,0 0 1,-1-1 0,1 1 0,15-8-9197</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6.285"/>
    </inkml:context>
    <inkml:brush xml:id="br0">
      <inkml:brushProperty name="width" value="0.025" units="cm"/>
      <inkml:brushProperty name="height" value="0.025" units="cm"/>
    </inkml:brush>
  </inkml:definitions>
  <inkml:trace contextRef="#ctx0" brushRef="#br0">65 236 17328,'0'0'2600,"-1"13"-53,-27 210 2030,12-120-3711,-3 139 1,29-266 1090,0 6-1598,26-93 177,26-131 0,24-77 58,-58 254-928,-27 63 301,1-1-1,-1 0 1,1 1-1,0-1 0,0 1 1,0 0-1,1-1 1,-1 1-1,0 0 1,1 0-1,-1 1 0,1-1 1,0 0-1,0 1 1,0 0-1,-1-1 1,1 1-1,6-1 0,-8 2 14,0 0-1,0 0 1,0 0-1,-1 0 0,1 0 1,0 1-1,0-1 0,0 0 1,0 0-1,0 1 1,0-1-1,-1 0 0,1 1 1,0-1-1,0 1 0,-1-1 1,1 1-1,0 0 1,-1-1-1,1 1 0,0-1 1,-1 1-1,1 0 0,-1 0 1,1-1-1,-1 1 1,1 0-1,-1 0 0,0 0 1,1 0-1,-1-1 0,0 1 1,0 0-1,0 0 1,1 2-1,1 37-588,-2-32 572,-1 4 196,-1 0-1,0-1 0,0 1 0,-1-1 0,-1 1 1,-7 17-1,6-17 32,0 1 1,1 0 0,0 0-1,-2 19 1,6-31-189,0 0 0,1 0 1,-1-1-1,0 1 0,1 0 0,-1 0 1,0-1-1,1 1 0,-1 0 0,1 0 0,-1-1 1,1 1-1,-1-1 0,1 1 0,0 0 1,-1-1-1,1 1 0,0-1 0,-1 1 0,1-1 1,0 0-1,0 1 0,-1-1 0,1 0 1,0 1-1,0-1 0,0 0 0,-1 0 0,1 0 1,0 0-1,0 0 0,0 0 0,0 0 1,1 0-1,42 0-99,-25 0-60,-16 0 163,0 0 1,0 0 0,1 1-1,-1-1 1,0 1-1,0 0 1,1 0-1,-1 0 1,0 1-1,0-1 1,-1 1-1,1 0 1,0-1 0,0 1-1,-1 0 1,1 1-1,-1-1 1,0 0-1,1 1 1,-1-1-1,0 1 1,-1 0 0,1 0-1,0-1 1,-1 1-1,1 0 1,-1 1-1,0-1 1,0 0-1,0 0 1,0 7-1,0-5 9,-1 1 0,0 0 0,0-1-1,0 1 1,-1 0 0,0-1 0,0 1-1,0 0 1,0-1 0,-1 1 0,0-1-1,-1 0 1,1 0 0,-1 0 0,0 0-1,0 0 1,-7 8 0,5-7-15,-1-1 0,1 0 0,-1 0 0,-1-1 0,1 1 0,0-1 0,-1-1 0,0 1 0,0-1 0,0 0 0,0-1 0,-1 1 0,1-2 0,-1 1 0,1-1 0,-1 0 0,0 0 0,1-1 0,-1 0 0,-15-3 0,21 3-114,0-1 1,1 0-1,-1 1 1,0-1-1,0 0 1,1 0-1,-1-1 1,1 1-1,-1 0 1,1 0-1,-1-1 1,0-1-1,-9-13-5329,0-9-8522</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092"/>
    </inkml:context>
    <inkml:brush xml:id="br0">
      <inkml:brushProperty name="width" value="0.025" units="cm"/>
      <inkml:brushProperty name="height" value="0.025" units="cm"/>
    </inkml:brush>
  </inkml:definitions>
  <inkml:trace contextRef="#ctx0" brushRef="#br0">1 214 17809,'0'0'6139,"11"4"-3384,0 0-2224,2-1 1,-1 0 0,20 3 0,-26-6-386,-1 1 0,0-1 0,1 0 1,-1-1-1,1 0 0,-1 1 0,0-2 1,0 1-1,0 0 0,1-1 0,-1 0 1,-1 0-1,10-6 0,-2-1-14,1 0 0,-2-1 0,1-1 0,-2 0 0,15-18 0,-21 24-115,0 0 0,0 0 0,-1-1 0,0 0 0,0 0 0,0 0 0,-1 0-1,0 0 1,0 0 0,-1-1 0,1 1 0,-1 0 0,-1-1 0,1 1 0,-2-10 0,1 14-15,0 1 0,-1-1 0,1 1 0,-1-1 0,1 1 0,-1 0 1,1-1-1,-1 1 0,0 0 0,0-1 0,0 1 0,0 0 0,0 0 1,0 0-1,0 0 0,0 0 0,-1 0 0,1 0 0,0 0 1,-1 0-1,1 0 0,0 1 0,-1-1 0,1 1 0,-1-1 0,1 1 1,-1-1-1,1 1 0,-1 0 0,1 0 0,-1 0 0,1 0 1,-1 0-1,1 0 0,-1 0 0,0 0 0,1 1 0,-1-1 0,1 0 1,0 1-1,-1 0 0,-1 0 0,-4 1-21,1 0-1,0 1 1,0-1-1,0 1 1,1 0 0,-1 0-1,1 1 1,-1 0 0,-4 4-1,0 5 6,1-1 0,0 1 0,0 1 0,1-1 0,1 1-1,1 1 1,0-1 0,0 1 0,2 0 0,0 1 0,0-1 0,2 1 0,-2 30 0,4-44 26,0 0 0,0-1 0,0 1 0,0 0 1,0-1-1,0 1 0,1 0 0,-1-1 0,1 1 1,-1-1-1,1 1 0,0-1 0,-1 1 0,1-1 1,0 1-1,0-1 0,0 0 0,0 1 0,0-1 1,0 0-1,1 0 0,-1 0 0,0 0 0,1 0 0,-1 0 1,3 1-1,0-1 9,0 0 1,0 0-1,0 0 1,0 0-1,0-1 1,0 0-1,0 0 1,0 0-1,0 0 0,7-2 1,4-2 22,-1 1-1,0-2 1,0 0 0,0 0-1,16-11 1,-10 3-24,0-2 1,34-32-1,6-6-6,-60 53-14,0 0 1,0 0 0,0 0-1,1-1 1,-1 1 0,0 0-1,0 0 1,1 0 0,-1 0-1,0 0 1,0 0 0,0 0-1,1 0 1,-1-1 0,0 1-1,0 0 1,1 0 0,-1 0-1,0 0 1,1 0 0,-1 0-1,0 0 1,0 0 0,1 1-1,-1-1 1,0 0 0,0 0-1,1 0 1,-1 0 0,0 0-1,0 0 1,0 0 0,1 0-1,-1 1 1,0-1 0,0 0-1,0 0 1,1 0 0,-1 1-1,0-1 1,0 0 0,0 0-1,0 0 1,0 1 0,1-1-1,-1 0 1,0 0 0,0 1-1,0-1 1,0 0 0,0 0-1,0 1 1,3 23 76,-6 26 35,1-36-112,0-9 0,1 1 0,1-1 0,-1 0 0,1 0 0,0 0 0,1 10 0,-1-14 0,0-1 0,1 1 0,-1 0 0,0-1 0,0 1 0,1-1 0,-1 1 0,0-1 0,1 1 0,-1-1 0,0 1 0,1-1 0,-1 1 0,1-1 0,-1 0 0,1 1 0,-1-1 0,1 0 0,-1 1 0,1-1 0,-1 0 0,1 0 0,-1 1 0,2-1 0,24-6 0,12-19-286,11-6-759,-47 30 929,1-1-1,0 1 0,0 0 1,0 0-1,0 0 0,0 1 0,-1-1 1,1 1-1,0-1 0,1 1 1,-1 0-1,0 0 0,0 1 1,0-1-1,3 1 0,-6-1-188,1 1 0,-1-1-1,1 0 1,-1 1 0,1-1-1,-1 1 1,1-1 0,-1 1-1,1-1 1,-1 1 0,0-1-1,1 1 1,-1-1 0,0 1-1,1-1 1,-1 1-1,0-1 1,0 1 0,1 0-1,-1-1 1,0 1 0,0 0-1,0-1 1,0 1 0,0 1-1,0 0-841,2 11-6107</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497"/>
    </inkml:context>
    <inkml:brush xml:id="br0">
      <inkml:brushProperty name="width" value="0.025" units="cm"/>
      <inkml:brushProperty name="height" value="0.025" units="cm"/>
    </inkml:brush>
  </inkml:definitions>
  <inkml:trace contextRef="#ctx0" brushRef="#br0">43 1 18001,'0'0'7250,"0"9"-6765,-19 112 2377,11-83-1472,1 0-1,-2 68 1,9-105-1390,0 0 0,0-1 0,0 1 0,1 0 0,-1 0 0,0 0 0,0 0 0,0 0 0,1-1 0,-1 1 0,1 0 0,-1 0 0,0-1 0,1 1 0,-1 0 0,1 0 0,0-1 0,-1 1 0,1-1 0,-1 1 0,1 0 0,0-1 0,0 1 0,-1-1 0,1 0 0,0 1 0,0-1 0,1 1 0,31 0 0,-23-3 0,1-1 0,-1 0 0,20-8 0,50-34 0,-80 45 0,1 0 0,-1 0 0,0 0 0,1 0 0,-1 0 0,0 0 0,1 0 0,-1 1 0,0-1 0,0 0 0,1 0 0,-1 0 0,0 0 0,0 1 0,1-1 0,-1 0 0,0 0 0,0 1 0,0-1 0,1 0 0,-1 0 0,0 1 0,0-1 0,0 0 0,0 1 0,0-1 0,0 0 0,0 1 0,0-1 0,1 0 0,-1 1 0,0-1 0,0 0 0,0 0 0,-1 1 0,1-1 0,0 0 0,0 1 0,0-1 0,0 14 0,0-14 0,-6 79 0,6-79-19,0 0 1,0 1-1,0-1 0,0 0 0,0 1 1,0-1-1,0 0 0,0 0 0,0 1 1,0-1-1,0 0 0,1 1 1,-1-1-1,0 0 0,0 0 0,0 1 1,0-1-1,0 0 0,0 0 0,1 1 1,-1-1-1,0 0 0,0 0 1,0 0-1,1 1 0,-1-1 0,0 0 1,0 0-1,1 0 0,-1 0 0,0 0 1,0 1-1,1-1 0,-1 0 1,0 0-1,0 0 0,1 0 0,-1 0 1,0 0-1,1 0 0,-1 0 0,0 0 1,0 0-1,1 0 0,-1 0 1,0 0-1,1 0 0,-1 0 0,0 0 1,0 0-1,1-1 0,-1 1 0,0 0 1,0 0-1,1 0 0,-1 0 1,0-1-1,0 1 0,1 0 0,10-9-2690,17-15-7866,-4 8 672</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850"/>
    </inkml:context>
    <inkml:brush xml:id="br0">
      <inkml:brushProperty name="width" value="0.025" units="cm"/>
      <inkml:brushProperty name="height" value="0.025" units="cm"/>
    </inkml:brush>
  </inkml:definitions>
  <inkml:trace contextRef="#ctx0" brushRef="#br0">204 8 12940,'0'0'7517,"-8"-1"-2798,-5 1-4037,0 1-1,0 0 1,0 1 0,0 0 0,0 1 0,-12 4-1,19-5-493,0 1 0,-1-1 0,1 1 0,0 1 0,0-1 0,1 1 0,-1 0 0,1 0 0,0 1-1,0-1 1,0 1 0,1 0 0,0 1 0,-8 10 0,12-15-188,-1 0 0,1 0 0,-1-1 0,1 1 0,-1 0 0,1 0 0,0 0 0,-1 0 0,1-1 0,0 1 0,0 0 0,-1 0 0,1 0 0,0 0 0,0 0 0,0 0 0,0 0 0,0 0 0,1 0 0,-1 0 0,0 0 0,0 0 0,0-1 0,1 1 0,-1 0 0,1 0 0,0 1 0,0-1 0,0 0 0,0-1 0,1 1 0,-1 0 0,0 0 0,1-1 0,-1 1 0,0-1 0,1 1 0,-1-1 0,1 0 0,-1 0 0,1 1 0,-1-1 0,3 0 0,4 0 0,0-1 0,1 0 0,-1 0 0,0-1 0,9-2 0,-8 0 0,-1 0 0,1 0 0,-1-1 0,0 0 0,-1 0 0,1-1 0,-1 0 0,0 0 0,-1-1 0,1 0 0,-1 0 0,-1 0 0,1-1 0,-1 0 0,-1 0 0,6-12 0,-16 76 0,4-50-105,1 0 0,0 0 0,1 0-1,0 0 1,-1 0 0,2 0 0,-1 0 0,2 8 0,-1-13 26,0 1 0,0 0 1,0-1-1,0 1 0,0-1 0,0 1 1,1-1-1,-1 0 0,1 0 0,-1 1 1,1-1-1,-1 0 0,1 0 0,-1 0 1,1-1-1,0 1 0,-1 0 0,1-1 1,0 1-1,0-1 0,0 1 0,0-1 1,-1 0-1,1 0 0,0 0 0,0 0 1,0 0-1,3-1 0,-1 1-662,0 0-1,-1 0 1,1 0-1,0-1 1,-1 0-1,1 0 0,0 0 1,-1 0-1,1 0 1,5-4-1,13-11-5712</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179"/>
    </inkml:context>
    <inkml:brush xml:id="br0">
      <inkml:brushProperty name="width" value="0.025" units="cm"/>
      <inkml:brushProperty name="height" value="0.025" units="cm"/>
    </inkml:brush>
  </inkml:definitions>
  <inkml:trace contextRef="#ctx0" brushRef="#br0">63 0 15086,'0'0'9545,"-8"11"-7676,2-4-1515,0-1 136,1 1 1,0-1-1,0 1 1,1 0-1,0 0 1,0 0-1,0 0 1,1 1-1,0 0 1,-2 11-1,5-19-478,0 1-1,1 0 0,0 0 1,-1 0-1,1-1 0,-1 1 1,1 0-1,0-1 0,-1 1 1,1-1-1,0 1 0,0 0 1,0-1-1,-1 0 1,1 1-1,0-1 0,0 0 1,0 1-1,0-1 0,0 0 1,0 0-1,-1 1 0,1-1 1,0 0-1,0 0 1,0 0-1,0 0 0,0-1 1,0 1-1,0 0 0,0 0 1,1-1-1,36-5 116,11-19-260,-43 20 141,0 1-1,0 0 0,1 1 0,-1 0 0,1 0 0,0 0 0,0 1 0,0 0 0,0 0 0,0 0 0,0 1 0,0 0 0,0 1 0,9 0 0,-15 1-2,1 0 0,0 0 0,0 0 0,-1 0 0,1 1 0,-1-1 0,1 1 0,-1-1 0,0 1 0,1 0 0,-1-1 0,0 1 0,0 0 0,0 0 0,0 0 0,-1 0 0,1 0 0,0 0 0,-1 0 0,0 0-1,1 0 1,-1 0 0,0 4 0,1-2-12,-1-1-1,1 1 0,0-1 0,0 1 0,0-1 0,1 0 0,-1 1 0,4 4 1,-4-7-46,0 0 1,0 0 0,0 0-1,1-1 1,-1 1 0,0 0 0,0-1-1,1 1 1,-1-1 0,0 1-1,1-1 1,-1 0 0,0 0 0,1 1-1,-1-1 1,1 0 0,-1 0-1,0 0 1,1-1 0,-1 1 0,0 0-1,1 0 1,-1-1 0,0 1-1,1-1 1,-1 1 0,0-1 0,3-1-1,10-5-1865,0-2-1,0 0 1,0 0-1,18-17 1,-15 12-853,15-14-3086</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661"/>
    </inkml:context>
    <inkml:brush xml:id="br0">
      <inkml:brushProperty name="width" value="0.025" units="cm"/>
      <inkml:brushProperty name="height" value="0.025" units="cm"/>
    </inkml:brush>
  </inkml:definitions>
  <inkml:trace contextRef="#ctx0" brushRef="#br0">120 107 11915,'0'0'6999,"-9"9"-3716,-5 4-2167,-48 48 3144,58-57-4081,1-1 0,0 1-1,0 0 1,0 0-1,0 0 1,1 1 0,0-1-1,0 1 1,0-1 0,0 1-1,1 0 1,-1-1-1,1 1 1,0 9 0,1-14-175,0 1 1,1 0-1,-1 0 1,1-1 0,-1 1-1,1 0 1,-1 0-1,1-1 1,0 1-1,-1-1 1,1 1 0,0-1-1,0 1 1,-1-1-1,1 1 1,0-1 0,0 1-1,0-1 1,-1 0-1,1 0 1,0 1-1,0-1 1,0 0 0,0 0-1,0 0 1,0 0-1,0 0 1,-1 0-1,1 0 1,0 0 0,0 0-1,0-1 1,0 1-1,1-1 1,34-9 160,-25 3-143,0 0 0,-1 0 0,0-1 0,-1-1 0,0 1 1,0-1-1,-1-1 0,13-18 0,3-10 262,22-45 1,-20 34 832,-36 97-813,4-29-304,0 0 0,1 1 0,1 0 0,1 0 0,-1 38 0,4-56 0,0-1 0,0 1 0,0-1 0,0 1 0,1-1 0,-1 1 0,0-1 0,1 1 0,-1-1 0,1 0 0,0 1 0,-1-1 0,1 0 0,0 0 0,0 1 0,0-1 0,0 0 0,0 0 0,0 0 0,0 0 0,0 0 0,1 0 0,-1 0 0,0-1 0,0 1 0,1 0 0,-1-1 0,1 1 0,-1-1 0,0 1 0,1-1 0,-1 0 0,1 1 0,-1-1 0,1 0 0,-1 0 0,1 0 0,-1 0 0,1 0 0,-1-1 0,1 1 0,1-1 0,4 0 0,0 0 0,0-1 0,0 0 0,-1 0 0,1-1 0,-1 1 0,0-2 0,7-3 0,0-3 0,0 0 0,-1-1 0,-1 0 0,1-1 0,9-14 0,-17 20 0,1 0 0,-1-1 0,0 0 0,0 0 0,0 0 0,-1 0 0,0-1 0,-1 1 0,0-1 0,0 0 0,-1 1 0,1-10 0,-1 16 0,-1 1 0,0 0 0,0 0 0,0-1 0,0 1 0,0 0 0,-1 0 0,1-1 0,0 1 0,0 0 0,0 0 0,0-1 0,0 1 0,0 0 0,0 0 0,0-1 0,0 1 0,-1 0 0,1 0 0,0 0 0,0-1 0,0 1 0,-1 0 0,1 0 0,0 0 0,0 0 0,0-1 0,-1 1 0,1 0 0,0 0 0,0 0 0,-1 0 0,1 0 0,0 0 0,0 0 0,-1 0 0,1 0 0,0 0 0,0 0 0,-1 0 0,1 0 0,0 0 0,0 0 0,-1 0 0,1 0 0,0 0 0,0 0 0,-1 0 0,1 0 0,0 0 0,0 0 0,0 1 0,-1-1 0,1 0 0,0 0 0,0 0 0,0 0 0,-1 1 0,1-1 0,0 0 0,0 0 0,0 0 0,0 1 0,-1-1 0,1 1 0,-14 13 0,5-3 0,2 0 0,0 1 0,0-1 0,1 2 0,0-1 0,1 1 0,1-1 0,0 1 0,1 1 0,0-1 0,1 0 0,0 1 0,1 25 0,1-36-42,0-1 0,0 0 0,1 0 0,-1 0 0,1 0 0,-1 0 0,1 0 0,0 0 0,0 0 1,0 0-1,0 0 0,0-1 0,0 1 0,0 0 0,0-1 0,1 1 0,-1-1 0,1 1 0,-1-1 0,1 1 0,3 1 0,-2-2-169,1 1-1,-1-1 1,0 0-1,1-1 1,-1 1 0,1 0-1,-1-1 1,1 0-1,-1 0 1,1 0-1,0 0 1,3-1 0,2-1-875,0 0 1,1 0-1,-1-1 1,0 0-1,-1-1 1,1 0 0,-1 0-1,1-1 1,7-5-1,14-17-17155</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017"/>
    </inkml:context>
    <inkml:brush xml:id="br0">
      <inkml:brushProperty name="width" value="0.025" units="cm"/>
      <inkml:brushProperty name="height" value="0.025" units="cm"/>
    </inkml:brush>
  </inkml:definitions>
  <inkml:trace contextRef="#ctx0" brushRef="#br0">81 0 16784,'0'0'14045,"-10"5"-13692,8-4-336,-39 21 243,39-21-259,0 0 0,1 0 0,-1 0 0,1 0-1,0 0 1,-1 0 0,1 1 0,0-1 0,0 0 0,0 1 0,0-1 0,0 1 0,0-1 0,0 1-1,0-1 1,1 1 0,-1 0 0,0-1 0,1 1 0,0 0 0,-1 0 0,1-1 0,0 1-1,0 0 1,0 0 0,0-1 0,0 1 0,0 0 0,1 1 0,0-2-8,-1 0 0,1 0 0,0 0 0,0 0 1,0 0-1,0-1 0,0 1 0,0 0 0,0-1 0,1 1 0,-1-1 1,0 1-1,0-1 0,0 1 0,1-1 0,-1 0 0,0 0 0,0 1 1,1-1-1,0 0 0,33 1-482,-26-2 193,5 1-37,-4-1-16,1 1 1,-1 0 0,0 1 0,15 3-1,-24-4 365,0 0-1,0 0 0,0 1 1,0-1-1,0 1 0,0-1 0,0 1 1,0-1-1,0 1 0,0-1 0,0 1 1,0 0-1,0 0 0,-1-1 1,1 1-1,0 0 0,0 0 0,-1 0 1,2 1-1,-2 0 91,0-1 1,0 1 0,0-1-1,0 1 1,0-1 0,0 0-1,0 1 1,0-1-1,-1 0 1,1 1 0,-1-1-1,1 1 1,-1-1-1,1 0 1,-1 0 0,0 1-1,1-1 1,-1 0-1,0 0 1,-1 1 0,-4 5-21,-1-1 0,1-1 0,-1 1 0,0-1 0,0 0 0,0-1 1,-1 1-1,0-2 0,1 1 0,-2-1 0,-11 3 0,-26 2-4322,27-8-5267</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921"/>
    </inkml:context>
    <inkml:brush xml:id="br0">
      <inkml:brushProperty name="width" value="0.025" units="cm"/>
      <inkml:brushProperty name="height" value="0.025" units="cm"/>
    </inkml:brush>
  </inkml:definitions>
  <inkml:trace contextRef="#ctx0" brushRef="#br0">0 0 13421,'0'0'12449,"5"12"-11921,2 14 0,-1 1 0,-2 0-1,0 0 1,-2 1-1,-1 33 1,-2 7 272,2 84 383,0-134-1184,1-1 0,1 0 0,0 1 0,2-1-1,0 0 1,8 19 0,-13-35-176,1 0 0,0 1 0,-1-1 0,1 0 0,0 0 0,0 0 0,0 0 0,-1 0 0,1 0 0,0 0 0,0 0 0,1 0 0,-1 0 0,0-1 0,0 1 0,0 0 0,0-1 0,1 1 0,-1-1 0,3 2 0,-3-2-184,0 0 0,1 0 0,-1-1 0,0 1 0,1 0 0,-1 0 0,0-1 0,0 1 0,1 0 0,-1-1 0,0 1 1,0-1-1,0 0 0,0 1 0,0-1 0,0 0 0,0 0 0,0 0 0,0 1 0,0-1 0,0 0 0,0 0 0,0-2 0,15-22-9349</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0.651"/>
    </inkml:context>
    <inkml:brush xml:id="br0">
      <inkml:brushProperty name="width" value="0.025" units="cm"/>
      <inkml:brushProperty name="height" value="0.025" units="cm"/>
    </inkml:brush>
  </inkml:definitions>
  <inkml:trace contextRef="#ctx0" brushRef="#br0">1 0 17681,'0'0'4623,"1"11"-2611,48 649 6439,-49-691-8451,-1-104 0,24-192 0,-21 317-8,0-1-1,0 1 1,1-1-1,0 1 1,1 0 0,6-13-1,-8 20 2,-1 1-1,1-1 1,-1 1-1,1 0 1,0-1-1,0 1 0,0 0 1,0 0-1,0 1 1,1-1-1,-1 0 1,0 1-1,1-1 1,-1 1-1,1 0 1,0 0-1,-1 0 0,1 0 1,0 0-1,0 1 1,0-1-1,-1 1 1,1-1-1,0 1 1,0 0-1,0 1 1,0-1-1,3 1 0,-5-1-18,0 0 0,-1 0 0,1 0 0,0 0 0,0 1 0,0-1 0,0 0 0,-1 1-1,1-1 1,0 0 0,0 1 0,-1-1 0,1 1 0,0-1 0,-1 1 0,1-1 0,0 1-1,-1 0 1,1-1 0,-1 1 0,1 0 0,-1 0 0,0-1 0,1 1 0,-1 0 0,0 0-1,1-1 1,-1 2 0,-5 26-163,2-21 278,-1-1-1,0 1 0,0-1 1,0 0-1,-8 8 0,-42 32 567,37-33-671,1 0 1,0 2-1,-15 16 1,44-33-8321,7-7 3897,4-10-2864</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272"/>
    </inkml:context>
    <inkml:brush xml:id="br0">
      <inkml:brushProperty name="width" value="0.025" units="cm"/>
      <inkml:brushProperty name="height" value="0.025" units="cm"/>
    </inkml:brush>
  </inkml:definitions>
  <inkml:trace contextRef="#ctx0" brushRef="#br0">42 73 17553,'0'0'5947,"-2"9"-4367,-8 27-506,2-6-52,1 0 0,1 1 0,-3 40 0,9-71-1004,0 0 0,0 0 0,0 0 0,0 1 1,0-1-1,0 0 0,0 0 0,1 1 0,-1-1 0,0 0 0,0 0 0,0 0 0,0 1 1,0-1-1,0 0 0,0 0 0,1 0 0,-1 0 0,0 1 0,0-1 0,0 0 0,0 0 1,1 0-1,-1 0 0,0 0 0,0 0 0,0 1 0,1-1 0,-1 0 0,0 0 1,0 0-1,0 0 0,1 0 0,-1 0 0,0 0 0,0 0 0,1 0 0,-1 0 0,0 0 1,0 0-1,0 0 0,1 0 0,-1 0 0,0 0 0,0 0 0,1 0 0,-1-1 0,0 1 1,0 0-1,0 0 0,1 0 0,-1 0 0,0 0 0,0 0 0,0-1 0,0 1 0,0 0 1,1 0-1,-1 0 0,0-1 0,0 1 0,0 0 0,0 0 0,0 0 0,0-1 1,0 1-1,13-14 738,-9 4-704,0 0 0,-1 0 0,0 0 0,-1-1 0,0 0 1,0 1-1,-1-1 0,-1-14 0,6-45 34,-4 75-122,0 0 1,1 1-1,-1-1 0,1-1 1,0 1-1,5 6 0,-6-8 30,1 1 10,0 0 0,0 0-1,1 0 1,-1 0 0,1-1 0,0 1 0,0-1 0,0 0 0,0-1 0,0 1-1,1-1 1,-1 1 0,1-1 0,0-1 0,-1 1 0,1-1 0,0 1 0,0-1 0,0-1-1,0 1 1,0-1 0,0 0 0,0 0 0,0 0 0,0-1 0,0 0 0,0 0-1,0 0 1,0 0 0,0-1 0,0 0 0,5-3 0,-3 2 2,0-1 0,0 0 0,-1 0 0,1-1 0,-1 0 0,0 0 1,0-1-1,-1 1 0,0-1 0,0 0 0,0-1 0,-1 1 0,1-1 0,-2 0 0,1 0 1,-1 0-1,0-1 0,0 1 0,-1-1 0,2-9 0,-5-13-6,-3 22 0,-7 19 0,6 0 0,1-1 0,0 0 0,0 1 0,1 0 0,1 0 0,0 0 0,0 0 0,1 0 0,1 0 0,0 14 0,0-25 0,0 1 0,0 0 0,0-1 0,0 1 0,0-1 0,0 1 0,0-1 0,0 1 0,1-1 0,-1 1 0,0-1 0,0 1 0,1-1 0,-1 1 0,0-1 0,0 0 0,1 1 0,-1-1 0,1 1 0,-1-1 0,0 0 0,1 1 0,-1-1 0,1 0 0,-1 1 0,1-1 0,-1 0 0,0 0 0,1 1 0,-1-1 0,1 0 0,0 0 0,20-5 0,14-19 0,-28 15 0,-1 1 0,-1-1 0,0-1 0,5-10 0,-6 11 0,1 0 0,-1 0 0,2 1 0,5-9 0,-7 57 0,-3-21-240,1-1 0,1 1 0,5 18 0,-7-32 83,1 0-1,0 1 1,0-1-1,1 0 0,-1-1 1,7 9-1,-8-11 86,0-1 1,0 1-1,1-1 0,-1 0 1,1 1-1,-1-1 0,1 0 1,-1 0-1,1 0 0,0 0 1,-1 0-1,1-1 0,0 1 0,0 0 1,0-1-1,0 1 0,0-1 1,0 0-1,2 0 0,-3 1-256,-1-1-1,1 0 1,-1 0-1,1 0 1,0 0-1,-1-1 0,1 1 1,0 0-1,-1 0 1,1 0-1,0 0 1,-1-1-1,1 1 1,-1 0-1,1-1 1,-1 1-1,1 0 0,-1-1 1,1 1-1,-1 0 1,1-1-1,-1 1 1,1-1-1,-1 1 1,0-1-1,1 0 0,-1 1 1,0-1-1,1 1 1,-1-1-1,0 1 1,1-2-1,4-19-13070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630"/>
    </inkml:context>
    <inkml:brush xml:id="br0">
      <inkml:brushProperty name="width" value="0.025" units="cm"/>
      <inkml:brushProperty name="height" value="0.025" units="cm"/>
    </inkml:brush>
  </inkml:definitions>
  <inkml:trace contextRef="#ctx0" brushRef="#br0">0 0 19603,'0'0'9609,"11"52"-11467,4-36-1569,3-4-1858,3-3-3588</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975"/>
    </inkml:context>
    <inkml:brush xml:id="br0">
      <inkml:brushProperty name="width" value="0.025" units="cm"/>
      <inkml:brushProperty name="height" value="0.025" units="cm"/>
    </inkml:brush>
  </inkml:definitions>
  <inkml:trace contextRef="#ctx0" brushRef="#br0">52 0 13837,'0'0'16458,"-7"10"-15598,2-2-735,0-3-85,1 1 0,0 0 0,0 0 0,0 0 0,1 0 0,0 0 0,0 1 1,1 0-1,-1-1 0,-1 15 0,4-21-120,1 1 1,0 0 0,-1-1 0,1 1-1,0-1 1,-1 1 0,1-1-1,0 1 1,0-1 0,0 1-1,-1-1 1,1 0 0,0 1 0,0-1-1,0 0 1,0 0 0,0 0-1,0 1 1,0-1 0,-1 0 0,1 0-1,1-1 1,32 3-965,-23-2 287,1 1 252,1 0-1,-1 1 1,0 0-1,0 1 1,24 9 0,-35-11 623,1 0 0,0-1 0,0 1 0,-1 1 0,1-1 0,0 0 0,-1 0 0,1 1 0,-1-1 0,0 1 0,1-1 0,-1 1 1,0-1-1,0 1 0,0 0 0,0 0 0,0-1 0,0 4 0,-1-3 68,1 1 1,-1 0-1,-1-1 1,1 1-1,0 0 1,-1-1-1,1 1 1,-1-1-1,0 1 1,0-1-1,0 1 1,0-1-1,0 1 1,0-1-1,-1 0 1,1 0-1,-4 4 1,-2 4 291,-1-1 0,0 0 0,-15 12 0,21-19-472,-1 0 0,1 0 1,0 0-1,-1-1 0,1 1 1,-1-1-1,1 1 0,-1-1 1,0 0-1,1 0 0,-1 0 0,0-1 1,0 1-1,0-1 0,0 1 1,0-1-1,0 0 0,0 0 1,1 0-1,-5-1 0,5-1-347,1 1-1,-1-1 1,1 0-1,0 1 1,0-1-1,0 0 1,0 0-1,0 1 1,0-1-1,0 0 0,1 0 1,-1 0-1,1 0 1,-1 0-1,1 0 1,0 0-1,0 0 1,0-1-1,0 1 1,0 0-1,1-3 1,-1-1-1515,0-22-7230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2.335"/>
    </inkml:context>
    <inkml:brush xml:id="br0">
      <inkml:brushProperty name="width" value="0.025" units="cm"/>
      <inkml:brushProperty name="height" value="0.025" units="cm"/>
    </inkml:brush>
  </inkml:definitions>
  <inkml:trace contextRef="#ctx0" brushRef="#br0">86 180 15599,'0'0'8280,"9"-1"-4298,-5 0-3824,-1 1 1,1-1-1,0 1 0,-1-1 0,1 0 1,-1 0-1,1 0 0,-1-1 0,1 1 1,-1-1-1,0 0 0,0 0 0,0 0 1,0-1-1,0 1 0,0 0 0,0-1 1,-1 0-1,0 0 0,1 0 0,-1 0 1,0 0-1,0 0 0,-1 0 0,1-1 1,-1 1-1,1-1 0,-1 1 0,0-1 1,0-5-1,0 5-158,0 1 0,-1-1 0,1 1 0,-1-1 0,0 0 0,0 1 0,0-1 0,-1 1 0,1-1 0,-1 1 0,0-1 0,0 1 0,0-1 0,0 1 0,-1 0 0,1 0 0,-1 0 0,0 0 0,0 0 0,0 0 0,0 0 0,0 0 0,-1 1 0,1-1 0,-1 1 0,0 0 0,0-1 0,0 1 0,0 1 0,0-1 0,0 0 0,0 1 0,-1 0 0,1-1 0,0 1 0,-1 1 0,1-1 0,-1 0 0,0 1 0,1 0 0,-1 0 0,1 0 0,-4 0 0,3 1 0,0 0 0,1 0 0,-1 0 0,1 0 0,-1 1 0,1-1 0,0 1 0,-1 0 0,1 0 0,0 0 0,0 0 0,1 1 0,-1-1 0,0 1 0,1 0 0,-1 0 0,1 0 0,0 0 0,0 0 0,0 0 0,1 0 0,-1 1 0,1-1 0,0 1 0,-2 6 0,-2 5 0,2-1 0,0 1 0,0 0 0,1 0 0,1 18 0,1-28-15,0 0-1,1 0 1,0 0 0,0 0-1,0 0 1,0 0 0,1 0-1,0 0 1,0-1 0,0 1-1,1-1 1,-1 1-1,1-1 1,0 0 0,1 0-1,-1 0 1,0 0 0,1-1-1,0 1 1,0-1 0,0 0-1,0 0 1,1-1 0,-1 1-1,1-1 1,0 0 0,6 2-1,2 0-249,0 0-1,0-1 1,0-1-1,0 0 0,0-1 1,0 0-1,1-1 1,-1 0-1,25-4 0,-8-8-7213,2-7-7324</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5.660"/>
    </inkml:context>
    <inkml:brush xml:id="br0">
      <inkml:brushProperty name="width" value="0.025" units="cm"/>
      <inkml:brushProperty name="height" value="0.025" units="cm"/>
    </inkml:brush>
  </inkml:definitions>
  <inkml:trace contextRef="#ctx0" brushRef="#br0">620 1581 5637,'105'-201'1527,"182"-263"0,-90 157-257,-195 304-1254,107-191 1073,-100 174-1018,0-1 0,-2 1 0,0-1-1,-1 0 1,-1-1 0,-1 1 0,2-42-1,-6 60-26,0 0 0,0 0 0,0 0 0,0 0 0,-1 0 0,0 0 0,1 0 0,-1 0 0,0 0 0,0 0 0,0 0 0,-1 1 0,1-1 0,-1 0-1,0 1 1,1-1 0,-1 1 0,0 0 0,0 0 0,-1-1 0,1 1 0,0 1 0,-1-1 0,1 0 0,-1 0 0,0 1 0,1 0 0,-1-1 0,0 1 0,0 0 0,0 1 0,0-1-1,0 0 1,0 1 0,0 0 0,0-1 0,0 1 0,-4 1 0,-6-1 280,-1 1 1,1 1-1,0 0 0,-1 1 1,1 1-1,0 0 0,-20 9 0,-5 7 43,2 1-1,1 1 0,0 2 0,2 2 0,1 1 0,1 1 0,-30 36 1,-10 19 415,-92 140 1,72-74-463,6 3 0,7 3-1,7 4 1,7 3 0,7 2-1,7 3 1,-43 268-1,73-314-279,6 0-1,6 1 1,4 0-1,20 188 1,-9-262-32,2 1 0,2-1-1,2-1 1,2 0 0,2-1 0,3-1-1,1 0 1,35 53 0,-40-73-10,2-1 0,0 0-1,2-2 1,0 0 0,1-2 0,1 0 0,1-1 0,1-1-1,1-2 1,0 0 0,1-2 0,1 0 0,0-2-1,55 16 1,-55-20-70,0-2-1,0-2 1,1 0 0,0-2-1,-1 0 1,1-2-1,0-2 1,0 0 0,0-2-1,-1-1 1,0-1-1,0-1 1,0-1-1,-1-2 1,0 0 0,-1-2-1,-1-1 1,1-1-1,-2-1 1,0-1 0,-1-1-1,38-38 1,-27 17 116,-1-1 1,-2-2-1,-2-1 0,-1-1 1,-3-1-1,27-65 1,-6-10 477,42-172 1,-21 3 713,40-414 0,-59-299-788,-47 1001-448,-12-351 75,7 299-48,-3 0-1,-2 0 1,-2 1-1,-28-73 1,35 111-17,-1-1 0,0 2-1,0-1 1,-1 1 0,-1 0 0,0 1 0,-1-1-1,0 2 1,-1-1 0,0 1 0,-16-12 0,18 17-53,-1 0 0,0 0 0,0 1-1,-1 0 1,1 0 0,-1 1 0,0 0 0,0 1 0,0 0 0,0 1 0,0 0 0,0 0 0,0 1 0,0 1 0,-20 2 0,14 1-260,0 0 0,0 1 0,1 0 1,-1 1-1,1 1 0,1 0 0,-1 1 1,-23 18-1,-9 11-2203,-46 48 0,29-26-2911,-5 1-5847</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2.331"/>
    </inkml:context>
    <inkml:brush xml:id="br0">
      <inkml:brushProperty name="width" value="0.025" units="cm"/>
      <inkml:brushProperty name="height" value="0.025" units="cm"/>
    </inkml:brush>
  </inkml:definitions>
  <inkml:trace contextRef="#ctx0" brushRef="#br0">45 361 4901,'0'0'8936,"-8"15"-8274,8-14-652,-6 10 143,0 1 0,1 1 0,1-1 0,0 1 0,0-1 1,2 1-1,-1 0 0,0 25 0,6 36 96,2 0 0,21 99 0,53 142-78,-41-197-74,5-1-1,5-3 1,5-2-1,119 184 0,-107-201-61,4-3-1,4-3 1,4-3-1,4-4 0,116 92 1,-178-158-43,1-2 0,1 0 1,1-1-1,-1-1 0,45 16 0,-58-25 4,-1-1 1,1 0-1,0-1 0,0 0 1,0 0-1,-1-1 0,1 1 1,0-2-1,14-1 0,-16 0 8,-1 1 0,0-1 0,0 0 0,0 0 0,0-1 0,0 1-1,-1-1 1,1 0 0,-1-1 0,0 1 0,0-1 0,0 1 0,0-1 0,-1 0 0,6-9 0,1-2 24,-2-2 1,0 1 0,-1-1-1,-1 0 1,0 0 0,-1-1-1,-1 0 1,-1 0 0,2-19-1,0-175 505,-6 167-328,-4-62 519,-4 2-1,-44-201 1,-99-196 490,93 338-1126,-8 4 0,-6 2 0,-134-211 0,184 333-38,-2 1-1,-2 1 0,-38-39 0,57 65-3,1 1-1,-2 0 0,1 0 0,-1 1 1,0 0-1,0 0 0,0 1 0,-1 1 1,0-1-1,0 2 0,0-1 1,0 1-1,-1 1 0,1 0 0,-1 0 1,1 1-1,-1 1 0,-19 1 0,24-1-53,0 2 0,0-1 0,0 1 0,1 0 0,-1 0 0,1 0 0,-1 1 0,1 0 0,0 0 0,-1 0 0,2 1-1,-1 0 1,0 0 0,1 0 0,-6 7 0,-2 5-998,1 1-1,0-1 0,-11 27 1,13-25-684,-12 19-4129</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3.561"/>
    </inkml:context>
    <inkml:brush xml:id="br0">
      <inkml:brushProperty name="width" value="0.025" units="cm"/>
      <inkml:brushProperty name="height" value="0.025" units="cm"/>
    </inkml:brush>
  </inkml:definitions>
  <inkml:trace contextRef="#ctx0" brushRef="#br0">1543 238 8392,'0'-12'360,"-1"1"0,0 0 0,0 0 0,-1-1 0,-1 1 0,0 0 1,0 1-1,-1-1 0,-1 1 0,1-1 0,-2 1 0,1 1 0,-2-1 0,1 1 0,-12-12 0,12 15-221,0 0-1,0 1 0,-1 0 0,1 0 1,-1 1-1,0 0 0,-1 0 1,1 1-1,-1 0 0,0 0 0,1 0 1,-1 1-1,0 0 0,0 1 1,-1 0-1,1 0 0,0 1 0,0 0 1,0 0-1,-1 1 0,1 0 0,-10 3 1,2 1-32,1 0 0,0 0 0,0 2 0,0 0 0,1 1 0,0 0 0,-16 13 0,-88 79 424,114-96-509,-137 139 301,-159 210-1,199-228-294,26-35-36,-120 153 299,154-187 24,3 2 0,-44 88 0,71-123-285,1 2 0,1-1 1,1 1-1,2 1 0,0-1 1,1 1-1,2 0 1,1 0-1,1 0 0,1 1 1,1-1-1,1 0 1,1 0-1,2 0 0,1 0 1,0-1-1,2 0 1,1 0-1,1-1 0,1 0 1,2-1-1,0 0 0,1-1 1,1-1-1,18 21 1,1-5-36,2-2 0,1-1 0,2-2 0,72 46 0,187 90-1333,-158-94 122,231 139-834,155 81-694,-449-255 2560,86 29-1,-126-55 170,0-3 0,0 0 1,1-3-1,68 6 0,-95-12 17,0-1 0,0-1 0,0 1-1,0-2 1,0 0 0,0 0 0,0 0 0,-1-2 0,20-7-1,-22 6 26,-1 1-1,1-1 1,-1-1 0,0 1-1,-1-1 1,0 0-1,0-1 1,0 0-1,0 1 1,-1-2-1,0 1 1,-1-1-1,4-7 1,1-6 252,0-1 0,-2 1 0,0-1 0,-2 0 1,0-1-1,1-22 0,1-143 1345,-7 148-1428,-4-164 297,-9 2 1,-9-1-1,-9 2 0,-84-294 0,88 402-439,-4 2 0,-4 1 0,-5 2 0,-84-141 0,93 182-25,-2 3-1,-1 0 1,-2 2 0,-2 2-1,-2 1 1,-2 3-1,-1 1 1,-1 2-1,-79-44 1,79 54 2,0 2-1,-2 2 1,0 2 0,-84-20 0,106 33-117,0 0 0,-1 2-1,1 1 1,-46 3 0,56 0-114,-1 0 0,1 1 0,0 1 0,0 0 0,0 1 0,0 0 0,1 1 0,-25 15 0,23-10-453,0 0 1,0 2-1,-17 18 1,-34 51-3934</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
    </inkml:context>
    <inkml:brush xml:id="br0">
      <inkml:brushProperty name="width" value="0.025" units="cm"/>
      <inkml:brushProperty name="height" value="0.025" units="cm"/>
    </inkml:brush>
  </inkml:definitions>
  <inkml:trace contextRef="#ctx0" brushRef="#br0">1 714 2787,'0'0'21118,"1"-8"-20029,1-3-850,1 1-1,1-1 1,0 1-1,0 0 1,1 1-1,0-1 1,1 1-1,0 0 1,9-11-1,79-85 851,-57 66-788,77-78 217,-50 53-454,62-80 0,-120 136-330,0 0 1,-1 1-1,-1-2 1,1 1-1,4-13 1,-8 20 14,-1-1 1,1 1 0,-1-1 0,1 0-1,-1 1 1,1-1 0,-1 0 0,0 1-1,0-1 1,0 0 0,0 1-1,0-1 1,0 0 0,-1 1 0,1-1-1,-1 0 1,1 1 0,-1-1 0,1 1-1,-1-1 1,0 1 0,0-1-1,1 1 1,-1-1 0,0 1 0,-1 0-1,1-1 1,0 1 0,0 0-1,0 0 1,-1 0 0,1 0 0,-1 0-1,1 0 1,-1 0 0,-2 0 0,-21-7-4069,-8 2-1340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360"/>
    </inkml:context>
    <inkml:brush xml:id="br0">
      <inkml:brushProperty name="width" value="0.025" units="cm"/>
      <inkml:brushProperty name="height" value="0.025" units="cm"/>
    </inkml:brush>
  </inkml:definitions>
  <inkml:trace contextRef="#ctx0" brushRef="#br0">284 1 10090,'-12'9'3870,"-9"7"-2617,2 1 0,0 0 0,0 1 0,2 1 0,0 0 0,-18 30 0,19-16-444,1 1 0,2 0 1,1 1-1,-13 64 0,-10 148-686,33-228-53,-4 100-17,5-118-57,1 0 0,0 0 0,0 0 1,0 0-1,0 0 0,0 0 0,1 0 0,-1 0 1,0 0-1,0 0 0,0-1 0,1 1 0,-1 0 1,1 0-1,-1 0 0,1 0 0,-1-1 0,1 1 1,-1 0-1,1 0 0,-1-1 0,1 1 0,0 0 1,0-1-1,-1 1 0,1-1 0,0 1 0,0-1 1,0 1-1,-1-1 0,1 0 0,0 1 0,0-1 1,0 0-1,0 0 0,0 0 0,0 1 0,0-1 1,0 0-1,0 0 0,-1 0 0,1 0 0,0-1 1,0 1-1,0 0 0,0 0 0,0-1 0,0 1 1,1-1-1,4-1 17,0 0 1,0-1-1,0 1 1,0-2-1,-1 1 0,7-5 1,-5 3 22,68-52 242,153-87 0,-177 119-1270,61-33-7465,-31 12-6890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064"/>
    </inkml:context>
    <inkml:brush xml:id="br0">
      <inkml:brushProperty name="width" value="0.025" units="cm"/>
      <inkml:brushProperty name="height" value="0.025" units="cm"/>
    </inkml:brush>
  </inkml:definitions>
  <inkml:trace contextRef="#ctx0" brushRef="#br0">160 1 15791,'0'0'9780,"-10"7"-9433,-6 4 82,2 1 0,-25 24 0,35-31-277,-1 0 1,1 0-1,0 0 0,0 0 0,0 1 1,1 0-1,0-1 0,0 1 1,0 0-1,1 1 0,0-1 0,0 0 1,1 1-1,-2 6 0,4-12-158,-1 1 0,0-1 0,1 0 0,-1 0 0,0 0 0,1 0 0,-1 0 0,1 0 0,0 0 0,-1 0 0,1 0 0,0 0 0,0 0 0,0 0 0,0-1 0,-1 1 0,1 0 0,0 0 0,0-1 0,0 1 0,1-1-1,-1 1 1,0-1 0,0 1 0,0-1 0,0 0 0,0 1 0,0-1 0,1 0 0,1 0 0,46 3-107,-33-3 50,-7 1 40,1 1-1,-1-1 1,0 1-1,0 1 1,0 0-1,0 0 1,11 6-1,-19-8 30,1-1 0,-1 1 1,1 0-1,-1 0 0,1 0 0,-1 0 0,0 0 0,1 0 0,-1 0 0,0 1 1,0-1-1,0 0 0,0 1 0,0-1 0,0 0 0,0 1 0,0 0 0,-1-1 1,1 1-1,-1-1 0,1 1 0,-1 0 0,1-1 0,-1 1 0,0 0 0,0-1 1,0 1-1,0 0 0,0 0 0,0-1 0,0 1 0,-1 0 0,1-1 0,-1 1 1,1 0-1,-1-1 0,0 1 0,1-1 0,-1 1 0,0-1 0,0 1 0,0-1 1,0 0-1,0 1 0,0-1 0,-1 0 0,1 0 0,-2 2 0,-6 4 215,1 0-1,-1-1 1,0 0-1,-1 0 1,1-1 0,-1 0-1,0-1 1,0 0-1,-1 0 1,1-1-1,-1 0 1,0-1-1,0-1 1,0 0-1,-15 0 1,24-1-319,0 0 0,1 0 0,-1 0 1,0 0-1,0 0 0,1-1 0,-1 1 0,0-1 0,1 1 1,-1-1-1,1 1 0,-1-1 0,1 0 0,-1 0 0,1 0 1,-1 0-1,1 0 0,0 0 0,-1-1 0,1 1 0,0 0 1,0 0-1,0-1 0,0 1 0,0-1 0,0 1 0,0-1 0,1 0 1,-1 1-1,1-1 0,-1 0 0,1 1 0,-1-1 0,1 0 1,0 1-1,0-1 0,0 0 0,0 0 0,0 1 0,0-1 1,1 0-1,-1 1 0,0-1 0,2-3 0,0-5-953,0 1 0,1-1 0,1 1 0,0-1 0,0 1 0,8-14 0,15-15-5638</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842"/>
    </inkml:context>
    <inkml:brush xml:id="br0">
      <inkml:brushProperty name="width" value="0.025" units="cm"/>
      <inkml:brushProperty name="height" value="0.025" units="cm"/>
    </inkml:brush>
  </inkml:definitions>
  <inkml:trace contextRef="#ctx0" brushRef="#br0">1 380 12524,'0'0'12828,"8"7"-11792,28 22-236,-35-28-766,0 0 0,0-1 0,1 1 0,-1-1 0,0 0 0,0 1 0,0-1 0,0 0 0,1 0 0,-1 0 0,0 0 0,0 0 0,1 0 0,-1 0 0,0 0 0,0 0 0,0-1 0,1 1 0,-1 0 0,0-1 0,0 1 0,0-1 0,0 1 0,0-1 0,0 0 0,0 1 0,0-1 0,2-2 0,21-26 415,-20 24-351,2-3-59,-1 0 1,0 0-1,-1 0 1,1 0 0,-2-1-1,1 1 1,-1-1 0,0 0-1,-1 0 1,0-1 0,-1 1-1,0 0 1,0-13 0,-1 21-30,0 1 1,0 0-1,0-1 1,0 1-1,0-1 0,0 1 1,0 0-1,0-1 1,0 1-1,-1-1 1,1 1-1,0 0 1,0-1-1,0 1 1,-1 0-1,1-1 0,0 1 1,0 0-1,-1-1 1,1 1-1,0 0 1,-1 0-1,1-1 1,0 1-1,-1 0 1,1 0-1,0 0 0,-1 0 1,1-1-1,-1 1 1,1 0-1,0 0 1,-1 0-1,1 0 1,-1 0-1,1 0 1,0 0-1,-1 0 1,1 0-1,-1 0 0,1 0 1,-1 0-1,-18 10 475,14-2-441,-1-1 0,1 1 0,0 0-1,1 0 1,0 0 0,0 1 0,1-1 0,0 1 0,-3 15 0,2-5 13,1 1 0,1-1 0,1 33 0,1-50-53,0-1-1,0 1 1,0 0-1,0 0 0,0 0 1,0 0-1,1 0 1,-1-1-1,1 1 1,-1 0-1,1 0 0,0 0 1,-1-1-1,1 1 1,0-1-1,0 1 1,0 0-1,0-1 0,1 1 1,-1-1-1,0 0 1,1 0-1,-1 1 1,1-1-1,-1 0 0,1 0 1,-1 0-1,1 0 1,0-1-1,0 1 1,-1 0-1,1-1 1,0 1-1,0-1 0,0 0 1,0 1-1,-1-1 1,1 0-1,0 0 1,0 0-1,0 0 0,0-1 1,0 1-1,-1-1 1,1 1-1,2-1 1,3-1 29,1-1 1,-1 1 0,0-1 0,-1-1 0,1 1 0,-1-1 0,1 0-1,-1 0 1,0-1 0,8-8 0,-1-3 5,-1 0-1,0-1 1,-1-1-1,-1 0 1,-1 0-1,-1 0 1,0-1-1,-2-1 1,6-24-1,-3 3 38,-3-1 0,-1 0 0,-1-60 0,-4 102-68,0-1 0,0 0 0,0 0 0,0 1 0,0-1 0,0 0 0,0 0 0,0 1 0,0-1 0,0 0 0,0 0-1,0 1 1,-1-1 0,1 0 0,0 0 0,0 1 0,-1-1 0,1 0 0,0 1 0,-1-1 0,1 0 0,-1 1 0,0-2 0,-10 12 218,-8 28-141,14-26-93,-60 164-20,56-150 22,2 0 1,1 1-1,2 0 0,-3 48 0,7-74 5,0 0-1,0 0 0,0-1 0,0 1 0,0 0 0,0 0 0,0-1 1,0 1-1,0 0 0,1 0 0,-1-1 0,0 1 0,0 0 0,1-1 1,-1 1-1,1 0 0,-1-1 0,0 1 0,1 0 0,-1-1 0,1 1 1,0-1-1,-1 1 0,1-1 0,-1 1 0,1-1 0,0 1 0,-1-1 1,1 0-1,0 1 0,0-1 0,-1 0 0,1 0 0,0 1 0,0-1 1,-1 0-1,1 0 0,0 0 0,0 0 0,-1 0 0,1 0 0,0 0 1,0 0-1,-1 0 0,1-1 0,0 1 0,0 0 0,-1 0 0,1-1 1,0 1-1,0 0 0,-1-1 0,1 1 0,0-1 0,5-2 24,-1 0-1,1 0 1,-1 0-1,0-1 1,9-8-1,43-57 139,-45 52-171,0 0 1,2 2-1,18-19 1,-31 34 3,-1-1 0,0 1 0,1-1 0,-1 0 0,0 1 1,1-1-1,-1 1 0,1-1 0,-1 1 0,1 0 0,-1-1 1,1 1-1,-1-1 0,1 1 0,-1 0 0,1 0 0,0-1 1,-1 1-1,1 0 0,-1 0 0,1 0 0,0-1 0,-1 1 1,1 0-1,0 0 0,-1 0 0,1 0 0,0 0 0,-1 0 1,1 1-1,0-1 0,-1 0 0,1 0 0,0 0 0,-1 0 1,1 1-1,-1-1 0,1 0 0,-1 1 0,1-1 0,0 1 0,-1-1 1,1 0-1,-1 1 0,0-1 0,1 1 0,-1-1 0,1 1 1,-1-1-1,0 1 0,1 0 0,-1-1 0,0 1 0,0-1 1,1 1-1,-1 0 0,0-1 0,0 1 0,0 0 0,3 48-100,-4-37 165,4 102 7,-4-113-62,1-1 1,0 1 0,0 0-1,0-1 1,0 1 0,0-1-1,0 1 1,0-1 0,0 1-1,0-1 1,0 1 0,1-1 0,-1 1-1,0-1 1,0 1 0,0-1-1,1 1 1,-1-1 0,0 1-1,0-1 1,1 1 0,-1-1-1,1 1 1,-1-1 0,0 0 0,1 1-1,-1-1 1,1 0 0,-1 1-1,1-1 1,-1 0 0,1 0-1,-1 1 1,1-1 0,-1 0 0,1 0-1,-1 0 1,1 0 0,-1 0-1,1 0 1,-1 0 0,1 0-1,-1 0 1,1 0 0,0 0-1,-1 0 1,1 0 0,-1 0 0,1 0-1,-1 0 1,1-1 0,-1 1-1,1 0 1,-1 0 0,1-1-1,2-1 22,-1 1 0,0-1-1,0 0 1,0 0 0,0 0 0,0 0-1,0 0 1,-1 0 0,3-4-1,2-6-21,0 0 0,-2 0 0,1 0 0,-2 0 0,1-1 0,-2 1 0,0-1 0,1-15 0,-3 26-3,3-4-3,0 1-1,0 0 1,0 0 0,1 0 0,-1 0-1,1 0 1,0 1 0,1 0 0,-1 0-1,1 0 1,0 0 0,-1 1-1,7-4 1,2 2-196,-1 0 0,1 1 1,1 0-1,17-2 0,-14 2-181,-3 0-3933,-6-2-3247</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8.404"/>
    </inkml:context>
    <inkml:brush xml:id="br0">
      <inkml:brushProperty name="width" value="0.025" units="cm"/>
      <inkml:brushProperty name="height" value="0.025" units="cm"/>
    </inkml:brush>
  </inkml:definitions>
  <inkml:trace contextRef="#ctx0" brushRef="#br0">0 110 7399,'0'-14'4965,"1"-9"-3033,0-16 526,-3 5 5403,25 404-1631,-23-366-6148,7 43 679,-7-46-747,0 0 1,0-1 0,0 1 0,0 0 0,0-1 0,0 1-1,1 0 1,-1-1 0,0 1 0,1 0 0,-1-1 0,0 1-1,1 0 1,-1-1 0,1 1 0,-1-1 0,1 1 0,-1-1-1,1 1 1,-1-1 0,1 0 0,-1 1 0,1-1 0,0 0-1,-1 1 1,1-1 0,0 0 0,-1 0 0,1 1 0,0-1-1,-1 0 1,1 0 0,0 0 0,-1 0 0,1 0 0,0 0 0,0 0-1,-1 0 1,1 0 0,0 0 0,-1-1 0,1 1 0,0 0-1,-1 0 1,1-1 0,0 1 0,-1 0 0,1-1 0,-1 1-1,1 0 1,-1-1 0,1 1 0,-1-1 0,1 1 0,-1-1-1,1 0 1,0 0 0,11-14 15,-1 0 0,0-1 0,-1 0 0,-1-1 0,0 0 1,7-22-1,4-6-22,27-60-8,-47 105 0,0 0 0,0 0 0,0-1 0,0 1 0,0 0 0,0 0 0,0 0 0,0-1 0,0 1 0,0 0 0,1 0 0,-1 0 0,0-1 0,0 1 0,0 0 0,0 0 0,0 0 0,0 0 0,0-1 0,1 1 0,-1 0 0,0 0 0,0 0 0,0 0 0,0 0 0,1 0 0,-1-1 0,0 1 0,0 0 0,0 0 0,1 0 0,-1 0 0,0 0 0,0 0 0,0 0 0,1 0 0,-1 0 0,0 0 0,0 0 0,0 0 0,1 0 0,-1 0 0,0 0 0,0 0 0,0 0 0,1 0 0,-1 0 0,0 1 0,0-1 0,0 0 0,1 0 0,-1 0 0,0 0 0,0 0 0,0 0 0,0 1 0,1-1 0,4 18 0,-2 31 0,-3-46 0,2 145 0,-2-147-53,0 1 0,0-1 0,0 0 0,0 1 0,0-1 1,0 0-1,1 1 0,-1-1 0,0 0 0,1 0 0,-1 1 0,1-1 0,0 0 0,-1 0 0,1 0 0,0 0 0,0 0 1,-1 0-1,1 0 0,0 0 0,2 2 0,-2-3-74,0 0 1,0 0-1,0 0 1,0 0-1,0 0 1,0 0-1,0 0 1,0-1-1,0 1 1,0 0-1,0 0 1,0-1-1,-1 1 0,1-1 1,0 1-1,0-1 1,0 1-1,0-1 1,-1 1-1,1-1 1,1-1-1,5-5-1108,0-1 1,0 0-1,-1 0 0,6-10 0,39-73-11689,-26 42 4260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265"/>
    </inkml:context>
    <inkml:brush xml:id="br0">
      <inkml:brushProperty name="width" value="0.025" units="cm"/>
      <inkml:brushProperty name="height" value="0.025" units="cm"/>
    </inkml:brush>
  </inkml:definitions>
  <inkml:trace contextRef="#ctx0" brushRef="#br0">87 272 10122,'0'0'12417,"-6"14"-10725,4-11-1637,-52 127 2007,49-116-1879,0 1-1,1 1 0,1-1 1,0 0-1,1 1 0,0 0 0,2-1 1,0 17-1,0-31-170,0-1-1,0 0 0,1 1 1,-1-1-1,0 0 0,0 1 1,0-1-1,1 0 0,-1 1 1,0-1-1,0 0 0,1 1 1,-1-1-1,0 0 1,0 0-1,1 1 0,-1-1 1,0 0-1,1 0 0,-1 0 1,0 0-1,1 1 0,-1-1 1,0 0-1,1 0 1,-1 0-1,1 0 0,-1 0 1,0 0-1,1 0 0,-1 0 1,0 0-1,1 0 0,-1 0 1,1 0-1,-1 0 0,0 0 1,1-1-1,-1 1 1,0 0-1,1 0 0,-1 0 1,0 0-1,1-1 0,-1 1 1,0 0-1,1 0 0,-1-1 1,0 1-1,0 0 1,1 0-1,-1-1 0,0 1 1,0-1-1,18-15 939,-5-8-416,0-1 0,-2 0-1,-1-1 1,0 0 0,8-45 0,-20 85-621,1-6-206,0 0-1,0 0 1,1 0 0,-1-1-1,3 12 1,-2-19 200,0 0-1,0 1 1,0-1 0,1 1-1,-1-1 1,0 0 0,0 1-1,1-1 1,-1 0 0,0 0-1,1 1 1,-1-1 0,0 0-1,1 0 1,-1 1 0,0-1-1,1 0 1,-1 0 0,1 0-1,-1 1 1,0-1 0,1 0-1,-1 0 1,1 0 0,-1 0-1,0 0 1,1 0 0,-1 0-1,1 0 1,-1 0 0,1 0-1,-1 0 1,0 0 0,1-1-1,-1 1 1,1 0 0,-1 0-1,0 0 1,1 0 0,-1-1-1,0 1 1,1 0 0,-1 0-1,0-1 1,1 0 0,18-12-2090,22-39-1449,-28 32 682,-2 0 1,-1-1-1,0 0 1,12-43 0,-14 32 1344,7-50 1,-9 26 6125,-4 2 5847,-6 69-2706,-4 12-5650,-9 33-1330,6-7 521,1 1 0,-3 88 0,13-140-1206,0 0 0,0 0 0,1 0 0,-1 0 0,0 0 0,1 0 0,-1 0 0,1 0 0,0 0 0,-1 0 0,1 0 0,0 0 0,0 0 0,0 0 0,3 2 0,-4-3 6,1-1-1,0 1 1,0-1 0,0 0 0,0 1-1,0-1 1,0 1 0,0-1 0,0 0-1,0 0 1,0 0 0,0 0 0,0 0-1,0 0 1,0 0 0,0 0 0,0 0-1,0 0 1,0 0 0,0 0 0,0-1-1,0 1 1,0-1 0,0 1 0,0 0-1,0-1 1,0 1 0,-1-1 0,1 0-1,0 1 1,0-1 0,-1 0 0,1 1-1,1-3 1,3-3 44,1 0-1,-1-1 1,0 1 0,-1-2-1,1 1 1,-1 0 0,-1-1-1,5-11 1,-5 10-34,1 0 0,0 0 1,1 1-1,0-1 0,0 1 0,8-9 1,-13 17-22,0 0 1,0-1 0,0 1 0,0 0 0,1 0-1,-1-1 1,0 1 0,0 0 0,0 0 0,0 0 0,1 0-1,-1-1 1,0 1 0,0 0 0,1 0 0,-1 0 0,0 0-1,0 0 1,0 0 0,1 0 0,-1-1 0,0 1-1,1 0 1,-1 0 0,0 0 0,0 0 0,1 0 0,-1 0-1,0 0 1,0 0 0,1 0 0,-1 1 0,0-1-1,0 0 1,1 0 0,-1 0 0,0 0 0,0 0 0,1 0-1,-1 0 1,0 1 0,0-1 0,0 0 0,1 0 0,4 16-114,-4 28 207,-1-38-49,-8 126 652,9-132-687,-1 0 0,0 1 0,0-1 0,0 0 0,0 0 0,1 0 0,-1 1 0,0-1 1,0 0-1,1 0 0,-1 0 0,0 0 0,0 0 0,0 0 0,1 0 0,-1 0 0,0 0 0,1 1 0,-1-1 0,0 0 0,0 0 1,1 0-1,-1 0 0,0 0 0,0-1 0,1 1 0,-1 0 0,0 0 0,0 0 0,1 0 0,-1 0 0,0 0 0,0 0 0,1 0 1,-1-1-1,0 1 0,0 0 0,0 0 0,1 0 0,-1 0 0,0-1 0,0 1 0,0 0 0,0 0 0,0 0 0,1-1 0,-1 1 1,0 0-1,0 0 0,0-1 0,0 1 0,0 0 0,0-1 0,13-11 14,12-23-353,-20 26 199,1 1 1,0-1 0,1 1 0,-1 0 0,2 1 0,7-8 0,-7 10-9,-4 2 154,0 1 0,0-1 0,-1 0 1,1 0-1,-1 0 0,0 0 0,0-1 0,0 1 0,0-1 0,0 0 1,3-7-1,2-7 141,0 1 1,-1-1-1,-2 0 1,1 0-1,-2-1 1,-1 0-1,0 0 1,0-22-1,-5 54-149,-1 1 0,0-1 0,-8 22 0,-3 10 0,4-9 0,2 0 0,2 0 0,-3 53 0,9-88-4,0 0-1,-1 0 1,1 0-1,0 0 1,0-1 0,1 1-1,-1 0 1,0 0 0,0 0-1,0 0 1,1 0-1,-1 0 1,0 0 0,1-1-1,-1 1 1,0 0-1,1 0 1,-1 0 0,1-1-1,0 1 1,-1 0-1,1-1 1,0 1 0,-1 0-1,1-1 1,0 1 0,-1-1-1,1 1 1,0-1-1,0 0 1,0 1 0,0-1-1,0 0 1,-1 1-1,1-1 1,0 0 0,0 0-1,0 0 1,0 0-1,0 0 1,0 0 0,0 0-1,0 0 1,0 0 0,-1 0-1,1-1 1,0 1-1,0 0 1,0 0 0,0-1-1,0 0 1,5-1-182,-1 0 0,0 0 1,0-1-1,0 0 0,-1 0 1,1 0-1,5-5 0,43-51-8803,-27 26 1883</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624"/>
    </inkml:context>
    <inkml:brush xml:id="br0">
      <inkml:brushProperty name="width" value="0.025" units="cm"/>
      <inkml:brushProperty name="height" value="0.025" units="cm"/>
    </inkml:brush>
  </inkml:definitions>
  <inkml:trace contextRef="#ctx0" brushRef="#br0">146 5 11627,'0'0'11445,"-9"-1"-8604,6 0-2748,0 0 0,-1 1 0,1-1 1,0 1-1,0 0 0,-1 0 1,1 0-1,0 0 0,-1 0 0,1 1 1,0-1-1,0 1 0,0 0 1,-1 0-1,1 1 0,0-1 0,0 0 1,1 1-1,-1 0 0,0 0 1,0-1-1,1 2 0,-1-1 0,1 0 1,0 0-1,-1 1 0,1 0 1,0-1-1,1 1 0,-1 0 0,0 0 1,1 0-1,0 0 0,-1 0 1,1 0-1,1 0 0,-1 0 0,0 1 1,0 3-1,1-6-153,-1 1 0,1 0-1,0 0 1,-1-1 0,1 1 0,0 0 0,0-1 0,0 1-1,0 0 1,1-1 0,-1 1 0,0 0 0,1-1-1,-1 1 1,1 0 0,0-1 0,-1 1 0,1-1 0,0 1-1,0-1 1,0 1 0,0-1 0,0 0 0,0 1-1,0-1 1,1 0 0,-1 0 0,0 0 0,3 2-1,2-2-55,-1 0 0,0 0-1,1 0 1,-1 0-1,1-1 1,-1 0 0,11-1-1,2 0 142,3 1-406,-16-1 258,0 0 0,0 1 0,0 0 0,0 0 0,0 1 0,0-1 0,0 1 0,-1 0 0,6 2 0,-8-1 159,0-1 0,-1 0 0,1 1 0,-1-1 1,0 1-1,0-1 0,1 1 0,-1 0 0,0-1 0,0 1 1,0 0-1,-1 0 0,1 0 0,0 0 0,-1 0 0,1-1 0,-1 1 1,0 0-1,1 1 0,-1-1 0,0 0 0,0 0 0,0 0 0,-1 0 1,1 0-1,-1 3 0,-1 3 269,0 0 0,0-1 0,-1 0 0,0 0 0,0 0 0,0 0-1,-1 0 1,0 0 0,-1-1 0,1 0 0,-1 0 0,0 0 0,-9 7 0,1-1-488,-1 0-1,0-1 1,-1-1 0,-28 16-1,12-14-3809,-2-3-3117</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0.128"/>
    </inkml:context>
    <inkml:brush xml:id="br0">
      <inkml:brushProperty name="width" value="0.025" units="cm"/>
      <inkml:brushProperty name="height" value="0.025" units="cm"/>
    </inkml:brush>
  </inkml:definitions>
  <inkml:trace contextRef="#ctx0" brushRef="#br0">1 0 13645,'0'0'12097,"0"13"-10768,20 280 3353,-20-293-4664,0 0 1,0 1-1,-1-1 1,1 1-1,0-1 0,0 1 1,0-1-1,0 1 1,0-1-1,0 0 1,0 1-1,1-1 1,-1 1-1,0-1 0,0 1 1,0-1-1,0 0 1,1 1-1,-1-1 1,0 1-1,0-1 1,0 0-1,1 1 0,-1-1 1,0 0-1,1 1 1,-1-1-1,0 0 1,1 0-1,-1 1 1,1-1-1,0 0 1,10-9 228,8-24-116,27-82-98,12-28-39,-57 142 6,-1 0 0,0 0 0,1 0 0,-1 0 0,1 0 0,-1 1 0,1-1 0,-1 0 0,1 0 0,0 0 0,-1 0 0,1 1 0,0-1 0,0 0 0,-1 1 0,1-1 0,0 1 0,0-1 0,0 1 0,0-1 0,1 0 0,-1 1 0,0 1 0,-1-1 0,1 0 0,-1 1 0,1-1 0,0 1 0,-1-1 0,1 0 0,-1 1 0,1-1 0,-1 1 0,1-1 0,-1 1 0,1 0 0,-1-1 0,1 1 0,-1 0 0,0-1 0,1 1 0,-1 0 0,0-1 0,1 2 0,11 54 0,-10-46 0,6 43 0,-6-34 0,1 1 0,11 35 0,-14-55 1,0 1 1,0 0-1,1 0 1,-1-1-1,0 1 1,0 0-1,1 0 1,-1-1-1,1 1 1,-1 0-1,1-1 1,-1 1-1,1-1 1,-1 1-1,1 0 1,-1-1-1,1 1 1,0-1-1,-1 0 0,1 1 1,0-1-1,-1 0 1,1 1-1,0-1 1,-1 0-1,1 1 1,0-1-1,1 0 1,18-11 40,12-30-467,-32 41 423,7-11-631,3-3-2841,-1-1 0,12-27 0,-13 16-3963</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141"/>
    </inkml:context>
    <inkml:brush xml:id="br0">
      <inkml:brushProperty name="width" value="0.025" units="cm"/>
      <inkml:brushProperty name="height" value="0.025" units="cm"/>
    </inkml:brush>
  </inkml:definitions>
  <inkml:trace contextRef="#ctx0" brushRef="#br0">86 293 16784,'0'0'9508,"-10"13"-9562,1-2 143,0 1 0,1 1 0,1 0-1,0 0 1,0 0 0,1 1 0,1 0 0,1 0-1,0 0 1,-4 28 0,8-41-43,-1 6 142,0 0-1,1 0 0,0-1 0,1 1 1,1 12-1,-2-18-178,1 0 0,-1 0 0,1 0 0,-1 0 1,0 0-1,1 0 0,0 0 0,-1 0 0,1-1 0,0 1 0,-1 0 1,1 0-1,0 0 0,0-1 0,-1 1 0,1 0 0,0-1 1,0 1-1,0-1 0,0 1 0,0-1 0,0 0 0,0 1 0,0-1 1,0 0-1,0 0 0,0 1 0,0-1 0,0 0 0,1 0 1,-1 0-1,0 0 0,0-1 0,0 1 0,0 0 0,0 0 0,0-1 1,0 1-1,0 0 0,0-1 0,0 1 0,0-1 0,0 1 1,-1-1-1,3-1 0,3-2 30,1 0 0,-1-1-1,0 0 1,-1 0 0,1-1 0,-1 1 0,0-1-1,0 0 1,-1 0 0,7-14 0,1-1 43,-2-1 0,10-27 0,-13 24 51,-6 20 58,-1 0 0,2 0 0,-1 0 0,1 0 0,0 0 0,0 0 0,0 1 0,5-9 0,-6 14-198,1 1 1,-1-1-1,0 0 0,0 0 1,0 1-1,0-1 0,0 1 1,0-1-1,-1 1 0,1-1 1,0 1-1,-1 0 0,0-1 1,1 3-1,0-3 16,1 6 17,0 2-13,2 0-1,-1 0 1,1 0 0,9 15-1,-12-23-8,0 1-1,-1-1 0,1 0 1,0 0-1,0 1 1,0-1-1,0 0 0,0 0 1,1 0-1,-1 0 0,0 0 1,0-1-1,1 1 1,-1 0-1,0-1 0,1 1 1,-1-1-1,1 1 0,-1-1 1,1 1-1,-1-1 1,1 0-1,-1 0 0,1 0 1,-1 0-1,1 0 0,-1 0 1,1 0-1,-1-1 1,1 1-1,-1 0 0,1-1 1,-1 1-1,1-1 0,-1 0 1,0 1-1,1-1 1,-1 0-1,2-1 0,4-5 42,0 0 0,0 0 0,-1 0-1,0-1 1,0 1 0,6-13 0,-9 13-52,1 1 1,0 0-1,0 0 1,0 0 0,1 0-1,0 0 1,0 1-1,0 0 1,1 0-1,0 1 1,0-1-1,12-6 1,-17 11-8,-1 0-1,1-1 1,0 1-1,0 0 1,0 0-1,-1 0 1,1-1-1,0 1 1,0 0-1,0 0 1,0 0-1,0 0 1,-1 0 0,1 0-1,0 1 1,0-1-1,0 0 1,-1 0-1,1 1 1,0-1-1,0 0 1,0 1-1,-1-1 1,1 1-1,0-1 1,-1 1 0,1-1-1,0 1 1,-1-1-1,1 1 1,0 1-1,8 28-93,-9-28 115,1 0 0,-1 0 0,0 0 1,0 0-1,1 0 0,-1 0 0,1 0 0,0 0 1,0 0-1,-1-1 0,1 1 0,0 0 0,1 0 1,-1-1-1,0 1 0,0-1 0,1 1 0,-1-1 1,3 3-1,-2-4 15,-1 0 0,0 0-1,0 0 1,0 0 0,0 0 0,0-1 0,0 1 0,0 0 0,0-1-1,0 1 1,0-1 0,0 1 0,0-1 0,0 1 0,0-1 0,0 0-1,0 1 1,0-1 0,-1 0 0,1 0 0,0 1 0,-1-1-1,1 0 1,0 0 0,-1 0 0,1 0 0,0-1 0,18-34 760,-15 26-676,21-39-106,26-45 0,-51 95 0,0-1 0,0 1 0,0-1 0,0 1 0,0-1 0,0 0 0,0 1 0,0-1 0,0 1 0,1-1 0,-1 1 0,0-1 0,0 0 0,0 1 0,1-1 0,-1 1 0,0-1 0,0 0 0,1 1 0,-1-1 0,0 0 0,1 1 0,-1-1 0,0 0 0,1 0 0,-1 1 0,0-1 0,1 0 0,-1 0 0,1 0 0,-1 1 0,1-1 0,-1 0 0,0 0 0,1 0 0,-1 0 0,1 0 0,-1 0 0,1 0 0,-1 0 0,1 0 0,-1 0 0,0 0 0,1 0 0,-1 0 0,1-1 0,-1 1 0,1 0 0,-1 0 0,0 0 0,1-1 0,-1 1 0,1 0 0,-1 0 0,0-1 0,1 1 0,-1 0 0,0-1 0,0 1 0,1 0 0,-1-1 0,0 1 0,0-1 0,1 1 0,-1 0 0,0-1 0,0 0 0,8 49 0,-7-33 0,-1-12 0,1-1 0,-1 1 0,1-1 0,0 1 0,0 0 0,-1-1 0,2 0 0,-1 1 0,0-1 0,0 0 0,1 1 0,-1-1 0,1 0 0,3 3 0,-4-5 0,0 1 0,0-1 0,1 1 0,-1-1 0,0 0 0,0 0 0,1 0 0,-1 0 0,0 0 0,0 0 0,0 0 0,1 0 0,-1 0 0,0-1 0,0 1 0,0 0 0,1-1 0,-1 1 0,0-1 0,0 1 0,0-1 0,0 0 0,0 1 0,0-1 0,0 0 0,0 0 0,0 0 0,0 1 0,-1-1 0,1 0 0,0 0 0,-1 0 0,2-2 0,12-14 0,-1-1 0,13-24 0,21-28 0,-47 70 0,0-1 0,1 1 0,-1 0 0,0 0 0,0 0 0,0-1 0,0 1 0,0 0 0,0 0 0,0 0 0,1 0 0,-1 0 0,0-1 0,0 1 0,0 0 0,0 0 0,1 0 0,-1 0 0,0 0 0,0 0 0,0 0 0,0 0 0,1 0 0,-1 0 0,0-1 0,0 1 0,0 0 0,1 0 0,-1 0 0,0 0 0,0 0 0,0 0 0,1 1 0,-1-1 0,0 0 0,0 0 0,0 0 0,1 0 0,-1 0 0,0 0 0,0 0 0,0 0 0,1 0 0,-1 0 0,0 1 0,0-1 0,0 0 0,0 0 0,1 0 0,3 16 0,-2 31 0,-1-35 0,-1 7 0,0-10 0,0-1 0,1 1 0,0 0 0,0 0 0,1 0 0,3 9 0,-5-18 0,0 1 0,0-1 0,0 1 0,0-1 0,1 0 0,-1 1 0,0-1 0,0 0 0,0 1 0,1-1 0,-1 0 0,0 1 0,0-1 0,1 0 0,-1 1 0,0-1 0,1 0 0,-1 0 0,0 0 0,1 1 0,-1-1 0,1 0 0,-1 0 0,0 0 0,1 0 0,-1 0 0,1 1 0,-1-1 0,0 0 0,1 0 0,-1 0 0,1 0 0,-1 0 0,0 0 0,1-1 0,14-10 0,7-23 0,-21 32 0,14-25 0,-6 10 0,0 0 0,1 1 0,0 0 0,2 1 0,18-21 0,-29 36 0,0-1 0,-1 0 0,1 1 0,0-1 0,0 1 0,0-1 0,0 1 0,0-1 0,0 1 0,0 0 0,0-1 0,0 1 0,0 0 0,0 0 0,0 0 0,0 0 0,0 0 0,0 0 0,0 0 0,0 0 0,0 0 0,0 0 0,0 0 0,0 1 0,0-1 0,0 0 0,0 1 0,0-1 0,0 1 0,0-1 0,0 1 0,0 0 0,-1-1 0,2 2 0,-1-1 0,1 0 0,-1 0 0,0 0 0,1-1 0,-1 1 0,1 0 0,0-1 0,-1 1 0,1-1 0,-1 1 0,1-1 0,0 0 0,-1 1 0,1-1 0,0 0 0,-1 0 0,1 0 0,0-1 0,-1 1 0,1 0 0,0-1 0,1 0 0,0 0 0,0-1 0,0 1 0,-1 0 0,1 0 0,0 0 0,0 1 0,0-1 0,0 1 0,0-1 0,0 1 0,0 0 0,0 0 0,1 0 0,-1 1 0,0-1 0,0 1 0,0 0 0,2 1 0,0 1 0,0 0 0,-1 0 0,1 1 0,-1 0 0,0 0 0,-1 0 0,1 1 0,5 7 0,-9-11-20,1 0 0,-1 0-1,1 0 1,0 0 0,-1 0 0,1-1 0,0 1 0,0 0-1,-1 0 1,1-1 0,0 1 0,0-1 0,0 1 0,0-1-1,0 1 1,0-1 0,0 1 0,0-1 0,0 0 0,0 1-1,0-1 1,0 0 0,0 0 0,0 0 0,0 0-1,0 0 1,2 0 0,-1-1-90,0 0 0,0 0-1,-1 0 1,1 0 0,0 0 0,-1-1-1,1 1 1,-1-1 0,0 1-1,1-1 1,-1 1 0,0-1 0,2-3-1,2-4-913,-1 0 1,0-1-1,0 0 0,3-16 0,-1-7-5873</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498"/>
    </inkml:context>
    <inkml:brush xml:id="br0">
      <inkml:brushProperty name="width" value="0.025" units="cm"/>
      <inkml:brushProperty name="height" value="0.025" units="cm"/>
    </inkml:brush>
  </inkml:definitions>
  <inkml:trace contextRef="#ctx0" brushRef="#br0">0 16 24407,'0'0'8360,"63"-15"-30237</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936"/>
    </inkml:context>
    <inkml:brush xml:id="br0">
      <inkml:brushProperty name="width" value="0.025" units="cm"/>
      <inkml:brushProperty name="height" value="0.025" units="cm"/>
    </inkml:brush>
  </inkml:definitions>
  <inkml:trace contextRef="#ctx0" brushRef="#br0">32 316 14189,'0'0'11563,"-6"6"-10965,3-2-408,0-1-1,0 1 0,1 0 0,-1 0 0,1 0 1,0 0-1,0 0 0,-2 9 0,3-12-119,1 0 0,0 0-1,0 0 1,0 0 0,0 0-1,0 1 1,0-1 0,0 0-1,0 0 1,0 0 0,0 0-1,1 0 1,-1 0 0,0 1-1,1-1 1,-1 0 0,1 0-1,-1 0 1,2 1 0,-1-1-44,1 0-1,-1 1 1,1-1 0,-1 0-1,1-1 1,0 1 0,0 0 0,-1 0-1,1-1 1,0 1 0,0-1 0,0 1-1,-1-1 1,1 0 0,0 0 0,3 0-1,-1 0-2,0-1-1,0 0 1,0 0-1,-1 0 0,1 0 1,-1-1-1,1 1 1,-1-1-1,1 0 1,-1 0-1,0 0 1,0-1-1,0 1 1,0-1-1,0 1 0,-1-1 1,1 0-1,-1 0 1,1 0-1,1-4 1,2-2 6,-1 0 1,0 0-1,-1 0 1,0 0-1,0 0 1,4-18-1,-9 35 93,0 1-1,0-1 0,1 1 0,0 0 1,1-1-1,2 11 0,-3-18-107,1-1 0,-1 1 0,1-1 0,-1 1 0,1 0 0,-1-1 0,1 1 0,-1-1 1,1 0-1,-1 1 0,1-1 0,0 1 0,-1-1 0,1 0 0,0 1 0,-1-1 0,1 0 0,0 0 0,-1 0 0,1 1 0,0-1 0,0 0 0,-1 0 0,1 0 0,0 0 0,0 0 0,-1-1 1,1 1-1,0 0 0,-1 0 0,1 0 0,0 0 0,0-1 0,-1 1 0,1 0 0,0-1 0,-1 1 0,1-1 0,-1 1 0,2-2 0,24-18 654,-9-2-640,-1-1 0,0-1 0,-2 0 0,13-32 0,-19 38-31,-1 0-1,-1 0 1,-1-1-1,0 1 1,-2-1-1,0 0 1,1-21-1,-4 40 4,0-1 0,0 1 0,0 0 0,0 0 0,0 0 0,1 0 0,-1-1 0,0 1 0,0 0 0,0 0 0,0 0 0,0 0 0,0-1 0,0 1 0,0 0 0,0 0 0,0 0 0,0-1 0,0 1 0,0 0 0,0 0 0,0-1 0,0 1 0,0 0 0,0 0 0,0 0 0,0 0 0,0-1 0,0 1 0,0 0 0,0 0 0,0 0 0,-1-1 0,1 1 0,0 0 0,0 0 0,0 0 0,0 0 0,0 0 0,-1-1 0,1 1 0,0 0 0,0 0 0,0 0 0,0 0 0,-1 0 0,1 0 0,0 0 0,0 0 0,0 0 0,-1 0 0,1-1 0,0 1 0,0 0 0,0 0 0,-1 0 0,1 0 0,0 0 0,0 1 0,0-1 0,-1 0 0,1 0 0,-6 7 0,6-6 0,-13 23 0,2 1 0,0 1 0,2 0 0,1 1 0,1-1 0,1 1 0,2 1 0,0-1 0,1 38 0,3-64 0,0 0 0,0 0 0,-1 0 0,1 1 0,1-1 0,-1 0 0,0 0 0,0 0 0,0 0 0,1 0 0,-1 0 0,0 0 0,1 0 0,-1 1 0,1-1 0,-1-1 0,1 1 0,0 0 0,-1 0 0,1 0 0,0 0 0,0 0 0,0 0 0,-1-1 0,1 1 0,0 0 0,2 0 0,-1 0 0,0-1 0,0 0 0,0 0 0,0 0 0,0 0 0,1 0 0,-1 0 0,0 0 0,0-1 0,0 1 0,0-1 0,0 0 0,0 1 0,1-2 0,6-2 0,0-1 0,-1 0 0,0 0 0,0-1 0,12-10 0,-14 10 0,-1 0 0,1 0 0,-1-1 0,0 0 0,-1 1 0,1-2 0,-1 1 0,-1 0 0,1-1 0,-1 0 0,-1 0 0,1 0 0,-1 0 0,-1 0 0,1 0 0,-1 0 0,-1-16 0,0 23 0,0 0 0,0 0 0,0 1 0,-1-1 0,1 0 0,0 1 0,0-1 0,-1 0 0,1 1 0,0-1 0,-1 0 0,1 1 0,-1-1 0,1 1 0,-1-1 0,1 1 0,-1-1 0,1 1 0,-1-1 0,1 1 0,-1-1 0,0 1 0,1 0 0,-1-1 0,0 1 0,1 0 0,-1 0 0,0-1 0,0 1 0,1 0 0,-1 0 0,0 0 0,1 0 0,-1 0 0,0 0 0,0 0 0,1 0 0,-1 0 0,0 1 0,0-1 0,1 0 0,-1 0 0,0 1 0,1-1 0,-1 0 0,0 1 0,1-1 0,-1 1 0,-30 20 0,27-16-36,0 0 0,1 0 0,-1 0 0,1 0 0,1 0 0,-1 1 0,1 0 0,0-1 1,0 1-1,0 0 0,1 0 0,0 0 0,0 0 0,1 10 0,0-15-269,1 0-1,0 0 1,-1 0 0,1 0 0,0 0-1,0 0 1,0 0 0,0 0-1,0 0 1,0 0 0,0-1 0,0 1-1,0 0 1,0-1 0,0 1 0,1-1-1,-1 1 1,0-1 0,0 0 0,1 1-1,-1-1 1,0 0 0,0 0 0,1 0-1,-1 0 1,0 0 0,1 0 0,-1 0-1,0 0 1,0 0 0,2-1-1,3 1-1456,18 0-6347</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293"/>
    </inkml:context>
    <inkml:brush xml:id="br0">
      <inkml:brushProperty name="width" value="0.025" units="cm"/>
      <inkml:brushProperty name="height" value="0.025" units="cm"/>
    </inkml:brush>
  </inkml:definitions>
  <inkml:trace contextRef="#ctx0" brushRef="#br0">80 0 17040,'0'0'13960,"-7"2"-14553,-22 4-127,28-6 699,1 0 1,0 0-1,-1 1 1,1-1-1,0 0 1,-1 0 0,1 1-1,0-1 1,-1 0-1,1 0 1,0 1-1,0-1 1,0 0-1,-1 1 1,1-1-1,0 0 1,0 1-1,0-1 1,-1 0 0,1 1-1,0-1 1,0 1-1,0-1 1,0 0-1,0 1 1,0-1-1,0 1 1,0-1-1,0 0 1,0 1-1,0-1 1,0 1-1,0-1 1,1 0 0,-1 1-1,0-1 1,0 0-1,0 1 1,0-1-1,1 0 1,-1 1-1,0-1 1,0 0-1,1 1 1,-1-1-1,0 0 1,1 0 0,-1 1-1,0-1 1,1 0-1,-1 0 1,0 0-1,1 1 1,-1-1-1,0 0 1,1 0-1,0 0 1,21 16 4,-21-15-25,2 1 37,8 4 22,-1 1-1,1 1 1,-1 0 0,-1 0 0,12 13 0,-19-19 59,0 1 1,-1-1-1,1 1 1,0-1-1,-1 1 1,1 0-1,-1 0 1,0 0 0,0 0-1,0 0 1,-1 0-1,1 0 1,-1 0-1,1 0 1,-1 0-1,0 0 1,0 0 0,0 1-1,-1-1 1,1 0-1,-1 0 1,0 0-1,0 0 1,0 0-1,0 0 1,0 0 0,-4 4-1,3-3-30,-1 0 0,1-1 0,-1 0 1,0 1-1,0-1 0,0 0 0,-1-1 0,1 1 0,-1-1 0,1 1 1,-1-1-1,0 0 0,0 0 0,0-1 0,0 1 0,-6 1 0,2-2-1097,1 1 0,0-1 1,-1 0-1,0-1 0,-9 0 0,-14-4-9883</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965"/>
    </inkml:context>
    <inkml:brush xml:id="br0">
      <inkml:brushProperty name="width" value="0.025" units="cm"/>
      <inkml:brushProperty name="height" value="0.025" units="cm"/>
    </inkml:brush>
  </inkml:definitions>
  <inkml:trace contextRef="#ctx0" brushRef="#br0">1 252 18770,'0'0'5237,"0"9"-4506,0 6-542,6 80 521,-5-85-677,1-1 0,-1 1 1,1-1-1,1 0 0,0 1 0,0-1 0,10 16 0,-13-24-23,1 0 0,0 0 0,-1 0 0,1 0 0,0 0 0,0 0 0,-1 0 0,1-1 0,0 1 0,0 0 0,0-1 0,0 1 0,0 0 0,0-1 0,0 1 0,1-1 0,-1 0 0,0 1 0,0-1 0,0 0 0,0 0 0,0 0 0,1 0 0,-1 0 0,0 0 0,0 0 0,0 0 0,0 0 0,1 0 0,-1-1 0,0 1 0,0 0 0,0-1 0,0 1 0,0-1 0,0 1 0,0-1 0,0 0 0,0 1 0,0-1 0,1-1 0,3-3 225,0 0 0,0 0 0,0 0 0,-1 0 1,7-11-1,9-25 213,-1 0 1,-2 0-1,-2-2 1,-2 0-1,-1-1 0,5-44 1,-4 122-855,-9-12 423,23 101 5,-23-108 42,1 0-1,1 0 1,0 0 0,1-1 0,16 24 0,-22-36-49,0 0 0,0 0 0,0 0-1,0-1 1,1 1 0,-1 0 0,1-1 0,-1 1 0,1-1 0,0 0 0,-1 1-1,1-1 1,0 0 0,0 0 0,0 0 0,0 0 0,0 0 0,0-1 0,0 1-1,0-1 1,0 1 0,0-1 0,0 0 0,0 1 0,0-1 0,3-1 0,-2 0 27,0 0 0,0-1 0,0 0 1,0 1-1,0-1 0,0 0 0,-1 0 1,1-1-1,-1 1 0,0-1 0,1 1 1,-1-1-1,0 1 0,2-7 1,6-9 125,-1 0 1,-1-1 0,0 0-1,5-24 1,-7 18-169,0 1 0,-2-1 0,-1 0 0,-1 0 0,-1-1 0,-1 1 0,-4-33 0,4 58 0,0-1 0,0 1 0,0-1 0,0 0 0,0 1 0,0-1 0,0 1 0,0-1 0,0 0 0,0 1 0,0-1 0,0 1 0,-1-1 0,1 1 0,0-1 0,0 0 0,-1 1 0,1-1 0,0 1 0,-1-1 0,1 1 0,0-1 0,-1 1 0,1 0 0,-1-1 0,1 1 0,-1-1 0,1 1 0,-1 0 0,1-1 0,-1 1 0,1 0 0,-1 0 0,1 0 0,-1-1 0,0 1 0,1 0 0,-1 0 0,1 0 0,-1 0 0,-1 0 0,1 1 0,0 0 0,0-1 0,0 1 0,0 0 0,0 0 0,1 0 0,-1 0 0,0 1 0,0-1 0,1 0 0,-1 0 0,1 0 0,-1 0 0,1 1 0,-1-1 0,1 0 0,0 1 0,-1 1 0,-5 73-5400,6-69 4485,0 0 0,0-1 0,1 1 0,0 0 1,0 0-1,1 0 0,0-1 0,5 12 0,3-1-5182</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307"/>
    </inkml:context>
    <inkml:brush xml:id="br0">
      <inkml:brushProperty name="width" value="0.025" units="cm"/>
      <inkml:brushProperty name="height" value="0.025" units="cm"/>
    </inkml:brush>
  </inkml:definitions>
  <inkml:trace contextRef="#ctx0" brushRef="#br0">14 32 14606,'0'0'10516,"0"9"-9389,-6 54 66,3-43-587,0 0 1,2 1 0,1 27-1,0-48-595,0 1-1,0-1 0,0 1 0,0-1 1,0 0-1,1 1 0,-1-1 1,0 0-1,0 1 0,0-1 0,0 0 1,1 1-1,-1-1 0,0 0 1,0 1-1,0-1 0,1 0 1,-1 0-1,0 1 0,1-1 0,-1 0 1,0 0-1,1 1 0,-1-1 1,0 0-1,1 0 0,-1 0 0,0 0 1,1 0-1,-1 0 0,0 0 1,1 1-1,-1-1 0,1 0 1,-1 0-1,0 0 0,1 0 0,-1 0 1,0-1-1,1 1 0,-1 0 1,1 0-1,-1 0 0,0 0 0,1 0 1,-1 0-1,0-1 0,1 1 1,-1 0-1,0 0 0,1-1 1,16-12 665,-7-1-439,-1 0 1,0 0-1,-1-1 1,-1 0-1,-1 0 1,8-24-1,18-40-618,-29 87-3145,4 48 2349,-7-52 1080,11 49-2539,-11-52 2383,0 1 0,1-1 1,-1 0-1,1 1 0,-1-1 0,1 0 0,0 1 1,-1-1-1,1 0 0,0 0 0,0 0 0,0 0 1,0 0-1,0 0 0,0 0 0,0 0 1,0 0-1,1-1 0,-1 1 0,0 0 0,0-1 1,1 1-1,-1 0 0,0-1 0,1 0 0,-1 1 1,1-1-1,-1 0 0,0 0 0,1 0 1,-1 0-1,1 0 0,2 0 0,17-7-5699</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696"/>
    </inkml:context>
    <inkml:brush xml:id="br0">
      <inkml:brushProperty name="width" value="0.025" units="cm"/>
      <inkml:brushProperty name="height" value="0.025" units="cm"/>
    </inkml:brush>
  </inkml:definitions>
  <inkml:trace contextRef="#ctx0" brushRef="#br0">36 258 10730,'-4'12'5355,"4"-10"-5195,-8 20 1429,2 1-1,0-1 1,2 1 0,-3 30-1,7-53-1545,0 1-1,0-1 0,0 1 0,0 0 1,0-1-1,0 1 0,0 0 1,0-1-1,0 1 0,0-1 1,0 1-1,1 0 0,-1-1 1,0 1-1,0-1 0,1 1 0,-1-1 1,0 1-1,1-1 0,-1 1 1,0-1-1,1 1 0,-1-1 1,1 1-1,-1-1 0,1 0 1,-1 1-1,1-1 0,-1 0 0,1 1 1,-1-1-1,1 0 0,0 0 1,-1 1-1,1-1 0,-1 0 1,1 0-1,0 0 0,-1 0 1,1 0-1,-1 0 0,1 0 0,0 0 1,-1 0-1,1 0 0,0 0 1,-1 0-1,1-1 0,-1 1 1,1 0-1,-1 0 0,1-1 1,0 1-1,-1 0 0,1-1 0,-1 1 1,1-1-1,-1 1 0,4-3 13,0 1 0,0-1 0,0 1 0,-1-1 0,1 0 0,-1 0 0,4-5 0,6-13 15,0-1 0,-2 0 0,0-1-1,-2 0 1,0-1 0,-2 1 0,0-2 0,-2 1-1,-1-1 1,-1 1 0,-1-1 0,-1 0-1,-3-37 1,2 61-82,1-1 0,-1 1 0,0-1 0,-1 1 0,1 0 0,0-1 0,0 1 0,-1 0 0,1-1 0,0 1 0,-1 0 0,1 0-1,-1-1 1,0 1 0,1 0 0,-1 0 0,0 0 0,0 0 0,0 0 0,0 0 0,0 0 0,0 0 0,0 0 0,0 0 0,0 0 0,-2 0 0,2 1 0,0 0 1,-1 0-1,1 0 0,0 1 1,0-1-1,0 0 1,0 1-1,0-1 1,0 1-1,0 0 1,0-1-1,0 1 1,0 0-1,0 0 1,0-1-1,0 1 0,0 0 1,1 0-1,-1 0 1,0 0-1,1 0 1,-1 0-1,0 0 1,1 0-1,-1 0 1,1 1-1,0-1 1,-1 0-1,1 0 1,0 2-1,-6 13-35,-5 14 654,2 0 0,0 1 0,-7 57 0,16-87-598,0 0 0,0 0 0,0 0 0,0 0 0,0 0 0,0 0-1,1 0 1,-1 0 0,0 0 0,1 0 0,-1 0 0,0 0 0,1 0 0,-1 0 0,1 0 0,-1-1 0,1 1 0,0 0 0,-1 0 0,1-1 0,0 1 0,0 0 0,-1-1 0,1 1 0,0-1 0,0 1-1,0-1 1,0 1 0,0-1 0,0 0 0,0 1 0,0-1 0,0 0 0,-1 0 0,1 1 0,0-1 0,0 0 0,0 0 0,0 0 0,0 0 0,0-1 0,0 1 0,0 0 0,0 0 0,0-1 0,1 1-1,59-18-702,-44 12-393,-12 4 425,0 0 0,0 1 0,1 0 1,-1 0-1,0 1 0,0-1 0,0 1 1,1 0-1,-1 0 0,0 1 0,0 0 1,8 2-1,-11-3 391,0 1 0,0 0 1,0 1-1,0-1 0,0 0 0,-1 0 0,1 1 1,-1-1-1,1 1 0,-1-1 0,1 1 0,-1 0 1,0-1-1,0 1 0,0 0 0,2 3 0,4 29 399,-7-33-333,0 0 1,0 0 0,0 0 0,0 0 0,0 0-1,0 0 1,0 0 0,0 0 0,0 0 0,1 0-1,-1 0 1,0 0 0,1 0 0,-1-1 0,1 1 0,-1 0-1,1 0 1,1 1 0,8-11-623,16-47 2027,-16 34-2429,5-8-2251</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041"/>
    </inkml:context>
    <inkml:brush xml:id="br0">
      <inkml:brushProperty name="width" value="0.025" units="cm"/>
      <inkml:brushProperty name="height" value="0.025" units="cm"/>
    </inkml:brush>
  </inkml:definitions>
  <inkml:trace contextRef="#ctx0" brushRef="#br0">13 1 10858,'0'0'10250,"-1"9"-9722,0-4-474,0 0-1,1-1 1,-1 1-1,1 0 0,0 0 1,1 0-1,-1 0 1,1 0-1,0-1 0,0 1 1,0 0-1,1-1 0,0 1 1,0-1-1,0 1 1,0-1-1,6 8 0,-1-3 213,-1 0 0,0 1-1,0-1 1,-1 1 0,5 16-1,-9-24-247,-1-1 0,1 1-1,-1-1 1,1 1 0,-1-1-1,0 1 1,1-1 0,-1 1-1,0-1 1,0 1 0,0-1-1,0 1 1,-1 0 0,1-1-1,0 1 1,-1-1 0,1 1-1,-1-1 1,1 1 0,-1-1-1,0 0 1,1 1 0,-1-1-1,0 0 1,0 1 0,0-1-1,0 0 1,0 0 0,0 0-1,-1 0 1,1 0-1,0 0 1,0 0 0,-1-1-1,1 1 1,-1 0 0,1-1-1,0 1 1,-1-1 0,1 1-1,-1-1 1,1 0 0,-1 1-1,0-1 1,1 0 0,-1 0-1,1 0 1,-1 0 0,-2-1-1,3 1-151,0 0-1,0 0 0,0 0 0,0 0 1,0 0-1,-1-1 0,1 1 0,0 0 0,0-1 1,0 1-1,0-1 0,0 1 0,0-1 1,0 0-1,0 1 0,0-1 0,0 0 1,1 1-1,-1-1 0,0 0 0,0 0 1,1 0-1,-1 0 0,0 0 0,1 0 0,-1 0 1,1 0-1,-1 0 0,1 0 0,0 0 1,-1-2-1,-3-39-7051,4 37 5990,0-37-8558</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386"/>
    </inkml:context>
    <inkml:brush xml:id="br0">
      <inkml:brushProperty name="width" value="0.025" units="cm"/>
      <inkml:brushProperty name="height" value="0.025" units="cm"/>
    </inkml:brush>
  </inkml:definitions>
  <inkml:trace contextRef="#ctx0" brushRef="#br0">17 0 14253,'0'0'4164,"0"11"-1361,-7 101 1787,2-60-3155,2 0 0,2 0 0,9 76 0,-7-123-1430,0-1 0,0 1 0,1-1 0,-1 1 0,1-1 0,0 0 0,0 0 0,4 4-1,-6-7-23,1 0-1,-1 0 1,1-1-1,-1 1 0,1 0 1,0-1-1,-1 1 1,1-1-1,0 1 0,-1-1 1,1 1-1,0-1 0,0 1 1,0-1-1,0 0 1,-1 1-1,1-1 0,0 0 1,0 0-1,0 1 1,0-1-1,0 0 0,0 0 1,0 0-1,0 0 1,0-1-1,-1 1 0,1 0 1,0 0-1,0 0 0,0-1 1,0 1-1,0 0 1,-1-1-1,1 1 0,0-1 1,0 1-1,0-1 1,-1 1-1,1-1 0,0 0 1,-1 1-1,1-1 0,-1 0 1,1 1-1,-1-1 1,1-1-1,8-10-271,0 0 0,-2-1 1,9-16-1,-10 16 378,1 1 1,0 0-1,1 0 1,11-14-1,-18 25-38,1-1 0,-1 1 1,1 0-1,-1-1 0,1 1 0,0 0 1,0 0-1,-1 0 0,1 0 0,0 0 1,0 0-1,0 1 0,0-1 0,0 1 1,0-1-1,0 1 0,0 0 0,0 0 1,0 0-1,0 0 0,0 0 0,3 0 1,2 2-27,-1 0 1,1 1-1,-1-1 1,1 1-1,6 5 1,-8-5-11,0-1 0,1 1 1,-1-1-1,1 0 0,-1 0 0,12 2 1,-9-4 8,1-1 0,-1 0 1,1 0-1,-1-1 1,1 0-1,-1-1 1,0 0-1,0 0 1,0-1-1,-1 0 0,1 0 1,-1 0-1,12-11 1,-11 9-41,0 0-1,0 1 1,0 0 0,0 1 0,1-1 0,0 2 0,0-1-1,0 1 1,0 1 0,0-1 0,20-1 0,-5 5 76,-16-1-16,1 1 0,0-1 0,-1 0 0,1-1 0,0 0 0,-1 0 0,1-1 0,-1 0 0,0 0 0,1-1 0,-1 0 0,-1 0 0,1-1 0,14-10 0,-8 4-464,20-13-211,-11 11-7691</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155"/>
    </inkml:context>
    <inkml:brush xml:id="br0">
      <inkml:brushProperty name="width" value="0.025" units="cm"/>
      <inkml:brushProperty name="height" value="0.025" units="cm"/>
    </inkml:brush>
  </inkml:definitions>
  <inkml:trace contextRef="#ctx0" brushRef="#br0">40 0 14926,'0'0'7928,"-2"12"-5718,-9 50-352,3-25-966,2 0-1,2 0 0,-1 50 1,5-86-898,1 0 0,-1 0 1,0 0-1,0 0 1,1 1-1,-1-1 1,0 0-1,1 0 1,-1-1-1,1 1 0,-1 0 1,1 0-1,-1 0 1,1 0-1,0 0 1,0 0-1,-1-1 1,1 1-1,0 0 1,0-1-1,0 1 0,0-1 1,0 1-1,0-1 1,0 1-1,0-1 1,0 1-1,0-1 1,0 0-1,0 0 1,0 0-1,0 1 0,0-1 1,0 0-1,0 0 1,0 0-1,0-1 1,0 1-1,0 0 1,0 0-1,0 0 1,0-1-1,2 0 0,3 0-61,0-1-1,1-1 0,-1 1 0,0-1 0,11-7 0,14-12-266,-24 16 180,1 0-1,-1 0 0,1 1 1,0 0-1,0 1 1,1-1-1,-1 1 0,1 1 1,0 0-1,0 0 1,0 1-1,1 0 0,18-2 1,-26 5 136,-1-1 0,1 0 0,0 1 0,0-1 0,0 1 0,0-1 0,0 1 0,0 0-1,0 0 1,-1 0 0,1 0 0,0 0 0,-1 0 0,1 0 0,-1 1 0,1-1 0,-1 0 0,0 1 0,1-1 0,-1 1 0,2 3 0,-1-1 71,0 1 1,0 0-1,0 0 1,-1 0-1,0 0 1,0 0-1,0 0 1,0 8-1,0-5 129,-1 0-1,0 0 1,-1 0 0,1 0-1,-2 0 1,1 0-1,-1 0 1,-1 0 0,1 0-1,-1-1 1,-4 9-1,0-7-43,-1-1 0,0 0-1,0 0 1,0 0 0,-1-1-1,0 0 1,-1-1-1,1 0 1,-1-1 0,0 0-1,-1 0 1,1-1 0,-1 0-1,0-1 1,0 0 0,0-1-1,0 0 1,0-1-1,0 0 1,-1-1 0,1 0-1,-20-4 1,29 4-244,1 0 1,-1 0-1,0 0 1,0-1-1,1 1 0,-1-1 1,0 1-1,1-1 0,-1 0 1,1 0-1,-1 1 1,1-1-1,-1 0 0,1 0 1,0-1-1,-1 1 0,1 0 1,0 0-1,0-1 1,0 1-1,0 0 0,0-1 1,0 1-1,0-1 0,0 0 1,1 1-1,-1-1 1,1 0-1,-1 1 0,1-1 1,0 0-1,-1 1 0,1-1 1,0-2-1,1 0-302,-1 0 0,1 0 0,0 1-1,0-1 1,0 1 0,1-1 0,-1 1-1,1-1 1,0 1 0,0 0 0,0 0 0,0 0-1,1 0 1,-1 0 0,5-3 0,20-18-7216,4 0-6394</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628"/>
    </inkml:context>
    <inkml:brush xml:id="br0">
      <inkml:brushProperty name="width" value="0.025" units="cm"/>
      <inkml:brushProperty name="height" value="0.025" units="cm"/>
    </inkml:brush>
  </inkml:definitions>
  <inkml:trace contextRef="#ctx0" brushRef="#br0">0 198 18385,'0'0'2467,"2"9"154,-2-4-2290,1 0-1,0-1 1,1 1 0,-1-1 0,1 1 0,0-1 0,0 1-1,0-1 1,1 0 0,3 5 0,-5-8-283,0 0 1,1 0-1,-1 0 1,1 1-1,-1-1 1,1 0 0,0-1-1,-1 1 1,1 0-1,0-1 1,0 1-1,0 0 1,-1-1-1,1 0 1,0 0-1,0 1 1,0-1 0,0 0-1,0 0 1,0-1-1,0 1 1,-1 0-1,1-1 1,0 1-1,0-1 1,0 1-1,-1-1 1,1 0-1,0 0 1,-1 0 0,1 0-1,0 0 1,-1 0-1,0 0 1,3-3-1,3-2-1,0 0-1,0 0 1,-1-1-1,0 0 0,0 0 1,0-1-1,-1 1 1,0-1-1,-1 0 0,0-1 1,4-11-1,-3 7 21,-1 0 1,-1-1-1,0 1 0,-1-1 0,0 0 0,-1 1 0,-1-16 1,0 28-27,0-1 0,0 1 0,0 0 0,0-1 0,0 1 1,0-1-1,0 1 0,-1 0 0,1-1 0,0 1 0,-1-1 0,1 1 1,-1 0-1,0 0 0,1-1 0,-1 1 0,0 0 0,0 0 1,0 0-1,0 0 0,0 0 0,0 0 0,0 0 0,0 0 0,0 0 1,0 0-1,-1 1 0,1-1 0,0 0 0,0 1 0,-3-2 0,2 3-21,1-1 0,-1 0 0,1 1 0,-1-1 0,1 0 0,-1 1 0,1 0 0,-1-1 0,1 1 0,-1 0 0,1 0 0,0 0 0,-1 0 0,1 0 0,0 0 0,0 0-1,0 0 1,0 0 0,0 1 0,0-1 0,0 0 0,0 1 0,1-1 0,-1 1 0,0-1 0,1 1 0,-1-1 0,1 3 0,-5 11 10,1 0 0,1 1 0,1-1 0,0 1 0,1 24 0,1-32-24,0-1 1,0 0-1,1 0 1,0 0-1,0 0 1,1 0-1,0 0 1,0 0-1,1-1 1,-1 1-1,2-1 1,-1 1-1,1-1 1,6 8-1,-9-13-1,0 1 0,0-1 0,0 0 0,1 0 0,-1 0 0,0 0 0,1 0 0,-1 0 0,1 0 0,-1-1 0,1 1 0,-1 0 0,1-1 0,0 1 0,-1-1 0,1 0 0,0 1 1,-1-1-1,1 0 0,0 0 0,0 0 0,2-1 0,-1 0 11,0 0 0,0 0 1,-1 0-1,1-1 1,-1 1-1,1-1 1,-1 0-1,1 0 1,-1 1-1,0-2 0,0 1 1,2-2-1,5-8 62,-1-1 0,0 1 0,12-28 0,-19 39-78,59-152 0,-49 220 0,-9-42 0,-2-12 0,1 0 0,0 0 0,1 0 0,0 0 0,1-1 0,9 25 0,-11-36 0,-1-1 0,0 1 0,1 0 0,-1-1 0,1 1 0,-1-1 0,0 1 0,1-1 0,0 1 0,-1-1 0,1 1 0,-1-1 0,1 1 0,-1-1 0,1 0 0,0 1 0,-1-1 0,1 0 0,0 1 0,-1-1 0,1 0 0,0 0 0,0 0 0,-1 0 0,1 0 0,0 0 0,-1 0 0,1 0 0,0 0 0,0 0 0,-1 0 0,1 0 0,0 0 0,-1-1 0,1 1 0,0 0 0,-1 0 0,1-1 0,0 1 0,-1-1 0,1 1 0,-1 0 0,1-1 0,0 1 0,-1-1 0,1 0 0,-1 1 0,0-1 0,1 1 0,-1-1 0,1 0 0,-1 0 0,23-34 0,-9-2-2141,-8-23-6779,-6 21-1575</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6"/>
    </inkml:context>
    <inkml:brush xml:id="br0">
      <inkml:brushProperty name="width" value="0.025" units="cm"/>
      <inkml:brushProperty name="height" value="0.025" units="cm"/>
    </inkml:brush>
  </inkml:definitions>
  <inkml:trace contextRef="#ctx0" brushRef="#br0">0 0 17457,'0'0'8648</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7.578"/>
    </inkml:context>
    <inkml:brush xml:id="br0">
      <inkml:brushProperty name="width" value="0.025" units="cm"/>
      <inkml:brushProperty name="height" value="0.025" units="cm"/>
    </inkml:brush>
  </inkml:definitions>
  <inkml:trace contextRef="#ctx0" brushRef="#br0">0 606 10666,'6'-11'1660,"-5"8"-1583,10-20 1525,1 0 1,2 0-1,0 2 0,30-37 0,-43 57-342,-16 37 2167,3-14-3291,1 1 1,2 0-1,-8 26 0,14-37-166,0 0 1,0 0-1,2 0 0,-1 0 0,2 1 1,-1-1-1,2 0 0,1 17 1,1-27 18,-1 0 0,0 0 0,0 0 0,1-1-1,-1 1 1,1-1 0,-1 1 0,1-1 0,0 0 0,-1 0 0,1 0 0,0 0 0,0-1 0,0 1 0,0-1 0,0 0 0,4 1 0,28 7 55,-27-2-59,-1-1 0,1 1 0,-1 0 0,0 1-1,-1-1 1,0 1 0,0 1 0,0-1 0,-1 1 0,0 0 0,0 0 0,-1 1 0,0-1 0,-1 1 0,4 13 0,-3-6 139,0-1 1,-2 1 0,0-1-1,0 1 1,-2 0 0,0-1-1,0 1 1,-5 23 0,4-32 89,-1 1 0,0-1 0,-1 0 0,0 0 0,0 0 0,0-1 0,-1 1 0,0-1 1,0 0-1,-7 8 0,8-11-115,0 1 0,0-1 1,-1 0-1,1 0 0,-1 0 1,0-1-1,0 1 0,0-1 1,0 0-1,0 0 0,-1-1 0,1 1 1,0-1-1,-1 0 0,1 0 1,-1 0-1,-6 0 0,9-1-79,1 0-1,0-1 1,-1 1-1,1-1 1,-1 1-1,1-1 1,0 1 0,-1-1-1,1 0 1,0 1-1,-1-1 1,1 0-1,0 0 1,0 0-1,0 0 1,0 0-1,0 0 1,0 0-1,0 0 1,0-1-1,1 1 1,-1 0 0,0-1-1,1 1 1,-1 0-1,1-1 1,-1 1-1,1-1 1,-1 1-1,1 0 1,0-4-1,-3-52-57,4 50 49,3-35-138,3 1 0,1 0 0,2 0-1,30-74 1,-16 45 21,-13 39 113,2-5 10,-2 1 0,-1-2-1,-1 1 1,-2-1-1,2-48 1,-27 138-375,14-30 306,1-11 53,0 0 1,1 0 0,1 0-1,0 0 1,1 18 0,0-30-9,1 1 1,-1-1 0,1 1 0,-1 0 0,1-1-1,0 1 1,-1-1 0,1 1 0,0-1 0,-1 0 0,1 1-1,0-1 1,0 0 0,0 1 0,-1-1 0,1 0-1,0 0 1,0 0 0,0 1 0,-1-1 0,1 0 0,0 0-1,0 0 1,0-1 0,0 1 0,1 0 0,23-3-25,-1-5 61,0-1 0,43-22 0,20-8 24,-86 38-44,0 0-1,-1 1 0,1-1 1,0 0-1,-1 0 0,1 1 1,0-1-1,-1 0 0,1 0 1,-1 0-1,0 0 1,1 0-1,-1 0 0,0 0 1,1 0-1,-1 0 0,0 0 1,0 0-1,0 0 1,0 0-1,0 0 0,0 0 1,0 0-1,0 0 0,0 0 1,0 0-1,-1 0 0,0-2 1,-9-34 360,8 32-339,-3-11-7,2 9 104,0 0 0,1-1-1,0 1 1,1-1-1,-2-10 1,4 17-126,-1 1 0,1-1 1,0 1-1,-1 0 0,1-1 1,-1 1-1,1-1 0,0 1 0,-1 0 1,1 0-1,0-1 0,0 1 1,-1 0-1,1 0 0,0 0 0,-1 0 1,1 0-1,0 0 0,0 0 1,-1 0-1,1 0 0,0 0 1,0 0-1,-1 0 0,1 0 0,0 1 1,-1-1-1,1 0 0,1 1 1,24 6-110,-13-2 110,0-1 0,1-1 0,0 1 0,0-2 0,0 0 0,0-1 0,0 0 0,0-1 0,0-1 0,0 0 0,0-1 0,0-1 0,0 0 0,0 0 0,-1-2 0,0 1 0,1-2 0,-2 0 0,1 0 0,-1-1 0,0-1 0,0 0 0,-1-1 0,0 0 0,-1 0 0,18-22 0,-14 11 2,-12 17-19,-1-1 1,1 1-1,0-1 0,0 1 1,1 0-1,-1 0 1,1 0-1,0 0 0,-1 0 1,1 1-1,1-1 0,-1 1 1,0 0-1,0 0 0,1 0 1,-1 0-1,6-1 0,-8 3-7,1 1-1,-1-1 1,1 1-1,-1-1 1,1 1-1,-1 0 0,1-1 1,-1 1-1,1 0 1,-1 0-1,0 0 1,1 0-1,-1 0 0,2 2 1,-3-2-35,1 0 1,-1 0-1,1 0 1,0 0-1,-1-1 0,1 1 1,0 0-1,0 0 1,-1-1-1,1 1 1,0 0-1,0-1 1,0 1-1,0-1 0,0 0 1,0 1-1,0-1 1,0 0-1,0 1 1,0-1-1,0 0 0,0 0 1,0 0-1,0 0 1,0 0-1,0 0 1,0 0-1,0 0 1,0 0-1,0-1 0,1 1 1,-1 0-1,-1-1 1,1 1-1,0-1 1,0 1-1,0-1 0,0 1 1,0-1-1,0 0 1,0 1-1,-1-1 1,1 0-1,0 0 1,-1 1-1,1-1 0,0 0 1,-1 0-1,1-1 1,5-7-139,-1 0 1,0 0-1,0 0 1,5-18-1,14-26 110,-23 52 66,-1 1 0,1-1 0,0 1 0,0 0 0,-1-1 0,1 1 0,0 0 0,0-1-1,-1 1 1,1 0 0,0 0 0,0 0 0,0 0 0,-1 0 0,1 0 0,0 0 0,0 0 0,0 0 0,0 0 0,-1 0 0,1 0 0,0 1-1,0-1 1,-1 0 0,1 0 0,0 1 0,0-1 0,-1 1 0,1-1 0,0 1 0,-1-1 0,1 1 0,0-1 0,-1 1 0,1-1 0,-1 1 0,1 0-1,-1-1 1,1 3 0,23 26 74,-12-3-55,-2 0 1,-1 1 0,-1-1-1,9 51 1,-4-16 86,-4-21 655,-1-1 1,-3 1-1,2 56 0,-7-95-712,0 0 1,0 0-1,0 1 0,0-1 0,0 0 0,0 0 0,0 0 0,-1 0 0,1 0 1,0 0-1,-1 1 0,1-1 0,-1 0 0,1 0 0,-1 0 0,0 0 0,1 0 0,-1-1 1,0 1-1,0 0 0,0 0 0,0 0 0,1-1 0,-1 1 0,0 0 0,0-1 0,0 1 1,0-1-1,0 1 0,-1-1 0,1 1 0,0-1 0,0 0 0,0 0 0,0 1 0,0-1 1,-1 0-1,1 0 0,0 0 0,0 0 0,0-1 0,0 1 0,0 0 0,-2-1 0,1 1-20,-1-1 0,1 1-1,-1-1 1,1 0 0,0 0-1,-1 0 1,1 0-1,0 0 1,0-1 0,0 1-1,0-1 1,0 0-1,0 1 1,0-1 0,1 0-1,-1 0 1,0 0-1,1 0 1,0 0 0,-2-3-1,0-7-68,0 0-1,1 0 1,0 0-1,1 0 0,1 0 1,0 0-1,0 0 1,1 0-1,1 0 1,0 0-1,5-16 0,4-6-187,1 0 0,24-49 0,6 5 240,-24 48 35,-2-1-1,21-55 1,-35 79 219,-3 8-129,-9 21-142,-9 36-156,18-56 192,1 1 0,-1-1 0,1 0-1,-1 0 1,1 0 0,0 0 0,0 0 0,0 0-1,0 1 1,1-1 0,-1 0 0,1 0-1,-1 0 1,1 0 0,-1 0 0,1 0-1,0 0 1,0 0 0,0 0 0,0 0-1,1-1 1,-1 1 0,0 0 0,2 1 0,0-2 32,-1-1 1,0 1-1,0-1 1,0 1 0,1-1-1,-1 0 1,0 0 0,0 0-1,1 0 1,-1 0 0,0 0-1,0 0 1,1-1 0,-1 0-1,0 1 1,0-1 0,0 0-1,0 0 1,0 0-1,0 0 1,0 0 0,0 0-1,2-3 1,11-6 202,-1-2 1,0 0-1,16-17 0,-19 17-198,1 1 1,0 0-1,0 1 0,24-15 0,-35 24-56,0 1 0,0-1 1,0 1-1,0-1 0,-1 1 0,1 0 0,0-1 1,0 1-1,0 0 0,0-1 0,0 1 0,0 0 1,0 0-1,0 0 0,0 0 0,0 0 0,0 0 1,0 0-1,0 0 0,0 0 0,0 1 0,0-1 1,0 0-1,-1 1 0,1-1 0,0 0 1,0 1-1,0-1 0,0 1 0,0 0 0,0 0 1,14 30 60,-15-29-50,1 1 0,0-1 1,-1 1-1,1-1 0,0 0 0,0 1 0,0-1 0,1 0 0,-1 0 1,0 0-1,1 0 0,0 0 0,-1 0 0,1 0 0,0 0 0,0 0 1,0-1-1,3 3 0,-1-4 28,0 1 0,0-1 0,0 0 0,0 0 0,0 0 0,0-1 0,-1 1 0,1-1 0,0 0 0,0 0 1,0 0-1,-1-1 0,1 1 0,-1-1 0,1 0 0,-1 0 0,0 0 0,1-1 0,3-3 0,10-8-937,-2-1-1,18-21 1,-25 28-781,-4 1-3456</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8.325"/>
    </inkml:context>
    <inkml:brush xml:id="br0">
      <inkml:brushProperty name="width" value="0.025" units="cm"/>
      <inkml:brushProperty name="height" value="0.025" units="cm"/>
    </inkml:brush>
  </inkml:definitions>
  <inkml:trace contextRef="#ctx0" brushRef="#br0">0 115 14382,'2'0'339,"0"0"0,0 1 1,-1 0-1,1-1 0,0 1 1,0 0-1,-1 0 0,1 0 1,-1 0-1,1 0 1,-1 0-1,1 0 0,-1 0 1,1 1-1,-1-1 0,0 1 1,0-1-1,0 1 0,0-1 1,0 1-1,0 0 1,0-1-1,0 3 0,19 51 889,-16-39-313,56 236 2763,-62-261-3198,1 0-1,1 0 1,-1 0 0,1 0-1,2-11 1,0-26-326,-18-47-17,10 72-133,2-1 0,-3-43 0,13 68-117,1 1 0,-1-1 1,0 1-1,0 0 0,7 7 0,-3-2 106,0-1 1,1 0 0,0-1 0,1 0-1,0-1 1,0 0 0,13 4 0,-22-9 12,0 0 1,0 0 0,0 0-1,1 0 1,-1 0-1,0-1 1,0 0 0,1 0-1,-1 0 1,0 0 0,0 0-1,1-1 1,-1 1 0,0-1-1,0 0 1,0 0 0,0 0-1,0 0 1,0 0 0,0-1-1,0 0 1,0 1 0,-1-1-1,1 0 1,-1 0-1,1-1 1,-1 1 0,0 0-1,0-1 1,0 1 0,0-1-1,0 0 1,2-5 0,1-3 77,-1 0 0,0-1 0,-1 0 0,0 0 0,-1 1 0,1-14 0,-2 19-52,0-1 0,-1 0 1,0 1-1,-1-1 1,1 1-1,-1-1 0,0 1 1,-1-1-1,1 1 0,-1 0 1,-1-1-1,-4-8 1,6 13-21,1 1 1,-1 0-1,1 0 1,-1 0-1,0 0 1,1 0 0,-1 0-1,0 0 1,0 0-1,0 0 1,0 0-1,0 1 1,0-1-1,0 0 1,0 1 0,0-1-1,0 0 1,0 1-1,0 0 1,-1-1-1,1 1 1,0 0 0,0-1-1,-3 1 1,3 0-10,0 1-1,0 0 1,0 0 0,0-1 0,0 1 0,0 0 0,0 0 0,0 0 0,0 0-1,0 0 1,1 0 0,-1 0 0,0 0 0,1 1 0,-1-1 0,1 0 0,-1 0 0,1 0-1,-1 2 1,-2 9-9,1 0 0,0 0 0,-1 20 0,1 2 46,0 57 169,2-84-198,0-1 1,1 0-1,0 0 0,0 0 0,1 0 1,0 0-1,0 0 0,0-1 0,0 1 1,1-1-1,5 8 0,-7-11-54,1 0 0,0 0 1,-1-1-1,1 1 0,0 0 0,0-1 0,0 1 0,0-1 1,0 0-1,0 0 0,1 0 0,-1 0 0,0 0 1,1 0-1,-1-1 0,0 1 0,1-1 0,4 1 1,-2-2-184,1 1 1,-1-1 0,0 0 0,0 0 0,0 0 0,0-1-1,-1 1 1,9-5 0,2-3-817,0 0 0,0-1 0,-1 0 0,15-16 0,0-1-4462,-4-2-2082</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256"/>
    </inkml:context>
    <inkml:brush xml:id="br0">
      <inkml:brushProperty name="width" value="0.025" units="cm"/>
      <inkml:brushProperty name="height" value="0.025" units="cm"/>
    </inkml:brush>
  </inkml:definitions>
  <inkml:trace contextRef="#ctx0" brushRef="#br0">86 343 11723,'0'0'8750,"-9"2"-5782,6-1-2839,-1-1 0,1 1 1,0 0-1,0 1 0,0-1 1,-1 0-1,1 1 0,0 0 1,1 0-1,-1 0 0,0 0 0,0 0 1,1 0-1,-4 4 0,3-1-55,0-1 1,1 1-1,-1 0 0,1 0 0,0 0 0,0 0 0,0 0 0,1 1 0,0-1 0,-1 9 0,1-7 1,-3 68 415,4-72-455,-1-1 0,1 0 0,0 0 1,0 0-1,1 0 0,-1 1 0,0-1 0,1 0 0,0 0 0,-1 0 0,1 0 0,0 0 0,0 0 0,0 0 1,0 0-1,0-1 0,1 1 0,-1 0 0,0 0 0,1-1 0,-1 1 0,1-1 0,0 0 0,-1 1 1,1-1-1,0 0 0,0 0 0,0 0 0,2 1 0,-2-2 16,1-1 1,-1 1-1,0-1 1,1 1-1,-1-1 0,0 0 1,0 0-1,0 0 1,0 0-1,0 0 1,0 0-1,0-1 0,0 1 1,-1 0-1,1-1 1,0 0-1,-1 1 0,1-1 1,-1 0-1,0 0 1,1 0-1,-1 0 0,1-3 1,25-52 492,-11 4-494,12-84 1,-29 165-62,2 0 1,1 0-1,1 0 0,1-1 1,9 32-1,-12-58 11,-1 0 1,0 0-1,0 0 1,0 1-1,1-1 1,-1 0-1,1 0 1,-1 0-1,1 0 0,-1 0 1,1 0-1,0 0 1,-1 0-1,1 0 1,0 0-1,0 0 0,0 0 1,0 0-1,0-1 1,0 1-1,0 0 1,0-1-1,0 1 1,0-1-1,0 1 0,0-1 1,0 1-1,1-1 1,-1 0-1,0 0 1,0 0-1,0 1 0,1-1 1,-1 0-1,0 0 1,0-1-1,0 1 1,1 0-1,-1 0 1,0-1-1,0 1 0,0 0 1,0-1-1,1 1 1,1-2-1,1-1 22,1 0-1,-1-1 1,1 0-1,-1 0 1,0 0-1,0 0 1,-1 0-1,5-8 1,10-17 21,-2-1 1,-2 0-1,-1-1 1,-1-1 0,-1 0-1,-2 0 1,-1-1-1,-2 0 1,-1-1 0,-2 1-1,-1-64 1,-6 76 18,4 21-62,-1 0-1,1 0 0,0-1 0,0 1 0,0 0 0,0 0 0,-1 0 0,1 0 0,0 0 1,0 0-1,-1-1 0,1 1 0,0 0 0,0 0 0,0 0 0,-1 0 0,1 0 0,0 0 1,0 0-1,-1 0 0,1 0 0,0 0 0,0 0 0,-1 0 0,1 0 0,0 0 1,0 0-1,0 0 0,-1 0 0,1 1 0,0-1 0,0 0 0,-1 0 0,1 0 0,0 0 1,0 0-1,0 1 0,0-1 0,-1 0 0,1 0 0,-2 3-13,0-1-1,0 1 1,0-1 0,1 1-1,-1 0 1,1-1-1,-1 1 1,1 0 0,-1 6-1,-8 36 111,3 2 0,1-1 1,2 86-1,3-128-88,2 0 1,-1 0 0,0 0 0,1 0-1,0-1 1,-1 1 0,2 0 0,-1 0-1,0-1 1,1 1 0,-1-1 0,1 1-1,0-1 1,0 0 0,1 0 0,-1 0-1,1 0 1,-1 0 0,7 4 0,-7-5 0,1-1 1,-1 0-1,1 1 1,0-1-1,-1 0 1,1-1 0,0 1-1,0-1 1,0 1-1,0-1 1,-1 0 0,1 0-1,0 0 1,0 0-1,0 0 1,0-1-1,0 1 1,-1-1 0,1 0-1,0 0 1,-1 0-1,1 0 1,0 0-1,-1-1 1,1 1 0,-1-1-1,4-3 1,0 0 19,0 0 0,0 0 0,-1-1 0,1 0 0,-1 0 0,-1 0 1,1-1-1,-1 0 0,0 1 0,-1-2 0,0 1 0,4-11 0,-3 2 35,0 1 1,-1-1-1,-1 0 0,0 0 0,-1-18 0,-1 33-59,0 1 0,0-1 0,0 1-1,0-1 1,0 0 0,0 1 0,0-1 0,0 1 0,0-1-1,0 1 1,0-1 0,0 1 0,0-1 0,-1 0 0,1 1-1,0-1 1,0 1 0,-1-1 0,1 1 0,0-1 0,0 1-1,-1 0 1,1-1 0,-1 1 0,1-1 0,0 1 0,-1 0-1,1-1 1,-1 1 0,1 0 0,-1-1 0,1 1 0,-1 0-1,0 0 1,0 0-9,0 0 0,0 0 0,1 1 0,-1-1 0,0 0 0,0 1 0,1-1 0,-1 1 0,0-1 0,1 1 0,-1-1 0,0 1 0,1 0 0,-1-1 0,1 1 0,-1 0 0,1-1 0,0 1 0,-1 0 0,1 0 0,-1-1 0,1 1 0,0 0 1,-1 1-1,-3 16-9,0 0 0,1 0 0,1 0 0,0 1 0,2-1 0,1 24 0,-1-41 18,0 0 0,0 0 0,-1 0 0,1 0 0,0 0 0,0 0 0,0 0 0,0 0 0,0 0 1,1 0-1,-1 0 0,0-1 0,0 1 0,0 0 0,1 0 0,-1 0 0,1 0 0,-1 0 0,1 0 0,-1 0 0,1-1 0,-1 1 1,1 0-1,0 0 0,-1-1 0,1 1 0,0-1 0,-1 1 0,1 0 0,0-1 0,0 1 0,0-1 0,0 0 0,0 1 0,0-1 1,-1 0-1,1 1 0,0-1 0,0 0 0,0 0 0,0 0 0,0 0 0,0 0 0,0 0 0,0 0 0,0 0 0,2-1 0,1 0 35,-1-1-1,1 0 1,0 0-1,-1 0 1,1 0-1,-1 0 1,0-1-1,0 0 1,0 0-1,4-4 1,35-52 149,-31 41-162,1 1 1,27-29 0,-39 45-29,1 1-1,0-1 1,0 0-1,0 0 1,0 0-1,0 1 1,0-1-1,0 1 1,0-1-1,0 1 1,0-1-1,1 1 1,-1-1-1,0 1 1,0 0 0,0 0-1,1 0 1,-1-1-1,0 1 1,0 0-1,0 1 1,1-1-1,-1 0 1,0 0-1,0 0 1,0 1-1,0-1 1,1 1 0,-1-1-1,0 1 1,0-1-1,0 1 1,0-1-1,0 1 1,0 0-1,0 0 1,0 0-1,-1-1 1,1 1-1,0 0 1,0 0-1,-1 0 1,1 0 0,0 2-1,6 8-23,-1 0-1,0 0 1,7 21-1,0-3 7,-12-27 21,-1-1-1,1 1 1,0-1 0,0 1-1,0-1 1,0 0-1,0 1 1,0-1 0,1 0-1,-1 0 1,0 1 0,1-1-1,-1 0 1,1 0-1,-1-1 1,1 1 0,-1 0-1,1 0 1,-1-1 0,1 1-1,0-1 1,-1 1-1,1-1 1,0 0 0,0 0-1,-1 0 1,1 0-1,0 0 1,0 0 0,-1 0-1,1 0 1,0-1 0,-1 1-1,1-1 1,0 1-1,-1-1 1,1 0 0,-1 0-1,1 1 1,-1-1 0,1 0-1,-1 0 1,1-1-1,1-1 1,9-7 18,-1-2-1,0 0 1,-1 0 0,11-16 0,1 0-5,-11 14-15,49-48 0,-57 59 0,0 0 0,0 0 0,1 0 0,-1 1 0,1-1 0,0 1 0,0 0 0,0 0 0,0 0 0,0 1 0,0 0 0,0-1 0,1 1 0,-1 1 0,8-1 0,-10 2-70,-1 0-1,1 0 1,0 0-1,-1 1 1,1-1-1,-1 1 1,1-1-1,-1 1 1,0-1-1,1 1 1,-1 0-1,0 0 1,0 0-1,0 0 1,0 0-1,0 2 1,17 23-2054,-17-27 2065,-1 1 1,1-1 0,0 0-1,-1 0 1,1 0-1,0 0 1,0 1-1,-1-1 1,1 0 0,0 0-1,-1 0 1,1-1-1,0 1 1,0 0-1,-1 0 1,1 0 0,0 0-1,-1-1 1,1 1-1,0 0 1,-1-1-1,1 1 1,0 0 0,-1-1-1,1 1 1,-1-1-1,1 1 1,-1-1-1,1 1 1,-1-1 0,1 1-1,-1-1 1,0 0-1,1 1 1,-1-1-1,0 0 1,1 1 0,-1-1-1,0 0 1,0 1-1,0-2 1,8-15-5281,-4-2-2732</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961"/>
    </inkml:context>
    <inkml:brush xml:id="br0">
      <inkml:brushProperty name="width" value="0.025" units="cm"/>
      <inkml:brushProperty name="height" value="0.025" units="cm"/>
    </inkml:brush>
  </inkml:definitions>
  <inkml:trace contextRef="#ctx0" brushRef="#br0">0 195 10922,'2'-19'4592,"2"18"-1662,9 31-765,-5-11-2307,33 91 1250,-28-70-721,2 0 0,28 53 0,-42-91-321,0 0 0,0 0 0,0 0-1,0 0 1,0 0 0,0-1 0,1 1-1,-1 0 1,0-1 0,1 1 0,-1-1-1,1 1 1,0-1 0,0 0 0,-1 0 0,1 0-1,0 0 1,0 0 0,0 0 0,0 0-1,0 0 1,3 0 0,-3-2 20,0 1 1,0-1-1,-1 0 0,1 1 0,0-1 1,-1 0-1,1 0 0,0 0 0,-1 0 1,1 0-1,-1-1 0,0 1 0,1 0 1,-1-1-1,0 1 0,0-1 0,0 1 1,0-1-1,1-2 0,6-11 255,-2 0 0,0-1 0,-1 1 0,5-21 1,-2-6-242,-2 1 1,-1-1-1,-3 0 1,-1 0-1,-5-45 1,9 115-88,1 0 0,1-1 1,2 0-1,1 0 0,0-1 1,2 0-1,31 46 1,-42-70 28,0 1 1,0-1 0,1 0 0,-1 0 0,1-1 0,-1 1 0,1 0 0,0 0-1,0-1 1,0 1 0,0-1 0,0 0 0,0 0 0,0 1 0,0-1 0,1 0 0,-1-1-1,0 1 1,1 0 0,-1-1 0,0 1 0,1-1 0,2 0 0,-2-1 49,-1 0 0,0 0 0,1 0 1,-1 0-1,0 0 0,0-1 1,1 1-1,-1-1 0,0 0 0,-1 1 1,1-1-1,0 0 0,0 0 0,-1 0 1,1-1-1,-1 1 0,2-4 1,4-9 182,0-1 1,-2 0 0,1 0 0,-2 0 0,3-23 0,-2 5-256,1-63 0,-6 89-21,0 1 1,0-1-1,-1 0 1,0 1-1,0-1 1,-1 1-1,0-1 1,0 1-1,-1 0 1,0 0-1,0 0 1,-1 0-1,0 1 1,-8-11-1,12 16-8,-1 0 0,1 0-1,-1 0 1,0 0 0,0 1 0,1-1-1,-1 0 1,0 0 0,0 1 0,0-1 0,0 1-1,0-1 1,0 1 0,0-1 0,0 1-1,0 0 1,0-1 0,0 1 0,0 0-1,0 0 1,0 0 0,0 0 0,0-1 0,0 2-1,0-1 1,0 0 0,-1 0 0,0 0-1,1 2-29,0-1-1,0 0 0,0 0 0,0 1 0,0-1 0,0 0 0,0 1 1,0-1-1,0 1 0,1-1 0,-1 1 0,1-1 0,-1 1 0,1 0 1,0-1-1,-1 3 0,-1 12-572,1 1 1,2 28-1,-1-38 328,8 38-3633,4-18-2384,-2-16-1365</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337"/>
    </inkml:context>
    <inkml:brush xml:id="br0">
      <inkml:brushProperty name="width" value="0.025" units="cm"/>
      <inkml:brushProperty name="height" value="0.025" units="cm"/>
    </inkml:brush>
  </inkml:definitions>
  <inkml:trace contextRef="#ctx0" brushRef="#br0">45 94 19250,'0'0'10266,"-8"11"-10138,7-10-122,-5 8-1,1-1 0,0 0 1,1 1-1,-6 13 0,9-19-6,0 1 1,0-1-1,0 1 1,1-1-1,-1 1 1,1 0-1,0-1 1,0 1-1,0-1 1,0 1-1,0 0 1,1-1-1,0 1 1,0-1-1,0 1 1,0-1-1,0 0 0,1 1 1,3 5-1,-5-9 1,0 0-1,1 1 0,-1-1 0,0 1 0,0-1 0,1 0 0,-1 1 0,0-1 0,1 0 1,-1 1-1,0-1 0,1 0 0,-1 0 0,1 1 0,-1-1 0,0 0 0,1 0 1,-1 0-1,1 0 0,-1 1 0,1-1 0,-1 0 0,0 0 0,1 0 0,-1 0 0,1 0 1,-1 0-1,1 0 0,-1 0 0,1 0 0,-1-1 0,0 1 0,1 0 0,-1 0 1,1 0-1,-1 0 0,1-1 0,-1 1 0,0 0 0,1 0 0,-1-1 0,0 1 1,1 0-1,-1-1 0,0 1 0,1 0 0,-1-1 0,0 1 0,0 0 0,1-1 0,-1 1 1,0-1-1,0 1 0,0 0 0,0-1 0,1 1 0,-1-1 0,0 0 0,11-30 122,-10 29-99,17-78 236,-12 50-649,17-54 1,-23 84 377,0 0 0,0-1 0,0 1-1,0 0 1,0 0 0,0-1 0,0 1 0,0 0 0,1 0-1,-1-1 1,0 1 0,0 0 0,0 0 0,0-1 0,0 1-1,0 0 1,0 0 0,1 0 0,-1-1 0,0 1 0,0 0 0,0 0-1,0 0 1,1 0 0,-1-1 0,0 1 0,0 0 0,0 0-1,1 0 1,-1 0 0,0 0 0,0 0 0,1 0 0,-1 0 0,0-1-1,0 1 1,1 0 0,-1 0 0,0 0 0,0 0 0,1 0-1,-1 0 1,0 1 0,0-1 0,1 0 0,6 13-902,1 22-368,-8-34 1278,2 10-219,0 4-1050,1 0 0,1 0 0,7 21 0,-10-34 985,1 1-1,-1-1 1,0 1 0,1-1-1,-1 0 1,1 1-1,0-1 1,0 0 0,-1 0-1,2 0 1,1 2-1,-2-3 171,-1-1 0,0 1 0,0-1 0,1 1-1,-1-1 1,0 0 0,1 1 0,-1-1 0,0 0-1,1 0 1,-1 0 0,0 0 0,1 0-1,-1 0 1,1 0 0,-1 0 0,0-1 0,1 1-1,-1 0 1,0-1 0,0 1 0,1-1 0,1-1-1,17-15-5298</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683"/>
    </inkml:context>
    <inkml:brush xml:id="br0">
      <inkml:brushProperty name="width" value="0.025" units="cm"/>
      <inkml:brushProperty name="height" value="0.025" units="cm"/>
    </inkml:brush>
  </inkml:definitions>
  <inkml:trace contextRef="#ctx0" brushRef="#br0">21 302 14286,'0'0'6694,"-3"13"-6320,1-6-306,-11 62 248,12-65-263,0 0 0,1 0 0,0 0 0,0-1 0,0 1 1,0 0-1,1 0 0,0 0 0,0 0 0,0 0 0,0 0 0,0-1 0,1 1 0,-1 0 0,1-1 0,0 1 0,3 2 0,-5-5-36,1-1-1,-1 1 0,1-1 0,-1 1 0,1-1 0,-1 0 0,1 1 0,-1-1 1,1 0-1,0 1 0,-1-1 0,1 0 0,-1 0 0,1 0 0,0 0 0,-1 0 1,1 1-1,-1-1 0,1 0 0,0 0 0,-1-1 0,1 1 0,0 0 0,-1 0 0,1 0 1,0 0-1,-1 0 0,1-1 0,-1 1 0,1 0 0,-1-1 0,1 1 0,-1 0 1,1-1-1,0 1 0,-1 0 0,0-1 0,1 1 0,-1-1 0,1 1 0,-1-1 1,0 1-1,1-1 0,-1 0 0,0 1 0,1-1 0,-1 0 0,14-33 622,-13 31-565,8-29 258,0-1-1,-2-1 1,-2 1 0,-1-1 0,-1 0 0,-2-1 0,-2 1 0,-6-48 0,7 80-323,0-2 4,-1 0 1,1 0-1,-1 0 0,0 0 1,0 0-1,0 1 1,0-1-1,-1 0 1,1 1-1,-1-1 1,0 1-1,0-1 0,0 1 1,-1 0-1,1 0 1,-6-5-1,7 8-17,1 0 0,-1 0 0,1 0 0,-1 0 0,1 0-1,-1 0 1,1 0 0,-1 0 0,1 0 0,-1 0 0,1 0 0,-1 0 0,1 1-1,-1-1 1,1 0 0,-1 0 0,1 1 0,0-1 0,-1 0 0,1 0 0,-1 1-1,1-1 1,0 1 0,-1-1 0,1 0 0,0 1 0,-1-1 0,1 1 0,0-1-1,0 0 1,-1 1 0,1-1 0,0 1 0,0-1 0,0 1 0,0-1 0,0 1-1,0-1 1,0 2 0,-6 25-107,6-21 109,-12 66 1076,-4 129 0,16-200-1078,0 0 0,0 0 0,0 0 0,0 0 0,0 0 0,1 0 0,-1 0 0,0 0 0,1 0 0,-1-1 0,1 1 0,-1 0 0,1 0 0,-1 0-1,1-1 1,-1 1 0,1 0 0,0 0 0,-1-1 0,1 1 0,0-1 0,0 1 0,0-1 0,-1 1 0,1-1 0,0 1 0,0-1 0,0 0 0,0 1 0,0-1 0,0 0 0,0 0 0,0 0 0,0 0 0,0 0 0,0 0 0,0 0 0,-1 0 0,3 0 0,52-10-2203,-20 3-3631,-33 6 5092,1 1-1,0 1 1,-1-1 0,1 0-1,-1 1 1,1-1 0,-1 1-1,1 0 1,-1-1-1,5 3 1,5 7-5579</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104"/>
    </inkml:context>
    <inkml:brush xml:id="br0">
      <inkml:brushProperty name="width" value="0.025" units="cm"/>
      <inkml:brushProperty name="height" value="0.025" units="cm"/>
    </inkml:brush>
  </inkml:definitions>
  <inkml:trace contextRef="#ctx0" brushRef="#br0">34 1 16432,'0'0'5664,"-5"10"-3641,2-5-1833,-16 36 237,18-39-416,0 1 0,0 0 1,0 0-1,0 0 0,1 0 0,-1 0 0,1 0 0,0 0 1,0 0-1,0 0 0,0 0 0,1 1 0,-1-1 0,2 5 1,0-7-79,-1 1 0,0-1 0,1 0 0,-1 1 0,1-1 0,0 0 1,-1 0-1,1 0 0,0 0 0,0 0 0,-1-1 0,1 1 0,0 0 1,0-1-1,0 1 0,0-1 0,0 0 0,0 0 0,0 0 0,0 0 1,0 0-1,0 0 0,3-1 0,46-7-143,-34 4 213,0 1 0,1 1 0,-1 0 0,23 1 1,-40 1 74,1 1 1,0 0-1,-1-1 1,1 1 0,0-1-1,-1 1 1,1 0-1,-1 0 1,1-1 0,-1 1-1,0 0 1,1 0-1,-1-1 1,0 1 0,1 0-1,-1 0 1,0 0 0,0 0-1,0 0 1,0-1-1,0 1 1,0 0 0,0 0-1,0 0 1,0 0-1,0 0 1,0-1 0,-1 1-1,1 0 1,-1 1 0,-7 30 2758,1-20-2424,0-2 0,-1 1 0,-16 17 0,20-24-481,0 0 0,0 0-1,0 0 1,-1 0 0,0-1 0,0 0 0,0 0 0,0 0-1,0-1 1,-11 4 0,16-6-77,-1 0-1,0 0 1,1 0-1,-1 0 1,1 0-1,-1 0 1,0 0-1,1-1 1,-1 1-1,0 0 1,1 0-1,-1-1 1,1 1-1,-1 0 1,1-1-1,-1 1 1,1-1-1,-1 1 1,1-1-1,-1 1 1,1-1-1,-1 1 1,1-1 0,0 1-1,-1-1 1,1 1-1,0-1 1,0 0-1,-1 1 1,1-1-1,0 1 1,0-1-1,0 0 1,0 1-1,0-1 1,0 0-1,0 1 1,0-1-1,0-1 1,1-34-2726,-1 28 1989,13-85-7018,-3 36 255</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716"/>
    </inkml:context>
    <inkml:brush xml:id="br0">
      <inkml:brushProperty name="width" value="0.025" units="cm"/>
      <inkml:brushProperty name="height" value="0.025" units="cm"/>
    </inkml:brush>
  </inkml:definitions>
  <inkml:trace contextRef="#ctx0" brushRef="#br0">0 38 3876,'0'0'8605,"1"-9"-4553,-1-8-2961,1 5 2692,1 34-1514,4 18-1062,19 71 0,-1-9-103,-19-67-638,-4-24-248,0 0-1,1 1 1,1-1 0,0 0-1,4 12 1,-7-24-216,0 1 0,0 0 0,0 0 0,0 0 0,1-1 0,-1 1 0,0 0 0,0 0 0,0 0-1,0 0 1,0-1 0,0 1 0,0 0 0,0 0 0,1 0 0,-1 0 0,0 0 0,0-1 0,0 1 0,0 0 0,0 0 0,1 0 0,-1 0 0,0 0 0,0 0 0,0 0-1,1 0 1,-1 0 0,0-1 0,0 1 0,0 0 0,1 0 0,-1 0 0,0 0 0,0 0 0,0 0 0,1 0 0,-1 0 0,0 1 0,0-1 0,0 0 0,0 0 0,1 0-1,-1 0 1,0 0 0,0 0 0,0 0 0,1 0 0,-1 0 0,0 1 0,0-1 0,0 0 0,0 0 0,0 0 0,1 0 0,-1 0 0,0 1 0,0-1 0,0 0 0,0 0-1,0 0 1,0 0 0,0 1 0,4-18 141,-4 11-99,2-9-14,0 0-1,-1 0 1,-1 0-1,0-1 1,-1 1-1,-1 0 0,0 0 1,-2 0-1,1 1 1,-8-20-1,14 41-50,1 1 1,1-1-1,-1 0 0,1 0 0,1 0 0,-1-1 0,1 0 0,0 0 0,7 6 0,-11-11 39,0 1 0,0-1 0,0 1 0,0-1 0,0 0 1,0 1-1,0-1 0,0 0 0,1 0 0,-1-1 0,0 1 0,1 0 0,-1-1 0,0 1 0,1-1 0,-1 0 0,1 0 0,-1 0 0,0 0 0,1 0 0,-1-1 1,1 1-1,-1-1 0,0 1 0,1-1 0,-1 0 0,0 0 0,0 0 0,0 0 0,1 0 0,-1-1 0,0 1 0,-1-1 0,1 1 0,0-1 0,2-2 0,30-45 341,-27 38-346,1 0-1,0 0 1,0 1 0,19-19-1,-26 28-17,0 0 0,1 0 0,-1 1 0,0-1 0,0 0-1,0 0 1,1 1 0,-1-1 0,0 1 0,0-1 0,1 1 0,-1-1 0,1 1-1,-1 0 1,0 0 0,1 0 0,-1 0 0,1 0 0,-1 0 0,0 0 0,1 0-1,-1 0 1,1 1 0,-1-1 0,0 0 0,1 1 0,-1 0 0,0-1-1,0 1 1,1 0 0,-1-1 0,0 1 0,0 0 0,0 0 0,0 0 0,0 0-1,0 0 1,0 0 0,0 0 0,-1 0 0,1 1 0,0-1 0,0 2 0,5 7 28,-1 1 0,0 0 0,0 0 0,3 14 0,-4-11-14,-2-9 5,-1 0-13,1 1 0,0-1 0,1 0 0,-1 0 0,7 10 0,-8-14 11,-1-1 0,1 1 1,-1-1-1,1 1 0,-1-1 1,1 1-1,0-1 0,-1 0 1,1 1-1,-1-1 0,1 0 0,0 1 1,-1-1-1,1 0 0,0 0 1,-1 0-1,1 0 0,0 1 1,0-1-1,-1 0 0,1 0 1,0-1-1,1 1 40,-1-1-1,1 1 1,-1-1 0,0 0-1,1 1 1,-1-1 0,0 0-1,0 0 1,0 0 0,0 0-1,0 0 1,0 0 0,0 0-1,2-3 1,14-21 639,-4 7-464,0-1 1,25-24-1,-36 40-268,1 0-1,0 0 1,0 0 0,0 1 0,0-1-1,0 1 1,1 0 0,-1 0 0,1 0 0,0 1-1,-1-1 1,1 1 0,0 0 0,0 0 0,0 0-1,0 0 1,0 1 0,0-1 0,0 1-1,7 1 1,-8 0 41,-1 1-1,1-1 1,-1 1 0,0-1-1,1 1 1,-1 0-1,0 0 1,0 0 0,-1 0-1,1 0 1,0 1 0,-1-1-1,1 0 1,-1 1-1,0-1 1,2 5 0,-2-4 24,1 0 1,0 0 0,-1 0 0,1 0 0,0 0 0,0-1 0,1 1 0,-1 0 0,5 3-1,-6-6-5,1 1-1,-1-1 0,1 0 1,-1 1-1,1-1 0,-1 0 1,1 0-1,-1 0 0,1 0 1,-1 0-1,1-1 1,-1 1-1,1 0 0,-1-1 1,0 1-1,1-1 0,-1 1 1,0-1-1,1 0 0,-1 1 1,0-1-1,1 0 0,-1 0 1,0 0-1,0 0 0,0 0 1,0 0-1,1-3 0,40-30-192,29-29-639,-67 58-383,0 1-1,0-1 1,-1 0-1,1-1 1,-1 1-1,0-1 1,2-5-1,1-11-5609</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2.045"/>
    </inkml:context>
    <inkml:brush xml:id="br0">
      <inkml:brushProperty name="width" value="0.025" units="cm"/>
      <inkml:brushProperty name="height" value="0.025" units="cm"/>
    </inkml:brush>
  </inkml:definitions>
  <inkml:trace contextRef="#ctx0" brushRef="#br0">0 1 21364,'0'0'7207,"6"51"-7143,8-27 0,-1 2-64,3 1-288,-1 1-1922,-4 2-1762,2-1-3043</inkml:trace>
  <inkml:trace contextRef="#ctx0" brushRef="#br0" timeOffset="1">231 539 19699,'0'0'13068,"5"25"-28635</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3.974"/>
    </inkml:context>
    <inkml:brush xml:id="br0">
      <inkml:brushProperty name="width" value="0.025" units="cm"/>
      <inkml:brushProperty name="height" value="0.025" units="cm"/>
    </inkml:brush>
  </inkml:definitions>
  <inkml:trace contextRef="#ctx0" brushRef="#br0">11542 22 9769,'0'0'208,"-10"0"-69,-30 0 933,-1 1 0,0 2 0,1 2 0,-60 15 0,19 5-562,-64 20-271,-215 37 0,-890 26 101,-8-97 157,860-12 139,-2086 15-633,2319-13-33,-1735-31-103,1889 29 127,-984-63 464,3-45 2933,-1 15-4373,945 92 93,-59-5-1946,97 6 1706,0-1 0,0-1 0,0 0 0,-13-5 0,4-3-5400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4.333"/>
    </inkml:context>
    <inkml:brush xml:id="br0">
      <inkml:brushProperty name="width" value="0.025" units="cm"/>
      <inkml:brushProperty name="height" value="0.025" units="cm"/>
    </inkml:brush>
  </inkml:definitions>
  <inkml:trace contextRef="#ctx0" brushRef="#br0">987 18 10282,'0'0'5658,"-11"-4"-5172,7 2-462,-1 0-15,0 0 0,0 0 0,-1 1 0,1 0 0,0 0-1,0 0 1,-1 0 0,1 1 0,-1 0 0,1 0 0,0 0-1,-1 1 1,1-1 0,0 1 0,-10 4 0,-664 223 5954,645-217-5668,20-7-208,-1 1 0,1 0-1,1 0 1,-1 2 0,1-1 0,0 2 0,0 0 0,1 0 0,-17 16-1,27-23-86,1 1 0,0 0 0,-1-1 0,1 1 0,0 0 0,0 0 0,0 0 0,0 0 0,1 0 0,-1 0 0,0 0 0,1 0 0,-1 0 0,1 1 0,0-1 0,0 0-1,0 0 1,0 0 0,0 0 0,0 0 0,1 1 0,-1-1 0,1 0 0,-1 0 0,1 0 0,0 0 0,0 0 0,0 0 0,0 0 0,0-1 0,0 1 0,0 0 0,1 0 0,-1-1-1,1 1 1,-1-1 0,1 1 0,0-1 0,3 2 0,9 8 6,1-2 0,0 0 1,0 0-1,17 6 0,-13-7 24,52 27 65,271 129-741,-111-60-3196,-78-43-2324,3-11-7052</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5.264"/>
    </inkml:context>
    <inkml:brush xml:id="br0">
      <inkml:brushProperty name="width" value="0.025" units="cm"/>
      <inkml:brushProperty name="height" value="0.025" units="cm"/>
    </inkml:brush>
  </inkml:definitions>
  <inkml:trace contextRef="#ctx0" brushRef="#br0">1816 116 7111,'7'-11'2274,"18"-37"801,-24 47-2978,0 0 1,-1 0-1,1-1 1,-1 1-1,1 0 1,-1 0-1,0-1 1,1 1-1,-1 0 0,0 0 1,0-1-1,0 1 1,0 0-1,0-1 1,0 1-1,-1 0 1,1-1-1,0 1 1,-1 0-1,1 0 1,0-1-1,-1 1 1,0 0-1,1 0 1,-1 0-1,0 0 0,1 0 1,-1 0-1,0 0 1,0 0-1,0 0 1,0 0-1,0 0 1,0 0-1,0 1 1,0-1-1,0 0 1,-1 1-1,0-1 1,-5-2-10,1 1 1,-1 0-1,0 1 1,0 0-1,-10-1 1,15 2-56,-30-1-7,1 1 0,0 1 1,0 2-1,0 1 1,0 2-1,1 1 0,0 1 1,0 2-1,-51 23 1,21-3 148,2 2 1,2 3-1,-87 69 1,42-18 469,3 4 1,-161 195-1,153-147-89,-153 262 0,207-308-491,4 2 0,4 3 0,-45 148-1,76-202-48,3 0-1,1 1 0,2 0 0,2 0 1,2 0-1,2 1 0,1-1 0,3 1 1,2-1-1,19 83 0,-11-91 6,1 0-1,2-1 1,1-1-1,1 0 1,3-1 0,0-1-1,2-1 1,1-1-1,2-2 1,1 0-1,1-1 1,35 25 0,-12-15 8,1-1 1,2-3 0,1-2-1,1-3 1,2-2 0,99 29-1,-104-40-1,1-2 0,0-3 0,0-2 0,1-3 0,0-2 0,1-2 0,-1-3 0,0-2 0,0-3 0,-1-2 0,0-2 0,0-3 0,-1-2 0,-1-2 0,-1-3 0,88-49-1,-88 38 302,-2-1-1,-1-3 0,-2-2 1,-2-2-1,-1-2 1,-2-2-1,-2-1 0,-3-3 1,55-89-1,-40 44 136,-4-3 1,-4-2-1,-4-2 0,41-165 1,-63 196-359,-3 0 0,-2-2 0,-4 1 0,-3-1 0,-5-97 0,-2 131-163,-3 0-1,-1 0 0,-1 1 1,-2 0-1,-2 1 1,-1 0-1,-2 0 1,-1 1-1,-2 1 0,-1 1 1,-1 0-1,-26-30 1,14 26-96,-2 1 0,-1 2 1,-2 2-1,-1 1 0,-2 2 1,0 1-1,-2 2 0,-1 2 1,0 2-1,-2 1 1,-76-22-1,37 20-336,0 3-1,-1 4 1,-1 4 0,0 3 0,-143 6-1,125 9-469,0 4 0,1 4 0,-102 29 0,-126 63-4840,66 1-3474</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15.514"/>
    </inkml:context>
    <inkml:brush xml:id="br0">
      <inkml:brushProperty name="width" value="0.025" units="cm"/>
      <inkml:brushProperty name="height" value="0.025" units="cm"/>
    </inkml:brush>
  </inkml:definitions>
  <inkml:trace contextRef="#ctx0" brushRef="#br0">673 48 13901,'-14'-6'352,"-3"-3"-138,-1 2 0,0 0-1,-24-5 1,33 10-143,0 1 1,0-1-1,-1 1 0,1 1 1,-1 0-1,1 0 0,0 1 0,-1 0 1,1 1-1,-18 5 0,14-1-11,0 0 0,1 1 0,0 0-1,0 1 1,0 1 0,1 0-1,0 1 1,1 0 0,-13 15-1,-1 6 4,0 1 0,-24 44-1,15-12 316,2 2-1,3 1 1,3 1-1,3 0 1,3 2-1,-15 115 1,18-45 131,6 0-1,11 204 1,7-243-487,4 0-1,5-1 0,3-1 1,6-1-1,3 0 1,4-3-1,5-1 0,71 127 1,-75-162-26,2-3 0,3 0 1,2-3-1,3-1 0,82 74 1,-101-103-104,2-1-1,0-1 1,2-2 0,0-1 0,1-1 0,1-1 0,0-2 0,1-1-1,0-1 1,1-2 0,1-2 0,62 9 0,-76-16 72,0-1 0,0-1 0,0 0 0,0-2 1,0 0-1,-1-1 0,1-2 0,-1 1 0,33-16 0,-28 8 96,-1 0 0,0-2 0,0 0 0,-2-1 0,0-2 0,31-32 0,-22 15 279,-1-2 0,-1-1 0,-3-2 0,-1 0 1,-2-1-1,-1-1 0,-3-1 0,16-54 0,-15 25 510,-3 0 1,13-146-1,-25-153 234,-11 262-966,-6 0-1,-4 1 1,-5 1-1,-4 1 1,-5 1-1,-5 2 0,-4 1 1,-5 2-1,-71-117 1,93 178-63,-3 2 0,-1 1-1,-1 1 1,-59-55 0,70 75-35,-1 0 0,0 2 0,0 0 0,-1 1-1,-1 1 1,0 1 0,-1 1 0,0 0 0,0 2 0,-1 0-1,-33-5 1,28 9-70,0 1 0,0 1 0,-1 1-1,1 2 1,0 0 0,0 2 0,0 1 0,1 1-1,-1 2 1,1 0 0,1 2 0,0 0 0,0 2-1,1 1 1,-38 27 0,38-22-1163,2 1 0,1 0-1,0 2 1,1 0 0,-19 28 0,16-16-3640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24.720"/>
    </inkml:context>
    <inkml:brush xml:id="br0">
      <inkml:brushProperty name="width" value="0.025" units="cm"/>
      <inkml:brushProperty name="height" value="0.025" units="cm"/>
    </inkml:brush>
  </inkml:definitions>
  <inkml:trace contextRef="#ctx0" brushRef="#br0">4596 151 5157,'-88'-26'634,"0"4"1,-149-18 0,-186 7 661,276 25-1298,-180-10-372,0 14 0,-446 53 1,87 53 320,506-67 1253,-310 105 1,427-116-924,0 3 0,2 3 0,2 2 0,1 3-1,1 2 1,-65 57 0,88-64-272,1 1 0,2 1 0,1 1 0,2 2-1,2 1 1,0 2 0,3 0 0,1 1 0,2 1 0,-21 61 0,33-75-9,1-1 0,1 1 1,1 0-1,2 1 0,0-1 1,2 0-1,2 31 0,2-36 0,0-1-1,1 1 1,0-1-1,2 1 1,1-1-1,0-1 0,2 0 1,0 0-1,16 25 1,-1-10 4,2-1 1,1-1-1,1-1 1,2-2-1,1-1 1,1-2-1,42 27 1,-12-14 26,2-2 0,1-4 0,89 33 0,-38-27 252,1-6 0,2-4 0,1-6-1,172 11 1,494-18 441,-362-33-629,790-138-1,-459-24-387,-605 131 318,-3-7 0,268-140 0,-378 175 13,0-3 0,-2-1 0,-1-1 1,0-2-1,-3-1 0,49-55 0,-68 68 18,-1 0 0,0-1-1,-1-1 1,-1 0-1,0 0 1,-1-1 0,-1 0-1,-1 0 1,0 0 0,-2-1-1,0 0 1,-1 0 0,-1 0-1,-1-1 1,0 1-1,-2 0 1,-2-20 0,-1 16 5,-2 0 0,0 0 0,-2 1 0,0 0-1,-2 0 1,0 1 0,-1 0 0,-1 1 0,-1 0 0,-1 1 0,-1 0 0,-26-25 0,2 6-9,-2 2 1,-2 1-1,-1 3 1,-63-36-1,24 24-37,-1 4 1,-1 4-1,-3 3 1,0 4-1,-2 4 0,-151-22 1,29 23-575,-383 5 0,246 29-1829,-6 11-1473</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46.287"/>
    </inkml:context>
    <inkml:brush xml:id="br0">
      <inkml:brushProperty name="width" value="0.025" units="cm"/>
      <inkml:brushProperty name="height" value="0.025" units="cm"/>
    </inkml:brush>
  </inkml:definitions>
  <inkml:trace contextRef="#ctx0" brushRef="#br0">541 0 14382,'-57'57'-66,"2"2"-1,3 2 1,3 3 0,-46 78 0,74-105 124,1 1-1,2 1 1,1 1 0,3 0-1,1 1 1,2 0-1,1 1 1,3 1 0,-4 62-1,12-44 57,2 1 0,3-1 0,3 0 0,2 0 0,3-1-1,3-1 1,33 79 0,-5-35-76,4-2 0,6-2 0,75 105 0,-86-141-53,3-3 1,3-1 0,2-3 0,2-2 0,104 79 0,-121-107 29,1-1 0,0-2 0,2-2 0,1-1 0,0-2 0,1-2 0,1-2 0,0-2 0,1-2 0,1-1 1,45 2-1,-48-9 75,-1-1 0,1-3 1,-1-1-1,0-2 0,0-2 1,47-14-1,-55 11 11,-1-3 0,0 0 0,-1-2 1,0-2-1,-1 0 0,-1-2 0,48-41 0,-37 21-2,-1-1-1,-2-2 1,-2-2 0,-1-1-1,-3-2 1,-2-1 0,-2-1-1,-2-1 1,-2-1 0,28-97-1,-24 47-50,-4-2 0,-5-1-1,-4 0 1,0-193 0,-14 244-25,-3 0 0,-2 0 0,-2 0-1,-3 1 1,-2 1 0,-36-98 0,35 119 6,-1 0 0,-1 2-1,-2 0 1,0 0 0,-2 2 0,-1 0-1,-2 1 1,0 2 0,-1 0 0,-1 1-1,-2 1 1,-41-26 0,14 17 105,-2 2 1,-1 2-1,-1 3 0,-1 3 1,-1 2-1,-95-17 1,65 22 377,-1 4 0,0 3 0,-168 12 0,191 2-312,-1 4-1,1 2 0,1 3 1,1 2-1,0 4 1,2 2-1,1 4 1,1 1-1,1 4 0,2 2 1,2 2-1,1 3 1,-80 79-1,116-101-492,1 2 0,0 0 0,2 1 0,1 1 0,1 0 0,0 1 0,2 0 0,-16 48 0,22-55-41,2 0 0,0 0 1,2 1-1,-1-1 0,2 1 0,0-1 0,2 1 0,0-1 1,0 1-1,2-1 0,0 1 0,1-1 0,1 0 0,12 28 1,-3-15-2497,27 37 1</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1:36.709"/>
    </inkml:context>
    <inkml:brush xml:id="br0">
      <inkml:brushProperty name="width" value="0.025" units="cm"/>
      <inkml:brushProperty name="height" value="0.025" units="cm"/>
    </inkml:brush>
  </inkml:definitions>
  <inkml:trace contextRef="#ctx0" brushRef="#br0">1 59 3972,'50'-28'576,"9"-2"-3939</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1:37.270"/>
    </inkml:context>
    <inkml:brush xml:id="br0">
      <inkml:brushProperty name="width" value="0.025" units="cm"/>
      <inkml:brushProperty name="height" value="0.025" units="cm"/>
    </inkml:brush>
  </inkml:definitions>
  <inkml:trace contextRef="#ctx0" brushRef="#br0">2248 191 6694,'12'-7'708,"78"-49"4318,-82 50-4292,0-1 0,0 1 1,0-2-1,-1 1 0,0-1 1,-1 0-1,1 0 0,4-10 1,-10 17-637,0 0 0,-1 0 0,1 0 1,0 0-1,-1 0 0,1-1 0,-1 1 1,0 0-1,1 0 0,-1 0 1,0-1-1,0 1 0,0 0 0,1 0 1,-1-1-1,0 1 0,-1 0 0,1 0 1,0-1-1,0 1 0,-1 0 0,1 0 1,0-1-1,-1 1 0,1 0 0,-1 0 1,0 0-1,1 0 0,-1 0 0,0 0 1,0 0-1,1 0 0,-1 0 0,0 0 1,0 0-1,0 1 0,0-1 0,0 0 1,0 0-1,0 1 0,-1-1 0,1 1 1,0-1-1,0 1 0,0 0 0,-1-1 1,1 1-1,0 0 0,-2 0 1,-10-2-138,-1 0 1,1 1 0,-27 1-1,23 1 212,-104 4 12,0 5-1,1 5 1,0 6-1,1 5 1,2 4-1,1 7 1,2 4-1,-126 64 1,146-58 312,2 5 0,3 3 0,-130 105 1,176-124-394,2 2 1,2 1 0,1 2-1,2 2 1,2 2 0,2 1-1,2 1 1,-35 73-1,54-94-84,1 1 0,1 0 0,1 0 0,1 0 0,-4 48 0,10-64-20,1-1 0,0 1-1,1 0 1,0 0 0,0-1 0,1 1 0,7 18-1,-6-22-1,-1-1 0,1 0 1,1 0-1,-1-1 0,1 1 0,0-1 0,0 0 0,1 0 0,0 0 0,-1 0 0,2-1 0,-1 0 0,10 6 0,2-2 14,0 0 0,0-2 1,1 0-1,0 0 0,0-2 0,0 0 0,1-2 0,0 0 1,31 0-1,9-4 55,107-16 0,-69-1-23,181-59 0,85-64 141,164-109 27,-422 191-166,-2-5 1,169-139 0,-233 169-11,-2-1-1,44-53 1,-71 77 58,0-2 1,0 1 0,-2-1 0,0-1-1,0 0 1,-1 0 0,-1 0 0,-1-1 0,0 0-1,-1 0 1,3-20 0,-7 31-61,0 0 0,-1 0 0,1 1 0,-1-1 0,0 0 0,0 1 0,0-1 0,-1 0 0,0 1 0,0 0 0,0-1 0,0 1 0,-1 0 0,1 0 0,-1 0 0,0 1 0,0-1 0,-1 1 0,1-1 0,-1 1 0,0 0 0,0 0 1,0 1-1,0-1 0,0 1 0,-8-3 0,-9-4-21,-1 0 1,0 2 0,-1 0 0,-25-3-1,-46-4 48,-1 3 0,0 5 0,-1 3 0,-151 17 0,143 0-75,2 5 1,0 3-1,-143 53 1,72-8-321,-175 95 1,239-104 75,-180 126-1,242-148-179,1 1 0,1 3 0,3 2 0,1 1 1,-62 87-1,91-113-645,2 0 0,0 1 0,1 0 0,0 1 0,2 0 0,-11 38 0,13 10-4709</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9:20.516"/>
    </inkml:context>
    <inkml:brush xml:id="br0">
      <inkml:brushProperty name="width" value="0.025" units="cm"/>
      <inkml:brushProperty name="height" value="0.025" units="cm"/>
    </inkml:brush>
  </inkml:definitions>
  <inkml:trace contextRef="#ctx0" brushRef="#br0">2168 342 5830,'-80'-31'1594,"-84"-21"0,119 41-1598,1 2-1,-2 3 1,-75-2 0,62 10 13,1 2 1,0 3-1,0 3 1,1 2 0,0 2-1,-77 32 1,32-4 272,3 5 0,-140 88-1,138-71 673,3 4-1,-118 107 0,180-143-727,3 2-1,0 2 1,2 1-1,2 1 1,2 1 0,1 2-1,2 0 1,-31 76-1,47-95-186,1 0-1,1 1 1,1-1-1,0 1 1,2 0-1,1 0 1,1 0-1,1 1 1,1-1-1,1 0 1,5 28-1,-2-33-35,0 0 0,2 0-1,-1-1 1,2 0 0,0 0-1,2-1 1,-1 0 0,2 0-1,0-1 1,1-1 0,0 0-1,1 0 1,1-1 0,20 14-1,-3-5-3,2-2 1,1-1-1,0-2 0,1-1 0,1-1 0,0-3 1,1-1-1,0-1 0,45 5 0,23-2 47,0-5-1,118-5 0,-97-10-35,1-5-1,-2-5 0,-1-6 1,0-5-1,-2-5 0,-1-6 1,-3-5-1,-1-6 0,-3-4 1,-2-5-1,186-132 0,-250 156-8,-2-2-1,-2-2 1,-2-2-1,-1-1 0,-2-3 1,65-97-1,-89 117 49,-2-1 1,0-1-1,-2 0 1,-1-1-1,-1 0 0,9-51 1,-15 57 94,-1-1 0,-1 0 0,-1 0 0,-1 1 0,-1-1 0,-1 0 0,-1 1 0,-1-1 0,-12-33 0,4 26-23,-1 0 1,-1 1 0,-2 1-1,-1 1 1,-1 0-1,-1 1 1,-1 1 0,-2 2-1,0 0 1,-1 1 0,-1 1-1,-2 1 1,-51-29-1,28 21-68,-2 3-1,0 2 0,-1 2 0,-1 3 0,-1 2 0,-1 3 0,-62-8 0,49 13-8,0 3 0,-1 3 0,-86 8-1,112-1-37,0 2-1,1 2 1,1 1-1,-1 3 1,2 1-1,-51 25 1,24-1-807,2 3 0,-71 56 0,37-21-3747</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02.937"/>
    </inkml:context>
    <inkml:brush xml:id="br0">
      <inkml:brushProperty name="width" value="0.025" units="cm"/>
      <inkml:brushProperty name="height" value="0.025" units="cm"/>
    </inkml:brush>
  </inkml:definitions>
  <inkml:trace contextRef="#ctx0" brushRef="#br0">4645 567 21524,'3'-65'231,"-2"-107"109,-2 149-370,-1 1 1,-1-1 0,-2 0 0,0 1 0,-10-28-1,12 42-25,-1 0 0,0 1 0,-1 0 0,1-1 0,-1 1 0,-1 1 0,1-1 0,-1 1 0,0 0 0,-1 0 0,1 1 0,-1 0 0,0 0 0,-1 0 0,1 1 0,-1 0 0,0 1 0,-9-3 0,-8-2-194,0 2 0,-1 0 0,1 2 0,-50-2 0,-45 4-225,1 6 1,0 5-1,-180 36 0,-345 123 907,-17 74 1569,563-197-1164,2 4 0,2 5 0,3 3 0,-127 106 0,178-126-726,1 3-1,2 1 1,2 2-1,2 1 1,2 1-1,1 2 1,3 1-1,2 2 1,2 0 0,2 1-1,3 2 1,2-1-1,2 2 1,2 0-1,3 1 1,-4 105-1,13-107-153,2 0 1,2-1-1,2 0 0,3 0 0,2-1 0,2 0 0,36 89 0,-31-99-101,3-1 0,0-1 1,3-1-1,1-1 0,2-1 0,1-1 1,2-2-1,1-1 0,60 48 1,-50-50 77,1-2 0,1-2 0,1-2 0,2-1 0,0-3 0,67 20 0,-49-22 184,1-4-1,1-2 0,0-3 1,88 0-1,-41-11 144,0-6 0,-1-4-1,-1-5 1,0-6 0,165-54 0,-107 16-171,-2-6 1,-3-8-1,-4-7 1,-4-7-1,-3-6 1,190-158-1,-284 206-71,-2-3 0,-3-3-1,-2-2 1,-2-2 0,73-111-1,-106 139-24,-1 0 0,-1-2 0,-2 0 0,-2 0 0,0-1 0,8-50 0,-15 56-13,-1 0 1,-2 0 0,0 0-1,-2 0 1,-1-1 0,-1 1 0,-1 1-1,-1-1 1,-12-32 0,3 20 21,-3 0 1,-1 0-1,-1 2 1,-3 0 0,-44-56-1,11 26 199,-111-104-1,93 106 115,-2 3 1,-3 4-1,-3 3 1,-1 4-1,-3 3 1,-2 4-1,-2 4 0,-1 4 1,-1 3-1,-2 5 1,-1 4-1,-176-20 1,136 34-259,1 6 0,-1 5 1,1 7-1,0 5 0,-146 35 1,94-2-52,3 7 1,2 8-1,-175 87 0,156-51-507,-310 207 0,-137 190-7028,355-244-1009</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33.869"/>
    </inkml:context>
    <inkml:brush xml:id="br0">
      <inkml:brushProperty name="width" value="0.025" units="cm"/>
      <inkml:brushProperty name="height" value="0.025" units="cm"/>
    </inkml:brush>
  </inkml:definitions>
  <inkml:trace contextRef="#ctx0" brushRef="#br0">2035 87 8456,'-50'-18'704,"-1"2"0,0 2 0,-1 3 0,-92-8 0,-215 11 2364,307 11-2919,0 2 0,1 3 0,0 2 0,0 2 0,1 2 0,1 3 0,0 1 1,1 3-1,-52 31 0,-19 19 33,3 5 1,-124 108 0,219-167-182,-18 14 280,0 1-1,3 1 1,1 3-1,-36 45 1,63-70-197,1 0-1,0 1 1,1 0 0,0 0 0,1 0 0,0 1-1,1 0 1,-5 23 0,8-27-81,0 0 1,1 1-1,0-1 0,1 0 1,0 1-1,0-1 0,1 0 1,0 0-1,1 0 0,0 0 1,0 0-1,1-1 0,8 16 1,4 0-8,1-1 0,1-1 1,0-1-1,2-1 1,0 0-1,2-2 0,0 0 1,38 22-1,2-2 42,2-4-1,79 30 1,-75-38-18,1-2 1,1-3-1,1-4 1,0-3 0,1-2-1,102 2 1,-81-13 208,1-5 1,-2-3-1,1-4 1,-1-4 0,-1-4-1,-1-4 1,0-4-1,-2-4 1,139-71-1,-201 88-210,-2-1 0,0-1-1,0-1 1,-2-1 0,0-1-1,-1-1 1,-1 0 0,20-29 0,-32 39 39,0-1 1,-2 0 0,1 0 0,-1 0 0,-1-1 0,0 0-1,-1 0 1,0-1 0,-1 1 0,0-1 0,-1 1 0,0-1 0,-1 0-1,-1 0 1,0 0 0,0 0 0,-2 0 0,1 0 0,-2 1-1,-5-21 1,1 19 62,1 1 0,-1 0 1,-1 0-1,-1 1 0,1-1 0,-2 2 0,0 0 0,0 0 0,-1 0 0,0 2 0,-1-1 0,0 1 0,-1 1 0,1 0 0,-20-8 1,-2 0 132,-1 1 0,-1 2 0,0 2 0,-73-14 1,30 15-1,0 3 0,0 3 1,0 5-1,-95 11 1,41 6-224,-214 58 0,330-71-67,2-2-163,0 1-1,1 0 1,-1 1 0,1 1 0,0 0 0,-25 16 0,29-7-1986,10-14 2002,0-1-1,0 0 1,1 1 0,-1-1-1,0 1 1,0-1 0,1 1-1,-1-1 1,0 0 0,0 1-1,1-1 1,-1 0-1,0 1 1,1-1 0,-1 0-1,0 1 1,1-1 0,-1 0-1,1 0 1,-1 1 0,1-1-1,-1 0 1,0 0 0,1 0-1,-1 0 1,1 0-1,-1 1 1,1-1 0,-1 0-1,1 0 1,-1 0 0,1 0-1,0-1 1,30 2-7248</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5.304"/>
    </inkml:context>
    <inkml:brush xml:id="br0">
      <inkml:brushProperty name="width" value="0.025" units="cm"/>
      <inkml:brushProperty name="height" value="0.025" units="cm"/>
    </inkml:brush>
  </inkml:definitions>
  <inkml:trace contextRef="#ctx0" brushRef="#br0">1353 331 11243,'-13'-13'496,"-12"-12"-441,-41-30-1,54 46-7,1 1 0,-1 1-1,-1 0 1,1 0-1,-1 1 1,0 1-1,-1 1 1,-17-5 0,5 6 446,0 1 0,0 1 0,0 1 0,0 2-1,0 0 1,0 2 0,0 1 0,-31 10 0,-30 13 793,-84 42 0,86-35-895,20-9-312,10-5-52,2 1-1,0 3 1,1 3 0,-49 34 0,89-52 118,1 0-1,0 1 1,1 0 0,1 1-1,-1 0 1,2 1 0,0-1-1,0 1 1,1 1 0,1 0-1,0 0 1,1 0 0,1 0-1,0 1 1,1 0 0,0 0-1,0 16 1,1 7-33,1 1 1,2-1-1,2 1 0,1-1 1,15 60-1,-8-56-92,1-1 1,1-1-1,3 0 0,1 0 1,2-2-1,38 57 0,-41-72-23,2 0-1,0-1 0,2-1 0,0-1 1,1-1-1,2 0 0,-1-2 1,2-1-1,0 0 0,48 21 0,-35-22-6,0-2 0,1-2 0,1-1 0,0-1 0,0-3 0,0-1 0,1-2 0,-1-2 0,1-1 0,61-9-1,-65 3-3,0-1 0,-1-1-1,0-3 1,-1 0 0,0-3-1,0 0 1,-2-2 0,0-2-1,-1-1 1,-1-1 0,47-41-1,-39 24 144,-2-1-1,-1-3 0,-2 0 0,-2-2 0,-2-2 0,-2 0 0,-2-2 0,-2-1 0,-2 0 1,-2-2-1,-2 0 0,-3-2 0,-2 1 0,-2-1 0,-2-1 0,-3 0 0,-1-77 1,-5 103 44,-2 1 0,0 0-1,-1 0 1,-2 0 0,-1 0 0,-1 1 0,-1 0 0,-1 0 0,-23-40 0,21 46-72,-1 0-1,-1 2 1,0-1-1,-1 2 1,-1 0-1,-1 1 1,0 0 0,0 2-1,-2 0 1,0 1-1,-39-19 1,32 20-109,0 1-1,-1 1 1,0 2 0,-1 0 0,0 2 0,0 1 0,0 2 0,0 0 0,0 2 0,0 1 0,0 1-1,0 1 1,0 2 0,0 1 0,-46 16 0,19-2-439,0 3 1,-62 35-1,-102 73-2896,-8 4-3423,139-92-1386</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9.334"/>
    </inkml:context>
    <inkml:brush xml:id="br0">
      <inkml:brushProperty name="width" value="0.025" units="cm"/>
      <inkml:brushProperty name="height" value="0.025" units="cm"/>
    </inkml:brush>
  </inkml:definitions>
  <inkml:trace contextRef="#ctx0" brushRef="#br0">1 242 15631,'0'0'1708,"8"-9"-902,-3 4-616,0 0 0,0 0 0,0 0 0,0 1 0,1-1 0,0 1 0,0 1 0,0-1 0,0 1 0,1 0 0,-1 1 0,1-1 0,0 1 0,0 1 0,0-1 0,11 0 0,-2 2 221,0 0 1,1 1-1,-1 1 1,0 1-1,0 0 1,21 8-1,88 40 710,-99-37-919,1-2-1,0-1 1,1-2-1,0 0 1,50 8-1,-38-14 379,-1-2 0,1-2 0,66-10 1,116-34 323,-132 24-827,111-11 0,-109 27 188,1 4-1,0 4 0,121 19 0,-142-12-230,1-3-1,0-3 0,0-3 1,1-4-1,-1-3 1,-1-2-1,87-24 0,74-33 26,111-27-9,-265 76-38,0 3-1,117-5 1,-7 23 301,343 52-1,-502-52-129,0 1 1,42 13-1,-72-19-181,1 0 0,-1 0-1,0 0 1,0 0 0,1 0 0,-1 0 0,0 0 0,1 0-1,-1 0 1,0 1 0,0-1 0,1 0 0,-1 0 0,0 0 0,0 0-1,1 0 1,-1 1 0,0-1 0,0 0 0,1 0 0,-1 0-1,0 1 1,0-1 0,0 0 0,1 0 0,-1 1 0,0-1-1,0 0 1,0 0 0,0 1 0,0-1 0,0 0 0,0 1 0,0-1-1,0 0 1,0 1 0,0-1 0,-10 7 48,-17-1-10,-14-3-2263,-21-4-5451,29-2 211</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0.926"/>
    </inkml:context>
    <inkml:brush xml:id="br0">
      <inkml:brushProperty name="width" value="0.025" units="cm"/>
      <inkml:brushProperty name="height" value="0.025" units="cm"/>
    </inkml:brush>
  </inkml:definitions>
  <inkml:trace contextRef="#ctx0" brushRef="#br0">5254 566 18289,'-330'-81'408,"35"11"-1051,187 39 658,-1 5 0,-2 5 0,0 4 0,-166-3 0,-218 17 600,-396-8 1028,122 12-1116,591 11-432,1 7 0,-228 55 0,232-30-47,-268 105 0,409-136-18,-1 2 1,2 2-1,0 1 1,1 1-1,1 1 1,1 2-1,-50 50 0,69-61-40,-1 0 0,2 0-1,-1 0 1,2 1 0,-1 1-1,2-1 1,0 1 0,0 0-1,1 1 1,1-1-1,0 1 1,1 0 0,0 0-1,1 0 1,1 0 0,0 1-1,1-1 1,1 0 0,0 0-1,1 0 1,0 1 0,8 21-1,1-3-5,2-1 0,2 0 0,1-1 0,1 0 0,43 55 0,-21-38-5,2-2-1,71 63 1,-51-59 61,3-3 1,2-3-1,1-3 1,3-3-1,1-3 1,75 26-1,50 7 101,217 45 1,387 33-202,10-55 8,3-47 93,-640-48-19,-1-7 0,290-57 0,148-88 28,-162 38 252,-350 95-304,298-86 79,-353 93-62,-1-1 1,-1-2-1,0-2 0,-2-1 0,0-3 0,65-53 0,-86 60 23,-1 0 0,0-1 0,-2 0 0,0-1-1,-1-1 1,-1-1 0,-1 0 0,-2 0-1,0-1 1,-1 0 0,-1-1 0,-1 0 0,-1 0-1,-1-1 1,-2 1 0,0-1 0,-1 0 0,-2 0-1,-3-30 1,-1 18 136,-1-1 1,-2 1-1,-2 1 0,-1-1 1,-2 2-1,-2-1 0,-1 2 0,-1 0 1,-2 0-1,-1 2 0,-2 1 1,-27-32-1,2 10 15,-3 3-1,-1 1 1,-3 3 0,-2 3 0,-1 1-1,-2 4 1,-71-36 0,40 32-105,-2 3 0,-2 4 0,-1 4 0,-133-24 0,44 23-111,-274-11 0,-176 32 115,319 16 15,-1 14 0,-363 70 0,41 65-1433,19 78-4311,390-123-978,1 10-6583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6.929"/>
    </inkml:context>
    <inkml:brush xml:id="br0">
      <inkml:brushProperty name="width" value="0.025" units="cm"/>
      <inkml:brushProperty name="height" value="0.025" units="cm"/>
    </inkml:brush>
  </inkml:definitions>
  <inkml:trace contextRef="#ctx0" brushRef="#br0">1 3 8200,'0'0'6363,"4"-2"-5995,0 2-327,-1-1 0,1 1 0,0 0 0,0 1 0,-1-1 0,1 1 0,0-1 0,0 1 0,-1 0 0,1 0 0,-1 1 0,1-1 0,-1 1 0,0 0-1,1-1 1,4 5 0,31 12 70,-5-10-57,0-2 1,1-1 0,0-2 0,0-1 0,52-4 0,-26 1-21,353-25 181,-63 0 1219,1241 42-884,-736 5-529,1274 63 860,-87-30-611,-1435-48-230,936-37 366,-1481 27-539,101-8 1403,178 9 0,-342 3-1270,1 0 1,-1 0-1,0 0 0,1 0 1,-1 0-1,0 0 0,1 0 0,-1 0 1,1 0-1,-1 0 0,0 0 0,1 0 1,-1 0-1,0 0 0,1 0 1,-1 0-1,0 0 0,1 1 0,-1-1 1,0 0-1,1 0 0,-1 0 1,0 1-1,1-1 0,-1 0 0,0 0 1,0 1-1,1-1 0,-1 0 0,0 0 1,0 1-1,0-1 0,1 0 1,-1 1-1,0-1 0,0 1 0,0-1 1,0 0-1,0 1 0,0-1 1,0 0-1,0 1 0,0-1 0,0 0 1,0 1-1,0 0 0,0-1-19,-1 1 0,1 0-1,-1 0 1,1 0 0,-1-1 0,1 1 0,-1 0-1,0-1 1,0 1 0,1 0 0,-1-1-1,0 1 1,0-1 0,0 1 0,1-1-1,-1 0 1,0 1 0,-1-1 0,-21 4-1786,-1-4-2092</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50.157"/>
    </inkml:context>
    <inkml:brush xml:id="br0">
      <inkml:brushProperty name="width" value="0.025" units="cm"/>
      <inkml:brushProperty name="height" value="0.025" units="cm"/>
    </inkml:brush>
  </inkml:definitions>
  <inkml:trace contextRef="#ctx0" brushRef="#br0">26 60 8008,'0'0'2445,"-4"-10"-1458,3 7-905,-13-31 484,8 22-353,6 17-220,2 0 49,-1 0-1,1-1 0,1 1 0,-1-1 0,1 1 1,-1-1-1,1 0 0,0 0 0,1 0 0,-1-1 1,1 1-1,0-1 0,0 0 0,0 0 0,0 0 1,0 0-1,1-1 0,-1 1 0,1-1 0,-1 0 1,1-1-1,8 2 0,7 3 154,1-2 0,0 0-1,0-2 1,22 1 0,396 0 395,7-1-176,1473 2 2680,-470-12-935,-834 35-1290,-301-10-692,-286-14-82,-20 1-229,-19 1-756,-48 0-4758,25-5-1094</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3.129"/>
    </inkml:context>
    <inkml:brush xml:id="br0">
      <inkml:brushProperty name="width" value="0.025" units="cm"/>
      <inkml:brushProperty name="height" value="0.025" units="cm"/>
    </inkml:brush>
  </inkml:definitions>
  <inkml:trace contextRef="#ctx0" brushRef="#br0">8945 166 4869,'-14'-8'188,"-1"1"0,0 0 1,0 1-1,-1 1 0,1 0 1,-1 1-1,0 1 0,-29-2 1,-14-4 1639,-54-8-962,-222-4 0,204 16-676,-2247-58 691,924 97 256,165 91-1112,14 106 580,1049-171-475,2 9 1,4 10 0,-416 215 0,589-269-62,0 2 1,2 3-1,2 1 0,-67 61 1,96-78-47,0 0 1,1 1 0,1 0 0,0 1-1,1 1 1,1 0 0,0 0-1,1 1 1,2 0 0,-1 1-1,2 0 1,1 0 0,0 0-1,1 1 1,-2 34 0,6-46-18,0 0 1,1 0-1,0-1 1,0 1 0,1-1-1,0 1 1,0-1-1,1 1 1,0-1-1,0 0 1,1 0 0,6 9-1,-2-5 17,1 0 1,0-1-1,0 0 0,1-1 0,1 0 0,17 12 1,7 0 57,0-2-1,2-1 1,72 24 0,-8-10-34,2-6 1,1-4-1,142 12 0,325-4 28,-542-29-72,2371 11 162,-755-98-99,-7-105 23,-1631 190-90,626-102 238,-493 73 211,-3-6 0,197-79 0,-262 85-217,-2-4-1,-1-3 0,97-70 0,-140 88-17,0-1 0,-2-1 0,-1-1 0,-1-1-1,0-1 1,-2-1 0,-1-1 0,-1-1 0,-1 0 0,-2-1 0,16-38 0,-26 53-147,-1 1 1,0-1 0,-1 1-1,0-1 1,-1 0-1,0 0 1,-1 0 0,-1 0-1,0-1 1,-1 1 0,0 0-1,-1 0 1,0 0-1,-1 0 1,-1 1 0,0-1-1,-1 1 1,0 0 0,0 0-1,-2 0 1,1 1 0,-1 0-1,-1 0 1,0 1-1,-1 0 1,-16-15 0,0 5-287,-1 1 0,-1 1 1,-1 1-1,0 2 1,-58-23-1,-165-41-4724,148 49 1698,-60-20-4537</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176"/>
    </inkml:context>
    <inkml:brush xml:id="br0">
      <inkml:brushProperty name="width" value="0.025" units="cm"/>
      <inkml:brushProperty name="height" value="0.025" units="cm"/>
    </inkml:brush>
  </inkml:definitions>
  <inkml:trace contextRef="#ctx0" brushRef="#br0">278 0 14414,'0'0'9881,"-11"3"-9310,9-2-546,-2-1 31,1 1-1,-1 0 1,1 0-1,-1 1 1,1-1-1,-1 1 1,1 0 0,0-1-1,0 1 1,0 1-1,0-1 1,0 0-1,0 1 1,1 0-1,-1-1 1,1 1-1,0 0 1,0 0 0,0 0-1,0 1 1,0-1-1,-1 4 1,-8 25 481,2 0 0,1 1 0,1 0 0,-3 54-1,7-17 25,6 82 0,-1-125-315,2 0 1,0-1-1,1 1 0,2-1 1,0 0-1,18 38 0,-24-63-91,-2-4-71,-1-1 0,0 1 0,1 0 0,-1 0 0,0 0 0,0 0 0,0 1 0,-6-6 0,-2-4 73,9 10-157,-166-234-246,166 234 238,0 1 0,0-1-1,0 1 1,0-1-1,0 1 1,1-1 0,-1 1-1,1-1 1,-1 1 0,1-1-1,0 0 1,-1 1-1,1-1 1,0-2 0,0 4-2,1-1 1,-1 0 0,0 1 0,0-1 0,1 0-1,-1 1 1,0-1 0,1 1 0,-1-1 0,1 1-1,-1-1 1,0 1 0,1-1 0,-1 1 0,1-1-1,0 1 1,-1 0 0,1-1 0,-1 1 0,1 0-1,0-1 1,-1 1 0,1 0 0,0 0-1,6-2-82,0 2 0,0-1 0,-1 1-1,1 0 1,12 1 0,4 1-109,18-2-1319,46 0-3164,-69-2 1743,1 1 0,29-9 0,-1-4-6044</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797"/>
    </inkml:context>
    <inkml:brush xml:id="br0">
      <inkml:brushProperty name="width" value="0.025" units="cm"/>
      <inkml:brushProperty name="height" value="0.025" units="cm"/>
    </inkml:brush>
  </inkml:definitions>
  <inkml:trace contextRef="#ctx0" brushRef="#br0">127 81 14542,'0'0'3438,"-12"-1"-748,-37 0-859,46 1-1676,0 1 0,0 0 0,0-1-1,0 2 1,0-1 0,0 0 0,0 0 0,0 1-1,0 0 1,0 0 0,1-1 0,-1 2 0,1-1-1,0 0 1,-1 0 0,1 1 0,0-1 0,0 1-1,1 0 1,-1-1 0,0 1 0,1 0 0,0 0-1,-1 0 1,1 0 0,0 4 0,0-5-117,0 0 0,1 0 1,-1 0-1,1 0 0,-1-1 1,1 1-1,0 0 0,0 0 0,0 0 1,0 0-1,0 0 0,1 0 1,-1 0-1,0 0 0,1 0 1,0 0-1,-1 0 0,1-1 0,0 1 1,0 0-1,0 0 0,0-1 1,0 1-1,0-1 0,0 1 0,1-1 1,-1 1-1,1-1 0,-1 0 1,1 0-1,-1 1 0,1-1 0,0 0 1,-1 0-1,1-1 0,0 1 1,0 0-1,0-1 0,0 1 0,3 0 1,2-1-9,0 1 0,0-1 0,0-1 0,0 1 1,0-1-1,0 0 0,0-1 0,0 0 0,0 0 1,-1 0-1,1-1 0,-1 0 0,1 0 0,-1-1 1,0 1-1,7-8 0,-3 4 26,-2-2 0,1 1 1,-1-1-1,0 0 0,-1-1 1,0 0-1,-1 0 0,11-22 0,-14 36 34,-1 16-91,-1 28 217,-5-3-1,2-23-180,1 0 0,2 39 0,-1-59-125,0-1 1,0 1 0,0 0-1,1-1 1,-1 1-1,0-1 1,1 1-1,-1-1 1,1 1-1,-1-1 1,1 1-1,0-1 1,0 0-1,0 1 1,0-1-1,0 0 1,0 0-1,0 1 1,0-1-1,0 0 1,0 0-1,1 0 1,-1 0-1,0-1 1,1 1-1,-1 0 1,1 0-1,-1-1 1,1 1 0,-1-1-1,1 0 1,-1 1-1,1-1 1,-1 0-1,1 0 1,0 0-1,-1 0 1,1 0-1,-1 0 1,1 0-1,-1-1 1,1 1-1,2-2 1,1 1-364,-1 0 1,0-1-1,0 0 1,0 0-1,0 0 1,0-1-1,0 1 1,-1-1-1,1 0 1,-1 0-1,0 0 1,0 0-1,0-1 1,4-5-1,-1-4-402,0 0-1,-1-1 1,0 0 0,-1 0-1,-1 0 1,3-27 0,-1-90 3943,-5 113-1892,-22 65 2290,17-34-2975,1-5-37,1-1 0,0 1 0,0 1 0,1-1 0,0 0 0,0 1 0,0 14 0,2-22-461,1-1 1,-1 1-1,1 0 1,-1-1-1,1 1 1,0 0-1,-1-1 1,1 1-1,0-1 1,-1 1-1,1-1 0,0 1 1,-1-1-1,1 0 1,0 1-1,0-1 1,0 0-1,-1 1 1,1-1-1,0 0 1,0 0-1,0 0 1,0 0-1,0 0 1,-1 0-1,3 0 0,32 0 174,-25-1-129,39-1-28,-35 0-148,1 1-1,-1 1 1,1 0-1,-1 0 1,1 2-1,-1 0 1,23 6-1,-36-8 143,1 1 1,-1-1-1,0 0 0,0 1 0,1-1 0,-1 1 0,0-1 0,0 1 1,0 0-1,0-1 0,0 1 0,0 0 0,0 0 0,0 0 0,0 0 0,0 0 1,-1 0-1,1 0 0,0 0 0,-1 0 0,1 0 0,0 0 0,-1 0 1,0 1-1,1-1 0,-1 0 0,0 0 0,1 0 0,-1 1 0,0-1 1,0 0-1,0 1 0,0-1 0,0 0 0,0 0 0,0 1 0,-1-1 1,1 0-1,0 0 0,-1 1 0,1-1 0,-1 0 0,1 0 0,-1 0 0,0 0 1,1 0-1,-1 0 0,0 0 0,0 0 0,0 0 0,-1 1 0,-4 4 403,0 0-1,0-1 0,0 0 0,-1 0 1,0 0-1,-12 5 0,-39 14 1410,55-23-1781,-1 0 0,0 0 0,-1 0 0,1 0 0,0-1 0,0 1 1,0-1-1,0 0 0,0 0 0,0-1 0,-1 1 0,-6-3 0,10 2-138,0 0-1,0 0 1,1 0 0,-1 0 0,0 0 0,1 0 0,-1 0 0,1-1 0,-1 1 0,1 0 0,-1 0-1,1-1 1,0 1 0,0 0 0,0-1 0,-1 1 0,1 0 0,0 0 0,1-1 0,-1 1-1,0 0 1,0-1 0,1 1 0,0-2 0,7-32-2740,33-68-7037,-14 40 1084</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5.166"/>
    </inkml:context>
    <inkml:brush xml:id="br0">
      <inkml:brushProperty name="width" value="0.025" units="cm"/>
      <inkml:brushProperty name="height" value="0.025" units="cm"/>
    </inkml:brush>
  </inkml:definitions>
  <inkml:trace contextRef="#ctx0" brushRef="#br0">106 0 12236,'0'0'4996,"1"11"-3261,0 93 3272,-3-58-3532,3 1-1,8 55 0,-8-90-1413,1-1-1,1 1 1,0-1-1,0 0 1,2 0-1,-1 0 1,1 0-1,0-1 0,1 0 1,1 0-1,-1 0 1,2-1-1,15 17 1,-23-26-59,1 1 0,0 0 1,-1 0-1,1 0 0,0-1 1,-1 1-1,1 0 0,0-1 1,0 1-1,0 0 1,0-1-1,-1 0 0,1 1 1,0-1-1,0 1 0,0-1 1,0 0-1,0 0 0,0 1 1,0-1-1,0 0 0,0 0 1,0 0-1,0 0 1,0 0-1,0 0 0,0 0 1,0-1-1,2 0 0,-2 0-9,-1 0 0,0 0-1,0-1 1,0 1 0,0 0-1,0 0 1,0-1 0,0 1 0,0 0-1,0-1 1,0 1 0,-1 0-1,1 0 1,-1-1 0,1 1-1,-1 0 1,1 0 0,-1 0-1,0 0 1,1 0 0,-1 0 0,0 0-1,0 0 1,-1-1 0,-16-20-105,-1 1 0,-1 1 0,-35-28 1,28 26 452,-41-45-1,67 66-300,0 0-1,0 0 0,1 1 0,-1-1 0,1 0 0,-1 0 0,1 0 0,-1 0 0,1 0 0,-1 0 0,1 0 0,0 0 0,-1 0 0,1 0 0,0 0 1,0 0-1,0 0 0,0 0 0,0-1 0,0 1 0,0 0 0,0 0 0,1 0 0,-1 0 0,0 0 0,1 0 0,-1 0 0,0 0 0,1 0 0,-1 0 0,1 0 1,0 0-1,-1 1 0,1-1 0,0 0 0,-1 0 0,1 0 0,0 1 0,0-1 0,0 0 0,0 1 0,0-1 0,0 1 0,0-1 0,0 1 0,0 0 1,0-1-1,1 1 0,9-5-79,-1 2 0,1-1 0,18-2 1,-24 5 88,53-10-369,41-10-4672,-43 3-1969</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073"/>
    </inkml:context>
    <inkml:brush xml:id="br0">
      <inkml:brushProperty name="width" value="0.025" units="cm"/>
      <inkml:brushProperty name="height" value="0.025" units="cm"/>
    </inkml:brush>
  </inkml:definitions>
  <inkml:trace contextRef="#ctx0" brushRef="#br0">0 20 8360,'0'0'14056,"1"11"-12615,1 14-936,2-1 0,1 1 0,0-1 0,2 0 0,1-1-1,10 24 1,-17-45-448,0 0 0,0-1 0,0 1 0,0 0 0,0-1 0,1 1 0,-1 0 0,1-1 0,-1 0 0,1 1 0,-1-1 0,1 0 1,-1 0-1,1 0 0,0 0 0,0 0 0,0 0 0,0 0 0,0 0 0,0-1 0,0 1 0,0-1 0,0 0 0,0 1 0,0-1 0,0 0 0,0 0 0,0 0 0,0-1 0,0 1 0,0 0 0,0-1 0,0 1 0,0-1 0,0 0 0,-1 0 0,1 0 0,0 1 0,0-2 0,3-1 0,6-5 369,0-1 0,0 0-1,-1 0 1,16-20 0,-19 21-366,25-30 294,-24 26-271,1 1-1,0 0 1,1 0-1,0 1 1,17-12-1,-26 21-82,1 0 0,-1 1 0,0-1 0,1 1 0,-1 0 0,1-1 0,-1 1 0,1 0 0,-1 0 0,1 0 0,-1 0 0,1 0 0,-1 0 0,1 0 0,-1 0 0,1 1 0,-1-1 0,0 1 0,1-1 0,-1 1 0,0-1 0,1 1 0,-1 0 0,0 0 0,1-1 0,-1 1 0,0 0 0,0 0 0,0 0 0,0 1 0,0-1 0,0 0 0,0 0 0,0 2 0,34 58 0,-19-32 0,-16-28 0,1 1 0,0 0 0,0-1 0,0 1 0,0 0 0,0-1 0,1 1 0,-1-1 0,0 0 0,1 1 0,-1-1 0,1 0 0,0 0 0,-1 0 0,1 0 0,0 0 0,-1 0 0,1 0 0,0-1 0,0 1 0,0-1 0,0 1 0,0-1 0,0 0 0,0 0 0,-1 0 0,1 0 0,0 0 0,0 0 0,0 0 0,0 0 0,0-1 0,0 1 0,0-1 0,0 0 0,-1 0 0,4-1 0,4-5 0,0 0 0,-1-1 0,0 1 0,0-2 0,11-16 0,-12 17 0,-1-1 0,1 1 0,1 1 0,7-8 0,-13 14 0,-1 0 0,0 0 0,0 0 0,0 0 0,1 0 0,-1 1 0,1-1 0,-1 0 0,0 1 0,1-1 0,-1 1 0,1-1 0,-1 1 0,1 0 0,0 0 0,-1 0 0,1-1 0,-1 1 0,1 1 0,-1-1 0,1 0 0,-1 0 0,1 1 0,-1-1 0,1 0 0,-1 1 0,1 0 0,-1-1 0,1 1 0,-1 0 0,0 0 0,0 0 0,1 0 0,1 1 0,1 4 0,0 0 0,0 0 0,-1 1 0,1-1 0,-1 1 0,2 9 0,12 22 0,-16-37 0,0 0 0,-1 0 0,1 0 0,0-1 0,0 1 0,0 0 0,-1-1 0,1 1 0,0 0 0,0-1 0,0 1 0,0-1 0,0 1 0,0-1 0,0 0 0,0 1 0,0-1 0,0 0 0,1 0 0,-1 0 0,0 0 0,0 0 0,0 0 0,0 0 0,0 0 0,0 0 0,0 0 0,0-1 0,0 1 0,0 0 0,0-1 0,0 1 0,0-1 0,0 1 0,0-1 0,0 1 0,0-1 0,0 0 0,1 0 0,35-36 0,-30 29 0,9-11 0,51-49 0,-64 65 0,1-1 0,-1 1 0,1 1 0,0-1 0,0 1 0,0-1 0,0 1 0,1 0 0,-1 1 0,1-1 0,-1 1 0,1 0 0,-1 0 0,1 0 0,0 0 0,5 1 0,-8 1-218,0 0 0,0 0 0,0 1-1,0-1 1,0 1 0,0-1 0,0 1 0,-1 0 0,1 0 0,0 0 0,-1 0-1,0 0 1,1 0 0,-1 0 0,0 0 0,0 0 0,0 1 0,0-1 0,-1 0-1,1 1 1,-1-1 0,1 0 0,-1 1 0,0 2 0,13 31-4904,-12-35 5007,-1 0-1,1-1 0,0 1 1,-1 0-1,1 0 1,0-1-1,-1 1 0,1-1 1,0 1-1,0 0 0,-1-1 1,1 0-1,0 1 1,0-1-1,0 1 0,0-1 1,0 0-1,0 0 0,0 1 1,-1-1-1,1 0 0,0 0 1,0 0-1,0 0 1,0 0-1,0 0 0,0 0 1,0 0-1,0-1 0,0 1 1,1-1-1,11-8-4389,-2-8-994</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818"/>
    </inkml:context>
    <inkml:brush xml:id="br0">
      <inkml:brushProperty name="width" value="0.025" units="cm"/>
      <inkml:brushProperty name="height" value="0.025" units="cm"/>
    </inkml:brush>
  </inkml:definitions>
  <inkml:trace contextRef="#ctx0" brushRef="#br0">3 58 10858,'0'0'12679,"0"11"-10917,-1 21-589,0-12-346,0-1-1,1 1 0,6 37 1,-5-56-771,-1 0 1,1 0 0,0 1-1,-1-1 1,1 0 0,0 0-1,0 0 1,0 0 0,0 0-1,0 0 1,0 0 0,0 0-1,0-1 1,0 1 0,1 0 0,-1 0-1,0-1 1,0 1 0,1-1-1,-1 0 1,0 1 0,1-1-1,-1 0 1,0 0 0,1 1-1,-1-1 1,1 0 0,-1 0 0,0-1-1,1 1 1,-1 0 0,1 0-1,-1-1 1,0 1 0,0-1-1,1 1 1,1-2 0,5-1 41,-1 1 0,0-1 1,0-1-1,-1 0 0,11-6 0,22-26-85,-30 26-50,1 1-1,0 0 0,1 1 0,12-8 0,-22 15 30,-1 1 0,0 0 1,1 0-1,-1 0 0,1 0 0,-1 0 0,0 0 0,1 0 0,-1 0 0,1 0 0,-1 0 0,0 0 1,1 0-1,-1 0 0,0 1 0,1-1 0,-1 0 0,0 0 0,1 0 0,-1 0 0,0 1 0,1-1 1,-1 0-1,0 0 0,1 1 0,-1-1 0,0 0 0,0 1 0,1-1 0,-1 0 0,0 1 0,0-1 1,0 0-1,1 1 0,-1-1 0,0 0 0,0 1 0,0-1 0,0 0 0,0 1 0,0-1 0,0 1 0,0-1 1,0 0-1,0 2 0,4 25 246,-4-18-49,1-2-164,0 0 0,1-1-1,-1 1 1,1-1-1,0 1 1,1-1 0,-1 0-1,1 0 1,1 0 0,4 7-1,-7-12-21,1 1-1,0 0 1,0-1-1,-1 0 1,1 1 0,0-1-1,0 0 1,1 0-1,-1 0 1,0 0-1,0 0 1,0-1-1,1 1 1,-1-1 0,0 0-1,0 1 1,1-1-1,-1 0 1,0 0-1,1 0 1,-1-1-1,0 1 1,1 0-1,-1-1 1,0 0 0,0 1-1,1-1 1,-1 0-1,0 0 1,0 0-1,0-1 1,0 1-1,2-2 1,9-6-3,0 0 0,-1-1 0,14-15 0,12-9 0,-38 33 0,1 1 0,-1 0 0,1-1 0,-1 1 0,1 0 0,-1 0 0,1-1 0,-1 1 0,1 0 0,0 0 0,-1 0 0,1 0 0,-1 0 0,1 0 0,-1 0 0,1 0 0,0 0 0,-1 0 0,1 0 0,-1 0 0,1 0 0,-1 0 0,1 0 0,0 1 0,-1-1 0,1 0 0,-1 0 0,1 1 0,-1-1 0,1 0 0,-1 1 0,0-1 0,1 0 0,-1 1 0,1-1 0,-1 1 0,0-1 0,1 1 0,-1-1 0,0 1 0,0-1 0,1 1 0,-1-1 0,0 1 0,0-1 0,1 2 0,11 37 0,-6-20 0,-5-17 0,0 0 0,0 0 0,0 1 0,0-1 0,0 0 0,1-1 0,-1 1 0,1 0 0,-1 0 0,1-1 0,0 1 0,-1 0 0,1-1 0,0 0 0,0 1 0,0-1 0,0 0 0,0 0 0,1 0 0,-1-1 0,0 1 0,0 0 0,1-1 0,-1 1 0,0-1 0,1 0 0,-1 0 0,0 0 0,1 0 0,-1 0 0,0 0 0,1-1 0,-1 1 0,0-1 0,0 0 0,1 0 0,-1 1 0,0-1 0,0-1 0,0 1 0,2-1 0,9-6 0,-1 1 0,0-2 0,0 1 0,0-2 0,10-11 0,-1 0 0,28-37 0,-83 91 0,33-31 0,-1 0 0,1 1 0,-1-1 0,1 0 0,0 0 0,0 1 0,0-1 0,0 1 0,0-1 0,1 1 0,-1-1 0,1 1 0,0-1 0,-1 1 0,2 3 0,-1-5 0,1 0 0,-1 1 0,1-1 0,-1 0 0,1 0 0,0 0 0,0 0 0,0 0 0,0 0 0,-1 0 0,1-1 0,0 1 0,1 0 0,-1 0 0,0-1 0,0 1 0,0-1 0,0 1 0,0-1 0,1 1 0,-1-1 0,0 0 0,0 1 0,1-1 0,-1 0 0,0 0 0,0 0 0,1 0 0,-1 0 0,2-1 0,73 0 0,-52-1 0,0 1 0,0 1 0,0 1 0,0 2 0,-1 0 0,42 11 0,-65-13 0,1-1 0,-1 0 0,0 0 0,1 0 0,-1 0 0,0 0 0,1 0 0,-1 0 0,0 1 0,1-1 0,-1 0 0,0 0 0,1 0 0,-1 0 0,1-1 0,-1 1 0,0 0 0,1 0 0,-1 0 0,0 0 0,1 0 0,-1 0 0,0 0 0,1-1 0,-1 1 0,0 0 0,1 0 0,-1 0 0,0-1 0,0 1 0,1 0 0,-1-1 0,0 1 0,0 0 0,1 0 0,-1-1 0,0 1 0,0 0 0,0-1 0,0 1 0,0 0 0,1-1 0,-1 1 0,0-1 0,0 1 0,0-1 0,-2-29 0,-22-48 0,18 57 0,-17-53 0,22 74 0,1 0 0,0 0 0,0 0 0,0-1 0,0 1 0,0 0 0,0 0 0,0 0 0,0 0 0,0-1 0,0 1 0,0 0 0,0 0 0,-1 0 0,1-1 0,1 1 0,-1 0 0,0 0 0,0 0 0,0-1 0,0 1 0,0 0 0,0 0 0,0 0 0,0-1 0,0 1 0,0 0 0,0 0 0,0 0 0,0 0 0,1-1 0,-1 1 0,0 0 0,0 0 0,0 0 0,0 0 0,1 0 0,-1-1 0,0 1 0,0 0 0,0 0 0,0 0 0,1 0 0,-1 0 0,0 0 0,0 0 0,0 0 0,1 0 0,-1 0 0,0 0 0,0 0 0,0 0 0,1 0 0,-1 0 0,0 0 0,0 0 0,0 0 0,1 0 0,10 4 0,-10-3 0,18 7-762,1-1 1,27 7-1,-28-10-1313,1 0 0,33 0 1,6-3-7514</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7.868"/>
    </inkml:context>
    <inkml:brush xml:id="br0">
      <inkml:brushProperty name="width" value="0.025" units="cm"/>
      <inkml:brushProperty name="height" value="0.025" units="cm"/>
    </inkml:brush>
  </inkml:definitions>
  <inkml:trace contextRef="#ctx0" brushRef="#br0">79 291 8488,'0'0'2691,"2"-10"1302,2-3-2543,2-12 399,-6 1 2277,0 24-3985,0-1 0,0 1-1,0 0 1,0-1 0,-1 1 0,1 0-1,0 0 1,0-1 0,0 1-1,-1 0 1,1 0 0,0 0-1,0-1 1,-1 1 0,1 0 0,0 0-1,-1 0 1,1 0 0,0 0-1,0 0 1,-1 0 0,1-1-1,0 1 1,-1 0 0,1 0-1,0 0 1,-1 0 0,1 0 0,0 0-1,-1 0 1,1 1 0,0-1-1,-1 0 1,1 0 0,-21 6 1111,16-2-1232,0 0-1,1 0 1,-1 1-1,1-1 1,-1 1 0,1 0-1,1 1 1,-1-1 0,1 1-1,0-1 1,0 1-1,1 0 1,0 0 0,0 0-1,0 0 1,1 1 0,-1-1-1,1 0 1,1 1-1,0-1 1,0 1 0,0-1-1,0 0 1,1 1 0,0-1-1,1 1 1,-1-1-1,1 0 1,0 0 0,1 0-1,-1 0 1,1-1 0,5 8-1,17 28-34,0-1-226,23 51-1,-41-76 214,-2-1-1,0 1 1,0 0-1,-2 0 1,0 1-1,0-1 1,-1 27-1,-1-41 56,-1 0-1,0 0 1,0 0 0,0 0-1,0 1 1,0-1-1,0 0 1,0 0 0,0 0-1,-1 1 1,1-1 0,0 0-1,-1 0 1,1 0-1,-1 0 1,1 0 0,-1 0-1,0 0 1,1 0 0,-1 0-1,0 0 1,0 0-1,0 0 1,1 0 0,-1-1-1,0 1 1,0 0-1,0-1 1,0 1 0,0 0-1,-1-1 1,1 1 0,0-1-1,0 0 1,0 1-1,0-1 1,0 0 0,-1 0-1,1 0 1,0 0 0,0 0-1,0 0 1,-1 0-1,1 0 1,0 0 0,-2-1-1,-1 0 53,1 0 1,-1 0-1,1-1 0,0 1 0,-1-1 1,1 0-1,0 0 0,0 0 0,0 0 1,0 0-1,1-1 0,-1 1 0,0-1 1,-3-5-1,2 0-85,0-1 1,0 0-1,0 0 1,1-1-1,0 1 1,1 0-1,0-1 0,1 0 1,0 0-1,0 1 1,1-1-1,0 0 1,1 0-1,3-17 1,0 7-29,1 0 0,1 1 0,1 0 0,1 0 0,0 0 0,12-18 1,104-138-108,-18 27 169,-102 142-8,0 1 0,-1-1 0,0 0 0,0 0 0,-1 0 1,1 0-1,-1-1 0,-1 1 0,1 0 0,-1-1 0,1-12 0,-3 18-10,1 0 1,0 0-1,0 1 1,0-1-1,-1 0 1,1 0-1,-1 0 0,1 0 1,0 1-1,-1-1 1,1 0-1,-1 0 1,0 1-1,1-1 1,-1 0-1,0 1 1,1-1-1,-1 1 1,0-1-1,0 1 1,1-1-1,-1 1 1,0-1-1,0 1 1,0 0-1,0-1 1,1 1-1,-1 0 1,0 0-1,0 0 1,0 0-1,0 0 0,0 0 1,0 0-1,0 0 1,0 0-1,0 0 1,1 0-1,-1 1 1,0-1-1,0 0 1,0 0-1,0 1 1,0 0-1,-4 0 1,0 1-1,0-1 1,1 1-1,-1 0 0,1 1 1,-1-1-1,-6 6 1,-1 3 9,1 1 1,1 0-1,0 1 1,1 0-1,0 0 1,1 1-1,-7 16 1,10-21 6,1 0 0,0 1 1,1-1-1,0 1 0,1 0 0,0 0 0,0 0 1,1 1-1,1-1 0,-1 0 0,2 0 0,1 14 1,-2-22-21,1-1 0,-1 1 1,1 0-1,0-1 0,-1 1 0,1-1 1,0 1-1,0-1 0,0 1 1,0-1-1,0 1 0,1-1 0,-1 0 1,0 0-1,1 0 0,-1 0 1,0 0-1,1 0 0,-1 0 1,4 1-1,-1-1 18,1 1 0,-1-1 0,1 0 0,-1 0 0,1-1 0,0 1 0,8-1 0,-3-1 25,0 0 0,-1 0 0,1-1 1,0 0-1,-1-1 0,19-7 0,-10-1-43,-1 0 0,0-1 0,16-15-1,-28 23-6,-3 48-470,-3-29 504,0-9 9,0 0 0,1 0 0,0 0 0,0 0 1,1 11-1,0-16-38,-1 1 1,0-1 0,1 0 0,-1 0-1,1 1 1,0-1 0,-1 0-1,1 0 1,0 0 0,0 0 0,-1 0-1,1 0 1,0 0 0,0 0 0,0 0-1,0 0 1,1-1 0,-1 1-1,0 0 1,0-1 0,0 1 0,1 0-1,-1-1 1,0 0 0,0 1-1,1-1 1,-1 0 0,0 0 0,1 0-1,2 0 1,6 0-6,0-1 0,0 0 0,0-1 0,-1 0 0,1-1 0,0 0 0,-1-1 0,1 0 0,-1 0 0,0-1 0,-1 0 0,13-9 0,3-4 0,-1-1 0,40-41 0,-40 34 0,1 1 0,-23 33 0,-12 21 0,-1 0 0,5-15 0,1 1 0,0 1 0,1-1 0,-5 28 0,10-43 0,0 0 1,0 0-1,1 0 0,-1 0 0,0 0 1,0 0-1,0 0 0,1 0 0,-1-1 1,0 1-1,0 0 0,0 0 0,1 0 1,-1 0-1,0 0 0,0 0 0,0 0 1,1 0-1,-1 0 0,0 0 0,0 0 1,0 0-1,1 1 0,-1-1 0,0 0 1,0 0-1,0 0 0,0 0 0,1 0 1,-1 0-1,0 0 0,0 0 1,0 1-1,0-1 0,1 0 0,-1 0 1,0 0-1,0 0 0,0 1 0,0-1 1,0 0-1,0 0 0,0 0 0,0 1 1,0-1-1,1 0 0,-1 0 0,0 0 1,0 1-1,0-1 0,0 0 0,0 0 1,0 0-1,0 1 0,0-1 0,0 0 1,0 0-1,-1 0 0,1 1 0,0-1 1,0 0-1,9-10-80,8-32-2955,-12-4-4196,-4 2-1753</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196"/>
    </inkml:context>
    <inkml:brush xml:id="br0">
      <inkml:brushProperty name="width" value="0.025" units="cm"/>
      <inkml:brushProperty name="height" value="0.025" units="cm"/>
    </inkml:brush>
  </inkml:definitions>
  <inkml:trace contextRef="#ctx0" brushRef="#br0">5 0 15054,'0'0'8424,"-5"56"-8296,18-39-160,7-2-128,6-1-1537,5-1-642,0 0-2401,-1-1-2947</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512"/>
    </inkml:context>
    <inkml:brush xml:id="br0">
      <inkml:brushProperty name="width" value="0.025" units="cm"/>
      <inkml:brushProperty name="height" value="0.025" units="cm"/>
    </inkml:brush>
  </inkml:definitions>
  <inkml:trace contextRef="#ctx0" brushRef="#br0">30 324 9065,'-2'9'7196,"-5"23"-3658,2-14-2163,0 1 1,2 0-1,0 0 0,0 28 1,3-46-1344,0 0 1,0 0-1,1-1 1,-1 1-1,0 0 0,0 0 1,1 0-1,-1 0 1,1-1-1,-1 1 0,1 0 1,-1 0-1,1-1 1,-1 1-1,1 0 0,0-1 1,-1 1-1,1 0 1,0-1-1,-1 1 0,1-1 1,0 1-1,0-1 1,-1 0-1,1 1 0,0-1 1,0 0-1,0 0 1,0 1-1,0-1 1,0 0-1,-1 0 0,1 0 1,0 0-1,0 0 1,0 0-1,0 0 0,0 0 1,0-1-1,0 1 1,-1 0-1,1 0 0,0-1 1,0 1-1,1-1 1,3-1 75,0 0 0,0 0 0,0-1 0,0 0 0,0 1 0,7-7 0,0-3 9,0-1-1,0-1 0,-1 0 0,-1 0 1,-1-1-1,0 0 0,0-1 0,-2 0 0,0 0 1,-1-1-1,5-18 0,-2-2-51,-2 1 0,-2-1 0,-1 0-1,-1-46 1,-2 80-70,-1 0-1,0 1 0,-1-1 1,1 0-1,0 0 0,-1 0 1,1 0-1,-1 1 0,0-1 1,0 0-1,0 1 0,0-1 0,-1 0 1,1 1-1,-4-4 0,4 5-2,0 0-1,-1 1 0,1-1 0,0 1 0,-1-1 0,1 1 0,-1-1 0,1 1 0,-1 0 1,1 0-1,-1 0 0,1 0 0,-1 0 0,1 0 0,-1 0 0,1 1 0,0-1 0,-1 0 0,1 1 1,-1-1-1,1 1 0,0 0 0,-1-1 0,1 1 0,0 0 0,0 0 0,0 0 0,-1 0 1,1 0-1,0 0 0,0 0 0,-1 2 0,-20 19 158,0 1-1,2 1 1,0 0-1,2 2 1,-24 43-1,42-68-145,-3 3 70,1 0 1,0 0-1,0 0 1,0 1-1,0-1 1,-1 9-1,3-12-69,0 0-1,1 0 0,-1 0 0,0 0 1,0-1-1,1 1 0,-1 0 0,0 0 1,1 0-1,-1-1 0,1 1 1,-1 0-1,1-1 0,-1 1 0,1 0 1,0-1-1,-1 1 0,1-1 1,0 1-1,-1-1 0,1 1 0,0-1 1,0 1-1,-1-1 0,1 0 1,0 0-1,0 1 0,0-1 0,0 0 1,-1 0-1,1 0 0,0 0 1,0 0-1,0 0 0,0 0 0,0 0 1,-1 0-1,1 0 0,0 0 0,1-1 1,46-1 230,53-10 1,-53 6-248,52-1 0,-96 7 7,-1-1 1,1 1-1,0 1 1,-1-1-1,1 0 1,-1 1-1,1 0 0,-1 0 1,1 0-1,-1 0 1,1 1-1,-1-1 1,0 1-1,0 0 1,5 3-1,-6-2 2,0 0-1,0 0 1,0 0-1,0 0 1,0 0-1,-1 0 1,0 0-1,1 1 1,-1-1-1,-1 0 1,1 1 0,0-1-1,-1 1 1,1-1-1,-1 7 1,-2 81 895,0-58-2904,1 0-4980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197"/>
    </inkml:context>
    <inkml:brush xml:id="br0">
      <inkml:brushProperty name="width" value="0.025" units="cm"/>
      <inkml:brushProperty name="height" value="0.025" units="cm"/>
    </inkml:brush>
  </inkml:definitions>
  <inkml:trace contextRef="#ctx0" brushRef="#br0">1 0 9801,'0'0'17873,"-1"79"-16528,7-34-896,-3 2-321,1-2-224,1-4-961,2-8-1153,-1-11-1121,6-12-1858,-1-10-3011</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588"/>
    </inkml:context>
    <inkml:brush xml:id="br0">
      <inkml:brushProperty name="width" value="0.025" units="cm"/>
      <inkml:brushProperty name="height" value="0.025" units="cm"/>
    </inkml:brush>
  </inkml:definitions>
  <inkml:trace contextRef="#ctx0" brushRef="#br0">171 163 17585,'-9'0'4826,"4"-1"-4435,0 1 0,0 0 0,0 1 0,0-1 0,0 1 0,0 0 0,0 0 0,0 1 0,0 0 0,0 0 0,0 0 0,1 0 0,-8 5 0,6-3-282,0 1-1,1 0 1,-1 0 0,1 0-1,0 1 1,-6 8 0,-20 39 364,29-50-451,1-1-1,-1 1 0,1 0 1,0 0-1,0 0 1,0 0-1,1 1 1,-1-1-1,1 0 1,0 0-1,-1 0 1,1 0-1,1 1 1,-1-1-1,0 0 0,2 5 1,-1-7-23,-1-1 0,1 1 0,0 0 0,0 0 0,-1 0 0,1-1 0,0 1 0,0-1 1,0 1-1,0 0 0,0-1 0,0 1 0,0-1 0,0 0 0,0 1 0,0-1 0,0 0 0,0 0 0,0 0 0,1 0 0,-1 0 1,0 0-1,0 0 0,0 0 0,0 0 0,0 0 0,0 0 0,0-1 0,1 0 0,32-11 157,-22 3-63,0 1 1,-1-2-1,0 0 1,-1 0-1,0-1 0,-1 0 1,0 0-1,0-1 1,-2-1-1,1 1 0,7-20 1,1-6 579,-1 0-1,15-69 1,-30 107-673,0 0 0,1 0 0,-1 0 0,0 0 0,0 0 0,0 0 1,0 0-1,0 0 0,0 0 0,0 0 0,0 0 0,0 0 0,0 0 0,0 0 0,0 0 0,0 0 0,0 0 0,0 0 0,0 0 1,0 0-1,0 0 0,1 0 0,-1 0 0,0 0 0,0 0 0,0 0 0,0 0 0,0 0 0,0 0 0,0 0 0,0 0 0,0 0 0,0 0 1,0 0-1,1 14-26,-1 20-20,-18 92 69,10-87-11,3 0 1,0 1-1,3-1 1,3 45-1,-1-82-11,0-1 1,0 0-1,0 0 1,0 0-1,0 0 1,0 1-1,1-1 0,-1 0 1,0 0-1,1 0 1,-1 0-1,1 0 1,-1 0-1,1 0 0,0 0 1,-1 0-1,1 0 1,0 0-1,0 0 1,-1 0-1,1-1 1,0 1-1,0 0 0,0-1 1,0 1-1,0 0 1,0-1-1,0 1 1,0-1-1,0 0 0,1 1 1,-1-1-1,0 0 1,0 0-1,0 1 1,0-1-1,1 0 0,-1 0 1,0 0-1,0 0 1,0-1-1,0 1 1,0 0-1,1 0 1,-1-1-1,0 1 0,0-1 1,0 1-1,0-1 1,0 1-1,0-1 1,0 0-1,1-1 0,6-2-56,-1 0 0,0-1 0,-1 0-1,1-1 1,-1 1 0,7-8-1,24-40-3740,-8-5-4633,-13 18-1521</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932"/>
    </inkml:context>
    <inkml:brush xml:id="br0">
      <inkml:brushProperty name="width" value="0.025" units="cm"/>
      <inkml:brushProperty name="height" value="0.025" units="cm"/>
    </inkml:brush>
  </inkml:definitions>
  <inkml:trace contextRef="#ctx0" brushRef="#br0">83 1 9545,'0'0'14504,"-10"4"-10713,4-1-3351,-34 19 2059,38-21-2444,0 1 1,0 0-1,0-1 0,0 1 0,1 0 0,-1 0 0,0 0 1,1 0-1,-1 1 0,1-1 0,0 0 0,0 1 0,0-1 1,0 0-1,0 1 0,0-1 0,1 1 0,-1 4 0,1-4-98,0 0 0,0 0-1,0 0 1,0 0-1,0 0 1,1 0-1,0 0 1,-1 0-1,1-1 1,0 1-1,1 0 1,-1 0-1,0-1 1,1 1-1,-1-1 1,1 1-1,0-1 1,0 0 0,2 3-1,-2-4 37,1 1 1,-1-1-1,0 0 1,0 0-1,1-1 0,-1 1 1,0 0-1,1-1 1,-1 1-1,1-1 0,-1 0 1,1 0-1,-1 0 1,0 0-1,1 0 0,-1 0 1,1-1-1,-1 1 1,1-1-1,-1 0 0,0 0 1,0 0-1,1 0 1,-1 0-1,3-2 0,3-3 119,1-1-1,-1 1 1,-1-2-1,1 1 1,-1-1-1,0 0 1,-1-1-1,0 0 1,0 0-1,-1 0 1,5-10-1,2-3 479,-9 22-537,-3 11-40,-2 13-26,-4-4 13,-8 33 0,14-50 0,-1 0 0,1 0 0,-1 1 0,1-1 0,0 0 0,0 1 0,0-1 0,1 0 0,-1 0 0,1 1 0,0-1 0,1 4 0,-1-6 0,1 0 0,-1 0 0,0 0 0,0 0 0,1 0 0,-1-1 0,0 1 0,1-1 0,-1 1 0,1-1 0,-1 1 0,1-1 0,-1 0 0,1 0 0,-1 1 0,1-1 0,-1 0 0,1 0 0,-1-1 0,1 1 0,-1 0 0,1 0 0,2-2 0,35-10 0,5-15-942,-17 6-2808,-6 2-6132</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178"/>
    </inkml:context>
    <inkml:brush xml:id="br0">
      <inkml:brushProperty name="width" value="0.025" units="cm"/>
      <inkml:brushProperty name="height" value="0.025" units="cm"/>
    </inkml:brush>
  </inkml:definitions>
  <inkml:trace contextRef="#ctx0" brushRef="#br0">132 193 10410,'0'0'3892,"0"-8"-641,0 4-3167,0-2 700,0-1-1,0 1 0,-1 0 1,0 0-1,-3-11 0,4 15-648,0 1 0,-1 0 0,1 0 0,-1 0 0,0-1 0,1 1 0,-1 0 0,0 0 0,0 0 0,1 0 0,-1 0 0,0 0 0,0 0 0,0 1 0,0-1 0,0 0 0,-1 0 0,1 1 0,0-1 0,0 1 0,0-1 0,-1 1 0,1-1 0,0 1 0,0 0 0,-1 0 0,1-1 0,0 1 0,-1 0 0,1 0 0,0 0 0,0 0 0,-1 1 0,1-1 0,0 0 0,-1 1 0,1-1 0,0 0 0,0 1 0,-2 0 0,-2 2-89,1 0 0,-1 0 0,1 0 0,0 1 1,0-1-1,0 1 0,1 0 0,-1 0 0,1 1 0,0-1 1,0 1-1,0-1 0,0 1 0,1 0 0,0 0 0,0 0 1,-1 6-1,-2 4 174,1 0 0,0 1 1,1 0-1,-1 24 0,4-39-196,-1 1-1,1-1 1,0 0-1,0 0 1,0 1-1,0-1 0,0 0 1,0 0-1,1 1 1,-1-1-1,0 0 1,1 0-1,-1 1 1,0-1-1,1 0 1,0 0-1,-1 0 1,1 0-1,0 0 1,-1 0-1,1 0 1,0 0-1,0 0 0,0 0 1,0 0-1,1 1 1,0-2 13,0 0-1,0 1 1,-1-1 0,1 0-1,0 0 1,0 0 0,-1 0 0,1 0-1,0-1 1,0 1 0,-1-1-1,1 1 1,0-1 0,0 1-1,-1-1 1,3-1 0,6-4 157,0 0-1,0 0 1,-1-1 0,14-13-1,-5 2-126,0-1 0,-2 0 0,0-1 0,-2-1 0,0 0 0,-1-1 0,-1 0 0,-1-1 0,-1-1 0,12-45 0,-30 111-67,-3 13 0,3 1 0,-3 67 0,11-120 0,0-1 0,0 0 0,0 1 0,1-1 0,-1 1 0,1-1 0,-1 1 0,1-1 0,0 0 0,0 0 0,-1 1 0,2-1 0,-1 0 0,0 0 0,0 0 0,1 0 0,-1 0 0,4 3 0,-4-5 0,0 1 0,1-1 0,-1 1 0,0-1 0,0 0 0,1 1 0,-1-1 0,1 0 0,-1 0 0,0 0 0,1 0 0,-1 0 0,0 0 0,1 0 0,-1-1 0,0 1 0,1 0 0,-1-1 0,0 1 0,1-1 0,-1 1 0,0-1 0,0 0 0,0 1 0,0-1 0,0 0 0,0 0 0,0 0 0,0 0 0,0 0 0,0 0 0,0 0 0,0 0 0,0-2 0,10-13 0,0-1 0,-2 0 0,0 0 0,-1-1 0,-1-1 0,0 1 0,-2-1 0,7-37 0,-11 54 0,20 91 0,-20-87 0,-1 1 0,1 0 0,0-1 0,0 1 0,1-1 0,-1 0 0,0 1 0,1-1 0,0 0 0,-1 0 0,1 0 0,0 0 0,0 0 0,0 0 0,0 0 0,0-1 0,1 1 0,-1-1 0,0 0 0,1 0 0,-1 0 0,1 0 0,-1 0 0,1 0 0,0 0 0,-1-1 0,1 1 0,0-1 0,-1 0 0,1 0 0,0 0 0,0 0 0,-1-1 0,1 1 0,0-1 0,-1 1 0,1-1 0,-1 0 0,6-2 0,1-1 0,0-1 0,0 0 0,0 0 0,-1-1 0,0 0 0,0 0 0,0-1 0,-1 0 0,10-12 0,22-50 0,-47 88 0,-24 69 0,30-80 0,0 1 0,0-1 0,1 1 0,0 0 0,1-1 0,0 1 0,0 0 0,3 14 0,-3-22 4,1 0 1,0 0-1,-1 1 0,1-1 1,0 0-1,0 0 0,0 0 1,-1 0-1,1 0 0,0 0 1,1 0-1,-1 0 1,0 0-1,0 0 0,0-1 1,0 1-1,1 0 0,-1-1 1,0 1-1,1-1 0,-1 1 1,0-1-1,1 0 0,-1 0 1,1 1-1,-1-1 0,0 0 1,1 0-1,-1 0 0,1-1 1,-1 1-1,0 0 0,1 0 1,-1-1-1,0 1 1,1-1-1,-1 1 0,2-2 0,3 0-109,-1 0-1,1 0 0,0 0 0,-1-1 0,1 0 0,-1 0 0,8-6 0,2-12-5058,-11 5-1913,-3-6-8735</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535"/>
    </inkml:context>
    <inkml:brush xml:id="br0">
      <inkml:brushProperty name="width" value="0.025" units="cm"/>
      <inkml:brushProperty name="height" value="0.025" units="cm"/>
    </inkml:brush>
  </inkml:definitions>
  <inkml:trace contextRef="#ctx0" brushRef="#br0">1 22 22549,'0'0'8969,"71"-21"-28860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860"/>
    </inkml:context>
    <inkml:brush xml:id="br0">
      <inkml:brushProperty name="width" value="0.025" units="cm"/>
      <inkml:brushProperty name="height" value="0.025" units="cm"/>
    </inkml:brush>
  </inkml:definitions>
  <inkml:trace contextRef="#ctx0" brushRef="#br0">1 1 17360,'0'0'6759,"1"67"-4517,-1-18-833,0 4-1056,0 3-289,0-2-96,3-5-1570,8-4-1249,-4-8-1665,-4-11-4004</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217"/>
    </inkml:context>
    <inkml:brush xml:id="br0">
      <inkml:brushProperty name="width" value="0.025" units="cm"/>
      <inkml:brushProperty name="height" value="0.025" units="cm"/>
    </inkml:brush>
  </inkml:definitions>
  <inkml:trace contextRef="#ctx0" brushRef="#br0">2 136 17200,'0'-9'2766,"0"5"-2580,-1 0 92,1 0-1,-1 1 0,1-1 1,0 0-1,0 1 0,1-1 1,-1 0-1,1 0 1,0 1-1,0-1 0,0 1 1,0-1-1,1 1 1,-1-1-1,1 1 0,0 0 1,0 0-1,0 0 0,1 0 1,-1 0-1,1 0 1,-1 1-1,4-4 0,4 1-31,0 0-1,0 0 1,1 1-1,-1 1 0,1-1 1,-1 2-1,20-3 1,78 0 219,-105 5-452,1-1 0,-1 1 0,0 1 0,0-1 0,1 0 0,-1 1 0,0 0 0,0 0 1,0 0-1,0 0 0,0 0 0,0 1 0,0-1 0,0 1 0,0 0 0,-1 0 0,1 0 0,-1 0 0,1 0 0,-1 0 0,0 1 0,0-1 0,0 1 0,0-1 0,0 1 0,1 4 0,-1-2 139,-1 0 1,0 0-1,0 0 1,0 1 0,0-1-1,-1 0 1,0 1-1,0-1 1,-1 0-1,1 0 1,-1 1-1,0-1 1,0 0-1,-1 0 1,-3 9-1,-2-1-9,1-1-1,-2 0 0,0 0 1,-13 16-1,5-7-117,16-21-68,-1 1 0,1 0 0,-1 0 0,1-1 0,0 1 0,-1 0 0,1 0 0,0 0 0,0-1 0,0 1 0,0 0 0,0 0 0,0 0 0,0 0 0,0-1 0,0 1 0,0 0 0,0 0 0,0 0 0,1 0 0,-1-1 0,0 1 0,0 0 0,1 0 0,-1-1 0,1 1 0,-1 0 0,1 0 0,-1-1 0,1 1 0,-1-1 0,1 1 0,0 0 0,-1-1 0,1 1 0,0-1 0,33 21-2526,-24-15 1994,12 7-161,33 22-457,-51-33 1189,-1 1 1,1 0-1,-1 0 0,1 1 0,-1-1 1,0 1-1,0-1 0,0 1 0,-1 0 1,3 6-1,-4-9 101,-1 1 0,0 0-1,0-1 1,0 1 0,0-1 0,-1 1-1,1 0 1,0-1 0,-1 1 0,1-1-1,-1 1 1,0 0 0,1-1 0,-1 0-1,0 1 1,0-1 0,0 1 0,0-1-1,0 0 1,0 0 0,0 0 0,0 1-1,0-1 1,-1 0 0,1 0 0,-1-1 0,1 1-1,0 0 1,-1 0 0,1-1 0,-1 1-1,-2 0 1,-57 20 3348,56-19-3378,-4 0-67,-4 2 0,-1 0 0,0 0 0,-1-2 0,1 0 0,0 0 0,-1-1 0,-14-2 0,28 1-167,-1 0 0,1-1 0,0 1 0,0-1 0,0 1 0,0-1 0,0 1 0,0-1 0,0 0 0,1 0 0,-1 1 0,0-1 0,0 0 0,0 0 0,1 0 0,-1 0 0,0 0 0,1 0 0,-1 0 0,1 0 0,-1 0 0,1 0 0,0 0 0,-1 0 0,1 0 0,0 0 0,0-1 0,0-1 0,3-34-10082,9 15-2750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561"/>
    </inkml:context>
    <inkml:brush xml:id="br0">
      <inkml:brushProperty name="width" value="0.025" units="cm"/>
      <inkml:brushProperty name="height" value="0.025" units="cm"/>
    </inkml:brush>
  </inkml:definitions>
  <inkml:trace contextRef="#ctx0" brushRef="#br0">1 128 14478,'0'0'17296,"10"0"-16447,-5 1-796,0-1-48,0 1 0,0-1-1,0 1 1,0-1-1,0-1 1,0 1-1,-1-1 1,1 0-1,0 0 1,0 0-1,0-1 1,-1 1-1,1-1 1,-1 0-1,1-1 1,-1 1-1,0-1 1,0 0-1,7-6 1,-7 4-5,0 0 0,-1 0 0,1 0 0,-1-1 0,4-10 0,-6 14 0,0 0 0,0-1 0,0 1 0,-1-1 0,1 1 0,-1-1 0,1 1 0,-1-1 0,0 1 0,0-1 0,0 1 0,0-1 0,-1 1 0,1-1 0,0 1 0,-1-1 0,-1-2 0,1 4 0,1 0 0,-1 1 0,0-1 0,0 0 0,1 0 0,-1 1 0,0-1 0,0 1 0,0-1 0,0 1 0,0-1 0,0 1 0,0-1 0,0 1 0,0 0 0,0 0 0,0-1 0,0 1 0,0 0 0,0 0 0,0 0 0,-1 0 0,1 0 0,0 1 0,0-1 0,0 0 0,0 0 0,0 1 0,0-1 0,0 0 0,-1 2 0,-1-1 0,-1 0 0,1 1 0,0-1 0,0 1 0,1 0 0,-1 0 0,0 0 0,-4 5 0,2 0 0,1 0 0,-1 0 0,2 1 0,-1 0 0,1 0 0,0 0 0,0 0 0,1 0 0,0 0 0,1 1 0,0-1 0,0 1 0,1-1 0,0 1 0,0-1 0,3 14 0,-2-20-71,0 0 0,0 0 1,0 0-1,0 1 0,1-1 0,-1 0 0,1 0 1,-1-1-1,1 1 0,0 0 0,0 0 1,0-1-1,0 1 0,0-1 0,0 0 0,0 0 1,1 0-1,-1 0 0,0 0 0,1 0 0,-1 0 1,1-1-1,-1 1 0,5-1 0,4 2-997,-1-2 0,1 1 0,0-1-1,14-3 1,13-4-7484</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061"/>
    </inkml:context>
    <inkml:brush xml:id="br0">
      <inkml:brushProperty name="width" value="0.025" units="cm"/>
      <inkml:brushProperty name="height" value="0.025" units="cm"/>
    </inkml:brush>
  </inkml:definitions>
  <inkml:trace contextRef="#ctx0" brushRef="#br0">0 6 11115,'0'0'16751,"11"-1"-15763,1-1-714,-1 1 1,0 0-1,1 1 1,-1 0-1,0 1 0,20 4 1,-28-5-257,1 1 0,0 0 0,-1 0 0,1 1 0,0-1-1,-1 1 1,0 0 0,1 0 0,-1 0 0,0 0 0,0 1 0,0-1 0,0 1 0,-1 0 0,1 0 0,-1 0 0,1 0 0,-1 0 0,0 0 0,0 1 0,-1-1 0,1 1 0,-1-1 0,1 1 0,-1 0 0,0-1 0,0 6 0,1 13 40,-2-1 0,0 0 1,-1 0-1,-8 40 0,2-18-18,11-40-108,4-11 77,9-11 87,-8 7-53,1-1 1,-2-1 0,0 1-1,0-2 1,-1 1-1,-1-1 1,-1 1-1,0-2 1,-1 1-1,0 0 1,-1-1-1,1-31 1,-5 43-564,-2 10-277,-2 9-545,4-5 972,0-6-329,1 0 0,-1 0 0,1 0 0,0-1-1,0 1 1,1 0 0,1 7 0,-2-10 346,1 0 0,-1 0 0,1 0 0,0 0 0,-1 0 0,1-1 0,0 1 0,0 0 0,0 0 0,0 0 0,0-1 0,-1 1 0,1 0 0,0-1 0,1 1 0,-1-1 0,0 0 0,0 1 0,0-1 0,0 0 0,0 1 0,0-1 0,0 0 0,1 0 0,-1 0 0,0 0 0,0 0 0,0 0 0,0 0 0,1-1 0,0 1 0,20-3-6976</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700"/>
    </inkml:context>
    <inkml:brush xml:id="br0">
      <inkml:brushProperty name="width" value="0.025" units="cm"/>
      <inkml:brushProperty name="height" value="0.025" units="cm"/>
    </inkml:brush>
  </inkml:definitions>
  <inkml:trace contextRef="#ctx0" brushRef="#br0">121 349 18610,'0'0'3197,"-9"3"17,3-3-3043,1 2 0,-1-1 0,1 1 0,-1 0 0,1 0 0,0 0 0,0 1 0,0-1 0,0 1 0,0 1 0,1-1 0,-1 1 0,1-1 0,0 1 0,0 0 0,0 1 0,1-1 0,0 1 0,0 0 0,0-1 0,0 1 0,1 1 0,-1-1 0,1 0 0,1 0 0,-1 1 1,-1 8-1,3-11-176,0 1 1,0 0-1,0 0 1,0 0-1,0 0 1,1-1-1,0 1 1,0 0-1,0-1 1,0 1-1,1 0 0,-1-1 1,1 0-1,0 1 1,4 4-1,-5-6 14,1 0-1,0-1 0,0 1 0,0-1 0,0 0 0,0 1 0,1-1 0,-1 0 0,0 0 1,1-1-1,-1 1 0,0 0 0,1-1 0,-1 1 0,1-1 0,-1 0 0,1 0 0,-1 0 1,1 0-1,-1 0 0,1-1 0,-1 1 0,1-1 0,-1 0 0,5-1 0,-3-1 61,1 1 0,-1-1-1,0 1 1,0-1 0,0-1-1,-1 1 1,1 0-1,-1-1 1,1 0 0,-1 0-1,-1 0 1,1 0 0,0 0-1,-1-1 1,0 1 0,0-1-1,0 1 1,-1-1-1,1 0 1,0-5 0,1-3 127,0 0 1,-1-1 0,-1 1 0,0-1-1,0 1 1,-2-17 0,1 31-197,0 0 0,0 0 0,-1 0 0,1 0 0,0 0 0,0 0 0,0 0 0,-1-1 0,1 1 0,0 0 0,-1 0 0,1 0 0,-1-1 0,1 1 0,-1 0 0,1-1 0,-1 1 0,1 0 0,-1-1 0,0 1 0,1 0 0,-1-1 0,0 1 0,0-1 0,1 0 0,-1 1 0,0-1 0,0 0 0,0 1 0,0-1 0,1 0 0,-1 0 0,0 1 0,0-1 0,0 0 0,0 0 0,0 0 0,0 0 0,1 0 0,-1-1 0,0 1 0,0 0 0,0 0 0,0-1 0,0 1 0,1 0 0,-1-1 0,0 1 0,0-1 0,1 1 0,-1-1 0,0 1 0,0-1 0,1 1 0,-1-1 0,1 0 0,-1 1 0,1-1 0,-1 0 0,1 0 0,-1 1 0,1-1 0,-1 0 0,1 0 0,0 0 0,0 1 0,-1-3 0,1 5 0,0 0 0,0 0 0,0 0 0,0 1 0,0-1 0,0 0 0,1 0 0,-1 0 0,1 0 0,-1 0 0,1 0 0,0-1 0,0 1 0,0 0 0,0 0 0,0 0 0,0-1 0,0 1 0,1 0 0,-1-1 0,1 0 0,-1 1 0,3 1 0,-1-2 0,0 1 0,1 0 0,-1-1 0,1 0 0,-1 0 0,1 0 0,0 0 0,-1 0 0,1-1 0,0 0 0,0 0 0,3 0 0,2-1 0,0 1 0,0-2 0,-1 1 0,1-1 0,-1-1 0,0 0 0,1 0 0,-1 0 0,0-1 0,13-9 0,-9 3 0,-1-1 0,0 0 0,-1-1 0,0 0 0,-1-1 0,0 0 0,-1-1 0,-1 1 0,0-1 0,6-18 0,-5 10 0,-2-1 0,0 0 0,-2 0 0,0 0 0,-2-1 0,0-24 0,-1 46 0,-1 1 0,0-1 0,0 1 0,0 0 0,0-1 0,0 1 0,0-1 0,-1 1 0,1 0 0,0-1 0,-1 1 0,1 0 0,-1-1 0,1 1 0,-1 0 0,0 0 0,-1-3 0,2 4 0,-1 0 0,0 0 0,1 0 0,-1 0 0,1 0 0,-1 0 0,1 0 0,-1 1 0,0-1 0,1 0 0,-1 0 0,1 0 0,-1 0 0,1 1 0,-1-1 0,1 0 0,-1 1 0,1-1 0,-1 0 0,1 1 0,-1-1 0,1 1 0,0-1 0,-1 0 0,1 1 0,0-1 0,-1 1 0,-27 46 0,8 3 0,-17 63 0,31-89 0,1 1 0,1 0 0,0 0 0,2 48 0,2-72 0,0 1 0,0-1 0,0 0 0,0 1 0,1-1 0,-1 1 0,0-1 0,1 0 0,0 1 0,-1-1 0,1 0 0,0 0 0,-1 0 0,1 1 0,0-1 0,0 0 0,0 0 0,0 0 0,0 0 0,0 0 0,0 0 0,3 1 0,30 8 0,-25-8 0,8 5-8467,-13-7 1015</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233"/>
    </inkml:context>
    <inkml:brush xml:id="br0">
      <inkml:brushProperty name="width" value="0.025" units="cm"/>
      <inkml:brushProperty name="height" value="0.025" units="cm"/>
    </inkml:brush>
  </inkml:definitions>
  <inkml:trace contextRef="#ctx0" brushRef="#br0">52 0 16143,'0'0'14296,"-2"13"-14029,-12 64 194,0-4 339,-6 105 0,19-177-800,1-1 0,0 1 0,0 0 0,0 0 0,0-1 0,0 1 0,0 0 0,0 0 0,0 0 0,0-1 0,0 1 0,0 0 0,1 0 0,-1-1 0,0 1 0,0 0 0,1 0 0,-1-1 0,1 1 0,-1 0 0,1-1 0,-1 1 0,1-1 0,-1 1 0,1 0 0,-1-1 0,1 1 0,0-1 0,-1 1 0,2 0 0,0-1 0,-1 0 0,1-1 0,-1 1 0,1 0 0,-1-1 0,1 1 0,-1 0 0,1-1 0,-1 0 0,0 1 0,1-1 0,-1 0 0,0 0 0,2-1 0,42-40 0,-25 19 0,-1-2 0,-1 0 0,-1-1 0,-1-1 0,-1 0 0,-2-1 0,-1-1 0,16-55 0,-29 112-4976,1 7-5497,-6-12-791</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730"/>
    </inkml:context>
    <inkml:brush xml:id="br0">
      <inkml:brushProperty name="width" value="0.025" units="cm"/>
      <inkml:brushProperty name="height" value="0.025" units="cm"/>
    </inkml:brush>
  </inkml:definitions>
  <inkml:trace contextRef="#ctx0" brushRef="#br0">0 90 14414,'0'0'9080,"9"7"-6763,-3-2-1814,-5-2-349,1-1 0,0 0-1,1 0 1,-1 0 0,0 0 0,0-1 0,1 1 0,-1 0 0,1-1 0,0 0 0,-1 0 0,1 0 0,0 0 0,0 0 0,-1 0 0,1-1-1,0 1 1,0-1 0,0 0 0,0 0 0,0 0 0,0 0 0,0 0 0,5-2 0,14-8 287,0 0 0,0-2-1,35-26 1,17-10-250,-73 47-194,0 0 1,0 1 0,1-1-1,-1 0 1,0 0 0,1 1-1,-1-1 1,1 1-1,-1-1 1,1 1 0,-1 0-1,1-1 1,-1 1 0,1 0-1,0 0 1,-1 0 0,1 0-1,-1 0 1,1 1-1,-1-1 1,1 0 0,-1 1-1,1-1 1,-1 1 0,1 0-1,-1-1 1,0 1 0,1 0-1,-1 0 1,0 0 0,0 0-1,1 0 1,-1 0-1,0 0 1,0 0 0,0 0-1,0 0 1,-1 1 0,1-1-1,1 2 1,-1-1 10,0 0 1,1 0 0,-1 0-1,1-1 1,-1 1-1,1 0 1,0-1 0,0 1-1,0-1 1,-1 0-1,1 1 1,1-1-1,-1 0 1,0 0 0,0-1-1,0 1 1,0 0-1,1-1 1,3 1-1,28-1 364,-26 0-640,1-1 0,0 2 0,-1-1 0,17 4 0,-21-3 171,-1 0-1,0 1 0,0-1 1,1 1-1,-1 0 0,0 0 1,-1 0-1,1 0 1,0 0-1,0 0 0,-1 1 1,0-1-1,1 1 0,-1 0 1,3 6-1,3 6 65,0 0 0,-1 1 0,-1 0-1,-1 1 1,0-1 0,-1 1 0,-1 0 0,1 18 0,1 145 1384,-6-124 41,1-54-1373,0 1 1,0 0-1,0 0 1,0 0-1,0-1 0,-1 1 1,0 0-1,1-1 0,-1 1 1,0 0-1,0-1 1,0 1-1,-1-1 0,1 1 1,-1-1-1,1 0 0,-1 1 1,0-1-1,0 0 1,0 0-1,0 0 0,0-1 1,0 1-1,0 0 0,-1-1 1,-4 3-1,4-3-13,0-1-1,0 1 0,0-1 1,0 0-1,0 0 0,0 0 1,0 0-1,0 0 0,0-1 1,1 1-1,-1-1 0,0 0 1,0 0-1,0 0 0,0 0 1,1 0-1,-1-1 0,1 1 1,-1-1-1,1 0 0,-1 0 1,1 1-1,0-2 0,0 1 1,-2-3-1,-8-8-5,2 0 0,0-2 0,0 1 0,1-1 0,1 0 0,1-1 0,0 0 0,1 0 0,0 0 0,2-1 0,0 0 0,1 0 0,0 0 0,2 0 0,0-32 0,2 42-225,1 1-1,-1 0 1,1 0 0,0 0 0,1 1-1,0-1 1,0 0 0,0 1-1,0 0 1,1 0 0,0 0 0,0 0-1,0 0 1,8-5 0,-8 6-283,1-1 1,0 0-1,-1 0 0,0 0 1,0 0-1,0-1 1,-1 1-1,0-1 0,0 0 1,0 0-1,3-12 1,-4-13-7255</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079"/>
    </inkml:context>
    <inkml:brush xml:id="br0">
      <inkml:brushProperty name="width" value="0.025" units="cm"/>
      <inkml:brushProperty name="height" value="0.025" units="cm"/>
    </inkml:brush>
  </inkml:definitions>
  <inkml:trace contextRef="#ctx0" brushRef="#br0">1 42 16592,'0'0'1986,"52"-22"-1186,3 17 962,12 0-1410,7 0-1697,1 1-9577</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500"/>
    </inkml:context>
    <inkml:brush xml:id="br0">
      <inkml:brushProperty name="width" value="0.025" units="cm"/>
      <inkml:brushProperty name="height" value="0.025" units="cm"/>
    </inkml:brush>
  </inkml:definitions>
  <inkml:trace contextRef="#ctx0" brushRef="#br0">0 38 16720,'0'0'4740,"5"10"-2791,2 10-1237,-1 0 0,-1 1 0,-1 0 0,-1 1 0,0-1 0,-2 0 0,-2 36 1,1-18 55,9 63 0,-9-100-743,0 0 0,0 0 0,1 0 0,-1 0-1,1 0 1,-1 0 0,1-1 0,0 1 0,0 0 0,0 0-1,0-1 1,0 1 0,0 0 0,0-1 0,1 1 0,1 1-1,-2-3 11,0 1-1,0-1 0,0 0 1,0 1-1,0-1 0,0 0 1,0 1-1,0-1 0,0 0 0,0 0 1,1 0-1,-1 0 0,0 0 1,0 0-1,0 0 0,0 0 1,0-1-1,0 1 0,0 0 0,2-2 1,3 0 74,-1-1 0,0-1 0,0 1 0,0-1 0,-1 0 1,1 0-1,-1 0 0,7-9 0,26-42-109,-1 0 0,54-121 0,-48 90 0,-32 75-3836,-10 11 3706,0 0-1,0 0 0,-1 0 0,1 1 0,0-1 1,0 0-1,0 0 0,0 0 0,0 0 0,0 0 1,0 0-1,-1 0 0,1 0 0,0 1 1,0-1-1,0 0 0,0 0 0,0 0 0,0 0 1,0 0-1,0 1 0,0-1 0,0 0 0,0 0 1,0 0-1,0 0 0,0 0 0,0 1 0,0-1 1,0 0-1,0 0 0,0 0 0,0 0 0,0 1 1,0-1-1,0 0 0,0 0 0,0 0 1,0 0-1,0 0 0,0 0 0,1 1 0,-1-1 1,0 0-1,0 0 0,0 0 0,0 0 0,0 0 1,0 0-1,0 0 0,1 0 0,-1 0 0,0 1 1,0-1-1,0 0 0,0 0 0,0 0 0,1 0 1,-1 0-1,0 0 0,0 0 0,0 0 1,-8 11-9832</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827"/>
    </inkml:context>
    <inkml:brush xml:id="br0">
      <inkml:brushProperty name="width" value="0.025" units="cm"/>
      <inkml:brushProperty name="height" value="0.025" units="cm"/>
    </inkml:brush>
  </inkml:definitions>
  <inkml:trace contextRef="#ctx0" brushRef="#br0">1 1 10858,'0'0'7527,"16"51"-4356,4-42-2082,10-5-768,1-4-161,6 0-480,5-4-1474,-3-10-1249,-6-1-1537,-2-2-2531</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6.219"/>
    </inkml:context>
    <inkml:brush xml:id="br0">
      <inkml:brushProperty name="width" value="0.025" units="cm"/>
      <inkml:brushProperty name="height" value="0.025" units="cm"/>
    </inkml:brush>
  </inkml:definitions>
  <inkml:trace contextRef="#ctx0" brushRef="#br0">69 73 9449,'0'0'12743,"-8"7"-11681,2-2-904,1-1 1,0 1-1,0 0 1,1 1-1,0-1 1,0 1-1,0-1 1,0 1-1,1 1 1,0-1-1,0 0 1,1 1-1,0-1 1,0 1-1,0 0 0,1 0 1,0-1-1,0 9 1,1-14-143,1 0 0,-1 0-1,0 0 1,1 0 0,-1-1 0,1 1 0,-1 0 0,1 0 0,-1-1-1,1 1 1,0 0 0,-1 0 0,1-1 0,0 1 0,0-1 0,-1 1 0,1-1-1,0 1 1,0-1 0,0 1 0,0-1 0,-1 0 0,1 0 0,0 1-1,0-1 1,0 0 0,0 0 0,0 0 0,0 0 0,0 0 0,0 0-1,0 0 1,0 0 0,1-1 0,38-5 192,33-25-72,-63 25-352,0 1 0,0 0 0,0 0-1,0 1 1,1 1 0,-1 0 0,1 0 0,0 1-1,0 0 1,0 1 0,0 0 0,20 2 0,-25 0 234,0 1 0,0 0 0,0 1 0,0-1 0,-1 1 0,7 5 0,-8-5-99,1-1-1,0 1 0,0-1 1,0 1-1,0-2 0,9 4 0,-11-5 8,0 0 0,-1 0 0,1 0 0,-1 0 0,1-1 0,-1 1 0,1-1 0,-1 1 0,1-1-1,-1 0 1,0 0 0,1 0 0,-1 0 0,0 0 0,0-1 0,0 1 0,1-1 0,-2 1 0,3-3 0,10-10-696,-1-1 1,0 0-1,-1-1 1,-1 0 0,-1-1-1,0 0 1,13-35-1,-38 69 6360,-11 13-3717,24-27-1895,0 1 156,-1-1-1,1 1 1,0 0 0,0 0-1,0-1 1,0 1 0,-1 7-1,3-10-121,0 0-1,0 0 0,0 0 0,0 1 0,1-1 0,-1 0 0,0 0 1,1 0-1,-1 0 0,1 0 0,-1 0 0,1 0 0,-1 0 0,1 0 1,0 0-1,-1 0 0,1 0 0,0 0 0,0 0 0,0 0 0,0-1 1,-1 1-1,1 0 0,0-1 0,1 1 0,-1-1 0,0 1 0,0-1 1,0 1-1,0-1 0,0 0 0,2 1 0,191 52-7431,-192-53 7540,-1 1 0,1-1 0,-1 1 0,1-1-1,-1 1 1,1 0 0,-1-1 0,1 1 0,-1 0 0,0 0 0,1 0 0,-1 0 0,0 0 0,0 1 0,0-1 0,0 0 0,0 0 0,0 1 0,0-1 0,0 1 0,-1-1-1,1 1 1,0-1 0,-1 1 0,1-1 0,-1 1 0,1 2 0,-2-1 58,1 0-1,-1 0 0,0 0 1,0 0-1,0 0 1,0-1-1,0 1 1,0 0-1,-1-1 1,1 1-1,-1-1 0,0 1 1,0-1-1,-2 3 1,-1 0-86,0 0 1,0 1-1,-1-2 1,0 1-1,0-1 1,0 1-1,-1-2 1,1 1-1,-1-1 1,0 0 0,0 0-1,-8 1 1,14-4-159,0 0 0,0 0 0,-1 0 0,1 0 0,0 0 0,0 0 0,0-1 0,-1 1 1,1 0-1,0-1 0,0 1 0,0-1 0,0 0 0,0 1 0,0-1 0,0 0 0,0 1 1,0-1-1,0 0 0,0 0 0,0 0 0,0 0 0,1 0 0,-1 0 0,0 0 0,1 0 0,-1 0 1,1 0-1,-1-1 0,1 1 0,-1 0 0,1 0 0,0-2 0,-4-50-6034,4 41 4063,0-42-8021</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152"/>
    </inkml:context>
    <inkml:brush xml:id="br0">
      <inkml:brushProperty name="width" value="0.025" units="cm"/>
      <inkml:brushProperty name="height" value="0.025" units="cm"/>
    </inkml:brush>
  </inkml:definitions>
  <inkml:trace contextRef="#ctx0" brushRef="#br0">101 21 14990,'-4'10'2888,"-4"13"-1850,1 1 0,0-1 1,2 1-1,1 0 0,1 1 0,1-1 0,1 0 0,3 30 0,0-23-898,2 0-1,2 0 1,0 0-1,2-1 0,2 0 1,16 37-1,-36-81-345,-1 1 0,0 0 0,-16-13 0,-22-25 710,48 50-473,0 0 0,0 1 0,0-1 0,0 0 0,0 0 0,0 0 0,0-1 0,0 1-1,0 0 1,1 0 0,-1 0 0,0-1 0,1 1 0,-1 0 0,1-1 0,-1 1 0,1 0 0,0-1 0,-1 1 0,1 0 0,0-3 0,27 8 323,-8 2-855,18 1-1643,1-1 0,0-1 0,48-1 1,-3-9 5956,-79 22 1378,5 21-5065,-8-37-115,0 0-1,0 0 1,1 0 0,-1-1-1,1 1 1,-1 0-1,0-1 1,1 1 0,-1-1-1,1 0 1,-1 0 0,1 1-1,0-1 1,-1 0 0,1 0-1,-1 0 1,1 0-1,-1-1 1,1 1 0,-1 0-1,1-1 1,-1 1 0,1-1-1,-1 1 1,1-1-1,1-1 1,38-23-183,-39 23 116,19-13-335,60-39-2186,-74 50 2487,0 0 0,0 0-1,1 1 1,0 0 0,-1 1 0,1 0-1,0 0 1,0 1 0,12-1-1,-19 2 176,0 0 0,0 0-1,0 0 1,0 1 0,0-1-1,-1 0 1,1 1 0,0-1-1,0 1 1,0-1 0,0 1-1,0-1 1,-1 1 0,1 0-1,0-1 1,-1 1 0,1 0-1,0 0 1,-1 0 0,1-1-1,-1 1 1,1 1 0,0-1-59,-1 0 1,1 0 0,-1 0 0,1 0-1,0 0 1,-1 0 0,1 0 0,0 0-1,0 0 1,0-1 0,0 1-1,-1 0 1,1-1 0,0 1 0,0-1-1,0 1 1,0-1 0,0 1 0,1-1-1,-1 1 1,0-1 0,0 0 0,0 0-1,0 0 1,0 0 0,0 0-1,1 0 1,-1 0 0,0 0 0,0 0-1,1-1 1,3 0 27,-1-1 0,0 0-1,0 0 1,0 0 0,0 0 0,0-1 0,-1 0-1,1 0 1,-1 0 0,1 0 0,3-5-1,33-44 250,-34 42-247,27-42 527,-2-1 0,-3-2 0,22-60 1,-51 115-595,1 0 0,0 0 0,0 0 0,0 1 0,0-1 0,0 0 0,0 0 0,0 0 1,0 0-1,0 0 0,0 0 0,0 0 0,0 0 0,0 0 0,0 1 0,1-1 0,-1 0 1,0 0-1,0 0 0,0 0 0,0 0 0,0 0 0,0 0 0,0 0 0,0 0 0,0 0 1,0 0-1,0 0 0,0 1 0,0-1 0,0 0 0,0 0 0,1 0 0,-1 0 0,0 0 0,0 0 1,0 0-1,0 0 0,0 0 0,0 0 0,0 0 0,0 0 0,0 0 0,1 0 0,-1 0 1,0 0-1,0 0 0,0 19-93,-3 27 234,0-26-211,-4 17 196,2 1 0,2 1 0,2 52 0,1-83-222,1 0-1,0 0 1,0 0-1,0 0 1,1 0-1,0 0 1,1 0-1,-1-1 1,2 1-1,-1-1 1,1 0 0,0 0-1,0 0 1,1 0-1,0-1 1,0 0-1,1 0 1,-1 0-1,2-1 1,-1 0-1,0 0 1,11 6-1,-16-10 91,0-1-1,-1 1 0,1-1 0,0 1 0,0-1 1,0 0-1,0 1 0,0-1 0,0 0 0,0 0 1,0 1-1,0-1 0,0 0 0,1 0 0,-1 0 1,0 0-1,0-1 0,1 1 0,0-12 194,-3 8-99,0-1 0,-1 1 0,0 0 0,0 1 0,0-1 0,0 0 0,-4-4 0,-14-13 275,-2 1 0,0 1 0,-1 1 0,0 1-1,-28-15 1,14 9 13,-36-30-1,73 53-358,0 0 0,0 0-1,-1 0 1,1-1 0,0 1-1,0 0 1,0 0 0,0 0-1,0-1 1,0 1 0,0 0-1,0 0 1,0 0 0,0-1-1,0 1 1,0 0 0,0 0-1,0 0 1,0-1 0,0 1-1,0 0 1,0 0 0,0-1-1,0 1 1,0 0 0,0 0-1,0 0 1,0 0 0,0-1-1,1 1 1,-1 0 0,0 0 0,0 0-1,0-1 1,0 1 0,0 0-1,1 0 1,-1 0 0,0 0-1,0 0 1,0 0 0,0 0-1,1-1 1,-1 1 0,0 0-1,0 0 1,0 0 0,1 0-1,-1 0 1,0 0 0,0 0-1,0 0 1,1 0 0,-1 0-1,0 0 1,0 0 0,1 0-1,-1 0 1,0 0 0,0 0-1,0 0 1,1 0 0,-1 1-1,0-1 1,0 0 0,0 0-1,0 0 1,1 0 0,23 0 345,-20 0-325,34 0-568,-2 1-3442,58-7 1,-48-2-5285</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877"/>
    </inkml:context>
    <inkml:brush xml:id="br0">
      <inkml:brushProperty name="width" value="0.025" units="cm"/>
      <inkml:brushProperty name="height" value="0.025" units="cm"/>
    </inkml:brush>
  </inkml:definitions>
  <inkml:trace contextRef="#ctx0" brushRef="#br0">7 27 21332,'-1'31'6386,"-1"2"-4538,-1 60-2485,3-91 637,0-1 1,0 0 0,-1 1 0,1-1-1,0 0 1,1 1 0,-1-1-1,0 0 1,0 1 0,1-1-1,-1 0 1,0 0 0,1 1-1,-1-1 1,1 0 0,0 0 0,-1 0-1,1 0 1,0 0 0,0 1-1,-1-1 1,1-1 0,0 1-1,0 0 1,0 0 0,0 0 0,1 0-1,-1-1 1,0 1 0,0 0-1,0-1 1,1 1 0,-1-1-1,0 0 1,0 1 0,1-1 0,-1 0-1,0 0 1,1 0 0,-1 0-1,0 0 1,1 0 0,-1 0-1,0 0 1,1 0 0,-1-1-1,0 1 1,2-1 0,2-1 29,0 0 0,0 0 0,0-1-1,0 0 1,0 0 0,-1 0 0,0 0 0,1-1 0,-1 0 0,4-5 0,2-4 104,-2 0 1,0-1 0,-1 0 0,0-1 0,5-15-1,18-37 1423,-27 102-1707,-4-7 185,1-1 3,5 52 1,-4-71-31,1 0 0,-1-1-1,2 1 1,-1 0 0,1 0 0,0-1-1,1 0 1,0 1 0,0-1 0,9 11 0,-11-15 8,0-1 0,0 0 0,0 0 0,0 0 0,1 0 0,-1 0-1,0-1 1,1 1 0,-1-1 0,1 1 0,0-1 0,-1 0 0,1 0 0,0 0 0,0 0 0,0-1 0,0 1 0,0-1 0,-1 0 0,1 0 0,0 0 0,0 0 0,0 0 0,0-1 0,0 1 0,0-1 0,0 0 0,0 1 0,-1-1 0,1-1 0,0 1 0,-1 0 0,3-2 0,1-1 21,0 0 0,-1-1 0,1 1 0,-1-1 0,-1 0 0,1 0 0,0 0 0,-1-1 1,0 0-1,-1 0 0,1 0 0,-1 0 0,2-7 0,1-3-37,-2 0 0,0-1 0,-1 0 0,-1 0 0,0 0 0,-1 0 0,-1 0 0,-3-29 0,3 45 0,0-1 0,0 1 0,-1 0 0,1-1 0,0 1 0,0 0 0,-1-1 0,1 1 0,-1 0 0,1-1 0,-1 1 0,1 0 0,-1 0 0,0 0 0,0-1 0,1 1 0,-1 0 0,0 0 0,0 0 0,0 0 0,0 1 0,0-1 0,-1 0 0,1 0 0,0 0 0,0 1 0,-1-1 0,1 1 0,0-1 0,0 1 0,-1 0 0,1-1 0,0 1 0,-3 0 0,2 0 0,0 1 0,-1-1 0,1 1 0,0 0 0,0 0 0,0 0 0,0 0 0,0 0 0,0 0 0,1 0 0,-1 1 0,0-1 0,1 1 0,-1 0 0,1-1 0,-1 1 0,1 0 0,0 0 0,0-1 0,-2 4 0,0 0-499,1 1 0,-1 0 0,1 0 0,0 0 0,1 0 0,-2 7 0,3-12 348,-1 0 0,1 0 0,0 0 0,0 0 0,0 0 0,0 0 0,0 0 0,0 0 0,0 0 0,0 1 0,1-1 0,-1 0 0,0 0 0,0 0 0,1 0-1,-1 0 1,1-1 0,-1 1 0,1 0 0,-1 0 0,1 0 0,0 0 0,-1 0 0,1-1 0,0 1 0,0 0 0,-1-1 0,1 1 0,0 0 0,0-1 0,0 1 0,0-1-1,0 1 1,0-1 0,0 0 0,0 1 0,0-1 0,0 0 0,0 0 0,0 0 0,0 0 0,2 0 0,19 0-6485</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8.297"/>
    </inkml:context>
    <inkml:brush xml:id="br0">
      <inkml:brushProperty name="width" value="0.025" units="cm"/>
      <inkml:brushProperty name="height" value="0.025" units="cm"/>
    </inkml:brush>
  </inkml:definitions>
  <inkml:trace contextRef="#ctx0" brushRef="#br0">98 146 20275,'0'0'6940,"-10"7"-5691,1 0-1037,1 0 0,0 1-1,0 0 1,0 0 0,1 0-1,-8 14 1,12-17-98,0 1 1,0-1-1,0 1 0,0 0 0,1 0 1,0 0-1,1 0 0,-1 0 0,1 0 1,0 1-1,0-1 0,1 0 0,0 1 1,0-1-1,2 8 0,-2-13-108,1 0 0,-1 0-1,1 0 1,0 1 0,-1-1 0,1 0 0,0 0-1,0 0 1,0 0 0,0 0 0,0 0 0,0 0-1,0-1 1,0 1 0,0 0 0,0 0 0,0-1-1,0 1 1,1-1 0,-1 1 0,0-1 0,0 0-1,1 1 1,-1-1 0,0 0 0,1 0 0,-1 0-1,0 0 1,0 0 0,1 0 0,-1 0-1,0 0 1,1-1 0,-1 1 0,0 0 0,2-1-1,3 0 33,0-1-1,-1 1 0,1-1 0,0-1 1,-1 1-1,10-6 0,22-27 128,-33 30-143,0 0 0,0 1 0,1-1 0,-1 1 0,1 0 0,0 0 0,0 0 0,0 0 0,1 1 0,-1 0 1,1 0-1,0 1 0,0 0 0,0 0 0,7-2 0,-11 5-22,0 0 0,1 0 0,-1 0 0,0 0 0,0 0 0,0 1 0,-1-1 0,1 0 0,0 1 0,0 0 0,-1-1 0,1 1 0,-1 0 0,1 0 0,-1 0 0,0 0 0,0 0 0,0 0 0,0 0 0,0 0 0,0 4 0,1-3 0,0 1 0,-1 0 0,1-1 0,1 0 0,-1 1 0,0-1 0,5 4 0,-7-6 0,1-1 0,-1 0 0,0 0 0,1 0 0,-1 0 0,0 1 0,1-1 0,-1 0 0,0 0 0,1 0 0,-1 0 0,0 0 0,1 0 0,-1 0 0,0 0 0,1 0 0,-1 0 0,1 0 0,-1 0 0,0 0 0,1 0 0,-1 0 0,0 0 0,1-1 0,-1 1 0,0 0 0,0 0 0,1 0 0,-1-1 0,0 1 0,1 0 0,-1 0 0,0 0 0,0-1 0,1 1 0,9-18 0,1-19 0,-11 36 0,6-31 0,-2-1 0,-1 1 0,-2-45 0,-1 75-21,0 0 1,0 1-1,0-1 1,0 0-1,1 0 1,-1 0-1,1 1 1,-1-1-1,1 0 1,-1 1-1,1-1 1,0 0-1,0 1 1,0-1-1,0 1 1,0-1-1,0 1 1,0-1-1,0 1 1,1 0-1,1-2 1,37-12-3389,-19 10 228,17-7-11270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085"/>
    </inkml:context>
    <inkml:brush xml:id="br0">
      <inkml:brushProperty name="width" value="0.025" units="cm"/>
      <inkml:brushProperty name="height" value="0.025" units="cm"/>
    </inkml:brush>
  </inkml:definitions>
  <inkml:trace contextRef="#ctx0" brushRef="#br0">0 159 7015,'0'0'832,"1"-96"-2849,8 33-1187</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443"/>
    </inkml:context>
    <inkml:brush xml:id="br0">
      <inkml:brushProperty name="width" value="0.025" units="cm"/>
      <inkml:brushProperty name="height" value="0.025" units="cm"/>
    </inkml:brush>
  </inkml:definitions>
  <inkml:trace contextRef="#ctx0" brushRef="#br0">255 110 7335,'0'0'3395,"-9"-8"-309,4 4-2644,2 1-238,0 1-1,1 0 0,-1-1 1,0 1-1,0 1 1,0-1-1,-1 0 0,-4-1 1,7 3-160,-1 0 0,1-1-1,-1 1 1,1 0 0,-1 1 0,1-1 0,-1 0 0,1 0-1,-1 1 1,1-1 0,-1 0 0,1 1 0,0 0 0,-1-1 0,1 1-1,0 0 1,0-1 0,-1 1 0,1 0 0,0 0 0,0 0-1,0 0 1,0 1 0,0-1 0,0 0 0,0 0 0,0 0 0,-1 3-1,-17 29 25,1 1 0,2 1 0,1 0 0,-16 56 0,11-12-45,-12 90-1,22-92 203,4 1 0,3-1 1,3 1-1,4-1 0,3 1 0,3-1 1,4-1-1,3 0 0,33 90 1,-40-139-413,1-1 1,0 1 0,24 37 0,-30-57 215,0-1-1,0 1 1,0-1 0,1 0-1,0-1 1,0 0 0,11 8-1,-14-11 97,1 0 0,0 0-1,0 0 1,0-1-1,0 1 1,0-1 0,0 0-1,0 0 1,1 0 0,-1-1-1,0 0 1,1 0-1,-1 0 1,0 0 0,6-1-1,-5-1 47,1 1-1,-1-1 0,0 0 1,0-1-1,0 1 1,0-1-1,0 0 0,-1 0 1,1-1-1,-1 1 1,0-1-1,0 0 0,0 0 1,0 0-1,4-7 0,5-8 282,-2-1-1,14-30 0,-21 43-351,23-57 446,-2-2 0,-3 0 0,-4-2 0,17-104 0,-19 45 118,0-201-1,-16 277-497,-3 0 0,-1 0-1,-3 0 1,-14-54 0,16 87-119,0-1 0,-1 2 1,-1-1-1,-1 1 0,0 0 0,-1 1 1,-1-1-1,-1 2 0,0 0 1,-1 0-1,0 1 0,-1 0 0,-1 1 1,-20-15-1,25 22-89,1 1 0,-1 0-1,0 1 1,-1 0 0,1 0 0,0 1 0,-1 0 0,0 0 0,0 1 0,0 1-1,0 0 1,0 0 0,0 1 0,0 0 0,0 0 0,0 2 0,0-1-1,0 1 1,0 0 0,0 1 0,-12 5 0,12-3-543,0 0-1,1 1 1,-1-1 0,1 2-1,1-1 1,-1 2 0,1-1-1,0 1 1,1 0 0,-1 0-1,2 1 1,-7 11 0,-5 12-5090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486"/>
    </inkml:context>
    <inkml:brush xml:id="br0">
      <inkml:brushProperty name="width" value="0.025" units="cm"/>
      <inkml:brushProperty name="height" value="0.025" units="cm"/>
    </inkml:brush>
  </inkml:definitions>
  <inkml:trace contextRef="#ctx0" brushRef="#br0">0 0 4484</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858"/>
    </inkml:context>
    <inkml:brush xml:id="br0">
      <inkml:brushProperty name="width" value="0.025" units="cm"/>
      <inkml:brushProperty name="height" value="0.025" units="cm"/>
    </inkml:brush>
  </inkml:definitions>
  <inkml:trace contextRef="#ctx0" brushRef="#br0">345 43 8584,'-12'-6'2739,"0"0"-2117,-1 0 1,0 1 0,0 0-1,-1 1 1,-25-4 0,34 7-523,-1 0 1,0 1-1,1 0 1,-1 0-1,1 1 0,-1-1 1,1 1-1,-1 0 1,1 1-1,-1-1 1,1 1-1,0 0 1,0 1-1,0-1 1,0 1-1,0 0 0,1 0 1,-1 0-1,1 1 1,-8 7-1,1 4-76,1-1 1,0 1-1,0 1 0,2 0 0,0 0 1,1 1-1,0 0 0,2 0 0,-8 35 1,4 2 125,3 0 1,0 54-1,3-47 297,3 1 0,3-1 0,3 0 0,2-1 0,3 1 0,31 98 0,-21-101-188,49 93 1,-56-124-237,2-2 0,1 1 0,1-2 0,1 0-1,32 30 1,-45-49-20,0 1-1,0-1 0,1 0 1,0-1-1,0 1 0,0-1 1,1-1-1,-1 0 0,1 0 1,0 0-1,-1-1 1,1 0-1,12 2 0,-14-4 52,-1 0-1,1-1 0,0 1 1,-1-1-1,1 0 0,-1 0 1,1-1-1,-1 0 0,1 0 1,-1 0-1,0-1 0,0 1 1,0-1-1,-1 0 0,1-1 1,0 1-1,-1-1 0,0 0 1,7-8-1,7-12 283,-1 0 0,-1-1 0,-1-1 0,-1-1 0,-1 0 0,-1-1 0,-2 0 0,8-32 0,0-17 231,16-147 0,-26 134 451,-5-164-1,-5 222-893,-1 0 0,-2 1 0,-1-1 0,-2 1 0,0 1-1,-2-1 1,-2 2 0,-24-47 0,31 68-125,0 0-1,0 0 1,0 1-1,-1 0 0,0 0 1,-1 1-1,0 0 1,0 0-1,0 0 1,0 1-1,-1 0 1,0 0-1,0 1 1,0 0-1,-1 0 1,1 1-1,-1 0 1,0 1-1,0 0 1,-16-1-1,16 2-292,-1 2-1,1-1 1,-1 1-1,1 1 1,-1 0-1,1 0 1,0 1 0,0 0-1,0 0 1,0 1-1,0 0 1,-13 10-1,-3 3-2265,2 1-1,-39 39 1,14-4-3270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4.929"/>
    </inkml:context>
    <inkml:brush xml:id="br0">
      <inkml:brushProperty name="width" value="0.025" units="cm"/>
      <inkml:brushProperty name="height" value="0.025" units="cm"/>
    </inkml:brush>
  </inkml:definitions>
  <inkml:trace contextRef="#ctx0" brushRef="#br0">1 786 14798,'8'-12'160,"26"-43"81,82-119 1254,-96 147-1356,1 0 1,2 2 0,0 0 0,31-23-1,-51 45-108,0 0-1,0 1 1,0 0-1,0 0 1,0 0-1,1 0 1,-1 0-1,1 1 1,-1 0-1,1-1 0,0 1 1,-1 1-1,1-1 1,0 0-1,0 1 1,0 0-1,0 0 1,4 0-1,-1 3 265,0-1-1,0 1 1,-1 0-1,1 0 1,-1 0-1,0 1 1,0 0 0,7 7-1,-10-8-241,1-1 1,-1 0-1,0 0 0,0 0 0,1-1 1,-1 1-1,1-1 0,0 0 0,-1 0 1,1 0-1,0 0 0,0-1 0,-1 1 0,1-1 1,0 0-1,0 0 0,0 0 0,-1-1 1,1 1-1,0-1 0,0 0 0,-1 0 1,1-1-1,0 1 0,-1-1 0,0 1 1,1-1-1,-1 0 0,0 0 0,0-1 0,0 1 1,0-1-1,5-5 0,8-9 200,-1-2 0,-1 1-1,0-2 1,15-29 0,-13 22-108,21-36 13,-21 32-99,2 1 1,1 1-1,35-40 0,-53 68-106,0-1 1,0 1-1,0-1 0,0 1 0,0 0 0,1 0 1,-1-1-1,0 1 0,1 0 0,-1 0 0,1 0 1,0 1-1,-1-1 0,1 0 0,0 0 0,-1 1 1,1-1-1,0 1 0,0 0 0,-1-1 1,1 1-1,0 0 0,0 0 0,0 0 0,-1 0 1,1 0-1,0 1 0,0-1 0,-1 1 0,3 0 1,-1 1-226,-1 0 1,0 0 0,0 0-1,0 1 1,0-1 0,0 0-1,0 1 1,-1 0 0,1-1-1,-1 1 1,0 0-1,1 0 1,-2 0 0,1 0-1,1 5 1</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303"/>
    </inkml:context>
    <inkml:brush xml:id="br0">
      <inkml:brushProperty name="width" value="0.025" units="cm"/>
      <inkml:brushProperty name="height" value="0.025" units="cm"/>
    </inkml:brush>
  </inkml:definitions>
  <inkml:trace contextRef="#ctx0" brushRef="#br0">8 42 13357,'0'-8'2541,"0"-1"-2465,1-16 4096,-1 44-1491,7 327-401,-1 94-2131,-23-150-6593,15-273 2841,-1-14-1132</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632"/>
    </inkml:context>
    <inkml:brush xml:id="br0">
      <inkml:brushProperty name="width" value="0.025" units="cm"/>
      <inkml:brushProperty name="height" value="0.025" units="cm"/>
    </inkml:brush>
  </inkml:definitions>
  <inkml:trace contextRef="#ctx0" brushRef="#br0">0 391 7207,'0'66'6150,"0"0"-5574,11-3 1026,5-5 191,1-11-447,3-12 351,2-17-383,4-17-642,4-10-127,3-36 63,5-18 33,2-17-321,1-9-224,1-8 0,-1 3-288,-5 2-1826,-12 3-2274,-7 3-9769</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6.334"/>
    </inkml:context>
    <inkml:brush xml:id="br0">
      <inkml:brushProperty name="width" value="0.025" units="cm"/>
      <inkml:brushProperty name="height" value="0.025" units="cm"/>
    </inkml:brush>
  </inkml:definitions>
  <inkml:trace contextRef="#ctx0" brushRef="#br0">179 70 14253,'-1'-8'3123,"1"7"-3062,-1-4 395,0-1 0,0 1-1,-1 0 1,0 0-1,0 0 1,-3-6 0,4 9-338,1 1-1,-1 0 1,0 0 0,0-1 0,0 1-1,0 0 1,0 0 0,0 0 0,-1 0-1,1 0 1,0 1 0,0-1 0,-1 0 0,1 0-1,0 1 1,-1-1 0,1 1 0,-1-1-1,1 1 1,-1 0 0,1 0 0,-1-1-1,1 1 1,-1 0 0,1 0 0,-1 0 0,1 1-1,-1-1 1,1 0 0,0 1 0,-1-1-1,1 0 1,-1 1 0,-1 1 0,-1 0-60,0 1 1,0-1-1,0 1 0,0 0 1,1 1-1,0-1 1,-1 1-1,1-1 1,0 1-1,1 0 0,-1 0 1,1 0-1,0 1 1,-2 4-1,-24 67 7,27-71-45,-9 27-9,2 1 1,1-1 0,2 1 0,-3 55-1,8-87-17,0 1 0,0-1 0,0 0 0,0 0-1,0 1 1,0-1 0,0 0 0,0 0 0,1 1 0,-1-1-1,0 0 1,1 0 0,-1 0 0,1 0 0,-1 1-1,1-1 1,0 0 0,-1 0 0,1 0 0,0 0-1,0 0 1,0 0 0,0-1 0,0 1 0,0 0 0,0 0-1,0-1 1,0 1 0,0 0 0,0-1 0,0 1-1,0-1 1,0 0 0,1 1 0,-1-1 0,0 0 0,0 0-1,1 0 1,-1 0 0,0 0 0,0 0 0,1 0-1,-1 0 1,2-1 0,4 0 8,-1-1 0,1 0 0,-1 0 0,0-1 1,0 1-1,0-1 0,7-5 0,25-21 79,-30 22-145,-1 0 1,1 1 0,0 0 0,0 1 0,1 0 0,0 0-1,0 1 1,0 0 0,0 0 0,19-4 0,-27 8 43,0 1 1,0 0 0,0-1-1,0 1 1,0 0-1,0-1 1,0 1-1,0 0 1,-1 0-1,1 0 1,0 0 0,0 0-1,-1 0 1,1 0-1,0 0 1,-1 0-1,1 0 1,-1 0-1,0 1 1,1-1 0,-1 0-1,0 0 1,0 0-1,0 1 1,0-1-1,0 0 1,0 0-1,0 0 1,0 1 0,0 1-1,-2 48 365,2-47-295,-3 17 43,0 0 1,-2-1 0,0 0-1,-1 0 1,-1 0-1,0-1 1,-2 0 0,-1 0-1,0-1 1,-1 0 0,-1-1-1,-17 20 1,16-28-60,9-15-531,13-25-1170,42-54-2106,-23 41 675,5-10-2528</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492"/>
    </inkml:context>
    <inkml:brush xml:id="br0">
      <inkml:brushProperty name="width" value="0.025" units="cm"/>
      <inkml:brushProperty name="height" value="0.025" units="cm"/>
    </inkml:brush>
  </inkml:definitions>
  <inkml:trace contextRef="#ctx0" brushRef="#br0">61 269 17072,'-5'11'1030,"-7"24"121,1 1-1,1 0 1,2 1-1,2 0 1,-3 63-1,9-100-1152,0 0 0,0 1 0,0-1 0,0 1 0,0-1 0,0 1 0,0-1 0,1 1 0,-1-1 0,0 0 0,0 1 0,0-1 0,0 1 0,0-1 0,1 1 0,-1-1 0,0 0 0,0 1 0,1-1 0,-1 0 0,0 1 0,1-1 0,-1 0 0,0 1 0,1-1 0,-1 0 0,1 0 0,-1 1 0,0-1 0,1 0 0,-1 0 0,1 0 0,-1 0 0,1 1 0,-1-1 0,0 0 0,1 0 0,0 0 0,0 0-1,1 0-1,-1-1 1,0 1 0,0 0 0,0-1 0,0 1 0,1-1 0,-1 1 0,0-1 0,0 1-1,0-1 1,0 0 0,0 0 0,0 1 0,1-3 0,6-7 62,-1 0-1,0-1 1,0 0 0,-1-1-1,-1 1 1,0-1 0,4-14-1,23-91-137,-31 112 57,6-23-46,-3 14 90,0-1 1,-2 0-1,2-16 1,-22 376 665,20-302-435,2-1 0,2 1 0,2-1 0,21 67 0,-16-67-37,-2 1 0,-2 0-1,-2 1 1,2 51 0,-9-95-202,0 0 0,0 0 0,0 1 0,0-1 0,0 0-1,0 0 1,0 1 0,0-1 0,0 0 0,0 0 0,-1 1 0,1-1 0,0 0 0,0 0 0,0 0 0,0 1 0,0-1 0,-1 0 0,1 0 0,0 0 0,0 0 0,0 1 0,-1-1 0,1 0-1,0 0 1,0 0 0,-1 0 0,1 0 0,0 0 0,0 0 0,-1 1 0,1-1 0,0 0 0,0 0 0,-1 0 0,1 0 0,0 0 0,0 0 0,-1 0 0,1 0 0,0 0 0,0-1-1,-1 1 1,1 0 0,0 0 0,0 0 0,-1 0 0,1 0 0,0 0 0,0 0 0,-1-1 0,1 1 0,0 0 0,-15-11 236,5 0-261,2-2 0,-1 1 0,2-1 0,-1 0 0,2 0 0,0-1 0,0 0 0,2 0 0,-5-19 0,2-1-135,1 0-1,-2-67 1,8 67 62,2 1 1,1-1 0,1 1 0,2-1 0,2 1 0,16-44 0,-6 30-47,2 2 1,2 0-1,48-70 1,-70 113 129,1 1 0,-1-1 0,1 1 1,0 0-1,-1-1 0,1 1 0,0 0 0,0 0 1,0 0-1,0 0 0,0-1 0,0 1 0,1 1 1,-1-1-1,0 0 0,0 0 0,1 0 0,-1 1 1,0-1-1,1 1 0,-1-1 0,1 1 1,-1-1-1,1 1 0,2 0 0,-2 1 1,-1 0 0,0 0 0,0 0 1,0 0-1,1 0 0,-1 1 0,0-1 0,0 1 0,-1-1 0,1 0 0,0 1 0,0 0 0,-1-1 1,1 1-1,-1-1 0,1 1 0,-1 0 0,0 2 0,3 16 39,0 1 1,-2 29-1,-1-49-38,0 114 2694,22-161-2135,-14 21-446,0 0 0,-2 0 0,-1-1 0,-2 0 1,0 0-1,-1-45 0,-4 63-4,-1 13-152,-3 16-147,6-6 170,1 39-28,-1-53 39,0 0 0,0 1 1,1-1-1,-1 0 0,0 1 0,1-1 0,-1 0 1,0 0-1,1 0 0,0 1 0,-1-1 1,1 0-1,0 0 0,-1 0 0,1 0 0,0 0 1,0 0-1,0 0 0,0 0 0,0 0 1,0-1-1,0 1 0,0 0 0,0-1 0,1 1 1,-1 0-1,0-1 0,0 0 0,1 1 0,-1-1 1,0 0-1,2 1 0,0-2 6,0 0-1,-1 0 1,0 0-1,1 0 1,-1-1-1,0 1 1,1-1-1,-1 1 1,0-1-1,0 0 1,0 0-1,0 0 1,-1 0 0,1 0-1,-1 0 1,1 0-1,-1 0 1,3-5-1,25-54 235,-25 51-198,3-7-7,6-20 29,-13 36-59,1 0 0,-1 0 0,1 0 1,-1 0-1,1-1 0,-1 1 0,1 0 0,0 0 1,-1 0-1,1 0 0,0 1 0,0-1 0,0 0 0,0 0 1,0 0-1,0 1 0,0-1 0,0 0 0,1 0 0,2 4-24,-1 1 0,0-1 0,1 1 0,-2-1-1,1 1 1,0 0 0,-1 0 0,1 1 0,-1-1-1,3 9 1,3 4 79,-3-10-48,0 1 0,1-1 0,-1-1 0,1 1 0,0-1 0,14 11 0,-19-16-1,1 1 0,-1-1 0,1 0 0,-1 0-1,1 0 1,-1-1 0,1 1 0,0 0 0,-1-1 0,1 1-1,0 0 1,-1-1 0,1 0 0,0 0 0,0 1 0,0-1-1,-1 0 1,1 0 0,0 0 0,0-1 0,-1 1 0,1 0 0,0-1-1,0 1 1,-1-1 0,1 0 0,0 1 0,-1-1 0,1 0-1,-1 0 1,1 0 0,-1 0 0,1 0 0,-1-1 0,0 1-1,0 0 1,1 0 0,-1-1 0,0 1 0,1-4 0,7-10 152,-2 0-1,0-1 1,-1 0 0,8-33 0,-10 48-189,1 9 49,8 27 94,1 0-5,-13-33-104,0 0 0,0 0 0,0 0 0,0-1 1,0 1-1,1 0 0,-1-1 0,0 1 1,1-1-1,0 1 0,-1-1 0,1 0 0,0 0 1,0 0-1,0 0 0,-1 0 0,1 0 1,0 0-1,0 0 0,0-1 0,1 1 0,-1-1 1,0 0-1,0 1 0,0-1 0,0 0 1,0 0-1,0 0 0,0-1 0,1 1 0,-1 0 1,0-1-1,0 0 0,0 1 0,0-1 1,0 0-1,0 0 0,-1 0 0,1 0 0,0 0 1,0-1-1,2-1 0,9-8 5,1 0 1,-2-1-1,1 0 0,12-18 0,-10 13-4,-11 12-2,0 1 0,0-1 0,1 1 0,0 0 0,0 1 0,10-7 0,-14 10 0,0-1 0,0 1 0,0-1 0,1 1 0,-1 0 0,0 0 0,0 0 0,0-1 0,1 1 0,-1 0 0,0 0 0,0 1 0,0-1 0,1 0 0,-1 0 0,0 1 0,0-1 0,0 0 0,0 1 0,0-1 0,0 1 0,0-1 0,0 1 0,0 0 0,0 0 0,0-1 0,0 1 0,0 0 0,0 0 0,0 0 0,-1 0 0,1 0 0,0 0 0,-1 0 0,1 0 0,-1 0 0,1 0 0,-1 0 0,1 0 0,-1 3 0,2 0 3,-1 0-1,1 0 1,0 0-1,0 0 1,0 0-1,1-1 1,-1 1-1,1-1 1,0 0 0,0 1-1,4 2 1,-6-5-5,0-1 1,0 0-1,0 1 1,0-1-1,0 1 1,-1-1-1,1 0 1,0 0 0,0 0-1,0 1 1,0-1-1,0 0 1,0 0-1,0 0 1,0-1-1,0 1 1,0 0-1,0 0 1,0 0-1,1-1 1,1 0-9,-1-1 0,0 1-1,0-1 1,0 1 0,0-1 0,0 0-1,0 0 1,0 0 0,-1 0 0,1 0-1,1-2 1,1-3-501,1 0 0,-2 0 0,1 0 1,-1-1-1,0 1 0,2-9 0,4-50-9317,-9 26-347</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834"/>
    </inkml:context>
    <inkml:brush xml:id="br0">
      <inkml:brushProperty name="width" value="0.025" units="cm"/>
      <inkml:brushProperty name="height" value="0.025" units="cm"/>
    </inkml:brush>
  </inkml:definitions>
  <inkml:trace contextRef="#ctx0" brushRef="#br0">45 0 20980,'-20'4'4100,"2"-1"-1570,12 0-704,6 1-1666,0-2-1217,11-2-2851,1 0-5477</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41.206"/>
    </inkml:context>
    <inkml:brush xml:id="br0">
      <inkml:brushProperty name="width" value="0.025" units="cm"/>
      <inkml:brushProperty name="height" value="0.025" units="cm"/>
    </inkml:brush>
  </inkml:definitions>
  <inkml:trace contextRef="#ctx0" brushRef="#br0">146 42 10410,'-10'-13'1509,"-17"-16"2994,14 29-2697,1 19-1019,6 8-564,0-1 0,2 1 0,0 0-1,2 0 1,2 28 0,-1-16-134,0 186 1704,4-189-1646,1 0-1,1 0 0,3 0 0,13 41 1,87 198 163,24 75 533,-60-73-601,20 68 498,18-43-591,-82-239-78,3 0 1,63 93-1,7 10 233,-74-116-140,3-1 0,2-1 1,67 77-1,-96-122-163,0 1-1,0-2 1,1 1-1,-1 0 1,1-1 0,0 1-1,-1-1 1,1 0 0,0 0-1,0-1 1,1 1-1,-1-1 1,0 0 0,6 1-1,-8-2-1,0 0-1,1 0 0,-1-1 1,1 1-1,-1 0 0,0-1 1,1 0-1,-1 1 0,0-1 1,0 0-1,1 0 0,-1 0 1,0-1-1,0 1 0,0 0 1,0-1-1,-1 0 0,1 1 1,0-1-1,0 0 0,-1 0 1,0 0-1,1 0 0,-1 0 1,0 0-1,0 0 0,2-4 1,2-8-57,0 0 1,-1 0 0,0-1 0,-1 1 0,-1-1 0,0-16 0,-2-94 79,-1 58-18,-9-347 81,0 290-64,-33-163 1,-62-145 250,74 332 154,-4 0-1,-60-117 0,41 111-287,-241-445 2,280 524-89,-2 1 0,-1 0 0,-28-30 1,40 49 36,-1 0 0,1 1-1,-2 0 1,1 1 0,-1 0 0,0 0 0,0 0 0,0 1 0,-1 0 0,1 1 0,-1-1 0,0 2 0,0-1 0,0 2 0,-15-3 0,7 4-43,0 1 1,0 0-1,0 1 1,0 1-1,0 1 1,0 0-1,-26 11 1,-5 1-303,16-10-2771,10-5-2737,5 0-747</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1.870"/>
    </inkml:context>
    <inkml:brush xml:id="br0">
      <inkml:brushProperty name="width" value="0.025" units="cm"/>
      <inkml:brushProperty name="height" value="0.025" units="cm"/>
    </inkml:brush>
  </inkml:definitions>
  <inkml:trace contextRef="#ctx0" brushRef="#br0">1 2738 18289,'22'-118'439,"5"1"0,65-175 0,-58 193-186,153-413 142,313-604 0,-473 1064-382,68-148-86,-81 165 84,-1 0 0,-2-1 0,12-64 0,-23 99-10,0 0-1,0 0 1,1-1 0,-1 1-1,0 0 1,0-1 0,0 1 0,0 0-1,0-1 1,-1 1 0,1 0-1,0-1 1,-1 1 0,1 0-1,-1-1 1,0 0 0,1 2-16,-1-1-1,1 1 1,0 0 0,-1 0 0,1-1 0,-1 1-1,1 0 1,-1 0 0,1 0 0,-1 0-1,1 0 1,-1 0 0,1 0 0,-1 0 0,1 0-1,0 0 1,-1 0 0,1 0 0,-1 0-1,1 0 1,-1 0 0,1 0 0,-1 0-1,1 0 1,-1 1 0,1-1 0,-1 1 0,-34 26-1674,-8 16-1151,-14 14-1960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242"/>
    </inkml:context>
    <inkml:brush xml:id="br0">
      <inkml:brushProperty name="width" value="0.025" units="cm"/>
      <inkml:brushProperty name="height" value="0.025" units="cm"/>
    </inkml:brush>
  </inkml:definitions>
  <inkml:trace contextRef="#ctx0" brushRef="#br0">70 0 4420,'-6'13'2258,"-28"60"4339,28-58-6128,1 0 0,0 0 0,1 0 1,1 0-1,-3 29 0,6 106 1480,21 180 1,1-24-1381,-20-79 723,4-197-339,-6-30-938,0 0-1,0 1 1,1-1 0,-1 0-1,0 0 1,1 1 0,-1-1-1,0 0 1,0 0-1,1 0 1,-1 0 0,0 0-1,1 1 1,-1-1 0,0 0-1,1 0 1,-1 0 0,0 0-1,1 0 1,-1 0 0,0 0-1,1 0 1,-1 0 0,0 0-1,1 0 1,-1 0-1,0-1 1,1 1 0,-1 0-1,0 0 1,1 0 0,-1 0-1,0 0 1,1-1 0,-1 1-1,0 0 1,0 0 0,1-1-1,-1 1 1,5-6 61,0 0 0,0 0 1,0 0-1,-1 0 0,4-9 1,107-183 1433,258-339 1,-211 335-4143,-98 112-3315</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988"/>
    </inkml:context>
    <inkml:brush xml:id="br0">
      <inkml:brushProperty name="width" value="0.025" units="cm"/>
      <inkml:brushProperty name="height" value="0.025" units="cm"/>
    </inkml:brush>
  </inkml:definitions>
  <inkml:trace contextRef="#ctx0" brushRef="#br0">11 168 17809,'0'0'5819,"-2"11"-5670,-2 14-19,2 1 0,0-1 0,2 0 0,5 46 0,2-15-46,20 70-1,-7-72 45,-20-53-109,0 0 0,1 0 0,-1 0 1,1 0-1,-1 0 0,1 0 1,-1 0-1,1 0 0,0 0 1,0 0-1,-1 0 0,1-1 1,0 1-1,0 0 0,0 0 1,0-1-1,0 1 0,0-1 1,0 1-1,0-1 0,0 1 1,0-1-1,0 0 0,0 1 0,0-1 1,0 0-1,1 0 0,-1 0 1,0 0-1,0 0 0,0 0 1,0 0-1,0 0 0,0 0 1,1 0-1,-1-1 0,0 1 1,0-1-1,0 1 0,0-1 1,0 1-1,0-1 0,0 1 1,0-1-1,0 0 0,0 0 1,9-11 284,0 0 1,-1-1 0,-1 0 0,0 0 0,-1-1 0,-1 0 0,0 0 0,6-23 0,-4 15-167,60-192 238,-59 174 446,-1 0-1,-2-1 1,1-58-1,-10 222-815,0-62 30,2 0 0,3 0 0,16 104 0,-14-152-27,-1 0 1,2 0-1,0-1 1,12 21-1,-16-30-14,0-1 0,1 1 0,0-1 0,-1 0 0,1 0 0,0 0 0,0 0 0,1 0 0,-1 0 0,0 0 0,0-1 0,1 1 0,2 0 0,-3-1-5,-1-1-1,1 0 0,-1 0 1,1 0-1,-1 0 1,1 0-1,-1 0 0,1 0 1,-1 0-1,1-1 0,-1 1 1,1 0-1,-1-1 0,1 0 1,-1 1-1,0-1 1,1 0-1,-1 1 0,0-1 1,0 0-1,1 0 0,-1 0 1,0 0-1,0 0 1,0-1-1,1 0 0,3-5-195,0-1-1,0 0 1,0 0-1,-1 0 1,0 0-1,-1 0 1,0-1 0,0 0-1,-1 1 1,0-1-1,1-14 1,0-17-4109,-1-50 0,-2 70 1959,0-30-4088</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334"/>
    </inkml:context>
    <inkml:brush xml:id="br0">
      <inkml:brushProperty name="width" value="0.025" units="cm"/>
      <inkml:brushProperty name="height" value="0.025" units="cm"/>
    </inkml:brush>
  </inkml:definitions>
  <inkml:trace contextRef="#ctx0" brushRef="#br0">26 0 17040,'0'0'6363,"-4"14"-5354,-5 47-407,2 0-1,3 0 0,3 1 0,10 96 0,-8-141-579,1 0 0,1 0 1,0 0-1,2 0 0,8 22 0,-13-38 15,0 0 0,0 0 0,0 0 0,1 0 0,-1 0-1,1-1 1,-1 1 0,0 0 0,1 0 0,-1 0-1,1-1 1,0 1 0,-1 0 0,1 0 0,-1-1 0,1 1-1,0-1 1,0 1 0,-1-1 0,1 1 0,0-1-1,0 1 1,0-1 0,0 0 0,0 1 0,-1-1 0,1 0-1,0 0 1,0 1 0,0-1 0,0 0 0,0 0-1,0 0 1,0 0 0,0 0 0,0-1 0,0 1 0,-1 0-1,1 0 1,0-1 0,0 1 0,0 0 0,0-1 0,0 1-1,-1-1 1,1 1 0,0-1 0,0 1 0,-1-1-1,1 0 1,0 1 0,-1-1 0,1 0 0,-1 1 0,1-1-1,0-1 1,4-5 370,0 0-1,0-1 1,0 0 0,4-11-1,11-29-302,-1-1 0,-3 0 1,-2-1-1,-2-1 0,6-65 0,-18 112-6108,-1 14 2060,-4 21-3543,-6-1-2838</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726"/>
    </inkml:context>
    <inkml:brush xml:id="br0">
      <inkml:brushProperty name="width" value="0.025" units="cm"/>
      <inkml:brushProperty name="height" value="0.025" units="cm"/>
    </inkml:brush>
  </inkml:definitions>
  <inkml:trace contextRef="#ctx0" brushRef="#br0">1 228 15118,'0'0'8371,"8"-6"-6188,22-19-663,36-30-238,-61 51-1280,0 1 0,0 0-1,0 0 1,1 1 0,-1 0-1,1 0 1,-1 0 0,1 0-1,-1 1 1,1 0 0,0 0 0,9 1-1,-12 0 19,1 1-1,-1 1 0,0-1 0,0 0 1,0 1-1,0-1 0,0 1 0,0 0 1,0 0-1,0 0 0,-1 1 0,1-1 1,-1 0-1,0 1 0,0 0 1,0-1-1,0 1 0,0 0 0,0 0 1,-1 0-1,2 5 0,1 0 90,-1 0 0,0 0 1,0 1-1,-1-1 0,0 1 0,0 0 0,0 12 1,-2-20 66,0-4 277,-1-25-160,-2 0 0,0 0 0,-2 1 0,-1 0 0,-1 0 0,-2 0 0,-11-26 0,24 70-531,-3-13 51,0-1 0,0 1 0,0 0 0,0-1 0,0 1 0,1 0 0,-1-1 0,1 0 0,0 1 0,3 3 0,-1-3-411,0-1 1,1 1-1,-1-1 1,1 0 0,0 0-1,-1 0 1,1-1 0,1 1-1,-1-1 1,0 0-1,0-1 1,1 1 0,-1-1-1,1-1 1,-1 1 0,1 0-1,-1-1 1,1 0 0,-1-1-1,1 1 1,-1-1-1,1 0 1,-1-1 0,1 1-1,-1-1 1,0 0 0,0 0-1,0 0 1,6-4 0,25-22-4299</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413"/>
    </inkml:context>
    <inkml:brush xml:id="br0">
      <inkml:brushProperty name="width" value="0.025" units="cm"/>
      <inkml:brushProperty name="height" value="0.025" units="cm"/>
    </inkml:brush>
  </inkml:definitions>
  <inkml:trace contextRef="#ctx0" brushRef="#br0">99 113 5637,'0'0'13677,"-8"-3"-11258,6 2-2325,0 0 0,0 0 0,0 0 1,-1 0-1,1 0 0,0 1 0,-1-1 1,1 1-1,0 0 0,-1 0 0,1-1 1,0 2-1,-1-1 0,1 0 0,-4 1 1,4 0-38,0 1 0,0-1 0,-1 1 0,1-1 0,0 1 1,0 0-1,1 0 0,-1 0 0,0 0 0,1 0 1,-1 1-1,1-1 0,-1 0 0,1 1 0,0-1 0,0 1 1,0-1-1,0 4 0,-4 10 150,1 0 0,0 0 0,1 1 1,1-1-1,1 1 0,0-1 0,1 1 0,1 0 0,3 16 0,-4-31-195,0 0-1,1-1 0,-1 1 0,0-1 1,1 1-1,-1-1 0,1 1 0,-1-1 1,1 1-1,0-1 0,0 1 0,0-1 1,0 0-1,0 0 0,0 1 0,0-1 1,0 0-1,0 0 0,0 0 0,1 0 1,-1 0-1,0 0 0,1-1 0,-1 1 1,1 0-1,-1-1 0,1 1 0,-1-1 1,1 1-1,-1-1 0,1 0 0,-1 0 1,1 1-1,2-2 0,0 1 48,-1-1 0,0 0 0,0 0-1,0 0 1,0 0 0,0 0 0,0-1 0,0 1-1,0-1 1,0 0 0,-1 0 0,1 0 0,-1 0-1,1-1 1,3-4 0,4-9 189,0 0 0,-1 0 0,-1-1 0,-1 0 0,0 0 0,-1-1 0,-1 0 0,0 0 0,-2-1 0,0 1 0,-1-1 0,-1-35 0,-8 131 71,3-46-329,1 48-1,3-72 5,0 0-1,1-1 0,0 1 0,0 0 0,0 0 0,1-1 0,0 1 0,1-1 0,-1 0 0,1 1 0,0-1 0,6 8 0,-8-13 12,0 0-1,0 1 1,0-1-1,0 0 1,0-1-1,0 1 1,0 0-1,0 0 0,0 0 1,0 0-1,0-1 1,0 1-1,1-1 1,-1 1-1,0-1 1,0 1-1,1-1 0,-1 0 1,0 0-1,1 1 1,-1-1-1,0 0 1,1 0-1,-1 0 1,1 0-1,-1-1 1,0 1-1,1 0 0,-1-1 1,0 1-1,0-1 1,1 1-1,-1-1 1,0 1-1,0-1 1,0 0-1,0 0 0,0 1 1,0-1-1,0 0 1,0 0-1,0 0 1,0 0-1,0 0 1,0 0-1,0-3 0,6-4 117,-1-1-1,0-1 1,-1 1-1,6-15 1,4-13-16,-1 0 1,-2-1-1,11-67 1,-25 134-196,0 1 0,2-1 1,2 1-1,6 37 0,-8-66 98,0 0-1,0 1 0,0-1 0,1 1 1,-1-1-1,0 0 0,1 1 1,-1-1-1,1 0 0,0 0 1,-1 1-1,1-1 0,0 0 1,0 0-1,0 0 0,0 0 1,0 0-1,0 0 0,2 2 0,-2-3 3,-1 0 0,1 0 0,0 0-1,0 0 1,0-1 0,0 1-1,0 0 1,-1 0 0,1 0-1,0-1 1,0 1 0,0 0-1,-1-1 1,1 1 0,0-1-1,-1 1 1,1-1 0,0 1 0,-1-1-1,1 0 1,-1 1 0,1-1-1,0-1 1,7-8 91,-1-1 1,0-1-1,7-14 1,-8 13-70,18-35-32,-15 28 0,2-1 0,0 2 0,17-24 0,-27 42 0,-1 0 0,1 0 0,-1 0 0,1 0 0,-1 1 0,1-1 0,0 0 0,0 0 0,-1 0 0,1 0 0,0 1 0,0-1 0,0 0 0,0 1 0,0-1 0,0 1 0,0-1 0,0 1 0,0 0 0,0-1 0,0 1 0,0 0 0,0 0 0,0-1 0,0 1 0,0 0 0,0 0 0,1 0 0,-1 0 0,0 1 0,0-1 0,0 0 0,0 0 0,0 1 0,0-1 0,0 0 0,0 1 0,0-1 0,0 1 0,0 0 0,0-1 0,0 1 0,0 0 0,-1-1 0,1 1 0,0 0 0,0 0 0,-1 0 0,1 0 0,0-1 0,-1 1 0,1 0 0,-1 0 0,0 0 0,1 2 0,5 9 0,-1 0 0,-1 0 0,5 24 0,-5-20 0,-3-13 0,-1-1 0,1 1 0,0-1 0,0 1 0,1-1 0,-1 1 0,0-1 0,1 1 0,-1-1 0,1 0 0,0 0 0,0 0 0,0 0 0,4 3 0,-5-4 0,1-1 0,-1 0 0,0 1 0,1-1 0,-1 0 0,1 0 0,-1 1 0,0-1 0,1 0 0,-1 0 0,1-1 0,-1 1 0,1 0 0,-1 0 0,0-1 0,1 1 0,-1-1 0,0 1 0,1-1 0,-1 0 0,0 1 0,0-1 0,1 0 0,-1 0 0,0 0 0,0 0 0,0 0 0,0 0 0,0 0 0,1-2 0,47-61 0,-37 47 0,0 0 0,2 0 0,17-16 0,-29 31 0,0 1 0,-1-1 0,1 1 0,0 0 0,0 0 0,0-1 0,0 1 0,0 0 0,0 1 0,0-1 0,0 0 0,0 1 0,0-1 0,3 0 0,-4 1 0,1 1 0,-1-1 0,0 0 0,0 0 0,1 1 0,-1-1 0,0 0 0,0 1 0,0-1 0,0 1 0,0 0 0,1-1 0,-1 1 0,0 0 0,-1 0 0,1 0 0,0 0 0,2 1 0,1 6 0,1 0 0,-1 0 0,0 0 0,-1 0 0,0 0 0,2 10 0,15 30 0,-20-47 1,0 0 1,1-1-1,-1 1 0,1 0 1,-1-1-1,0 1 0,1-1 1,0 1-1,-1-1 0,1 1 0,-1-1 1,1 1-1,-1-1 0,1 1 1,0-1-1,-1 0 0,1 1 1,0-1-1,0 0 0,-1 1 1,1-1-1,0 0 0,0 0 1,-1 0-1,1 0 0,0 0 0,0 0 1,-1 0-1,1 0 0,0 0 1,1-1-1,-1 0 2,0 0 0,1 0 0,-1 0 0,0 0 0,0 0 0,0-1 0,0 1 0,-1 0 0,1-1 0,0 1 0,0-1 0,-1 1 0,2-4 0,7-49-423,-11 36-3159,1 16 2808,1 0 0,-1 1 1,0-1-1,0 1 0,1-1 0,-1 1 0,0 0 0,-1-1 0,1 1 0,0 0 0,0 0 1,0-1-1,-2 0 0,-16-11-11459</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756"/>
    </inkml:context>
    <inkml:brush xml:id="br0">
      <inkml:brushProperty name="width" value="0.025" units="cm"/>
      <inkml:brushProperty name="height" value="0.025" units="cm"/>
    </inkml:brush>
  </inkml:definitions>
  <inkml:trace contextRef="#ctx0" brushRef="#br0">67 41 17745,'0'0'7943,"-59"-29"-4964,53 24-1602,5 2-544,1 0-577,7 3-416,14 0-384,4 0-1634,4 0-2755,4 0-2242</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5.086"/>
    </inkml:context>
    <inkml:brush xml:id="br0">
      <inkml:brushProperty name="width" value="0.025" units="cm"/>
      <inkml:brushProperty name="height" value="0.025" units="cm"/>
    </inkml:brush>
  </inkml:definitions>
  <inkml:trace contextRef="#ctx0" brushRef="#br0">1 315 17777,'0'0'11253,"8"0"-9966,3-3-1169,1 0 1,-1-1-1,0 0 1,0 0 0,0-1-1,-1-1 1,1 1-1,-1-2 1,-1 0-1,1 0 1,-1 0 0,9-11-1,10-10 185,-1-1 0,34-48 0,-56 71-303,0 0 0,-1 0 0,0-1 0,0 1 0,0-1 0,-1 0 0,0 0 0,-1 0 0,1-1 0,1-13 0,-4 20 0,0 1 0,0-1 0,0 0 0,0 1 0,0-1 0,0 1 0,-1-1 0,1 1 0,0-1 0,0 1 0,-1-1 0,1 1 0,0-1 0,-1 1 0,1 0 0,0-1 0,-1 1 0,1-1 0,-1 1 0,1 0 0,-1-1 0,1 1 0,-1 0 0,1 0 0,-1-1 0,1 1 0,-1 0 0,1 0 0,-1 0 0,1 0 0,-1 0 0,1 0 0,-1 0 0,1 0 0,-1 0 0,0 0 0,1 0 0,-1 0 0,1 0 0,-1 0 0,1 0 0,-1 0 0,1 1 0,-1-1 0,1 0 0,-1 0 0,1 1 0,-1-1 0,0 1 0,-29 13 0,15-2 0,1 1 0,1 1 0,0 0 0,1 1 0,0 0 0,1 1 0,1 0 0,1 1 0,0 0 0,1 0 0,1 1 0,0 0 0,2 0 0,0 1 0,1-1 0,0 1 0,0 33 0,4-50 0,0 1 0,0-1 0,0 0 0,1 0 0,-1 0 0,1 1 0,-1-1 0,1 0 0,0 0 0,0 0 0,0 0 0,0 0 0,0 0 0,0 0 0,0-1 0,1 1 0,-1 0 0,1 0 0,-1-1 0,1 1 0,0-1 0,0 0 0,-1 0 0,1 1 0,0-1 0,0 0 0,0 0 0,0-1 0,1 1 0,-1 0 0,0-1 0,0 1 0,0-1 0,0 0 0,1 0 0,-1 0 0,0 0 0,0 0 0,3 0 0,6-1 0,-1 0 0,1-1 0,0 0 0,-1 0 0,0-1 0,1 0 0,9-6 0,11-5-438,-1-2 0,48-34-1,-56 32-1626,36-34 0,-15 4-7865</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13.645"/>
    </inkml:context>
    <inkml:brush xml:id="br0">
      <inkml:brushProperty name="width" value="0.025" units="cm"/>
      <inkml:brushProperty name="height" value="0.025" units="cm"/>
    </inkml:brush>
  </inkml:definitions>
  <inkml:trace contextRef="#ctx0" brushRef="#br0">1586 137 12940,'-3'-8'244,"-1"-1"-1,-1 1 0,1 0 0,-1 0 1,-1 1-1,1-1 0,-1 1 1,-1 0-1,1 1 0,-1-1 1,0 1-1,-1 1 0,1-1 1,-1 1-1,0 1 0,0-1 0,-1 2 1,1-1-1,-1 1 0,0 0 1,0 1-1,0 0 0,0 0 1,0 1-1,-19 0 0,-8 0-148,0 2 0,0 1-1,0 2 1,0 2 0,0 1-1,1 1 1,0 2 0,1 2-1,-36 17 1,-1 6 6,2 3 0,1 2 0,-70 56 0,78-49 252,3 1 1,2 4-1,2 2 0,2 2 1,3 2-1,3 2 0,2 2 1,-47 93-1,66-108-276,2 2 1,2 0-1,2 1 0,2 1 1,3 1-1,2 0 0,2 0 1,3 1-1,2 0 0,2 1 0,3-1 1,11 89-1,-7-115 14,1-1-1,2 1 1,0-2 0,1 1-1,2-1 1,0 0-1,2-1 1,1-1 0,1 0-1,0-1 1,2 0-1,24 23 1,-23-28-23,0 0-1,2-2 1,0 0 0,0-2-1,1 0 1,1-1-1,0-2 1,1 0 0,0-1-1,0-1 1,1-1 0,0-1-1,42 4 1,-19-7 98,-1-3 0,1-1 0,-1-3 1,0-1-1,0-2 0,0-3 0,-1-1 0,0-3 0,55-24 1,-12-2 211,-2-4 1,-3-3 0,117-88-1,-119 75-213,-2-4 0,-4-4 0,94-107 0,-139 141-140,-3-1 1,0-2-1,-3-1 1,-1 0-1,-1-2 0,-3-1 1,-1 0-1,-2-1 1,-2-1-1,9-46 1,-20 67-6,0 0 0,-1 0 0,-1 0 0,-1 0 0,-1-1 0,-1 1 0,-1 0 0,-1 0 0,-1 0 0,0 1 0,-13-29 0,10 33-9,0 1-1,-1 0 0,-1 0 1,-1 1-1,0 1 0,-1 0 0,0 0 1,-1 1-1,-1 1 0,0 0 1,0 1-1,-2 0 0,1 2 0,-19-10 1,0 4-22,0 2-1,0 2 1,-1 1 0,0 2 0,-1 1-1,1 1 1,-1 3 0,-1 1 0,1 1-1,-65 8 1,9 5-400,1 4 0,1 4 1,-90 33-1,-50 35-2597,85-31-3326,84-36-1503</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16.868"/>
    </inkml:context>
    <inkml:brush xml:id="br0">
      <inkml:brushProperty name="width" value="0.025" units="cm"/>
      <inkml:brushProperty name="height" value="0.025" units="cm"/>
    </inkml:brush>
  </inkml:definitions>
  <inkml:trace contextRef="#ctx0" brushRef="#br0">1431 205 5830,'-1'-8'575,"0"1"0,0-1 0,-1 1 1,0 0-1,-1-1 0,1 1 1,-1 0-1,0 0 0,-1 1 1,0-1-1,0 1 0,-8-10 0,4 8-156,0 1-1,0-1 0,0 2 0,-1-1 0,0 1 0,0 1 0,0-1 0,-12-3 0,-4 0-70,0 1 0,0 1 0,0 1 0,-1 2 0,1 0 0,-46 0-1,36 6-126,0 1 0,0 1 0,1 2 0,-1 2 0,1 0 0,1 3 0,0 1 0,0 1 0,2 2 0,-42 25 0,9 0 458,3 3 0,1 3 0,-97 96 0,113-97-394,1 2 0,3 1 0,2 2 0,-35 61 0,61-90-253,0 1 1,1 0-1,1 0 1,1 1-1,2 0 0,0 1 1,1 0-1,2 0 1,0 0-1,1 1 0,2-1 1,0 0-1,5 38 1,-2-48-36,1-1 0,1 0 0,0 0 0,1 0 0,0-1 0,1 0 0,0 0 0,1 0 1,0-1-1,16 19 0,-10-16 3,0-1 1,1-1 0,1 0-1,0 0 1,0-2 0,1 0-1,19 9 1,1-4 9,1-1 0,1-1 0,0-2 0,1-2 0,0-2 0,70 5-1,-19-8 162,-1-4-1,0-4 0,1-3 1,-2-5-1,1-3 0,-2-4 1,0-4-1,-2-4 0,149-68 0,-205 80-134,0-1 0,-1-1 1,-1-2-1,48-43 0,-64 52-27,-1-1 1,0-1-1,-1 1 1,0-2-1,0 1 1,-2-1-1,1-1 1,-2 1 0,0-1-1,0 0 1,-1 0-1,5-29 1,-8 28-25,0 0 0,-1 0 0,-1 1 0,0-1 0,-1 0 0,-1 0 1,0 1-1,-1-1 0,0 1 0,-1 0 0,-1 0 0,-1 0 0,1 0 0,-9-12 0,3 9-39,-1 1 0,0 0 0,-1 1 0,-1 1 0,0 0 0,-1 1-1,0 0 1,-1 1 0,-25-14 0,1 5-87,0 2 0,-2 1 0,0 3 0,-1 1 0,0 2 0,-1 2 0,0 2 0,-69-4 0,-45 10-1497,139 3 957,0 1-1,0 1 1,0 0 0,1 1 0,-1 2 0,-17 7 0,-29 21-4599</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0.200"/>
    </inkml:context>
    <inkml:brush xml:id="br0">
      <inkml:brushProperty name="width" value="0.025" units="cm"/>
      <inkml:brushProperty name="height" value="0.025" units="cm"/>
    </inkml:brush>
  </inkml:definitions>
  <inkml:trace contextRef="#ctx0" brushRef="#br0">734 52 13485,'-8'-7'939,"1"2"-587,0 0-1,0 0 0,0 1 0,0 0 1,-1 0-1,1 1 0,-1 0 0,0 0 1,0 1-1,0 0 0,0 1 1,0-1-1,-1 1 0,-11 1 0,-3 1-171,0 1-1,0 1 0,0 2 1,1 0-1,0 1 0,0 1 1,0 1-1,1 1 0,0 1 1,1 1-1,0 1 0,0 0 1,2 2-1,-1 0 0,-19 21 1,14-11-11,1 0 1,1 2-1,1 1 1,1 0-1,2 1 1,1 1-1,1 1 1,1 1-1,-19 59 1,26-62-136,1 0 1,1 1-1,2 0 1,1 0-1,1 0 1,1 1 0,4 31-1,-2-50-34,1-1 0,0 1 0,1-1 0,0 0 0,0 1 0,1-1 0,1-1 0,0 1 0,11 16 0,-11-20 3,0 0 1,0-1-1,1 1 1,0-1-1,0 0 1,0-1-1,1 0 0,-1 0 1,1 0-1,0 0 1,0-1-1,0-1 0,1 1 1,-1-1-1,9 1 1,9 1 310,-1-2 0,1-1-1,0-1 1,-1-1 0,1-1 0,-1-1 0,1-1 0,-1-1 0,0-1 0,-1-2 0,1 0 0,27-15 0,-15 5 27,-2-1-1,0-1 0,-1-2 1,-1-2-1,-2 0 1,56-58-1,-71 64-244,0-1 0,-1 0 0,-1 0-1,0-1 1,-2-1 0,-1 0-1,0-1 1,-1 0 0,-2 0 0,7-31-1,-12 44-70,0-1-1,-1 0 1,0 0-1,-1 0 1,0-1-1,0 1 1,-1 0-1,0 0 1,-1 0-1,0 1 1,-1-1-1,0 0 0,-1 1 1,0 0-1,0-1 1,-1 1-1,0 1 1,0-1-1,-1 1 1,0 0-1,-1 0 1,1 1-1,-2 0 1,1 0-1,-1 1 1,-10-7-1,7 5-220,-1 1 0,-1 1 0,0 0 0,1 1 0,-2 0 0,1 1 0,-19-4 0,21 6-207,0 1 0,0 0 0,0 0 0,-1 1-1,1 0 1,0 1 0,0 1 0,0 0 0,0 0 0,1 1 0,-1 0-1,1 1 1,-1 0 0,1 1 0,-14 8 0,2 3-7370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6.022"/>
    </inkml:context>
    <inkml:brush xml:id="br0">
      <inkml:brushProperty name="width" value="0.025" units="cm"/>
      <inkml:brushProperty name="height" value="0.025" units="cm"/>
    </inkml:brush>
  </inkml:definitions>
  <inkml:trace contextRef="#ctx0" brushRef="#br0">0 392 22229,'10'3'-64,"36"8"72,-1-2 0,1-2 0,85 2 0,151-15 40,367-61-32,-261 21 1271,2100-126 2214,6 127-2865,-894 10 544,-1476 27-1092,275-23 1116,-388 26-711,-24 0 395,-26-2 341,-116 4-6887,88 3 613,8-1-5712</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6:13.357"/>
    </inkml:context>
    <inkml:brush xml:id="br0">
      <inkml:brushProperty name="width" value="0.025" units="cm"/>
      <inkml:brushProperty name="height" value="0.025" units="cm"/>
    </inkml:brush>
  </inkml:definitions>
  <inkml:trace contextRef="#ctx0" brushRef="#br0">395 1931 5285,'-17'-5'4985,"17"2"-1528,10 1-2834,93-2 407,139-26 1,12-1 404,665 13-138,-542 18-934,1724-4 483,-1300 5 134,-451-11-611,624-101-1,-826 91 500,156-1 0,152 20-676,84-4-140,-352-4-41,467-33 42,-87-66 129,-446 80-166,-106 24 0,0 0 0,0-1 1,0-1-1,-1-1 0,0 0 0,0-1 0,17-13 0,-28 18-8,0 1-1,-1-1 0,1 0 1,-1 0-1,0 0 1,0 0-1,0 0 0,0-1 1,-1 0-1,1 1 0,-1-1 1,0 0-1,0 0 0,-1 0 1,1 0-1,-1 0 0,1-1 1,-1 1-1,-1 0 0,1-1 1,-1 1-1,0-1 0,1 1 1,-2-1-1,1 1 0,-1 0 1,1-1-1,-1 1 0,0 0 1,-1-1-1,1 1 0,-1 0 1,-2-5-1,-1 2 18,0 0-1,0 0 1,-1 1 0,0-1-1,0 1 1,0 1-1,-1-1 1,0 1 0,0 0-1,-14-7 1,-84-36-45,96 44 25,-500-169 128,215 79-42,-627-207 203,-19 59-70,165 103-229,-1089-54 0,703 180-11,720 31 13,-539 93 0,810-82 81,1 7 0,-255 90 0,353-99-51,2 3 0,0 3-1,2 3 1,2 2 0,2 4 0,1 2 0,3 3 0,-73 73-1,113-99-32,0 0-1,2 1 1,0 1-1,2 0 1,0 1-1,2 1 0,-21 51 1,30-63 9,0 1-1,1-1 1,0 1 0,1-1 0,1 1-1,0 0 1,1 0 0,0-1 0,1 1 0,1 0-1,0 0 1,0-1 0,2 1 0,0-1-1,0 0 1,1 0 0,1-1 0,8 15-1,6 2 22,1 0 1,1-1-1,2-1 0,0-1 0,2-1 0,1-2 0,1-1 0,35 22 0,21 8 17,155 69 0,-34-34-91,3-9 0,284 66 0,-185-77-260,329 27 0,325-33-473,-2-49 142,-751-11 551,59 0-329,634 0-4650,-527-8-2058</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6:17.379"/>
    </inkml:context>
    <inkml:brush xml:id="br0">
      <inkml:brushProperty name="width" value="0.025" units="cm"/>
      <inkml:brushProperty name="height" value="0.025" units="cm"/>
    </inkml:brush>
  </inkml:definitions>
  <inkml:trace contextRef="#ctx0" brushRef="#br0">7287 582 17521,'-94'-54'224,"-2"5"0,-1 4 0,-3 5 0,-189-51 1,-696-90-311,-16 93-650,-454 54 2406,1190 51-758,1 11-1,-335 79 0,275-25-836,-439 173-1,374-83-40,316-134-40,3 4 0,1 2 1,-73 62-1,122-89 74,1 1 0,1 1 0,0 0 1,1 2-1,1 0 0,2 0 0,0 2 0,1 0 0,1 0 1,1 1-1,-9 28 0,15-33-33,1 0 0,0 0 0,1 0 0,1 0 0,1 0 0,1 0 0,0 1 0,1-1-1,2 0 1,0 0 0,1 0 0,0 0 0,2-1 0,0 0 0,17 33 0,-7-20-20,3 0-1,0-2 1,2 0 0,1-2-1,48 47 1,-31-40-10,1-1 0,2-2 0,64 36 0,-6-16-16,1-4 0,3-5 0,115 31 0,53 0-4,2-12-1,433 39 1,573-35 291,727-54 525,-828-67-698,-868 20-27,535-133 1,-441 41-1,-354 108-59,0-3 1,-2-2-1,0-2 1,-2-2 0,66-54-1,-98 70-9,0-1 0,-1-1 0,-1 0-1,0-1 1,-1 0 0,-1-1 0,0 0 0,-1-1-1,-1 0 1,9-27 0,-13 29-2,-1 0 0,0 0 0,-1-1 0,-1 1 0,-1 0 0,0-1 1,-1 1-1,-1-1 0,-1 1 0,0 0 0,-1-1 0,-1 1 0,-6-18 0,0 9 2,-1 1 0,-1 0 0,-1 1-1,-1 0 1,-2 2 0,0-1 0,-30-31 0,-6 4 113,-95-74-1,47 52 304,-4 4 0,-2 4 0,-185-78 0,89 61 322,-258-64-1,199 81-528,-2 13-1,-347-23 0,-544 44-5546,732 36-975</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22.861"/>
    </inkml:context>
    <inkml:brush xml:id="br0">
      <inkml:brushProperty name="width" value="0.025" units="cm"/>
      <inkml:brushProperty name="height" value="0.025" units="cm"/>
    </inkml:brush>
  </inkml:definitions>
  <inkml:trace contextRef="#ctx0" brushRef="#br0">2341 77 6854,'-34'-15'511,"-1"2"-1,0 1 0,0 2 1,-1 2-1,0 1 1,-1 1-1,0 2 0,0 2 1,-45 3-1,-44 8 662,-167 34 0,179-24-628,-22 4-255,1 6 1,-244 86-1,317-90 18,1 2-1,1 3 1,1 2-1,2 3 1,1 2-1,2 3 1,-94 90 0,127-107-235,2 0 1,0 1-1,2 0 1,0 2 0,2 0-1,0 1 1,2 0-1,2 1 1,0 1 0,2 0-1,1 0 1,1 1-1,1-1 1,2 2 0,1-1-1,2 0 1,0 0-1,3 1 1,0-1 0,2 0-1,1 0 1,1 0-1,2-1 1,13 35 0,-7-30-71,2-1 0,1-1 0,1-1 0,2 0 0,0-2 1,3 0-1,0-1 0,2-2 0,0 0 0,2-2 0,1-1 1,1-1-1,1-1 0,0-2 0,63 29 0,-27-20 12,2-3 0,0-4-1,1-2 1,1-3 0,0-4-1,1-2 1,80 0 0,64-6 43,1-9 0,223-34 0,-277 14-23,-2-7-1,-1-7 0,203-78 0,-289 88 114,76-42 0,-124 57-29,-1-1 0,-1 0 0,0-2 0,-2 0 1,1-2-1,30-35 0,-46 47-47,-1 0 1,0-1-1,0 0 0,0 0 0,-1 0 1,0 0-1,0-1 0,-1 0 1,-1 0-1,1 0 0,-1 0 0,-1 0 1,0 0-1,0 0 0,0-1 0,-1 1 1,-1 0-1,0 0 0,0-1 1,-1 1-1,0 0 0,0 0 0,-1 0 1,0 1-1,-1-1 0,0 1 0,0-1 1,-10-12-1,-5-5 68,0 1-1,-2 0 1,-1 2 0,-1 1-1,0 1 1,-2 1 0,-32-21-1,-18-8-85,-3 4 0,-2 3 0,-2 3 0,-1 4 0,-1 4 0,-2 3-1,-1 4 1,-1 4 0,-116-11 0,98 17-2893,38-5-2237,-1-14-6817</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24.669"/>
    </inkml:context>
    <inkml:brush xml:id="br0">
      <inkml:brushProperty name="width" value="0.025" units="cm"/>
      <inkml:brushProperty name="height" value="0.025" units="cm"/>
    </inkml:brush>
  </inkml:definitions>
  <inkml:trace contextRef="#ctx0" brushRef="#br0">3848 243 8456,'-50'-19'100,"-95"-38"1433,-232-57 0,274 94-1155,0 5 0,-206-3 0,-209 54-3295,168 0 2277,-206 29 3375,450-46-1912,1 5 0,1 4-1,-117 48 1,134-39-281,2 4-1,-158 102 1,205-117-525,2 2 1,1 1-1,1 2 1,2 1 0,1 2-1,1 1 1,2 1-1,-29 50 1,47-68 11,1 0 0,1 1-1,0 0 1,1 0 0,2 1 0,0-1-1,0 1 1,2 0 0,1 1 0,0-1-1,2 0 1,0 1 0,1-1 0,1 0-1,1 1 1,1-1 0,1-1-1,0 1 1,2-1 0,0 0 0,1 0-1,1-1 1,1 0 0,0 0 0,19 23-1,0-5 13,2-2 0,1-1-1,1-1 1,2-2-1,56 38 1,-3-12 56,125 59 0,-97-64-53,2-4-1,3-6 0,0-6 0,3-4 1,216 24-1,639-12 82,-735-45-79,0-12 1,0-9 0,466-109-1,-626 109-29,103-44 0,-153 52 16,-1-1-1,-1-1 1,0-2 0,-2-2-1,50-41 1,-69 52 60,-1-1 0,0-1 0,0 0 0,-1 0 0,-1-1 0,0 0 0,-1-1 0,0 0 1,-1 0-1,0 0 0,-2-1 0,1 1 0,-2-1 0,0 0 0,-1-1 0,0 1 0,-1 0 0,-1 0 0,0-1 0,-1 1 0,-1 0 0,-1 0 0,0 0 1,0 0-1,-2 0 0,0 1 0,0-1 0,-2 1 0,-9-16 0,-8-8-31,-1 2 0,-3 0 0,0 2 0,-3 0-1,-56-47 1,16 23 260,-139-85-1,93 75-119,-4 6-1,-2 5 1,-2 5-1,-3 6 0,-2 5 1,-1 6-1,-165-22 1,165 41-602,-1 6 1,1 5 0,-1 6 0,-175 24 0,-114 49-4769,307-52 1992,-148 27-9423</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50.571"/>
    </inkml:context>
    <inkml:brush xml:id="br0">
      <inkml:brushProperty name="width" value="0.025" units="cm"/>
      <inkml:brushProperty name="height" value="0.025" units="cm"/>
    </inkml:brush>
  </inkml:definitions>
  <inkml:trace contextRef="#ctx0" brushRef="#br0">7062 701 7111,'-2'-12'1975,"-1"-6"-1083,-2 1 0,0-1 0,-15-32 1,16 41-826,-1 0 1,1 1 0,-2-1-1,1 1 1,-1 0 0,-1 1 0,1 0-1,-1 0 1,0 0 0,-16-11-1,2 7-329,0 1-1,0 0 0,-1 2 0,-44-12 0,-100-11 877,73 16-26,-456-124 2217,163 36-67,260 75-2467,-143-13 1,-1091-29-60,1292 69-200,-747 0 839,4 68 257,530-22-328,-299 88-1,380-73-681,2 9 0,-225 112 0,206-62 394,190-101-307,1 0-1,0 1 1,2 2 0,0 1 0,-35 42 0,51-53-177,0 0-1,1 0 0,0 1 1,1 0-1,0 1 0,1-1 1,0 1-1,2 0 0,-1 0 1,1 0-1,1 1 0,0-1 1,1 1-1,1-1 0,0 1 0,3 21 1,0-16-15,2-1-1,0 1 1,1-1 0,0 0 0,2-1-1,0 0 1,1 0 0,1 0-1,0-1 1,1-1 0,17 19 0,2-3 7,2-1 1,1-1 0,1-2 0,2-1-1,0-2 1,1-2 0,75 33 0,-15-16 20,3-4 0,116 25 0,18-11 93,298 24 1,249-22-137,-667-45-9,2561 200-113,-1735-123-97,1-67-116,-774-25 399,-1-7 0,-1-7-1,-2-8 1,315-102-1,-436 118 7,0-2-1,-2-2 0,0-2 1,-2-1-1,0-2 0,58-48 1,-84 61 4,0-1 0,-1-1 0,0 0 0,-1 0 0,0-1 0,-1-1 0,-1 1 1,13-31-1,-17 32-10,-1 1 0,0-1 1,0 0-1,-2 1 0,1-1 1,-2 0-1,0 0 0,0 0 1,-1 0-1,-1 0 0,0 0 1,-7-24-1,1 15-1,-1 1 0,-1 0 0,-1 0 0,-1 1 0,-1 0 0,0 1 0,-2 1 0,0 0 0,-23-21 0,-4 1 36,0 3 0,-89-57 0,41 41 88,-2 4 1,-2 3-1,-2 5 0,-1 4 1,-2 4-1,-1 4 1,-205-25-1,135 35-968,-178 5-1,-168 39-6584,300-8-3107</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0.437"/>
    </inkml:context>
    <inkml:brush xml:id="br0">
      <inkml:brushProperty name="width" value="0.025" units="cm"/>
      <inkml:brushProperty name="height" value="0.025" units="cm"/>
    </inkml:brush>
  </inkml:definitions>
  <inkml:trace contextRef="#ctx0" brushRef="#br0">141 0 18417,'0'0'3049,"-3"10"-2243,-12 45 375,3 0 0,2 0 1,-3 72-1,7 183 273,5-129-1152,-51 726 3269,36-675-3350,20 326 1,-2-418-222,-4-132-123,-2-14-620,-4-17-4856,3-14-6866</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1.418"/>
    </inkml:context>
    <inkml:brush xml:id="br0">
      <inkml:brushProperty name="width" value="0.025" units="cm"/>
      <inkml:brushProperty name="height" value="0.025" units="cm"/>
    </inkml:brush>
  </inkml:definitions>
  <inkml:trace contextRef="#ctx0" brushRef="#br0">0 62 14189,'0'0'7768,"14"-3"-6583,93-16-239,186-7-1,128 22-796,-192 4 21,205-6-101,529 2 102,-332 67 239,-327-23-217,-174-28-203,215-7-1,-342-5-112,45-6-2006,-21-7-4272,-15-1-2184</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1.790"/>
    </inkml:context>
    <inkml:brush xml:id="br0">
      <inkml:brushProperty name="width" value="0.025" units="cm"/>
      <inkml:brushProperty name="height" value="0.025" units="cm"/>
    </inkml:brush>
  </inkml:definitions>
  <inkml:trace contextRef="#ctx0" brushRef="#br0">0 8 14638,'0'0'5941,"11"-1"-4819,30-3 81,1 2 1,0 2-1,-1 1 1,71 13-1,174 46-818,-270-56-360,-9-3 11,7 2-32,-1 1 1,1 0-1,0 0 0,-1 1 0,19 11 0,-30-15 24,0 0 1,-1 0 0,1 1-1,0-1 1,-1 1 0,1-1-1,-1 1 1,1 0-1,-1 0 1,0-1 0,1 1-1,-1 0 1,0 0 0,0 0-1,0 0 1,-1 1 0,2 2-1,-2-2 57,0 0 0,-1 0 0,1-1 0,0 1 0,-1 0-1,0 0 1,0 0 0,0-1 0,0 1 0,0 0-1,0-1 1,-1 1 0,1-1 0,-1 1 0,1-1 0,-1 0-1,-3 3 1,-27 27 315,0-2 0,-3-1 0,0-2 0,-75 44 0,-27 19 136,80-48-4716,45-36-3395</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2.571"/>
    </inkml:context>
    <inkml:brush xml:id="br0">
      <inkml:brushProperty name="width" value="0.025" units="cm"/>
      <inkml:brushProperty name="height" value="0.025" units="cm"/>
    </inkml:brush>
  </inkml:definitions>
  <inkml:trace contextRef="#ctx0" brushRef="#br0">0 517 10634,'0'0'12652,"14"-9"-10810,29-22-845,-2-2 0,-2-2 0,-1-2 1,43-51-1,-37 32-195,-2-1 1,63-114-1,-105 171-799,0 0-1,0 0 0,0 0 0,0 1 0,0-1 0,0 0 0,0 0 0,0 0 0,0 0 0,0 0 1,0 0-1,0 0 0,0 1 0,0-1 0,0 0 0,0 0 0,0 0 0,0 0 0,0 0 0,0 0 1,0 0-1,0 1 0,0-1 0,0 0 0,0 0 0,0 0 0,0 0 0,0 0 0,1 0 0,-1 0 1,0 0-1,0 0 0,0 0 0,0 0 0,0 0 0,0 0 0,0 0 0,0 0 0,1 0 0,-1 1 1,0-1-1,0 0 0,0 0 0,0 0 0,0 0 0,0 0 0,0-1 0,1 1 0,-1 0 0,0 0 1,0 0-1,0 0 0,0 23-84,-4 32-44,3-48 81,-6 40 129,2 1 0,1 67 0,4-103-212,1-1 0,0 1 0,0-1 0,2 0 0,-1 1 0,1-1 0,1 0 0,0-1 0,0 1 0,1-1 0,0 0 0,1 0 0,0 0 0,1-1 0,0 0 0,8 9-1,-11-15-376,-1-1-1,0 1 0,1-1 0,-1 0 0,1 1 0,0-2 0,0 1 0,0 0 0,0-1 0,0 0 0,0 0 1,6 1-1,7-1-6685</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3.430"/>
    </inkml:context>
    <inkml:brush xml:id="br0">
      <inkml:brushProperty name="width" value="0.025" units="cm"/>
      <inkml:brushProperty name="height" value="0.025" units="cm"/>
    </inkml:brush>
  </inkml:definitions>
  <inkml:trace contextRef="#ctx0" brushRef="#br0">34 92 16944,'0'0'4431,"2"9"-3828,11 55 655,-4 0 1,1 74-1,-5 118 3138,-5-232-3363,4-100-332,24-129 1,-10 95-520,-10 48-178,-2 13-19,15-64-1,-21 112 0,1-1 0,-1 1 0,1-1 0,-1 1 0,1-1 0,-1 1 0,1-1 0,0 1 0,0-1 0,-1 1 0,1 0 0,0-1 0,0 1-1,1 0 1,-1 0 0,0 0 0,0 0 0,0 0 0,1 0 0,-1 0 0,1 0 0,-1 1 0,0-1 0,1 0 0,2 0 0,-1 1-8,0 0 0,0 0 0,0 0 0,0 1-1,0-1 1,0 1 0,0 0 0,0 0 0,-1 0 0,1 0 0,0 0 0,4 4 0,6 3-10,0 1-1,-1 1 1,-1 0 0,13 14-1,-21-20 35,0-1-1,0 1 1,0 0-1,0 0 1,-1 0-1,0 0 1,1 0-1,-2 1 1,1-1-1,0 1 1,1 8-1,-3-10 7,0-1 0,0 0 0,0 0 0,0 1 0,0-1 0,0 0 0,-1 0 0,1 1 0,-1-1 0,0 0 0,0 0 0,1 0-1,-1 0 1,-1 0 0,1 0 0,0 0 0,0 0 0,-1 0 0,1 0 0,-1-1 0,1 1 0,-1-1 0,0 1 0,0-1 0,0 1 0,-2 0 0,-21 11 67,-1-1-1,-1-1 1,0-2-1,0 0 1,-1-2 0,1-1-1,-2-1 1,1-2-1,-30 1 1,89-22-4963,14-9-2728</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4.273"/>
    </inkml:context>
    <inkml:brush xml:id="br0">
      <inkml:brushProperty name="width" value="0.025" units="cm"/>
      <inkml:brushProperty name="height" value="0.025" units="cm"/>
    </inkml:brush>
  </inkml:definitions>
  <inkml:trace contextRef="#ctx0" brushRef="#br0">288 1 18097,'0'0'7928,"-9"13"-7090,-86 115 633,-81 118-460,169-235-4972,6-18-3427,2-1 6635,-1-16-7105</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4.632"/>
    </inkml:context>
    <inkml:brush xml:id="br0">
      <inkml:brushProperty name="width" value="0.025" units="cm"/>
      <inkml:brushProperty name="height" value="0.025" units="cm"/>
    </inkml:brush>
  </inkml:definitions>
  <inkml:trace contextRef="#ctx0" brushRef="#br0">0 1 19442,'0'0'5766,"42"52"-3716,-3-24-513,12 4-512,5 0-672,8 0-289,-1-1-417,-4 0-1793,-12-1-2498,-12-2-3364</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8.560"/>
    </inkml:context>
    <inkml:brush xml:id="br0">
      <inkml:brushProperty name="width" value="0.025" units="cm"/>
      <inkml:brushProperty name="height" value="0.025" units="cm"/>
    </inkml:brush>
  </inkml:definitions>
  <inkml:trace contextRef="#ctx0" brushRef="#br0">0 1539 17104,'0'0'2205,"15"-9"-1378,670-404 2570,-279 170-2752,954-529 892,-1318 751-1447,-23 12 132,-1-1 0,0 0 1,0-1-1,22-19 0,-40 30-203,0-1 1,1 1-1,-1 0 0,0 0 0,0 0 1,0 0-1,0 0 0,0 0 0,0-1 1,0 1-1,0 0 0,0 0 0,0 0 1,0 0-1,0 0 0,1-1 0,-1 1 1,0 0-1,0 0 0,0 0 0,0 0 1,0-1-1,0 1 0,-1 0 0,1 0 1,0 0-1,0 0 0,0-1 0,0 1 1,0 0-1,0 0 0,0 0 0,0 0 1,0 0-1,0 0 0,0-1 0,0 1 1,-1 0-1,1 0 0,0 0 0,0 0 1,0 0-1,0 0 0,0 0 0,0 0 1,-1-1-1,1 1 0,0 0 0,0 0 1,0 0-1,0 0 0,-1 0 0,1 0 0,0 0 1,0 0-1,0 0 0,0 0 0,0 0 1,-1 0-1,-19-3 232,-26 3-2183,42 0 1422,-24 0-3579,4 0-1975</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9.320"/>
    </inkml:context>
    <inkml:brush xml:id="br0">
      <inkml:brushProperty name="width" value="0.025" units="cm"/>
      <inkml:brushProperty name="height" value="0.025" units="cm"/>
    </inkml:brush>
  </inkml:definitions>
  <inkml:trace contextRef="#ctx0" brushRef="#br0">305 0 16720,'0'0'7682,"-11"14"-7244,-16 20-328,-208 279 335,228-304-574,5-7 8,-1 1 0,1 0 1,0-1-1,0 1 1,0 0-1,0 0 0,1 0 1,-1 0-1,1 1 1,0-1-1,-1 0 1,2 1-1,-1-1 0,0 7 1,2-10-292,1-1 0,0 1 1,0 0-1,0 0 0,0-1 1,-1 1-1,1-1 0,0 1 1,0-1-1,-1 0 0,1 0 1,-1 1-1,1-1 0,0-1 1,-1 1-1,2-1 0,25-25-5732</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9.663"/>
    </inkml:context>
    <inkml:brush xml:id="br0">
      <inkml:brushProperty name="width" value="0.025" units="cm"/>
      <inkml:brushProperty name="height" value="0.025" units="cm"/>
    </inkml:brush>
  </inkml:definitions>
  <inkml:trace contextRef="#ctx0" brushRef="#br0">22 1 15599,'0'0'7986,"-4"12"-7543,-1 4-353,1 0 0,1 1 0,0 0 0,2-1-1,0 1 1,0 0 0,2 0 0,0 0 0,1 0 0,0-1 0,6 20-1,3-8-106,5 15-868,-12-16-5329,-9-26-1847</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0.022"/>
    </inkml:context>
    <inkml:brush xml:id="br0">
      <inkml:brushProperty name="width" value="0.025" units="cm"/>
      <inkml:brushProperty name="height" value="0.025" units="cm"/>
    </inkml:brush>
  </inkml:definitions>
  <inkml:trace contextRef="#ctx0" brushRef="#br0">1 76 13933,'0'0'12396,"85"-45"-12300,-27 36-96,-2 0-2210,-3-4-3940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2.009"/>
    </inkml:context>
    <inkml:brush xml:id="br0">
      <inkml:brushProperty name="width" value="0.025" units="cm"/>
      <inkml:brushProperty name="height" value="0.025" units="cm"/>
    </inkml:brush>
  </inkml:definitions>
  <inkml:trace contextRef="#ctx0" brushRef="#br0">0 1 16720,'2'0'118,"0"1"0,0 0 1,0 0-1,0 0 0,0 0 0,0 0 1,0 0-1,0 0 0,0 1 0,-1-1 1,1 1-1,-1-1 0,1 1 1,-1-1-1,1 1 0,-1 0 0,1 2 1,12 12 645,15 7-72,2-2-1,0 0 0,1-2 0,1-2 1,51 20-1,-39-18-351,-2 1 0,70 46 0,-38-6-125,-3 4 0,79 88 0,-21-19-166,12 11-32,-80-77 1121,2-3 0,4-3 0,89 63 0,234 95-1003,-217-129-104,69 22 50,-180-86 3,-61-26-77,-1 1-1,1-1 0,-1 1 0,0-1 1,1 1-1,-1 0 0,1 0 0,-1-1 1,0 1-1,0 0 0,0 0 0,1 0 1,-1 0-1,0 0 0,0 1 0,0-1 1,-1 0-1,1 0 0,0 1 0,0-1 1,-1 0-1,1 1 0,0-1 0,-1 1 1,1 1-1,-2-1-46,1-1 0,-1 1 0,0 0 1,1-1-1,-1 1 0,0-1 0,0 1 1,0-1-1,0 1 0,0-1 0,0 0 1,-1 1-1,1-1 0,0 0 0,-1 0 1,1 0-1,-1 0 0,1 0 0,-1 0 1,-3 1-1,-3 2-861,0-1 0,-1 0 0,0 0 0,0-1 0,0 0 0,0-1 0,0 0 0,-13 0 0,-13 0-6920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2.771"/>
    </inkml:context>
    <inkml:brush xml:id="br0">
      <inkml:brushProperty name="width" value="0.025" units="cm"/>
      <inkml:brushProperty name="height" value="0.025" units="cm"/>
    </inkml:brush>
  </inkml:definitions>
  <inkml:trace contextRef="#ctx0" brushRef="#br0">13 0 18353,'0'0'8211,"6"17"-7031,-3-11-1072,2 9 23,1 0 0,-2 1 0,0-1 0,-1 1 0,-1 0 0,1 23 0,-5 42-612,-23 151 1,19-217-2367,0-24-1390,0-27-3109,2 0-202</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3.142"/>
    </inkml:context>
    <inkml:brush xml:id="br0">
      <inkml:brushProperty name="width" value="0.025" units="cm"/>
      <inkml:brushProperty name="height" value="0.025" units="cm"/>
    </inkml:brush>
  </inkml:definitions>
  <inkml:trace contextRef="#ctx0" brushRef="#br0">0 69 14798,'0'0'4986,"0"13"-3160,1 12-898,0-1-1,6 29 1,-5-43-657,0 0-1,1 0 1,1 0-1,-1 0 0,2 0 1,-1 0-1,1-1 1,0 0-1,9 10 1,-7-10-92,0-2 0,1 1 0,0-1 0,0 0 0,1-1 1,12 8-1,-16-11-3,0 0 1,1-1-1,-1 0 1,1 0 0,-1 0-1,1 0 1,0-1-1,0 0 1,0 0 0,-1-1-1,1 1 1,0-1-1,8-1 1,-10-1-114,-1 0 0,1 1 0,0-1 0,-1-1 0,1 1 0,-1 0 0,0-1 0,0 0 0,0 0 0,0 0 0,0 0 0,-1 0 0,1 0 0,-1-1 0,0 1 0,0-1 0,0 1 0,-1-1 0,3-7 0,3-8 164,0-1 1,5-30 0,2-49-228,-13 88 0,0 0 0,-1 0 0,-1 0 0,0 0 0,0 0 0,-6-21 0,-5 15-2560,32 20-5397,-4-3-5228</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3.867"/>
    </inkml:context>
    <inkml:brush xml:id="br0">
      <inkml:brushProperty name="width" value="0.025" units="cm"/>
      <inkml:brushProperty name="height" value="0.025" units="cm"/>
    </inkml:brush>
  </inkml:definitions>
  <inkml:trace contextRef="#ctx0" brushRef="#br0">0 119 3331,'0'0'19539,"91"-27"-18771,-27 13-287,12 1-289,16 0-192,14 0-1794,5 2-1697,0-2-64,-2-1-3460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4.227"/>
    </inkml:context>
    <inkml:brush xml:id="br0">
      <inkml:brushProperty name="width" value="0.025" units="cm"/>
      <inkml:brushProperty name="height" value="0.025" units="cm"/>
    </inkml:brush>
  </inkml:definitions>
  <inkml:trace contextRef="#ctx0" brushRef="#br0">0 13 9257,'0'0'13324,"54"9"-12555,-20-9-609,16 0-192,10-9-2370,8-3-4068</inkml:trace>
  <inkml:trace contextRef="#ctx0" brushRef="#br0" timeOffset="1">636 41 22645,'0'0'3684,"72"-13"-8328,-32-7-5926</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7.812"/>
    </inkml:context>
    <inkml:brush xml:id="br0">
      <inkml:brushProperty name="width" value="0.025" units="cm"/>
      <inkml:brushProperty name="height" value="0.025" units="cm"/>
    </inkml:brush>
  </inkml:definitions>
  <inkml:trace contextRef="#ctx0" brushRef="#br0">992 634 3235,'0'0'9812,"-5"-8"-4461,-17-24 386,-13 23-920,1 1-3463,15-3-1071,0 0 0,0-2 1,1 0-1,-16-16 0,15 13-22,1 1 0,-2 0 1,-32-17-1,-29-4-261,47 22 0,-49-28 0,72 35 0,0-1 0,0 0 0,1 0 0,0-1 0,0-1 0,1 1 0,1-1 0,-9-12 0,8 9 0,0 0 0,-2 0 0,1 1 0,-2 1 0,1 0 0,-2 1 0,1 0 0,-1 0 0,-1 2 0,0-1 0,0 2 0,0 0 0,-1 1 0,0 0 0,-23-5 0,14 3 0,-10-3 0,-64-12 0,98 23-3,0 0-1,0 0 1,1 0 0,-1 0 0,0 0-1,0-1 1,0 1 0,0 0 0,0 0-1,0 0 1,0 0 0,0 0 0,0 0-1,0 0 1,0 0 0,0-1 0,0 1-1,0 0 1,0 0 0,0 0 0,0 0-1,0 0 1,0 0 0,0 0 0,0 0-1,0-1 1,0 1 0,0 0-1,0 0 1,0 0 0,0 0 0,0 0-1,0 0 1,0 0 0,0 0 0,-1-1-1,1 1 1,0 0 0,0 0 0,0 0-1,0 0 1,0 0 0,0 0 0,0 0-1,0 0 1,0 0 0,-1 0 0,1 0-1,0 0 1,0 0 0,0 0-1,0 0 1,0 0 0,0 0 0,0 0-1,0 0 1,-1 0 0,1 0 0,0 0-1,0 0 1,0 0 0,0 0 0,0 0-1,0 0 1,0 0 0,-1 0 0,1 0-1,0 0 1,0 0 0,12-6-734,15-3-2574,8 0-2385,3-2-2557</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8.932"/>
    </inkml:context>
    <inkml:brush xml:id="br0">
      <inkml:brushProperty name="width" value="0.025" units="cm"/>
      <inkml:brushProperty name="height" value="0.025" units="cm"/>
    </inkml:brush>
  </inkml:definitions>
  <inkml:trace contextRef="#ctx0" brushRef="#br0">735 60 11531,'0'0'2861,"2"-9"-1985,-1 1-542,-1 5-195,0 0 1,0 0-1,1 0 0,-1 0 1,1 0-1,0 1 0,0-1 1,0 0-1,0 0 0,0 1 1,1-1-1,-1 1 0,3-4 1,-6 11 3350,-20 28-1599,-5-7-1385,-1 0 0,-1-1-1,-55 35 1,-108 52 1787,91-56-1089,60-33-1172,-81 51 14,107-63-45,1 0 1,0 0-1,1 2 0,1-1 0,-21 27 0,30-30-2143,4 5-6169</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6.500"/>
    </inkml:context>
    <inkml:brush xml:id="br0">
      <inkml:brushProperty name="width" value="0.025" units="cm"/>
      <inkml:brushProperty name="height" value="0.025" units="cm"/>
    </inkml:brush>
  </inkml:definitions>
  <inkml:trace contextRef="#ctx0" brushRef="#br0">1 386 10858,'0'0'10277,"12"-7"-9397,34-26-227,-2-1 0,-2-2 0,60-67 0,72-62-2699,-167 160 2556,-2 3-5033,-11 12-4665,-4 0 2883</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6.876"/>
    </inkml:context>
    <inkml:brush xml:id="br0">
      <inkml:brushProperty name="width" value="0.025" units="cm"/>
      <inkml:brushProperty name="height" value="0.025" units="cm"/>
    </inkml:brush>
  </inkml:definitions>
  <inkml:trace contextRef="#ctx0" brushRef="#br0">52 402 11883,'0'0'2520,"-9"8"-668,-24 22-549,24-17 706,14-11-1282,15-7-345,-5-3-182,0 0 1,-1-1 0,0-1 0,0 0 0,13-13 0,65-68 554,-44 41-585,-8 11-233,8-11-551,3 3-1,59-42 1,-87 78-261,-14 7-1943</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204"/>
    </inkml:context>
    <inkml:brush xml:id="br0">
      <inkml:brushProperty name="width" value="0.025" units="cm"/>
      <inkml:brushProperty name="height" value="0.025" units="cm"/>
    </inkml:brush>
  </inkml:definitions>
  <inkml:trace contextRef="#ctx0" brushRef="#br0">1 471 7815,'0'0'8157,"13"-14"-6587,90-101-39,53-58-720,-123 140-1222,1 1 1,73-51-1,-66 64-1601,-14 18-4346,-23 4 2605,-3 7-2231</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575"/>
    </inkml:context>
    <inkml:brush xml:id="br0">
      <inkml:brushProperty name="width" value="0.025" units="cm"/>
      <inkml:brushProperty name="height" value="0.025" units="cm"/>
    </inkml:brush>
  </inkml:definitions>
  <inkml:trace contextRef="#ctx0" brushRef="#br0">0 423 12620,'0'0'3908,"54"-65"-2691,-8 15 384,8-7-191,4-1-738,4 0-480,-2 9-160,-5 11 1,-9 11-418,-10 13-1120,-9 7-1122,-13 7-2369,-13 7-834</inkml:trace>
  <inkml:trace contextRef="#ctx0" brushRef="#br0" timeOffset="1">264 403 3940,'0'0'3971,"-17"56"-2369,21-51 0,16-5 31,9-12 257,8-15-481,8-9-640,4-7-321,0-2-95,2 4-1,-5 5-224,-6 10-96,-8 10-96,-10 9-1409,-11 7-4549</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918"/>
    </inkml:context>
    <inkml:brush xml:id="br0">
      <inkml:brushProperty name="width" value="0.025" units="cm"/>
      <inkml:brushProperty name="height" value="0.025" units="cm"/>
    </inkml:brush>
  </inkml:definitions>
  <inkml:trace contextRef="#ctx0" brushRef="#br0">0 281 19859,'0'0'3395,"62"-73"-2466,-21 38-673,2-3-288,6 3-1730,-3 4-416,-1 3-1633,-8 3-1795,-11 9-5316</inkml:trace>
  <inkml:trace contextRef="#ctx0" brushRef="#br0" timeOffset="1">318 294 21076,'0'0'2755,"72"-74"-2627,-33 34-1217,-1-5-3460,-2-3-11562</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9.309"/>
    </inkml:context>
    <inkml:brush xml:id="br0">
      <inkml:brushProperty name="width" value="0.025" units="cm"/>
      <inkml:brushProperty name="height" value="0.025" units="cm"/>
    </inkml:brush>
  </inkml:definitions>
  <inkml:trace contextRef="#ctx0" brushRef="#br0">110 0 18129,'0'0'577,"0"12"159,-6 212 3736,-17 12-3733,22-211-752,-1-7 506,2-27 2796,1-42-2299,12-71 0,-1 57-1478,2 0 1,23-63-1,-35 123 404,-1 1-1,1 0 0,0 0 1,0 0-1,0 0 0,1 0 0,-1 0 1,1 0-1,0 1 0,0-1 1,7-5-1,-8 8 59,-1 0-1,1 0 1,0 0 0,0 1 0,-1-1-1,1 0 1,0 1 0,0 0 0,0-1-1,0 1 1,0 0 0,0 0-1,0 0 1,0 0 0,0 0 0,0 0-1,0 1 1,0-1 0,0 0 0,0 1-1,-1 0 1,1 0 0,0-1 0,0 1-1,0 0 1,-1 0 0,1 0 0,-1 1-1,3 1 1,1 1 21,1 0-1,-1 0 1,-1 1 0,1-1 0,0 1-1,-1 0 1,0 1 0,0-1 0,-1 1-1,6 12 1,-8-16 35,0 1 0,-1-1 1,1 1-1,-1-1 0,0 1 0,0-1 0,0 1 1,0-1-1,0 1 0,-1-1 0,1 1 0,-1-1 0,1 0 1,-1 1-1,0-1 0,0 0 0,0 1 0,0-1 0,0 0 1,-1 0-1,1 0 0,-1 0 0,1 0 0,-1 0 0,0 0 1,0 0-1,0-1 0,0 1 0,0-1 0,0 0 0,-4 3 1,-9 4 126,0-1 1,0 0 0,0 0 0,-1-2 0,0 0 0,0-1 0,-1 0-1,1-2 1,-1 0 0,1 0 0,-1-2 0,0 0 0,-21-3 0,37 3-164,0 0 0,0-1 1,0 1-1,0 0 0,0-1 0,0 1 1,0 0-1,0-1 0,0 1 1,0-1-1,0 0 0,0 1 1,0-1-1,0 0 0,0 1 0,1-1 1,-1 0-1,0 0 0,1 0 1,-1 0-1,0 0 0,1 0 1,-1 0-1,1 0 0,0 0 0,-1 0 1,1 0-1,0 0 0,-1 0 1,1 0-1,0 0 0,0 0 1,0 0-1,0 0 0,0-1 0,0 1 1,0 0-1,1-1 0,0-2-226,0 1 0,0 0-1,0 0 1,0 0-1,1 0 1,-1 0 0,1 0-1,0 0 1,0 0 0,0 0-1,4-3 1,65-48-8224,-29 26 1457</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10.055"/>
    </inkml:context>
    <inkml:brush xml:id="br0">
      <inkml:brushProperty name="width" value="0.025" units="cm"/>
      <inkml:brushProperty name="height" value="0.025" units="cm"/>
    </inkml:brush>
  </inkml:definitions>
  <inkml:trace contextRef="#ctx0" brushRef="#br0">273 1 6822,'0'0'22315,"-10"8"-21226,-13 10-565,-36 39 0,52-50-510,0 1 0,0 0 0,1 1 0,0 0 0,0 0-1,1 0 1,0 0 0,1 1 0,0-1 0,-3 13 0,7-21-169,14-32-117,-8 18 235,-5 8-14,0 0-1,1 1 1,0-1 0,0 1-1,1-1 1,-1 1-1,1 0 1,0 0 0,0 0-1,0 0 1,1 0 0,4-3-1,-7 10-20,1 1-1,-1-1 0,1 0 0,-1 0 0,0 1 0,0-1 1,0 1-1,-1-1 0,1 1 0,-1 5 0,1-1 20,3 9 107,0 1-1,1-1 0,1 0 1,0-1-1,1 0 0,1 0 1,1 0-1,18 25 1,-27-41 74,-13-15 1180,-7-7-1302,0 2 1,-1 0 0,-28-21-1,41 35-50,-1 0 0,0 0 0,0 1 0,0 0 1,-1 1-1,0 0 0,0 0 0,0 1 0,0 0 0,0 1 0,-1 0 0,-11 0 0,22 2 40,0 0-1,0 0 1,0 1 0,0-1-1,0 0 1,-1 0-1,1 0 1,0 0 0,0 0-1,0 1 1,0-1-1,0 0 1,0 0 0,0 0-1,0 0 1,0 1-1,0-1 1,0 0 0,0 0-1,0 0 1,0 0-1,0 1 1,0-1 0,0 0-1,0 0 1,0 0-1,0 0 1,0 1 0,0-1-1,0 0 1,0 0-1,1 0 1,-1 0 0,0 1-1,0-1 1,0 0-1,0 0 1,0 0 0,0 0-1,1 0 1,-1 0-1,0 0 1,0 0 0,0 1-1,0-1 1,0 0-1,1 0 1,-1 0 0,0 0-1,0 0 1,0 0-1,0 0 1,1 0 0,-1 0-1,0 0 1,0 0-1,1 0 1,11 8-40,15-2 79,0-1-1,-1-1 1,2-2-1,-1 0 1,0-2-1,33-3 1,-27 0-61,0 3 0,0 0 1,50 8-1,-82-8 11,1 1 1,-1-1-1,1 0 1,-1 0-1,1 1 1,-1-1-1,1 1 1,-1-1-1,0 1 1,1-1-1,-1 1 1,0 0-1,1 0 1,-1 0-1,0 0 1,0 0-1,0 0 1,0 0-1,0 0 1,0 0-1,0 0 1,0 1-1,0-1 1,0 0-1,-1 1 1,1-1-1,-1 0 1,1 1-1,-1-1 1,1 1-1,-1-1 1,0 1-1,0-1 1,0 1-1,1-1 1,-2 3-1,1-2 5,-1-1 0,0 1 0,1 0 0,-1-1 0,0 1 0,0-1 0,0 1 0,0-1 0,-1 1 0,1-1 0,0 1 0,0-1 0,-1 0 0,1 0 0,-1 0-1,1 0 1,-1 0 0,0 0 0,1 0 0,-1-1 0,0 1 0,0 0 0,1-1 0,-1 0 0,0 1 0,0-1 0,0 0 0,0 0 0,-2 0 0,-5-1-393,0 0 1,1-1-1,-1 0 0,1-1 1,0 0-1,0 0 0,0-1 1,0 1-1,0-2 0,-10-7 1,10 7 144,1 0 1,-1 0 0,1 1-1,-1 0 1,0 1-1,-1 0 1,1 0 0,-1 1-1,1 0 1,-15-2 0,30 13 91,3-5-246,0 0-1,1-1 0,-1-1 1,1 0-1,0 0 0,-1-1 1,1 0-1,21-2 1,-23 1-567,57 0-8134</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150"/>
    </inkml:context>
    <inkml:brush xml:id="br0">
      <inkml:brushProperty name="width" value="0.025" units="cm"/>
      <inkml:brushProperty name="height" value="0.025" units="cm"/>
    </inkml:brush>
  </inkml:definitions>
  <inkml:trace contextRef="#ctx0" brushRef="#br0">153 352 6342,'0'0'2402,"-11"4"369,-16 8-1097,-31 14 2648,1-9 3855,63-25-4473,27-26-3201,31-19 157,137-88-1,-10 36-2555,-188 104 1784,16-9-2420,0 0 0,20-15 0,-11 2-4248</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620"/>
    </inkml:context>
    <inkml:brush xml:id="br0">
      <inkml:brushProperty name="width" value="0.025" units="cm"/>
      <inkml:brushProperty name="height" value="0.025" units="cm"/>
    </inkml:brush>
  </inkml:definitions>
  <inkml:trace contextRef="#ctx0" brushRef="#br0">1 87 13997,'0'0'11323,"0"12"-9615,1 288 1853,-2-299-3550,1 0 0,0 0-1,0-1 1,0 1 0,0 0 0,0 0 0,0-1-1,0 1 1,0 0 0,0 0 0,0-1-1,0 1 1,0 0 0,0 0 0,1-1 0,-1 1-1,0 0 1,1-1 0,-1 1 0,0 0 0,1-1-1,-1 1 1,1-1 0,-1 1 0,1 0 0,-1-1-1,1 1 1,-1-1 0,1 0 0,0 1 0,-1-1-1,1 1 1,0-1 0,-1 0 0,1 0 0,0 1-1,-1-1 1,1 0 0,0 0 0,0 0 0,-1 0-1,1 0 1,0 0 0,0 0 0,-1 0 0,1 0-1,0 0 1,0 0 0,-1 0 0,1 0 0,0-1-1,-1 1 1,2-1 0,3-1 104,-1 0-1,1-1 1,-1 0-1,0 0 1,0 0 0,0 0-1,3-4 1,49-58 29,-4-2 0,-2-3 0,57-106 1,-102 166 488,-3 5-4124,-15 10-7633,-7 10 672</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951"/>
    </inkml:context>
    <inkml:brush xml:id="br0">
      <inkml:brushProperty name="width" value="0.025" units="cm"/>
      <inkml:brushProperty name="height" value="0.025" units="cm"/>
    </inkml:brush>
  </inkml:definitions>
  <inkml:trace contextRef="#ctx0" brushRef="#br0">1 1 11531,'0'0'17841,"56"30"-16624,-28-30-833,2 0-320,3 0-736,1 0-1666,-3 0-2211,-4-8-2369,-1-8-7144</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0.311"/>
    </inkml:context>
    <inkml:brush xml:id="br0">
      <inkml:brushProperty name="width" value="0.025" units="cm"/>
      <inkml:brushProperty name="height" value="0.025" units="cm"/>
    </inkml:brush>
  </inkml:definitions>
  <inkml:trace contextRef="#ctx0" brushRef="#br0">154 9 13261,'0'0'9539,"-9"-2"-6757,5 0-2665,0 1 1,0 0 0,0 0 0,0 1-1,-1-1 1,1 1 0,0 0-1,0 0 1,0 0 0,-1 1 0,1-1-1,0 1 1,0 0 0,0 0 0,0 1-1,0-1 1,0 1 0,1 0 0,-1 0-1,0 0 1,1 1 0,0-1 0,-1 1-1,1-1 1,0 1 0,0 0 0,1 1-1,-1-1 1,0 0 0,1 1-1,0-1 1,0 1 0,0 0 0,0 0-1,-1 5 1,3-8-111,-1 0 0,0 0 0,1 1 0,-1-1 0,1 0 0,0 0 0,-1 1 0,1-1 0,0 0 0,0 1 0,0-1 0,0 0 0,0 0 0,0 1 0,0-1 0,0 0 0,1 1 0,-1-1 0,1 0 0,-1 0 0,0 0 0,1 1 0,0-1 0,-1 0 0,1 0 0,0 0 0,-1 0 0,1 0 0,0 0 1,0 0-1,0 0 0,0 0 0,0-1 0,0 1 0,1 1 0,4-1 9,-1 0 0,0 0 0,0 0 1,1-1-1,-1 1 0,1-1 1,6-1-1,6 0 71,27-1-13,-28 1-83,0 0 1,33 3-1,-49-2 23,0 1 1,0-1-1,0 0 0,0 0 0,0 0 1,0 1-1,0-1 0,0 0 0,0 1 1,-1-1-1,1 1 0,0-1 0,0 1 1,0-1-1,0 1 0,-1 0 0,1-1 1,0 1-1,-1 0 0,1 0 0,0 0 1,-1-1-1,1 1 0,-1 0 0,1 0 1,-1 0-1,0 0 0,1 0 0,-1 0 1,0 0-1,0 0 0,0 0 0,1 0 1,-1 0-1,0 0 0,0 0 0,-1 0 1,1 0-1,0 0 0,0 0 0,0 0 1,-1 0-1,1 0 0,0 0 0,-1 0 1,1-1-1,-1 1 0,1 0 0,-1 0 1,-1 1-1,0 3 185,-1 0-1,0-1 1,0 1 0,-1-1 0,1 0-1,-1 0 1,-8 7 0,-26 11-196,-1-1 1,-59 22-1,71-32-141,19-9-2443</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0.948"/>
    </inkml:context>
    <inkml:brush xml:id="br0">
      <inkml:brushProperty name="width" value="0.025" units="cm"/>
      <inkml:brushProperty name="height" value="0.025" units="cm"/>
    </inkml:brush>
  </inkml:definitions>
  <inkml:trace contextRef="#ctx0" brushRef="#br0">1 1 13229,'0'0'13281,"5"8"-12784,10 12-258,1 0 1,0-2-1,2 1 1,0-2-1,1-1 1,29 20-1,50 25-1483,-1-16-3768,-91-43 4134,-1 1 0,1-1 1,0 0-1,0-1 0,0 0 1,0 0-1,0 0 1,0 0-1,10-1 0,-14-5-2650,-2-7-1309</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1.310"/>
    </inkml:context>
    <inkml:brush xml:id="br0">
      <inkml:brushProperty name="width" value="0.025" units="cm"/>
      <inkml:brushProperty name="height" value="0.025" units="cm"/>
    </inkml:brush>
  </inkml:definitions>
  <inkml:trace contextRef="#ctx0" brushRef="#br0">1 1 9641,'0'0'10495,"9"7"-9203,32 19-716,1-1 0,1-2 0,1-2-1,0-2 1,2-2 0,50 12 0,-62-20-3272,42 16 0,-88-35-4436,-12-9 2589</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1.655"/>
    </inkml:context>
    <inkml:brush xml:id="br0">
      <inkml:brushProperty name="width" value="0.025" units="cm"/>
      <inkml:brushProperty name="height" value="0.025" units="cm"/>
    </inkml:brush>
  </inkml:definitions>
  <inkml:trace contextRef="#ctx0" brushRef="#br0">1 0 6406,'0'0'12487,"5"9"-11388,4 6-719,2-1-1,0 0 1,0-1 0,2 0-1,-1-1 1,2 0 0,-1-1-1,2-1 1,-1 0-1,1-1 1,20 9 0,-14-8-473,0-1 0,1-1 0,32 7 0,-36-11-713,-1-1 0,1-1 1,0-1-1,31-1 0,-48 0 703,1 0 0,-1 0 0,0-1 0,1 1 0,-1 0 0,1-1 0,-1 1 0,0 0 0,0-1 0,1 0 0,-1 1 0,0-1 0,0 0 0,0 0 0,1 0 0,-1 1 0,0-1 0,0 0 0,-1 0 0,1-1 0,0 1 0,0 0 0,0 0 0,-1 0 0,1-1 0,0 1 0,-1 0 0,1-3 0,0 1-356,-1 0 1,0 0-1,1 0 1,-1-1-1,-1 1 1,1 0 0,0 0-1,-1-1 1,0 1-1,1 0 1,-1 0-1,-2-4 1,-16-26-5809</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2.026"/>
    </inkml:context>
    <inkml:brush xml:id="br0">
      <inkml:brushProperty name="width" value="0.025" units="cm"/>
      <inkml:brushProperty name="height" value="0.025" units="cm"/>
    </inkml:brush>
  </inkml:definitions>
  <inkml:trace contextRef="#ctx0" brushRef="#br0">1 82 12588,'0'0'3011,"0"8"-1164,0 0-1536,0 0 0,1 0 0,0 0 0,0-1 0,1 1 0,0 0 0,0-1 0,1 1 0,0-1 0,0 0 0,1 0 1,0 0-1,0 0 0,9 10 0,-5-9-124,1 0 0,0 0 0,0 0 1,0-1-1,1-1 0,0 0 0,0 0 1,1-1-1,12 5 0,9 0-145,0-1 0,1-2 0,0-1 1,1-1-1,-1-2 0,40-1 0,-69-2-144,0 0 0,-1 0 0,1 0 1,-1-1-1,1 1 0,-1-1 0,1 0 0,-1 0 0,1 0 0,-1-1 1,0 1-1,0-1 0,1 1 0,-1-1 0,0 0 0,-1-1 0,5-2 1,-6 2-173,1 1 1,0 0 0,-1-1 0,0 0 0,1 1 0,-1-1 0,0 0 0,-1 1 0,1-1 0,0 0 0,-1 0 0,0 0-1,1 0 1,-1 0 0,0 0 0,0 0 0,-1 1 0,1-1 0,-1 0 0,1 0 0,-1 0 0,-2-3 0,-1-5-845,-1 1 0,0 0 1,-1 0-1,0 0 1,-1 1-1,0 0 0,-1 0 1,-10-10-1,-30-23-2424,4 9 5879,42 31-1943,1 1 1,-1 0-1,1 0 1,-1 0 0,1 0-1,-1 0 1,0 1-1,1-1 1,-1 0-1,0 1 1,0-1 0,1 1-1,-1 0 1,0 0-1,-3-1 1,4 2-230,1-1-1,-1 0 1,1 1 0,-1-1-1,1 0 1,0 1 0,-1-1-1,1 1 1,-1-1 0,1 1-1,0-1 1,-1 1 0,1-1 0,0 1-1,0-1 1,-1 1 0,1-1-1,0 1 1,0-1 0,0 1-1,0 0 1,0-1 0,0 1-1,0-1 1,0 1 0,0 0 0,0-1-1,0 1 1,0-1 0,0 1-1,1 6 348,1-1 0,-1 0 0,1 0 0,1 0-1,-1 0 1,1 0 0,4 6 0,0-1-223,0-1 0,1-1 0,0 1-1,0-1 1,1-1 0,0 1 0,0-1 0,1-1 0,1 0 0,-1-1 0,1 0-1,16 7 1,-12-7-317,0-2-1,0 0 1,0-1-1,0 0 1,1-1-1,-1-1 1,1 0-1,-1-2 0,24-2 1,-35 3-162,0 0 0,0-1 0,0 0 0,0 0 0,0 0 0,0 0 0,-1 0 0,1-1 0,0 0 1,-1 0-1,0 0 0,1 0 0,-1 0 0,0-1 0,0 1 0,0-1 0,0 0 0,-1 0 0,1 0 0,-1 0 0,1-1 0,-1 1 0,2-5 0,-3 4-292,0 0 0,0 0 0,0 0 0,-1 0 0,1 0-1,-1 0 1,0 0 0,0 0 0,-1-1 0,1 1 0,-1 0 0,0 0-1,0 0 1,0 1 0,-2-6 0,-14-23-3506</inkml:trace>
  <inkml:trace contextRef="#ctx0" brushRef="#br0" timeOffset="1">617 0 7655,'0'0'9294,"0"11"-7409,-1-5-1645,1 1 0,0-1 0,1 1 0,0-1 0,0 1 0,0-1 0,1 0 0,0 0 0,0 1 0,0-1 0,1 0 0,0-1 0,0 1 0,1 0 0,-1-1 0,1 0 0,0 0 0,1 0 0,-1 0 0,1-1 0,7 5-1,-4-3-137,1-2 0,-1 1-1,1-1 1,0-1 0,1 1-1,-1-2 1,0 1-1,1-1 1,0-1 0,-1 0-1,16 0 1,-18 0-67,0-1 0,-1-1 0,1 1 1,-1-1-1,1 0 0,-1-1 0,1 1 0,-1-1 0,0-1 1,0 1-1,0-1 0,0 0 0,0 0 0,-1-1 0,1 0 1,-1 0-1,8-8 0,-13 12-39,0 0 0,1-1 0,-1 1 0,0 0 0,0-1 0,1 1 0,-1 0 0,0-1 1,1 1-1,-1 0 0,0 0 0,1-1 0,-1 1 0,0 0 0,1 0 0,-1 0 0,1 0 0,-1-1 0,0 1 0,1 0 0,-1 0 0,1 0 1,-1 0-1,1 0 0,-1 0 0,0 0 0,1 0 0,-1 0 0,1 0 0,-1 0 0,0 0 0,1 1 0,-1-1 0,1 0 0,-1 0 0,0 0 1,1 0-1,-1 1 0,0-1 0,1 0 0,0 1 0,11 17-230,-3-4 56,-6-13-117,-1 1 0,0-1 1,0 1-1,1-1 0,-1 0 0,0 0 0,1 0 0,-1 0 0,1-1 0,0 1 0,-1-1 0,1 1 0,-1-1 0,1 0 0,4 0 0,27-2-4776</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6.322"/>
    </inkml:context>
    <inkml:brush xml:id="br0">
      <inkml:brushProperty name="width" value="0.025" units="cm"/>
      <inkml:brushProperty name="height" value="0.025" units="cm"/>
    </inkml:brush>
  </inkml:definitions>
  <inkml:trace contextRef="#ctx0" brushRef="#br0">0 1 17873,'0'0'336,"8"9"-53,0 2 132,198 277 4481,-175-238-4578,-2 1 1,-1 1-1,-4 2 0,22 65 1,-40-101-231,-1 1 0,-1 1 0,-1-1 0,0 1 0,-2-1 0,0 1 0,-3 31 0,2-48-163,-1 1-1,0-1 1,0 0-1,0 0 1,0 0-1,-1 0 1,1 0-1,-1 0 1,1 0-1,-1-1 1,0 1-1,0-1 1,-1 1 0,1-1-1,-4 3 1,-26 12-6389,15-15-593</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8.992"/>
    </inkml:context>
    <inkml:brush xml:id="br0">
      <inkml:brushProperty name="width" value="0.025" units="cm"/>
      <inkml:brushProperty name="height" value="0.025" units="cm"/>
    </inkml:brush>
  </inkml:definitions>
  <inkml:trace contextRef="#ctx0" brushRef="#br0">134 75 14606,'0'0'17120,"0"12"-16704,0 2-373,-2 51 102,4 0 1,3 0-1,22 116 1,-37-202-2280,-24-36-5957,-6-8 257,19 27 5751,11 17 2176,-29-65 5377,36 80-4631,1-1 0,0 0 0,1 0 0,0 0 0,0 0 0,0 0 0,1 0 1,0 0-1,0 0 0,3-13 0,-2 16-678,1 0-1,1-1 1,-1 1-1,1 0 1,-1 0-1,1 1 1,0-1-1,1 0 1,-1 1-1,1 0 1,-1 0 0,1 0-1,0 0 1,0 0-1,0 1 1,1 0-1,-1 0 1,0 0-1,6-1 1,10-4 373,0 1 1,0 1-1,21-3 1,-39 8-535,14-3 0,1 0 0,0 2 0,0 0 0,27 2 0,-41-1 0,0 1 0,0-1 0,0 1 0,0-1 0,0 1 0,0 0 0,0 0 0,0 0 0,-1 1 0,1-1 0,0 1 0,-1-1 0,1 1 0,-1 0 0,1 0 0,-1 0 0,0 0 0,0 1 0,0-1 0,0 0 0,0 1 0,0 0 0,-1-1 0,1 1 0,-1 0 0,0 0 0,0 0 0,0 0 0,0 0 0,0 0 0,-1 0 0,1 3 0,-1 4 0,0 0 0,-1 0 0,0 0 0,-1-1 0,0 1 0,0-1 0,-1 1 0,0-1 0,-1 0 0,0 0 0,0 0 0,-1 0 0,-10 13 0,-8 9 0,-2-1 0,-33 31 0,30-33 0,28-27 0,0-1 0,-1 0 0,1 1 0,0-1 0,0 0 0,0 1 0,0-1 0,0 0 0,0 1 0,0-1 0,0 0 0,0 1 0,0-1 0,0 0 0,0 1 0,0-1 0,0 1 0,0-1 0,0 0 0,0 1 0,0-1 0,1 0 0,-1 1 0,0-1 0,0 0 0,0 0 0,0 1 0,1-1 0,-1 0 0,0 1 0,0-1 0,1 0 0,-1 0 0,0 0 0,1 1 0,-1-1 0,0 0 0,0 0 0,1 0 0,-1 0 0,0 0 0,1 1 0,-1-1 0,1 0 0,-1 0 0,0 0 0,1 0 0,-1 0 0,0 0 0,1 0 0,-1 0 0,0 0 0,1 0 0,-1 0 0,0-1 0,1 1 0,-1 0 0,35 4 0,-23-4 0,14 5-23,0 1 0,0 1 0,0 2-1,-1 0 1,0 2 0,24 13 0,-10-5-477,-12-9-4235,-3-8-6364</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6.804"/>
    </inkml:context>
    <inkml:brush xml:id="br0">
      <inkml:brushProperty name="width" value="0.025" units="cm"/>
      <inkml:brushProperty name="height" value="0.025" units="cm"/>
    </inkml:brush>
  </inkml:definitions>
  <inkml:trace contextRef="#ctx0" brushRef="#br0">2 1 18449,'0'0'3300,"-2"72"-1315,2-21-287,5 11-705,0 6-641,5-2-256,5-5-32,1-3-31,4-10-450,-1-11-896,-4-9-1410,-5-15-640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7.132"/>
    </inkml:context>
    <inkml:brush xml:id="br0">
      <inkml:brushProperty name="width" value="0.025" units="cm"/>
      <inkml:brushProperty name="height" value="0.025" units="cm"/>
    </inkml:brush>
  </inkml:definitions>
  <inkml:trace contextRef="#ctx0" brushRef="#br0">18 234 10570,'-3'-9'3331,"0"-2"-2175,0 0 1,0 1-1,-1-21 0,3 27-892,1 0 0,0 0-1,0 0 1,0 0 0,1 0 0,-1 0 0,1 0 0,0 0 0,0 1-1,1-1 1,-1 0 0,1 1 0,0-1 0,0 1 0,0-1 0,0 1-1,3-3 1,5-3 77,0 0 0,1 1-1,0 0 1,1 1-1,-1 1 1,1 0 0,1 0-1,-1 1 1,1 0-1,0 2 1,19-5-1,-10 4-290,0 1 0,0 0 0,1 2 0,-1 1 0,1 0 0,24 5 0,-43-5-35,0 0 0,0 1 0,0 0 0,0 0 0,-1 0 1,1 1-1,0-1 0,0 1 0,-1 0 0,1 0 0,-1 0 1,0 0-1,1 1 0,-1-1 0,0 1 0,0 0 0,-1 0 1,1 0-1,-1 0 0,1 0 0,-1 1 0,0-1 0,0 1 1,-1-1-1,1 1 0,-1 0 0,1 0 0,-1-1 0,0 1 1,-1 0-1,1 0 0,-1 0 0,0 8 0,0-3 190,-1 0 0,-1 0 0,1 0 0,-1 0 0,-1 0 0,0-1 0,0 1 0,-1-1-1,0 1 1,0-1 0,-1 0 0,0-1 0,-11 14 0,8-12-114,1-1 0,-1-1-1,0 1 1,-1-1 0,1-1 0,-1 0-1,-1 0 1,1 0 0,-1-1 0,0-1-1,0 0 1,-1 0 0,1-1 0,-1 0-1,0-1 1,0 0 0,-11 0 0,22-2-179,-1 0 0,1 0 0,-1 0 1,1 0-1,-1 0 0,1 0 0,-1 0 0,1 0 1,-1 0-1,1 0 0,0-1 0,-1 1 1,1 0-1,-1 0 0,1 0 0,-1-1 1,1 1-1,0 0 0,-1-1 0,1 1 1,0 0-1,-1-1 0,1 1 0,0 0 0,-1-1 1,1 1-1,0-1 0,0 1 0,-1-1 1,1 1-1,0 0 0,0-1 0,0 1 1,0-1-1,0 1 0,0-1 0,0 1 0,0-1 1,0 1-1,0-1 0,0 1 0,0-1 1,0 1-1,0-1 0,0 1 0,0-1 1,0 1-1,1 0 0,-1-1 0,0 1 1,0-1-1,1 1 0,-1-1 0,18-23-8791,2 9 338</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0.002"/>
    </inkml:context>
    <inkml:brush xml:id="br0">
      <inkml:brushProperty name="width" value="0.025" units="cm"/>
      <inkml:brushProperty name="height" value="0.025" units="cm"/>
    </inkml:brush>
  </inkml:definitions>
  <inkml:trace contextRef="#ctx0" brushRef="#br0">0 64 12908,'0'0'3305,"3"-9"31,8-27-21,-11 35-3036,0 0-1,1 0 1,-1 0 0,0 0-1,1-1 1,-1 1-1,1 0 1,-1 0 0,1 0-1,0 0 1,-1 1-1,1-1 1,0 0 0,0 0-1,-1 0 1,1 0-1,2-1 1,-2 2-205,-1 0 1,1 0-1,-1 0 1,1 0-1,-1 0 0,1 0 1,-1 0-1,1 1 1,-1-1-1,1 0 0,-1 0 1,1 0-1,-1 1 1,1-1-1,-1 0 0,1 0 1,-1 1-1,1-1 1,-1 0-1,0 1 0,1-1 1,-1 0-1,0 1 1,1-1-1,-1 1 0,17 32 931,-3 21-315,-2-1 0,5 58 0,-8-48-916,18 64 0,-22-107-2016,-20-54-7490,-7 0 4255,-5-6-2237</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0.343"/>
    </inkml:context>
    <inkml:brush xml:id="br0">
      <inkml:brushProperty name="width" value="0.025" units="cm"/>
      <inkml:brushProperty name="height" value="0.025" units="cm"/>
    </inkml:brush>
  </inkml:definitions>
  <inkml:trace contextRef="#ctx0" brushRef="#br0">28 140 10794,'0'0'3193,"-4"-10"-33,2 7-2968,-16-40 3527,17 41-3501,1 1 1,-1-1-1,1 1 0,-1-1 1,1 1-1,0-1 1,0 0-1,0 1 1,0-1-1,0 0 0,0 1 1,0-1-1,0 1 1,1-1-1,-1 0 0,1 1 1,-1-1-1,1 1 1,-1-1-1,1 1 0,0-1 1,0 1-1,0 0 1,0-1-1,0 1 0,0 0 1,0 0-1,0 0 1,3-2-1,9-3 310,0 0-1,0 2 1,1-1 0,0 2 0,0 0-1,23-2 1,89 0 802,-112 5-1261,-12 0-67,16-1 11,0 1 0,0 1 0,0 1 0,0 1 0,23 6 0,-38-9-13,1 1-1,-1 0 1,0 0-1,0 1 1,-1-1 0,1 1-1,0-1 1,0 1-1,-1 0 1,1 0-1,-1 0 1,0 1 0,1-1-1,-1 0 1,0 1-1,-1 0 1,1-1 0,0 1-1,-1 0 1,1 0-1,-1 0 1,0 0 0,0 0-1,0 0 1,0 0-1,-1 0 1,1 0 0,-1 0-1,0 1 1,0-1-1,0 0 1,0 0-1,0 0 1,-1 1 0,1-1-1,-1 0 1,0 0-1,-2 5 1,-3 5 0,0 1 0,-1-1 0,-1 0 0,0-1 0,-1 0 0,0 0 0,0-1 0,-1 0 0,-19 15 0,16-15 0,1 1 0,0 1 0,1 0 0,1 0 0,0 1 0,-16 28 0,26-41 0,-1 0 0,1 0 0,0 0 0,-1 0 0,1 0 0,0 0 0,0 0 0,-1 0 0,1 0 0,0 0 0,0 0 0,0 0 0,0-1 0,0 1 0,0 0 0,1 0 0,-1 0 0,0 0 0,0 0 0,1 0 0,-1 0 0,1 0 0,-1 0 0,0-1 0,1 1 0,0 0 0,0 1 0,1-1 0,0 1 0,0-1 0,0 0 0,0 0 0,0 0 0,0 0 0,0 0 0,1 0 0,-1-1 0,0 1 0,4 0 0,11 1 0,1-1 0,29-3 0,-27 2 0,-1-1-391,-1 2 1,0 1-1,1 0 0,-1 1 1,0 1-1,0 0 0,0 2 1,-1 0-1,0 1 0,29 16 1,-16-5-7773</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1.594"/>
    </inkml:context>
    <inkml:brush xml:id="br0">
      <inkml:brushProperty name="width" value="0.025" units="cm"/>
      <inkml:brushProperty name="height" value="0.025" units="cm"/>
    </inkml:brush>
  </inkml:definitions>
  <inkml:trace contextRef="#ctx0" brushRef="#br0">893 94 10570,'0'0'2568,"-2"-9"-1004,2 5-1375,-1 0 1,0 0-1,0 0 1,-1 0-1,1 0 1,-1 0 0,0 1-1,0-1 1,0 1-1,0-1 1,0 1-1,-1 0 1,0 0-1,0 0 1,0 0-1,0 1 1,0-1-1,0 1 1,0-1-1,-1 1 1,0 0-1,1 1 1,-1-1-1,0 1 1,0-1-1,0 1 1,1 0-1,-1 1 1,-6-2-1,-7 0-19,0 1-1,-1 0 1,1 1 0,-1 1-1,1 1 1,0 0-1,0 2 1,0 0-1,0 0 1,0 2-1,-30 13 1,6 3 298,0 1 1,1 1-1,-45 38 0,47-32-280,1 2 0,2 1 0,2 2 0,1 1 0,-41 60 0,58-73-119,0 1 1,2 0 0,1 1 0,1 1 0,1 0-1,1 0 1,1 1 0,2 0 0,1 0-1,-4 54 1,9-72-48,0-1 0,0 1 0,1-1 0,1 1 0,-1-1 0,1 0 0,1 0 0,0 0 0,0 0 0,0 0 0,1 0 0,0-1 0,0 0 0,1 0 0,0 0 0,0 0 0,1-1 0,0 0 1,0 0-1,1 0 0,-1-1 0,1 0 0,0 0 0,0-1 0,1 0 0,-1 0 0,1-1 0,0 1 0,0-2 0,0 1 0,12 1 0,9 1 156,1 0 0,-1-2-1,1-2 1,0 0 0,0-2 0,0-1 0,0-2 0,-1 0 0,54-17 0,-29 3 173,-1-1 0,0-4 0,-2-1 0,62-40 0,-85 46-185,0-1 0,-2-1 0,0-2 0,-1 0 1,-1-2-1,-2 0 0,23-32 0,-37 44-88,0 0 0,-1 0 1,-1-1-1,0 0 0,-1-1 0,0 1 0,-1-1 1,3-19-1,-6 23-55,0 0 1,0 0-1,-1-1 1,-1 1-1,0 0 1,0 0-1,-1-1 1,-1 1-1,1 1 1,-2-1-1,1 0 1,-9-16-1,4 14-194,0 0 0,0 0 1,-1 1-1,0 0 0,-1 0 0,0 1 0,-1 0 0,0 1 1,-1 0-1,0 1 0,0 0 0,-24-10 0,16 9-443,0 1 0,-1 1 0,0 1 1,0 1-1,0 1 0,-1 1 0,-41-1 0,25 4-5899</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2.485"/>
    </inkml:context>
    <inkml:brush xml:id="br0">
      <inkml:brushProperty name="width" value="0.025" units="cm"/>
      <inkml:brushProperty name="height" value="0.025" units="cm"/>
    </inkml:brush>
  </inkml:definitions>
  <inkml:trace contextRef="#ctx0" brushRef="#br0">170 0 12812,'0'0'1922,"-71"19"-224,46 10-97,1 9-320,5 7-32,3 5-448,8 3-480,1 2-257,7-3 0,0-2-577,0-4-1345,3-5-1601,-1-1-2306</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2.839"/>
    </inkml:context>
    <inkml:brush xml:id="br0">
      <inkml:brushProperty name="width" value="0.025" units="cm"/>
      <inkml:brushProperty name="height" value="0.025" units="cm"/>
    </inkml:brush>
  </inkml:definitions>
  <inkml:trace contextRef="#ctx0" brushRef="#br0">27 1 11018,'0'0'2403,"-12"82"-610,8-40 225,0 0 545,3-1-513,-1 1-1538,2 1-384,0-1-1409,0-4-2018,0-4-3427</inkml:trace>
  <inkml:trace contextRef="#ctx0" brushRef="#br0" timeOffset="1">15 607 16367,'0'0'2499,"-8"50"-417,4-28-128,2-2-129,1-3-415,1-4-898,0-2-448,0-6-1025,7-5-1345,-1 0-1762,3-16-5669</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3.337"/>
    </inkml:context>
    <inkml:brush xml:id="br0">
      <inkml:brushProperty name="width" value="0.025" units="cm"/>
      <inkml:brushProperty name="height" value="0.025" units="cm"/>
    </inkml:brush>
  </inkml:definitions>
  <inkml:trace contextRef="#ctx0" brushRef="#br0">506 1 12364,'0'0'11787,"-11"12"-10383,-148 177 967,89-101-682,-150 146 0,217-232-1340,-29 21-2732,32-23 2248,0 0 0,0 1 0,-1-1 0,1 0 0,0 0 0,-1 0 0,1 0 0,0 0 0,-1 0 0,1 0 0,0 0 0,-1 0 0,1 0 0,0-1 0,-1 1 0,1 0 0,0 0 0,0 0 0,-1 0 0,1 0 0,0-1 0,0 1 0,-1 0 0,1 0 0,0 0 0,0-1 0,-1 1 0,1 0 0,0 0 0,0-1 0,0 1 0,0 0 0,-1-1 0,-1-21-5439,6-15-2962</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3.666"/>
    </inkml:context>
    <inkml:brush xml:id="br0">
      <inkml:brushProperty name="width" value="0.025" units="cm"/>
      <inkml:brushProperty name="height" value="0.025" units="cm"/>
    </inkml:brush>
  </inkml:definitions>
  <inkml:trace contextRef="#ctx0" brushRef="#br0">0 0 10666,'0'0'12716,"7"52"-10153,-7-16-802,0 9-255,5 4-353,2 0-449,4 0-415,4-4-193,5-7 0,2-7-160,2-6-865,5-9-512,-5-12-1090,1-4-1857,-5-5-4004</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4.185"/>
    </inkml:context>
    <inkml:brush xml:id="br0">
      <inkml:brushProperty name="width" value="0.025" units="cm"/>
      <inkml:brushProperty name="height" value="0.025" units="cm"/>
    </inkml:brush>
  </inkml:definitions>
  <inkml:trace contextRef="#ctx0" brushRef="#br0">236 55 18257,'0'0'5130,"5"-9"-2450,18-26-400,-11 24-817,-7 15-770,-5 15-415,0-19-267,-2 13 127,0-2 0,-2 1 0,1 0 0,-1 0 0,-1-1 0,0 0 0,-13 21 0,-56 73 481,48-72-404,-46 61-178,72-94-45,0 0 0,0 0 0,0-1 0,0 1 0,0 0 0,0 0 0,0 0 0,0 0 0,0 0 0,0 0 0,0 0 0,0 0 0,-1 0 0,1 0 0,0 0 0,0 0 0,0 0 0,0 0 0,0 0 0,0 0 0,0 0 0,0 0 0,0 0 0,0 0 0,0 0 0,0 0 0,0 0 0,-1 0 0,1 0 0,0 0 0,0 0 1,0 0-1,0 0 0,0 0 0,0 0 0,0 0 0,0 0 0,0 0 0,0 0 0,0 0 0,-1 0 0,6-15-810,9-20-1136,69-175-6356,-59 118 8655,-29 114 2106,-1 8-840,1 0 0,1 0 0,0 51 0,4-73-1555,0-1-1,1 1 1,0 0 0,0-1 0,1 1-1,0-1 1,0 1 0,0-1 0,1 0-1,0 0 1,1 0 0,0 0 0,0-1 0,0 1-1,1-1 1,-1 0 0,2 0 0,-1-1-1,1 0 1,-1 0 0,11 7 0,-16-12-47,0 0 0,0 0-1,0 0 1,0 1 0,0-1 0,1 0 0,-1 0 0,0 0 0,0 0 0,0 0 0,0 0-1,0 0 1,0 0 0,0 0 0,1 1 0,-1-1 0,0 0 0,0 0 0,0 0 0,0 0-1,0 0 1,1 0 0,-1 0 0,0 0 0,0 0 0,0 0 0,0 0 0,1 0 0,-1 0-1,0 0 1,0 0 0,0 0 0,0 0 0,0 0 0,1-1 0,-1 1 0,0 0 0,0 0-1,0 0 1,0 0 0,0 0 0,0 0 0,0 0 0,1 0 0,-1 0 0,0-1 0,0 1-1,0 0 1,0 0 0,0 0 0,0 0 0,0 0 0,0-1 0,0 1 0,0 0 0,0 0-1,0 0 1,0 0 0,0 0 0,0-1 0,0 1 0,0 0 0,0 0 0,0 0-1,-4-17 213,-14-16-90,-11-2-139,-45-42 1,60 64-37,0 1 1,-1 0-1,0 1 0,-1 1 1,0 1-1,-18-9 0,34 18 45,0 1 0,0-1 1,0 0-1,0 0 0,0 0 0,0 0 0,0 0 0,0 0 0,0 0 0,0 0 0,0 0 0,-1 0 0,1 0 0,0 0 0,0 0 0,0 0 0,0 1 0,0-1 0,0 0 0,0 0 0,0 0 1,0 0-1,0 0 0,0 0 0,0 0 0,0 0 0,0 0 0,0 0 0,13 10 42,26 13 92,24 4-234,0-2 0,2-4 0,104 21 1,-113-36-3351,-5-5-3753</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5:39.406"/>
    </inkml:context>
    <inkml:brush xml:id="br0">
      <inkml:brushProperty name="width" value="0.025" units="cm"/>
      <inkml:brushProperty name="height" value="0.025" units="cm"/>
    </inkml:brush>
  </inkml:definitions>
  <inkml:trace contextRef="#ctx0" brushRef="#br0">0 1 8552,'48'12'-1377,"-1"-11"544</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5:39.793"/>
    </inkml:context>
    <inkml:brush xml:id="br0">
      <inkml:brushProperty name="width" value="0.025" units="cm"/>
      <inkml:brushProperty name="height" value="0.025" units="cm"/>
    </inkml:brush>
  </inkml:definitions>
  <inkml:trace contextRef="#ctx0" brushRef="#br0">883 1 8840,'-31'4'652,"0"1"0,0 2 0,1 1 0,-1 1 0,-45 21 0,-134 83 833,160-83-1262,1 2 0,2 2 0,-44 42 0,72-58-92,1 1 0,1 0-1,1 1 1,0 1 0,2 0 0,0 1 0,2 1-1,0 0 1,-10 33 0,9-12-91,3 1 1,1 0-1,3 0 1,1 0-1,3 1 0,4 57 1,-2-87-38,2-1 1,-1 1 0,2-1-1,0 0 1,1 0-1,1 0 1,12 27 0,-13-34 7,0-1-1,1 0 1,-1 0 0,2-1 0,-1 1 0,1-1 0,-1 0 0,2-1-1,-1 1 1,1-1 0,-1-1 0,2 1 0,-1-1 0,0 0 0,1-1 0,12 5-1,4-3 369,0 0 0,0-1-1,0-2 1,1 0 0,-1-1-1,1-2 1,-1-1 0,1 0-1,-1-2 1,0-1 0,31-10-1,-16 2 398,0-1 0,-1-2-1,-1-2 1,0-1 0,65-47-1,-85 53-611,0-2 0,-1 0 0,0-1-1,-2-1 1,0 0 0,-1 0 0,0-2-1,-2 0 1,0 0 0,-1-1-1,12-34 1,-18 44-152,-1-1-1,0 0 0,0 0 0,-1-1 1,-1 1-1,0 0 0,-1-1 1,0 1-1,0 0 0,-1-1 1,-1 1-1,0 0 0,0 0 1,-1 0-1,-1 0 0,1 0 0,-2 1 1,0 0-1,0 0 0,-1 0 1,0 0-1,0 1 0,-1 0 1,-9-9-1,4 8-45,0 1 1,0-1-1,-1 2 1,-1 0-1,0 0 1,0 2-1,0 0 1,0 0-1,-1 1 1,0 1-1,0 0 1,-1 1-1,1 1 1,-1 0-1,1 2 1,-19 0-1,10 1-159,0 0-1,0 2 1,1 1 0,0 0-1,-1 2 1,2 1-1,-1 1 1,1 0 0,-40 23-1,51-24-286,0 1 0,0 0-1,0 0 1,-18 21 0,25-25 49,0 1 0,0-1 0,1 1 0,0 0 0,0 0 0,1 1 0,-1-1 0,1 1 0,0-1 0,0 1 0,1-1 0,0 1 0,-1 10 1,6 21-5000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54.873"/>
    </inkml:context>
    <inkml:brush xml:id="br0">
      <inkml:brushProperty name="width" value="0.025" units="cm"/>
      <inkml:brushProperty name="height" value="0.025" units="cm"/>
    </inkml:brush>
  </inkml:definitions>
  <inkml:trace contextRef="#ctx0" brushRef="#br0">5737 924 10762,'0'0'2589,"0"-12"-1788,2-36 203,-2 45-879,0 0 0,-1 0 0,1 1-1,-1-1 1,0 0 0,0 0 0,0 0 0,0 1 0,0-1 0,0 1 0,-1-1 0,1 1 0,-1-1 0,0 1 0,0 0 0,0 0 0,0 0 0,0 0 0,0 0 0,-4-3 0,-3 0 159,0 0 0,-1 0 1,1 1-1,-12-4 0,12 4 11,-69-22 692,-89-17 0,-45-14 637,-111-76-626,224 86-584,-3 5 1,-170-46 0,149 64-191,-1 6-1,-132-3 1,-255 16-155,297 7 40,-50-4-57,-359 7 163,512 3-173,0 5 0,1 4 0,1 5 0,0 5 0,3 5 0,0 4 0,2 5 0,2 5 1,3 3-1,-122 82 0,139-75-11,3 2 0,2 5 1,4 2-1,2 4 0,3 3 0,4 2 1,3 4-1,3 1 0,4 4 0,3 2 1,-75 173-1,100-189-4,3 1-1,3 2 1,3-1 0,4 2-1,2 0 1,4 1 0,3 0-1,6 78 1,3-85 0,4 0 0,2 0 1,3-1-1,3-1 0,3 0 0,2-2 1,4 0-1,2-2 0,36 59 0,-11-39 14,2-3 0,5-2 0,2-2-1,4-4 1,3-2 0,2-4 0,138 96-1,-94-85 30,3-5-1,3-5 0,3-6 1,242 80-1,-247-105 27,2-6 1,1-4-1,0-7 1,2-4-1,230-7 1,-156-19 185,-1-10 0,370-90 0,566-251-96,-895 264-244,-4-10-1,350-223 1,-441 237 60,210-188 0,-284 220 19,-3-3-1,-4-2 1,-2-4-1,81-127 1,-118 158 20,0 0 0,-3-1 1,-2-2-1,-1 1 0,-3-2 1,-2 0-1,12-79 0,-21 88 89,0-1 0,-3 1 1,-1-1-1,-2 0 0,-1 1 0,-2 0 0,-2 0 0,-1 1 0,-1 0 0,-20-42 0,-1 15-61,-3 1 0,-2 3-1,-3 0 1,-3 3 0,-2 1-1,-2 3 1,-3 1 0,-101-81-1,32 44 25,-3 4-1,-5 6 1,-157-74-1,34 39-92,-6 10 0,-3 12 0,-437-95 0,507 150-106,-2 7-1,-318-5 1,359 36-107,1 6 1,0 7-1,0 7 0,-144 39 0,-283 130-4450,201-39-2471,65-19-3228</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8:02.835"/>
    </inkml:context>
    <inkml:brush xml:id="br0">
      <inkml:brushProperty name="width" value="0.025" units="cm"/>
      <inkml:brushProperty name="height" value="0.025" units="cm"/>
    </inkml:brush>
  </inkml:definitions>
  <inkml:trace contextRef="#ctx0" brushRef="#br0">1907 275 1313,'0'0'1970,"3"-8"-48,0 1-1569,0-1 0,-1 1 0,0-1-1,0 0 1,-1 0 0,0 0 0,0 1 0,-1-1 0,0 0 0,-1 0-1,1 0 1,-2 0 0,1 0 0,-1 0 0,0 1 0,0-1 0,-1 1 0,0 0-1,-5-9 1,3 10-251,0 0 0,0 0 0,-1 1-1,1-1 1,-1 1 0,-1 0 0,1 1-1,-1 0 1,1 0 0,-1 0 0,0 0 0,-1 1-1,1 1 1,-1-1 0,-10-1 0,-15-3 286,0 2 1,-45-1 0,40 3-125,-138-9 1258,-224 12 1,321 6-1364,0 2 0,0 5 0,1 3 0,1 3 0,-95 37 0,151-48-111,-1 1 0,1 1 0,1 1 0,0 0 0,0 2 0,1 1 0,1 0 0,1 1 0,0 1 0,0 0 0,2 1 0,0 1 0,1 1 0,1 0 0,1 1 0,0 0 0,2 0 0,-12 31 0,13-24-21,0-1 0,2 1 0,1 0 0,2 1 0,-3 50-1,7-64 41,0 0-1,1-1 0,1 1 1,0-1-1,1 1 0,1-1 0,0 0 1,0 0-1,2-1 0,-1 1 1,2-1-1,-1 0 0,16 20 1,22 16 41,2-1 0,59 47 0,19 17-37,-94-82-34,2-2 1,0 0 0,2-2-1,1-2 1,1-1 0,0-2-1,2-2 1,0-1 0,1-1-1,1-3 1,0-1 0,0-2-1,2-2 1,-1-1 0,0-3-1,45 0 1,17-7 804,1-5 0,128-27 0,199-66-480,-346 78 128,-1-3-1,153-72 0,-209 84-373,0-1 1,-1-2-1,-1 0 0,0-2 0,-2-1 0,0-1 0,-1 0 0,-2-2 0,0-1 0,-1-1 0,26-43 1,-38 53 31,0 0 0,-1-1 0,-1 0 0,-1 0 0,0-1 0,-1 1 0,-1-1 0,0 0 0,-2 0 0,1-23 0,-3 27-71,0-1-1,-1 1 0,-1 1 0,0-1 0,0 0 1,-1 1-1,-1-1 0,0 1 0,-1 0 1,0 1-1,-1-1 0,0 1 0,-17-19 0,-4 1-73,-1 3-1,-1 0 0,-1 2 0,-1 1 0,-2 1 0,0 3 0,-1 0 0,0 2 0,-2 2 0,-45-13 0,-24-2-38,-2 5 0,-152-16 0,117 26-1,-1 5 1,-243 16-1,300 3 20,1 2 0,0 5-1,1 3 1,1 5 0,-137 55 0,189-64 5,1 1 1,1 2-1,0 0 1,2 2-1,0 2 1,1 0-1,-41 45 1,40-34-144,2 1 0,1 2 1,1 0-1,3 2 1,-31 71-1,37-71 35,1 0 0,2 1 0,1 1 0,-9 73 0,18-87 101,1-1 1,1 1 0,1 0 0,1-1 0,2 1 0,0-1 0,2 0 0,15 44 0,7 0-487,53 95 0,-66-137 381,2-1 0,1 0-1,1-1 1,1-1 0,0-1 0,31 25-1,-35-36 125,1-1 0,0-1 0,1 0 0,-1-2 0,2 0 0,-1-1 0,1 0 0,0-2 0,1 0 0,25 2 0,23 0 60,111-3-1,-162-4-55,71-4 26,-1-4-1,0-4 1,111-29 0,250-92 56,-378 110-72,-10 6 14,-2-4 0,0-2 0,-2-3 0,80-47 1,-121 63 17,0-1 1,-1 0-1,0-1 1,-1 0 0,0-1-1,-1 0 1,0-1 0,-1-1-1,-1 0 1,0 0-1,-1-1 1,-1 0 0,0 0-1,-2-1 1,1 0 0,-2-1-1,-1 1 1,0-1-1,3-34 1,-6 41-9,-1 0 1,-1 1-1,1-1 0,-2 0 0,0 1 1,0-1-1,0 1 0,-2-1 1,1 1-1,-1 0 0,-1 0 0,-8-15 1,4 13-8,0 0 0,-1 1 1,0 0-1,0 0 0,-1 1 1,-1 0-1,0 1 0,-16-10 0,-7 1-15,0 0-1,-1 3 0,-1 1 0,-1 1 1,0 2-1,-42-6 0,-37 0-91,0 5 1,0 4-1,-1 6 0,-143 16 0,162-2-1019,0 4 0,-142 41-1,-36 43-8067,199-65 664</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45.796"/>
    </inkml:context>
    <inkml:brush xml:id="br0">
      <inkml:brushProperty name="width" value="0.025" units="cm"/>
      <inkml:brushProperty name="height" value="0.025" units="cm"/>
    </inkml:brush>
  </inkml:definitions>
  <inkml:trace contextRef="#ctx0" brushRef="#br0">0 80 13132,'982'-38'3425,"-151"1"-3566,1671 32 1865,989 94 959,-994-16-1208,-474-42-938,1555 46-81,-3128-58 131,648 21 7,-3-35-461,-1075-5-131,66-2 15,168-23 1,-247 24-415,8-4 605,-14-4-6137,-2 0 666</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48.452"/>
    </inkml:context>
    <inkml:brush xml:id="br0">
      <inkml:brushProperty name="width" value="0.025" units="cm"/>
      <inkml:brushProperty name="height" value="0.025" units="cm"/>
    </inkml:brush>
  </inkml:definitions>
  <inkml:trace contextRef="#ctx0" brushRef="#br0">7610 517 17040,'-67'-45'42,"-1"3"-1,-2 3 1,-2 3 0,-132-45-1,50 39-53,-284-40-1,-166 24 113,565 54-95,-2445-83 2136,1770 107-711,-5 61 77,522-44-973,-303 99 1,359-86-497,3 7 1,-235 132-1,283-134 64,-146 115-1,204-143-62,0 1 1,3 2-1,0 1 1,2 1-1,1 2 0,2 0 1,-26 50-1,41-67-34,1 1 1,1 0-1,0 0 1,2 0-1,0 1 0,1 0 1,1 0-1,1 1 0,0-1 1,2 0-1,0 1 0,1-1 1,1 0-1,1 1 0,0-1 1,2 0-1,0-1 0,1 1 1,1-1-1,1 0 0,0-1 1,20 31-1,-3-16 18,2-1 1,1-2-1,1 0 0,1-2 1,2-2-1,0 0 0,60 33 1,-3-11 49,1-4 0,98 32 0,26-3 89,375 72 0,244-20-49,716-10-164,6-111 193,984-219 1353,-1978 110-1425,-433 74-11,-2-6-1,155-69 0,-239 88 5,0-1-1,-1-3 1,-2-1-1,51-41 1,-76 53-16,-1 0 0,-1 0 0,0-2 0,-1 1 1,-1-2-1,11-16 0,-16 21-16,0-1 1,-1 1-1,0-1 0,0 0 1,-1 0-1,0 0 1,-1 0-1,-1 0 0,1-1 1,-2-15-1,-1 13-33,0 1-1,-2 0 1,1 0 0,-2 1-1,1-1 1,-2 1 0,0 0-1,0 0 1,-1 0 0,-1 0-1,0 1 1,0 0 0,-1 1 0,0 0-1,-12-11 1,-9-7-116,-2 2 1,-1 1-1,-62-38 1,4 12-172,-2 4 1,-2 4-1,-2 5 0,-110-30 1,-420-71-1648,-284 31-1973,-5 67-2608,446 34 1648</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1:31.927"/>
    </inkml:context>
    <inkml:brush xml:id="br0">
      <inkml:brushProperty name="width" value="0.025" units="cm"/>
      <inkml:brushProperty name="height" value="0.025" units="cm"/>
    </inkml:brush>
  </inkml:definitions>
  <inkml:trace contextRef="#ctx0" brushRef="#br0">3644 453 5701,'-680'123'1853,"548"-99"-1641,-1-6-1,-239 3 1,339-20 80,1 2 0,0 1 0,0 2 1,0 1-1,1 1 0,0 2 0,0 1 0,1 1 0,1 2 0,-31 19 0,18-7-238,2 2-1,1 1 1,1 2-1,2 2 1,1 1-1,-31 40 0,51-55-47,0 0 0,2 1 0,0 1 0,1 0 0,2 0 0,-16 43-1,23-53-11,-1 0 0,2 1 0,0-1 0,0 1 0,1-1-1,1 1 1,0 0 0,0-1 0,1 1 0,1 0-1,0-1 1,0 1 0,1-1 0,0 0 0,1 0 0,7 13-1,1-5-6,0 0 0,2-1 0,0 0 0,1-1 0,1-1 0,0 0 0,1-2 0,1 1 0,27 15 0,22 11 97,95 41 0,36 7-33,3-9-1,4-8 1,2-10 0,3-9-1,329 40 1,443-25 205,3-56-10,-60-57-125,-5-56 357,-359 36-20,842-169 145,-1335 221-581,48-11-14,-104 20 18,1 0-1,0 0 1,-1-1-1,0-1 0,0 0 1,14-10-1,-21 12 1,-1 1 1,1-1-1,-1 0 0,0 0 0,0-1 0,-1 1 0,1-1 0,-1 0 0,0 1 1,0-1-1,0-1 0,-1 1 0,0 0 0,0-1 0,0 1 0,1-8 1,-3 5 12,1 0 0,-1 1 1,0-1-1,-1 0 1,0 0-1,0 0 0,-1 1 1,0-1-1,0 1 1,-6-14-1,-2 2 63,0 0 0,-2 1-1,0 0 1,-1 1 0,0 0 0,-2 1 0,-29-26 0,4 11-20,-1 2 0,-1 2 0,-60-30 0,-148-55 89,170 77-126,-806-334 629,-22 50-563,535 217-108,-5 16 0,-2 17 0,-4 16 1,-499-5-1,519 55-39,1 15 1,-432 70-1,492-27 3,3 14 0,-389 142 0,484-132 16,5 8-1,3 9 0,5 9 1,-196 142-1,280-169-4,3 5 1,-111 115-1,178-158-13,1 1 0,3 1 0,1 2 0,2 1 1,3 2-1,1 1 0,2 0 0,-21 63 0,38-88 23,1 1 0,1 0 0,1 0 0,1 1 0,1 0 0,1-1 0,1 1 0,1 0-1,2 0 1,0 0 0,2-1 0,0 1 0,2-1 0,1 0 0,1 0 0,0-1 0,2 0 0,15 25 0,3-6-28,2-1 1,2-1 0,2-2 0,1-1-1,2-2 1,1-2 0,75 51 0,19 0-1118,169 79 1,-27-39-2965,-11-26-3737</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2:37.224"/>
    </inkml:context>
    <inkml:brush xml:id="br0">
      <inkml:brushProperty name="width" value="0.025" units="cm"/>
      <inkml:brushProperty name="height" value="0.025" units="cm"/>
    </inkml:brush>
  </inkml:definitions>
  <inkml:trace contextRef="#ctx0" brushRef="#br0">7201 759 5317,'0'0'5579,"-6"-9"-5099,-1 0-505,-1 0-1,0 0 1,0 0 0,-1 1-1,1 0 1,-2 1 0,-17-11-1,-19-4 312,-1 2 1,-76-22-1,-106-15-179,80 23-795,-142-41-45,-539-129 4967,-12 55-971,334 102-3034,-745 24 1,825 49 5,-520 99-1,422-8 1781,455-95-1884,0 3 1,1 3-1,2 3 0,1 3 1,-71 48-1,102-56-134,1 2 0,1 1 0,1 2 0,2 1-1,1 1 1,2 2 0,1 1 0,-23 41 0,35-50-73,1 0-1,1 0 1,1 1 0,2 1 0,1-1-1,1 2 1,2-1 0,0 1 0,3 0-1,0 0 1,2 1 0,4 54-1,1-63 64,1 0-1,1-1 0,1 1 0,1-1 0,0 0 0,2-1 1,0 0-1,2-1 0,0 0 0,1 0 0,1-2 0,0 1 1,30 26-1,-2-7 51,1-2 1,2-2 0,1-2-1,73 36 1,-3-11 139,3-5 1,205 58-1,264 26 402,-249-80-479,365 13 1,348-58 12,-2-92-52,-9-77 23,14-69-14,-764 146 549,436-186 0,-372 92 276,-302 145-708,-2-3 0,-1-2 0,-2-1 0,59-61 1,-93 83-147,0 0 1,-1-1 0,-1 0 0,-1-2 0,0 1-1,-1-1 1,-1 0 0,11-34 0,-17 42-36,0 0 0,-1 0 0,0 0 0,-1 0 0,-1 0 0,1 0 0,-1 0 0,-1 0 0,0 0 0,0 0 0,-1 0 0,-1 0 0,1 0 0,-2 0 0,1 1 0,-1 0 0,-1-1 0,1 2 0,-11-15 0,4 9-49,-1 0-1,0 1 1,-1 1-1,-1 0 1,1 0-1,-21-11 1,-3 0-208,-65-29 0,19 18-268,0 4-1,-141-32 1,-188-9-929,-452-9-2670,-5 56-4133,383 23-1374</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59.374"/>
    </inkml:context>
    <inkml:brush xml:id="br0">
      <inkml:brushProperty name="width" value="0.025" units="cm"/>
      <inkml:brushProperty name="height" value="0.025" units="cm"/>
    </inkml:brush>
  </inkml:definitions>
  <inkml:trace contextRef="#ctx0" brushRef="#br0">13 26 9417,'0'0'5093,"-4"-4"-5083,-5-12 27,18 11 94,37 11 161,-13-1-271,464 34 1709,-165-16 234,881 21-170,3-70-1092,-12 0 203,-189 25-639,1588-11 621,1494 2-492,-3037 33-289,84 0-52,1893 15 800,-1026-24-785,-1938-15-125,36-2-1565,-39-10-4880,-23-4-2713</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1:00.200"/>
    </inkml:context>
    <inkml:brush xml:id="br0">
      <inkml:brushProperty name="width" value="0.025" units="cm"/>
      <inkml:brushProperty name="height" value="0.025" units="cm"/>
    </inkml:brush>
  </inkml:definitions>
  <inkml:trace contextRef="#ctx0" brushRef="#br0">6749 937 15407,'4'-11'90,"0"-1"1,-2 1 0,1-1 0,-1 0-1,-1 0 1,0-16 0,-1 23-79,-1-1 0,1 1 0,-1 0 0,-1-1 0,1 1 0,-1 0-1,0 0 1,0 0 0,0 0 0,-1 0 0,1 0 0,-1 1 0,0 0 0,-1-1 0,1 1 0,-7-5 0,-9-7-115,-2 1 1,0 0-1,0 2 0,-1 1 1,-1 1-1,0 0 1,-27-7-1,-179-44-176,193 53 316,-1009-183 325,-13 73-136,577 85 18,-1 22 0,0 20 0,-570 83 1,1039-89-243,-570 89-27,413-57 76,-227 77 1,340-91 206,2 2 1,-97 54-1,132-65-214,2 2 0,-1 0 0,2 1 0,-1 0 0,2 2 0,0 0 0,1 0 0,1 2 0,0 0 0,-18 33 0,26-40-39,1 1 0,1-1-1,0 1 1,0 0-1,1-1 1,0 2 0,1-1-1,1 0 1,0 0-1,1 1 1,0-1 0,1 0-1,3 20 1,0-15 44,1 0 1,1 0 0,0-1-1,2 0 1,-1 0-1,2-1 1,0 0 0,19 23-1,5-1 106,1-2 0,2-1 0,2-1 1,1-3-1,78 48 0,1-11-53,2-6 0,3-6 0,2-4 0,239 61 0,-102-54 24,390 36 1,1262-39 813,-1417-75-857,-2-23 1,781-168 0,-1244 203-82,382-103 71,-361 93-57,-1-2 0,-1-3 0,-1-2 0,-1-1 0,72-54-1,-105 68-8,-1-2 0,0 1 0,0-2 0,-2 0-1,0-1 1,0 0 0,-2-1 0,0-1 0,-1 1-1,-1-2 1,0 1 0,-1-1 0,-2 0 0,0-1-1,0 0 1,-2 0 0,-1 0 0,0 0 0,-2-1-1,0 1 1,-1-1 0,-1 1 0,-1 0 0,-1-1-1,-1 1 1,0 0 0,-2 1 0,0-1 0,-1 1-1,-1 0 1,-1 1 0,-15-23 0,-5 0 80,-2 1 1,-1 2 0,-3 1 0,0 2-1,-3 1 1,-1 2 0,-1 2-1,-82-47 1,16 21 152,-3 4 1,-180-59-1,90 52-145,-3 8-1,-1 10 1,-3 8-1,-265-8 0,-839 69-5247,744 15-2310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2:40.152"/>
    </inkml:context>
    <inkml:brush xml:id="br0">
      <inkml:brushProperty name="width" value="0.025" units="cm"/>
      <inkml:brushProperty name="height" value="0.025" units="cm"/>
    </inkml:brush>
  </inkml:definitions>
  <inkml:trace contextRef="#ctx0" brushRef="#br0">5945 1190 15599,'85'-64'444,"3"5"1,2 3-1,139-64 0,-182 101-723,59-29-1248,-97 44 1044,-1-1-1,0 0 1,0 0-1,-1-1 1,1 0-1,-1 0 1,0-1-1,-1 0 1,6-8 0,-11 13 263,1 0 0,-1 0 1,0 0-1,0 0 0,0 0 1,-1 0-1,1 0 0,0 0 1,-1-1-1,0 1 1,1 0-1,-1 0 0,0-1 1,0 1-1,0 0 0,0 0 1,-1-1-1,1 1 1,-1 0-1,1 0 0,-1 0 1,0-1-1,0 1 0,0 0 1,0 0-1,0 0 1,0 0-1,0 1 0,-1-1 1,1 0-1,-1 0 0,1 1 1,-1-1-1,0 1 0,-2-2 1,-6-5-108,-1 1 1,-1 0-1,1 1 0,-22-9 1,-186-65 6221,-123-14-1901,187 53-3094,-403-94 1520,-6 25 0,-778-52 0,993 144-2225,-423 32 1,497 10-177,2 12 0,-284 76 0,422-77 30,1 7 0,-148 67 0,218-79-38,1 2 1,2 4-1,1 1 0,2 4 0,2 2 0,-61 59 0,102-86 1,0 0 0,1 1 1,0 1-1,2 0 0,0 1 1,1 0-1,1 1 1,0 0-1,-6 23 0,12-31 6,1 0 0,1 0-1,0 0 1,0 1 0,1-1 0,1 0-1,0 1 1,1-1 0,0 0 0,1 0-1,0 0 1,1 0 0,1 0 0,0 0-1,0 0 1,1-1 0,11 20 0,5-1 3,2-1 1,0 0 0,2-2 0,1-1 0,1-1 0,1-1 0,1-2 0,41 25 0,15 2 55,171 74 1,-85-57 15,268 66-1,195-2-32,-154-58-15,2-21 0,717-16 0,-667-59 289,-2-23 0,561-124 1,-597 57 305,-362 75-63,207-89-1,-306 114-442,-1-1 1,-1-2-1,-1-1 0,0-1 0,-1-2 1,30-28-1,-53 43-99,-1 0 0,1 0 0,-1 0 1,0-1-1,-1 0 0,0 0 0,0 0 0,0 0 0,-1 0 1,0-1-1,-1 0 0,1 0 0,-1 0 0,0-9 0,-1 9-20,-1 1 0,-1 0 0,0 0 0,0 0 0,0 0 0,-1 0 0,0 1-1,0-1 1,0 0 0,-1 1 0,0-1 0,-1 1 0,1 0 0,-1 0 0,-1 1-1,1-1 1,-6-5 0,-4-3-33,-1 0 0,-1 1 1,0 0-1,-1 1 0,-26-14 0,-107-43-280,27 24-57,-1 6 1,-216-40 0,-274 7-1007,-609 63-5627,819 32 1463</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36.123"/>
    </inkml:context>
    <inkml:brush xml:id="br0">
      <inkml:brushProperty name="width" value="0.025" units="cm"/>
      <inkml:brushProperty name="height" value="0.025" units="cm"/>
    </inkml:brush>
  </inkml:definitions>
  <inkml:trace contextRef="#ctx0" brushRef="#br0">5484 66 16303,'-1100'-65'2913,"-3"88"-2732,856-14-173,-665 67 977,692-41-48,3 11 0,-236 81 0,295-72-707,-257 130 1,336-142-335,1 3 0,3 4 0,2 3 0,-122 115 0,176-149 83,2 0 0,0 0 0,2 2 0,0 0 1,1 1-1,-21 45 0,30-54-4,0 1 0,1-1 1,0 1-1,1 1 1,1-1-1,0 0 0,1 0 1,1 1-1,0-1 0,1 1 1,0-1-1,1 0 0,8 27 1,-1-13 5,2-2-1,1 1 1,1-2 0,1 1 0,2-2 0,24 31-1,3-4 154,80 76 0,-52-66-25,2-4 0,2-4 0,3-2-1,1-4 1,3-3 0,1-5 0,129 44 0,12-14-72,404 69 0,768 10 27,10-138 235,976-186 59,-1588 48-348,-538 72-482,260-93 0,-429 118-11,100-49 1,-161 67 423,-1 0 0,-1-2 1,-1-1-1,0-1 0,-1-1 0,-1 0 0,0-2 0,21-27 0,-35 38 105,0-1 1,-1 0 0,0 0-1,-1-1 1,0 0-1,0 0 1,-1 0-1,-1 0 1,0 0-1,0-1 1,-1 0 0,-1 1-1,0-1 1,-1 0-1,0 0 1,0 0-1,-1 0 1,-1 1-1,0-1 1,-1 1 0,0-1-1,-1 1 1,0 0-1,0 0 1,-9-13-1,-4-5 218,-1 1 0,-2 0 0,-1 2-1,0 0 1,-2 1 0,-1 2 0,-49-38-1,1 10 142,-2 2 1,-2 4-1,-2 3 0,-105-39 0,24 22 141,-215-50 0,121 55-356,-513-41 1,-265 84-2168,0 100-5331,714-52 1494</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5:26.171"/>
    </inkml:context>
    <inkml:brush xml:id="br0">
      <inkml:brushProperty name="width" value="0.025" units="cm"/>
      <inkml:brushProperty name="height" value="0.025" units="cm"/>
    </inkml:brush>
  </inkml:definitions>
  <inkml:trace contextRef="#ctx0" brushRef="#br0">6399 471 6246,'1'-11'3219,"-1"-7"-2684,1-7-364,0-1-1,1 1 1,2 0 0,0 1-1,14-43 1,-14 59-156,-1 1 1,0 0-1,-1-1 1,0 0 0,0 0-1,0 0 1,-1 0-1,-1 0 1,1-9-1,-2 14 47,1 0-1,-1 0 0,0 1 1,0-1-1,0 0 0,0 0 0,0 1 1,0-1-1,-1 1 0,0-1 0,1 1 1,-1-1-1,0 1 0,0 0 0,0 0 1,0 0-1,-1 0 0,1 1 1,-1-1-1,1 0 0,-1 1 0,1 0 1,-1 0-1,0-1 0,1 1 0,-1 1 1,0-1-1,-3 0 0,-31-5 72,0 2 0,0 1 0,-1 2 0,-72 8 0,93-6-104,-231 16 17,-317-19-1,328-15 70,-734-49 1807,-3 36-425,179 57-989,7 77-130,292 9-256,369-76-103,-223 97 0,290-105 18,2 3-1,0 1 0,-90 73 1,125-88-27,2 1 0,0 1 0,1 1 0,1 0 0,1 2 0,1 0 1,0 1-1,2 1 0,2 0 0,0 1 0,-10 30 0,18-40-17,0 1 0,2 0 0,0 0-1,1 0 1,0 1 0,2-1 0,0 0 0,1 0-1,0 1 1,2-1 0,0 0 0,6 21 0,-2-19-3,1-1 1,0 0-1,1 0 1,1-1-1,1-1 1,0 1-1,1-2 1,1 1 0,0-2-1,24 20 1,14 8-6,2-3 0,2-2 0,1-3 0,114 52 0,262 68 20,-89-61-33,4-15 1,495 46-1,720-40 74,1437-158 82,-2907 67-124,590-55 6,-463 32 31,233-62 0,-443 89-35,183-56-66,-174 52 91,-1-1 1,1 0-1,-1-1 1,0-1-1,-1-1 1,-1-1 0,1 0-1,16-17 1,-27 23 81,0 0 1,0 0 0,0-1 0,-1 1-1,0-1 1,0 0 0,0-1 0,-1 1-1,0 0 1,-1-1 0,0 0 0,0 1-1,0-1 1,-1 0 0,0 0 0,-1-13-1,-1 10 30,-1-1 0,0 1 0,-1-1-1,0 1 1,-1 0 0,0 1-1,-1-1 1,0 1 0,-1-1 0,-9-11-1,-9-10 68,-3 1 0,0 1-1,-2 2 1,-1 1 0,-49-34 0,20 21-162,-2 3 0,-1 3 1,-1 2-1,-2 3 0,-1 3 1,-1 3-1,-1 3 0,-103-17 1,-7 12 69,-2 8 0,-205 7 1,200 16-810,1 9 0,1 8 0,0 8 1,-331 101-1,395-98-2261,8-9-2696</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5:53.181"/>
    </inkml:context>
    <inkml:brush xml:id="br0">
      <inkml:brushProperty name="width" value="0.025" units="cm"/>
      <inkml:brushProperty name="height" value="0.025" units="cm"/>
    </inkml:brush>
  </inkml:definitions>
  <inkml:trace contextRef="#ctx0" brushRef="#br0">7431 260 7687,'-273'-48'1071,"-293"-12"-1,-1637-46-857,1814 93 63,-1381-20 1765,1075 79-2028,521-21 752,-332 91 0,433-94-682,1 3-1,2 4 1,1 2-1,1 4 1,2 2-1,-70 52 0,108-66-88,0 1-1,2 1 1,0 1-1,2 1 1,1 2-1,-25 38 1,34-43-3,1 1 0,1 0 0,1 1 0,2 0 0,0 1 1,2 0-1,0 0 0,2 0 0,-1 31 0,3-32-13,2-1-1,0 1 0,2 0 1,1 0-1,1-1 1,1 1-1,1-1 1,2 0-1,0 0 0,2-1 1,0 0-1,21 37 1,-4-23 12,1 0 0,2-2 0,2-1 0,1-2 0,1 0 1,2-3-1,53 37 0,4-6 116,197 95 0,-59-55-32,4-9-1,5-12 1,276 57-1,759 57-228,-776-157 148,706-38-1,-782-30 198,-2-19 0,422-106 0,-299 6 948,-428 109-847,-2-4 1,171-95 0,-251 122-238,-2-2 0,-1-2 0,-1 0 1,0-2-1,-2-1 0,-1-2 0,33-42 1,-49 57 0,-1-1 0,-1-1 0,0 0 0,-1 0 0,0 0 1,-2-1-1,1 0 0,-2 0 0,0-1 0,0 1 1,-2-1-1,0 1 0,-1-1 0,0 0 0,-1 0 0,-1 0 1,-1 0-1,0 1 0,-7-27 0,5 29-31,-1 1 0,-1-1 0,1 1 0,-2 0 0,0 0 0,0 1-1,-1 0 1,-1 0 0,-16-16 0,9 13-7,-1 0-1,0 0 0,-1 2 1,0 0-1,-32-13 0,11 8-104,-1 2 0,0 2 0,-1 2-1,-1 1 1,-71-7 0,-250 9-3019,314 8 2461,-191 4-3267</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57.369"/>
    </inkml:context>
    <inkml:brush xml:id="br0">
      <inkml:brushProperty name="width" value="0.025" units="cm"/>
      <inkml:brushProperty name="height" value="0.025" units="cm"/>
    </inkml:brush>
  </inkml:definitions>
  <inkml:trace contextRef="#ctx0" brushRef="#br0">48 390 9353,'0'0'4521,"-8"-9"-3090,-23-30-561,29 37-859,1 0 0,0 1-1,1-1 1,-1 0 0,0 0-1,0 0 1,1 1 0,-1-1-1,1 0 1,0 0 0,-1 0-1,1 0 1,0 0 0,0 0-1,0 0 1,1 0 0,-1 0-1,0 0 1,1 0 0,-1 0 0,1 1-1,-1-1 1,1 0 0,0 0-1,0 1 1,0-1 0,0 0-1,0 1 1,0-1 0,1 1-1,-1-1 1,0 1 0,1-1-1,-1 1 1,3-1 0,4-4-27,0 0 0,1 1 0,-1 0 0,18-7 0,10-1 225,-1 2 1,2 1-1,-1 1 1,53-4-1,155-2 343,-213 14-603,2061-16 3309,373-16-1867,-2250 25-1339,566-53 270,-772 59-308,-4 2-4,-1 0 0,1-1-1,0 0 1,-1 0 0,0-1 0,1 1 0,-1-1 0,0 0-1,5-2 1,-9 4-8,0 0 0,0-1 0,0 1 0,1 0 0,-1 0 0,0 0 0,0 0 0,0-1 0,0 1 0,0 0 0,1 0 0,-1 0 0,0-1 0,0 1 0,0 0 0,0 0 0,0 0 0,0-1 0,0 1 0,0 0 0,0 0 0,0-1 0,0 1 0,0 0 0,0 0 0,0-1 0,0 1 0,0 0 0,0 0 0,0 0 0,0-1 0,0 1 0,0 0 0,-1 0 0,1-1 0,0 1 0,0 0 0,0 0 0,0 0 0,0 0 0,-1-1 0,1 1 0,0 0 0,0 0 0,0 0 0,-1 0 0,1 0 0,0-1 0,0 1 0,0 0 0,-1 0 0,1 0 0,0 0 0,0 0 0,-1 0 0,1 0 0,0 0 0,0 0 0,-20-5 24,-77-7-98,-1 4-1,-130 6 0,128 3 40,-2200 113 391,1522-46-272,-1418 99 170,2687-200-721,3198-233-197,-2204 229 99,-851 35-7580,-461 2-1104</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31.809"/>
    </inkml:context>
    <inkml:brush xml:id="br0">
      <inkml:brushProperty name="width" value="0.025" units="cm"/>
      <inkml:brushProperty name="height" value="0.025" units="cm"/>
    </inkml:brush>
  </inkml:definitions>
  <inkml:trace contextRef="#ctx0" brushRef="#br0">7548 762 7495,'-187'-109'4450,"100"62"-4064,-118-46-1,-584-163-2173,522 188 2358,-3 11 0,-410-33 0,-556 49-407,874 45-138,2 17 0,-580 108 0,759-89 416,1 9 0,2 7 0,-318 148 1,385-147-188,2 4 0,3 5 1,3 5-1,3 4 0,4 4 1,-148 157-1,214-202-253,1 2 1,2 1-1,2 1 0,1 1 0,2 1 1,1 1-1,3 1 0,-25 84 1,37-102-14,0 1-1,2-1 1,1 1 0,1 0 0,1-1-1,2 1 1,0 0 0,1 0 0,2-1 0,0 1-1,2-1 1,1 0 0,0 0 0,2-1-1,1 0 1,0-1 0,27 40 0,-10-26 59,2-2 0,1-1 1,2-1-1,1-2 1,1-1-1,1-2 0,59 34 1,7-4 382,184 74-1,-61-47-211,3-10-1,4-10 0,378 53 1,-230-73-109,579-7 1,-587-51 307,-1-16 1,-1-17-1,-3-15 0,-3-16 1,444-157-1,-335 58 192,-364 129-430,-2-4 1,123-83 0,-226 133-176,8-4 24,0-1 0,-1 0 0,0-1 0,0 0 0,0-1 0,-1 0 0,0 0 0,14-22 0,-22 31-22,-1-1 0,1 0 1,-1 1-1,1-1 0,-1 0 0,0 1 0,1-1 1,-1 0-1,0 0 0,0 1 0,1-1 0,-1 0 1,0 0-1,0 1 0,0-1 0,0 0 0,0 0 1,0 0-1,0 1 0,0-1 0,0 0 0,0 0 1,-1 1-1,1-1 0,0 0 0,-1 0 0,1 1 1,0-1-1,-1 0 0,1 1 0,-1-1 0,1 0 1,-1 1-1,1-1 0,-1 1 0,1-1 0,-1 1 1,1-1-1,-2 0 0,-36-5-57,-11 6-1179,0 2 0,-86 15 0,-8 2-2975,-53-6-4812</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35.882"/>
    </inkml:context>
    <inkml:brush xml:id="br0">
      <inkml:brushProperty name="width" value="0.025" units="cm"/>
      <inkml:brushProperty name="height" value="0.025" units="cm"/>
    </inkml:brush>
  </inkml:definitions>
  <inkml:trace contextRef="#ctx0" brushRef="#br0">296 0 10570,'-17'1'402,"-22"1"-59,0 0 0,1 3 0,-1 1 1,1 2-1,-47 16 0,85-24-326,0 0-1,0 0 1,1 0-1,-1 0 1,0 0 0,0 0-1,1 0 1,-1 0-1,0 1 1,0-1 0,0 0-1,1 0 1,-1 0-1,0 0 1,0 0 0,0 0-1,1 0 1,-1 1 0,0-1-1,0 0 1,0 0-1,0 0 1,0 1 0,1-1-1,-1 0 1,0 0-1,0 0 1,0 1 0,0-1-1,0 0 1,0 0-1,0 0 1,0 1 0,0-1-1,0 0 1,0 0-1,0 1 1,0-1 0,0 0-1,0 0 1,0 0-1,0 1 1,0-1 0,0 0-1,0 0 1,0 1-1,0-1 1,0 0 0,-1 0-1,1 0 1,0 1 0,0-1-1,0 0 1,0 0-1,0 0 1,-1 0 0,1 1-1,0-1 1,22 4 588,100 5 262,162-10 0,-249 0-716,341-16 1622,114-2-28,1135 53 444,290 39-341,4-33-1494,1428 50 358,282 35 3175,-2819-114-4565,-819-11 213,-47 0-4585,-57-8 0,43-3-2819</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47.272"/>
    </inkml:context>
    <inkml:brush xml:id="br0">
      <inkml:brushProperty name="width" value="0.025" units="cm"/>
      <inkml:brushProperty name="height" value="0.025" units="cm"/>
    </inkml:brush>
  </inkml:definitions>
  <inkml:trace contextRef="#ctx0" brushRef="#br0">1504 3983 10442,'-71'-49'375,"3"-4"-1,1-2 1,3-4 0,-60-70 0,-20-50-262,7-5 1,8-7-1,-105-210 0,7-87-460,178 362 211,-63-262 0,85 253 534,5-1 0,6-2-1,4-202 1,13 305-265,2 1-1,2-1 1,1 1-1,2 0 1,1 0-1,2 1 1,1 0-1,1 1 1,2 1-1,37-58 1,-26 53-119,2 1 0,1 1 0,2 1 1,1 2-1,1 2 0,2 0 0,0 3 0,45-25 1,-22 17 13,2 2 0,2 4 0,73-24 0,-90 37-21,1 3 0,1 2 0,0 2 0,1 2 0,59-1 0,-97 7 82,1 1-1,-1-1 0,1 2 0,-1-1 1,1 1-1,-1 1 0,0 0 0,0 1 1,0-1-1,-1 2 0,16 8 1,-18-8 79,0 1 0,-1-1 0,0 1 0,0 0 0,0 1 1,-1 0-1,0 0 0,0 0 0,0 0 0,-1 0 1,0 1-1,-1 0 0,0 0 0,4 13 0,-4 1 68,-2-18-215,-1 1 0,1-1 1,0 1-1,0-1 0,0 0 0,1 1 1,2 4-1,-1-44-6277,-4 3 1179</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47.802"/>
    </inkml:context>
    <inkml:brush xml:id="br0">
      <inkml:brushProperty name="width" value="0.025" units="cm"/>
      <inkml:brushProperty name="height" value="0.025" units="cm"/>
    </inkml:brush>
  </inkml:definitions>
  <inkml:trace contextRef="#ctx0" brushRef="#br0">0 262 7847,'0'0'7031,"13"1"-7052,5-1 14,-1 0 0,1-2 1,0 0-1,-1 0 0,0-2 1,0 0-1,22-9 0,169-76 65,-134 54-79,2 4 0,144-41 0,-209 70 8,-1-1 0,1 2 1,0-1-1,-1 1 0,1 1 0,0 0 0,17 3 0,-24-2 18,-1 0-1,0 0 1,0 0-1,0 0 1,-1 1-1,1-1 1,0 1-1,0 0 1,-1 0-1,1 0 1,-1 0-1,0 0 1,0 0-1,1 1 1,-1-1-1,-1 1 1,1 0-1,0-1 1,-1 1-1,1 0 1,-1 0-1,0 0 1,0 0-1,0 0 1,0 0-1,-1 1 1,1-1-1,-1 0 1,0 5-1,1 14 224,-1 0 0,-1-1 0,-1 1 0,-1-1 0,-1 1 0,0-1 0,-2 0 0,-8 20 0,-14 27 433,-37 65 0,55-114-624,-85 146 271,-153 200-1,17-28-73,199-284-1155,-36 76 0,58-107 251,2 1 0,0-1-1,1 1 1,2 0 0,0 1-1,-2 38 1,6-31-6697</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52.520"/>
    </inkml:context>
    <inkml:brush xml:id="br0">
      <inkml:brushProperty name="width" value="0.025" units="cm"/>
      <inkml:brushProperty name="height" value="0.025" units="cm"/>
    </inkml:brush>
  </inkml:definitions>
  <inkml:trace contextRef="#ctx0" brushRef="#br0">1180 5696 12620,'-16'-12'1596,"-35"-32"80,1-3 1,-66-80-1,-125-202-346,192 251-932,3-2 1,-51-121-1,-115-440-287,58-18-110,95 319-13,15-2-1,-1-581 1,46 806-3,6-1 0,4 1 1,48-207-1,-44 266 15,3 1 1,2 1 0,3 0-1,2 2 1,2 1-1,3 1 1,2 1-1,2 2 1,55-61-1,-14 35 305,2 3-1,4 3 0,3 4 0,3 4 1,174-92-1,-251 148-130,14-9 212,0 2-1,1 1 1,0 1-1,0 1 0,1 1 1,39-6-1,-60 14 398,-5 0-977,1 0-1,-1 0 1,0 0 0,1 0 0,-1 0 0,0 0 0,0 0 0,1 0 0,-1 0 0,0 0-1,1 0 1,-1 0 0,0 0 0,0 0 0,1 0 0,-1 0 0,0-1 0,0 1-1,1 0 1,-1 0 0,0 0 0,0 0 0,1 0 0,-1-1 0,0 1 0,0 0-1,0 0 1,1-1 0,-1 1 0,0 0 0,0 0 0,0 0 0,0-1 0,0 1-1,0 0 1,1-1 0,-1 1 0,0 0 0,0 0 0,0-1 0,0 1 0,0 0 0,0-1-1,0 1 1,0 0 0,0 0 0,0-1 0,0 1 0,0 0 0,-1 0 0,1-1-1,0 1 1,0-1 0,0-12-5705</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52.893"/>
    </inkml:context>
    <inkml:brush xml:id="br0">
      <inkml:brushProperty name="width" value="0.025" units="cm"/>
      <inkml:brushProperty name="height" value="0.025" units="cm"/>
    </inkml:brush>
  </inkml:definitions>
  <inkml:trace contextRef="#ctx0" brushRef="#br0">3 187 12780,'0'0'11990,"-1"-11"-11547,1 6-384,-1 2-13,1 1 1,0-1-1,0 0 0,0 0 1,0 0-1,0 0 1,0 1-1,1-1 0,-1 0 1,1 0-1,0 1 1,0-1-1,0 0 0,0 1 1,1-1-1,-1 1 1,0-1-1,1 1 0,0 0 1,0 0-1,-1 0 0,1 0 1,1 0-1,-1 0 1,0 0-1,0 0 0,1 1 1,3-2-1,34-19 452,1 2 0,46-15 0,-72 30-481,-1 0 1,2 2 0,-1-1 0,0 2-1,1 0 1,-1 1 0,1 0 0,0 2-1,30 3 1,-41-3-8,1 1-1,0-1 1,-1 1-1,1 0 1,-1 0-1,0 1 1,0 0-1,0 0 1,0 0-1,0 0 1,0 1-1,-1 0 1,0 0 0,0 0-1,0 0 1,0 1-1,3 5 1,-3-3 85,0 1 1,0 0 0,-1 1-1,-1-1 1,1 0 0,-1 1 0,-1 0-1,1-1 1,-1 1 0,-1 11-1,-1 8 253,-2 0-1,-1 0 1,-1 0-1,-1-1 1,-1 0-1,-12 27 1,-18 38-31,-26 80-2663,54-145-2682,3-15-3493</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9:32.874"/>
    </inkml:context>
    <inkml:brush xml:id="br0">
      <inkml:brushProperty name="width" value="0.025" units="cm"/>
      <inkml:brushProperty name="height" value="0.025" units="cm"/>
    </inkml:brush>
  </inkml:definitions>
  <inkml:trace contextRef="#ctx0" brushRef="#br0">8123 852 12107,'-17'-9'369,"-254"-109"960,-309-47-3105,-12 42 210,241 53 4219,-312-60 1642,-339-33-3710,691 125-135,-1 13 0,-1 14 0,-1 14-1,2 13 1,0 15 0,-441 99 0,-148 126-386,713-186-60,4 8-1,-288 168 1,437-225 165,1 2-1,1 1 1,-33 31-1,56-45-118,0 0 0,1 1 0,0-1 0,1 2 0,0-1 0,0 1 0,2 0 0,-1 1 0,2-1 0,0 1 0,0 1 0,-5 23 0,7-17-51,1 0-1,1 0 1,1 0-1,0 0 1,2 0 0,0 0-1,1 0 1,1-1 0,1 1-1,12 29 1,-7-25 1,2-1 0,0 0 0,2-1 0,0 0-1,2-2 1,0 1 0,27 24 0,-1-8 6,2-2-1,1-1 0,1-3 0,2-2 1,2-2-1,103 41 0,-22-21 65,200 44-1,147-2 27,1190 97 28,12-134 393,-1164-62-53,-2-23 1,-1-22-1,704-167 1,-1171 211-440,290-80 98,-285 74-95,-1-2 0,0-2 0,-2-3 0,63-41 0,-101 59 32,-1-1 0,0-1 0,0 0 0,-1 0 0,0 0 0,0-1 0,-1 0 0,0-1 0,-1 1 0,0-1 0,-1-1 0,5-10 0,-7 14 0,-1-1 0,0 1-1,-1-1 1,0 0 0,0 1 0,0-1-1,-1 0 1,0 1 0,0-1 0,-1 0-1,0 1 1,-1-1 0,1 1 0,-1-1-1,-1 1 1,0 0 0,0-1 0,0 1-1,-5-7 1,-4-2-15,0 0-1,-1 0 0,-1 1 1,0 1-1,-1 1 1,0 0-1,-1 0 1,-1 2-1,-28-16 0,-8 0 22,-1 2-1,-61-18 1,-25 0-100,-3 6 1,-1 7-1,-1 6 1,-227-8-1,-114 28-2185,7 25-3551,216-8-855</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0:12.953"/>
    </inkml:context>
    <inkml:brush xml:id="br0">
      <inkml:brushProperty name="width" value="0.025" units="cm"/>
      <inkml:brushProperty name="height" value="0.025" units="cm"/>
    </inkml:brush>
  </inkml:definitions>
  <inkml:trace contextRef="#ctx0" brushRef="#br0">11584 1251 11627,'0'0'101,"-5"-11"572,2 2-596,-2 0-1,1 1 1,-1-1 0,0 1-1,-1 0 1,0 0 0,0 1-1,-1 0 1,0 0 0,-13-10 0,-25-11-19,-2 1 0,-1 2 0,-79-27 1,-161-38 100,207 66-178,-521-136 940,-855-113 0,-853-38 2159,180 158-2770,1510 163 381,-681 100 0,1293-108-692,-825 116 626,13 62 476,719-150-850,-146 65 0,206-76-185,1 2 0,0 2 1,2 1-1,0 2 0,2 1 1,-34 35-1,56-48-74,1 1 0,0 1 0,1 0 0,1 0-1,0 1 1,2 1 0,0-1 0,0 2 0,2-1 0,1 1 0,0 0 0,1 1 0,1-1 0,1 1-1,0 0 1,2 0 0,0 0 0,1 0 0,2 0 0,0-1 0,0 1 0,2 0 0,1-1-1,0 1 1,1-1 0,10 20 0,5-2-4,0-1 0,3-1 0,1-2 1,1 0-1,2-1 0,1-2 0,1-1 0,2-1 0,53 36 0,-4-12 21,2-3-1,1-4 0,100 37 1,23-4 75,424 99 1,234-26 39,1240 75-79,-1776-197-68,858 46 68,1630-103 0,-1672-50 411,-8-50 439,-635 38-751,-392 63-117,-1-4 0,154-67-1,-230 84-30,-1-2 1,0-2-1,-1 0 0,-1-2 0,-1-2 0,39-36 1,-60 51 3,-1-1 0,0 1 0,0-2 0,-1 1 1,0-1-1,-1 0 0,0 0 0,0 0 0,-1-1 1,0 0-1,0 1 0,-1-2 0,-1 1 0,0 0 1,0 0-1,-1-1 0,0 1 0,-1-1 0,0 1 1,0-1-1,-1 1 0,-1-1 0,0 1 0,0 0 1,-1 0-1,-7-16 0,2 9 27,-1 1 1,0 0-1,-2 1 1,1 0-1,-2 0 1,0 1-1,-1 1 1,-19-16-1,-8-3 146,-82-50-1,26 28-31,-3 5 0,-2 4 0,-184-55 0,-336-42-53,260 88-479,-488-9 1,-373 77-7632,773 7 228</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0:23.136"/>
    </inkml:context>
    <inkml:brush xml:id="br0">
      <inkml:brushProperty name="width" value="0.025" units="cm"/>
      <inkml:brushProperty name="height" value="0.025" units="cm"/>
    </inkml:brush>
  </inkml:definitions>
  <inkml:trace contextRef="#ctx0" brushRef="#br0">0 429 13901,'0'0'427,"13"2"294,172 24 951,193 0 0,205-21-2006,-370-6 639,945-13 2026,6 1-98,713 48-574,-8 92-1444,-1839-124-256,37 3 397,-65-7-221,-8-2-6,-39-9 56,-828-135-147,812 139-44,-4700-330 1191,3442 337-1095,1319 1-90,0 0 0,0 0 0,0 0 0,0-1 0,0 1 0,0 0-1,0 0 1,0 0 0,0 0 0,0 0 0,0 0 0,0 0 0,0 0-1,0-1 1,0 1 0,0 0 0,0 0 0,0 0 0,0 0 0,0 0-1,0 0 1,0 0 0,-1 0 0,1 0 0,0 0 0,0-1 0,0 1-1,0 0 1,0 0 0,0 0 0,0 0 0,0 0 0,0 0 0,0 0 0,-1 0-1,1 0 1,0 0 0,16-5-165,84-12-79,131-5 1,-127 14 196,1074-50 195,7 51 143,-915 7-228,2310 58 940,-2489-54-961,542 23 186,-10 37-151,-600-61-103,-10-2-60,-1 1 1,0 0 0,0 1-1,0 0 1,-1 0-1,18 9 1,-29-12 72,0 0 0,-1 0 1,1 0-1,0 0 0,0 0 1,-1 0-1,1 0 0,0 0 1,0 0-1,-1 0 0,1 0 1,0 0-1,0 0 0,-1 0 1,1 1-1,0-1 0,0 0 1,-1 0-1,1 0 0,0 0 1,0 0-1,0 1 0,-1-1 1,1 0-1,0 0 0,0 0 1,0 1-1,0-1 0,0 0 1,-1 0-1,1 1 0,0-1 0,0 0 1,0 0-1,0 0 0,0 1 1,0-1-1,0 0 0,0 1 1,0-1-1,0 0 0,0 0 1,0 1-1,0-1 0,0 0 1,0 0-1,0 1 0,0-1 1,0 0-1,0 0 0,1 0 1,-1 1-1,0-1 0,0 0 1,0 0-1,0 1 0,0-1 1,1 0-1,-1 0 0,0 0 1,0 0-1,0 1 0,1-1 1,-1 0-1,0 0 0,1 0 1,-23 6-180,0-1 0,0-2 1,-43 3-1,22-3 121,-1488 148-4366,13 108-4237,1124-161 4435</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5:44.308"/>
    </inkml:context>
    <inkml:brush xml:id="br0">
      <inkml:brushProperty name="width" value="0.025" units="cm"/>
      <inkml:brushProperty name="height" value="0.025" units="cm"/>
    </inkml:brush>
  </inkml:definitions>
  <inkml:trace contextRef="#ctx0" brushRef="#br0">25560 1465 22966,'-341'-138'-214,"-6"15"1,-419-90-1,-268 36-2684,-12 51-158,583 73 3432,-2161-194 2517,-742 100-3464,1935 80 388,-791-16 344,794 91-580,-403-2-411,670-58 1427,11 0-1311,802 52 89,-450 58 1,402 2 1050,-503 143 1,601-113-270,5 12 0,-350 175-1,450-175-25,5 8 0,5 8 0,5 8 0,6 8 0,6 7 0,-201 220 0,226-202-300,7 6 0,8 6 0,7 5 0,8 5 0,8 5 0,-124 311 0,168-333 224,8 2 1,7 2 0,8 2-1,-16 182 1,35-133 68,10 0 1,36 396-1,194 943 709,-52-709-372,80-17-495,155 112-182,62-29 474,37-37 1017,72-44-694,-391-605-621,303 292 0,-319-366-196,6-7 0,275 175 0,-170-155 300,7-12 1,516 197-1,664 90 90,-1008-346-178,3-20 1,762 28-1,-571-100-109,859-105 1,413-192 99,-19-110 28,-1387 273 89,734-287 0,-877 259-28,-7-17 0,531-338 1,671-671 12,-1397 1032 8,192-216 0,-250 232-1128,-6-6-1,107-178 1,189-437 431,-59 99 4904,-263 515-3720,7 3-1,160-186 0,406-337-680,-542 556 125,165-116 0,-224 184-5,1 1-1,2 3 1,1 3 0,1 2-1,97-29 1,-125 49 13,0 2 0,0 1 0,0 1 0,1 2 0,0 2 0,-1 1 0,66 9 0,-53-1 5,-1 3 1,0 2-1,0 2 0,-1 1 1,49 27-1,67 39-250,129 61-819,-217-112 785,1-3 0,86 20 0,-64-28 124,174 14 0,100-20 620,-185-10 643,221 31 0,-124 22 398,-147-27-1048,170 15-1,-259-41-481,1-3 1,-1-2-1,1-1 0,-1-3 0,0-2 1,0-1-1,72-25 0,-41 3-77,-1-4 0,-2-3 0,-2-4 1,-1-2-1,-3-4 0,-1-2 0,79-78 0,-46 29-235,-4-5 0,-5-5 0,116-177 0,-127 160-42,-5-3 1,98-238-1,-141 282 349,-3-2 0,-5 0 0,-3-2-1,-4 0 1,10-161 0,-27 194 43,-3 0 0,-2 0-1,-3 1 1,-2 0 0,-2 0 0,-3 1 0,-26-64-1,-182-345 299,142 310-264,-20-45-3,-397-716-469,389 736 458,-8 5 0,-276-308 0,290 380 49,-4 4 0,-5 6 1,-3 4-1,-4 6 0,-4 4 1,-152-68-1,-8 19 197,-535-159-1,-426-12-107,783 197-242,-18-23-1842,167 18-3794,62 5-4741</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5:53.046"/>
    </inkml:context>
    <inkml:brush xml:id="br0">
      <inkml:brushProperty name="width" value="0.025" units="cm"/>
      <inkml:brushProperty name="height" value="0.025" units="cm"/>
    </inkml:brush>
  </inkml:definitions>
  <inkml:trace contextRef="#ctx0" brushRef="#br0">3222 197 15086,'-14'-13'-112,"-9"-8"87,-1 2 0,-1 0 0,-1 2 1,-1 1-1,-39-18 0,31 22-318,1 2 0,-2 0 0,1 3 0,-65-6 1,-149 8-1966,166 6 3159,22-1-190,-99-2 469,0 8 0,-171 27 1,194-5-579,1 5 0,1 6 0,2 6 0,3 6 1,2 5-1,2 6 0,3 6 0,-193 140 1,275-178-224,2 2 0,1 2 0,2 1 0,1 1 0,-54 76 0,77-94-235,0 1 0,2 0 0,0 0 0,1 1 0,2 1 1,0-1-1,1 1 0,0 1 0,2-1 0,1 1 0,0 0 1,2-1-1,1 1 0,0 0 0,7 43 0,-2-41-101,1-1-1,2 1 1,0-1-1,1-1 1,1 0-1,1 0 1,19 28-1,-9-20-2,2-1 0,0-2-1,2 0 1,41 33 0,-13-19 0,2-2 0,2-2 1,2-3-1,120 51 0,-110-60 34,2-2 1,0-4-1,0-3 0,2-3 0,0-4 1,0-2-1,1-4 0,-1-3 0,97-12 1,-20-9 173,-1-7 0,-1-6 0,212-78 1,-95 4-126,-213 81-40,-1-1 0,94-70 0,-120 78-12,-1-2 1,-1 0 0,-1-1-1,-1-1 1,-1-1 0,30-48-1,-39 51 0,0 1 1,-1-2-1,-2 1 0,0-1 0,-2 0 0,0-1 0,-1 1 0,-2-1 0,0 0 0,-2-25 0,-1 33 0,-1-1 0,-1 0-1,-1 1 1,0-1 0,-1 1 0,0 0 0,-2 0 0,0 1-1,-1 0 1,-10-18 0,4 12 1,-1 1 1,-1 1-1,0 0 0,-2 1 0,0 0 1,-26-19-1,-1 5 60,-1 2-1,-1 2 1,-1 3 0,-2 1 0,-87-30-1,36 23 440,-2 4 1,-2 4-1,-120-10 0,-318 11 800,428 25-1565,0 5 0,-202 40 0,92 18-6860,162-42 318</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31.760"/>
    </inkml:context>
    <inkml:brush xml:id="br0">
      <inkml:brushProperty name="width" value="0.025" units="cm"/>
      <inkml:brushProperty name="height" value="0.025" units="cm"/>
    </inkml:brush>
  </inkml:definitions>
  <inkml:trace contextRef="#ctx0" brushRef="#br0">1 130 8584,'0'0'7234,"14"-5"-6316,25-7-542,0 1 0,1 3 1,68-7-1,143 2-443,-166 10 124,1645-28 1655,1 48 905,631-37 661,365-9-1415,-2527 34-1351,-194 1-490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34.044"/>
    </inkml:context>
    <inkml:brush xml:id="br0">
      <inkml:brushProperty name="width" value="0.025" units="cm"/>
      <inkml:brushProperty name="height" value="0.025" units="cm"/>
    </inkml:brush>
  </inkml:definitions>
  <inkml:trace contextRef="#ctx0" brushRef="#br0">0 196 14990,'74'23'1249,"18"-6"-1292,1-5 0,107 2-1,191-18 1568,121-24 902,-32 1-1067,467 3-710,156-7-97,1270-80 1236,-912 75-1468,0 36 1,-315 27-270,-661-12-44,171 7 106,628 10 79,-718-31-11,-480-6-116,-78 4 27,0 0-1,0-1 0,0 0 0,0 0 1,-1-1-1,1 0 0,-1-1 0,11-6 0,-17 10-80,-1 0 0,0 0 0,0 0 0,0 0 0,1 0 0,-1 0 0,0 0 0,0-1 0,1 1 0,-1 0 0,0 0 0,0 0 0,0 0 0,0 0 0,1-1 0,-1 1 0,0 0 0,0 0 0,0 0 1,0-1-1,0 1 0,1 0 0,-1 0 0,0-1 0,0 1 0,0 0 0,0 0 0,0-1 0,0 1 0,0 0 0,0 0 0,0-1 0,0 1 0,0 0 0,0 0 0,0 0 0,0-1 0,0 1 0,0 0 0,0 0 0,-1-1 0,1 1 0,-13-4-66,-26 2-1298,32 2 654,-31-5-4079,5-5-3470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45.535"/>
    </inkml:context>
    <inkml:brush xml:id="br0">
      <inkml:brushProperty name="width" value="0.025" units="cm"/>
      <inkml:brushProperty name="height" value="0.025" units="cm"/>
    </inkml:brush>
  </inkml:definitions>
  <inkml:trace contextRef="#ctx0" brushRef="#br0">0 95 9545,'11'0'3102,"473"3"-1826,886-20 1104,831-63 1176,187 96-1410,369 27-1952,-1720-35 856,-817-5-688,823-21 1256,-1002 16-1537,-27 2-62,1-1-1,-1 0 1,0-1-1,0-1 1,21-6-1,-4 0-9050,4-4 1515</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02.432"/>
    </inkml:context>
    <inkml:brush xml:id="br0">
      <inkml:brushProperty name="width" value="0.025" units="cm"/>
      <inkml:brushProperty name="height" value="0.025" units="cm"/>
    </inkml:brush>
  </inkml:definitions>
  <inkml:trace contextRef="#ctx0" brushRef="#br0">0 78 14125,'0'0'1789,"26"9"165,-17-6-1689,0 0 0,0 0 1,0 1-1,11 6 0,30 11 208,-8-13-122,1-2 0,0-2 1,0-1-1,69-6 0,-69 2-89,424-50 2471,-78 4-1799,644 25-143,-1021 22-765,151 8 477,214 37 1,7 1-91,497-26-34,-284-95-283,-149 11-32,-431 63-66,18-3 111,44 2 1,-71 2-70,0 0 0,0 1 0,1 0 1,-1 0-1,0 1 0,0 0 0,0 1 0,-1 0 1,1 0-1,-1 0 0,9 6 0,-15-8-62,1 0-1,-1 0 1,0 0-1,0 1 1,0-1 0,0 0-1,0 1 1,0-1-1,-1 0 1,1 1-1,0-1 1,-1 1-1,1 0 1,-1-1 0,1 1-1,-1-1 1,0 1-1,0-1 1,0 1-1,1 0 1,-2-1-1,1 1 1,0 0-1,0-1 1,0 1 0,-1-1-1,0 4 1,0-3-384,0 1-1,0-1 1,0 0 0,0 1 0,-1-1 0,1 0 0,-1 0 0,1 0 0,-1 0 0,0 0-1,0 0 1,0 0 0,0 0 0,0-1 0,0 1 0,-4 1 0,-27 8-7789</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51.318"/>
    </inkml:context>
    <inkml:brush xml:id="br0">
      <inkml:brushProperty name="width" value="0.025" units="cm"/>
      <inkml:brushProperty name="height" value="0.025" units="cm"/>
    </inkml:brush>
  </inkml:definitions>
  <inkml:trace contextRef="#ctx0" brushRef="#br0">45 115 4740,'0'0'1986,"25"-54"-2626,-22 43-385,-1-1 128,-2 1 481,0 2 608,-2 2 224,-14 3-416,0 1 0,-4 1-192,0 0-1281</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52.567"/>
    </inkml:context>
    <inkml:brush xml:id="br0">
      <inkml:brushProperty name="width" value="0.025" units="cm"/>
      <inkml:brushProperty name="height" value="0.025" units="cm"/>
    </inkml:brush>
  </inkml:definitions>
  <inkml:trace contextRef="#ctx0" brushRef="#br0">166 281 4740,'0'0'8777,"0"0"-8703,-1 0 0,0 0 0,1 0 0,-1 0-1,0-1 1,1 1 0,-1 0 0,1 0 0,-1-1 0,0 1 0,1 0 0,-1-1 0,1 1 0,-1-1 0,1 1 0,-1-1 0,1 1 0,-1-1 0,0 0 0,53-12 1474,75-6-592,226-4 0,-106 11-290,727-31 2316,-661 34-1987,1219-6 658,-572 12-1005,-923 3-628,-7 0 33,-59-1 2,-708 7-247,-497-24-208,786-21 369,-343-24-21,-1 41 17,711 25-385,0 3-1,1 3 1,-98 25 0,176-33 413,0-1 1,0 1-1,0-1 0,0 1 1,0 0-1,0-1 1,0 1-1,0 0 1,1 0-1,-1 1 1,0-1-1,1 0 1,-1 0-1,-1 3 1,2-3-3,1-1 1,0 1-1,-1 0 1,1 0 0,0-1-1,0 1 1,0 0-1,0 0 1,-1-1 0,1 1-1,0 0 1,0 0-1,0 0 1,1-1-1,-1 1 1,0 0 0,0 0-1,0-1 1,1 1-1,-1 0 1,0-1-1,0 1 1,1 0 0,-1-1-1,1 2 1,2 2-13,1-1 1,-1 1-1,0-1 0,1 0 1,0 0-1,0 0 0,0 0 1,0-1-1,9 4 0,26 9 18,1-1 0,0-3 0,1-1 0,61 7 0,174 3 28,-225-17-29,936 1 1,1-51-162,-824 38 173,1129-91-3,-1224 89 22,-93 5-209,-553 1-612,459 7 803,-1313 57 114,118 78 142,756-29-3525,342-58-423,15-5-2157</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4.521"/>
    </inkml:context>
    <inkml:brush xml:id="br0">
      <inkml:brushProperty name="width" value="0.025" units="cm"/>
      <inkml:brushProperty name="height" value="0.025" units="cm"/>
    </inkml:brush>
  </inkml:definitions>
  <inkml:trace contextRef="#ctx0" brushRef="#br0">1 204 15214,'0'0'6471,"83"-8"-4870,-20-5 129,16-6-737,16-2-577,7-4-256,0 1-96,-9 3 0,-13 3-64,-19 3-288,-14 7-513,-18 1-832,-15 1-1122,-14-3-1921,-5 0-3524</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4.853"/>
    </inkml:context>
    <inkml:brush xml:id="br0">
      <inkml:brushProperty name="width" value="0.025" units="cm"/>
      <inkml:brushProperty name="height" value="0.025" units="cm"/>
    </inkml:brush>
  </inkml:definitions>
  <inkml:trace contextRef="#ctx0" brushRef="#br0">325 0 17873,'0'0'6160,"-7"13"-5636,-13 17-138,0 0 0,-47 49 0,3-21 506,41-39-541,1 1 0,1 1 0,1 1 1,-26 35-1,44-55-341,0 1 1,1 0-1,-1-1 1,1 1-1,-1 0 1,1 0-1,0 0 1,0 0-1,1 0 1,-1 0-1,1 0 0,-1 0 1,1 0-1,0 1 1,1 3-1,-1-5-9,1 0 0,-1-1-1,1 0 1,0 1 0,0-1-1,0 1 1,0-1-1,0 0 1,0 0 0,0 0-1,0 1 1,1-1 0,-1 0-1,0 0 1,1-1 0,-1 1-1,0 0 1,1 0 0,-1-1-1,1 1 1,0-1 0,-1 1-1,1-1 1,-1 0-1,1 1 1,0-1 0,-1 0-1,1 0 1,2 0 0,42 0-148,1-1 1,57-9-1,92-25-4279,-168 30 3323,65-15-4417,8-3-4590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5.430"/>
    </inkml:context>
    <inkml:brush xml:id="br0">
      <inkml:brushProperty name="width" value="0.025" units="cm"/>
      <inkml:brushProperty name="height" value="0.025" units="cm"/>
    </inkml:brush>
  </inkml:definitions>
  <inkml:trace contextRef="#ctx0" brushRef="#br0">14 73 13100,'0'0'6161,"7"-9"-4346,-5 4-1625,1 1 0,0 0 0,0-1 1,0 1-1,1 1 0,-1-1 0,1 1 0,0-1 0,0 1 0,0 0 1,0 0-1,1 1 0,-1-1 0,1 1 0,0 0 0,-1 0 0,1 1 1,0-1-1,0 1 0,10-1 0,-9 1 22,0 1 1,0 0-1,-1 0 0,1 0 0,0 1 1,0-1-1,0 1 0,-1 1 0,1-1 0,6 4 1,-10-4-176,0 1 0,0-1-1,0 1 1,0 0 0,-1-1 0,1 1 0,0 0 0,-1 0 0,0 0 0,1 1 0,-1-1 0,0 0 0,0 0-1,0 1 1,0-1 0,-1 1 0,1-1 0,-1 0 0,1 1 0,-1-1 0,0 1 0,0-1 0,0 1-1,0 0 1,-1-1 0,0 3 0,0 7 27,-1 0 0,-1 0-1,0 0 1,-1 0 0,0 0-1,-1-1 1,-12 21 0,-55 77 161,19-33-127,46-65-72,2-4 37,0 0 0,1 0-1,0 0 1,1 0-1,-1 1 1,1-1 0,1 1-1,0 0 1,0 0 0,-2 13-1,5-20-50,-1 0 0,0-1 0,1 1 0,0 0 0,-1 0 0,1 0-1,-1 0 1,1-1 0,0 1 0,-1 0 0,1 0 0,0-1 0,0 1-1,0-1 1,0 1 0,-1-1 0,1 1 0,0-1 0,0 1 0,0-1-1,0 0 1,0 1 0,0-1 0,0 0 0,0 0 0,0 0 0,0 0 0,0 0-1,0 0 1,0 0 0,0 0 0,0 0 0,2-1 0,40-5 273,-5-6-439,-2-1-1,65-33 1,-76 33-766,-18 10 356,24-16-3177,-29 18 3118,-1 0 1,0 0-1,0-1 1,0 1-1,0 0 1,-1-1-1,1 1 1,0-1-1,-1 1 1,1-1-1,0 1 1,-1-1 0,1-1-1,-1-13-11095</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5.757"/>
    </inkml:context>
    <inkml:brush xml:id="br0">
      <inkml:brushProperty name="width" value="0.025" units="cm"/>
      <inkml:brushProperty name="height" value="0.025" units="cm"/>
    </inkml:brush>
  </inkml:definitions>
  <inkml:trace contextRef="#ctx0" brushRef="#br0">0 26 12043,'0'0'10218,"84"15"-9802,-24-19-351,8-6-354,5-1-2593,-3 2-2019,-7 2-5669</inkml:trace>
  <inkml:trace contextRef="#ctx0" brushRef="#br0" timeOffset="1">613 56 17809,'0'0'8392,"-23"53"-7175,23-48-897,7-5-352,16 0-1761,4-14-1923,5-12-2850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101"/>
    </inkml:context>
    <inkml:brush xml:id="br0">
      <inkml:brushProperty name="width" value="0.025" units="cm"/>
      <inkml:brushProperty name="height" value="0.025" units="cm"/>
    </inkml:brush>
  </inkml:definitions>
  <inkml:trace contextRef="#ctx0" brushRef="#br0">33 1 18353,'0'0'1378,"-18"57"1440,8-24-576,5 2-992,5 4-321,0-3-705,18-2-320,9-2-1890,0-2-1570,-2-7-896,-4-6 64</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462"/>
    </inkml:context>
    <inkml:brush xml:id="br0">
      <inkml:brushProperty name="width" value="0.025" units="cm"/>
      <inkml:brushProperty name="height" value="0.025" units="cm"/>
    </inkml:brush>
  </inkml:definitions>
  <inkml:trace contextRef="#ctx0" brushRef="#br0">33 192 14414,'-6'-11'2962,"3"4"-2794,-1-1 326,0-1-1,1 1 0,0-1 0,0 0 0,-2-10 0,5 16-356,-1 0 0,1 1 1,0-1-1,0 0 0,0 1 1,0-1-1,0 0 0,1 1 0,-1-1 1,1 0-1,0 1 0,0-1 1,0 1-1,0-1 0,0 1 0,0-1 1,1 1-1,-1 0 0,1 0 1,-1 0-1,1 0 0,0 0 0,0 0 1,0 0-1,0 0 0,3-1 1,8-4 166,-1 1 0,1 0 1,0 1-1,0 1 1,1 0-1,-1 1 1,23-3-1,-6 3-34,1 1 0,42 3 0,-67 0-246,1-1-1,-1 1 0,1 1 0,-1-1 1,1 1-1,-1 0 0,0 0 0,0 1 1,0 0-1,0 0 0,0 0 1,7 7-1,-11-8-18,0 0 1,0 0-1,0 0 1,0 0 0,0 1-1,-1-1 1,1 1-1,-1 0 1,1-1-1,-1 1 1,0 0 0,0 0-1,0-1 1,-1 1-1,1 0 1,-1 0-1,0 0 1,1 0 0,-1 0-1,0 0 1,-1 0-1,1 0 1,-1 0-1,1 0 1,-1 0 0,0 0-1,0 0 1,0-1-1,0 1 1,-3 3-1,0 3 118,-2 0 0,1-1-1,-1 0 1,-1 0 0,1 0-1,-1-1 1,-11 9 0,-62 43 1164,28-21-491,51-38-800,1 0 0,0 0 1,0 0-1,-1 0 0,1 0 1,0 0-1,0 0 0,0 0 1,-1 1-1,1-1 1,0 0-1,0 0 0,0 0 1,-1 0-1,1 1 0,0-1 1,0 0-1,0 0 0,0 1 1,-1-1-1,1 0 0,0 0 1,0 0-1,0 1 0,0-1 1,0 0-1,0 0 0,0 1 1,0-1-1,0 0 1,0 0-1,0 1 0,0-1 1,0 0-1,0 0 0,0 1 1,0-1-1,0 0 0,0 0 1,0 1-1,0-1 0,1 0 1,-1 0-1,0 1 0,0-1 1,0 0-1,0 0 0,17 5-409,36-5-625,-42 0 754,-2 0 229,-1 1 0,1 0 0,-1 0 1,1 1-1,-1 1 0,0-1 0,0 1 1,0 1-1,0-1 0,0 1 1,-1 1-1,0-1 0,0 1 0,12 11 1,-16-13 82,0 0 0,0 0 0,0 0 0,0 1 0,-1-1 1,0 1-1,1 0 0,-1-1 0,-1 1 0,1 0 0,-1 0 0,1 0 1,-1 1-1,0-1 0,0 0 0,-1 0 0,1 0 0,-1 1 1,0-1-1,0 0 0,-1 1 0,1-1 0,-1 0 0,0 0 1,0 0-1,0 1 0,-1-1 0,1 0 0,-1-1 0,0 1 0,-4 6 1,-2 0 142,-1 0 1,0-1-1,0 0 1,-1 0 0,0-1-1,0 0 1,-1-1-1,0 0 1,0-1-1,-1 0 1,0-1 0,0 0-1,0-1 1,0 0-1,-1-1 1,1 0 0,-1-1-1,0 0 1,0-2-1,-15 1 1,26-2-288,0 1 0,0-1 0,-1 1-1,1-1 1,0 0 0,0 0 0,0 0 0,0 0 0,0 0-1,1 0 1,-1-1 0,0 1 0,0-1 0,1 1 0,-1-1-1,1 1 1,-1-1 0,1 0 0,0 0 0,0 0 0,0 0 0,0 0-1,0 0 1,0 0 0,0 0 0,1 0 0,-1 0 0,0-4-1,1 1-462,-1 0 0,1 0-1,0 0 1,0 0-1,1 0 1,-1 0 0,1 0-1,0 0 1,0 0-1,1 0 1,-1 1-1,4-7 1,16-18-8987</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803"/>
    </inkml:context>
    <inkml:brush xml:id="br0">
      <inkml:brushProperty name="width" value="0.025" units="cm"/>
      <inkml:brushProperty name="height" value="0.025" units="cm"/>
    </inkml:brush>
  </inkml:definitions>
  <inkml:trace contextRef="#ctx0" brushRef="#br0">0 0 20820,'0'0'11947</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7.488"/>
    </inkml:context>
    <inkml:brush xml:id="br0">
      <inkml:brushProperty name="width" value="0.025" units="cm"/>
      <inkml:brushProperty name="height" value="0.025" units="cm"/>
    </inkml:brush>
  </inkml:definitions>
  <inkml:trace contextRef="#ctx0" brushRef="#br0">1 23 14990,'0'0'3652,"-1"13"-2296,4 39-133,2 0 1,2 0 0,22 81 0,-14-76 377,-3 2 1,-3 0-1,2 66 1,-29-192-134,8 1-1468,2-1 0,4 0 0,7-115 0,-3 170 0,1 0 0,1 0 0,0 1 0,1-1 0,1 0 0,-1 1 0,11-20 0,-12 27 0,0 0 0,1 0 0,-1 0 0,1 0 0,0 0 0,0 1 0,1-1 0,-1 1 0,1 0 0,-1 0 0,1 0 0,0 1 0,0-1 0,0 1 0,1 0 0,-1 0 0,1 0 0,-1 1 0,1 0 0,-1-1 0,10 1 0,-10 0-11,-1 1 0,1 0 0,-1 0 0,1 0 0,-1 0 0,1 0 0,0 1 0,-1 0 0,0 0 1,1 0-1,-1 0 0,1 0 0,-1 1 0,0-1 0,0 1 0,0 0 0,0 0 0,0 0 0,5 5 0,-7-4 1,1 0 0,0 0 0,-1 0 0,1 0 0,-1 0 0,0 0 0,0 1 1,0-1-1,-1 0 0,1 1 0,-1-1 0,1 1 0,-1-1 0,0 0 0,-1 1 0,1-1 0,-1 1 0,1-1 0,-1 0 0,0 1 0,-3 5 0,-1 2 30,0-1 0,-1 1 0,0-1 0,-1 0 0,0-1 0,-1 1-1,0-2 1,0 1 0,-17 13 0,5-7 36,1-1 0,-2 0-1,-39 20 1,58-33-58,1-1 1,0 1-1,0 0 1,-1 0-1,1-1 1,0 1-1,-1-1 1,1 1-1,-1-1 1,1 0-1,-1 0 1,1 1-1,-1-1 1,1 0-1,0 0 1,-1 0-1,1-1 1,-1 1-1,-1 0 1,3-1-64,-1 0 1,1 0 0,0 1 0,0-1 0,0 0-1,-1 0 1,1 1 0,0-1 0,0 0 0,0 0-1,0 1 1,1-1 0,-1 0 0,0 0-1,0 0 1,0 1 0,0-1 0,1 0 0,-1 1-1,0-1 1,1 0 0,-1 1 0,1-1 0,0-1-1,4-6-937,0 0 0,1 1 0,0-1 0,9-8 0,48-32-8122,-30 23 2905</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8.003"/>
    </inkml:context>
    <inkml:brush xml:id="br0">
      <inkml:brushProperty name="width" value="0.025" units="cm"/>
      <inkml:brushProperty name="height" value="0.025" units="cm"/>
    </inkml:brush>
  </inkml:definitions>
  <inkml:trace contextRef="#ctx0" brushRef="#br0">17 107 12460,'0'0'6689,"2"10"-3865,-2 14-1354,0 0 0,-1 0 0,-2-1 1,-6 29-1,8-48-1256,-3 35 833,3-39-1026,1 1-1,0-1 1,0 1-1,0-1 1,0 1-1,0-1 1,0 1 0,0-1-1,0 1 1,1 0-1,-1-1 1,0 1 0,0-1-1,0 1 1,0-1-1,1 1 1,-1-1-1,0 1 1,1-1 0,-1 1-1,0-1 1,1 0-1,-1 1 1,0-1-1,1 0 1,-1 1 0,1-1-1,-1 0 1,1 1-1,-1-1 1,1 0 0,-1 0-1,1 1 1,-1-1-1,1 0 1,-1 0-1,1 0 1,-1 0 0,1 0-1,-1 0 1,1 0-1,-1 0 1,1 0 0,0 0-1,-1 0 1,1 0-1,-1 0 1,1 0-1,-1 0 1,1-1 0,-1 1-1,1 0 1,-1 0-1,1-1 1,-1 1-1,1-1 1,2-1 11,0 0-1,-1 0 0,1-1 1,-1 1-1,0-1 1,1 0-1,-1 0 1,-1 1-1,1-1 1,0 0-1,-1-1 1,1 1-1,-1 0 1,0 0-1,0-1 0,-1 1 1,1 0-1,0-7 1,3-69 365,-4 68-383,0-3-14,0 0 0,0 0 0,-2 1 0,0-1 0,0 0 0,-1 1 0,-1-1 0,-9-21 0,13 34 0,0 0 0,0 1 0,0-1 0,-1 0 0,1 1 0,0-1 0,-1 1 0,1-1 0,0 0 0,-1 1 0,1-1 0,-1 1 0,1-1 0,-1 1 0,1-1 0,-1 1 0,1 0 0,-1-1 0,1 1 0,-1 0 0,0-1 0,1 1 0,-1 0 0,1 0 0,-1-1 0,-1 1 0,-5 13 0,2 27 0,5-32 0,0-1 0,0 1 0,1-1 0,0 1 0,1-1 0,-1 0 0,1 1 0,1-1 0,-1 0 0,7 12 0,-8-17 0,1 0 0,-1 0 0,1 0 0,-1-1 0,1 1 0,0 0 0,0-1 0,0 1 0,0-1 0,0 1 0,0-1 0,0 0 0,0 0 0,0 0 0,1 0 0,-1-1 0,0 1 0,1 0 0,-1-1 0,1 0 0,-1 0 0,0 1 0,1-1 0,-1 0 0,1-1 0,-1 1 0,0 0 0,1-1 0,-1 0 0,0 1 0,1-1 0,-1 0 0,0 0 0,0 0 0,0 0 0,1-1 0,2-2 0,7-4 0,0-1 0,-1-1 0,0 0 0,-1 0 0,0-1 0,0-1 0,-1 0 0,-1 0 0,0 0 0,0-1 0,-2 0 0,10-23 0,-14 91 0,-3-15 0,-1 35 0,2-69 0,0-1 0,1 0 0,0 0 0,0 1 0,0-1 0,1 0 0,-1 0 0,1 0 0,0 0 0,5 7 0,-4-9 0,1-1 0,-1 1 0,0-1 0,1 0 0,-1 0 0,1 0 0,-1-1 0,1 1 0,0-1 0,0 0 0,0 0 0,0 0 0,0-1 0,7 1 0,-7 0 0,-1-1 0,0 0 0,1 1 0,-1-1 0,0-1 0,1 1 0,-1 0 0,0-1 0,1 0 0,-1 0 0,0 0 0,0 0 0,1 0 0,-1-1 0,0 1 0,-1-1 0,7-4 0,-9 5-170,1 0 0,0 0 0,-1-1 0,1 1 0,-1 0 0,0 0 0,1-1 0,-1 1 1,0 0-1,0-1 0,1 1 0,-1 0 0,0-1 0,-1 1 0,1-2 0,-10-34-8391,-3 4 1135</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8.366"/>
    </inkml:context>
    <inkml:brush xml:id="br0">
      <inkml:brushProperty name="width" value="0.025" units="cm"/>
      <inkml:brushProperty name="height" value="0.025" units="cm"/>
    </inkml:brush>
  </inkml:definitions>
  <inkml:trace contextRef="#ctx0" brushRef="#br0">1 41 13581,'0'0'14413,"3"-40"-23445,12 40 992</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9.390"/>
    </inkml:context>
    <inkml:brush xml:id="br0">
      <inkml:brushProperty name="width" value="0.025" units="cm"/>
      <inkml:brushProperty name="height" value="0.025" units="cm"/>
    </inkml:brush>
  </inkml:definitions>
  <inkml:trace contextRef="#ctx0" brushRef="#br0">1 397 14253,'0'0'11606,"3"-8"-9818,-2 4-1712,1 1-1,-1 0 0,1 0 1,-1 0-1,1 0 0,0 0 1,0 1-1,1-1 0,-1 1 1,0-1-1,1 1 0,-1 0 1,1-1-1,0 1 0,0 1 1,0-1-1,0 0 0,0 1 1,0 0-1,0-1 0,1 1 1,-1 0-1,0 1 0,1-1 1,-1 1-1,1-1 0,-1 1 1,1 0-1,-1 0 0,0 1 1,1-1-1,-1 1 0,1-1 1,-1 1-1,6 3 0,-5-2-76,-1 0 1,0 0-1,0 0 0,0 1 0,0-1 0,0 1 0,0 0 0,-1 0 0,0 0 0,1 0 1,-1 0-1,0 1 0,-1-1 0,1 1 0,0-1 0,-1 1 0,0-1 0,0 1 0,0 0 0,0 0 1,0 4-1,1 12 57,0 2 0,-2 33 0,-1-30 100,0-1-44,1 43 94,0-65-195,0 0 0,1 0 0,-1-1 0,0 1 1,1 0-1,-1-1 0,1 1 0,-1 0 0,1-1 0,0 1 0,0 0 0,0-1 0,0 0 0,0 1 1,0-1-1,0 1 0,0-1 0,1 0 0,-1 0 0,0 0 0,1 0 0,-1 0 0,1 0 0,-1 0 1,1 0-1,0 0 0,-1-1 0,1 1 0,2 0 0,1-1 4,-1 1 0,0-1 0,0 0 0,0 0 0,1-1 1,-1 1-1,0-1 0,0 0 0,0 0 0,0 0 0,0 0 0,0-1 0,0 0 0,0 0 1,-1 0-1,1 0 0,3-3 0,-2 0 34,0 0 1,-1 0-1,0 0 1,1 0-1,-2-1 0,1 1 1,-1-1-1,0 0 1,5-12-1,-2-2 65,0-1 1,-2 1-1,0-1 0,-1 0 1,-1-40-1,-2 55-114,0 1 0,0-1 0,-1 1 0,0-1 0,0 1 0,-4-10 0,4 13 0,0 0 0,1 1 0,-1-1 0,0 1 0,0-1 0,0 1 0,0 0 0,0-1 0,0 1 0,0 0 0,0 0 0,-1 0 0,1 0 0,0 0 0,-1 0 0,1 0 0,-1 0 0,1 0 0,-1 1 0,1-1 0,-1 0 0,0 1 0,1 0 0,-1-1 0,0 1 0,-1 0 0,2 0-14,0 0 0,1 0-1,-1 0 1,1 1 0,-1-1 0,0 0-1,1 1 1,-1-1 0,1 0 0,-1 1-1,1-1 1,-1 0 0,1 1 0,-1-1-1,1 1 1,0-1 0,-1 1 0,1-1 0,0 1-1,-1 0 1,1-1 0,0 1 0,0-1-1,-1 1 1,1-1 0,0 1 0,0 0-1,0-1 1,0 1 0,0 0 0,0-1-1,0 1 1,0 0 0,0-1 0,0 1 0,0-1-1,0 1 1,1 0 0,-1-1 0,0 1-1,0-1 1,1 1 0,-1-1 0,0 1-1,1 0 1,-1-1 0,1 1 0,17 29-1470,-9-25 426,1 0 1,-1 0-1,1-1 1,0-1-1,0 0 0,0 0 1,0-1-1,0 0 1,1-1-1,10 1 1,-12-1-173,0-1 0,1 0 0,-1-1 0,0 1 0,1-2 0,-1 1 0,0-1 0,0-1 0,0 0 0,-1 0 0,14-7 0,-4-6 846,-17 15 1090,0-1 0,1 0 0,-1 0 0,0 0 0,0 0 0,0 0 0,0 0 0,0 0 0,0 0 0,-1 0 0,1-4 0,-1 5-303,0 0 0,0 0 0,0 0 0,0 1 0,0-1 0,0 0 0,0 0 0,0 0 1,-1 0-1,1 0 0,0 1 0,0-1 0,-1 0 0,1 0 0,-1 1 0,1-1 0,-1 0 0,1 0 0,-1 1 0,1-1 0,-2 0 0,0 0-121,1 0-1,-1 0 1,0 0-1,0 0 0,1 1 1,-1-1-1,0 1 1,0 0-1,0-1 1,0 1-1,0 0 1,1 0-1,-1 0 1,-2 0-1,1 1-121,0-1-1,0 1 1,0 0-1,0-1 1,0 2 0,0-1-1,0 0 1,0 0-1,0 1 1,1 0 0,-1-1-1,0 1 1,1 0 0,0 0-1,-1 1 1,1-1-1,0 0 1,0 1 0,0-1-1,-1 5 1,0-3-13,0 2 0,0-1 0,1 0 0,0 0 0,0 1 0,1-1 1,0 1-1,-1 0 0,2-1 0,-1 9 0,1-13-134,0 0-1,0 0 1,0 0 0,0 0 0,0 0-1,0 0 1,0 0 0,1 0-1,-1 0 1,0 0 0,1 0-1,-1 0 1,1-1 0,-1 1-1,1 0 1,-1 0 0,1 0-1,0 0 1,-1-1 0,1 1 0,0 0-1,0-1 1,-1 1 0,1-1-1,0 1 1,0 0 0,0-1-1,0 0 1,1 1 0,1 0 10,0-1 0,0 1 0,1-1 0,-1 0 0,0 1 1,0-2-1,1 1 0,-1 0 0,5-2 0,1 0 14,0 0 0,-1-1 0,1 0 0,-1 0-1,0-1 1,11-6 0,-8 2-146,0-1 0,-1 0 0,0 0 0,0-1 0,-1 0-1,-1-1 1,1 0 0,7-14 0,-16 24-670,-1 38-492,1-24 1285,-1-7 13,0 0 0,1 1 0,0-1 0,1 0 0,1 12 0,-2-17-14,1 0 0,-1 0 0,1 0 0,-1 0 0,0 0 0,1 0 0,0 0 0,-1 0 0,1-1 0,0 1 0,-1 0 0,1 0 0,0 0 0,0-1 0,-1 1 0,1-1 1,0 1-1,0 0 0,0-1 0,0 1 0,0-1 0,0 0 0,0 1 0,0-1 0,0 0 0,0 0 0,0 0 0,0 1 0,1-1 0,-1 0 0,0 0 0,0-1 0,0 1 0,0 0 0,0 0 0,0 0 0,0-1 0,0 1 0,0-1 0,2 0 0,2-1 70,0-1 1,0 0-1,0 0 1,0 0-1,-1-1 0,1 0 1,-1 1-1,0-2 1,0 1-1,0 0 0,0-1 1,-1 0-1,5-7 1,33-73 429,-39 82-507,16-55 233,-2 0 0,-2-1 0,6-70 0,-31 257 128,5-74-82,2 1 0,4 66 0,11-62-285,-10-55 0,0 0 0,1 1 0,-1-1 0,1 0 0,0-1 0,0 1 0,0 0 0,0 0 0,1-1 0,0 1 0,4 4 0,-7-8 0,0 0 0,0 0 0,1 0 0,-1 0 0,0 0 0,0 0 0,0 1 0,1-1 0,-1 0 0,0 0 0,0 0 0,0 0 0,1 0 0,-1 0 0,0 0 0,0 0 0,1 0 0,-1 0 0,0 0 0,0 0 0,0 0 0,1 0 0,-1 0 0,0 0 0,0 0 0,1 0 0,-1-1 0,0 1 0,0 0 0,0 0 0,1 0 0,-1 0 0,0 0 0,0 0 0,0-1 0,0 1 0,1 0 0,-1 0 0,0 0 0,0 0 0,0-1 0,5-13 0,-3-20 0,-2 30 0,0-30 0,-5-46 0,7 80 0,0-1 0,0 1 0,0 0 0,0 0 0,-1 0 0,1 0 0,0 0 0,0 0 0,0 0 0,0 0 0,0 1 0,2 0 0,-3-1 0,29 5 0,0-1 0,1-2 0,30-2 0,-48 0 0,-1-1 0,0 0 0,1-1 0,-1 0 0,0-1 0,0-1 0,-1 0 0,1 0 0,-1-1 0,14-8 0,-24 13 0,0-1 0,-1 1 0,1 0 0,0-1 0,0 1 0,0-1 0,-1 1 0,1-1 0,0 0 0,0 1 0,-1-1 0,1 0 0,-1 1 0,1-1 0,0 0 0,-1 0 0,0 0 0,1 1 0,-1-1 0,1 0 0,-1 0 0,0 0 0,0 0 0,1 0 0,-1 0 0,0 0 0,0 0 0,0 0 0,0 0 0,0 0 0,0 1 0,0-1 0,-1-2 0,0 2 0,0 0 0,0 0 0,0 0 0,0 0 0,-1 0 0,1 0 0,0 1 0,0-1 0,-1 0 0,1 1 0,0-1 0,-1 1 0,1-1 0,-1 1 0,1 0 0,-1-1 0,1 1 0,-1 0 0,-2 0 0,-4 0 0,0 0 0,0 1 0,0 0 0,0 0 0,0 1 0,0 0 0,0 0 0,1 1 0,-1 0 0,1 0 0,0 1 0,-11 7 0,14-8 0,0 0 0,0 0 0,0 1 0,1 0 0,-1-1 0,1 1 0,0 0 0,1 1 0,-1-1 0,1 0 0,-1 1 0,1-1 0,1 1 0,-1 0 0,1 0 0,-1-1 0,1 1 0,1 0 0,-1 0 0,1 0 0,0 9 0,1-10 0,0-1 0,0 1 0,0 0 0,1-1 0,0 1 0,-1 0 0,1-1 0,1 0 0,-1 1 0,0-1 0,1 0 0,0 0 0,-1-1 0,1 1 0,0 0 0,0-1 0,1 0 0,-1 0 0,0 0 0,1 0 0,0 0 0,-1-1 0,9 3 0,7 3 0,1-1 0,1-1 0,23 3 0,34-1-550,-26-9-2760,17-5-6379</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0.791"/>
    </inkml:context>
    <inkml:brush xml:id="br0">
      <inkml:brushProperty name="width" value="0.025" units="cm"/>
      <inkml:brushProperty name="height" value="0.025" units="cm"/>
    </inkml:brush>
  </inkml:definitions>
  <inkml:trace contextRef="#ctx0" brushRef="#br0">0 7 16688,'0'-1'172,"0"1"1,0 0-1,0 0 1,0-1-1,0 1 1,0 0-1,0 0 1,0-1-1,1 1 0,-1 0 1,0 0-1,0-1 1,0 1-1,0 0 1,0 0-1,0 0 1,1-1-1,-1 1 1,0 0-1,0 0 1,0 0-1,1-1 1,-1 1-1,0 0 0,0 0 1,1 0-1,-1 0 1,0 0-1,0 0 1,1 0-1,-1-1 1,0 1-1,0 0 1,1 0-1,-1 0 1,0 0-1,0 0 1,1 0-1,-1 0 0,0 0 1,0 0-1,1 0 1,-1 1-1,0-1 1,0 0-1,1 0 1,-1 0-1,0 0 1,1 0-1,3 19 3147,-4 47-3031,-1-44 1041,-1 40-774,0-24 93,4 63 0,-1-93-596,0 1-1,0-1 0,1 1 1,0-1-1,1 0 1,0 0-1,0 0 1,0 0-1,1 0 1,0-1-1,1 1 1,10 11-1,-13-16-51,1 0 0,0 0 0,0-1 0,0 1 0,0-1 0,0 0 0,1 0 0,-1 0 0,1-1 0,-1 1 0,1-1 0,0 0 0,-1 0 0,1 0 0,0 0 0,0-1 0,0 1 0,-1-1 0,1 0 0,0 0 0,0-1 0,0 1 0,0-1 0,-1 0 0,1 0 0,0 0 0,-1 0 0,1-1 0,0 1 0,-1-1 0,5-3 0,0 0 0,0-1 0,0 0 0,-1 0 0,0-1 0,0 0 0,-1 0 0,0-1 0,0 0 0,0 0 0,-1 0 0,6-14 0,-4 2 0,-2 0 0,0-1 0,-1 1 0,-1-1 0,0 0 0,-2 0 0,-1 0 0,0 0 0,-2 0 0,0 0 0,-1 0 0,-12-38 0,15 58 0,0 0 0,0 0 0,-1 0 0,1-1 0,0 1 0,-1 0 0,1 0 0,-1 0 0,1 0 0,-1 0 0,1 0 0,-1 0 0,0 0 0,1 0 0,-1 0 0,0 0 0,0 0 0,0 0 0,-1-1 0,-5 20 0,3 51 0,3-61 0,0 26 0,-1 13 0,6 80 0,-3-115 0,1 1 0,0-1 0,1-1 0,0 1 0,1 0 0,0-1 0,1 1 0,0-1 0,1 0 0,0-1 0,14 18 0,-71-90-991,-29-33-1114,-6 14 1421,160 103-522,-33-13-2512,79 8 0,44-11 1652,-163-6 2211,-1 0 1,1 0 0,0 0 0,0 1-1,0-1 1,-1 0 0,1 0-1,0 0 1,0-1 0,0 1 0,-1 0-1,1 0 1,0 0 0,0 0 0,-1-1-1,1 1 1,0 0 0,0-1-1,-1 1 1,1-1 0,0 1 0,-1-1-1,1 1 1,-1-1 0,1 1 0,0-1-1,-1 1 1,0-1 0,1 0-1,-1 1 1,1-1 0,-1 0 0,0 0-1,1 1 1,-1-1 0,0 0 0,0 0-1,1 1 1,-1-1 0,0 0-1,0-1 1,-1 1 47,1-1 0,0 1 0,-1 0 0,0 0 0,1 0 0,-1 0 0,0 0 1,0 0-1,1 0 0,-1 0 0,0 1 0,0-1 0,0 0 0,0 0 0,0 1 0,0-1 0,0 0 0,0 1 0,-1-1 0,1 1 0,0 0 0,0-1 0,0 1 0,0 0 0,-1 0 0,1 0 0,-2 0 0,-2 0-111,0 0 1,0 0-1,1 1 0,-1 0 1,0 0-1,1 1 0,-1-1 1,1 1-1,-1 0 0,1 0 0,0 0 1,0 1-1,0-1 0,0 1 1,0 0-1,1 0 0,-1 1 1,1-1-1,0 1 0,0-1 0,0 1 1,0 0-1,1 0 0,0 0 1,-1 1-1,2-1 0,-1 1 1,0-1-1,1 1 0,0-1 0,0 1 1,0 0-1,1-1 0,-1 1 1,1 8-1,1-12-82,-1 1 0,0-1 0,0 1 0,1-1 0,-1 1 0,1-1 0,-1 0 0,1 0 0,0 1 0,-1-1 0,1 0 0,0 0 0,0 1 0,0-1 0,0 0 0,0 0 0,0 0 0,0 0 0,0-1 0,0 1 0,0 0 0,1 0 0,-1-1 0,0 1 0,1 0 0,-1-1 0,0 1 0,1-1 0,-1 0 0,1 0 0,-1 1 0,0-1 0,1 0 0,-1 0 0,1 0 0,-1 0 0,1-1 0,-1 1 0,3-1 0,5 0 0,-1 0 0,1 0 0,-1-1 0,0-1 0,14-5 0,-4-1 0,0 0 0,-1-2 0,-1 0 0,22-20 0,-29 24 0,-1-1 0,0 0 0,0-1 0,-1 0 0,0 0 0,0 0 0,-1-1 0,-1 0 0,6-12 0,-17 39 0,1-7 0,1 1 0,0-1 0,1 1 0,0 0 0,1 1 0,0-1 0,0 0 0,1 1 0,1-1 0,2 21 0,-1-31 0,-1 1 0,1-1 0,0 0 0,0 1 0,1-1 0,-1 0 0,0 0 0,0 0 0,1 0 0,-1 0 0,0 0 0,1 0 0,-1 0 0,1-1 0,-1 1 0,1-1 0,-1 1 0,1-1 0,0 1 0,-1-1 0,1 0 0,-1 0 0,1 0 0,0 0 0,-1 0 0,1 0 0,0 0 0,-1-1 0,1 1 0,0 0 0,-1-1 0,3 0 0,3-1 0,0 0 0,0 0 0,0 0 0,0-1 0,13-6 0,-10 1 0,1 0 0,-1 0 0,-1-1 0,1 0 0,-2-1 0,1 0 0,-1 0 0,-1-1 0,0 0 0,0 0 0,-1-1 0,-1 1 0,6-17 0,-17 54 0,2-13 0,1 1 0,0 0 0,1-1 0,0 19 0,2-31 0,0 0 0,0 0 0,0 0 0,0 0 0,0 0 0,1 0 0,-1 0 0,0-1 0,0 1 0,1 0 0,-1 0 0,1 0 0,-1-1 0,0 1 0,1 0 0,-1 0 0,1-1 0,0 1 0,-1 0 0,1-1 0,0 1 0,-1-1 0,1 1 0,0-1 0,0 1 0,-1-1 0,1 1 0,2 0 0,-1-1 0,1 1 0,0-1 0,-1 0 0,1 0 0,-1 0 0,1 0 0,0 0 0,-1-1 0,1 1 0,2-2 0,3 0 0,0-1 0,0 0 0,-1 0 0,1-1 0,10-7 0,-9 4 0,-1-1 0,0 0 0,0-1 0,-1 0 0,11-16 0,8-12 0,-34 79 0,7-35-603,0 0 0,0 0 0,0 0 0,1 1 0,-1-1 0,2 0 0,-1 0 0,3 10 1,-2-14 272,-1-1 1,1 0 0,0 0 0,0 0 0,0 1 0,1-1 0,-1 0 0,1 0 0,-1 0 0,1-1 0,-1 1 0,1 0 0,0-1 0,0 1 0,0-1 0,0 1 0,0-1 0,0 0 0,0 0 0,0 0 0,1 0 0,-1 0-1,0-1 1,0 1 0,1 0 0,-1-1 0,1 0 0,2 0 0,20 1-10166</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1.105"/>
    </inkml:context>
    <inkml:brush xml:id="br0">
      <inkml:brushProperty name="width" value="0.025" units="cm"/>
      <inkml:brushProperty name="height" value="0.025" units="cm"/>
    </inkml:brush>
  </inkml:definitions>
  <inkml:trace contextRef="#ctx0" brushRef="#br0">103 12 19154,'-2'-1'299,"0"-1"1,-1 1-1,1 0 0,0 0 0,0 0 1,-1 0-1,1 0 0,-1 1 0,1-1 1,0 1-1,-1-1 0,1 1 0,-1 0 1,1 0-1,-1 0 0,1 0 0,-1 1 1,1-1-1,-1 1 0,1-1 0,-1 1 1,1 0-1,0 0 0,-1 0 0,1 0 1,-4 3-1,4-3-121,0 0 1,0 0-1,0 0 1,0 0-1,0 0 1,0 0-1,0 1 1,1-1-1,-1 1 1,0-1-1,1 1 1,-1-1-1,1 1 1,0 0-1,0 0 1,0 0-1,0 0 1,0 0-1,0 0 1,0 0-1,0 0 1,1 0-1,-1 0 1,1 1-1,0-1 1,-1 0-1,1 0 1,0 1-1,0-1 0,1 3 1,3-3-213,0-1-1,0 1 1,0-1 0,0 0 0,0 0-1,0 0 1,0 0 0,0-1-1,1 1 1,-1-1 0,6-1-1,1 2-135,13 1-353,0 0 48,0 0 0,0 2 0,0 1 0,44 15-1,-67-20 512,-1 0-1,1 0 0,-1 0 1,1 0-1,-1 1 0,0-1 1,1 0-1,-1 0 0,1 1 1,-1-1-1,1 0 0,-1 1 1,0-1-1,1 0 0,-1 1 1,0-1-1,1 0 0,-1 1 1,0-1-1,1 1 0,-1-1 1,0 1-1,0-1 0,0 1 1,1-1-1,-1 1 0,0-1 1,0 1-1,0-1 0,0 1 1,0 0-1,-11 12 1118,-28 5 20,36-17-1224,-88 31 442,82-29-872,-1-1 1,0 0-1,0 0 1,0-1-1,0-1 1,0 1-1,-15-3 0,14-3-8546,7-7-9903</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1.786"/>
    </inkml:context>
    <inkml:brush xml:id="br0">
      <inkml:brushProperty name="width" value="0.025" units="cm"/>
      <inkml:brushProperty name="height" value="0.025" units="cm"/>
    </inkml:brush>
  </inkml:definitions>
  <inkml:trace contextRef="#ctx0" brushRef="#br0">1 1 13933,'0'0'13960,"2"12"-12161,29 266 1276,-30-274-3075,0 0 0,0 0 0,0 0 0,0-1 0,0 1 0,1 0 0,-1-1 0,1 1 0,0-1 0,0 0 0,1 1 0,-1-1 0,1 0 0,-1-1 0,1 1 0,0 0 0,3 2 0,-3-4 0,0 0 0,-1 0 0,1 0 0,0 0 0,0 0 0,-1 0 0,1-1 0,0 0 0,0 1 0,0-1 0,0 0 0,0-1 0,0 1 0,-1 0 0,1-1 0,0 1 0,0-1 0,0 0 0,-1 0 0,1 0 0,0-1 0,-1 1 0,5-4 0,3-1 0,-1-2 0,0 0 0,-1 0 0,0 0 0,0-1 0,-1 0 0,0-1 0,10-17 0,15-20 0,-32 47 0,0 0 0,0 0 0,0 0 0,1 0 0,-1 0 0,0 0 0,0-1 0,0 1 0,0 0 0,0 0 0,1 0 0,-1 0 0,0 0 0,0 0 0,0 0 0,0 0 0,0 0 0,1 0 0,-1 0 0,0 0 0,0 0 0,0 0 0,0 0 0,1 1 0,-1-1 0,0 0 0,0 0 0,0 0 0,0 0 0,0 0 0,0 0 0,0 0 0,1 0 0,-1 0 0,0 1 0,0-1 0,0 0 0,0 0 0,0 0 0,0 0 0,0 0 0,0 0 0,0 1 0,0-1 0,0 0 0,0 0 0,1 0 0,-1 0 0,0 0 0,0 1 0,0-1 0,0 0 0,0 0 0,0 0 0,0 0 0,-1 0 0,1 1 0,0-1 0,0 0 0,0 0 0,0 0 0,0 1 0,3 20 0,-2 25 0,-2-27-6,1-8-43,0 0 0,0 0 1,1 0-1,0 0 0,0 0 1,5 16-1,-5-25 20,0 0-1,0 0 1,0-1 0,0 1-1,0 0 1,0 0 0,1-1-1,-1 1 1,1 0-1,-1-1 1,1 1 0,-1-1-1,1 0 1,0 0 0,0 1-1,2 0 1,-1-1-26,0 0 0,0-1 0,0 1 0,0 0 0,1-1 0,-1 0 0,0 0 0,0 0 0,1 0 0,-1-1 0,0 1 0,0-1 0,0 0 0,3-1 0,0 0-934,0-1 1,0 0-1,-1 0 0,1 0 0,-1-1 0,0 0 1,0 0-1,6-6 0,14-17-6730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3.083"/>
    </inkml:context>
    <inkml:brush xml:id="br0">
      <inkml:brushProperty name="width" value="0.025" units="cm"/>
      <inkml:brushProperty name="height" value="0.025" units="cm"/>
    </inkml:brush>
  </inkml:definitions>
  <inkml:trace contextRef="#ctx0" brushRef="#br0">203 366 12300,'-8'7'7436,"-91"75"1212,85-70-7923,2 1 0,0 0 0,1 1 1,0 0-1,-17 29 0,27-41-724,0-1 1,0 0-1,1 1 1,-1-1-1,0 1 0,1-1 1,-1 1-1,1-1 1,-1 1-1,1-1 0,0 1 1,0 0-1,0-1 0,0 1 1,0-1-1,0 1 1,0-1-1,0 1 0,1 0 1,-1-1-1,0 1 1,2 1-1,-1-2-1,0-1 1,0 1-1,0 0 0,0-1 1,0 1-1,0 0 1,0-1-1,0 0 0,0 1 1,1-1-1,-1 0 0,0 1 1,0-1-1,1 0 0,-1 0 1,0 0-1,0 0 1,1 0-1,-1 0 0,0-1 1,2 1-1,5-2-1,-1 0 0,1 0 0,-1-1 0,1 0 0,-1 0 0,0-1 0,10-7 0,-2-1 1,0-2 0,-1 0 0,-1 0 0,0-1 0,-1-1 0,-1 0 0,0-1 0,-2 0 0,1-1 0,-2 0 0,-1 0 0,0 0 0,7-34 0,-20 73 0,-1 3 0,0-1 0,2 2 0,1-1 0,0 1 0,2-1 0,1 28 0,1-49 0,0-1 0,1 0 0,-1 0 0,1 0 0,-1 0 0,1 0 0,0 0 0,0 0 0,0 0 0,0 0 0,0 0 0,0 0 0,1-1 0,-1 1 0,1 0 0,-1-1 0,1 1 0,-1-1 0,1 0 0,0 1 0,0-1 0,0 0 0,-1 0 0,1 0 0,0 0 0,0 0 0,1-1 0,-1 1 0,0-1 0,0 1 0,0-1 0,0 0 0,0 0 0,1 0 0,2 0 0,1 0 0,1-1 0,-1 0 0,0 0 0,1 0 0,-1 0 0,0-1 0,0 0 0,0-1 0,0 1 0,-1-1 0,8-5 0,3-4 0,-1-2 0,-1 1 0,0-2 0,-1 0 0,0-1 0,-1 0 0,-1-1 0,-1 0 0,0-1 0,12-30 0,-13 24 0,0-1 0,-2 0 0,-1-1 0,-1 0 0,-1 0 0,-1 0 0,-1-44 0,-2 69 0,1 0 0,-1 0 0,0 0 0,-1 0 0,1 1 0,0-1 0,0 0 0,0 0 0,0 0 0,-1 0 0,1 0 0,-1 0 0,1 0 0,0 1 0,-1-1 0,1 0 0,-1 0 0,0 1 0,1-1 0,-1 0 0,0 1 0,1-1 0,-1 0 0,0 1 0,0-1 0,1 1 0,-1-1 0,0 1 0,0 0 0,0-1 0,0 1 0,0 0 0,0-1 0,1 1 0,-1 0 0,0 0 0,0 0 0,0 0 0,0 0 0,0 0 0,0 0 0,0 0 0,0 1 0,0-1 0,0 0 0,0 0 0,1 1 0,-1-1 0,0 1 0,0-1 0,0 0 0,0 1 0,-1 1 0,-4 1 0,0 0 0,-1 1 0,1 0 0,1 1 0,-10 8 0,-3 6 0,2 0 0,0 2 0,1 0 0,1 1 0,-17 36 0,26-48 0,1 0 0,0 0 0,0 0 0,1 1 0,0-1 0,1 1 0,0 0 0,1-1 0,0 1 0,1 0 0,0 0 0,1 0 0,0 0 0,1 0 0,4 18 0,-3-24 0,0 0 0,0-1 0,0 1 0,0 0 0,1-1 0,-1 0 0,1 0 0,0 0 0,0 0 0,1-1 0,-1 0 0,1 0 0,0 0 0,0 0 0,0-1 0,0 0 0,0 0 0,0 0 0,1 0 0,-1-1 0,0 0 0,1 0 0,0-1 0,7 1 0,-1 0 0,-1-1 0,1 0 0,-1-1 0,1-1 0,-1 1 0,1-2 0,-1 1 0,0-2 0,0 1 0,20-11 0,-14 2 0,0-1 0,-1 0 0,0-1 0,-1 0 0,-1-2 0,-1 0 0,0 0 0,-1-1 0,0-1 0,10-22 0,4-12 0,-2-2 0,22-75 0,-39 109 0,-2 0 0,5-31 0,-21 64 0,-4 14 0,1 9 0,1 1 0,2 1 0,2 0 0,2 0 0,-4 46 0,6-9 0,9 130 0,1-180 0,-5-25 0,0 1 0,0 0 0,0-1 0,1 1 0,-1 0 0,0-1 0,0 1 0,0-1 0,1 1 0,-1-1 0,0 1 0,1-1 0,-1 1 0,1-1 0,-1 1 0,0-1 0,1 1 0,-1-1 0,1 0 0,-1 1 0,1-1 0,0 0 0,-1 1 0,1-1 0,-1 0 0,1 0 0,-1 0 0,1 1 0,0-1 0,-1 0 0,1 0 0,0 0 0,0 0 0,0-5 0,0 0 0,0 0 0,0 0 0,-1 0 0,0 0 0,0 0 0,0 0 0,-1 0 0,-2-9 0,-1 2-464,-2 0-1,0 1 1,0-1 0,-1 1-1,0 1 1,-1-1 0,0 1-1,0 1 1,-1-1 0,-1 2-1,-11-10 1,-36-38-1080,59 51 5019,11 2-2122,19 3-740,-28 0-160,91 7 782,-7 0-2620,-29-10-3686,-57 3 4701,1-1 1,-1 1-1,0-1 1,1 0-1,-1 0 0,0 0 1,1 0-1,-1 0 1,0 0-1,0 0 1,0-1-1,0 1 1,0-1-1,0 0 1,0 1-1,-1-1 1,4-4-1,0-14 1181,-6 20-621,0 0-1,0 0 0,0 0 0,0 1 1,0-1-1,1 0 0,-1 1 0,0-1 1,0 1-1,0-1 0,0 1 0,0-1 1,1 1-1,-1-1 0,0 1 0,0 0 1,1-1-1,-1 1 0,-1 1 0,1 0-120,0-1-1,0 1 1,0-1-1,0 1 1,0-1-1,0 1 1,1-1-1,-1 1 1,0 0-1,1-1 0,-1 1 1,1 0-1,0 0 1,0-1-1,-1 1 1,1 0-1,0 0 1,0 0-1,1-1 1,-1 1-1,0 0 1,1 0-1,0 2 1,0-3 75,0 0 0,0 0 0,1 0 1,-1 1-1,1-1 0,-1-1 1,1 1-1,-1 0 0,1 0 1,-1 0-1,1-1 0,-1 1 1,1-1-1,0 1 0,0-1 1,-1 0-1,1 0 0,0 0 1,2 0-1,4 0 297,1 0 0,0-1 0,-1 0 0,1-1 0,0 0 0,-1 0 0,0-1 0,12-5 0,-11 3-441,0 0 0,-1-1 0,0 0 0,0 0 0,-1-1 0,11-11 0,-15 14 0,0 0 0,0-1 0,0 1 0,0-1 0,0 0 0,-1 1 0,0-1 0,0 0 0,-1 0 0,1 0 0,-1 0 0,0-1 0,0-9 0,0 15 0,-1 0 0,0-1 0,0 1 0,0 0 0,0-1 0,0 1 0,0 0 0,0 0 0,0-1 0,0 1 0,0 0 0,-1 0 0,1-1 0,0 1 0,0 0 0,0-1 0,0 1 0,0 0 0,0 0 0,-1 0 0,1-1 0,0 1 0,0 0 0,0 0 0,0 0 0,-1-1 0,1 1 0,0 0 0,0 0 0,-1 0 0,1 0 0,0 0 0,0-1 0,-1 1 0,1 0 0,0 0 0,0 0 0,-1 0 0,1 0 0,-1 0 0,-13 6 0,-10 14 0,10-3 0,1 0 0,0 1 0,-10 20 0,19-30 0,0 1 0,0 0 0,0 1 0,1-1 0,1 0 0,-1 1 0,2 0 0,-1-1 0,1 12 0,1-19 0,0 0 0,0 1 0,0-1 0,1 1 0,-1-1 0,1 0 0,0 1 0,-1-1 0,1 0 0,0 0 0,1 0 0,-1 0 0,0 1 0,0-1 0,1-1 0,-1 1 0,1 0 0,0 0 0,0-1 0,1 3 0,2-1 0,0-1 0,0 1 0,0 0 0,0-1 0,0 0 0,0 0 0,1-1 0,7 2 0,8 0 0,0-2 0,0 0 0,36-3 0,-41 0-434,0 0 0,0-1 0,17-6-1,21-11-5163,25-15-8015</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38.490"/>
    </inkml:context>
    <inkml:brush xml:id="br0">
      <inkml:brushProperty name="width" value="0.025" units="cm"/>
      <inkml:brushProperty name="height" value="0.025" units="cm"/>
    </inkml:brush>
  </inkml:definitions>
  <inkml:trace contextRef="#ctx0" brushRef="#br0">0 558 15919,'0'0'683,"14"-6"220,26-11-749,1 3 1,1 1 0,53-9 0,149-15 299,-95 16-358,919-117 654,3 38 240,1039-16 1293,-1207 78-263,-764 31-1591,709-21 1443,-838 28-2313,10-1 825,-1 2-1,37 5 1,-15 10-2588,-38-14 1383,0 0 1,0 0 0,-1 1 0,1-1-1,-1 1 1,1-1 0,-1 1 0,0-1-1,0 1 1,3 5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42.921"/>
    </inkml:context>
    <inkml:brush xml:id="br0">
      <inkml:brushProperty name="width" value="0.025" units="cm"/>
      <inkml:brushProperty name="height" value="0.025" units="cm"/>
    </inkml:brush>
  </inkml:definitions>
  <inkml:trace contextRef="#ctx0" brushRef="#br0">175 163 10218,'0'0'550,"0"-10"336,0 7-778,0-6-15,0 1-1,-1 0 1,1-1 0,-2 1-1,-3-16 1,4 22-102,0 0-1,0-1 1,0 1 0,0 0 0,-1 0 0,1 0-1,-1 0 1,1 0 0,-1 0 0,0 0-1,1 0 1,-1 0 0,0 1 0,0-1-1,0 1 1,-1 0 0,1-1 0,0 1 0,0 0-1,-1 0 1,1 1 0,-1-1 0,1 0-1,0 1 1,-1-1 0,1 1 0,-5 0-1,-7-1 803,1 1-1,0 0 1,0 2-1,0-1 0,-1 1 1,-16 6-1,63-18 174,0 2 0,0 1 0,69-4 0,105 10-557,43-3-256,-58-11 778,345 17 1,304 14-802,-256-12 21,-4 39 155,-441-23-165,-37-3 282,1-5-1,126-2 1,-229-10-396,0 1-1,-1-1 1,1 0 0,-1 0-1,1 0 1,0 0-1,0 0 1,-1 0-1,1 0 1,0 0 0,-1 0-1,1 0 1,0-1-1,-1 1 1,1 0 0,-1 0-1,1 0 1,0-1-1,-1 1 1,1 0-1,-1-1 1,1 1 0,-1-1-1,1 1 1,-1-1-1,1 1 1,-1-1 0,1 1-1,-1-1 1,1 1-1,-1-1 1,0 1 0,0-1-1,1 0 1,-1 1-1,0-1 1,0 0-1,1 1 1,-1-1 0,0 0-1,0 1 1,0-1-1,0 0 1,0 1 0,0-1-1,0 0 1,0 1-1,-1-1 1,1 0 0,0 0-1,-1-2 64,0 1-1,-1 0 1,1 0-1,0 0 1,-1 0-1,1 0 1,-1 0-1,0 0 1,0 1-1,0-1 1,1 0-1,-5-1 1,-3-1-748,0 0-1,0 1 1,0 1 0,0 0-1,0 0 1,-14-1 0,-8-2-2464,-5-2-3498</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5:26.947"/>
    </inkml:context>
    <inkml:brush xml:id="br0">
      <inkml:brushProperty name="width" value="0.025" units="cm"/>
      <inkml:brushProperty name="height" value="0.025" units="cm"/>
    </inkml:brush>
  </inkml:definitions>
  <inkml:trace contextRef="#ctx0" brushRef="#br0">293 337 8456,'0'0'1815,"-5"-9"-881,-18-30-528,22 37-410,0 0 0,1 0 0,-1 0-1,1-1 1,-1 1 0,1 0 0,0 0 0,0 0 0,0-1 0,0 1 0,0 0-1,1 0 1,-1 0 0,1-1 0,-1 1 0,1 0 0,0 0 0,0 0-1,0 0 1,0 0 0,0 0 0,0 0 0,0 1 0,1-1 0,-1 0 0,4-2-1,3-4-93,0 1 0,1 0-1,18-11 1,-15 10 171,8-5-605,-5 2 2115,0 2 0,24-13 0,-33 19-1178,1 1 0,-1 0-1,0 0 1,1 1 0,-1-1-1,1 2 1,-1-1 0,1 1 0,-1-1-1,12 3 1,113 17 460,97 9-694,623-17 148,-359-11 237,-229 3-381,1614 30 456,-1572-25 1361,-542-22-855,55 1-1148,-820 7 395,-417 114-165,16 108-13,1136-171-198,117-23-248,948-192-2163,1472-203 1992,-1835 341 1575,-432 32-1160,1 0-1,-1 0 1,1 0-1,-1 1 1,1-1 0,-1 1-1,1 0 1,-1 0-1,6 2 1,-8-2-4,-1-1-1,1 0 0,-1 0 1,0 1-1,1-1 1,-1 1-1,0-1 1,1 0-1,-1 1 1,0-1-1,1 1 0,-1-1 1,0 1-1,0-1 1,0 0-1,1 1 1,-1-1-1,0 1 1,0-1-1,0 1 0,0-1 1,0 1-1,0-1 1,0 1-1,0-1 1,0 1-1,0-1 1,0 1-1,0-1 0,-1 1 1,1-1-1,0 1 1,0-1-1,0 1 1,-1-1-1,1 1 1,-1 0-1,-3 4-20,-1 0 0,0 0-1,0 0 1,0-1 0,-1 0 0,0 0-1,0 0 1,-8 4 0,-45 22-708,0-3-1,-69 21 1,-139 28-4509,0-11-2962</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2.522"/>
    </inkml:context>
    <inkml:brush xml:id="br0">
      <inkml:brushProperty name="width" value="0.025" units="cm"/>
      <inkml:brushProperty name="height" value="0.025" units="cm"/>
    </inkml:brush>
  </inkml:definitions>
  <inkml:trace contextRef="#ctx0" brushRef="#br0">1437 40 13261,'-66'-14'616,"-2"3"1,-67-2 0,100 12-605,1 1 0,0 2 0,0 2 0,1 0-1,-66 20 1,43-6-16,0 4-1,2 1 0,0 4 1,2 1-1,1 3 0,1 1 0,2 3 1,2 2-1,-63 64 0,76-65 36,0 2-1,3 1 0,1 2 0,2 1 0,2 0 0,2 2 1,2 1-1,1 1 0,3 1 0,2 0 0,-16 84 0,24-85 105,1 1 0,2 0-1,3 0 1,1 0 0,3 0-1,2 0 1,1-1 0,3 1 0,2-2-1,1 1 1,3-2 0,39 83-1,-24-71 0,3-2-1,1-1 0,4-1 0,1-3 1,2-1-1,3-2 0,63 53 0,-73-72-36,0-1 1,1-2-1,2-2 0,0-1 0,1-1 0,1-3 0,1-1 0,1-2 0,0-2 1,0-1-1,72 8 0,-72-16 21,-1-2 0,1-2 0,0-2 0,-1-2 0,0-1 0,0-2 1,0-2-1,-1-1 0,-1-2 0,0-2 0,-1-1 0,0-2 0,-2-2 0,0-1 0,34-28 1,-10 3 25,-2-2 1,-2-2 0,-3-3-1,-2-1 1,-2-3 0,-3-2-1,-2-2 1,44-86 0,-62 98-115,-1 0 1,-3-1 0,-3-1 0,-1-1 0,-3-1 0,-2 0-1,-3-1 1,-1 0 0,-3 0 0,-3-1 0,-2 1 0,-7-56-1,2 80 21,-1 0 0,-1 0 0,-2 0-1,-1 1 1,-2 0 0,0 1-1,-2 1 1,-1 0 0,-1 0-1,-1 2 1,-2 0 0,0 1-1,-2 1 1,0 1 0,-1 1-1,-2 0 1,0 2 0,-37-22 0,8 10 46,0 2 0,-2 3 0,-2 3 0,0 1 0,-1 4 0,0 2 0,-2 2 0,-86-8 0,66 14-41,0 3 1,0 4-1,-154 18 0,177-8-385,1 3 0,1 2 1,0 2-1,1 3 0,0 2 0,-61 35 0,-19 24-3461,28-9-3145</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3.474"/>
    </inkml:context>
    <inkml:brush xml:id="br0">
      <inkml:brushProperty name="width" value="0.025" units="cm"/>
      <inkml:brushProperty name="height" value="0.025" units="cm"/>
    </inkml:brush>
  </inkml:definitions>
  <inkml:trace contextRef="#ctx0" brushRef="#br0">1 1 16015,'0'0'182,"8"9"-278,-2-2 135,1-1 0,-1 0 0,1 0 1,0-1-1,0 0 0,0 0 0,1 0 1,0-1-1,0-1 0,0 1 1,0-1-1,1-1 0,14 4 0,449 43 1875,-264-34-1655,235 28-52,775 39-110,-429-117 301,-4-47 990,-508 50-931,904-49 1294,-1162 82-1747,0 1 1,34 7 0,16 2-3692,-50-10-1027</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5.111"/>
    </inkml:context>
    <inkml:brush xml:id="br0">
      <inkml:brushProperty name="width" value="0.025" units="cm"/>
      <inkml:brushProperty name="height" value="0.025" units="cm"/>
    </inkml:brush>
  </inkml:definitions>
  <inkml:trace contextRef="#ctx0" brushRef="#br0">238 42 10730,'-40'0'1154,"-41"-7"0,67 6-776,0-2 0,0 0 0,1 0 0,-1-2 0,1 1 0,-22-12 0,90 49-124,-10-4 47,1-3 1,61 26 0,-33-28 100,1-2-1,1-4 1,1-4 0,86 6 0,316-2 2191,-440-18-2450,2534-25 3311,-2025-5-2791,-288 14-1069,-248 16-1062,-30-12-20249</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37.511"/>
    </inkml:context>
    <inkml:brush xml:id="br0">
      <inkml:brushProperty name="width" value="0.025" units="cm"/>
      <inkml:brushProperty name="height" value="0.025" units="cm"/>
    </inkml:brush>
  </inkml:definitions>
  <inkml:trace contextRef="#ctx0" brushRef="#br0">63 63 8456,'0'0'1383,"-7"-9"-1325,-3-3 12,7 7 60,0 1-1,-1-1 0,1 1 0,-1 0 1,0 0-1,0 1 0,0-1 0,-9-5 1,10 12 2971,3-1-3017,0-1 0,0 1 0,0-1-1,1 0 1,-1 1 0,0-1 0,1 0 0,-1 1 0,1-1 0,-1 0-1,1 1 1,-1-1 0,1 0 0,0 0 0,0 0 0,1 2-1,5 2 209,1-1-1,0 1 0,0-1 0,1-1 0,-1 1 0,1-1 0,-1-1 0,1 0 0,12 2 0,90 4 1467,-64-6-1200,1153 3 595,-557-16 587,329 32 246,-376 3-1112,-274-14-584,-294-9-277,-15-1 29,1 0 0,-1 1 1,1 0-1,-1 2 0,19 4 1,-33-7-21,1 1 0,0-1 0,0 1 0,0-1 0,-1 1 0,1-1 1,0 0-1,-1 1 0,1-1 0,0 0 0,-1 1 0,1-1 0,0 0 0,-1 1 1,1-1-1,-1 0 0,1 0 0,-1 0 0,1 1 0,0-1 0,-1 0 0,1 0 1,-1 0-1,1 0 0,-1 0 0,1 0 0,-1 0 0,1 0 0,-1 0 0,1 0 1,-1 0-1,1 0 0,-1 0 0,0 0 0,-27 5 506,-79 9-221,-145 38 0,17 12-5217,231-63 4733,-96 24-6939,16-10-6236</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45.469"/>
    </inkml:context>
    <inkml:brush xml:id="br0">
      <inkml:brushProperty name="width" value="0.025" units="cm"/>
      <inkml:brushProperty name="height" value="0.025" units="cm"/>
    </inkml:brush>
  </inkml:definitions>
  <inkml:trace contextRef="#ctx0" brushRef="#br0">415 86 3043,'-11'-3'245,"-170"-43"1632,50 15 3859,114 28-3720,-1 1 0,-33 1 0,46 1-1525,41 16 988,6-10-806,0-1 1,1-3-1,68-3 0,-32-1-125,540 1 483,680 3-263,-331 34 295,137 0-840,218-62 553,-622 8 359,-637 16-1059,1049 0 654,-900 11-691,268 4 376,-473-13-361,-2 0 23,0 1 0,0-1 0,0-1-1,0 1 1,1-1 0,-1 0 0,0 0-1,0-1 1,0 0 0,-1 0-1,1 0 1,8-6 0,-14 8-69,0 0 0,1 0 0,-1 0 0,0 0 0,0 0 0,0 0 0,0-1 0,0 1 0,1 0 0,-1 0 0,0 0 0,0 0 0,0 0 0,0-1 1,0 1-1,0 0 0,0 0 0,0 0 0,0-1 0,0 1 0,0 0 0,0 0 0,0 0 0,0-1 0,0 1 0,0 0 0,0 0 0,0 0 0,0-1 0,0 1 0,0 0 0,0 0 0,0 0 0,0 0 0,0-1 0,0 1 1,0 0-1,-1 0 0,1 0 0,0 0 0,0-1 0,0 1 0,0 0 0,-12-4 71,-11 1-389,-5 3-1282,-3-1-3788,30-2 250,11-11-4319</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56.998"/>
    </inkml:context>
    <inkml:brush xml:id="br0">
      <inkml:brushProperty name="width" value="0.025" units="cm"/>
      <inkml:brushProperty name="height" value="0.025" units="cm"/>
    </inkml:brush>
  </inkml:definitions>
  <inkml:trace contextRef="#ctx0" brushRef="#br0">0 167 14830,'0'0'2242,"8"-8"-2098,-4 3-118,-1 2 8,0 0 1,0 0 0,0 0 0,0 0-1,0 0 1,1 1 0,-1-1 0,1 1 0,0 0-1,0 0 1,0 0 0,0 1 0,0-1-1,0 1 1,0 0 0,0 0 0,9 0 0,872-64 1571,-616 36-400,0 13-1,1 11 0,400 43 0,145 78-1007,64 7-118,699 34 1407,4-91 1088,-491-114-2159,-849 13-62,81-8 243,-322 42-602,0 1-1,0 0 1,0 0 0,0 0 0,0 0 0,0 0 0,0 0 0,-1 0 0,1 0-1,0 0 1,0 0 0,0 0 0,0 0 0,0 1 0,0-1 0,0 0 0,0 1-1,0-1 1,-1 1 0,1-1 0,0 1 0,0-1 0,1 2 0,-2-1-29,0 0 0,0 0 1,0 0-1,0 0 0,0-1 1,0 1-1,0 0 0,-1 0 1,1 0-1,0 0 1,0 0-1,-1 0 0,1-1 1,0 1-1,-1 0 0,1 0 1,-1-1-1,1 1 0,-1 0 1,0 0-1,-43 43-2139,35-36 1578,-74 65-6890,44-44 353</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8:32.836"/>
    </inkml:context>
    <inkml:brush xml:id="br0">
      <inkml:brushProperty name="width" value="0.025" units="cm"/>
      <inkml:brushProperty name="height" value="0.025" units="cm"/>
    </inkml:brush>
  </inkml:definitions>
  <inkml:trace contextRef="#ctx0" brushRef="#br0">0 441 18834,'0'0'1164,"2"9"-1287,-2-6 116,0-1 0,0 0 0,1 0 0,-1 1 0,1-1 0,0 0 0,0 0 0,-1 0 1,2 1-1,-1-1 0,0 0 0,0-1 0,1 1 0,-1 0 0,1 0 0,-1 0 0,1-1 0,0 1 0,3 1 1,0 0 44,1-1 1,0 0-1,0-1 1,0 1-1,0-1 1,0 0-1,0-1 1,11 0-1,631-26 2384,-403 10-2143,281-22 340,371-17-448,1037-60 320,-145 5 711,-1513 109-1114,880-27 571,-596-9-545,835-38-68,692 73 3045,-1808 13-3774,291 51-1,-383-38-6330,-107-19 416</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8:43.833"/>
    </inkml:context>
    <inkml:brush xml:id="br0">
      <inkml:brushProperty name="width" value="0.025" units="cm"/>
      <inkml:brushProperty name="height" value="0.025" units="cm"/>
    </inkml:brush>
  </inkml:definitions>
  <inkml:trace contextRef="#ctx0" brushRef="#br0">17 46 10762,'-16'-29'4534,"16"29"-4498,0-1 0,0 1 0,-1-1 0,1 1 0,0-1-1,0 0 1,0 1 0,0-1 0,1 1 0,-1-1 0,0 1 0,0-1 0,0 0 0,0 1 0,0-1 0,1 1 0,-1-1 0,0 1 0,1-1 0,-1 1 0,0-1 0,1 1 0,-1-1 0,0 1 0,1 0 0,-1-1 0,1 1-1,-1 0 1,1-1 0,-1 1 0,1 0 0,-1-1 0,1 1 0,-1 0 0,1 0 0,0 0 0,-1 0 0,1 0 0,-1-1 0,1 1 0,-1 0 0,1 0 0,0 0 0,-1 0 0,1 1 0,-1-1 0,1 0 0,-1 0 0,2 0-1,77 4-77,122 22 0,-12-1 121,784 8 3105,-492-26-2044,995 43-5,980 19 442,-1306-65-1411,1552 32 378,-2386-25-539,1503 75 81,-1766-84 272,-76-17 2103,7 10-2652,0 1 0,-1 0 1,1 1-1,-1 1 0,0 0 1,0 1-1,0 1 0,-24 3 1,-55-3-8061,70-5-558</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2.058"/>
    </inkml:context>
    <inkml:brush xml:id="br0">
      <inkml:brushProperty name="width" value="0.025" units="cm"/>
      <inkml:brushProperty name="height" value="0.025" units="cm"/>
    </inkml:brush>
  </inkml:definitions>
  <inkml:trace contextRef="#ctx0" brushRef="#br0">0 104 7719,'0'0'1746,"1"-8"-513,-1 4-1063,-1 0 0,2 0 0,-1 0 0,0 1 0,1-1 0,0 0 0,0 0 0,0 1 0,0-1 0,1 1 0,0-1 0,-1 1 0,1-1 0,0 1 0,0 0 0,1 0 0,-1 0 0,1 0 0,0 0 0,-1 1 0,1-1 0,0 1 0,0 0 0,1 0 0,-1 0 0,0 0 0,1 0 0,-1 1 0,1 0 0,0 0 0,7-2 0,18 1 266,1 1-1,0 1 1,0 2 0,-1 1 0,1 1-1,29 9 1,-12-3-287,61 3-1,543-8 3487,-351-7-3496,-55 0-119,528 17 419,-720-12-370,204 11-78,-199-13 432,1-3 0,76-13 1,-195 35-605,-79 25-6824,46-27-191</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3.228"/>
    </inkml:context>
    <inkml:brush xml:id="br0">
      <inkml:brushProperty name="width" value="0.025" units="cm"/>
      <inkml:brushProperty name="height" value="0.025" units="cm"/>
    </inkml:brush>
  </inkml:definitions>
  <inkml:trace contextRef="#ctx0" brushRef="#br0">1 139 6726,'0'0'3673,"3"-8"-3294,-2 5-399,0 0 159,1 0 0,-1 0 0,1-1 0,-1 1 0,1 0 0,0 1 0,0-1 0,0 0 0,0 1 0,1-1 0,-1 1 0,1-1 0,0 1 0,-1 0 0,1 0 0,0 1 0,0-1 0,0 0 0,1 1 0,-1 0 0,5-2 0,39-5 395,1 1 0,1 2 0,-1 3-1,64 4 1,20-1 299,560-24 1282,464-7-381,-1052 30-1482,39-3-64,0 7 0,144 23 0,-69 10-5045,-114-26-2404</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5.244"/>
    </inkml:context>
    <inkml:brush xml:id="br0">
      <inkml:brushProperty name="width" value="0.025" units="cm"/>
      <inkml:brushProperty name="height" value="0.025" units="cm"/>
    </inkml:brush>
  </inkml:definitions>
  <inkml:trace contextRef="#ctx0" brushRef="#br0">574 105 5381,'-140'-34'1479,"69"14"-183,-2 3 0,0 4 0,-124-7-1,179 25-1291,16 6-93,4-9 77,-1 0 0,1 1 1,-1-1-1,1 0 1,0 0-1,0-1 1,0 1-1,0 0 1,0-1-1,0 1 1,4 1-1,16 8-11,1-1-1,1-1 1,0-1 0,0-2-1,42 7 1,134 5 289,-114-12 67,642 48 2862,416 36-2226,216-40 62,-723-44-487,355-3 1373,-883-3-4979,-64 0-800,16 0-3383</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6.536"/>
    </inkml:context>
    <inkml:brush xml:id="br0">
      <inkml:brushProperty name="width" value="0.025" units="cm"/>
      <inkml:brushProperty name="height" value="0.025" units="cm"/>
    </inkml:brush>
  </inkml:definitions>
  <inkml:trace contextRef="#ctx0" brushRef="#br0">66 53 8936,'-2'-1'97,"-37"-12"201,37 13-181,1 0 0,0-1 1,0 1-1,-1-1 0,1 1 0,0-1 1,0 1-1,-1-1 0,1 0 0,0 0 1,0 0-1,0 0 0,0 0 0,0 0 1,0 0-1,1 0 0,-1 0 0,0 0 1,0 0-1,1 0 0,-1-1 0,1 1 1,-1 0-1,0-3 0,2 3-73,0 1 0,-1-1 0,1 0 0,0 0 0,0 0 0,0 0 0,0 1 0,0-1 0,0 0 0,0 1 0,0-1 0,0 1 0,0-1 0,0 1 0,0-1 0,0 1 0,1 0-1,-1 0 1,0 0 0,0-1 0,0 1 0,0 0 0,2 1 0,38-3 188,-31 2 3,102-1 1207,164 20-1,112 38-1385,-64-7 74,436 9 50,2-58 286,-253-14 853,-496 13-1384,-9-1-42,-1 1 0,1-1 0,0 1 0,0 1 0,0-1 0,0 0 0,0 1 0,0 0-1,-1 0 1,1 0 0,0 0 0,0 1 0,-1-1 0,5 4 0,-7-5 44,-1 0 0,0 0 0,0 0 0,0 1 0,1-1 0,-1 0 0,0 0 0,0 0 0,0 1 0,0-1 0,1 0 0,-1 0 0,0 1 0,0-1 0,0 0 0,0 0 0,0 1 0,0-1 0,0 0 0,0 0 0,0 1 0,0-1 0,0 0 0,0 0 0,0 1 0,0-1 0,0 0 0,0 0 0,0 1 0,0-1 0,0 0 0,0 0 0,0 1 0,-1-1 0,1 0 0,0 0 0,0 1 0,0-1 0,0 0-1,-1 0 1,1 0 0,0 1 0,0-1 0,0 0 0,-1 0 0,1 0 0,0 0 0,0 0 0,-1 1 0,1-1 0,0 0 0,0 0 0,-1 0 0,1 0 0,0 0 0,0 0 0,-1 0 0,1 0 0,0 0 0,-1 0 0,-22 3-3658,-31-2-4452</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7.884"/>
    </inkml:context>
    <inkml:brush xml:id="br0">
      <inkml:brushProperty name="width" value="0.025" units="cm"/>
      <inkml:brushProperty name="height" value="0.025" units="cm"/>
    </inkml:brush>
  </inkml:definitions>
  <inkml:trace contextRef="#ctx0" brushRef="#br0">1 329 13997,'0'0'977,"10"0"-326,459 2-27,566-5-692,-266-33-277,-100 2 401,363 20 198,651-32 69,1360-64 1193,-1231 219-443,-711-38-926,2-60-16,-475-38-101,-4-31 9,366-86 57,-989 144-88,-1 1 0,1-1-1,-1 0 1,1 0 0,-1 0 0,0 0-1,1 0 1,-1 0 0,1 0 0,-1 0 0,1 0-1,-1 0 1,1 0 0,-1 0 0,0-1-1,1 1 1,-1 0 0,1 0 0,-1 0-1,0-1 1,1 1 0,-1 0 0,1 0-1,-1-1 1,0 1 0,1 0 0,-1-1 0,0 1-1,0 0 1,1-1 0,-1 1 0,0 0-1,0-1 1,1 1 0,-1-1 0,-17-6 146,-33 0-182,16 4-356,10 1-1399,1 0 0,-28-8-1,7-3-4317</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8.777"/>
    </inkml:context>
    <inkml:brush xml:id="br0">
      <inkml:brushProperty name="width" value="0.025" units="cm"/>
      <inkml:brushProperty name="height" value="0.025" units="cm"/>
    </inkml:brush>
  </inkml:definitions>
  <inkml:trace contextRef="#ctx0" brushRef="#br0">5405 269 10346,'-10'-10'74,"1"0"1,-2 1 0,1 0-1,-1 1 1,-1 0-1,1 1 1,-1 0 0,0 1-1,-1 0 1,0 1-1,0 0 1,-16-3 0,-24-4 344,-98-10 0,91 16-348,-1340-101 140,1279 101-198,-1070-11 1016,919 31-589,1 13 0,-365 82 0,181 23-440,390-108 0,2 4 0,1 2 0,1 3 0,-103 75 0,144-93 7,1 2-1,1 0 1,1 1 0,0 1 0,1 0-1,1 1 1,1 1 0,1 0 0,1 1-1,-18 45 1,25-53 53,0 0 1,2 0-1,0 1 0,0-1 1,1 0-1,1 1 0,1 0 0,0-1 1,0 1-1,2-1 0,0 1 0,0-1 1,2 0-1,-1 1 0,2-2 1,0 1-1,1 0 0,0-1 0,1 0 1,8 12-1,5 1 110,0-1 0,2-1-1,1-1 1,1 0 0,0-2 0,2-1 0,36 22-1,7-2 129,134 58 0,-78-49-254,3-7-1,1-4 1,2-7 0,218 24 0,-94-34 76,381-18 0,-258-29 175,-1-17 1,420-103-1,-418 46-251,-303 75-14,-1-4 0,131-70 0,-181 84 5,0-1 1,-1-1-1,-1-1 1,-1-1-1,0-1 1,-2-1 0,0-1-1,-1 0 1,30-50-1,-40 56 41,-1 0 0,0 0 1,-2 0-1,0-1 0,-1 0 0,0 0 0,-1-1 0,-1 1 0,-1-1 0,-1 1 0,0-1 0,-1 0 0,-1 0 0,-1 1 0,0-1 0,-1 1 0,-9-29 0,4 28-47,0-1 0,-1 2 0,-1-1 0,0 1 1,-2 1-1,0 0 0,0 0 0,-2 1 0,1 1 0,-32-24 1,4 7-12,-1 2 1,-2 2-1,-52-24 1,4 9 8,-2 5 1,-2 4-1,-1 4 0,-1 4 1,-114-13-1,-24 11-136,-253 4 0,-134 37-2428,206 14-2010,40 2-3631</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5.648"/>
    </inkml:context>
    <inkml:brush xml:id="br0">
      <inkml:brushProperty name="width" value="0.025" units="cm"/>
      <inkml:brushProperty name="height" value="0.025" units="cm"/>
    </inkml:brush>
  </inkml:definitions>
  <inkml:trace contextRef="#ctx0" brushRef="#br0">0 56 5765,'0'0'8019,"12"-1"-6978,528-21 2749,-9 2-2520,-345 8-82,313 20 0,-123 8-8,-84-7-395,1064 23-13,-998-31-626,1031-17 436,-503-6-2536,-894 21-2059,-4-3 2170,2 0 182,-37-13-4504</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6.348"/>
    </inkml:context>
    <inkml:brush xml:id="br0">
      <inkml:brushProperty name="width" value="0.025" units="cm"/>
      <inkml:brushProperty name="height" value="0.025" units="cm"/>
    </inkml:brush>
  </inkml:definitions>
  <inkml:trace contextRef="#ctx0" brushRef="#br0">0 1 4484,'42'4'1634,"-15"-3"-1378,-8 2-96,-9 0-128,-10-1-1569</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7.251"/>
    </inkml:context>
    <inkml:brush xml:id="br0">
      <inkml:brushProperty name="width" value="0.025" units="cm"/>
      <inkml:brushProperty name="height" value="0.025" units="cm"/>
    </inkml:brush>
  </inkml:definitions>
  <inkml:trace contextRef="#ctx0" brushRef="#br0">84 223 4837,'-8'-9'1996,"1"0"-1435,-40-50 2196,44 55-2594,1 0 1,-1 0-1,1 0 1,0 0 0,0 0-1,1-1 1,-1 1-1,1-1 1,0 1-1,0-1 1,0 1-1,1-1 1,0 0-1,0-8 1,1 11-158,-1 1-1,1-1 1,0 0 0,0 1 0,0-1-1,0 1 1,0-1 0,1 1 0,-1 0-1,0-1 1,1 1 0,-1 0 0,1 0-1,-1 0 1,1 0 0,0 0 0,-1 0-1,1 1 1,0-1 0,-1 0 0,1 1 0,3-1-1,44-7 28,-45 8-27,87-2-5,1 3 1,167 25-1,-65-4 27,503 11 1233,2-32 493,-240-3-1214,761-32 773,375-33 761,-1371 61-1356,-54 0 1845,-212 5-1664,25 0-801,1 0 0,-1 1 1,1 1-1,-1 1 1,-16 3-1,22 5-1769,12-2-3865,4-8 1036</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8.594"/>
    </inkml:context>
    <inkml:brush xml:id="br0">
      <inkml:brushProperty name="width" value="0.025" units="cm"/>
      <inkml:brushProperty name="height" value="0.025" units="cm"/>
    </inkml:brush>
  </inkml:definitions>
  <inkml:trace contextRef="#ctx0" brushRef="#br0">0 0 1121,'0'0'96,"60"10"-64,-32 1-64</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9.126"/>
    </inkml:context>
    <inkml:brush xml:id="br0">
      <inkml:brushProperty name="width" value="0.025" units="cm"/>
      <inkml:brushProperty name="height" value="0.025" units="cm"/>
    </inkml:brush>
  </inkml:definitions>
  <inkml:trace contextRef="#ctx0" brushRef="#br0">1 59 9417,'0'0'1254,"5"-4"-1339,2 1 375,-1 0 0,1 0 0,0 1 0,0 0 0,0 0 0,0 1 0,0 0 0,11-1 0,71 3 1618,-41 0-1435,338 1 2183,991-31 374,-1090 18-2098,-164 12-6386,-94-1-973</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0.329"/>
    </inkml:context>
    <inkml:brush xml:id="br0">
      <inkml:brushProperty name="width" value="0.025" units="cm"/>
      <inkml:brushProperty name="height" value="0.025" units="cm"/>
    </inkml:brush>
  </inkml:definitions>
  <inkml:trace contextRef="#ctx0" brushRef="#br0">798 168 4100,'-9'-4'448,"-177"-59"3615,67 28-4277,62 17 1023,-107-19 0,-5 27-142,84 10 4215,76 0-2520,491 16 1476,-11 0-3912,-7-17 176,391 5 1436,-5 38-573,-446-20-687,-618-44-129,6 0-48,-1059 10-201,553 18-24,391-23-2627,291 15 1600,8-2-1374,10-4-2098</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4.937"/>
    </inkml:context>
    <inkml:brush xml:id="br0">
      <inkml:brushProperty name="width" value="0.025" units="cm"/>
      <inkml:brushProperty name="height" value="0.025" units="cm"/>
    </inkml:brush>
  </inkml:definitions>
  <inkml:trace contextRef="#ctx0" brushRef="#br0">0 1904 13229,'0'0'1115,"10"-3"-479,45-14-480,0 3 0,108-14 0,133 3-638,-176 18 512,2012-210 2919,-6-73-1143,-1859 252-2104,4528-643 2199,-2298 376 243,12 139-605,-2311 161-1613,268-13-357,-162-13-3292,-171 5-1247,-18-7-3982</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084"/>
    </inkml:context>
    <inkml:brush xml:id="br0">
      <inkml:brushProperty name="width" value="0.025" units="cm"/>
      <inkml:brushProperty name="height" value="0.025" units="cm"/>
    </inkml:brush>
  </inkml:definitions>
  <inkml:trace contextRef="#ctx0" brushRef="#br0">34 1 15407,'0'0'7692,"-3"12"-6912,-10 80 485,-1 103 0,11 108-381,3-260-738,-1-36-213,4 38 1116,-3-45-1008,1 1 0,-1 0 0,0-1 1,0 1-1,0-1 0,0 1 0,1 0 0,-1-1 0,0 1 0,0-1 1,1 1-1,-1-1 0,0 1 0,1-1 0,-1 1 0,1-1 0,-1 1 1,1-1-1,-1 1 0,0-1 0,1 0 0,0 1 0,-1-1 0,1 0 1,-1 0-1,1 1 0,-1-1 0,1 0 0,0 0 0,-1 0 0,1 0 1,-1 0-1,1 0 0,0 0 0,-1 0 0,1 0 0,0 0 0,-1 0 1,1 0-1,-1 0 0,1 0 0,0 0 0,-1-1 0,1 1 0,-1 0 0,1 0 1,-1-1-1,1 1 0,-1 0 0,1-1 0,-1 1 0,1-1 0,-1 1 1,1-1-1,-1 1 0,0-1 0,1 1 0,-1-1 0,0 1 0,1-1 1,10-12 196,0 0 1,-1 0-1,-1-1 1,0 0 0,-1-1-1,7-16 1,5-8-73,206-411-166,-216 422-1915,-4 4-5331,-15 38-217</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443"/>
    </inkml:context>
    <inkml:brush xml:id="br0">
      <inkml:brushProperty name="width" value="0.025" units="cm"/>
      <inkml:brushProperty name="height" value="0.025" units="cm"/>
    </inkml:brush>
  </inkml:definitions>
  <inkml:trace contextRef="#ctx0" brushRef="#br0">6 1 15727,'0'0'3043,"-5"80"-449,5-43-159,1-6-97,12-2-769,6-7-896,6-4-481,6-9-224,5-9-1698,2 0-1248,0-19-1539,-2-12-2465</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770"/>
    </inkml:context>
    <inkml:brush xml:id="br0">
      <inkml:brushProperty name="width" value="0.025" units="cm"/>
      <inkml:brushProperty name="height" value="0.025" units="cm"/>
    </inkml:brush>
  </inkml:definitions>
  <inkml:trace contextRef="#ctx0" brushRef="#br0">97 0 16143,'0'0'4623,"-10"14"-2722,-1 0-1529,0 0 0,2 1 0,-1 1 0,2 0 1,0 0-1,-8 25 0,13-31-230,1-3 37,-1-1-1,2 1 0,-1 0 0,1 0 0,0 0 0,0 1 0,1-1 0,1 7 1,-1-13-153,1-1 1,-1 0-1,1 1 1,-1-1-1,1 0 1,-1 0-1,1 1 1,0-1-1,-1 0 1,1 0 0,-1 0-1,1 0 1,0 0-1,-1 0 1,1 0-1,-1 0 1,1 0-1,0 0 1,-1 0 0,1-1-1,-1 1 1,1 0-1,-1 0 1,1 0-1,0-1 1,-1 1-1,1 0 1,-1-1-1,1 1 1,-1 0 0,0-1-1,1 1 1,0-2-1,19-11 321,18-20 116,-29 24-446,0 0-1,0 0 1,1 2-1,0-1 1,1 1 0,-1 0-1,1 1 1,1 1-1,-1-1 1,17-4 0,-26 10-16,-1 0 0,1 0 0,0 0 1,0 0-1,0 1 0,0-1 0,0 0 1,0 1-1,0-1 0,0 1 0,-1 0 1,1 0-1,0 0 0,-1 0 0,1 0 1,0 0-1,-1 0 0,1 0 1,-1 0-1,0 1 0,1-1 0,-1 1 1,0-1-1,0 1 0,0-1 0,1 3 1,26 55 601,-15-27-130,-12-29-416,1 0 0,-1 0 0,1-1 0,-1 1 0,1-1 1,0 1-1,0-1 0,0 0 0,1 1 0,-1-1 0,0 0 0,1-1 0,0 1 0,-1 0 0,1-1 0,0 1 0,0-1 1,-1 0-1,1 0 0,0 0 0,0 0 0,0-1 0,1 1 0,-1-1 0,5 0 0,-3-1 27,0 0 0,0 0 0,0 0 0,0-1 0,0 0 0,0 0 0,-1-1 0,1 1 0,-1-1 0,1 0 0,-1 0 0,0 0 0,0-1 0,4-4 0,2-4-1515,-8 10 611,-1 0 0,1 0 0,0 0 0,0 0 0,0 0 0,0 0 0,0 0 0,0 1 0,0-1 0,1 1 0,-1-1 1,1 1-1,-1 0 0,4-1 0,1 1-7391</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144"/>
    </inkml:context>
    <inkml:brush xml:id="br0">
      <inkml:brushProperty name="width" value="0.025" units="cm"/>
      <inkml:brushProperty name="height" value="0.025" units="cm"/>
    </inkml:brush>
  </inkml:definitions>
  <inkml:trace contextRef="#ctx0" brushRef="#br0">108 0 17232,'0'0'2814,"-10"3"-353,5-2-2259,0 0 1,0 1 0,0 0 0,0 0 0,0 0 0,0 1 0,1-1-1,-1 1 1,1 0 0,0 0 0,0 1 0,0-1 0,0 1 0,0 0 0,1 0-1,0 0 1,0 1 0,0-1 0,0 1 0,1 0 0,-1-1 0,1 1-1,0 0 1,1 1 0,0-1 0,-1 0 0,0 9 0,3-13-210,0 0 1,0-1 0,-1 1 0,1 0-1,0-1 1,0 1 0,0 0-1,0-1 1,-1 1 0,1-1-1,0 0 1,0 1 0,0-1 0,0 0-1,0 1 1,0-1 0,0 0-1,1 0 1,-1 0 0,0 0 0,0 0-1,0 0 1,2 0 0,37-1-393,-31 1 265,18-1 30,-9 0-84,-1 1-1,1 0 0,-1 1 0,1 1 1,21 6-1,-36-8 246,-1 1 0,1 0 0,0 0 1,-1 0-1,0 0 0,1 0 0,-1 1 0,0-1 0,1 1 0,-1-1 1,0 1-1,0 0 0,0 0 0,0 0 0,-1 0 0,1 0 0,-1 0 1,1 1-1,-1-1 0,0 0 0,1 1 0,-1-1 0,-1 1 0,1 0 1,0-1-1,-1 1 0,1-1 0,-1 1 0,0 0 0,1 0 1,-1-1-1,-1 1 0,1 0 0,0-1 0,-1 1 0,1 0 0,-1-1 1,0 1-1,0-1 0,0 1 0,-3 4 0,1-1 60,0 0-1,-1 0 1,1 0 0,-2 0-1,1-1 1,-1 1-1,1-1 1,-1 0 0,-1-1-1,1 1 1,-1-1-1,0 0 1,0-1 0,0 1-1,0-1 1,-1 0-1,1-1 1,-12 4 0,18-6-167,-1 0 1,1 0 0,-1 0 0,1-1 0,-1 1 0,1 0 0,-1 0 0,1 0 0,0 0 0,-1-1 0,1 1 0,-1 0 0,1-1 0,0 1 0,-1 0-1,1 0 1,0-1 0,-1 1 0,1-1 0,0 1 0,-1 0 0,1-1 0,0 1 0,0-1 0,0 1 0,-1-1 0,1 1 0,0 0 0,0-1-1,0 1 1,0-1 0,0 1 0,0-1 0,0 1 0,0-1 0,0 1 0,0-1 0,0 0 0,3-21-2313,-3 21 2303,5-16-2206,1 1 1,0-1 0,13-25-1,3-4-2557,3-18-2209</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488"/>
    </inkml:context>
    <inkml:brush xml:id="br0">
      <inkml:brushProperty name="width" value="0.025" units="cm"/>
      <inkml:brushProperty name="height" value="0.025" units="cm"/>
    </inkml:brush>
  </inkml:definitions>
  <inkml:trace contextRef="#ctx0" brushRef="#br0">0 0 13741,'0'0'12716,"3"14"-10890,5 56 162,-3 122 1,-6-180-1950,1 0 0,0 0 0,1 1 0,1-1 0,-1 0 0,2 0 0,0 0 0,0 0 0,1-1 0,0 1 0,1-1 0,11 17 0,-16-27-39,1 0 0,-1 0 0,1 0 0,-1 0 0,1 0 0,0 0 0,-1-1 0,1 1 0,0 0 0,0 0 0,-1-1 0,1 1 0,0-1 0,0 1 0,0-1 0,0 1 0,0-1 0,0 1 0,0-1 0,0 0 0,0 1 0,0-1 0,0 0 0,0 0 0,2 0 0,-2-1 0,-1 1 0,1-1 0,0 0 0,0 0 0,0 0 0,-1 1 0,1-1 0,0 0 0,-1 0 0,1 0 0,-1 0 0,1 0 0,-1 0 0,0 0 0,1 0 0,-1-1 0,0 1 0,0-2 0,2-6 0,-2-1 0,1 0 0,-1 1 0,-2-12 0,0 12 0,0-1 0,-1 0 0,0 1 0,-1-1 0,0 1 0,0 0 0,-1 1 0,0-1 0,-1 1 0,0 0 0,0 0 0,-1 0 0,-12-10 0,14 15-96,52 14-7826,-12-8 3133,50-3-1,-46 0-718,-5 0-2841</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845"/>
    </inkml:context>
    <inkml:brush xml:id="br0">
      <inkml:brushProperty name="width" value="0.025" units="cm"/>
      <inkml:brushProperty name="height" value="0.025" units="cm"/>
    </inkml:brush>
  </inkml:definitions>
  <inkml:trace contextRef="#ctx0" brushRef="#br0">50 18 8840,'0'0'12348,"-5"9"-9641,-2 6-1910,-20 42 2146,25-53-2670,0 1 0,1 0 0,-1 0-1,1 0 1,0 0 0,1 0 0,-1 1 0,1-1 0,0 0 0,1 6 0,-1-10-256,1 0 1,-1 0-1,1 0 0,0-1 1,0 1-1,-1 0 0,1-1 1,0 1-1,0-1 0,0 1 1,0-1-1,0 1 0,0-1 1,0 0-1,0 1 0,0-1 1,0 0-1,0 0 0,0 0 1,0 0-1,0 0 0,0 0 1,0 0-1,0 0 0,0 0 1,0 0-1,1-1 0,30-4 213,-15-2-76,0-1 0,0 0-1,-1-1 1,28-22-1,-31 22-128,-1 0-1,1 0 1,0 1-1,1 1 0,0 0 1,0 1-1,1 1 1,21-6-1,-35 11-22,1 0 0,-1-1 0,0 1 1,1 0-1,-1 0 0,0 0 0,1 0 0,-1 0 0,0 0 1,1 1-1,-1-1 0,0 0 0,1 1 0,-1-1 0,0 1 1,0-1-1,1 1 0,-1 0 0,0-1 0,0 1 1,0 0-1,0 0 0,0 0 0,0 0 0,0 0 0,0 0 1,0 0-1,-1 0 0,1 0 0,0 0 0,-1 0 0,1 1 1,0-1-1,-1 0 0,1 3 0,1 5 38,-1 0-1,0 1 1,0-1-1,-2 17 1,1-20-26,-1 0-1,1-1 1,0 1 0,1 0 0,-1 0-1,1 0 1,0-1 0,1 1-1,-1 0 1,4 7 0,-4-12-14,0 0 0,0 0 0,1 0 0,-1 0 0,0 0 0,1-1 0,-1 1 0,1 0 0,-1-1 0,1 1 0,-1-1 0,1 1 0,-1-1 0,1 0 0,-1 1 0,1-1 0,-1 0 0,1 0 0,0 0 0,-1-1 0,1 1 0,-1 0 0,1-1 0,-1 1 0,1 0 0,-1-1 0,1 0 0,-1 1 0,3-2 0,39-24 0,-43 26 0,74-49-4423,59-45-9796,-105 70 8038</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9.189"/>
    </inkml:context>
    <inkml:brush xml:id="br0">
      <inkml:brushProperty name="width" value="0.025" units="cm"/>
      <inkml:brushProperty name="height" value="0.025" units="cm"/>
    </inkml:brush>
  </inkml:definitions>
  <inkml:trace contextRef="#ctx0" brushRef="#br0">160 1 11403,'0'0'15321,"-5"9"-14243,-1 2-893,1 1-1,0 1 0,0-1 0,2 1 0,-1-1 1,2 1-1,-1 0 0,2 0 0,0 1 0,0-1 1,1 0-1,1 0 0,0 0 0,1 0 0,6 20 1,3 7-351,1-1 0,3-1 1,37 71-1,-96-154-4180,-3-2 4603,20 18 669,2-2 0,0-1 1,-20-37-1,44 69-889,1-1 1,-1 0-1,0 0 0,1 0 1,-1 0-1,1 0 1,-1 0-1,1 0 0,-1 0 1,1 0-1,0 0 1,-1 0-1,1 0 0,0 0 1,0-1-1,0 1 1,0 0-1,0 0 1,0 0-1,0 0 0,0 0 1,0 0-1,0-1 1,1 1-1,-1 0 0,1 0 1,-1 0-1,0 0 1,1 0-1,0 0 0,-1 0 1,1 0-1,0 1 1,-1-1-1,1 0 0,0 0 1,0 0-1,0 1 1,0-1-1,-1 0 1,1 1-1,2-2 0,4 0 187,0 0 0,0 1-1,0 0 1,0 0-1,13 0 1,-3 0-110,163-8-5217,-110 3-2286</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9.890"/>
    </inkml:context>
    <inkml:brush xml:id="br0">
      <inkml:brushProperty name="width" value="0.025" units="cm"/>
      <inkml:brushProperty name="height" value="0.025" units="cm"/>
    </inkml:brush>
  </inkml:definitions>
  <inkml:trace contextRef="#ctx0" brushRef="#br0">18 98 2819,'0'-12'9523,"0"-8"-7184,0-17-439,4 9 4672,-21 148-2504,13-42-2210,10 135-1,9-96-753,-13-101-983,2-1 0,0 0 0,1 0 1,0-1-1,11 22 0,-15-34-121,-1-1 0,1 0 0,0 0 0,0 1 0,-1-1 0,1 0 0,0 0 0,0 0 0,0 0 0,0 0 0,0 0 0,0 0 0,0 0 0,0-1 0,1 1 0,-1 0 0,0-1 0,0 1 0,1 0 0,1 0 0,-2-2 0,0 1 0,0 0 0,0 0 0,0-1 0,0 1 0,0 0 0,0-1 0,-1 1 0,1-1 0,0 1 0,0-1 0,0 1 0,-1-1 0,1 0 0,0 1 0,-1-1 0,1 0 0,0 0 0,-1 0 0,1 1 0,0-3 0,3-4 0,-1-1 0,0 1 0,0-1 0,0 0 0,1-12 0,1-5 0,-1-1 0,-2 1 0,0-1 0,-2 0 0,0 0 0,-2 1 0,-6-31 0,8 54 0,0 0 0,-1 0 0,1 0 0,-1 1 0,1-1 0,-1 0 0,0 1 0,1-1 0,-1 1 0,0-1 0,0 1 0,0-1 0,0 1 0,-2-2 0,2 3 0,1 0 0,0 0 0,-1 1 0,1-1 0,-1 0 0,1 1 0,0-1 0,-1 0 0,1 1 0,-1-1 0,1 1 0,0-1 0,0 0 0,-1 1 0,1-1 0,0 1 0,0-1 0,-1 1 0,1-1 0,0 1 0,0-1 0,0 1 0,0-1 0,0 1 0,0-1 0,0 1 0,0-1 0,0 2 0,-1 3 0,1-1 0,0 1 0,0 0 0,0 0 0,0-1 0,1 1 0,0 0 0,0-1 0,0 1 0,4 7 0,-3-9 0,0 0 0,1 0 0,-1 0 0,1 0 0,0-1 0,0 1 0,0-1 0,0 0 0,0 0 0,0 0 0,1-1 0,-1 1 0,1-1 0,-1 1 0,1-1 0,0 0 0,-1-1 0,1 1 0,0-1 0,0 1 0,-1-1 0,1 0 0,0 0 0,7-2 0,-5 1 0,-1 0 0,1 0 0,-1-1 0,1 0 0,-1 0 0,1 0 0,-1 0 0,0-1 0,0 0 0,0 0 0,-1-1 0,1 1 0,-1-1 0,0 0 0,6-7 0,-3-1 0,0 0 0,-1-1 0,-1 0 0,7-20 0,-16 55 0,2-15 0,1 0 0,0 0 0,0 0 0,0 0 0,1 8 0,1-14 0,-1 0 0,0 1 0,0-1 0,0 0 0,1 0 0,-1 0 0,1 0 0,-1 1 0,1-1 0,-1 0 0,1 0 0,0 0 0,-1 0 0,1 0 0,0 0 0,0 0 0,0-1 0,0 1 0,0 0 0,0 0 0,0-1 0,0 1 0,0 0 0,0-1 0,0 1 0,0-1 0,0 1 0,0-1 0,1 0 0,-1 0 0,0 1 0,0-1 0,1 0 0,1 0 0,9-1 0,0 0 0,0 0 0,0-2 0,0 1 0,0-1 0,0-1 0,-1 0 0,14-7 0,-13 5 0,0 1 0,0 1 0,0 0 0,1 0 0,-1 1 0,1 1 0,14-1 0,-25 4 0,0 0 0,0 0 0,0 0 0,0 0 0,0 0 0,-1 1 0,1-1 0,0 1 0,-1-1 0,1 1 0,-1-1 0,1 1 0,-1 0 0,0 0 0,0 0 0,0-1 0,0 1 0,0 0 0,0 1 0,0-1 0,-1 0 0,1 0 0,-1 0 0,1 3 0,0-2 0,0 0 0,0 1 0,0-1 0,0 0 0,1 0 0,-1 0 0,1 0 0,0 0 0,0-1 0,3 4 0,-4-5 0,-1-1 0,1 1 0,0-1 0,-1 0 0,1 0 0,-1 1 0,1-1 0,0 0 0,0 0 0,-1 0 0,1 0 0,0 0 0,-1 0 0,1 0 0,0 0 0,-1 0 0,1 0 0,0 0 0,-1 0 0,1 0 0,0-1 0,0 1 0,23-19 0,15-33 0,8-8 0,-44 57-416</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0.235"/>
    </inkml:context>
    <inkml:brush xml:id="br0">
      <inkml:brushProperty name="width" value="0.025" units="cm"/>
      <inkml:brushProperty name="height" value="0.025" units="cm"/>
    </inkml:brush>
  </inkml:definitions>
  <inkml:trace contextRef="#ctx0" brushRef="#br0">8 79 21941,'0'0'7943,"-7"-51"-5925,7 40-1441,4 3-577,8 4-353,-6 0-2433</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0.677"/>
    </inkml:context>
    <inkml:brush xml:id="br0">
      <inkml:brushProperty name="width" value="0.025" units="cm"/>
      <inkml:brushProperty name="height" value="0.025" units="cm"/>
    </inkml:brush>
  </inkml:definitions>
  <inkml:trace contextRef="#ctx0" brushRef="#br0">227 83 1441,'0'0'13939,"3"-10"-9167,8-34-1654,-11 43-2894,1 0-1,-1 0 1,0 0-1,0 0 1,0 0-1,1 0 1,-1 0-1,0 0 1,0 0-1,0 0 1,0 0-1,-1 0 1,1 0-1,0 0 1,0 0 0,-1 0-1,1 0 1,0 0-1,-1 1 1,1-1-1,-1 0 1,1 0-1,-2-1 1,1 1-124,0 0 0,0 1 0,0-1 0,0 1 0,0 0 0,-1-1 0,1 1 0,0 0 0,0 0 0,0 0 0,0 0 1,0 0-1,-1 0 0,1 0 0,0 0 0,0 0 0,-1 1 0,-4 0-5,1 1 0,0-1 0,0 1 0,0 0 0,0 1 0,-8 5 0,-4 6 24,2 2 0,0 0 0,0 0 0,2 1 0,0 1 0,1 0 0,1 1 0,0 0 0,2 1 0,0 0 0,2 1 0,0-1 0,-8 43 0,14-61-123,1 1 1,-1-1-1,1 0 0,0 0 0,0 1 1,0-1-1,0 0 0,0 0 0,0 1 1,1-1-1,-1 0 0,1 0 0,0 0 1,-1 0-1,1 0 0,0 1 0,0-1 1,0-1-1,1 1 0,-1 0 0,0 0 1,1 0-1,-1-1 0,1 1 0,2 1 1,0-1-42,0-1 0,1 1 0,0-1 0,-1 0 0,1 0 1,0 0-1,0-1 0,-1 0 0,1 0 0,0 0 1,6-1-1,4-1-486,-1 0 1,0-1-1,1 0 0,-1-2 1,0 1-1,24-13 0,-14 4-1964,0-1 0,39-31 0,-12 2-4280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021"/>
    </inkml:context>
    <inkml:brush xml:id="br0">
      <inkml:brushProperty name="width" value="0.025" units="cm"/>
      <inkml:brushProperty name="height" value="0.025" units="cm"/>
    </inkml:brush>
  </inkml:definitions>
  <inkml:trace contextRef="#ctx0" brushRef="#br0">88 0 14638,'-7'10'1964,"2"-2"-1664,-5 6 852,0 0 0,0 1-1,2 0 1,0 1-1,1-1 1,0 2 0,-8 32-1,15-48-1115,0-1 1,0 1-1,0 0 0,-1-1 0,1 1 0,0-1 0,1 1 0,-1 0 0,0-1 0,0 1 0,0-1 0,0 1 0,0-1 0,1 1 0,-1 0 1,0-1-1,0 1 0,1-1 0,-1 1 0,0-1 0,1 0 0,-1 1 0,0-1 0,1 1 0,-1-1 0,1 0 0,-1 1 0,1-1 1,-1 0-1,1 1 0,-1-1 0,1 0 0,-1 0 0,2 1 0,24-4 317,24-20-228,-37 14-165,-1 0 0,-1 0 0,1-2 0,-1 1-1,-1-1 1,0-1 0,-1 1 0,0-2 0,-1 1 0,0-1 0,7-16 0,-28 61 559,-21 67 2425,31-90-2751,1 1 0,0-1 0,0 0 0,1 1-1,1-1 1,0 0 0,0 1 0,1-1 0,1 12 0,-1-19-248,-1-1 1,1 0-1,-1 0 0,1 1 1,0-1-1,0 0 1,-1 0-1,1 0 0,0 0 1,0 0-1,0 0 0,0 0 1,0 0-1,0 0 1,0 0-1,1-1 0,-1 1 1,0 0-1,0-1 0,1 1 1,-1-1-1,0 1 1,1-1-1,-1 0 0,0 0 1,1 1-1,-1-1 0,0 0 1,3 0-1,-1 0-342,0-1-1,-1 1 1,1 0-1,0-1 0,0 1 1,-1-1-1,1 0 1,0 0-1,-1 0 1,1 0-1,-1-1 1,1 1-1,-1 0 1,3-3-1,15-20-10898</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379"/>
    </inkml:context>
    <inkml:brush xml:id="br0">
      <inkml:brushProperty name="width" value="0.025" units="cm"/>
      <inkml:brushProperty name="height" value="0.025" units="cm"/>
    </inkml:brush>
  </inkml:definitions>
  <inkml:trace contextRef="#ctx0" brushRef="#br0">1 0 5317</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720"/>
    </inkml:context>
    <inkml:brush xml:id="br0">
      <inkml:brushProperty name="width" value="0.025" units="cm"/>
      <inkml:brushProperty name="height" value="0.025" units="cm"/>
    </inkml:brush>
  </inkml:definitions>
  <inkml:trace contextRef="#ctx0" brushRef="#br0">129 114 8136,'0'0'14723,"-8"8"-12764,1-1-1701,2-1 0,-1 1 0,1 0 0,0 1 0,0-1 0,1 1 0,0 0-1,0 0 1,1 0 0,0 1 0,0-1 0,1 1 0,0 0 0,1-1 0,-1 11 0,2-15-243,0 0 0,-1 0 1,1 0-1,1 0 0,-1 0 1,1 0-1,-1 0 1,1 0-1,0 0 0,1 0 1,-1 0-1,1-1 0,-1 1 1,1 0-1,3 3 0,-2-4-20,1 0 0,-1 0 0,0-1 0,1 1 0,-1-1 0,1 0 0,0 0 0,0-1 0,0 1 0,0-1 1,0 0-1,0 0 0,0 0 0,7 0 0,55 3-180,-55-5 91,0 1-1,0 0 1,-1 1 0,1 0-1,0 1 1,0 0-1,0 1 1,-1 0 0,1 0-1,17 10 1,-26-13 114,-1 1-1,1 1 1,-1-1-1,1 0 1,-1 0-1,1 1 1,-1-1 0,0 0-1,1 1 1,-1-1-1,0 1 1,0 0-1,0-1 1,0 1-1,-1 0 1,1 0 0,0 0-1,-1-1 1,1 1-1,-1 0 1,0 0-1,0 0 1,1 0 0,-1 0-1,0 0 1,-1 0-1,1 0 1,0-1-1,0 1 1,-1 0-1,1 0 1,-1 0 0,0 0-1,0-1 1,1 1-1,-1 0 1,0 0-1,0-1 1,-1 1-1,1-1 1,0 1 0,0-1-1,-3 3 1,-4 3 318,0 1 1,-1-1-1,0 0 0,0-1 1,0 0-1,-13 6 1,4-4-123,0 0 1,-1-1 0,1-1-1,-24 4 1,37-8-436,0-1-1,0 0 1,0-1 0,0 1-1,-1-1 1,1 0-1,0 0 1,0-1 0,0 1-1,-1-1 1,1 0 0,0-1-1,0 1 1,0-1 0,0 0-1,1 0 1,-1-1 0,1 1-1,-1-1 1,-6-6-1,-15-29-5347,4-7-3269</inkml:trace>
  <inkml:trace contextRef="#ctx0" brushRef="#br0" timeOffset="1">56 37 17136,'0'0'6054,"73"-24"-3331,-38 21-994,9 1-672,3 1-608,-2 1-353,0 0-160,0 0-1826,-7 0-1954,-8-1-2466,-5-4-8456</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2.140"/>
    </inkml:context>
    <inkml:brush xml:id="br0">
      <inkml:brushProperty name="width" value="0.025" units="cm"/>
      <inkml:brushProperty name="height" value="0.025" units="cm"/>
    </inkml:brush>
  </inkml:definitions>
  <inkml:trace contextRef="#ctx0" brushRef="#br0">22 75 15663,'0'0'4682,"11"-1"-3182,0 0-1345,0 0 1,0-2-1,-1 1 1,1-1-1,-1-1 1,1 0-1,-1 0 1,-1-1-1,1 0 1,-1-1-1,1 0 1,-2 0-1,1-1 1,9-9 0,-30 66 2123,-3-2-1816,2 0 1,3 0-1,1 1 0,3 0 1,2 1-1,3 70 0,5-58 150,2-1 1,4 1-1,2-2 1,35 104-1,-37-135-613,-4-17 0,-2 1 0,1 0 0,-2 1 0,0-1 0,0 1 0,0 15 0,-3-28 0,0 0 0,-1-1 0,1 1 0,0-1 0,0 1 0,-1 0 0,1-1 0,0 1 0,-1-1 0,1 1 0,-1-1 0,1 1 0,-1-1 0,1 0 0,-1 1 0,1-1 0,-1 1 0,1-1 0,-1 0 0,1 0 0,-1 1 0,1-1 0,-1 0 0,0 0 0,1 0 0,-1 1 0,0-1 0,1 0 0,-1 0 0,1 0 0,-1 0 0,0 0 0,1 0 0,-1 0 0,0-1 0,1 1 0,-1 0 0,1 0 0,-2-1 0,-27-8 0,18 2 0,1 0 0,0-2 0,0 1 0,0-1 0,1-1 0,1 1 0,0-1 0,-13-21 0,3 1 0,2 0 0,-14-36 0,25 55 0,1 0 0,0-1 0,0 1 0,2-1 0,-1 1 0,0-14 0,3 22 0,0-1 0,0 1 0,1-1 0,-1 1 0,1-1 0,-1 1 0,1 0 0,0-1 0,1 1 0,-1 0 0,1 0 0,-1 0 0,1 0 0,0 0 0,0 0 0,0 0 0,0 0 0,1 1 0,-1-1 0,1 1 0,0 0 0,-1 0 0,1 0 0,4-2 0,48-23-3824,34-2-9349,-50 18-355</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2.472"/>
    </inkml:context>
    <inkml:brush xml:id="br0">
      <inkml:brushProperty name="width" value="0.025" units="cm"/>
      <inkml:brushProperty name="height" value="0.025" units="cm"/>
    </inkml:brush>
  </inkml:definitions>
  <inkml:trace contextRef="#ctx0" brushRef="#br0">180 63 20916,'-11'0'2584,"9"0"-2531,-4-1 266,0 0 0,-1 0 1,1 1-1,0 0 0,-1 0 1,1 1-1,0 0 0,0 0 1,-1 0-1,1 1 0,0 0 1,0 0-1,1 1 0,-1 0 1,0-1-1,1 2 1,0-1-1,-1 1 0,1 0 1,1 0-1,-8 7 0,7-4-158,1 1 0,0-1 0,1 0 0,0 1 0,0 0 0,0 0 0,-1 9 0,3-14-142,1 0 0,-1 0 0,1 0 0,0 0-1,0 0 1,0 0 0,0 0 0,1 0 0,-1 0 0,2 3 0,-2-5-15,1 1 1,-1-1-1,1 0 0,0 0 1,-1 0-1,1 0 1,0 0-1,0 0 1,0 0-1,-1-1 1,1 1-1,0 0 1,0 0-1,0-1 1,0 1-1,0 0 0,1-1 1,-1 1-1,0-1 1,0 0-1,0 1 1,0-1-1,1 0 1,1 1-1,4-1 13,-1 0 0,1 0 0,0 0-1,-1 0 1,1-1 0,0-1 0,-1 1-1,1-1 1,-1 0 0,0 0 0,1-1 0,-1 0-1,0 0 1,-1 0 0,1-1 0,0 0 0,-1 0-1,0 0 1,0 0 0,6-8 0,6-9-71,0-1 1,-1-1 0,21-43-1,-10 19-587,-33 97-875,0-19 1467,0-8-792,2 1-1,0-1 1,1 1-1,2 0 1,0 25-1,1-47 508,0-1 0,0 1 1,1-1-1,-1 0 0,0 1 0,0-1 0,1 0 0,-1 1 1,0-1-1,1 0 0,0 1 0,-1-1 0,1 0 0,0 0 1,-1 0-1,1 1 0,0-1 0,0 0 0,0 0 1,0 0-1,0 0 0,0-1 0,0 1 0,1 0 0,-1 0 1,0-1-1,0 1 0,1-1 0,1 1 0,17 1-8570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3.297"/>
    </inkml:context>
    <inkml:brush xml:id="br0">
      <inkml:brushProperty name="width" value="0.025" units="cm"/>
      <inkml:brushProperty name="height" value="0.025" units="cm"/>
    </inkml:brush>
  </inkml:definitions>
  <inkml:trace contextRef="#ctx0" brushRef="#br0">85 0 16816,'0'0'9796,"-7"15"-8467,-7 15-703,1 2 0,1 0 0,2 0 1,2 1-1,0 0 0,-3 45 0,10-66-574,1 1-1,-1 0 1,2-1 0,0 1-1,0 0 1,5 16 0,-5-26-50,1 1 1,-1-1 0,1 0 0,-1 0 0,1 0 0,0 0 0,0 0 0,0-1 0,1 1 0,-1-1 0,0 1-1,1-1 1,0 0 0,0 0 0,-1 0 0,1 0 0,0 0 0,1-1 0,-1 0 0,0 1 0,0-1 0,0 0-1,1 0 1,-1-1 0,1 1 0,-1-1 0,7 0 0,-4 1-3,-1-1 0,0-1 0,1 1 0,-1-1 0,0 0 0,0 0 0,0 0 0,0-1 0,0 0 0,0 0 0,0 0 0,0 0 0,-1-1 0,1 0 0,-1 0 0,6-5 0,2-4 0,0-1 0,-1 0 0,16-25 0,7-8 0,-34 45 0,0 1 0,0 0 0,0 0 0,0 0 0,0-1 0,0 1 0,0 0 0,1 0 0,-1 0 0,0-1 0,0 1 0,0 0 0,0 0 0,0 0 0,1 0 0,-1-1 0,0 1 0,0 0 0,0 0 0,1 0 0,-1 0 0,0 0 0,0 0 0,1 0 0,-1 0 0,0 0 0,0 0 0,0 0 0,1 0 0,-1 0 0,0 0 0,0 0 0,1 0 0,-1 0 0,0 0 0,0 0 0,1 0 0,-1 0 0,0 0 0,0 0 0,0 0 0,1 0 0,-1 0 0,0 1 0,0-1 0,0 0 0,0 0 0,1 0 0,3 17 0,-4 25 0,0-39 0,-2 18 0,2-17 0,-1 0 0,1 0 0,0 1 0,0-1 0,0 0 0,0 0 0,1 0 0,1 5 0,-1-7 0,0-1 0,-1 0 0,1 1 0,0-1 0,0 0 0,0 0 0,1 0 0,-1 0 0,0 0 0,0 0 0,1 0 0,-1-1 0,0 1 0,1 0 0,-1-1 0,0 1 0,1-1 0,-1 1 0,1-1 0,-1 0 0,1 0 0,-1 1 0,1-1 0,-1 0 0,1 0 0,2-1 0,9 0 0,-1-1 0,1 0 0,-1-1 0,0 0 0,0-1 0,19-8 0,-20 7 0,1 0 0,0 1 0,0 0 0,1 1 0,-1 1 0,22-2 0,-33 4 0,0 0 0,0 0 0,1 0 0,-1 0 0,0 1 0,0-1 0,1 0 0,-1 1 0,0-1 0,0 1 0,0-1 0,0 1 0,0 0 0,0-1 0,0 1 0,0 0 0,0 0 0,0 0 0,0 0 0,0 0 0,-1 0 0,1 0 0,0 0 0,-1 0 0,1 0 0,-1 0 0,1 0 0,-1 0 0,1 1 0,-1-1 0,0 0 0,0 0 0,1 0 0,-1 2 0,-1 56 0,0-53 0,1 1 0,-1-1 0,1 0 0,0 0 0,1 1 0,1 9 0,-2-16 0,0 1 0,0-1 0,0 0 0,0 1 0,1-1 0,-1 0 0,0 1 0,0-1 0,0 0 0,0 1 0,1-1 0,-1 0 0,0 0 0,0 1 0,0-1 0,1 0 0,-1 0 0,0 1 0,1-1 0,-1 0 0,0 0 0,0 0 0,1 1 0,-1-1 0,0 0 0,1 0 0,-1 0 0,1 0 0,-1 0 0,0 0 0,1 0 0,-1 0 0,0 0 0,1 0 0,-1 0 0,1 0 0,10-11 0,4-19 0,-11 15 0,-1-1 0,-1 0 0,0 0 0,-1 0 0,-1 0 0,-1 0 0,0 0 0,-1 0 0,0 0 0,-8-25 0,13 45 0,0 0 0,0 0 0,1 0 0,-1 0 0,1-1 0,0 1 0,0-1 0,0 0 0,0 0 0,1-1 0,-1 1 0,1-1 0,-1 0 0,1 0 0,0-1 0,0 0 0,0 1 0,0-1 0,0-1 0,9 1 0,-3 0 0,-1 0 0,1-1 0,-1 0 0,1-1 0,-1 0 0,0-1 0,1 0 0,-1-1 0,17-6 0,-7-1 0,-1-1 0,1-1 0,21-19 0,-34 26 0,-1 0 0,0 0 0,0-1 0,-1 0 0,1 0 0,-1-1 0,-1 1 0,1-1 0,-1 0 0,0 0 0,-1 0 0,4-12 0,-7 18 0,1 0 0,-1 1 0,0-1 0,0 1 0,0-1 0,-1 1 0,1-1 0,0 1 0,0-1 0,0 1 0,0-1 0,0 1 0,-1 0 0,1-1 0,0 1 0,0-1 0,-1 1 0,1-1 0,0 1 0,-1 0 0,1-1 0,0 1 0,-1 0 0,1-1 0,0 1 0,-1 0 0,1-1 0,-1 1 0,1 0 0,-1 0 0,1-1 0,-1 1 0,1 0 0,-1 0 0,1 0 0,-1 0 0,1 0 0,-1 0 0,1 0 0,-1 0 0,1 0 0,-1 0 0,1 0 0,-1 0 0,1 0 0,-1 0 0,1 0 0,-1 1 0,1-1 0,-1 0 0,1 0 0,0 1 0,-1-1 0,1 0 0,-1 0 0,0 1 0,-30 15 0,22-9 0,1 0 0,0 1 0,0 1 0,1-1 0,0 1 0,1 0 0,0 1 0,0-1 0,1 1 0,0 0 0,1 1 0,0-1 0,0 1 0,1 0 0,1 0 0,0 0 0,0 0 0,1 0 0,1 22 0,1-28 1,0 0-1,1-1 1,0 1-1,0 0 1,0-1-1,0 0 1,0 1-1,1-1 1,0 0-1,0 0 1,0 0-1,0-1 1,1 1-1,0-1 1,-1 0-1,1 0 1,0 0-1,1 0 1,-1-1-1,0 1 1,1-1-1,-1 0 1,1-1-1,0 1 1,6 0-1,10 3-13,0 0 0,0-2-1,0-1 1,33 0 0,13-7-2499,-21-7-5856,7-13-11256</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3.640"/>
    </inkml:context>
    <inkml:brush xml:id="br0">
      <inkml:brushProperty name="width" value="0.025" units="cm"/>
      <inkml:brushProperty name="height" value="0.025" units="cm"/>
    </inkml:brush>
  </inkml:definitions>
  <inkml:trace contextRef="#ctx0" brushRef="#br0">1 290 11979,'0'-14'633,"2"-1"1,-1 1-1,2 0 0,0-1 0,1 1 0,0 0 0,1 1 0,0-1 0,1 1 0,1 0 0,0 1 0,15-20 0,-15 23 338,1 0 0,0 0 0,1 0-1,0 1 1,0 0 0,1 1-1,0 0 1,0 1 0,18-9-1,-27 14-930,0 1-1,0-1 1,0 1-1,0-1 1,0 1-1,0-1 1,0 1-1,0-1 1,0 1-1,0 0 1,0-1-1,0 1 1,0 0-1,0 0 1,1 0-1,-1 0 1,0 0-1,0 0 1,0 0-1,0 1 1,0-1-1,0 0 1,1 1-1,-1-1 1,0 1-1,0-1 1,0 1-1,0-1 1,0 1-1,-1-1 1,1 1-1,0 0 1,0 0-1,0 0 0,0-1 1,-1 1-1,1 0 1,0 0-1,-1 0 1,1 0-1,-1 0 1,1 0-1,-1 0 1,0 0-1,1 0 1,-1 0-1,0 1 1,0-1-1,1 1 1,-1 8 133,1 0 0,-1-1-1,-1 1 1,-2 16 0,2-19-161,-9 57-603,-5 41-2953,13-81 1232,1 1-1,3 33 1,4-17-11824</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4.013"/>
    </inkml:context>
    <inkml:brush xml:id="br0">
      <inkml:brushProperty name="width" value="0.025" units="cm"/>
      <inkml:brushProperty name="height" value="0.025" units="cm"/>
    </inkml:brush>
  </inkml:definitions>
  <inkml:trace contextRef="#ctx0" brushRef="#br0">1 56 30429,'0'0'2338,"23"-56"-26809</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16.910"/>
    </inkml:context>
    <inkml:brush xml:id="br0">
      <inkml:brushProperty name="width" value="0.025" units="cm"/>
      <inkml:brushProperty name="height" value="0.025" units="cm"/>
    </inkml:brush>
  </inkml:definitions>
  <inkml:trace contextRef="#ctx0" brushRef="#br0">200 1 8776,'-14'3'2034,"-20"5"-1073,-56 13 1839,29-15 3822,60-6-5965,17 2-123,510 33 759,1-34-1013,-234-3-145,-600 19 1312,-376-11 1303,518-6-2409,130-5 56,28-1-6,25-1-256,54-5-189,0 3-1,0 3 1,76 4-1,-68 1 38,583-1-217,-648 5 212,-30 2-26,-30 5 37,-300 27 364,16-2-830,116 8-4198,177-34-2190,22-6-5381</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19.520"/>
    </inkml:context>
    <inkml:brush xml:id="br0">
      <inkml:brushProperty name="width" value="0.025" units="cm"/>
      <inkml:brushProperty name="height" value="0.025" units="cm"/>
    </inkml:brush>
  </inkml:definitions>
  <inkml:trace contextRef="#ctx0" brushRef="#br0">7 65 3459,'0'0'143,"0"0"0,-1 0 0,1 0 0,0 0 0,0 0 0,-1 0 0,1 0 0,0 0 0,0 0 0,0 0 0,-1 0 0,1 0 0,0-1 0,0 1 0,-1 0 0,1 0 0,0 0 0,0 0 0,0 0 0,-1-1 1,1 1-1,0 0 0,0 0 0,0 0 0,0-1 0,0 1 0,-1 0 0,1 0 0,0-1 0,0 1 0,0 0 0,0 0 0,0-1 0,0 1 0,0 0 0,0 0 0,0-1 0,0 1 0,0 0 0,0 0 0,0-1 0,0 1 0,0 0 0,0 0 0,0 0 0,0-1 0,0 1 0,0 0 0,1 0 0,-1-1 0,0 1 0,0 0 0,0 0 0,0 0 0,0-1 0,1 1 0,-1 0 0,0 0 0,0 0 0,0 0 0,1-1 0,14-12 2569,1 9-2250,2 0-1,-1 1 0,0 1 1,1 1-1,-1 0 1,28 4-1,-3-2-82,19-1-161,53 1 31,0-5 1,117-19-1,-367 20 1935,8 10-1871,1 6 0,-135 31 0,251-39-365,35-3 110,56-1 124,-61-1-172,345-21 177,-612 43-171,213-18-22,15-3-148,0 1 0,1 1-1,-1 1 1,1 0 0,0 2 0,0 0 0,-20 10 0,27-6-1133,11-10 1159,1 0 0,0 1 0,0-1 0,-1 0 0,1 0 0,0 0 0,0 0 0,0 0 0,-1 1 0,1-1 0,0 0 0,0 0 0,0 0 0,-1 1 0,1-1 0,0 0 0,0 0 0,0 1 0,0-1 0,0 0 0,0 0 0,-1 1 0,1-1 0,0 0 0,0 0 0,0 1 0,0-1 0,0 0 0,0 1 0,0-1 0,0 0 0,0 0 0,0 1 0,0-1 0,1 0 0,-1 1 0,0-1 0,0 0 0,0 0 0,0 1 0,0-1 0,0 0 0,1 0 0,-1 1 0,15 0-5915</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1.812"/>
    </inkml:context>
    <inkml:brush xml:id="br0">
      <inkml:brushProperty name="width" value="0.025" units="cm"/>
      <inkml:brushProperty name="height" value="0.025" units="cm"/>
    </inkml:brush>
  </inkml:definitions>
  <inkml:trace contextRef="#ctx0" brushRef="#br0">24 151 2819,'-20'3'9041,"19"-3"-8932,1 0 0,0 0-1,0 0 1,0 0-1,0 1 1,-1-1 0,1 0-1,0 0 1,0 0 0,0 0-1,0 0 1,0 1-1,0-1 1,-1 0 0,1 0-1,0 0 1,0 0-1,0 1 1,0-1 0,0 0-1,0 0 1,0 0-1,0 1 1,0-1 0,0 0-1,0 0 1,0 0 0,0 1-1,0-1 1,0 0-1,0 0 1,0 0 0,0 1-1,0-1 1,0 0-1,0 0 1,0 0 0,1 0-1,-1 1 1,0-1 0,0 0-1,0 0 1,0 0-1,2 2 1,0-1 0,-1 0 0,1 0 0,0 0-1,0 0 1,0 0 0,0 0 0,0 0-1,0-1 1,0 1 0,0-1 0,0 0 0,0 1-1,0-1 1,3 0 0,48-3 632,0-2 0,0-2-1,-1-2 1,58-19 0,6 0-505,59-5-92,105-26 1126,-279 59-810,-8-1-373,-1 1 0,0 1 1,0-1-1,1 1 1,-1 0-1,0 1 0,1 0 1,-1 0-1,-10 5 1,-9 2-18,-40 8 28,-1-4-1,-1-2 1,-115 2-1,142-11-118,31-1-159,30-1-243,181-18-2600,63-1 963,-369 24 2402,1 5 0,0 4-1,1 5 1,-173 56 0,212-58-3588,12-10-3667</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5.077"/>
    </inkml:context>
    <inkml:brush xml:id="br0">
      <inkml:brushProperty name="width" value="0.025" units="cm"/>
      <inkml:brushProperty name="height" value="0.025" units="cm"/>
    </inkml:brush>
  </inkml:definitions>
  <inkml:trace contextRef="#ctx0" brushRef="#br0">24 1193 12876,'0'0'9716,"-6"-9"-8259,4 5-1356,-1 0 0,1 0 0,0 0 0,1 0 1,-1 0-1,1 0 0,-1-1 0,1 1 0,1-1 0,-1 1 0,1-1 0,-1 1 0,1-1 0,1 1 0,-1-1 0,1 1 0,-1 0 0,1-1 0,0 1 0,1 0 0,-1-1 0,1 1 0,0 0 0,0 0 0,3-4 0,165-366 1797,-144 304-1857,-2-1-1,-3-1 1,16-110 0,-32 92-100,-3 92 50,0 1 1,1-1-1,-1 0 1,1 0 0,0 0-1,0-1 1,0 1-1,0 0 1,0-1-1,0 0 1,7 2 0,-4-1 2,-5-1 6,11 5 0,1 0 0,-1-1 0,1 0 0,1-1 0,-1-1 0,1 0 0,-1-1 0,26 1 0,85-8 31,151-27 0,-98 8-24,1249-79-231,-669 92 550,-749 11-263,1 0 0,-1-1 0,0 0 0,1-1 0,8-2 0,-16 4-83,0-1-1,0 1 1,0-1-1,-1 1 1,1 0-1,0-1 1,0 0-1,0 1 1,0-1-1,-1 1 1,1-1-1,0 0 1,-1 0 0,1 1-1,0-1 1,-1 0-1,1 0 1,-1 0-1,1 0 1,0-1-1,-1 1-131,0-1-1,-1 1 0,1 0 0,0-1 0,0 1 1,-1 0-1,1-1 0,0 1 0,-1 0 1,0 0-1,1-1 0,-1 1 0,0 0 1,1 0-1,-1 0 0,0 0 0,0 0 0,0 0 1,-2-2-1,-20-27-7887,14 11 1592</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5.451"/>
    </inkml:context>
    <inkml:brush xml:id="br0">
      <inkml:brushProperty name="width" value="0.025" units="cm"/>
      <inkml:brushProperty name="height" value="0.025" units="cm"/>
    </inkml:brush>
  </inkml:definitions>
  <inkml:trace contextRef="#ctx0" brushRef="#br0">0 2 17008,'0'0'3331,"8"-1"-2610,42 1 394,-1 1 1,0 3-1,82 18 1,-61-10-1121,-33-7 37,-17-3-13,1 0 0,-1 2 0,0 1 0,-1 0 1,1 1-1,29 14 0,-48-19-1,1 0 0,-1-1 0,0 1 1,0 0-1,0 0 0,0-1 0,0 1 0,0 0 0,-1 0 1,1 0-1,0 0 0,0 0 0,-1 1 0,1-1 0,0 0 0,-1 0 1,0 0-1,1 1 0,-1-1 0,1 0 0,-1 0 0,0 1 1,0-1-1,0 0 0,0 1 0,0-1 0,0 0 0,0 0 1,0 1-1,-1-1 0,1 0 0,0 0 0,-1 1 0,1-1 0,-1 0 1,1 0-1,-1 0 0,0 0 0,1 1 0,-1-1 0,0 0 1,0 0-1,0-1 0,-1 2 0,-5 6 314,-1-1-1,0 0 1,0 0-1,-11 7 1,16-12-213,-100 66 1368,31-21-521,-85 71 0,139-102-1244,0 0 0,1 1 0,2 0 1,-1 2-1,2 0 0,1 0 0,0 1 1,1 1-1,-13 32 0,14-11-5664,9-14-5023</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6.463"/>
    </inkml:context>
    <inkml:brush xml:id="br0">
      <inkml:brushProperty name="width" value="0.025" units="cm"/>
      <inkml:brushProperty name="height" value="0.025" units="cm"/>
    </inkml:brush>
  </inkml:definitions>
  <inkml:trace contextRef="#ctx0" brushRef="#br0">148 93 10282,'-67'-2'5599,"11"0"-471,32 3 1623,297-37-3207,3-1-3428,2 20-4049,-263 19 1833,-12 2-725,-26 7-1709,-21-2-1008,-14-3-3132</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6.790"/>
    </inkml:context>
    <inkml:brush xml:id="br0">
      <inkml:brushProperty name="width" value="0.025" units="cm"/>
      <inkml:brushProperty name="height" value="0.025" units="cm"/>
    </inkml:brush>
  </inkml:definitions>
  <inkml:trace contextRef="#ctx0" brushRef="#br0">201 0 9833,'-51'10'1530,"27"-7"830,1 2 0,-1 1 0,-38 14 1,78-23 1503,19 5-3094,-6 0-392,26-6 277,61 0 448,-105 4-980,-1 1 0,1 0 1,0 1-1,0 0 0,0 1 1,-1 0-1,19 8 0,-26-10-99,0 1 0,0-1 0,-1 1 0,1 0 0,0 0 0,-1 0 0,1 0 0,-1 0 0,0 0 0,0 0 0,0 1 0,0-1 0,0 1-1,0 0 1,-1 0 0,1-1 0,-1 1 0,0 0 0,0 0 0,2 5 0,-3-3 4,0-1 0,0 0 0,-1 1 0,1-1 0,-1 0 0,0 1 1,0-1-1,0 0 0,0 0 0,-1 0 0,0 0 0,0 0 0,-3 4 0,-6 8 79,0 0 0,-1-1 0,-1-1 0,0 0 0,-23 17 0,-13 6 831,-71 40 1,13-9-147,105-67-792,-1 1 0,0 0 0,0 0 0,1 0 0,0 0 0,-1 1 0,1-1 0,0 1 0,-2 3 0,4-6 0,0 0 0,-1 1 0,1-1 0,0 0 0,0 1 0,0-1 0,0 1 0,0-1 0,0 0 0,0 1 0,0-1 0,0 1 0,0-1 0,0 0 0,0 1 0,0-1 0,0 0 0,1 1 0,-1-1 0,0 1 0,0-1 0,0 0 0,0 1 0,1-1 0,-1 0 0,0 1 0,0-1 0,1 0 0,-1 0 0,0 1 0,1-1 0,-1 0 0,0 0 0,1 0 0,-1 1 0,0-1 0,1 0 0,-1 0 0,0 0 0,1 0 0,8 2 0,-1 0 0,1-1 0,-1 0 0,1-1 0,9 0 0,-13 0 0,77-4-88,90-16 0,49-2-953,-123 21-4430,-70 1 2027,20 0-6091</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7.585"/>
    </inkml:context>
    <inkml:brush xml:id="br0">
      <inkml:brushProperty name="width" value="0.025" units="cm"/>
      <inkml:brushProperty name="height" value="0.025" units="cm"/>
    </inkml:brush>
  </inkml:definitions>
  <inkml:trace contextRef="#ctx0" brushRef="#br0">182 103 15246,'1'-8'2531,"0"3"-2539,1-4 1148,-1 0 1,0 0 0,0-1-1,-1 1 1,-1-10 0,1 17-941,0 1 1,-1 0 0,1 0-1,0 0 1,-1-1 0,1 1-1,0 0 1,-1 0-1,1 0 1,-1 0 0,0 0-1,1 0 1,-1 0 0,0 0-1,0 0 1,0 0 0,1 0-1,-1 1 1,0-1 0,-2-1-1,1 1-116,0 1 0,0 0 0,0 0 0,1 0 0,-1 0-1,0 0 1,0 0 0,0 0 0,0 1 0,1-1 0,-1 1 0,0-1-1,0 1 1,1 0 0,-1-1 0,0 1 0,1 0 0,-1 0 0,-1 1 0,-9 8-28,0 0 1,1 1 0,0 0 0,1 0 0,0 1 0,1 1 0,0 0 0,1 0 0,0 0 0,1 1 0,1 0 0,0 1 0,1-1 0,-5 21 0,10-33-57,-1-1 1,1 1 0,-1 0 0,1-1-1,0 1 1,0 0 0,0-1 0,0 1-1,0 0 1,0-1 0,0 1 0,1 0-1,-1-1 1,1 1 0,-1-1 0,1 1-1,-1-1 1,1 1 0,0-1 0,0 1-1,0-1 1,0 1 0,0-1-1,0 0 1,0 0 0,0 0 0,0 1-1,1-1 1,2 1 0,1 0 4,1-1 0,-1 1 0,1-1-1,-1-1 1,1 1 0,-1-1 0,10 0 0,-10 0-2,5-1-6,-1 0-1,0-1 1,0 0 0,12-3 0,-16 3-20,2 0 0,-1 0 0,0 0 0,0 1 1,0 0-1,1 1 0,-1 0 0,0 0 0,1 0 1,8 1-1,-13 1 3,0-1 0,0 0 0,0 1 0,0-1 0,0 1 0,0-1 0,0 1 0,0 0 0,-1 0 1,1 0-1,0 0 0,-1 0 0,0 0 0,0 0 0,1 1 0,-1-1 0,-1 0 0,1 1 0,1 2 0,11 55-116,-11-52 121,4 30 45,-1 0 0,-1 68 0,-4-92 143,-1 1 0,0-1 1,-1 0-1,-1 1 0,0-1 1,-1-1-1,-1 1 0,0 0 1,0-1-1,-13 20 1,16-30-163,-1 1 1,0 0-1,0 0 0,0-1 1,0 0-1,-1 0 1,1 0-1,-1 0 1,0 0-1,0-1 1,0 1-1,0-1 1,0 0-1,-1-1 1,1 1-1,-1-1 1,-5 2-1,7-3-12,-1 0-1,1 0 0,0 0 1,-1-1-1,1 1 0,0-1 1,0 1-1,-1-1 0,1 0 1,0 0-1,0-1 1,0 1-1,0-1 0,0 1 1,0-1-1,1 0 0,-1 0 1,1 0-1,-1-1 0,1 1 1,0 0-1,-1-1 0,1 0 1,-2-3-1,-7-15 2,0 1 0,2-1 0,0-1 0,1 1 0,2-1 0,0-1 0,1 1 0,1-1 0,2 0 0,0 0 0,1-25 0,1 46-16,0-1 0,1 1 1,-1-1-1,1 1 0,-1-1 0,1 1 0,0 0 1,0-1-1,0 1 0,0 0 0,0-1 0,0 1 0,1 0 1,-1 0-1,1 0 0,-1 0 0,1 0 0,0 0 1,0 1-1,0-1 0,0 1 0,0-1 0,0 1 1,0 0-1,1 0 0,-1 0 0,0 0 0,1 0 1,-1 0-1,1 0 0,2 1 0,11-4-412,1 2 0,0 1 0,32 0 1,-2 0-1162,10-7-4070,4-1-3133</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7.944"/>
    </inkml:context>
    <inkml:brush xml:id="br0">
      <inkml:brushProperty name="width" value="0.025" units="cm"/>
      <inkml:brushProperty name="height" value="0.025" units="cm"/>
    </inkml:brush>
  </inkml:definitions>
  <inkml:trace contextRef="#ctx0" brushRef="#br0">89 278 3844,'0'0'15534,"-41"60"-12331,22-30 289,4-1-1378,4-3-1057,8-5-673,3-7-288,6-5-320,9-8-1506,-1-1-1633,-4-13-2691,-2-14-8007</inkml:trace>
  <inkml:trace contextRef="#ctx0" brushRef="#br0" timeOffset="1">40 1 4452,'0'0'24023,"41"16"-41736</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8.425"/>
    </inkml:context>
    <inkml:brush xml:id="br0">
      <inkml:brushProperty name="width" value="0.025" units="cm"/>
      <inkml:brushProperty name="height" value="0.025" units="cm"/>
    </inkml:brush>
  </inkml:definitions>
  <inkml:trace contextRef="#ctx0" brushRef="#br0">0 0 8968,'0'0'22742,"29"66"-22678,-26-42-64,0-3-512,1-4-1282,-2-4-1441,-2-7-1185</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8.755"/>
    </inkml:context>
    <inkml:brush xml:id="br0">
      <inkml:brushProperty name="width" value="0.025" units="cm"/>
      <inkml:brushProperty name="height" value="0.025" units="cm"/>
    </inkml:brush>
  </inkml:definitions>
  <inkml:trace contextRef="#ctx0" brushRef="#br0">0 10 21300,'0'0'5445,"67"-10"-13997,-44 14-1281</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9.144"/>
    </inkml:context>
    <inkml:brush xml:id="br0">
      <inkml:brushProperty name="width" value="0.025" units="cm"/>
      <inkml:brushProperty name="height" value="0.025" units="cm"/>
    </inkml:brush>
  </inkml:definitions>
  <inkml:trace contextRef="#ctx0" brushRef="#br0">0 22 22293,'0'0'6566,"72"-5"-6534,-37-3-64,2 4-1697,1 2-1346,-11 0-1185,-5 2-1890,-10 0-6246</inkml:trace>
  <inkml:trace contextRef="#ctx0" brushRef="#br0" timeOffset="1">0 157 15631,'0'0'6662,"61"4"-5765,-20-14-577,3-1-416,-2 0-2530,-2-3-4261</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9.488"/>
    </inkml:context>
    <inkml:brush xml:id="br0">
      <inkml:brushProperty name="width" value="0.025" units="cm"/>
      <inkml:brushProperty name="height" value="0.025" units="cm"/>
    </inkml:brush>
  </inkml:definitions>
  <inkml:trace contextRef="#ctx0" brushRef="#br0">1 376 19122,'0'0'7778,"9"-10"-6192,6-6-1390,26-28 1039,52-69-1,-84 100-1099,0 1-1,-1-1 1,0-1 0,-1 0-1,-1 0 1,0 0 0,-1 0-1,-1-1 1,0 0 0,-1 0-1,2-24 1,-7 111-388,1 56-1274,2-114 1107,0 1-1,1-1 0,1 1 1,0-1-1,1 0 0,7 18 1,3-13-6552,4-12-5034</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0.253"/>
    </inkml:context>
    <inkml:brush xml:id="br0">
      <inkml:brushProperty name="width" value="0.025" units="cm"/>
      <inkml:brushProperty name="height" value="0.025" units="cm"/>
    </inkml:brush>
  </inkml:definitions>
  <inkml:trace contextRef="#ctx0" brushRef="#br0">0 0 18962,'0'0'7751,"1"9"-6267,-1 11-593,-1-5-471,1-1-1,1 0 1,0 1 0,1-1-1,6 22 1,-7-33-398,0-1-1,0 0 1,0 1 0,0-1-1,0 0 1,0 0 0,1 1-1,-1-1 1,1 0 0,-1 0-1,1-1 1,0 1 0,0 0-1,0-1 1,0 1 0,0-1-1,0 1 1,0-1 0,1 0 0,-1 0-1,0 0 1,1 0 0,-1 0-1,1-1 1,-1 1 0,1-1-1,-1 1 1,1-1 0,-1 0-1,1 0 1,-1 0 0,1-1-1,-1 1 1,1 0 0,-1-1-1,1 0 1,-1 0 0,1 1-1,-1-1 1,4-2 0,2-2 3,1 0 1,0-1 0,-1 0 0,0 0-1,0 0 1,-1-1 0,0 0-1,0-1 1,11-15 0,3-3-11,-21 26-15,0 0 0,0 0 0,0 0 0,1 0 0,-1 0 0,0 0 0,0-1 0,0 1 0,0 0 0,0 0 0,0 0 0,1 0 0,-1 0 0,0 0 0,0 0 0,0 0 0,0 0 0,0 0 0,1 0 0,-1 0 0,0 0 0,0 0 0,0 0 0,0 0 0,1 0 0,-1 0 0,0 0 0,0 0 0,0 0 0,0 0 0,0 0 0,1 0 0,-1 0 0,0 0 0,0 0 0,0 0 0,0 1 0,0-1 0,1 0 0,-1 0 0,0 0 0,0 0 0,0 0 0,0 0 0,0 0 0,0 1 0,0-1 0,0 0 0,0 0 0,0 0 0,0 0 0,1 0 0,-1 1 0,0-1 0,0 0 0,0 0 0,0 0 0,0 0 0,0 1 0,0-1 0,0 0 0,3 20 0,-2 29 0,-1-43 0,0 5-14,-1 1-144,1-1 1,1 0 0,-1 0-1,2 0 1,3 17-1,-4-27 79,-1 1-1,1-1 0,0 1 1,-1 0-1,1-1 0,0 1 1,0-1-1,0 0 0,0 1 1,0-1-1,0 0 0,1 1 1,-1-1-1,0 0 0,1 0 1,-1 0-1,1 0 1,-1 0-1,1-1 0,-1 1 1,1 0-1,-1-1 0,1 1 1,0-1-1,-1 1 0,1-1 1,0 0-1,-1 0 0,1 0 1,0 0-1,0 0 0,-1 0 1,1 0-1,0 0 1,-1-1-1,1 1 0,0-1 1,-1 1-1,1-1 0,-1 0 1,1 0-1,-1 0 0,1 1 1,2-3-1,22-18-7452</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0.943"/>
    </inkml:context>
    <inkml:brush xml:id="br0">
      <inkml:brushProperty name="width" value="0.025" units="cm"/>
      <inkml:brushProperty name="height" value="0.025" units="cm"/>
    </inkml:brush>
  </inkml:definitions>
  <inkml:trace contextRef="#ctx0" brushRef="#br0">1 28 18802,'0'0'7014,"66"2"-5156,-17-2-96,15-2-513,10-7-736,3 0-417,0 3-64,-6 2-257,-14 4-1088,-17 0-1409,-18 0-2307</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1.284"/>
    </inkml:context>
    <inkml:brush xml:id="br0">
      <inkml:brushProperty name="width" value="0.025" units="cm"/>
      <inkml:brushProperty name="height" value="0.025" units="cm"/>
    </inkml:brush>
  </inkml:definitions>
  <inkml:trace contextRef="#ctx0" brushRef="#br0">0 32 16784,'0'0'8616,"71"30"-6406,1-38-769,14-3-800,8 0-545,-5 2-64,-5 3-1313,-10-2-3459,-7 0-4165</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2.161"/>
    </inkml:context>
    <inkml:brush xml:id="br0">
      <inkml:brushProperty name="width" value="0.025" units="cm"/>
      <inkml:brushProperty name="height" value="0.025" units="cm"/>
    </inkml:brush>
  </inkml:definitions>
  <inkml:trace contextRef="#ctx0" brushRef="#br0">1 606 11243,'0'0'7618,"4"1"-7469,-1-1 87,-1 1 0,1-1 0,-1 0 0,0-1 0,1 1-1,-1 0 1,1-1 0,-1 1 0,0-1 0,1 0 0,-1 0 0,0 0 0,0 0 0,0 0 0,0 0 0,0-1 0,0 1-1,0-1 1,0 1 0,0-1 0,-1 0 0,1 0 0,-1 1 0,1-1 0,1-4 0,7-5 794,123-126 5563,-129 134-6593,-6 4 0,-20 32 0,49-44 0,8-15 0,-2-2 0,0-2 0,-2 0 0,-1-3 0,-1 0 0,-3-2 0,0 0 0,27-54 0,-12 4 0,-31 63 0,-8 18 0,-3 8 0,-9 22 0,-87 271 0,84-246 0,3 1 0,1 0 0,-2 102 0,11-10 0,0-144 2,0 0 1,0 1-1,0-1 1,0 0-1,0 1 1,0-1-1,0 1 1,0-1-1,0 0 1,0 1-1,0-1 1,0 0-1,0 1 1,0-1-1,0 0 1,0 1-1,1-1 1,-1 0-1,0 1 1,0-1-1,0 0 1,1 1-1,-1-1 1,0 0-1,0 0 1,1 1-1,-1-1 1,0 0-1,1 0 1,-1 1-1,0-1 1,0 0-1,1 0 1,-1 0-1,1 0 1,-1 0-1,0 1 1,1-1-1,-1 0 1,0 0-1,1 0 1,-1 0-1,0 0 1,1 0-1,-1 0 1,1 0-1,-1 0 1,0-1-1,1 1 1,-1 0-1,0 0 1,1 0-1,-1 0 1,0 0-1,1-1 1,-1 1-1,0 0 1,1 0-1,-1 0 1,0-1-1,0 1 1,1 0-1,-1-1 0,0 1 1,0 0-1,0 0 1,1-1-1,16-23-1874,-7-9-6691,1-10-9582</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3.627"/>
    </inkml:context>
    <inkml:brush xml:id="br0">
      <inkml:brushProperty name="width" value="0.025" units="cm"/>
      <inkml:brushProperty name="height" value="0.025" units="cm"/>
    </inkml:brush>
  </inkml:definitions>
  <inkml:trace contextRef="#ctx0" brushRef="#br0">70 1 17745,'1'8'59,"3"202"1635,9 172 2777,-5-296-3966,22 314 1009,-30 1 637,-3-354-1492,-14 63 0,14-93-566,-2 0-1,0 0 0,-1 0 0,0 0 1,-1-1-1,-18 28 0,25-43-93,-1 1 0,0-1-1,0 1 1,1-1 0,-1 0-1,0 1 1,-1-1 0,1 0-1,0 0 1,0 0 0,0 0-1,-1 0 1,1 0 0,0 0-1,-1 0 1,1-1 0,-1 1-1,1-1 1,-1 1 0,-1 0 0,2-2-101,0 1 0,0 0 1,0-1-1,0 1 0,0-1 1,1 0-1,-1 1 0,0-1 1,0 0-1,1 1 0,-1-1 1,0 0-1,1 0 0,-1 1 1,1-1-1,-1 0 1,1 0-1,0 0 0,-1 0 1,1 0-1,0 0 0,0 0 1,-1-1-1,-1-12-2296,-1 0 0,2 0 0,0-17 0,1 25 946,0-34-8029</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4.872"/>
    </inkml:context>
    <inkml:brush xml:id="br0">
      <inkml:brushProperty name="width" value="0.025" units="cm"/>
      <inkml:brushProperty name="height" value="0.025" units="cm"/>
    </inkml:brush>
  </inkml:definitions>
  <inkml:trace contextRef="#ctx0" brushRef="#br0">5406 1957 20083,'0'0'3283,"-11"0"-3336,-1029 121 2518,210-16-2080,-578-52-191,959-46 136,-453 73 774,694-55-1055,183-22-19,-34 5 85,-1-2 0,0-3 1,-65-6-1,120 3-28,0-1 0,0 0 1,0 0-1,0-1 0,0 1 0,1-1 1,-1 0-1,1-1 0,-1 1 0,1-1 1,0 1-1,0-1 0,0-1 0,0 1 1,1 0-1,-1-1 0,1 0 0,0 0 1,0 0-1,0 0 0,0 0 0,1-1 1,0 1-1,0-1 0,0 0 0,1 1 1,-1-1-1,1 0 0,0 0 0,0-7 1,-2-16 45,2 0 1,1 0 0,1 1 0,6-39 0,-3 34-204,4-94 102,-12-226 0,-44-127-231,12 161-386,-16-263 1311,53 580-741,0 0 0,-1 0 0,1 1 0,0-1 0,0 1 0,0-1 1,0 1-1,0-1 0,0 1 0,0 0 0,0-1 0,0 1 0,0 0 0,0 0 1,0-1-1,0 1 0,0 0 0,0 0 0,0 0 0,0 1 0,1-1 1,37 0-7,-29 0-5,217 5-12,-93 0-71,237-21 0,28-42-237,392-39 19,88 72 349,0 41-9,-208-2 5,298 40 14,-941-51-47,-17-3 6,0 0-1,0 1 0,-1 1 1,1 0-1,0 0 0,-1 1 0,1 0 1,-1 1-1,19 10 0,-28-14 0,-1 0 0,1 1 0,0-1-1,-1 1 1,1 0 0,-1-1-1,0 1 1,1-1 0,-1 1 0,1 0-1,-1-1 1,0 1 0,0 0 0,1 0-1,-1-1 1,0 1 0,0 0-1,0 0 1,0-1 0,0 1 0,0 0-1,0 0 1,0-1 0,0 1-1,0 0 1,0 0 0,0-1 0,0 1-1,-1 1 1,-18 19 353,17-19-462,-1 0 0,0 0 0,0-1 0,0 1 0,0-1 0,0 1 0,0-1 0,0 0 0,0 0 0,0 0 0,-1 0 0,1-1-1,0 0 1,-4 1 0,8-21-7637,10-5-844</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6:33.201"/>
    </inkml:context>
    <inkml:brush xml:id="br0">
      <inkml:brushProperty name="width" value="0.025" units="cm"/>
      <inkml:brushProperty name="height" value="0.025" units="cm"/>
    </inkml:brush>
  </inkml:definitions>
  <inkml:trace contextRef="#ctx0" brushRef="#br0">591 168 9513,'-14'0'2680,"-4"1"-2257,-1 0 0,1 1 0,0 1 0,1 0-1,-1 2 1,1 0 0,-1 0 0,-19 11 0,11-1 11,0 2 1,1 1-1,1 0 1,0 2-1,2 1 0,0 0 1,1 2-1,2 0 0,0 2 1,2 0-1,0 1 0,2 0 1,1 1-1,1 1 1,-9 30-1,5-6-138,2 1-1,3 0 1,1 0 0,4 1-1,1 1 1,3-1 0,6 87 0,0-112-265,2 0 1,0 0 0,2 0 0,1 0 0,2-1 0,0-1-1,2 0 1,1 0 0,1-1 0,1-1 0,1 0-1,2-1 1,0-1 0,35 34 0,-36-41-56,1 0 0,0-1 0,2-1 0,-1-1 0,2 0 0,-1-2 0,2 0 0,-1-2 0,2 0 0,-1-1 0,1-1 0,0-2 0,0 0 0,1-1 0,-1-2 0,1 0 0,0-1 0,37-5 0,-47 2 1,1-2 0,-1 1 0,0-2 0,0 0 0,0-1 0,-1 0 0,0-1 0,0-1 1,-1 0-1,0 0 0,0-1 0,0-1 0,-2 0 0,1 0 0,-1-1 0,10-15 0,6-10 80,-2-2-1,-2 0 1,-1-1 0,18-48-1,-4-7 279,-5-1 0,-3-1 0,-5-2-1,-4 0 1,-4-1 0,1-169 0,-14 229-299,-2 1 1,-2 0 0,-1-1-1,-2 2 1,-16-56 0,17 79 15,0 1 1,-1-1 0,0 1 0,-1 0-1,-1 0 1,0 1 0,-15-17 0,16 21 15,-1 1 0,1 1 0,-1-1 0,0 1 0,-1 1 0,1-1 0,-1 2 0,0-1 0,-1 1 0,1 0 0,-1 1 0,-10-2 1,3 2-31,-1 1 1,1 1 0,0 0 0,0 2-1,-1 0 1,1 1 0,0 0-1,0 2 1,0 0 0,1 1 0,-1 0-1,1 1 1,0 1 0,1 1 0,-22 14-1,-16 13-20,1 2 0,-83 79-1,107-90-211,-74 71 321,91-85-865,0 1 0,1 0 0,0 0 0,1 1 0,-14 29 0,22-30-4349,12-11-2419</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1:24.869"/>
    </inkml:context>
    <inkml:brush xml:id="br0">
      <inkml:brushProperty name="width" value="0.025" units="cm"/>
      <inkml:brushProperty name="height" value="0.025" units="cm"/>
    </inkml:brush>
  </inkml:definitions>
  <inkml:trace contextRef="#ctx0" brushRef="#br0">4603 729 10218,'-10'-8'3075,"-55"-38"-1207,-127-71 0,8 35-1852,-4 9 0,-2 7 0,-206-41 1,-602-79 392,798 162-109,-2 10-1,1 8 0,-209 22 0,266 0-239,-200 48-1,246-38 194,2 4-1,-175 81 0,238-95-165,1 2 1,1 1-1,0 1 0,2 2 1,0 1-1,-45 47 0,58-52-46,1 1 1,1 1-1,0 0 0,2 1 0,0 1 0,2-1 0,0 2 0,1-1 1,2 1-1,0 1 0,-4 28 0,3-3-25,3 0 1,2 1-1,2 0 0,2-1 0,2 1 1,2-1-1,3 0 0,14 51 1,-12-66-11,2 0 0,1 0 0,2-1 0,1-1 0,1-1 0,2 0 0,1-1 0,1-1 0,2-1 0,0-1 0,52 45 0,-30-38 176,1-2 1,2-2-1,0-2 1,2-2-1,1-3 1,87 28-1,-14-15 290,226 35 0,343-11-26,4-67-327,-361-16-76,421-82 0,-485 48 21,512-180 0,-490 113-15,-239 96-30,0-2-1,-2-3 0,52-41 1,-90 62-4,0-1 1,0-1 0,-1-1-1,-1 0 1,0 0 0,20-34-1,-28 40 0,-1 0 1,0-1-1,0 0 0,-1 1 0,0-1 0,0 0 0,-1 0 1,-1-1-1,1 1 0,-2 0 0,0-1 0,0 1 1,0 0-1,-2 0 0,-2-14 0,-1 8 10,-2-1 1,0 1-1,0-1 1,-2 2-1,0-1 0,0 2 1,-2-1-1,0 1 1,0 1-1,-2 0 0,1 0 1,-20-13-1,-13-10 116,-3 2 0,-77-41 0,20 22 49,-3 4 0,-1 5 1,-3 4-1,-120-25 0,32 23 202,-307-27 0,43 52-2020,2 26-4165,295-8-5161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1.894"/>
    </inkml:context>
    <inkml:brush xml:id="br0">
      <inkml:brushProperty name="width" value="0.025" units="cm"/>
      <inkml:brushProperty name="height" value="0.025" units="cm"/>
    </inkml:brush>
  </inkml:definitions>
  <inkml:trace contextRef="#ctx0" brushRef="#br0">39 1 17617,'0'0'9219,"1"15"-7815,-2 45-270,-17 114 1,14-150-1045,-2 7 127,1 0 1,-1 36-1,6-67-209,0 1-1,1 0 1,-1 0-1,0 0 1,0 0 0,0-1-1,1 1 1,-1 0 0,0 0-1,1-1 1,-1 1-1,0 0 1,1-1 0,-1 1-1,1 0 1,-1-1 0,1 1-1,0 0 1,-1-1 0,1 1-1,0-1 1,-1 1-1,1-1 1,0 0 0,-1 1-1,1-1 1,0 0 0,0 1-1,0-1 1,-1 0 0,1 0-1,0 0 1,0 0-1,0 0 1,0 0 0,-1 0-1,1 0 1,0 0 0,0 0-1,0 0 1,-1 0-1,1 0 1,1-1 0,39-15 291,20-27-73,-49 33-221,0 0 1,0 1 0,1 1 0,0 0 0,1 1 0,0 0 0,21-7-1,-34 14-2,0-1 1,0 1-1,0 0 0,0 0 0,0 0 0,0-1 0,0 1 0,0 0 0,0 1 0,0-1 0,0 0 0,0 0 0,0 0 0,1 1 1,-1-1-1,0 0 0,0 1 0,-1-1 0,1 1 0,0-1 0,0 1 0,0 0 0,0-1 0,0 1 0,-1 0 0,1-1 0,1 3 1,-1-1 15,1 1 0,-1-1 0,0 1 0,0 0 0,-1-1 0,1 1 0,-1 0 0,1 0 0,-1-1 1,0 6-1,0 3 43,-1 0 1,-1 0-1,0 0 1,-6 20-1,-8 3-62,12-27 0,1 0 0,0 0 0,0 0 0,0 0 0,1 1 0,0-1 0,-2 12 0,4-18-178,1-1-1,-1 1 1,0-1 0,1 1 0,-1-1-1,1 1 1,-1-1 0,1 1-1,0-1 1,-1 1 0,1-1 0,-1 0-1,1 1 1,0-1 0,-1 0-1,1 1 1,0-1 0,-1 0 0,1 0-1,0 0 1,-1 0 0,1 0-1,0 0 1,-1 0 0,1 0 0,0 0-1,0 0 1,0 0 0,24-3-8756,-10-5 232</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2.550"/>
    </inkml:context>
    <inkml:brush xml:id="br0">
      <inkml:brushProperty name="width" value="0.025" units="cm"/>
      <inkml:brushProperty name="height" value="0.025" units="cm"/>
    </inkml:brush>
  </inkml:definitions>
  <inkml:trace contextRef="#ctx0" brushRef="#br0">1 83 20307,'0'0'8894,"9"4"-8638,0-2-230,0 1-1,0-1 0,0-1 1,0 0-1,0 0 0,1-1 1,-1 0-1,13-2 1,-19 2 34,0 0 0,0-1 0,0 1 0,0-1 0,0 0 0,0 0 0,0 0 0,0 0 0,0-1 0,0 1 0,-1-1 0,1 0 0,-1 0 0,1 0 0,-1 0 0,0 0 0,1 0 0,-1-1 0,0 1 0,-1-1 0,1 1 0,0-1 0,-1 0 0,1 0 0,-1 1 0,0-1 0,0 0 0,0 0 0,0 0 0,-1-1 0,1 1 0,-1 0 0,0-3 0,0 5-39,1 0 1,-1 1-1,0-1 1,0 0-1,0 1 1,0-1-1,0 0 0,0 0 1,0 1-1,0-1 1,0 0-1,0 1 0,0-1 1,0 0-1,0 1 1,-1-1-1,1 0 1,0 1-1,-1-1 0,1 0 1,0 1-1,-1-1 1,1 1-1,-1-1 0,1 0 1,-1 1-1,1-1 1,-1 1-1,1 0 1,-1-1-1,1 1 0,-1-1 1,0 1-1,1 0 1,-1-1-1,0 1 0,1 0 1,-1 0-1,0 0 1,1-1-1,-1 1 1,0 0-1,1 0 0,-1 0 1,0 0-1,0 0 1,1 0-1,-2 1 0,-1 0-34,1-1 1,-1 2-1,1-1 0,-1 0 0,1 0 0,0 1 0,-1-1 0,1 1 0,0 0 0,0 0 0,0 0 0,-1 2 0,-7 9 25,1 0 0,1 1 1,0 0-1,1 0 0,0 1 1,1-1-1,1 2 0,0-1 1,1 0-1,1 1 0,1 0 1,-2 24-1,4-38-12,0 0 0,0 0 0,0 0 0,0-1 0,1 1 0,-1 0 0,1 0 0,-1 0 0,1-1 0,0 1 0,-1 0 0,1 0 0,0-1 0,0 1 0,0-1 0,0 1 0,0-1 0,1 1 0,-1-1 0,0 0 0,1 0 0,-1 1 0,1-1 0,-1 0 0,1 0 0,0 0 0,-1-1 0,1 1 0,0 0 0,0-1 0,-1 1 0,1-1 0,0 1 0,0-1 0,0 0 0,0 0 0,-1 0 0,1 0 0,0 0 0,2-1 0,3 1 0,-1-1 0,1 0 0,-1-1 0,0 1 0,0-1 0,0 0 0,1-1 0,-2 1 0,1-1 0,9-7 0,-3 1 0,-1 0 0,0-1 0,-1-1 0,0 0 0,-1 0 0,0-1 0,-1 0 0,0-1 0,-1 0 0,-1 0 0,1 0 0,7-27 0,-29 83 0,9-31 0,2 0 0,0 0 0,0 0 0,1 0 0,1 1 0,0-1 0,0 24 0,2-34 0,1-1 0,-1 1 0,1-1 0,0 1 0,-1-1 0,1 0 0,0 1 0,0-1 0,0 0 0,0 0 0,0 0 0,0 0 0,0 0 0,0 0 0,0 0 0,1 0 0,-1 0 0,0 0 0,1 0 0,-1-1 0,1 1 0,-1-1 0,1 1 0,-1-1 0,1 0 0,-1 1 0,1-1 0,-1 0 0,1 0 0,-1 0 0,1 0 0,-1 0 0,1 0 0,-1-1 0,4 0 0,1 1 0,1-1 0,0 0 0,0-1 0,0 0 0,-1 0 0,1 0 0,7-5 0,-4 0 0,1 0 0,-2-1 0,1 0 0,-1-1 0,-1 0 0,1 0 0,9-15 0,-1-2 0,25-51 0,-49 134 0,6-54 0,-2 9 5,0-1-1,1 1 1,0 0 0,1 0-1,0 19 1,1-29-9,0 0 0,1 1 1,-1-1-1,1 0 0,-1 0 0,1 0 1,0 0-1,0 0 0,0 0 0,0 0 0,0 0 1,0 0-1,0 0 0,1-1 0,-1 1 0,1 0 1,-1-1-1,1 1 0,0-1 0,0 0 0,0 1 1,-1-1-1,1 0 0,0 0 0,0 0 1,1-1-1,-1 1 0,0 0 0,0-1 0,0 1 1,0-1-1,1 0 0,-1 0 0,0 0 0,0 0 1,4 0-1,21-3-2927,-25 3 2222,0-1 1,0 0 0,0 0-1,0 0 1,0 0 0,-1 0-1,1 0 1,0 0 0,-1 0-1,1-1 1,-1 1 0,2-2-1,13-18-10998</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3.076"/>
    </inkml:context>
    <inkml:brush xml:id="br0">
      <inkml:brushProperty name="width" value="0.025" units="cm"/>
      <inkml:brushProperty name="height" value="0.025" units="cm"/>
    </inkml:brush>
  </inkml:definitions>
  <inkml:trace contextRef="#ctx0" brushRef="#br0">71 1 21909,'0'8'1884,"-3"36"-220,-2 1 1,-22 85-1,16-83-669,2-1 0,1 1 1,0 51-1,14-304-995,-6 205 0,0 1 0,0 0 0,0-1 0,0 1 0,1 0 0,-1-1 0,0 1 0,0 0 0,1 0 0,-1-1 0,0 1 0,0 0 0,1 0 0,-1-1 0,0 1 0,1 0 0,-1 0 0,0 0 0,1-1 0,-1 1 0,0 0 0,1 0 0,-1 0 0,0 0 0,1 0 0,-1 0 0,1 0 0,-1 0 0,0 0 0,1 0 0,-1 0 0,0 0 0,1 0 0,-1 0 0,0 0 0,1 0 0,-1 0 0,1 1 0,-1-1 0,0 0 0,0 0 0,1 0 0,0 1 0,18 7 0,-18-7 0,19 6 0,0-1 0,0-1 0,1-1 0,-1-1 0,1 0 0,0-1 0,0-2 0,0 0 0,0-1 0,40-8 0,-49 6 0,1 0 0,-1-2 0,0 1 0,0-1 0,18-11 0,-27 14 0,-1 1 0,1-1 0,0 1 0,0-1 0,0 0 0,-1 0 0,1 0 0,-1-1 0,0 1 0,0 0 0,0-1 0,0 0 0,0 1 0,0-1 0,0 0 0,-1 0 0,0 0 0,1 0 0,-1 0 0,-1 0 0,1 0 0,0-1 0,-1 1 0,1 0 0,-1 0 0,0-1 0,0-2 0,-1 5 0,0 0 0,0 0 0,0 0 0,0 0 0,0 0 0,0 0 0,0 0 0,0 0 0,-1 1 0,1-1 0,0 0 0,-1 1 0,1-1 0,0 1 0,-1-1 0,1 1 0,0 0 0,-1 0 0,1 0 0,-1 0 0,1 0 0,0 0 0,-1 0 0,-1 0 0,-38 5 0,34-1 0,0-1 0,0 1 0,0 0 0,0 1 0,1 0 0,0 0 0,0 0 0,0 1 0,1-1 0,-1 1 0,1 1 0,1-1 0,-1 1 0,1 0 0,0 0 0,1 0 0,-3 9 0,4-12 0,0 1 0,0 0 0,1-1 0,0 1 0,0 0 0,0 0 0,0 0 0,1 0 0,0 0 0,0 0 0,0 0 0,1-1 0,-1 1 0,1 0 0,0 0 0,1 0 0,-1-1 0,1 1 0,0 0 0,0-1 0,1 0 0,-1 1 0,1-1 0,0 0 0,0 0 0,0-1 0,0 1 0,6 4 0,5 1-255,0-1 0,0-1 0,1 0 0,-1-1 0,2 0 1,-1-1-1,0-1 0,1 0 0,0-1 0,0-1 0,23 0 0,24-1-8249</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4.264"/>
    </inkml:context>
    <inkml:brush xml:id="br0">
      <inkml:brushProperty name="width" value="0.025" units="cm"/>
      <inkml:brushProperty name="height" value="0.025" units="cm"/>
    </inkml:brush>
  </inkml:definitions>
  <inkml:trace contextRef="#ctx0" brushRef="#br0">276 6 17328,'0'0'2985,"-13"-2"-727,5 1-2010,0 0 0,-1 0 0,1 1 1,-1 0-1,1 0 0,-1 1 0,1 0 1,0 1-1,0-1 0,-1 2 0,1-1 1,1 1-1,-1 0 0,0 1 0,-9 6 0,3 1 31,1 0 0,0 1 0,1 1 0,-18 22 0,26-30-267,0 1-1,1-1 1,-1 0 0,1 1-1,0 0 1,1-1-1,-1 1 1,1 0-1,0 1 1,0-1 0,1 0-1,0 0 1,0 1-1,1-1 1,0 12 0,1-17-13,-1 1 0,1-1 1,0 0-1,-1 0 0,1 0 0,0-1 1,0 1-1,0 0 0,0 0 1,0 0-1,0-1 0,0 1 1,0 0-1,1-1 0,-1 1 0,0-1 1,0 1-1,0-1 0,1 0 1,-1 1-1,0-1 0,0 0 1,1 0-1,-1 0 0,0 0 0,0 0 1,1 0-1,-1 0 0,0-1 1,3 0-1,40-9 167,-37 5-144,0 1 0,0-1 0,0 0 0,0 0 0,-1-1-1,0 0 1,0 0 0,6-9 0,12-12 144,-21 72-476,-3-35 317,-8 181 834,6-173-445,-1 0 0,-1-1-1,0 1 1,-1-1 0,-1 0 0,-1 0-1,0-1 1,-15 25 0,21-39-395,0-1 0,0 1 0,0 0 0,0-1 0,0 1 0,0-1 0,0 1 0,-1-1 0,1 0 0,0 0 0,-1 1 0,1-1 0,-1 0 1,0 0-1,1 0 0,-1 0 0,0-1 0,0 1 0,1 0 0,-1-1 0,0 1 0,0-1 0,0 0 0,0 0 0,1 1 0,-1-1 0,0 0 0,0-1 0,0 1 1,0 0-1,0 0 0,0-1 0,1 1 0,-1-1 0,0 0 0,0 0 0,1 1 0,-1-1 0,0 0 0,1 0 0,-1 0 0,1-1 0,-3-1 0,0-1-1,1 0-1,-1 0 0,1 0 1,0 0-1,0-1 1,0 1-1,1-1 0,0 0 1,0 0-1,0 0 0,0 0 1,1 0-1,0 0 1,-1-9-1,2 8 1,1 0 0,0 1 0,0-1 0,0 1 0,1-1 0,0 1 0,0-1 0,0 1 0,1 0 0,0 0 0,0 0 0,0 0 0,0 1 0,1-1 0,0 1 0,0 0 0,0 0 0,0 0 0,1 1 0,6-5 0,13-8 0,2 0 0,44-19 0,-49 25 0,8-4 0,1 0 0,0-1 0,-1-1 0,47-35 0,-69 46 0,-1-1 0,1 0 0,-1-1 0,0 1 0,-1-1 0,1 0 0,-1-1 0,-1 1 0,1-1 0,-2 0 0,1 0 0,-1 0 0,0 0 0,0-1 0,-1 0 0,0 1 0,-1-1 0,1-17 0,-2 25 0,0 0 0,1 0 0,-1 0 0,0 0 0,0 0 0,0 0 0,0-1 0,-1 1 0,1 0 0,0 0 0,0 0 0,-1 0 0,1 0 0,0 0 0,-1 0 0,1 0 0,-1 0 0,1 0 0,-1 0 0,0 1 0,1-1 0,-1 0 0,0 0 0,0 1 0,1-1 0,-1 0 0,0 1 0,0-1 0,0 0 0,0 1 0,0-1 0,0 1 0,0 0 0,0-1 0,0 1 0,0 0 0,0 0 0,0-1 0,0 1 0,0 0 0,0 0 0,-1 0 0,1 0 0,-1 1 0,-1 0 0,0-1 0,0 1 0,0 0 0,0 0 0,1 1 0,-1-1 0,0 1 0,1-1 0,-1 1 0,1 0 0,0 0 0,0 0 0,-1 0 0,1 0 0,-1 3 0,-3 3-336,1 1-1,0 0 1,1 0-1,0 0 1,0 0-1,1 1 1,1 0-1,-4 19 1,6-27 190,-1 1 1,1-1-1,0 1 0,0-1 1,0 1-1,1-1 1,-1 1-1,1-1 0,-1 1 1,1-1-1,0 1 1,0-1-1,0 1 0,0-1 1,0 0-1,0 0 0,1 0 1,-1 0-1,1 0 1,0 0-1,-1 0 0,1 0 1,0 0-1,0-1 1,0 1-1,0-1 0,1 1 1,-1-1-1,0 0 1,1 0-1,-1 0 0,0 0 1,1-1-1,-1 1 1,1 0-1,-1-1 0,1 0 1,3 0-1,28 2-6532,1-2-3753</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5.359"/>
    </inkml:context>
    <inkml:brush xml:id="br0">
      <inkml:brushProperty name="width" value="0.025" units="cm"/>
      <inkml:brushProperty name="height" value="0.025" units="cm"/>
    </inkml:brush>
  </inkml:definitions>
  <inkml:trace contextRef="#ctx0" brushRef="#br0">132 204 20884,'0'0'6924,"-11"2"-5147,1 0-1425,0 0 0,0 1 0,0 0 0,0 0 0,-11 7 0,18-9-308,-1 1-1,1 0 1,0-1 0,1 1 0,-1 0-1,0 1 1,0-1 0,1 0-1,0 1 1,-1-1 0,1 1-1,0 0 1,0 0 0,0 0-1,1 0 1,-1 0 0,1 0 0,0 0-1,-1 1 1,1-1 0,1 0-1,-1 1 1,0 5 0,1-8-81,1 1 1,0-1 0,-1 0 0,1 1-1,0-1 1,0 0 0,0 1 0,0-1 0,0 0-1,0 0 1,0 0 0,0 0 0,0 0-1,0 0 1,1 0 0,-1 0 0,0 0-1,1-1 1,-1 1 0,1 0 0,-1-1-1,1 1 1,2-1 0,42 13-434,-39-12 379,62 10-874,-49-8 730,0 0 0,0 1-1,36 12 1,-55-16 249,1 0-1,-1 0 0,0 1 1,0-1-1,0 0 0,0 1 1,0-1-1,0 1 1,0-1-1,0 1 0,0-1 1,0 1-1,0 0 0,0-1 1,-1 1-1,1 0 0,0 0 1,0-1-1,-1 1 1,1 0-1,0 0 0,-1 0 1,1 0-1,-1 0 0,1 0 1,-1 0-1,0 0 1,1 0-1,-1 1 0,0-1 1,0 0-1,0 0 0,1 0 1,-1 0-1,0 0 1,-1 0-1,1 0 0,0 1 1,0-1-1,0 0 0,-1 0 1,1 0-1,-1 0 1,1 0-1,-1 0 0,1 0 1,-1 0-1,1 0 0,-1 0 1,0 0-1,1-1 1,-1 1-1,0 0 0,-2 1 1,-2 3 204,-1 0 0,0-1 1,0 1-1,0-2 0,-1 1 0,-12 5 1,13-6-142,0-1 0,0 0 0,0-1 0,0 1 0,0-1 1,0 0-1,-1-1 0,1 0 0,0 0 0,0 0 0,-9-2 0,13 2-110,1 0-1,-1-1 0,1 0 1,-1 1-1,1-1 0,-1 0 1,1 0-1,-1 0 0,1 0 1,0 0-1,-1 0 0,1 0 1,0 0-1,0-1 1,0 1-1,0 0 0,-1-3 1,0 1-135,2 0 1,-1 0-1,0 0 1,0 0 0,1 0-1,0 0 1,0 0 0,-1 0-1,2 0 1,-1 0-1,0 0 1,1 0 0,0-3-1,4-9-952,1 1 0,1 0 0,0 0 0,0 1 0,2 0 0,-1 0 0,2 0 0,11-11 0,19-29-2637,29-66-228,-20 29 10698,-49 90-6600,1 0 0,-1 0 0,0-1 0,0 1 0,0 0 0,0 0 0,0-1 0,0 1 0,0 0 0,0 0-1,0-1 1,0 1 0,0 0 0,1 0 0,-1 0 0,0-1 0,0 1 0,0 0 0,1 0 0,-1 0 0,0 0 0,0-1 0,0 1 0,1 0 0,-1 0-1,0 0 1,0 0 0,1 0 0,-1 0 0,0 0 0,0 0 0,1 0 0,-1-1 0,0 1 0,0 0 0,1 0 0,-1 0 0,0 0 0,0 1 0,1-1 0,-1 0-1,0 0 1,0 0 0,1 0 0,-1 0 0,0 0 0,4 16 2028,-4 27-688,0-40-1061,-4 45 923,-12 57 0,8-62-547,2-1-1,-1 48 1,7-89-768,0 0 0,-1-1 0,1 1 0,0 0 0,0 0 0,0 0 0,0 0 0,0 0 0,0 0 0,0 0 0,0 0 0,1 0 0,-1 0 0,0 0 0,1 0 0,-1 0 0,0 0 0,1 0 0,-1 0 0,1 0 0,0-1 0,-1 1 0,1 0 0,-1 0 0,1-1 0,0 1 0,0 0 0,0-1 0,-1 1 0,1-1 0,0 1 0,0-1 0,0 1 0,0-1 0,0 0 0,0 1 0,0-1 0,0 0 0,1 0 0,0 0 0,-1-1 0,1 1 0,-1-1 0,1 1 0,-1-1 0,1 0 0,-1 0 0,0 1 0,1-1 0,-1 0 0,0 0 0,0-1 0,0 1 0,0 0 0,0 0 0,0 0 0,0-1 0,0 1 0,0-1 0,-1 1 0,1 0 0,-1-1 0,2-2 0,1-8 0,0 0 0,-1 0 0,0 0 0,-1 0 0,0 0 0,-1 0 0,-1 0 0,1-1 0,-2 1 0,-3-14 0,4 25 0,4 9 0,14 17 0,-8-19 0,0-1 0,0 0 0,1 0 0,-1-1 0,1 0 0,0 0 0,1-1 0,-1-1 0,0 0 0,1 0 0,-1-1 0,1 0 0,11-1 0,-10 0 0,1-1 0,-1 0 0,0 0 0,0-1 0,0-1 0,0 0 0,0 0 0,-1-2 0,1 1 0,-1-1 0,11-7 0,-20 10 0,1 1 0,0-1 0,-1 0 0,1 0 0,-1 0 0,0 0 0,1 0 0,-1-1 0,0 1 0,0-1 0,-1 0 0,1 1 0,-1-1 0,1 0 0,-1 0 0,0 0 0,0 0 0,1-3 0,-3 6 0,0-1 0,0 1 0,0 0 0,0 0 0,0-1 0,0 1 0,-1 0 0,1 0 0,0 0 0,0 0 0,0 0 0,0 1 0,0-1 0,0 0 0,0 0 0,0 1 0,0-1 0,0 1 0,0-1 0,0 1 0,0-1 0,-1 2 0,-5 2 0,1 1 0,0 0 0,0 1 0,0-1 0,1 1 0,0 0 0,0 1 0,0-1 0,1 1 0,0 0 0,0 0 0,1 0 0,0 1 0,0-1 0,1 1 0,0 0 0,-2 10 0,4-18 0,0 1 0,0 0 0,0-1 0,0 1 0,1 0 0,-1-1 0,0 1 0,0 0 0,0-1 0,1 1 0,-1-1 0,0 1 0,1-1 0,-1 1 0,0 0 0,1-1 0,-1 1 0,1-1 0,-1 1 0,1-1 0,-1 0 0,1 1 0,-1-1 0,1 0 0,-1 1 0,1-1 0,-1 0 0,1 1 0,0-1 0,0 0 0,26 0 0,24-16 0,-5-19 0,-40 28 0,1 1 0,0 0 0,1 1 0,-1 0 0,1 0 0,0 0 0,13-4 0,-16 8 0,0 1 0,-1-1 0,1 1 0,0 1 0,0-1 0,0 0 0,0 1 0,-1 0 0,1 0 0,0 1 0,-1-1 0,7 4 0,-4-2 0,0-1 0,-1 0 0,2 0 0,-1 0 0,12 0 0,15-2 0,-22-1 0,0 1 0,1 0 0,-1 0 0,0 1 0,0 1 0,0 0 0,0 0 0,0 1 0,0 1 0,-1 0 0,1 1 0,-1 0 0,12 8 0,-18-11-278,0 0-1,0 0 1,1-1 0,-1 1-1,1-1 1,0 0 0,-1 0-1,1-1 1,0 0-1,-1 0 1,1 0 0,8-2-1,-12 2 1,4-1-7676</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255"/>
    </inkml:context>
    <inkml:brush xml:id="br0">
      <inkml:brushProperty name="width" value="0.025" units="cm"/>
      <inkml:brushProperty name="height" value="0.025" units="cm"/>
    </inkml:brush>
  </inkml:definitions>
  <inkml:trace contextRef="#ctx0" brushRef="#br0">360 23 19923,'-10'-5'342,"0"2"-1,0-1 1,0 1-1,-1 1 1,1 0 0,-1 0-1,0 1 1,1 1 0,-1-1-1,0 2 1,1 0 0,-1 0-1,1 0 1,-1 2 0,1-1-1,0 1 1,-1 1 0,1 0-1,1 0 1,-11 7 0,11-6-72,-1 0 0,1 1 0,1 0 0,-1 0-1,1 1 1,1 1 0,-1-1 0,1 1 0,0 0 0,1 1 0,0-1 0,0 1 0,1 0 0,0 1 0,1 0 0,0-1 0,0 1 0,1 1 0,0-1 0,-1 14 0,4-23-274,-1 0 1,1 1-1,0-1 0,0 1 1,1-1-1,-1 1 0,0-1 1,0 0-1,1 1 1,-1-1-1,1 0 0,-1 1 1,1-1-1,0 0 0,-1 1 1,1-1-1,0 0 0,0 0 1,0 0-1,0 0 0,0 0 1,0 0-1,0 0 1,0 0-1,3 1 0,0 0-22,0 0-1,0-1 1,0 0-1,0 1 1,0-1-1,0-1 0,1 1 1,7 0-1,2-2-100,0 1-1,-1-2 1,1 1-1,24-8 0,-8-3-521,-23 9 399,-1 0 1,1 0-1,0 1 0,1 0 1,-1 0-1,14-1 0,-20 3 235,0 0 0,1 1-1,-1-1 1,0 0-1,0 1 1,0-1-1,1 1 1,-1-1-1,0 1 1,0 0-1,0-1 1,0 1-1,0 0 1,0 0 0,0 0-1,0 0 1,-1 0-1,1 0 1,0 0-1,0 0 1,-1 0-1,1 0 1,-1 0-1,1 0 1,-1 0-1,1 3 1,8 38 22,-7-33 3,5 37 648,-1 0 0,-2 1 0,-5 90 0,0-131-607,0 1 0,0-1-1,-1 1 1,1-1 0,-2 0 0,1 1 0,-1-1-1,0 0 1,0-1 0,0 1 0,-1-1 0,0 1-1,0-1 1,0 0 0,-7 5 0,8-7-40,0-1-1,1 0 1,-2 0 0,1-1 0,0 1 0,0-1-1,0 1 1,-1-1 0,1 0 0,-1 0 0,1-1-1,-1 1 1,1-1 0,-1 1 0,1-1 0,-1 0-1,0 0 1,1-1 0,-1 1 0,1-1 0,-1 0 0,1 0-1,0 0 1,-1 0 0,1-1 0,0 1 0,0-1-1,-1 0 1,-2-3 0,-3-1-11,0-1 0,1 0 0,-1-1 0,2 1 0,-1-2 0,1 1 0,1-1 0,0 0 0,-6-10 0,8 12 0,1 0 0,0 0 0,0 0 0,1-1 0,-1 1 0,2 0 0,-1-1 0,1 0 0,0 1 0,1-1 0,-1 0 0,2 1 0,1-16 0,-1 19-58,1 0 1,0 0-1,-1 0 1,2 0-1,-1 0 1,0 0-1,1 0 1,-1 1-1,1-1 1,0 1-1,0 0 0,1 0 1,-1 0-1,1 0 1,6-3-1,65-32-2278,-52 28 1296,24-13-3664,0 0-1894</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613"/>
    </inkml:context>
    <inkml:brush xml:id="br0">
      <inkml:brushProperty name="width" value="0.025" units="cm"/>
      <inkml:brushProperty name="height" value="0.025" units="cm"/>
    </inkml:brush>
  </inkml:definitions>
  <inkml:trace contextRef="#ctx0" brushRef="#br0">0 46 18257,'0'0'9294,"9"3"-8594,-5-1-629,4 1 8,0 0 0,0 0 0,1-1 1,-1 0-1,16 1 0,-22-3-36,-1 0 1,1 0-1,0 0 1,0-1-1,-1 1 1,1 0-1,0-1 1,-1 1-1,1-1 0,-1 1 1,1-1-1,-1 0 1,1 0-1,-1 1 1,1-1-1,-1 0 1,0 0-1,1-1 0,-1 1 1,0 0-1,0 0 1,0-1-1,0 1 1,0 0-1,0-1 1,0 1-1,0-1 0,-1 1 1,1-1-1,0 0 1,-1 1-1,0-1 1,1 0-1,-1 1 1,0-1-1,0 0 0,0 1 1,0-1-1,0 0 1,0-1-1,0 2-38,0 0 0,0 0 0,0 1 0,0-1 0,0 0 1,0 0-1,0 0 0,-1 1 0,1-1 0,0 0 0,0 1 0,-1-1 0,1 0 0,0 0 0,-1 1 0,1-1 0,-1 0 0,1 1 0,-1-1 0,1 1 0,-1-1 0,1 1 0,-1-1 0,1 1 0,-1-1 0,0 1 0,1 0 0,-1-1 0,0 1 0,0 0 1,1-1-1,-1 1 0,0 0 0,0 0 0,1 0 0,-1 0 0,0-1 0,0 1 0,1 0 0,-1 0 0,0 1 0,0-1 0,1 0 0,-1 0 0,0 0 0,0 0 0,1 1 0,-1-1 0,0 0 0,1 1 0,-1-1 0,0 1 0,1-1 0,-2 1 1,-2 1 0,0 0 1,1 0-1,-1 0 1,0 0-1,1 1 1,-1 0-1,1 0 1,-4 4 0,1 1 8,1 0 1,0 1-1,0 0 1,1-1 0,0 2-1,1-1 1,0 0-1,0 1 1,1-1 0,1 1-1,-1 0 1,1 16-1,1-25-123,0 1 0,1-1-1,-1 1 1,0-1-1,1 0 1,-1 1 0,1-1-1,-1 0 1,1 0 0,0 1-1,0-1 1,-1 0-1,1 0 1,0 0 0,0 0-1,0 0 1,0 0-1,0 0 1,0 0 0,1 0-1,-1 0 1,0-1-1,0 1 1,1 0 0,-1-1-1,0 1 1,1-1-1,-1 0 1,0 1 0,3-1-1,2 1-910,1-1 0,-1 1-1,0-1 1,1-1 0,-1 1-1,7-2 1,26-9-5670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958"/>
    </inkml:context>
    <inkml:brush xml:id="br0">
      <inkml:brushProperty name="width" value="0.025" units="cm"/>
      <inkml:brushProperty name="height" value="0.025" units="cm"/>
    </inkml:brush>
  </inkml:definitions>
  <inkml:trace contextRef="#ctx0" brushRef="#br0">106 1 12684,'0'0'12695,"-10"8"-11062,-3 4-1061,0 0 0,1 0-1,-16 23 1,25-31-524,-1 0 1,2 0-1,-1 0 0,0 1 0,1-1 0,0 1 0,0-1 1,0 1-1,1 0 0,-1 0 0,1-1 0,0 1 1,1 0-1,-1 0 0,1 0 0,0 0 0,0 0 1,1 0-1,-1 0 0,1 0 0,1 5 0,1-6-310,0 0 0,0 0 0,0 0 0,0 0 0,1-1 0,-1 0-1,1 1 1,0-1 0,0 0 0,0-1 0,0 1 0,1-1 0,-1 0 0,1 0-1,8 3 1,76 17-8339,-85-21 8131,40 4-1998,-14-4 8133,-28 2-671,-9 4-3399,-9 6-1025,12-11-488,-1 2-68,-1-1 0,1 0 0,-1 1 0,1-2-1,-1 1 1,0-1 0,0 0 0,0 0-1,-1 0 1,1-1 0,0 0 0,-10 0 0,15-1-260,0-1 1,1 1 0,-1 0 0,0-1 0,0 0-1,1 1 1,-1-1 0,0 1 0,1-1 0,-1 0-1,0 1 1,1-1 0,-1 0 0,1 0 0,-1 1 0,1-1-1,0 0 1,-1 0 0,1 0 0,0 0 0,-1 1-1,1-1 1,0 0 0,0 0 0,0 0 0,0 0-1,0 0 1,0 0 0,0-1 0,0-1-791,-2-26-8066</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7.672"/>
    </inkml:context>
    <inkml:brush xml:id="br0">
      <inkml:brushProperty name="width" value="0.025" units="cm"/>
      <inkml:brushProperty name="height" value="0.025" units="cm"/>
    </inkml:brush>
  </inkml:definitions>
  <inkml:trace contextRef="#ctx0" brushRef="#br0">123 0 17136,'-6'16'2360,"-23"54"2353,-27 101 0,47-134-4276,1 0 0,2 0 0,1 1 0,2 0 1,2 46-1,1-82-430,0 0 1,0 0 0,1 0-1,-1 0 1,0 0 0,1 0 0,-1 0-1,1 0 1,0 0 0,-1 0 0,1 0-1,0 0 1,0 0 0,1-1 0,-1 1-1,0 0 1,0-1 0,1 1-1,-1-1 1,1 1 0,-1-1 0,3 1-1,-3-1-8,0-1-1,0 0 0,1 0 0,-1 0 0,0 0 1,0-1-1,1 1 0,-1 0 0,0 0 1,0-1-1,0 1 0,0-1 0,0 1 0,0-1 1,1 1-1,-1-1 0,0 0 0,-1 0 1,1 1-1,0-1 0,0 0 0,0 0 1,0 0-1,-1 0 0,1 0 0,0 0 0,-1 0 1,1 0-1,-1 0 0,1 0 0,-1 0 1,1-1-1,-1 1 0,0 0 0,0 0 0,1-2 1,10-35-932,11-65 0,1-1-271,-23 103 1222,0 1 0,1-1 1,-1 0-1,0 0 0,1 1 0,-1-1 1,0 1-1,1-1 0,-1 0 0,1 1 0,-1-1 1,1 1-1,0-1 0,-1 1 0,1-1 1,-1 1-1,1 0 0,0-1 0,-1 1 0,1 0 1,0-1-1,0 1 0,-1 0 0,1 0 1,0 0-1,0 0 0,-1 0 0,1-1 0,0 2 1,0-1-1,-1 0 0,1 0 0,0 0 1,0 0-1,-1 0 0,1 0 0,0 1 0,-1-1 1,1 0-1,0 1 0,-1-1 0,2 1 1,39 23 387,-16-9-363,30-7 72,-54-8-98,1 0 0,-1 0 1,1 0-1,0-1 1,-1 1-1,1 0 1,-1-1-1,1 1 1,-1-1-1,1 1 1,-1-1-1,1 0 1,-1 1-1,2-2 1,-3 1 1,0 1 1,1-1 0,-1 0-1,0 0 1,1 1-1,-1-1 1,0 0 0,0 1-1,0-1 1,0 0-1,0 0 1,0 1-1,0-1 1,0 0 0,0 0-1,0 1 1,0-1-1,0 0 1,-1 0 0,1 1-1,0-1 1,0 0-1,-1 1 1,1-1 0,0 0-1,-1 1 1,1-1-1,-1 0 1,1 1 0,-1-1-1,-1 0 1,1-1-3,0 1 1,-1 0-1,0-1 0,1 1 1,-1 0-1,0 0 1,0 0-1,1 0 1,-1 0-1,0 0 0,0 0 1,0 1-1,0-1 1,0 1-1,0-1 0,-1 1 1,1 0-1,0 0 1,0 0-1,0 0 1,0 0-1,0 1 0,0-1 1,0 0-1,0 1 1,0 0-1,0-1 0,-3 3 1,0-2 18,1 1 1,-1 1 0,0-1-1,1 1 1,0 0-1,0 0 1,0 0 0,0 0-1,0 1 1,-5 6-1,6-6 10,0 0 0,1 1 0,-1-1 0,1 1 0,0-1 0,0 1 0,1 0 0,0 0 0,0 0 0,0 0 0,0 0 0,0 9 0,1-12-33,1 0 0,-1 0 0,0 0 0,1 0 0,-1 0-1,1 0 1,0 0 0,0 0 0,0 0 0,0 0 0,0-1 0,0 1 0,0-1-1,0 1 1,1 0 0,-1-1 0,1 0 0,-1 1 0,1-1 0,0 0 0,-1 0-1,1 0 1,0 0 0,0 0 0,-1 0 0,1 0 0,0-1 0,0 1 0,0-1-1,0 0 1,0 1 0,0-1 0,4 0 0,9 0-126,0 0 1,0-2-1,0 0 1,0 0-1,0-1 0,-1-1 1,1-1-1,27-11 0,-21 7-93,0 1-1,44-9 0,-64 17 227,0-1 0,0 1 0,0 0 0,1 0 0,-1-1-1,0 1 1,0 0 0,0 0 0,1 0 0,-1 0-1,0 0 1,0 1 0,0-1 0,1 0 0,-1 0 0,0 1-1,0-1 1,0 1 0,0-1 0,0 1 0,0 0-1,0-1 1,0 1 0,0 0 0,0 0 0,0-1 0,0 1-1,0 0 1,1 1 0,-1 2 83,-1-1 1,1 1-1,0-1 1,-1 0-1,0 1 1,1-1-1,-1 1 0,-1 5 1,0 6 4,2-14-108,-1 0 0,1-1 0,-1 1 0,1-1 0,0 1 0,-1-1 0,1 1 0,0-1 0,-1 1 0,1-1 0,0 1 0,-1-1 0,1 0 0,0 0 0,0 1 0,0-1 0,-1 0 0,1 0 0,0 0 0,0 0 0,0 0 0,-1 0 0,1 0 0,0 0 0,0 0 0,0 0 0,-1 0 0,1 0 0,0-1 0,0 1 0,0 0 0,-1-1 0,1 1 0,0 0 0,-1-1 0,2 0 0,32-12 0,-32 12-1,12-7-83,0 0 0,0 1 0,0 1 0,1 0 0,0 1-1,0 0 1,1 2 0,26-4 0,-41 7 88,0 0 0,0 0 1,0 0-1,0 1 0,0-1 0,0 0 0,0 1 1,-1-1-1,1 1 0,0-1 0,0 1 0,-1-1 1,1 1-1,0-1 0,0 1 0,-1 0 0,1-1 1,-1 1-1,1 0 0,-1 0 0,1-1 0,-1 1 1,1 0-1,-1 0 0,0 0 0,1 0 0,-1 0 1,0-1-1,0 1 0,1 0 0,-1 2 0,2 41 366,3-2-116,-4-40-267,1 0 1,0 0-1,1 0 1,-1 0-1,0-1 0,0 1 1,1-1-1,-1 1 1,1-1-1,-1 0 0,1 0 1,0 0-1,-1 0 1,1 0-1,0-1 1,0 1-1,0-1 0,-1 0 1,1 0-1,0 0 1,0 0-1,5-1 0,6 0-297,0-1-1,0 0 1,16-6-1,22-9-7787,-33 9-497</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8.047"/>
    </inkml:context>
    <inkml:brush xml:id="br0">
      <inkml:brushProperty name="width" value="0.025" units="cm"/>
      <inkml:brushProperty name="height" value="0.025" units="cm"/>
    </inkml:brush>
  </inkml:definitions>
  <inkml:trace contextRef="#ctx0" brushRef="#br0">65 1 12043,'0'0'10506,"-3"10"-8125,-6 17-1273,-3 4 238,1 1 0,2 1-1,1-1 1,-4 46 0,12-78-1364,0 1 0,0 0 0,0-1 0,0 1 0,0 0 0,0-1 0,0 1 0,0-1 0,0 1-1,0 0 1,0-1 0,1 1 0,-1-1 0,0 1 0,0 0 0,1-1 0,-1 1 0,0-1 0,1 1 0,-1-1 0,0 1 0,1-1 0,-1 1 0,1-1 0,-1 0 0,1 1 0,-1-1-1,1 0 1,-1 1 0,1-1 0,-1 0 0,1 0 0,0 1 0,0-1 0,24-6-1599,19-24-2898,-1-3-5377,-23 19 3582</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8.390"/>
    </inkml:context>
    <inkml:brush xml:id="br0">
      <inkml:brushProperty name="width" value="0.025" units="cm"/>
      <inkml:brushProperty name="height" value="0.025" units="cm"/>
    </inkml:brush>
  </inkml:definitions>
  <inkml:trace contextRef="#ctx0" brushRef="#br0">23 1 9545,'0'0'1826,"-22"60"-3460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48.723"/>
    </inkml:context>
    <inkml:brush xml:id="br0">
      <inkml:brushProperty name="width" value="0.025" units="cm"/>
      <inkml:brushProperty name="height" value="0.025" units="cm"/>
    </inkml:brush>
  </inkml:definitions>
  <inkml:trace contextRef="#ctx0" brushRef="#br0">52 1121 6887,'-1'0'139,"0"1"1,0-1 0,1 0 0,-1 0 0,0 0 0,1-1-1,-1 1 1,0 0 0,1 0 0,-1 0 0,0 0 0,1-1-1,-1 1 1,1 0 0,-1-1 0,0 1 0,1 0 0,-1-1 0,1 1-1,-1-1 1,1 1 0,-1-1 0,1 1 0,-1-1 0,1 1-1,0-1 1,-1 0 0,1 1 0,0-1 0,-1-1 0,1 2-82,0-1 0,1 1 1,-1-1-1,0 0 1,1 1-1,-1-1 0,1 1 1,-1-1-1,0 1 1,1-1-1,-1 1 0,1-1 1,-1 1-1,1 0 0,0-1 1,-1 1-1,1 0 1,-1-1-1,1 1 0,0 0 1,-1 0-1,1 0 1,-1 0-1,1-1 0,0 1 1,-1 0-1,1 0 1,0 0-1,-1 0 0,1 0 1,0 0-1,0 1 0,15 0-42,0 1 0,0 1-1,0 1 1,-1 0-1,0 1 1,0 0-1,16 9 1,49 15-23,-15-13 28,1-3 1,72 5-1,140-3 1583,-83-7 342,119 13-479,1126 46 552,-553-63-642,1458-8-784,434-5 602,-1507 14 284,-174-5-283,-1092-1-1047,0 1-1,1-1 1,-1 0 0,0-1-1,0 0 1,0 0 0,0 0-1,0-1 1,0 1 0,-1-1-1,1-1 1,-1 1 0,0-1-1,0 0 1,9-9 0,1-4-282,0-1 0,0 0 0,11-21 0,-12 16 109,-2-1 0,0 0 0,-1-1 0,-2 0 0,-1-1 0,0 1 0,4-38 0,-6 21 34,-2 0-1,-2 0 0,-6-84 0,0 97-17,0 1 0,-2 0 0,-1 1 0,-1-1 0,-1 1 0,-2 1 0,0 0 0,-2 1 0,-1 0 0,-1 0 0,-1 2 0,-1 0 0,-1 1 0,-1 0 0,-1 2 0,-1 0 0,-29-21 0,-16-10-185,22 17 256,-56-34 1,83 58-12,-1 1 0,0 0 0,-1 2 0,1 0 1,-2 1-1,-38-7 0,-62 2-74,-1 6 0,-167 13 0,96-1-328,-497 0-246,-245 8 594,-1058 72-9,1256-53 21,-1755 50 18,1548-94-12,632-8-8,-316-60 0,514 58-15,-1 5 0,0 5 1,-131 6-1,228 4-2,0 2-1,0 0 1,1 1 0,-1 1-1,1 0 1,0 2 0,0-1-1,0 2 1,1 0 0,0 1-1,0 1 1,1 0 0,0 1-1,1 0 1,0 1-1,1 0 1,0 1 0,0 1-1,-10 16 1,-30 40 64,4 1 0,-68 136 1,58-84 42,-40 131 1,83-204 67,1 1 1,3 0-1,-7 83 0,11 8-1420,6 3-5807,1-89-3375</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50.805"/>
    </inkml:context>
    <inkml:brush xml:id="br0">
      <inkml:brushProperty name="width" value="0.025" units="cm"/>
      <inkml:brushProperty name="height" value="0.025" units="cm"/>
    </inkml:brush>
  </inkml:definitions>
  <inkml:trace contextRef="#ctx0" brushRef="#br0">1689 434 3908,'0'0'870,"9"-5"-374,14-10-103,-1 0-1,-1-1 1,0-1-1,28-30 1,-41 40-42,-1-1 0,-1 0-1,0 0 1,0-1 0,0 1 0,-1-1-1,0-1 1,-1 1 0,0-1 0,-1 0 0,0 1-1,0-1 1,-1-1 0,0 1 0,0-18-1,-2 24-241,-1 1 0,1-1 0,-1 1 0,0 0-1,0-1 1,0 1 0,0 0 0,0 0 0,-1-1-1,0 1 1,1 0 0,-1 1 0,0-1-1,-1 0 1,-4-4 0,2 2-51,-1 0 1,-1 0-1,1 1 0,-1 0 1,0 0-1,-13-5 0,-8 0-246,0 1-1,-55-8 1,71 14 185,-99-12 438,0 4 0,-1 6 0,-135 11 0,171 1-303,1 4 1,0 2-1,0 5 1,2 2-1,1 4 0,1 2 1,1 4-1,1 3 0,-83 55 1,123-69-41,2 0-1,0 2 1,1 1 0,-39 46 0,53-54-46,0 1 1,1 1-1,0 0 1,2 0-1,0 1 1,1 0-1,1 0 1,0 1-1,-6 33 0,10-30-40,0 1-1,1-1 0,2 0 0,0 1 0,2-1 0,0 0 0,1 1 0,1-1 0,2 0 0,0-1 0,1 0 0,1 0 1,20 37-1,-12-30 0,2-1 1,2-1 0,0 0-1,1-2 1,2-1 0,0 0-1,2-2 1,0 0 0,30 17 0,-11-11-5,2-2 0,1-2 0,1-2 1,1-2-1,0-2 0,1-2 0,66 10 1,-22-12 51,0-3 1,1-5-1,108-7 1,-118-3 168,-1-5 1,-1-2 0,0-5-1,-1-3 1,-1-3-1,-1-4 1,-1-4 0,-2-3-1,136-81 1,-181 93 123,-1 0 1,-2-2 0,0-1-1,-2-2 1,0 0 0,31-45-1,-48 58-137,0 0 1,-1 0-1,-1-1 0,-1 0 1,0 0-1,-1-1 0,-1 0 1,0 0-1,-1-1 0,0 1 0,-2-1 1,0 1-1,-1-1 0,0 0 1,-2 0-1,-4-31 0,3 38-160,-1-1-1,0 1 0,-1-1 1,0 1-1,0 0 0,-1 0 1,-1 1-1,0 0 0,0 0 1,0 0-1,-1 0 0,-10-8 1,5 6-28,0 1 0,-1 1 0,-1 0 1,1 0-1,-2 2 0,1-1 0,-24-7 0,1 4-206,0 1 0,-1 3 0,1 0 1,-2 3-1,1 1 0,-47 3 0,45 1-682,1 3 1,-1 1-1,-49 13 1,61-10-1237,2 0 0,-50 25 0,-1 13-7591</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53.073"/>
    </inkml:context>
    <inkml:brush xml:id="br0">
      <inkml:brushProperty name="width" value="0.025" units="cm"/>
      <inkml:brushProperty name="height" value="0.025" units="cm"/>
    </inkml:brush>
  </inkml:definitions>
  <inkml:trace contextRef="#ctx0" brushRef="#br0">15290 221 12908,'-12'1'203,"-46"4"362,-97 24 0,-29 4-734,-459-14-327,467-21 597,-1056-39 286,396 6 214,-1317-2-947,1023 23 958,-424-73 1404,421 14-1725,969 66-174,1 8 1,-217 28-1,320-18-163,-97 33-1,100-25-3,-111 19 1,-151 11 1035,-100 12 57,-5-31-718,-387-63-5,273-1-311,-107-10 9,5-40 57,505 58-115,-196-31 953,257 48-777,1 3 0,-112 6 0,179 1-137,1-1-1,-1 2 1,1-1 0,-1 1-1,1-1 1,0 2 0,0-1 0,0 0-1,0 1 1,0 0 0,1 0-1,-1 1 1,1-1 0,0 1 0,0 0-1,0 0 1,1 0 0,-1 1-1,1-1 1,0 1 0,-4 7 0,-4 11-7,1 1 1,0 0 0,-8 37 0,9-28 5,-22 66 8,5 2-1,5 1 0,4 0 1,4 2-1,2 167 0,13-245-16,1-1-1,1 0 1,2 0-1,0 0 0,2-1 1,0 0-1,2 0 1,1-1-1,0 0 1,2-1-1,0 0 0,2-1 1,22 25-1,-14-21 22,1-1 0,1 0 0,1-2-1,1-1 1,1-2 0,1 0 0,0-2 0,1-1-1,48 18 1,3-8 29,1-3-1,1-4 0,0-3 1,109 5-1,347-8 73,-483-14-104,1046-77-106,-738 41 80,2372-191 107,5 93 17,33 83-191,104 23 85,-2420 28 18,-15-11 2,-322 2 19,195-42 1,-275 44-154,58-4 0,-3 6-4844,-33 1-1313</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06.274"/>
    </inkml:context>
    <inkml:brush xml:id="br0">
      <inkml:brushProperty name="width" value="0.025" units="cm"/>
      <inkml:brushProperty name="height" value="0.025" units="cm"/>
    </inkml:brush>
  </inkml:definitions>
  <inkml:trace contextRef="#ctx0" brushRef="#br0">191 1 8392,'-12'2'-187,"-11"1"1320,-65 12 933,34 3 2118,53-18-4135,1 0 1,-1 0-1,1 0 0,-1 0 0,1 0 1,-1 1-1,0-1 0,1 0 1,-1 0-1,1 0 0,-1 1 0,1-1 1,-1 0-1,1 1 0,-1-1 0,1 1 1,-1-1-1,1 0 0,0 1 1,-1-1-1,1 1 0,0-1 0,-1 1 1,1-1-1,0 1 0,-1-1 1,1 1-1,0-1 0,0 1 0,0 0 1,0-1-1,0 1 0,-1-1 0,1 1 1,0 0-1,0-1 0,0 1 1,1-1-1,-1 1 0,0 0 0,0-1 1,0 1-1,0-1 0,0 1 0,1-1 1,-1 1-1,0-1 0,1 1 1,-1-1-1,0 1 0,1-1 0,-1 1 1,0-1-1,1 1 0,-1-1 1,1 0-1,-1 1 0,1-1 0,-1 0 1,1 1-1,-1-1 0,1 0 0,-1 0 1,1 1-1,0-1 0,0 0 1,44 14 1015,93-3 223,178-8 0,-69-4-1179,400 40 253,-129-4 39,-132-33-102,-383-2-271,50-6 368,-52 6-296,1 0 0,0 0-1,0-1 1,0 1 0,-1-1 0,1 1 0,0-1-1,-1 0 1,1 0 0,0 1 0,-1-1 0,1 0-1,-1 0 1,1-1 0,-1 1 0,0 0 0,1 0-1,-1-1 1,0 1 0,0-1 0,0 1 0,0-1-1,1-2 1,-2 4-76,-1-1 1,1 0-1,0 0 0,-1 0 0,1 0 1,-1 0-1,1 0 0,-1 1 0,0-1 1,1 0-1,-1 0 0,0 1 0,0-1 1,1 0-1,-1 1 0,0-1 0,0 1 1,0-1-1,0 1 0,0-1 0,1 1 1,-1 0-1,0-1 0,0 1 0,0 0 1,0 0-1,0 0 0,0 0 0,0 0 1,-2 0-1,-36-4-211,37 4 188,-43 0-1019,13 1-1364,0-3-4115,19-1-2589</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18.971"/>
    </inkml:context>
    <inkml:brush xml:id="br0">
      <inkml:brushProperty name="width" value="0.025" units="cm"/>
      <inkml:brushProperty name="height" value="0.025" units="cm"/>
    </inkml:brush>
  </inkml:definitions>
  <inkml:trace contextRef="#ctx0" brushRef="#br0">1 291 6662,'0'0'1057,"8"-5"-138,2 0-513,0 1 0,-1 0 0,1 0 1,1 0-1,-1 2 0,0-1 1,1 1-1,19-1 0,395-27 4407,55-1-3422,259 46-62,-538-6-1321,376 27 2343,361 17-2025,1-49 288,657-93-187,-54-9 1180,-1287 87-1380,705-46 176,-283 1 1065,-683 58-1930,1-1 1,0 1-1,0 0 1,0 0-1,0 0 1,-7 5-1,6-3-908,-1 0 0,0-1 0,0 0 0,0 0 0,-12 2 0,-5-4-7262</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24.038"/>
    </inkml:context>
    <inkml:brush xml:id="br0">
      <inkml:brushProperty name="width" value="0.025" units="cm"/>
      <inkml:brushProperty name="height" value="0.025" units="cm"/>
    </inkml:brush>
  </inkml:definitions>
  <inkml:trace contextRef="#ctx0" brushRef="#br0">1 53 6086,'0'0'8498,"9"-3"-7852,-3 2-557,0-1-1,1 1 1,-1 0 0,1 0-1,-1 1 1,1 0-1,0 0 1,-1 1-1,1 0 1,-1 0-1,11 3 1,33 7 581,0-1 0,1-3 0,99 1 0,-9 0-105,104 6-323,39 5 883,334-7-122,-542-13-730,20-1-229,532 8 1017,-513 2-1005,422 41 21,-367-32 1,0-8 0,186-14-1,340-56 345,-122 7-249,-183 22-86,352-15 152,-256 37-117,1029-7 551,-1007 39-630,40 1 21,200-1 374,-749-22-436,1 0 0,-1 0 0,1 0 1,-1 1-1,1-1 0,-1 0 0,0 0 1,1 0-1,-1 1 0,1-1 0,-1 0 0,0 1 1,1-1-1,-1 0 0,0 0 0,0 1 1,1-1-1,-1 1 0,0-1 0,0 0 1,1 1-1,-1-1 0,0 1 0,0-1 1,0 0-1,0 1 0,1-1 0,-1 1 1,0-1-1,0 1 0,0-1 0,0 1 1,0-1-1,0 1 0,-5 24-61,4-21-396,0-1 0,0 1 0,-1-1 0,1 0 0,-1 0 0,0 0 0,1 1 0,-2-2 0,1 1 1,0 0-1,-5 4 0,-10-4-5444</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29.597"/>
    </inkml:context>
    <inkml:brush xml:id="br0">
      <inkml:brushProperty name="width" value="0.025" units="cm"/>
      <inkml:brushProperty name="height" value="0.025" units="cm"/>
    </inkml:brush>
  </inkml:definitions>
  <inkml:trace contextRef="#ctx0" brushRef="#br0">5802 808 9993,'0'0'476,"4"-10"-300,4-6-45,-3 6-342,-1-1-1,1 0 1,-1 0-1,2-11 1,-5 19 178,-1 0 0,1-1 0,-1 1-1,0 0 1,0 0 0,0 0 0,0 0 0,0 0 0,-1 0 0,0 0-1,1 0 1,-1 0 0,0 0 0,0 0 0,-1 0 0,1 0 0,-1 1-1,1-1 1,-1 0 0,0 1 0,-3-4 0,-10-8 477,-1 1 0,0 1 0,-1 1 0,0 0 0,-1 1 0,0 1 0,0 0 0,-1 2 0,-33-9 0,-9 2 1843,-113-9 0,12 2-2231,-421-135 2675,10 1-1266,-313 42-1337,-6 67-16,529 37 809,-555 58 0,788-34-912,-1-1 24,-242 57-1,356-67-13,1 1-1,0 1 0,1 0 0,-1 1 0,1 1 0,1 0 0,-1 2 0,2-1 0,-1 1 0,1 1 1,1 1-1,0 0 0,0 0 0,1 1 0,1 0 0,0 1 0,1 0 0,1 1 0,0 0 1,1 0-1,0 1 0,-6 22 0,-9 32-9,4 1 1,2 1 0,4 0-1,-5 99 1,18-158 6,-1 0 0,2 0-1,0-1 1,0 1 0,1 0 0,1-1 0,0 0 0,1 0-1,0 0 1,13 21 0,-8-17 39,2 0 0,0-1 1,1 0-1,1-1 0,0-1 0,25 19 0,-1-7 44,0-1 0,2-2 0,1-2-1,1-1 1,65 19 0,6-7-58,1-5 0,1-4 0,158 8 0,355-16 50,-526-14-74,1867-101 106,-458-102-64,-1271 143-3,-208 49-31,1 0-1,-2-3 0,0 0 1,-1-2-1,34-24 1,-60 38-14,-1-1 0,1 0 0,-1 0 0,0 0 0,0 0 0,0 0 0,0-1 0,0 1 0,-1-1 0,0 0 1,0 0-1,0 0 0,0 0 0,0 0 0,-1 0 0,1 0 0,0-9 0,-2 7 23,0 0 0,0 0 0,-1 0 0,0 0 0,0 1 0,0-1 0,-1 0 0,1 0 0,-2 1 0,1-1 0,-6-8 0,-5-6 63,0 1 0,-2 0 0,-1 1 1,0 1-1,-27-23 0,-3 4-5,0 2 0,-3 2 0,0 2 0,-2 2 0,-1 2 1,-86-29-1,14 16 234,-235-43 0,200 58-920,-241-5-1,118 31-2938,1 11-3793,109-3-1728</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253"/>
    </inkml:context>
    <inkml:brush xml:id="br0">
      <inkml:brushProperty name="width" value="0.025" units="cm"/>
      <inkml:brushProperty name="height" value="0.025" units="cm"/>
    </inkml:brush>
  </inkml:definitions>
  <inkml:trace contextRef="#ctx0" brushRef="#br0">26 219 10794,'0'0'8611,"-6"-12"-6796,2 4-1513,2 6-221,0-1 1,1 1-1,-1-1 0,1 0 0,-1 1 0,1-1 0,0 0 0,0 0 0,1 0 0,-1 0 0,0 0 1,1 0-1,0 0 0,0 0 0,0 0 0,0 0 0,0-1 0,1 1 0,-1 0 0,1 0 0,0 0 1,0 0-1,0 1 0,0-1 0,0 0 0,1 0 0,2-3 0,7-7 87,0 1 0,0 1 0,1 0 0,1 0-1,20-12 1,-25 18-161,-1 0-1,1 1 0,1 1 1,-1-1-1,0 1 1,1 1-1,0-1 0,0 2 1,-1-1-1,1 1 1,13 0-1,-18 2-6,1-1 1,-1 1-1,0 0 1,0 1-1,0-1 1,0 1-1,0 0 1,0 0 0,0 0-1,0 0 1,-1 1-1,1-1 1,-1 1-1,0 0 1,0 0-1,0 0 1,0 1-1,0-1 1,-1 1-1,0-1 1,1 1-1,-1 0 1,0 0-1,-1 0 1,1 0-1,1 7 1,4 13 145,-1 0 1,-1 0-1,2 36 1,-5-43-26,1 12 82,-2-13-41,1 0 0,0 0-1,1 0 1,8 24 0,-10-37-72,1 0 0,-1 1 0,1-1 0,-1 0 0,1 0 0,0 0 0,0 0 0,0-1 0,1 1 0,-1 0 0,1-1 0,0 0 0,-1 1 0,1-1 0,0 0 0,0-1 0,0 1 0,0 0 1,1-1-1,-1 0 0,0 0 0,1 0 0,-1 0 0,1 0 0,-1-1 0,5 1 0,6-2 111,0 0 0,0 0 0,0-2 0,0 0 0,0 0 0,0-2 0,-1 1 0,0-2 0,0 0 0,0 0-1,14-10 1,-2-1-122,1-1-1,-2 0 0,0-2 0,24-27 0,-41 40-102,0-1 0,0 1-1,0-1 1,-1-1 0,0 1-1,-1-1 1,0 0 0,0 0-1,-1-1 1,-1 1 0,1-1-1,-1 0 1,-1 0-1,0 0 1,1-13 0,-3 23-93,0 1 0,-2-1-3617,2 0 3617,0 0 1,0 0-1,0 0 0,0 2-2707,0-2 2671,0 1 0,1-1-1,-1 0 1,0 1 0,1-1-1,-1 0 1,0 1 0,1-1-1,-1 0 1,0 1 0,1-1-1,-1 0 1,0 0-1,1 0 1,-1 1 0,1-1-1,-1 0 1,0 0 0,1 0-1,-1 0 1,1 0 0,-1 0-1,1 0 1,-1 0 0,0 0-1,1 0 1,0 0 0,18 1-4828,4-1-1356</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626"/>
    </inkml:context>
    <inkml:brush xml:id="br0">
      <inkml:brushProperty name="width" value="0.025" units="cm"/>
      <inkml:brushProperty name="height" value="0.025" units="cm"/>
    </inkml:brush>
  </inkml:definitions>
  <inkml:trace contextRef="#ctx0" brushRef="#br0">21 103 14798,'0'0'2659,"3"-9"-492,-2 5-1982,0-1-1,1 1 1,0 0 0,-1-1-1,2 1 1,-1 0 0,0 0-1,1 1 1,0-1 0,0 0-1,0 1 1,0 0-1,0 0 1,1 0 0,-1 0-1,1 0 1,0 1 0,0-1-1,0 1 1,0 0 0,7-2-1,0 0-18,1 1-1,-1 0 1,1 0-1,-1 1 1,1 1-1,0 0 0,0 1 1,0 0-1,0 1 1,13 2-1,-22-3-131,0 1-1,1 0 1,-1 0-1,0 1 1,0-1-1,0 1 1,0-1-1,0 1 1,0 0-1,0 0 1,-1 0-1,1 0 1,-1 1-1,1-1 1,3 6-1,-4-4 61,0 0 0,-1-1 0,0 1-1,1 0 1,-1 0 0,-1 0 0,1 0 0,0 0-1,-1 0 1,0 0 0,0 0 0,0 0 0,-1 0-1,1 0 1,-1 0 0,-2 7 0,-1 0 171,0 1 1,-1-1-1,0-1 0,-1 1 1,0-1-1,0 1 1,-15 16-1,-66 64 975,61-65-888,6-7-207,1-1 137,-31 40 0,46-54-261,0 1 1,1 0-1,0 1 1,0-1-1,0 0 1,1 1-1,0 0 0,0 0 1,0-1-1,1 1 1,0 0-1,0 0 1,0 12-1,1-16-35,1 1-1,0-1 1,-1 0 0,1 0-1,0 0 1,0 0-1,0 0 1,0-1-1,1 1 1,-1 0-1,1 0 1,-1-1 0,1 1-1,-1-1 1,1 1-1,0-1 1,-1 0-1,1 0 1,0 0-1,0 0 1,0 0 0,0 0-1,0 0 1,5 1-1,58 11-1009,-56-12 797,81 7-3913,1-9-4158,-30-3-340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955"/>
    </inkml:context>
    <inkml:brush xml:id="br0">
      <inkml:brushProperty name="width" value="0.025" units="cm"/>
      <inkml:brushProperty name="height" value="0.025" units="cm"/>
    </inkml:brush>
  </inkml:definitions>
  <inkml:trace contextRef="#ctx0" brushRef="#br0">1 21 19218,'0'0'9161,"85"-5"-8937,-33 1-192,9 1-448,0 2-1634,4 0-1570,-4-2-1280,-5-1-930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3.439"/>
    </inkml:context>
    <inkml:brush xml:id="br0">
      <inkml:brushProperty name="width" value="0.025" units="cm"/>
      <inkml:brushProperty name="height" value="0.025" units="cm"/>
    </inkml:brush>
  </inkml:definitions>
  <inkml:trace contextRef="#ctx0" brushRef="#br0">1 73 17585,'0'0'8642,"12"-9"-7766,-10 8-843,7-6 40,0 1 0,0 0 0,1 0 0,-1 1 0,1 1 0,1 0 0,-1 0 0,0 1 0,18-4 0,13 2-19,1 1-1,82 3 1,-123 1-48,0-1 1,0 1 0,1 0 0,-1 0-1,0 0 1,0 0 0,1 1-1,-1-1 1,0 0 0,0 0 0,1 1-1,-1-1 1,0 1 0,0-1 0,0 1-1,0-1 1,0 1 0,0 0 0,0-1-1,0 1 1,0 0 0,0 0 0,0 0-1,0 0 1,0 0 0,0 0 0,-1 0-1,1 0 1,-1 0 0,1 0 0,0 0-1,-1 0 1,0 1 0,1-1 0,-1 0-1,0 0 1,0 1 0,1-1 0,-1 0-1,0 0 1,0 1 0,0-1 0,-1 0-1,1 0 1,0 1 0,0-1 0,-1 0-1,1 0 1,-1 0 0,1 1 0,-1-1-1,1 0 1,-1 0 0,-1 1 0,-2 6 98,-1 0 1,0 0-1,-1-1 1,0 0 0,0 0-1,-8 7 1,-58 40 1330,-16 15 326,87-69-1765,1 1 1,-1-1-1,1 1 1,-1-1-1,1 0 1,-1 1-1,1-1 0,-1 1 1,1-1-1,-1 1 1,1 0-1,-1-1 1,1 1-1,0-1 1,-1 1-1,1 0 1,0-1-1,0 1 1,-1 0-1,1-1 1,0 1-1,0 0 1,0-1-1,0 1 1,0 0-1,0-1 1,0 1-1,0 0 1,0 0-1,0-1 1,0 1-1,0 0 1,1-1-1,-1 1 1,0 0-1,1-1 1,-1 1-1,0-1 1,1 1-1,-1 0 1,0-1-1,1 1 1,-1-1-1,1 1 0,-1-1 1,1 1-1,0-1 1,-1 0-1,1 1 1,-1-1-1,1 0 1,0 1-1,-1-1 1,1 0-1,0 0 1,-1 1-1,1-1 1,0 0-1,1 0 1,55 10-1030,-40-9 549,0 3 285,1 0 1,-2 1-1,1 1 1,0 1-1,-1 0 1,21 12-1,-32-15 206,0-1 0,0 1-1,-1-1 1,1 2 0,-1-1-1,0 0 1,0 1 0,0-1-1,-1 1 1,4 7 0,-5-9 11,-1 0 0,0 0 0,0 0 0,0 0 0,0 0 0,-1 1 0,1-1 0,-1 0 0,0 1 0,0-1 0,0 0 0,0 1 0,-1-1 0,1 0 0,-1 1 0,0-1 0,0 0 0,0 0 0,-3 5 0,1-3 115,-1 0 0,1 0 1,-1-1-1,0 1 0,0-1 0,-1 0 1,1 0-1,-1 0 0,0-1 0,0 0 1,0 0-1,-1 0 0,-7 3 0,-77 24 934,61-23-1057,0 0 1,0-2-1,0-2 1,-1 0-1,-45-3 1,74 0-36,1 0 0,-1 0 0,1 0 0,0 0 0,-1 0 0,1 0 0,-1 0 0,1 0 0,-1 0 0,1 0 0,-1 0 0,1-1 0,-1 1 0,1 0 0,0 0 0,-1-1 0,1 1 0,-1 0 0,1 0 0,0-1 0,-1 1 0,1-1 0,0 1 0,0 0 0,-1-1 0,1 1 0,0-1 0,0 1 0,-1 0 0,1-1 0,0 1 0,0-1 0,0 1 0,0-1 0,0 1 0,0-1 0,0 1 0,0-1 0,0 1 0,0-1 0,0 1 0,0-1 0,0 1 0,0 0 0,0-1 0,0 1 0,1-1 0,-1 0 0,13-22-5219,-13 23 5000,24-30-10455</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4.281"/>
    </inkml:context>
    <inkml:brush xml:id="br0">
      <inkml:brushProperty name="width" value="0.025" units="cm"/>
      <inkml:brushProperty name="height" value="0.025" units="cm"/>
    </inkml:brush>
  </inkml:definitions>
  <inkml:trace contextRef="#ctx0" brushRef="#br0">20 163 17649,'0'0'3283,"12"-9"-2899,42-22-354,1 1-1,1 4 0,109-37 1,-163 62-54,0 1 1,0-1-1,0 1 1,0-1-1,0 1 1,1 0-1,-1-1 1,0 1 0,0 0-1,0 1 1,0-1-1,0 0 1,3 1-1,-4-1 12,-1 1-1,1-1 0,0 1 1,0-1-1,-1 1 0,1-1 1,0 1-1,-1 0 1,1-1-1,0 1 0,-1 0 1,1 0-1,-1-1 0,1 1 1,-1 0-1,1 0 0,-1 0 1,0-1-1,1 1 0,-1 0 1,0 1-1,1 5-2,-1 0 1,-1 0-1,1 0 0,-1 0 0,0 0 0,-3 11 1,-12 51 304,-7 28 1369,-11 106 0,30-152-1173,3-25 290,-1 1 0,-1-1 0,-2 0 0,0 0 0,-11 29 0,14-49-662,-1 0-1,1-1 1,-1 0-1,0 1 1,0-1-1,-1-1 1,0 1 0,0 0-1,0-1 1,0 0-1,0 0 1,-1 0-1,0 0 1,0-1-1,0 0 1,0 0-1,-1 0 1,1 0 0,-1-1-1,0 0 1,1 0-1,-1-1 1,0 0-1,0 0 1,0 0-1,0 0 1,0-1-1,-6-1 1,5 1-112,1-2 0,0 1 0,0 0-1,-1-1 1,1 0 0,0-1 0,1 0 0,-1 1 0,0-2-1,1 1 1,-1-1 0,1 0 0,0 0 0,1 0 0,-1 0-1,1-1 1,-1 0 0,1 0 0,1 0 0,-5-9 0,3 7-15,0-1 0,1 1 0,1-1 0,-1 0 0,1-1 0,1 1 0,-1 0 0,2-1 1,-1 0-1,1 1 0,0-1 0,1 0 0,0 1 0,2-16 0,-1 21-121,0 1-1,0 0 1,0-1-1,0 1 1,1 0-1,-1 0 0,1 0 1,-1 0-1,1 0 1,0 1-1,0-1 1,0 0-1,0 1 1,0 0-1,0-1 1,1 1-1,-1 0 1,0 0-1,1 0 1,-1 0-1,0 1 0,1-1 1,4 0-1,69-7-3863,-58 7 2753,125-11-8423,-62 3 1154</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4.610"/>
    </inkml:context>
    <inkml:brush xml:id="br0">
      <inkml:brushProperty name="width" value="0.025" units="cm"/>
      <inkml:brushProperty name="height" value="0.025" units="cm"/>
    </inkml:brush>
  </inkml:definitions>
  <inkml:trace contextRef="#ctx0" brushRef="#br0">275 32 17168,'-9'-4'3241,"-4"-1"-2214,0 1 1,0 0 0,0 1-1,0 0 1,-1 1 0,0 0-1,-20 1 1,26 1-771,0 1-1,0-1 1,0 2-1,0-1 1,1 1-1,-1 0 1,0 0-1,1 1 1,0 0 0,-1 1-1,1-1 1,0 1-1,1 1 1,-1-1-1,-9 10 1,15-13-256,0-1 1,0 1-1,0 0 1,1-1-1,-1 1 1,0 0-1,1 0 1,-1 0-1,1-1 1,-1 1-1,1 0 1,-1 0-1,1 0 1,-1 0-1,1 0 1,0 0-1,0 0 1,0 0-1,-1 0 1,1 2-1,1-2 0,-1-1-1,0 1 1,1-1-1,-1 1 0,1-1 1,-1 1-1,1-1 0,-1 1 1,1-1-1,-1 0 1,1 1-1,0-1 0,-1 0 1,1 1-1,0-1 0,-1 0 1,1 0-1,0 1 1,-1-1-1,1 0 0,0 0 1,0 0-1,47-1-8,-46 0 8,14-2-259,-1 0 0,0-1 0,0-1 1,0-1-1,26-14 0,-26 12-38,1 1 0,0 0 0,0 2 0,25-7 0,-41 12 283,1 0-1,0 0 1,-1 0-1,1 0 0,-1 0 1,1 1-1,0-1 1,-1 0-1,1 0 1,-1 0-1,1 1 0,-1-1 1,1 0-1,0 1 1,-1-1-1,1 0 0,-1 1 1,0-1-1,1 1 1,-1-1-1,1 1 0,-1-1 1,0 1-1,1-1 1,-1 1-1,0-1 0,1 1 1,-1-1-1,0 1 1,0 0-1,0-1 0,0 1 1,0 0-1,1-1 1,-1 1-1,0-1 0,0 1 1,-1 0-1,1 32 20,0-24-33,-1 16 60,1-15 6,-1 1-1,1-1 1,1 1 0,0-1-1,3 14 1,-3-21-48,0-1-1,0 0 1,0 1 0,0-1 0,0 0 0,0 0 0,0 1-1,1-1 1,0 0 0,-1 0 0,1 0 0,0-1 0,0 1 0,0 0-1,0-1 1,0 1 0,0-1 0,0 0 0,0 0 0,1 1-1,-1-2 1,0 1 0,1 0 0,-1 0 0,1-1 0,-1 1-1,4-1 1,2 1-508,0 0 1,0-1-1,0 0 0,0 0 0,0-1 0,0 0 0,0 0 1,-1-1-1,1 0 0,0-1 0,0 0 0,-1 0 0,0 0 1,0-1-1,0 0 0,0 0 0,0-1 0,-1 0 1,0 0-1,0-1 0,0 1 0,-1-1 0,8-11 0,15-26-5049</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5.218"/>
    </inkml:context>
    <inkml:brush xml:id="br0">
      <inkml:brushProperty name="width" value="0.025" units="cm"/>
      <inkml:brushProperty name="height" value="0.025" units="cm"/>
    </inkml:brush>
  </inkml:definitions>
  <inkml:trace contextRef="#ctx0" brushRef="#br0">130 0 13293,'0'0'5776,"-11"8"-3684,-1 4-1179,0-1 0,0 1-1,1 1 1,1 0 0,-16 26-1,21-30-652,0-1 0,1 0 1,0 1-1,0 0 0,1 0 0,0 0 0,1 1 0,0-1 1,1 0-1,-1 1 0,2-1 0,0 1 0,1 16 0,0-23-245,0 0 0,0 0 0,1 0 0,-1 0 0,1 0 0,-1-1 0,1 1 0,0-1-1,0 1 1,0-1 0,1 0 0,-1 1 0,0-1 0,1 0 0,0-1 0,-1 1 0,1 0 0,0-1-1,0 0 1,0 1 0,0-1 0,0 0 0,0 0 0,0-1 0,0 1 0,0-1 0,7 1 0,11 0-19,0 0 0,-1-1 0,23-3 0,-32 2-104,15-1-56,-13 0 72,1 1-1,0 0 1,0 1 0,0 1-1,25 3 1,-36-3 118,0 0 0,1 0 0,-2 0 0,1 1 1,0-1-1,0 1 0,0-1 0,-1 1 0,1 0 0,0 0 0,-1 0 0,0 0 0,0 1 0,0-1 0,0 1 0,0-1 1,0 1-1,0 0 0,-1-1 0,1 1 0,-1 0 0,0 0 0,0 0 0,0 0 0,0 1 0,-1-1 0,1 0 0,-1 0 1,0 0-1,0 6 0,0-8 13,-1 0 0,1 1 1,0-1-1,0 0 0,0 0 1,0 0-1,0 0 0,0 0 1,0 0-1,0 0 0,0 0 1,0 0-1,1 0 0,-1 0 1,0 0-1,1 0 0,-1 0 1,1 0-1,-1 0 0,1 0 1,-1 0-1,1-1 0,0 1 1,-1 0-1,1 0 0,0-1 0,0 1 1,0 0-1,1 0 0,0-2 23,0 1 0,0-1-1,0 0 1,0-1-1,-1 1 1,1 0-1,0 0 1,0-1 0,-1 1-1,1-1 1,-1 0-1,0 1 1,1-1-1,1-3 1,3-4-62,1 0 0,-2 0 0,1 0 0,-1-1 0,-1 0 0,0 0 0,0 0 0,-1 0 0,0-1 0,-1 1 0,0-1 0,1-14 0,-3 25 0,0-1 0,0 1 0,0-1 0,0 1 0,0 0 0,0-1 0,0 1 0,0 0 0,0-1 0,0 1 0,0-1 0,0 1 0,0 0 0,0-1 0,0 1 0,0 0 0,-1-1 0,1 1 0,0-1 0,0 1 0,0 0 0,-1-1 0,1 1 0,0 0 0,0 0 0,-1-1 0,1 1 0,0 0 0,0 0 0,-1-1 0,1 1 0,0 0 0,-1 0 0,1 0 0,0-1 0,-1 1 0,1 0 0,-1 0 0,1 0 0,0 0 0,-1 0 0,1 0 0,-1 0 0,1 0 0,0 0 0,-1 0 0,1 0 0,0 0 0,-1 0 0,1 0 0,-1 0 0,1 0 0,0 1 0,-1-1 0,1 0 0,0 0 0,-1 0 0,1 1 0,0-1 0,-1 0 0,1 0 0,0 1 0,0-1 0,-1 0 0,1 0 0,0 1 0,0-1 0,-1 1 0,-1 0 0,1 1 0,-1 0 0,0 0 0,1-1 0,-1 1 0,1 0 0,-1 0 0,1 0 0,0 1 0,0-1 0,-1 3 0,1-2 0,1-1 0,0 1 0,0-1 0,0 1 0,0 0 0,0-1 0,0 1 0,1-1 0,-1 1 0,1-1 0,-1 1 0,1-1 0,0 1 0,0-1 0,0 0 0,1 0 0,-1 1 0,0-1 0,1 0 0,0 0 0,-1 0 0,1-1 0,0 1 0,0 0 0,0 0 0,0-1 0,0 0 0,0 1 0,0-1 0,1 0 0,-1 0 0,1 0 0,-1 0 0,0 0 0,1-1 0,3 1 0,11 2 0,0 0 0,1-2 0,-1 0 0,23-1 0,-29 0 0,10-2 0,0 1 0,0-2 0,0-1 0,-1-1 0,1 0 0,25-12 0,-37 14 0,1-1 0,-1-1 0,0 0 0,0 0 0,0 0 0,-1-1 0,0-1 0,0 0 0,-1 0 0,1 0 0,-2-1 0,1 0 0,-1 0 0,10-18 0,-15 25 0,0-1 0,0 0 0,0 0 0,0 0 0,0 0 0,-1 0 0,1 0 0,-1 0 0,0-1 0,0 1 0,1 0 0,-1 0 0,0 0 0,-1 0 0,0-4 0,1 5 0,0 1 0,-1-1 0,1 0 0,-1 1 0,1-1 0,-1 1 0,0-1 0,1 1 0,-1-1 0,1 1 0,-1-1 0,0 1 0,0-1 0,1 1 0,-1 0 0,0-1 0,0 1 0,1 0 0,-1 0 0,0 0 0,0-1 0,0 1 0,1 0 0,-1 0 0,0 0 0,0 0 0,0 1 0,-4-1 0,0 2 0,0-1 0,0 0 0,0 1 0,0 0 0,1 0 0,-1 0 0,1 1 0,-1-1 0,1 1 0,-6 5 0,3-1 0,0 0 0,1 0 0,-1 1 0,1-1 0,1 2 0,0-1 0,0 0 0,0 1 0,1 0 0,-3 12 0,5-17 0,1 1 0,0 0 0,0 0 0,0 0 0,0-1 0,1 1 0,0 0 0,0 0 0,1 0 0,-1 0 0,1 0 0,0 0 0,0 0 0,1-1 0,-1 1 0,1 0 0,0-1 0,0 0 0,1 1 0,-1-1 0,1 0 0,5 5 0,1 1-141,2 0-1,-1-1 1,2 0-1,-1-1 1,1-1 0,0 1-1,0-2 1,1 0-1,0 0 1,14 3-1,-9-4-788,0 0-1,0-2 1,0 0-1,21 0 0,19-2-9996</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9:10.311"/>
    </inkml:context>
    <inkml:brush xml:id="br0">
      <inkml:brushProperty name="width" value="0.025" units="cm"/>
      <inkml:brushProperty name="height" value="0.025" units="cm"/>
    </inkml:brush>
  </inkml:definitions>
  <inkml:trace contextRef="#ctx0" brushRef="#br0">1 67 8296,'0'0'4975,"8"-3"-4863,-7 2-106,36-12 36,-1 1 0,1 1-1,1 2 1,0 2 0,65-4 0,218 34-71,-40 0 965,-72-18 868,1121 39 3022,-362-25-4525,2-31 952,-907 11-1120,1620-14 1090,-1670 15-1192,3 1 59,0-1 0,1 0 0,-1-2 0,0 0 0,0-1 1,26-7-1,-41 6 199,-9 1-177,-12 0-22,-194 2-374,-227 29-1,177-7 128,-3377 106 306,2047-187-53,2098 119-1788,985 19 1519,3-55-42,-90-3 117,-1096-14 81,570 29-291,-873-35 293,33 2-468,0 2 1,62 15-1,-95-18 285,0 0 0,1 1 0,-1-1 0,0 1 0,0-1 0,0 1 0,0 0 0,3 3 0,-5-4 94,-1-1 0,1 1 0,0-1 0,-1 1 0,0 0 0,1-1 0,-1 1 0,1 0 0,-1-1 0,0 1 0,0 0 0,1 0 0,-1-1 0,0 1 0,0 0 0,0 0 0,0-1 0,0 1 0,0 0 0,0 0 0,0 0 0,0-1 0,0 1 0,0 0 0,0 0 0,-1-1 0,1 1 0,0 0 0,-1-1 0,1 1 0,0 0 1,-1 0-1,1-1 0,-1 1 0,1-1 0,-1 1 0,0 1 0,-39 24-4482</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7:18.542"/>
    </inkml:context>
    <inkml:brush xml:id="br0">
      <inkml:brushProperty name="width" value="0.025" units="cm"/>
      <inkml:brushProperty name="height" value="0.025" units="cm"/>
    </inkml:brush>
  </inkml:definitions>
  <inkml:trace contextRef="#ctx0" brushRef="#br0">3908 297 12620,'-843'-179'5547,"660"139"-5485,-1 9 1,-2 7 0,-232 1-1,105 29 206,231-1-111,-146 30 0,113-6-73,1 5 0,3 5 1,1 5-1,2 4 0,2 5 0,2 5 0,-113 84 0,166-104-87,1 3 0,3 1-1,1 3 1,3 1 0,-54 74 0,78-93 8,1 0-1,1 2 1,2 0 0,0 0 0,2 2-1,2 0 1,0 0 0,2 1 0,2 0-1,1 0 1,1 1 0,0 40 0,6-58 76,0 0 0,2 0 0,0 0 1,1 0-1,0 0 0,1-1 0,1 1 1,0-1-1,1-1 0,0 1 0,1-1 1,1 0-1,0-1 0,1 0 0,0-1 1,0 0-1,16 12 0,7 4-31,1-1 1,1-1-1,2-2 0,76 35 0,-29-24-44,1-3 0,1-4 0,2-4-1,0-3 1,134 11 0,-7-17 11,250-15 1,236-56 90,-2-40 120,71-33-119,-13-62-74,-660 159 28,-2-4 0,91-50 1,-141 62-35,-1-1 1,-1-2 0,-1-3 0,-2-1 0,68-69-1,-95 87-1,-1-1 0,0 0 0,-2-1 0,1 0-1,-2-1 1,0 0 0,-1 0 0,-1-1 0,0 0-1,-2 0 1,0-1 0,4-34 0,-8 36 63,-1 0-1,0 0 1,-1-1 0,-1 1 0,-1 0 0,-1 0 0,0 0 0,-1 1 0,-1-1-1,0 1 1,-1 0 0,-1 1 0,0 0 0,-15-19 0,2 5 34,-2 1 0,-1 1-1,-1 2 1,-1 0 0,-1 1 0,-58-37 0,41 34 44,-2 2 0,0 3 0,-1 1 1,-63-17-1,6 11-32,-2 4 1,0 5-1,-1 5 1,-113 1-1,-7 12-150,-310 39 0,-224 75-2669,367-50-1806,4-5-3423</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7:28.643"/>
    </inkml:context>
    <inkml:brush xml:id="br0">
      <inkml:brushProperty name="width" value="0.025" units="cm"/>
      <inkml:brushProperty name="height" value="0.025" units="cm"/>
    </inkml:brush>
  </inkml:definitions>
  <inkml:trace contextRef="#ctx0" brushRef="#br0">3704 349 14862,'-13'-9'-43,"-33"-20"87,-2 2 0,-87-35-1,-126-34 456,148 63 356,-2 4 0,-2 6 0,0 4 0,0 6 0,-2 4 0,-160 11 0,212 2-612,0 3 0,0 3 0,1 3 0,-108 37 0,127-33-228,1 2 0,1 2 0,1 2 0,1 2 0,2 1-1,0 3 1,-40 36 0,-3 17-5,-125 155-1,-49 114-23,221-299 15,-536 830 137,531-807 253,3 2 1,3 1-1,-47 156 0,74-199-318,1 1 0,1 0 1,3 0-1,0 0 1,3 1-1,1-1 0,1 1 1,2-1-1,2 0 1,1 0-1,20 62 0,-8-52-75,2-2-1,2 0 1,2-2-1,1 0 1,3-2-1,1 0 1,2-2-1,1-2 1,2-1-1,2-1 1,1-2-1,1-2 1,2-2-1,55 31 1,-30-24-30,1-3 0,1-3 0,2-3 0,0-3 0,2-3 0,0-3 0,1-3 0,139 8 0,-99-21 13,0-5 1,0-4-1,-1-6 1,0-4 0,150-46-1,-80 6 49,-3-8 0,234-122-1,-287 122-6,-3-6 0,-4-5 0,-3-5 0,-3-5 0,-5-5 0,99-109-1,-165 156-15,-3-1-1,-1-2 0,-3-2 0,56-107 1,-71 116 14,-3-1 1,-1-1-1,-2 0 0,-2 0 1,-2-1-1,-2-1 1,3-62-1,-10 55 100,-2 1-1,-2 0 0,-2 0 0,-2 0 0,-3 1 0,-2 0 1,-22-55-1,9 43-15,-2 1-1,-3 2 1,-2 1 0,-3 1 0,-47-55 0,27 45-257,-4 3 0,-2 2 0,-2 3 0,-3 3 1,-3 3-1,-2 3 0,-2 4 0,-149-70 1,126 77-826,-1 5 0,-2 3 0,-133-21 0,-70 4-3321</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14.885"/>
    </inkml:context>
    <inkml:brush xml:id="br0">
      <inkml:brushProperty name="width" value="0.025" units="cm"/>
      <inkml:brushProperty name="height" value="0.025" units="cm"/>
    </inkml:brush>
  </inkml:definitions>
  <inkml:trace contextRef="#ctx0" brushRef="#br0">2562 97 9257,'-147'-32'1365,"-2"6"-1,-1 7 1,-1 6 0,0 7 0,-246 21 0,280-1-901,-1 6 1,-207 62 0,235-51-439,1 3 1,1 5-1,3 3 1,-81 54 0,132-74 51,0 2 0,2 1 0,1 2 1,1 1-1,1 2 0,-42 57 0,60-71 5,1 0-1,1 1 0,0 0 1,1 0-1,1 1 0,1 0 1,-5 23-1,9-28-52,0 1-1,0 0 1,2 0-1,0-1 1,0 1 0,1 0-1,1 0 1,0-1-1,1 1 1,9 25 0,-5-24-6,1 0 0,0-1-1,1 0 1,0 0 0,1-1 0,1 0 0,0-1 0,1 0 0,0-1 0,0 0-1,1-1 1,27 16 0,-6-6 8,2-2 0,0-1 0,0-2 0,53 14 0,-11-10 318,1-3 1,0-3 0,97 2 0,242-20 2249,-278-6-1803,0-6 0,198-50 0,-247 43-413,-2-5-1,-1-4 1,-2-3-1,136-78 0,-182 89-267,-1-2-1,-2-1 0,0-2 1,52-55-1,-77 72-69,0-1 0,-1 0 0,0 0 0,-1-1 0,-1-1 0,0 0 0,-1 0 0,-1 0 0,-1-1 0,0 0 0,-1-1 0,-1 1 1,0-1-1,-2 0 0,2-19 0,-5 27-8,0 0 1,-1 0-1,0 0 1,0 0-1,-1 0 1,-1 1-1,1-1 1,-1 1-1,-1 0 1,0 0-1,0 0 1,-1 1-1,0 0 1,0 0-1,-1 0 1,0 1-1,0 0 1,-1 0-1,0 1 1,0 0-1,0 0 1,-16-7-1,-7-2-38,0 1 0,-1 1 1,0 2-1,-1 1 0,-48-8 0,7 7-655,0 4 0,-91 3-1,0-1-9037,119 0-301</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4.766"/>
    </inkml:context>
    <inkml:brush xml:id="br0">
      <inkml:brushProperty name="width" value="0.025" units="cm"/>
      <inkml:brushProperty name="height" value="0.025" units="cm"/>
    </inkml:brush>
  </inkml:definitions>
  <inkml:trace contextRef="#ctx0" brushRef="#br0">2799 299 4068,'1'-11'3336,"-1"8"-3034,1-4 192,-1 0 0,0 0-1,0 0 1,-1 0-1,1 0 1,-1 0 0,-1 0-1,0 0 1,0 1-1,0-1 1,0 0 0,-1 1-1,0 0 1,-1 0 0,-7-12-1,-1 8-218,1 0 0,-1 1 0,-1 0 0,1 1-1,-1 1 1,-1-1 0,0 2 0,0 0 0,0 1 0,-19-5 0,-22-2-188,-78-9 1,116 19-14,-310-27 769,-417 15 0,590 19-22,-192 30 0,266-21-766,1 3 0,1 4 0,1 2 0,-88 41 0,131-48-49,2 0-1,-1 3 1,2 0 0,1 2 0,0 1-1,-41 42 1,61-54 3,0 1 1,1 1-1,1 0 1,0 0-1,0 1 1,1 0-1,1 0 1,-7 20-1,10-22-5,1 0-1,0 0 1,1 0-1,-1 0 1,2 0-1,0 0 1,0 0-1,1 0 1,1 0-1,-1 0 1,2-1-1,4 16 1,1-7 7,0-1-1,2 0 1,0 0 0,0-1 0,2-1 0,0 1 0,1-2-1,0 0 1,32 26 0,-8-10 26,2-2 0,2-2 0,46 24 0,-8-12 5,2-3 0,2-4 1,0-4-1,2-3 0,94 14 0,-22-15 147,310 8-1,-347-33 568,0-4 1,216-40-1,-268 31-409,0-3 0,-2-4 0,0-2 0,-1-3 0,-2-3 0,75-45 0,-115 59-311,-1 0 0,0-2 0,-2 0 0,0-1 0,-1-2 0,0 0 0,-2 0-1,-1-2 1,15-23 0,-25 34-29,0 0 0,-1 0 0,0-1 0,-1 1 0,0-1 0,0 0 0,-1 0 0,-1 0 0,0-1 0,-1 1 0,0-1 0,-1 1 0,-1 0 0,0-1 0,0 1 0,-1-1-1,-1 1 1,0 0 0,0 0 0,-2 1 0,-9-21 0,7 19-14,-1 1 0,0-1 0,-1 2 0,0-1 0,-1 1 0,0 1 0,-1 0 0,0 0 0,-22-14 0,12 11 0,0 2 0,0 0-1,-1 2 1,0 0-1,-35-8 1,2 6-79,-1 2 0,0 3 0,0 2 0,-78 4 0,26 7-2036,-111 22 1,2 12-6240,48-7-6117</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3.405"/>
    </inkml:context>
    <inkml:brush xml:id="br0">
      <inkml:brushProperty name="width" value="0.025" units="cm"/>
      <inkml:brushProperty name="height" value="0.025" units="cm"/>
    </inkml:brush>
  </inkml:definitions>
  <inkml:trace contextRef="#ctx0" brushRef="#br0">264 73 11371,'0'0'8013,"0"-9"-3967,0 5-3718,0 1 0,0-1-1,0 1 1,-1 0 0,1-1 0,-1 1-1,0 0 1,0-1 0,0 1-1,0 0 1,-3-5 0,2 6-168,1 0 0,-1 0 0,0 1 0,0-1 0,0 1 0,0 0 0,0 0 0,-1-1 0,1 1 0,0 1 0,0-1 0,-1 0 0,1 0 0,0 1 0,-1 0 0,1-1 0,-1 1 0,1 0 0,-1 0 0,1 0 0,-1 0 0,-2 1 0,-2 1-123,0-1 0,0 1 0,0 0 0,0 1 0,0 0 1,1 0-1,-1 0 0,1 1 0,0 0 0,0 0 0,0 0 0,1 1 0,-1 0 1,1 0-1,0 0 0,-4 7 0,-3 3-45,1 0 0,0 2 1,2-1-1,-16 35 0,21-40 67,-1 1-1,2-1 0,0 1 1,0 0-1,-1 23 0,4-32-45,-1 0-1,1 0 0,0 0 0,0 0 0,1 0 0,-1 0 0,0 0 0,1 0 0,0 0 0,0-1 0,0 1 0,0 0 0,0 0 0,0-1 0,1 1 0,-1-1 0,1 1 0,0-1 0,0 1 0,0-1 0,0 0 0,0 0 0,0 0 0,1 0 0,-1-1 0,1 1 1,-1 0-1,5 1 0,4 0 2,0-1 1,0 0 0,-1-1 0,1 0-1,0 0 1,0-1 0,0-1 0,0 0-1,0-1 1,0 0 0,0 0 0,0-1 0,-1 0-1,0-1 1,16-8 0,-15 7 0,1-2 0,0 1 0,-1-1 0,-1-1 0,1 0 0,-1-1 0,-1 1 1,1-2-1,-1 0 0,-1 0 0,0 0 0,11-20 0,-17 26-15,0 1 0,0-1 0,0-1 0,-1 1 0,0 0 0,1 0 0,-1-1 0,-1 1 0,1 0 0,-1-1 0,0 1 0,0-1 0,0 1 0,0 0 0,-1-1 0,0 1 0,1-1 0,-2 1 0,1 0 0,-3-5 0,1 3 0,-2 0 0,1 0 0,-1 0 0,1 1 0,-2-1 0,1 1 0,0 1 0,-1-1 0,0 1 0,0 0 0,-9-5 0,8 6-520,5 2-75,0 0 1,0 1-1,0-1 0,0 0 0,0 0 1,0-1-1,1 1 0,-1 0 0,0-1 0,1 1 1,-1-1-1,1 1 0,-1-1 0,1 1 1,-2-4-1</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3.996"/>
    </inkml:context>
    <inkml:brush xml:id="br0">
      <inkml:brushProperty name="width" value="0.025" units="cm"/>
      <inkml:brushProperty name="height" value="0.025" units="cm"/>
    </inkml:brush>
  </inkml:definitions>
  <inkml:trace contextRef="#ctx0" brushRef="#br0">23 0 22421,'0'0'5958,"-3"54"-3588,-3-25-672,0 5-1378,3 2-320,-1-4 0,4-1 0,0-4-1025,5-10-1601,8-8-1699,3-9-1152,4-10-2626</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4.506"/>
    </inkml:context>
    <inkml:brush xml:id="br0">
      <inkml:brushProperty name="width" value="0.025" units="cm"/>
      <inkml:brushProperty name="height" value="0.025" units="cm"/>
    </inkml:brush>
  </inkml:definitions>
  <inkml:trace contextRef="#ctx0" brushRef="#br0">252 1 16400,'0'0'6833,"-12"5"-4447,1 0-2038,-1 1 0,1 0 0,1 1 0,-1 0 0,1 1 0,0 0 0,1 1 0,0 0 0,0 0 1,1 1-1,0 0 0,1 0 0,0 1 0,-6 12 0,9-15-298,1 0 0,-1 1 0,1-1 0,1 1 0,0-1 0,0 1 0,-1 14 0,3-19-62,0-1 1,0 1-1,1-1 0,-1 0 1,1 1-1,0-1 0,0 1 1,1-1-1,-1 0 1,0 0-1,1 1 0,0-1 1,0 0-1,0-1 0,0 1 1,0 0-1,1-1 1,-1 1-1,1-1 0,0 0 1,3 3-1,48 28-67,-41-26 66,0 0 1,-1 1-1,1 1 0,-2 0 1,18 17-1,-27-25 4,-1 0 0,0 1 0,0-1 0,0 0 0,0 1-1,0-1 1,0 1 0,-1-1 0,1 1 0,0 0 0,-1-1 0,1 1 0,-1 0-1,0-1 1,1 1 0,-1 0 0,0-1 0,0 1 0,0 0 0,0 0-1,-1-1 1,1 1 0,-1 2 0,0-1 16,0-1 0,-1 1 1,1-1-1,-1 1 0,0-1 0,0 1 0,0-1 0,0 0 0,0 0 0,-1 0 1,1 0-1,-3 2 0,-8 3 176,1 0 0,-1-1 1,0 0-1,-19 5 0,24-8-114,-1-1-1,0 0 1,0 0-1,0-1 1,0 0 0,0-1-1,-1 0 1,1 0-1,0-1 1,-13-2-1,20 2-52,0 1 0,-1-1-1,1 0 1,0 0 0,-1 0-1,1-1 1,0 1 0,0 0-1,0-1 1,0 1 0,0-1-1,0 0 1,1 0 0,-1 0-1,1 0 1,-1 0 0,-1-2-1,2 1-8,0-1 0,0 1 0,0-1 0,0 1 0,1-1 0,-1 0 0,1 1 0,0-1 0,0 0 0,0 1 0,1-1 0,-1 1 0,1-1 0,0 0 0,1-3 0,2-4-7,1 1 0,0 0 0,0 0 0,1 1 0,0 0 0,1 0 0,0 0 0,1 0 0,-1 1 0,12-8 0,93-71 0,-104 82 0,58-37 0,-42 28 0,-1-1 0,37-31 0,-59 46 0,0-1 0,0 1 0,0-1 0,0 0 0,-1 0 0,1 1 0,0-1 0,-1 0 0,1 0 0,0 0 0,-1 0 0,1 0 0,-1 0 0,0 0 0,1 0 0,-1 0 0,0 0 0,1 0 0,-1 0 0,0-2 0,0 2 0,-1 1 0,1-1 0,-1 0 0,1 1 0,0-1 0,-1 1 0,0-1 0,1 1 0,-1-1 0,1 1 0,-1-1 0,0 1 0,1-1 0,-1 1 0,0 0 0,1-1 0,-1 1 0,0 0 0,1 0 0,-1 0 0,0-1 0,-1 1 0,-53-2 0,44 3 0,-3-1 0,-1 0 0,1 2 0,0 0 0,-1 0 0,1 1 0,0 1 0,1 0 0,-1 1 0,-25 13 0,39-18-77,-1 0 1,1 0-1,0 0 1,-1 0-1,1 1 1,-1-1-1,1 0 1,0 0-1,-1 0 0,1 1 1,-1-1-1,1 0 1,0 0-1,-1 1 1,1-1-1,0 0 1,-1 1-1,1-1 0,0 0 1,0 1-1,-1-1 1,1 0-1,0 1 1,0-1-1,0 1 1,0-1-1,-1 1 0,1-1 1,0 0-1,0 1 1,0-1-1,0 1 1,0-1-1,0 1 1,0-1-1,0 0 0,0 1 1,0-1-1,0 1 1,1-1-1,-1 1 1,0-1-1,0 0 1,0 1-1,1-1 0,-1 1 1,0-1-1,0 0 1,1 1-1,-1-1 1,0 0-1,0 1 1,1-1-1,-1 0 0,0 0 1,1 1-1,0-1 1,25 8-7479,3-5 332</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4.851"/>
    </inkml:context>
    <inkml:brush xml:id="br0">
      <inkml:brushProperty name="width" value="0.025" units="cm"/>
      <inkml:brushProperty name="height" value="0.025" units="cm"/>
    </inkml:brush>
  </inkml:definitions>
  <inkml:trace contextRef="#ctx0" brushRef="#br0">208 0 2050,'-9'8'20019,"-14"10"-18281,2 1-1,0 0 1,1 2-1,-34 46 1,46-57-1604,1 1 0,1 0 0,-1 1 0,2-1 0,0 1 0,0 0 0,1 1 0,1-1 0,0 1 0,1 0 0,0 0 0,0 0 0,2 0 0,0 18 0,2-24-134,0 0 0,0-1 0,0 1 0,1 0 0,-1-1 0,2 0 0,-1 1 0,1-1 0,0-1 0,0 1 0,5 5 0,-7-8 0,0-1 0,0 0 0,1 1 0,-1-1 0,0 0 0,1 0 0,-1 0 0,1 0 0,0 0 0,0-1 0,0 1 0,0-1 0,0 0 0,0 0 0,0 0 0,0 0 0,0-1 0,0 1 0,0-1 0,1 0 0,-1 0 0,0 0 0,0 0 0,1 0 0,-1-1 0,4 0 0,-6 0 0,0 1 0,-1-1 0,1 1 0,0-1 0,-1 1 0,1-1 0,0 0 0,-1 1 0,1-1 0,-1 0 0,1 0 0,-1 1 0,1-1 0,-1 0 0,0 0 0,1 0 0,-1 1 0,0-1 0,1 0 0,-1 0 0,0 0 0,0 0 0,0 0 0,0 0 0,0 1 0,0-1 0,0 0 0,0 0 0,0 0 0,-1 0 0,1 0 0,0 1 0,0-1 0,-2-1 0,2 0 0,-1 0 0,0 0 0,1 0 0,-1 0 0,0 0 0,-1 0 0,1 1 0,0-1 0,0 0 0,-1 1 0,1-1 0,-1 1 0,-2-2 0,-1 0-408,0 1 0,0 1 0,0-1 0,-1 1 1,1 0-1,0 0 0,-10 0 0,12 1-234,-1 0 0,1 0 0,0 0 0,0 1 0,-1-1 0,1 1 0,0 0 0,0 0 0,0 0 0,0 0 0,0 1-1,0-1 1,-4 4 0,-5 5-13595</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273"/>
    </inkml:context>
    <inkml:brush xml:id="br0">
      <inkml:brushProperty name="width" value="0.025" units="cm"/>
      <inkml:brushProperty name="height" value="0.025" units="cm"/>
    </inkml:brush>
  </inkml:definitions>
  <inkml:trace contextRef="#ctx0" brushRef="#br0">0 347 21204,'0'0'10052,"15"-4"-8947,29-12-1068,-1-1 0,-1-3 0,-1-1 0,0-2 0,-2-2 0,-1-1-1,-1-2 1,-1-2 0,-1-1 0,44-53 0,-63 62-37,-38 92 0,1-24-4,9-22-127,1-1 1,1 2-1,1-1 0,1 1 1,1 0-1,-5 42 1,15-48-4035,-2-18 3841,-1-1-1,1 1 0,-1-1 1,1 0-1,0 1 1,-1-1-1,1 0 1,0 0-1,-1 0 0,1 1 1,0-1-1,-1 0 1,1 0-1,0 0 0,-1 0 1,1 0-1,0 0 1,-1 0-1,1 0 0,0-1 1,-1 1-1,1 0 1,0 0-1,-1 0 0,2-1 1,18-9-9056</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632"/>
    </inkml:context>
    <inkml:brush xml:id="br0">
      <inkml:brushProperty name="width" value="0.025" units="cm"/>
      <inkml:brushProperty name="height" value="0.025" units="cm"/>
    </inkml:brush>
  </inkml:definitions>
  <inkml:trace contextRef="#ctx0" brushRef="#br0">77 0 21044,'0'0'3267,"-41"77"-2466,22-33 2242,6-2-1570,10-3-1281,3-9-416,0-10-3748,6-11-6662</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974"/>
    </inkml:context>
    <inkml:brush xml:id="br0">
      <inkml:brushProperty name="width" value="0.025" units="cm"/>
      <inkml:brushProperty name="height" value="0.025" units="cm"/>
    </inkml:brush>
  </inkml:definitions>
  <inkml:trace contextRef="#ctx0" brushRef="#br0">206 26 9929,'0'0'7426,"-10"-6"-4837,8 5-2473,0-1 15,-1 0-1,1 0 1,-1 0-1,0 1 1,1-1-1,-1 1 1,0 0-1,0 0 1,0 0-1,0 0 1,0 0-1,0 1 1,0-1 0,0 1-1,0 0 1,0 0-1,0 0 1,0 0-1,0 1 1,-1-1-1,1 1 1,0-1-1,0 1 1,1 0-1,-1 1 1,0-1-1,0 0 1,0 1-1,1-1 1,-1 1-1,1 0 1,-1 0-1,-1 2 1,-7 8 318,1 0 1,1 1-1,0 0 0,1 1 1,0-1-1,1 1 0,1 1 1,0-1-1,1 1 1,1 0-1,0 0 0,1 1 1,0-1-1,2 1 0,-1 0 1,2 19-1,1-33-436,-1 0-1,0 0 1,0 1 0,1-1-1,0 0 1,-1 0 0,1 0-1,0 0 1,0 1 0,0-1-1,0 0 1,0-1 0,1 1-1,-1 0 1,0 0 0,1 0-1,0-1 1,-1 1 0,1-1-1,0 1 1,3 1 0,-2-2 3,1 1 0,0-1 1,-1 0-1,1 0 1,0 0-1,0-1 0,0 1 1,-1-1-1,1 0 0,0 0 1,7-1-1,-1-1 0,-1 0-1,1 0 1,0-1-1,-1 0 1,0 0-1,0-1 1,0-1-1,0 0 1,10-7-1,-10 4-15,0 0 0,-1 0 0,0-1 0,0 0 0,-1 0 0,0-1 0,-1 0 0,0 0 0,-1-1 0,0 0 0,0 1 0,-1-2 0,0 1 0,-1 0 0,-1-1 0,0 1 0,0-1 0,-1 0 0,-1 0 0,0-13 0,0 23-268,0 0 0,0-1 0,0 1 0,0-1 1,-1 1-1,1-1 0,-1 1 0,1 0 0,-1-1 0,0 1 0,0 0 0,0-1 1,0 1-1,0 0 0,-1 0 0,1 0 0,-1 0 0,1 0 0,-1 0 0,0 1 1,1-1-1,-1 1 0,0-1 0,0 1 0,0-1 0,0 1 0,-1 0 0,1 0 1,0 0-1,0 0 0,-1 0 0,1 1 0,0-1 0,-1 1 0,1 0 0,-1-1 1,1 1-1,-3 0 0,-14 0-6037</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6.335"/>
    </inkml:context>
    <inkml:brush xml:id="br0">
      <inkml:brushProperty name="width" value="0.025" units="cm"/>
      <inkml:brushProperty name="height" value="0.025" units="cm"/>
    </inkml:brush>
  </inkml:definitions>
  <inkml:trace contextRef="#ctx0" brushRef="#br0">96 1 23542,'0'0'7864,"6"11"-6711,-5-8-1093,2 1-53,-1 0-1,0 0 1,-1 0 0,1 0 0,0 0-1,-1 0 1,0 0 0,0 1 0,-1-1-1,1 0 1,-1 1 0,0-1-1,0 0 1,0 1 0,-1-1 0,1 1-1,-1-1 1,0 0 0,0 0 0,-1 0-1,-2 7 1,-3 3-7,2-6 0,0 1 0,1 0 0,0 0 0,-3 13 0,6-20 0,1 0 0,-1-1 0,1 1 0,0-1 0,0 1 0,-1 0 0,1-1 0,0 1 0,1 0 0,-1-1 0,0 1 0,0-1 0,1 1 0,-1 0 0,1-1 0,-1 1 0,1-1 0,0 1 0,0-1 0,-1 0 0,1 1 0,0-1 0,0 0 0,0 1 0,1-1 0,-1 0 0,0 0 0,0 0 0,1 0 0,-1 0 0,0 0 0,3 1 0,6 1 0,-1 0 0,0-1 0,1 0 0,17 2 0,-19-4 0,0 1 0,0 0 0,0 1 0,-1 0 0,1 0 0,0 0 0,-1 1 0,8 4 0,-14-6 0,0 0 0,1 0 0,-1 0 0,0 0 0,0 0 0,0 1 0,-1-1 0,1 0 0,0 0 0,0 1 0,-1-1 0,1 0 0,-1 1 0,1-1 0,-1 1 0,1-1 0,-1 1 0,0-1 0,0 1 0,0-1 0,0 1 0,0-1 0,0 1 0,0-1 0,0 1 0,-1-1 0,1 1 0,0-1 0,-1 0 0,0 1 0,1-1 0,-1 0 0,0 1 0,1-1 0,-1 0 0,0 0 0,0 1 0,0-1 0,0 0 0,-2 1 0,-4 7 0,0-1 0,-1 0 0,-16 13 0,13-12 0,0 0 0,-1-1 0,0 0 0,0-1 0,-1 0 0,0-1 0,0-1 0,0 0 0,0 0 0,-1-1 0,0-1 0,-21 2 0,35-5-12,-1 0-1,1 0 1,0 0 0,-1 0-1,1 0 1,0 0 0,0 0-1,-1 0 1,1 0 0,0-1-1,-1 1 1,1 0 0,0 0-1,-1 0 1,1 0 0,0-1-1,0 1 1,-1 0 0,1 0-1,0 0 1,0-1 0,0 1-1,-1 0 1,1 0 0,0-1-1,0 1 1,0 0 0,0-1-1,-1 1 1,1 0 0,0-1-1,0 1 1,0 0 0,0-1-1,0 1 1,0 0 0,0-1-1,0 1 1,0 0 0,0-1-1,0 1 1,0 0 0,1-1-1,-2-2-1062,1-15-7012</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9.271"/>
    </inkml:context>
    <inkml:brush xml:id="br0">
      <inkml:brushProperty name="width" value="0.025" units="cm"/>
      <inkml:brushProperty name="height" value="0.025" units="cm"/>
    </inkml:brush>
  </inkml:definitions>
  <inkml:trace contextRef="#ctx0" brushRef="#br0">0 496 18642,'0'0'6053,"16"-11"-4371,67-55-973,-3-3-1,-3-3 1,121-149 0,-180 195-681,4-5-45,-22 31 16,0 0 0,0 1 0,0-1 0,0 0 0,0 0 0,0 0 0,0 0 1,0 0-1,0 0 0,0 0 0,0 0 0,0 0 0,0 0 0,0 0 0,0 0 0,0 0 0,0 0 0,0 1 0,1-1 0,-1 0 0,0 0 0,0 0 0,0 0 0,0 0 0,0 0 0,0 0 1,0 0-1,0 0 0,0 0 0,0 0 0,0 0 0,0 0 0,1 0 0,-1 0 0,0 0 0,0 0 0,0 0 0,0 0 0,0 0 0,0 0 0,0 0 0,0 0 0,0 0 0,0 0 1,0 0-1,0 0 0,1-1 0,-1 1 0,0 0 0,0 0 0,0 0 0,0 0 0,0 0 0,0 0 0,-6 20-92,-40 93 231,-18 49 346,55-136-426,2-1 0,1 1 1,1 0-1,-2 36 0,6-61-103,1 0 1,0 1-1,0-1 1,-1 0-1,1 0 0,0 0 1,0 0-1,0 0 1,0 1-1,1-1 1,-1 0-1,0 0 0,0 0 1,1 0-1,-1 0 1,1 0-1,-1 1 0,1-1 1,-1 0-1,1 0 1,-1 0-1,1-1 0,0 1 1,0 0-1,-1 0 1,1 0-1,0 0 0,0-1 1,0 1-1,0 0 1,0-1-1,0 1 1,0-1-1,0 1 0,0-1 1,0 0-1,1 1 1,-1-1-1,0 0 0,0 0 1,0 0-1,0 1 1,0-1-1,1 0 0,-1-1 1,0 1-1,0 0 1,0 0-1,0 0 0,2-1 1,4-1-529,-1-1 1,1 0-1,-1 0 1,0 0-1,0 0 1,0-1-1,8-7 1,31-30-5552,-1-11-3874</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9.821"/>
    </inkml:context>
    <inkml:brush xml:id="br0">
      <inkml:brushProperty name="width" value="0.025" units="cm"/>
      <inkml:brushProperty name="height" value="0.025" units="cm"/>
    </inkml:brush>
  </inkml:definitions>
  <inkml:trace contextRef="#ctx0" brushRef="#br0">305 1 15054,'-9'7'1025,"-13"7"-57,7-5 368,0 1 1,1 0-1,0 1 1,-24 26-1,79-49-1053,-34 9-269,-3 1-51,0 0-1,1 0 0,-1 1 0,0 0 0,1 0 1,0 0-1,-1 0 0,9 0 0,-13 2 49,1 0-1,0 0 0,-1 0 1,1 0-1,0 0 0,-1 0 0,1 0 1,-1 0-1,1 0 0,-1 0 1,0 0-1,1 0 0,-1 0 0,0 1 1,0-1-1,0 0 0,0 0 1,0 0-1,0 0 0,0 0 1,-1 2-1,0 30 1039,-4-11-224,-1 1 1,0-1-1,-17 37 0,22-57-714,-11 75 2947,8-63-2960,0-1-1,-1 0 1,0 1-1,-1-1 1,0-1-1,-1 1 0,-13 17 1,18-28-75,0 1 0,0-1-1,0 0 1,0 0 0,-1 0 0,1 0 0,-1 0 0,0 0 0,1-1-1,-1 1 1,0-1 0,0 0 0,0 1 0,0-1 0,0-1 0,-4 2 0,3-2-15,1-1 1,0 1 0,-1-1 0,1 0-1,0 1 1,0-1 0,0-1 0,-1 1-1,1 0 1,0-1 0,1 0 0,-1 1-1,0-1 1,0 0 0,1-1 0,-1 1-1,1 0 1,-4-6 0,-2 0-9,1 0 0,0 0 0,0-1 0,1 0 0,1 0 0,-1-1 0,1 0 0,-5-15 0,10 24-1,1 1 0,-1 0 0,0-1 0,0 1-1,1-1 1,-1 1 0,0 0 0,1-1 0,-1 1 0,0 0 0,1 0 0,-1-1-1,0 1 1,1 0 0,-1 0 0,1-1 0,-1 1 0,1 0 0,-1 0 0,1 0 0,-1 0-1,0 0 1,1 0 0,-1 0 0,1 0 0,-1 0 0,1 0 0,-1 0 0,1 0-1,-1 0 1,1 0 0,-1 0 0,1 0 0,0 1 0,20 2-495,-20-3 348,80 11-6629,-25-8-1100,-22-3 601</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145"/>
    </inkml:context>
    <inkml:brush xml:id="br0">
      <inkml:brushProperty name="width" value="0.025" units="cm"/>
      <inkml:brushProperty name="height" value="0.025" units="cm"/>
    </inkml:brush>
  </inkml:definitions>
  <inkml:trace contextRef="#ctx0" brushRef="#br0">36 1 14157,'0'0'7047,"-10"66"-3716,2-36-384,-2 0-1249,5 0-866,3-6-543,2-3-225,0-11-128,10-10-865,10 0-865,1-17-993,4-14-1473,-4-9-2402</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484"/>
    </inkml:context>
    <inkml:brush xml:id="br0">
      <inkml:brushProperty name="width" value="0.025" units="cm"/>
      <inkml:brushProperty name="height" value="0.025" units="cm"/>
    </inkml:brush>
  </inkml:definitions>
  <inkml:trace contextRef="#ctx0" brushRef="#br0">43 2 18738,'0'0'6694,"9"0"-5722,2-1-703,-2 0-141,-1 1 0,0 0 0,1 1 0,14 2 0,-21-2-110,0-1 1,0 0-1,-1 1 1,1 0-1,0-1 1,0 1-1,-1 0 1,1 0-1,0 0 1,-1 0 0,1 0-1,-1 1 1,0-1-1,1 0 1,-1 1-1,0-1 1,0 1-1,0-1 1,0 1-1,0 0 1,0-1 0,0 1-1,0 0 1,-1-1-1,1 1 1,-1 0-1,1 0 1,-1 3-1,0 20 560,-1 0-1,-1-1 0,-1 0 1,-1 1-1,-2-1 1,0-1-1,-17 42 0,-14 55-471,33-83-335,3-30-3349,1 0-3650,0-21-443</inkml:trace>
  <inkml:trace contextRef="#ctx0" brushRef="#br0" timeOffset="1">1 252 19442,'0'0'10058,"69"-31"-9353,-33 23-481,3 1-192,1-2-481,3 1-2081,-6-3-2755,-5-2-3427</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828"/>
    </inkml:context>
    <inkml:brush xml:id="br0">
      <inkml:brushProperty name="width" value="0.025" units="cm"/>
      <inkml:brushProperty name="height" value="0.025" units="cm"/>
    </inkml:brush>
  </inkml:definitions>
  <inkml:trace contextRef="#ctx0" brushRef="#br0">1 23 18674,'0'0'8851,"13"2"-7741,0 0-992,0 0-1,0-1 0,0 0 1,1-1-1,-1-1 1,0 0-1,0-1 1,17-4-1,-10-1-72,-15 4-32,0 1 0,0 0-1,0 1 1,1-1-1,-1 1 1,0 0-1,0 0 1,1 1-1,9 0 1,-15 1 14,1-1 0,0 1 0,0 0 0,-1 0 0,1 0 0,-1 0 1,1 0-1,-1 0 0,1 0 0,-1 0 0,0 0 0,0 0 0,1 0 0,-1 0 0,0 0 0,0 0 1,0 0-1,0 0 0,0 1 0,0-1 0,0 0 0,-1 0 0,1 0 0,-1 1 0,-5 30 724,6-32-738,-16 52 245,-2 0 0,-2-2-1,-28 49 1,18-37-42,-27 76 0,50-117-2315,6-16-1908,1-9-974,1-24-2931,-1 2-2269</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173"/>
    </inkml:context>
    <inkml:brush xml:id="br0">
      <inkml:brushProperty name="width" value="0.025" units="cm"/>
      <inkml:brushProperty name="height" value="0.025" units="cm"/>
    </inkml:brush>
  </inkml:definitions>
  <inkml:trace contextRef="#ctx0" brushRef="#br0">1 278 12940,'0'0'12460,"2"-52"-9673,13 43-1378,9 2-736,5 0-513,7 1-128,6 1-545,9 0-2017,3-1-2499,5-5-2626,4-5-3428</inkml:trace>
  <inkml:trace contextRef="#ctx0" brushRef="#br0" timeOffset="1">777 0 18289,'0'0'7848,"-73"81"-4901,43-45-417,-3 4-1377,7 0-1153,4-3 0,5 0 0,8-5 0,3-2 0,3 0 0,3-4 0,0-2-2050,0-5-1601,0-5-673,0-9-833</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529"/>
    </inkml:context>
    <inkml:brush xml:id="br0">
      <inkml:brushProperty name="width" value="0.025" units="cm"/>
      <inkml:brushProperty name="height" value="0.025" units="cm"/>
    </inkml:brush>
  </inkml:definitions>
  <inkml:trace contextRef="#ctx0" brushRef="#br0">96 35 19571,'-10'6'2679,"0"1"-1883,1-1-1,0 1 0,0 0 0,-15 17 0,21-21-617,1 1-1,-1-1 1,1 1-1,0-1 1,0 1-1,0 0 1,0 0-1,1 0 1,-1 0-1,1 0 1,0 0-1,1 0 1,-1 0-1,1 0 1,-1 1-1,1-1 1,0 0-1,1 0 1,-1 0-1,2 7 1,0-8-162,-1 0 0,1-1 0,0 1 0,0 0-1,0-1 1,0 0 0,0 1 0,0-1 0,1 0 0,-1 0 0,1-1 0,-1 1 0,1 0 0,0-1 0,0 1 0,-1-1 0,1 0 0,0 0 0,0 0 0,0-1 0,0 1 0,1-1 0,-1 1 0,0-1 0,0 0 0,5-1 0,6 2 22,1-2 1,-1 0 0,0 0 0,24-7-1,-27 5-13,1-2-1,-1 1 1,0-2-1,0 1 1,-1-2-1,1 1 1,-1-1-1,10-10 1,-17 15-1,0 0 0,-1-1 1,1 1-1,-1-1 1,1 1-1,-1-1 0,0 0 1,0 0-1,0 0 1,0 0-1,-1 0 0,1-1 1,-1 1-1,0 0 0,0-1 1,0 1-1,0-1 1,0 1-1,-1-1 0,0 1 1,0-1-1,0 0 0,0 1 1,0-1-1,-1 1 1,1-1-1,-1 1 0,0-1 1,0 1-1,-1-1 0,1 1 1,-3-4-1,1 3-34,0 1-1,0-1 1,0 1-1,-1 0 1,1 0-1,-1 1 1,0-1-1,1 1 1,-1 0 0,0 0-1,-1 0 1,1 0-1,0 1 1,-1-1-1,1 1 1,0 0-1,-1 0 1,1 1-1,-1 0 1,1 0-1,-1 0 1,-7 1-1,6-1-126,0 1 0,0 0 0,0 0 0,1 0 0,-1 1 0,1 0 0,-1 0 0,1 0 1,-1 1-1,1-1 0,0 1 0,0 1 0,1-1 0,-1 1 0,1 0 0,-1 0 0,-3 5 0,4-2-343,0-1 1,0 1-1,1 0 0,0 0 1,1 1-1,0-1 1,0 0-1,0 1 1,1 0-1,-1 11 0,2-14-412,0 0 0,0 0-1,1 0 1,-1 1-1,1-1 1,0 0 0,1-1-1,-1 1 1,1 0-1,3 6 1,14 13-8269</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869"/>
    </inkml:context>
    <inkml:brush xml:id="br0">
      <inkml:brushProperty name="width" value="0.025" units="cm"/>
      <inkml:brushProperty name="height" value="0.025" units="cm"/>
    </inkml:brush>
  </inkml:definitions>
  <inkml:trace contextRef="#ctx0" brushRef="#br0">186 14 19795,'-13'12'2082,"-1"2"-1499,-74 77 4742,79-81-4788,1 0 0,0 1 0,0-1 0,1 2 0,1-1 0,0 1 0,1 0 0,-5 12 0,10-22-534,-1-1 1,0 1 0,1-1 0,0 1 0,-1-1-1,1 1 1,0 0 0,0-1 0,-1 1 0,1-1-1,1 1 1,-1 0 0,0-1 0,0 1 0,1-1 0,-1 1-1,0 0 1,1-1 0,0 1 0,-1-1 0,1 0-1,0 1 1,0-1 0,0 1 0,0-1 0,0 0-1,0 0 1,0 0 0,0 1 0,0-1 0,1 0 0,-1-1-1,0 1 1,1 0 0,-1 0 0,1 0 0,-1-1-1,1 1 1,-1-1 0,1 1 0,-1-1 0,1 0-1,0 0 1,-1 1 0,1-1 0,0 0 0,-1 0 0,4-1-1,2 0-6,1 1-1,0-2 0,-1 1 0,1-1 1,-1 0-1,1-1 0,-1 0 0,0 0 1,9-5-1,-6 0 4,1 0 0,-1 0 0,0-1 0,0 0 0,-1-1 0,-1 0 0,0-1 0,9-13 0,-13 18 0,-1 0 0,0 0 0,0-1 0,0 1 0,0-1 0,-1 0 0,0 0 0,-1 0 0,0 0 0,0 0 0,0 0 0,-1 0 0,0 0 0,0-1 0,-1 1 0,-3-14 0,4 19-153,-1 0 0,0 0 0,0 0 1,0 0-1,0 0 0,-1 0 0,1 0 0,0 0 0,-1 0 0,1 0 0,-1 0 1,0 1-1,0-1 0,0 1 0,1 0 0,-1-1 0,-1 1 0,1 0 0,0 0 1,0 0-1,-4-1 0,-2 0-1173,0 1 0,-1-1 0,1 1 0,-15 1 0,10 0-6426</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6.739"/>
    </inkml:context>
    <inkml:brush xml:id="br0">
      <inkml:brushProperty name="width" value="0.025" units="cm"/>
      <inkml:brushProperty name="height" value="0.025" units="cm"/>
    </inkml:brush>
  </inkml:definitions>
  <inkml:trace contextRef="#ctx0" brushRef="#br0">0 425 19474,'0'0'5408,"13"-10"-3251,53-48-204,78-88-1,-112 111-1511,-1-2 0,-2-2 0,36-61 0,-85 141-416,-74 161 18,81-170-55,1 1-1,2 1 1,1 0-1,-5 45 1,14-74-248,-3 30 58,3-34-88,0 1-1,0-1 1,0 0 0,0 0 0,0 0 0,0 0 0,0 0-1,0 0 1,1 0 0,-1 0 0,0 0 0,1 1 0,-1-1 0,1 0-1,-1 0 1,1-1 0,-1 1 0,1 0 0,0 0 0,-1 0-1,1 0 1,0 0 0,1 1 0,12-1-7029</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112"/>
    </inkml:context>
    <inkml:brush xml:id="br0">
      <inkml:brushProperty name="width" value="0.025" units="cm"/>
      <inkml:brushProperty name="height" value="0.025" units="cm"/>
    </inkml:brush>
  </inkml:definitions>
  <inkml:trace contextRef="#ctx0" brushRef="#br0">75 1 23062,'0'0'2306,"-48"81"-128,29-43 352,12-7-1953,7-10-513,0-6-769,10-10-3298,6-5-3845</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443"/>
    </inkml:context>
    <inkml:brush xml:id="br0">
      <inkml:brushProperty name="width" value="0.025" units="cm"/>
      <inkml:brushProperty name="height" value="0.025" units="cm"/>
    </inkml:brush>
  </inkml:definitions>
  <inkml:trace contextRef="#ctx0" brushRef="#br0">234 82 19603,'0'-9'5098,"0"-30"-2087,0 38-2940,0 0 1,0 0-1,0 0 1,0 0-1,-1-1 0,1 1 1,0 0-1,0 0 1,-1 0-1,1 0 1,-1 0-1,1 0 1,-1 0-1,0 0 1,1 0-1,-1 0 1,0 1-1,0-1 1,1 0-1,-1 0 1,0 0-1,0 1 1,0-1-1,0 1 1,0-1-1,0 1 1,0-1-1,0 1 1,0-1-1,0 1 1,0 0-1,0 0 1,-1-1-1,1 1 1,0 0-1,0 0 1,0 0-1,0 0 1,0 0-1,0 1 1,-1-1-1,1 0 1,0 0-1,0 1 1,0-1-1,0 1 1,-1 0-1,-4 1-52,0 1 0,0 0 0,1 0-1,-1 0 1,1 1 0,0-1 0,-4 5 0,-7 9 16,1 0 1,2 1-1,-1 1 1,2 0 0,1 0-1,0 1 1,1 1-1,2 0 1,0 0-1,1 0 1,1 1 0,1 0-1,1 1 1,-2 22-1,6-41-15,0 0 0,-1-1-1,1 1 1,1 0-1,-1 0 1,1 0-1,-1 0 1,1-1 0,0 1-1,0 0 1,1-1-1,-1 1 1,1-1-1,0 1 1,0-1 0,0 0-1,0 1 1,0-1-1,6 4 1,-5-5-8,0 0 0,0 0 0,0-1 0,0 1 0,0-1-1,0 0 1,1 0 0,-1 0 0,0-1 0,1 1 0,-1-1 0,1 0 0,-1 0 0,0 0 0,1 0 0,-1-1 0,1 1 0,-1-1 0,0 0 0,1 0 0,-1 0 0,0 0-1,3-2 1,4-2 4,-1 0-1,0-1 0,-1 0 0,1 0 1,-1-1-1,0 0 0,-1-1 0,0 1 1,0-2-1,-1 1 0,9-13 0,-5 3-2,0 0 1,0 0-1,-2-1 0,0 0 0,5-21 0,-8 22-39,-1 0 1,-1 0-1,0 0 1,-2 0-1,0-1 1,0 1-1,-2-1 1,-4-23-1,5 40-127,-1 0 0,0 0 0,0 0 0,0 0 0,0 0 0,0 1 0,0-1-1,0 0 1,-1 1 0,1-1 0,-1 1 0,1-1 0,-3-1 0,3 2-73,0 1 0,1 0 0,-1-1 0,0 1 0,1-1-1,-1 1 1,0 0 0,0 0 0,1-1 0,-1 1 0,0 0 0,0 0 0,1 0 0,-1 0 0,0 0 0,0 0 0,0 0 0,1 0 0,-1 0 0,0 0 0,0 1 0,1-1 0,-1 0 0,0 0-1,1 1 1,-1-1 0,0 0 0,1 1 0,-1-1 0,0 1 0,1-1 0,-1 1 0,1-1 0,-1 1 0,0-1 0,1 1 0,0 0 0,-1 0 0,-6 13-6490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773"/>
    </inkml:context>
    <inkml:brush xml:id="br0">
      <inkml:brushProperty name="width" value="0.025" units="cm"/>
      <inkml:brushProperty name="height" value="0.025" units="cm"/>
    </inkml:brush>
  </inkml:definitions>
  <inkml:trace contextRef="#ctx0" brushRef="#br0">129 1 23030,'0'0'8098,"-6"10"-6747,-25 36-1074,-31 55-204,57-93-79,1 0 1,0 1-1,1-1 1,0 1-1,0 0 0,1 0 1,0 0-1,1 0 0,0 0 1,0 12-1,2-19-104,-1 1 0,1 0 1,0 0-1,0-1 0,1 1 0,-1-1 0,1 1 1,-1-1-1,1 1 0,0-1 0,0 0 0,0 0 1,0 0-1,0 0 0,0 0 0,0 0 0,1-1 0,-1 1 1,1-1-1,-1 0 0,1 1 0,0-1 0,0 0 1,-1-1-1,1 1 0,0 0 0,0-1 0,3 1 1,5 1-792,0-1 0,1 0 0,-1-1-1,0 0 1,0 0 0,12-2 0,2-6-6327</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8.146"/>
    </inkml:context>
    <inkml:brush xml:id="br0">
      <inkml:brushProperty name="width" value="0.025" units="cm"/>
      <inkml:brushProperty name="height" value="0.025" units="cm"/>
    </inkml:brush>
  </inkml:definitions>
  <inkml:trace contextRef="#ctx0" brushRef="#br0">68 0 19795,'0'0'5253,"-40"62"-2146,24-33-161,9 1-1280,2-4-1666,5-5 0,0-1 0,7-6 0,9-3-192,-3-3-3235,-1-3-2851,2-2-4869</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8.476"/>
    </inkml:context>
    <inkml:brush xml:id="br0">
      <inkml:brushProperty name="width" value="0.025" units="cm"/>
      <inkml:brushProperty name="height" value="0.025" units="cm"/>
    </inkml:brush>
  </inkml:definitions>
  <inkml:trace contextRef="#ctx0" brushRef="#br0">98 90 21492,'0'0'8809,"-8"11"-7587,-3 5-852,0 0-1,-17 35 1,25-45-389,0 0 1,1 0-1,0 0 1,0 0-1,0 0 1,1 0 0,0 0-1,0 1 1,0-1-1,1 1 1,0-1 0,0 0-1,1 1 1,0-1-1,0 1 1,2 5 0,-2-9-235,0-1 1,1 1 0,-1-1-1,1 0 1,-1 0-1,1 1 1,0-1 0,-1 0-1,1 0 1,0-1 0,1 1-1,-1 0 1,0-1 0,0 1-1,1-1 1,2 2 0,46 10-3846,-45-12 3919,0 0 1,0 0-1,0 0 1,0 1 0,0 0-1,-1 1 1,1-1 0,9 7-1,-13-8 391,-1 0 1,0 1-1,0-1 0,0 0 0,0 1 0,0 0 0,-1-1 1,1 1-1,0-1 0,-1 1 0,1 0 0,-1-1 1,1 1-1,-1 0 0,0 0 0,0-1 0,0 1 1,0 0-1,0 0 0,0-1 0,0 1 0,-1 0 1,1 0-1,-1-1 0,1 1 0,-1 0 0,0-1 1,1 1-1,-1-1 0,0 1 0,0-1 0,0 1 1,0-1-1,-2 2 0,-4 6 500,0 0 1,0-1-1,-16 14 1,20-19-681,-48 37 142,47-38-177,0 1-1,0-1 1,0 0-1,-1 0 1,1 0 0,0-1-1,-1 1 1,1-1-1,-1 0 1,0 0-1,-7 0 1,12-1-37,-1-1 0,0 1-1,1 0 1,-1 0 0,0 0 0,1-1 0,-1 1 0,0 0-1,1-1 1,-1 1 0,0 0 0,1-1 0,-1 1 0,1-1-1,-1 1 1,1-1 0,-1 1 0,1-1 0,-1 0 0,1 1-1,0-1 1,-1 1 0,1-1 0,0 0 0,0 1 0,-1-1-1,1 0 1,0 1 0,0-1 0,0-1 0,-2-26-3791,2 21 1962,-1-29-6240</inkml:trace>
  <inkml:trace contextRef="#ctx0" brushRef="#br0" timeOffset="1">65 10 21685,'0'0'4131,"55"0"-960,-20 0-1153,2 0-1601,0 0-289,3 0-545,2 0-2946,8-10-6758</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3.701"/>
    </inkml:context>
    <inkml:brush xml:id="br0">
      <inkml:brushProperty name="width" value="0.025" units="cm"/>
      <inkml:brushProperty name="height" value="0.025" units="cm"/>
    </inkml:brush>
  </inkml:definitions>
  <inkml:trace contextRef="#ctx0" brushRef="#br0">1 555 11819,'0'0'13933,"16"-12"-12166,89-70-1183,-3-5-1,-4-4 0,92-110 0,-181 191-555,0-1 0,-1 0 0,0 0-1,8-18 1,-15 20 93,-11 15-12,-20 25 3,2 2 0,1 1 0,1 1 0,2 1 0,2 1 0,1 1 0,-21 55 0,34-75-125,1 0-1,1 0 0,1 1 1,1 0-1,0 0 0,-2 32 0,6-49-88,0 0-1,0 0 0,0-1 1,0 1-1,0 0 0,0-1 1,0 1-1,1 0 0,-1 0 1,1-1-1,-1 1 0,1 0 1,-1-1-1,1 1 0,0-1 1,0 1-1,0-1 0,0 1 1,0-1-1,0 0 0,0 1 1,1-1-1,-1 0 0,0 0 1,1 0-1,-1 0 0,1 0 1,-1 0-1,1 0 0,-1-1 0,1 1 1,2 0-1,1 0-531,-1-1 0,0 0 0,1 0-1,-1 0 1,0 0 0,1-1 0,-1 0 0,0 0 0,1 0-1,-1 0 1,0 0 0,7-4 0,29-21-7416</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4.032"/>
    </inkml:context>
    <inkml:brush xml:id="br0">
      <inkml:brushProperty name="width" value="0.025" units="cm"/>
      <inkml:brushProperty name="height" value="0.025" units="cm"/>
    </inkml:brush>
  </inkml:definitions>
  <inkml:trace contextRef="#ctx0" brushRef="#br0">126 1 11243,'0'0'7591,"-39"70"-6822,15-31 768,1 5 801,2-3-1089,8-2-416,7-10-416,6-7-385,4-13-1954,14-9-2594,5-9-3812</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5.735"/>
    </inkml:context>
    <inkml:brush xml:id="br0">
      <inkml:brushProperty name="width" value="0.025" units="cm"/>
      <inkml:brushProperty name="height" value="0.025" units="cm"/>
    </inkml:brush>
  </inkml:definitions>
  <inkml:trace contextRef="#ctx0" brushRef="#br0">173 27 15727,'7'-11'742,"4"-5"6486,-9 17-4061,-3 11-2271,-6 10-667,-1 1 1,-1-1-1,-1 0 1,-1-1-1,-20 30 1,0 2-38,23-39-111,-3 5 152,0 0 1,1 1-1,1 0 1,1 0-1,0 1 1,2 0-1,-7 43 1,13-63-205,0 1 0,0-1 0,0 1 0,0-1 1,0 1-1,0-1 0,1 1 0,-1-1 0,0 1 1,1-1-1,0 0 0,-1 1 0,1-1 0,0 0 1,-1 1-1,1-1 0,0 0 0,0 0 0,0 0 1,0 0-1,0 0 0,1 0 0,-1 0 0,0 0 0,2 1 1,1-1 14,0 1 1,0 0 0,0-1-1,0 0 1,0 0 0,1 0-1,-1-1 1,9 1 0,2-1-10,0-1-1,1-1 1,-1 0 0,20-5-1,-20 2-640,0 0 0,-1-1 0,16-8 0,14-17-5095,-17 3-1650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077"/>
    </inkml:context>
    <inkml:brush xml:id="br0">
      <inkml:brushProperty name="width" value="0.025" units="cm"/>
      <inkml:brushProperty name="height" value="0.025" units="cm"/>
    </inkml:brush>
  </inkml:definitions>
  <inkml:trace contextRef="#ctx0" brushRef="#br0">69 0 21364,'0'0'2402,"-41"70"-95,26-32 671,6-1-1632,5-2-610,4-1-511,5-5-161,15-6-641,9-2-1345,2-11-2113,4-10-2372,-1 0-5988</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437"/>
    </inkml:context>
    <inkml:brush xml:id="br0">
      <inkml:brushProperty name="width" value="0.025" units="cm"/>
      <inkml:brushProperty name="height" value="0.025" units="cm"/>
    </inkml:brush>
  </inkml:definitions>
  <inkml:trace contextRef="#ctx0" brushRef="#br0">322 1 19282,'0'0'2237,"-12"3"-379,-1 3-1535,0 0 0,0 1 0,1 0 0,0 1 0,0 0 0,0 1 0,1 0 0,1 1 0,0 0 0,0 1-1,-10 14 1,-6 8 395,2 1 0,1 1 0,-20 43 0,35-63-574,1 1 1,0 0-1,2 1 0,0-1 0,0 1 0,2 0 0,0 0 1,1 1-1,1-1 0,1 23 0,0-36-134,1 0-1,0 0 1,-1-1 0,1 1-1,1 0 1,-1-1 0,0 1-1,1-1 1,0 1 0,0-1-1,0 0 1,0 0 0,0 0-1,1 0 1,-1 0 0,1 0-1,0-1 1,0 1 0,0-1-1,0 0 1,0 0 0,0 0-1,1 0 1,-1 0 0,1-1-1,-1 0 1,1 1 0,0-1-1,-1-1 1,1 1 0,0 0-1,0-1 1,4 0 0,0 0 22,-1 0-1,0 0 1,0-1 0,0 0 0,0 0 0,0-1 0,0 0 0,0 0-1,0 0 1,-1-1 0,1 0 0,-1-1 0,0 1 0,0-1 0,0 0-1,0-1 1,5-5 0,-6 4-24,0 0 0,0-1 0,-1 0 1,0 0-1,-1 0 0,1 0 0,-1-1 0,-1 1 0,1-1 0,-1 0 0,-1 0 0,1 1 0,-1-1 0,-1 0 1,0-12-1,0 16-8,0 0 1,-1 0 0,1 0 0,-1 0 0,0 0-1,0 0 1,0 1 0,-1-1 0,1 0 0,-1 1-1,0-1 1,0 1 0,0-1 0,0 1 0,-1 0-1,0 0 1,1 0 0,-1 0 0,0 0-1,0 1 1,-1-1 0,1 1 0,0 0 0,-1 0-1,1 0 1,-1 0 0,0 1 0,0 0 0,1-1-1,-1 1 1,-7 0 0,6 0-176,0 0-1,0 1 1,-1 0 0,1 0-1,0 0 1,0 0 0,0 1-1,0 0 1,0 0 0,-7 3 0,10-3 53,0 0 1,1 0 0,-1 0-1,1 0 1,-1 0 0,1 0 0,0 0-1,-1 1 1,1-1 0,0 0-1,0 1 1,0-1 0,0 1-1,0-1 1,0 1 0,0 0 0,1-1-1,-1 1 1,1 0 0,-1 0-1,1-1 1,-1 1 0,1 0 0,0 0-1,0 0 1,0-1 0,0 1-1,0 0 1,0 0 0,1 0 0,-1-1-1,1 3 1,7 9-4694,8-3-1511</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778"/>
    </inkml:context>
    <inkml:brush xml:id="br0">
      <inkml:brushProperty name="width" value="0.025" units="cm"/>
      <inkml:brushProperty name="height" value="0.025" units="cm"/>
    </inkml:brush>
  </inkml:definitions>
  <inkml:trace contextRef="#ctx0" brushRef="#br0">349 0 26425,'0'0'3043,"-77"41"-224,41-6-2339,-2 9-480,0 6 0,-1 4 0,6-1 0,5 1 0,4-3 0,9-7 0,3-6 0,6-8 0,3-10-1730,3-7-1345</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7.152"/>
    </inkml:context>
    <inkml:brush xml:id="br0">
      <inkml:brushProperty name="width" value="0.025" units="cm"/>
      <inkml:brushProperty name="height" value="0.025" units="cm"/>
    </inkml:brush>
  </inkml:definitions>
  <inkml:trace contextRef="#ctx0" brushRef="#br0">302 79 23254,'-14'-1'1169,"11"1"-1121,-22-1 880,0 1 0,-25 3 0,41-2-669,-1 1 0,1 0 1,-1 0-1,1 1 0,0 1 0,0-1 0,0 1 1,1 1-1,-16 10 0,15-8 12,1 0 0,-1 1 0,2 0 0,-1 1 0,-11 18 0,17-25-218,-1 2 0,1-1 0,1 0 0,-1 0 0,0 1 0,1-1 0,0 1 0,0-1 0,0 1 0,0 0 0,0-1 0,1 1 0,0 0 0,0-1 0,0 1 0,0 0 0,0 0 0,1-1 0,-1 1 0,1 0 0,2 5 0,-1-7-48,-1-1 0,0 1 1,1 0-1,-1-1 0,1 1 0,0-1 1,-1 1-1,1-1 0,0 0 0,0 0 1,0 0-1,0 0 0,0 0 0,0 0 1,0-1-1,0 1 0,0-1 0,1 1 1,1-1-1,48 2 18,-39-2-23,2-1 0,0 0 0,-1-1 0,1 0 0,0-2 0,-1 1 0,1-2 0,-1 0 0,0-1 0,-1 0 0,1-1 0,14-10 0,-21 13 0,0-1 0,-1 0 0,1 0 0,-1-1 0,0 0 0,-1 0 0,1 0 0,-1-1 0,0 1 0,-1-1 0,1-1 0,-2 1 0,1 0 0,-1-1 0,0 0 0,0 0 0,-1 0 0,0 0 0,-1 0 0,1 0 0,-1-12 0,-1 17 0,0 0 0,-1 0 0,1-1 0,-1 1 0,0 0 0,1 0 0,-1 0 0,-1 0 0,1 0 0,0 1 0,-1-1 0,1 0 0,-1 1 0,0-1 0,0 1 0,0-1 0,0 1 0,0 0 0,-1 0 0,1 0 0,-1 0 0,1 0 0,-1 1 0,0-1 0,0 1 0,1-1 0,-1 1 0,0 0 0,0 0 0,-6 0 0,4 0 0,-1 0 0,0 0 0,0 1 0,0 0 0,0 0 0,0 1 0,0 0 0,1 0 0,-1 0 0,0 0 0,0 1 0,1 0 0,-1 0 0,1 1 0,0 0 0,-6 3 0,1 2-501,1-1 0,0 1 0,0 1-1,0 0 1,1 0 0,1 1 0,0 0 0,0 0 0,1 0 0,0 1-1,0 0 1,1 1 0,-6 20 0,9-24 4,1 0 0,-1 0 0,1 0 1,1-1-1,-1 1 0,1 0 0,1 0 0,-1 0 0,1 0 0,1 0 0,-1 0 1,1-1-1,1 1 0,0-1 0,0 1 0,0-1 0,1 0 0,0 0 0,0 0 1,0-1-1,1 0 0,7 8 0,26 20-9726</inkml:trace>
  <inkml:trace contextRef="#ctx0" brushRef="#br0" timeOffset="1">664 519 20563,'0'0'3807,"-11"0"-834,8 0-2844,-6-1 224,-1 1 0,1 0 0,-1 0 0,1 1 0,-1 0 0,1 1 0,-1 0 0,1 1 0,0 0 0,0 0 0,0 1 0,1 0 0,-1 1 0,-10 7 0,13-7-353,1 1 0,0-1 0,1 1 0,-1 0 0,1 0 0,1 1 0,-1-1 0,1 1 0,-5 12 0,8-18 0,-1 1 0,0 0 0,1-1 0,0 1 0,-1 0 0,1-1 0,0 1 0,-1 0 0,1-1 0,0 1 0,0 0 0,1-1 0,-1 1 0,0 0 0,0 0 0,1-1 0,-1 1 0,1-1 0,0 1 0,-1 0 0,1-1 0,0 1 0,0-1 0,0 0 0,0 1 0,0-1 0,0 0 0,0 1 0,1-1 0,-1 0 0,0 0 0,1 0 0,-1 0 0,1 0 0,-1-1 0,1 1 0,-1 0 0,1-1 0,-1 1 0,1-1 0,0 1 0,-1-1 0,1 0 0,0 0 0,0 0 0,2 0 0,9 1 0,-1-2 0,1 1 0,0-1 0,-1-1 0,0-1 0,1 0 0,-1 0 0,0-1 0,0 0 0,-1-1 0,13-7 0,-18 8 0,1 0 0,0 0 0,-1-1 0,1 1 0,-1-2 0,0 1 0,-1 0 0,0-1 0,0 0 0,0-1 0,0 1 0,-1-1 0,0 0 0,0 0 0,-1 0 0,0 0 0,0 0 0,-1-1 0,2-8 0,-4 14 0,0-1 0,0 1 0,0-1 0,0 0 0,0 1 0,-1-1 0,1 1 0,-1-1 0,0 0 0,0 1 0,0 0 0,0-1 0,0 1 0,0-1 0,-1 1 0,1 0 0,-1 0 0,1 0 0,-1 0 0,0 0 0,0 0 0,0 0 0,0 1 0,0-1 0,0 1 0,0-1 0,-1 1 0,-3-1 0,1-1 0,-1 1 0,0-1 0,-1 1 0,1 1 0,0 0 0,-1-1 0,1 2 0,0-1 0,-1 1 0,-9 1 0,-1 6-905,12 3-2455,4 4-5283</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011"/>
    </inkml:context>
    <inkml:brush xml:id="br0">
      <inkml:brushProperty name="width" value="0.025" units="cm"/>
      <inkml:brushProperty name="height" value="0.025" units="cm"/>
    </inkml:brush>
  </inkml:definitions>
  <inkml:trace contextRef="#ctx0" brushRef="#br0">0 434 17745,'0'0'6198,"13"-2"-4405,10-6-1201,0 0-1,0-1 0,-1-2 1,0 0-1,32-22 0,109-86-40,-144 104-539,229-193 164,-248 207-182,1 1 0,-1-1 0,1 0 0,-1 1 0,0-1 0,1 1 0,-1-1 0,1 1-1,0-1 1,-1 1 0,1-1 0,-1 1 0,1-1 0,0 1 0,-1 0 0,1 0 0,0-1 0,-1 1 0,1 0 0,0 0 0,-1-1 0,1 1-1,0 0 1,0 0 0,-1 0 0,1 0 0,0 0 0,0 0 0,-1 0 0,1 1 0,1-1 0,-1 23 15,-19 39 502,-44 70 825,38-85-1022,-21 58 0,44-102-449,0 0 0,0 0 0,0 0-1,0 0 1,0 0 0,1 0 0,0 0-1,-1 1 1,1-1 0,0 0 0,1 0-1,-1 1 1,1 3 0,0-6-52,-1-1-1,0 1 1,1-1 0,-1 1 0,0-1 0,1 1-1,-1-1 1,1 1 0,-1-1 0,1 1 0,-1-1-1,1 0 1,-1 1 0,1-1 0,-1 0-1,1 1 1,0-1 0,-1 0 0,1 0 0,-1 0-1,1 0 1,0 1 0,-1-1 0,2 0 0,27-9-6276,3-13-2244</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385"/>
    </inkml:context>
    <inkml:brush xml:id="br0">
      <inkml:brushProperty name="width" value="0.025" units="cm"/>
      <inkml:brushProperty name="height" value="0.025" units="cm"/>
    </inkml:brush>
  </inkml:definitions>
  <inkml:trace contextRef="#ctx0" brushRef="#br0">196 0 20083,'0'0'2728,"-9"4"-118,-4 3-2100,1-1 1,0 2-1,0 0 0,1 1 0,0 0 0,0 0 0,1 1 0,0 0 0,1 1 0,-11 17 0,10-13-391,1 1 0,0 0 0,-8 24 0,15-34-111,0-1 0,0 1 0,1 0-1,0 0 1,0 0 0,0 0 0,0 0-1,1 0 1,0 0 0,1 0 0,-1 0-1,1 0 1,0 0 0,2 6 0,-1-9 14,0 0 1,1 0 0,-1-1 0,0 1 0,1-1 0,-1 0 0,1 0-1,0 0 1,0 0 0,0 0 0,0-1 0,0 1 0,0-1-1,0 0 1,0 0 0,1 0 0,-1 0 0,0 0 0,1-1 0,-1 1-1,1-1 1,-1 0 0,0 0 0,6-1 0,1 1 58,1-1 1,0 0 0,0-1-1,-1 0 1,1-1-1,18-6 1,-17 2-82,0 0 0,0 0 0,-1-1 0,0 0 0,-1-1 0,1 0 0,-2-1 0,16-19 0,-21 24 0,0 0 0,0-1 0,0 1 0,-1-1 0,0 0 0,0 0 0,-1 0 0,1-1 0,-1 1 0,-1 0 0,1-1 0,-1 0 0,0 1 0,-1-1 0,1 0 0,-1 1 0,-1-1 0,1 0 0,-1 1 0,-2-9 0,1 12 0,1 0 0,-1 0 0,0 0 0,0 0 0,-1 1 0,1-1 0,0 0 0,-1 1 0,1 0 0,-1-1 0,0 1 0,0 0 0,0 1 0,0-1 0,0 0 0,0 1 0,-1 0 0,1 0 0,0 0 0,-1 0 0,-5-1 0,0 0 0,-1 1 0,0 0 0,0 0 0,0 1 0,0 1 0,-14 1 0,21-1-357,1 0 1,-1 0-1,1 1 1,-1-1-1,1 0 1,-1 1-1,1 0 1,0-1-1,0 1 1,0 0-1,0 0 1,0 0-1,1 0 1,-1 1-1,-2 3 1,4-5 148,-1-1-1,0 1 1,1 0 0,0 0 0,-1-1-1,1 1 1,-1 0 0,1 0 0,0 0-1,-1-1 1,1 1 0,0 0 0,0 0-1,0 0 1,0 0 0,0 0 0,0 0-1,0 0 1,0-1 0,0 1 0,0 0-1,0 0 1,1 0 0,-1 0 0,0 0-1,1-1 1,-1 1 0,0 0 0,1 0-1,-1-1 1,1 1 0,0 0 0,-1-1-1,1 1 1,-1 0 0,1-1 0,0 1-1,-1-1 1,1 1 0,0-1 0,0 1-1,-1-1 1,1 1 0,0-1 0,0 0-1,0 0 1,0 1 0,1-1 0,18 1-10693</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733"/>
    </inkml:context>
    <inkml:brush xml:id="br0">
      <inkml:brushProperty name="width" value="0.025" units="cm"/>
      <inkml:brushProperty name="height" value="0.025" units="cm"/>
    </inkml:brush>
  </inkml:definitions>
  <inkml:trace contextRef="#ctx0" brushRef="#br0">282 1 17873,'0'0'4714,"-10"4"-977,-13 8-3175,0 0 1,1 1-1,1 1 1,0 2 0,1 0-1,-25 26 1,35-32-396,1-1 0,0 2 0,1-1 0,0 1 0,1 1 0,0-1 0,1 1 0,0 0 0,1 1 0,0-1 0,1 1 0,0 0 0,1 0 0,-2 23 0,5-34-167,0 1 0,0-1 0,0 1 0,0-1 0,1 1 0,-1-1 0,1 1 0,-1-1 0,1 0 0,0 1 0,0-1 0,0 0 0,0 0 0,1 1 0,-1-1 0,1 0 0,-1-1 0,1 1 0,0 0 0,-1 0 0,5 2 0,-2-1 0,1-1 0,-1 0 0,1 0 0,0 0 0,0 0 0,0-1 0,0 0 0,0 0 0,0 0 0,6 0 0,3-1 0,0 0 0,0 0 0,-1-2 0,1 0 0,0 0 0,-1-2 0,18-5 0,-18 3 0,-1 0 0,0 0 0,0-1 0,-1-1 0,0 0 0,0-1 0,0 0 0,17-20 0,-23 24 0,-1 0 0,0-1 0,-1 1 0,1-1 0,-1 0 0,0 1 0,-1-1 0,1-1 0,-1 1 0,0 0 0,-1-1 0,1 1 0,-1 0 0,-1-1 0,1 0 0,-1 1 0,0-1 0,-1 1 0,1-1 0,-4-10 0,3 14-1,0 1 0,0-1 1,0 1-1,0-1 0,-1 1 0,0 0 1,1 0-1,-1-1 0,0 1 0,0 1 1,0-1-1,0 0 0,0 0 0,0 1 1,-1-1-1,1 1 0,0 0 0,-1-1 1,1 1-1,-1 0 0,0 1 0,1-1 1,-1 0-1,0 1 0,1 0 0,-1-1 1,0 1-1,1 0 0,-5 1 0,0-1-204,0 0 0,0 1 0,1 0 0,-1 1-1,0-1 1,1 1 0,-1 1 0,1-1 0,0 1 0,-10 6 0,-18 17-8780,-1 4-10404</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1.322"/>
    </inkml:context>
    <inkml:brush xml:id="br0">
      <inkml:brushProperty name="width" value="0.025" units="cm"/>
      <inkml:brushProperty name="height" value="0.025" units="cm"/>
    </inkml:brush>
  </inkml:definitions>
  <inkml:trace contextRef="#ctx0" brushRef="#br0">0 1 25656,'0'0'4933</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1.691"/>
    </inkml:context>
    <inkml:brush xml:id="br0">
      <inkml:brushProperty name="width" value="0.025" units="cm"/>
      <inkml:brushProperty name="height" value="0.025" units="cm"/>
    </inkml:brush>
  </inkml:definitions>
  <inkml:trace contextRef="#ctx0" brushRef="#br0">361 1 15791,'0'0'7458,"-11"1"-5846,0 2-1313,1 0 1,-1 0-1,1 1 0,0 0 1,0 1-1,1 0 1,-1 0-1,1 1 0,0 1 1,1-1-1,-13 13 1,-3 4 52,1 0 0,1 2-1,1 1 1,1 0 0,2 2 0,-21 37 0,30-46-260,1 0-1,0 0 1,2 1-1,0-1 0,1 1 1,0 1-1,2-1 1,1 1-1,0-1 0,2 1 1,2 25-1,-1-37-59,1-1 0,0 1 0,1-1 1,0 0-1,0 0 0,1 0 0,0 0 0,0 0 0,1-1 0,0 0 0,0 0 0,0 0 0,1-1 0,0 1 0,1-2 0,-1 1 0,1-1 0,0 1 0,1-2 0,12 7 0,-4-2-353,1-2 0,1 0 0,26 7 0,-20-8-2608,47 6-1,-23-10-4389</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2.655"/>
    </inkml:context>
    <inkml:brush xml:id="br0">
      <inkml:brushProperty name="width" value="0.025" units="cm"/>
      <inkml:brushProperty name="height" value="0.025" units="cm"/>
    </inkml:brush>
  </inkml:definitions>
  <inkml:trace contextRef="#ctx0" brushRef="#br0">1 324 18738,'0'0'8829,"14"-7"-6965,215-145 797,3-3-2568,-230 154-96,-1 0 0,0 0 0,1 0-1,-1 0 1,1 0 0,-1 1 0,1-1 0,0 1 0,-1-1-1,1 1 1,0-1 0,-1 1 0,1 0 0,0 0 0,-1 0-1,1 0 1,3 0 0,-5 1 6,1-1-1,-1 1 1,1 0 0,-1-1 0,1 1-1,-1-1 1,0 1 0,1 0 0,-1 0-1,0-1 1,1 1 0,-1 0-1,0-1 1,0 1 0,0 0 0,0 0-1,0-1 1,0 1 0,0 0 0,0 0-1,0-1 1,0 1 0,0 0-1,0 0 1,0-1 0,-1 2 0,-3 11 96,0 0 1,-1-1-1,-8 15 1,8-18 8,-42 77-42,35-68-67,0 1 0,1 1 0,2 0 1,0 0-1,1 0 0,0 1 0,-7 42 0,15-62-74,-1-1-1,1 1 1,0 0-1,0 0 1,0-1-1,0 1 1,0 0-1,0 0 1,0 0-1,0-1 1,0 1-1,0 0 1,1 0-1,-1-1 1,0 1-1,0 0 1,1 0-1,-1-1 1,0 1-1,1 0 1,-1-1-1,1 1 1,-1-1-1,1 1 1,-1 0-1,1-1 1,-1 1-1,1-1 1,0 1-1,-1-1 1,1 0-1,0 1 1,-1-1-1,1 0 1,0 1-1,0-1 1,-1 0-1,1 0 1,0 0-1,0 0 1,-1 1 0,1-1-1,0 0 1,0 0-1,0 0 1,-1-1-1,2 1 1,1-1-570,0 1 1,0-1 0,-1 0-1,1 0 1,0 0 0,-1 0 0,1-1-1,-1 1 1,1-1 0,-1 0 0,4-3-1,12-16-9140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044"/>
    </inkml:context>
    <inkml:brush xml:id="br0">
      <inkml:brushProperty name="width" value="0.025" units="cm"/>
      <inkml:brushProperty name="height" value="0.025" units="cm"/>
    </inkml:brush>
  </inkml:definitions>
  <inkml:trace contextRef="#ctx0" brushRef="#br0">110 0 19763,'0'0'6342,"-4"9"-4116,-22 55-1274,12-35-516,1 1-1,1 1 1,2 0-1,1 0 1,2 1-1,1 0 0,-3 41 1,9-63-581,1 20-1299,-1-28 1345,0-1-1,0 0 1,0 0 0,0 0 0,1 0-1,-1 0 1,0-1 0,1 1-1,-1 0 1,0 0 0,1 0 0,0 0-1,-1 0 1,1 0 0,-1-1 0,1 1-1,0 0 1,-1 0 0,1-1-1,0 1 1,0 0 0,0-1 0,1 1-1,-4-19-14265,-10-2 2818</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373"/>
    </inkml:context>
    <inkml:brush xml:id="br0">
      <inkml:brushProperty name="width" value="0.025" units="cm"/>
      <inkml:brushProperty name="height" value="0.025" units="cm"/>
    </inkml:brush>
  </inkml:definitions>
  <inkml:trace contextRef="#ctx0" brushRef="#br0">0 37 16688,'0'0'12203,"64"-22"-11850,-25 19-257,6 1-64,0 0-801,-2 0-2754,-5-2-2627,-5 2-5349</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711"/>
    </inkml:context>
    <inkml:brush xml:id="br0">
      <inkml:brushProperty name="width" value="0.025" units="cm"/>
      <inkml:brushProperty name="height" value="0.025" units="cm"/>
    </inkml:brush>
  </inkml:definitions>
  <inkml:trace contextRef="#ctx0" brushRef="#br0">108 17 20531,'0'0'5638,"-58"46"-3684,41-24-545,2 6-480,6 1-32,2 1-513,5-3-352,2-1 0,0-3-64,8-7-705,7-5-704,0-7-641,3-4-1121,0-4-1473,1-11-2595</inkml:trace>
  <inkml:trace contextRef="#ctx0" brushRef="#br0" timeOffset="1">275 0 17360,'0'0'6246,"-57"48"-4068,34-19-192,3 5-640,0-1-33,7 1-512,4-5-641,6-2-96,3-5 0,0-5-32,4-6-320,6-6-385,4-5-544,1 0-1089,2-14-1954,-2-9-2755</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4.068"/>
    </inkml:context>
    <inkml:brush xml:id="br0">
      <inkml:brushProperty name="width" value="0.025" units="cm"/>
      <inkml:brushProperty name="height" value="0.025" units="cm"/>
    </inkml:brush>
  </inkml:definitions>
  <inkml:trace contextRef="#ctx0" brushRef="#br0">0 22 18161,'0'0'13837,"57"-4"-13388,-6-1-257,5 3-64,1-1-128,-4 1-352,-5 2-1570,-9-1-2242,-11 0-2178,-7-3-3491</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4.409"/>
    </inkml:context>
    <inkml:brush xml:id="br0">
      <inkml:brushProperty name="width" value="0.025" units="cm"/>
      <inkml:brushProperty name="height" value="0.025" units="cm"/>
    </inkml:brush>
  </inkml:definitions>
  <inkml:trace contextRef="#ctx0" brushRef="#br0">0 6 18417,'0'0'13133,"79"4"-12204,-27-4-641,7 0-288,4 0 0,-4 0-865,-4 0-1281,-8-3-2338,-6-4-3492</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6.769"/>
    </inkml:context>
    <inkml:brush xml:id="br0">
      <inkml:brushProperty name="width" value="0.025" units="cm"/>
      <inkml:brushProperty name="height" value="0.025" units="cm"/>
    </inkml:brush>
  </inkml:definitions>
  <inkml:trace contextRef="#ctx0" brushRef="#br0">170 0 11531,'0'0'11712,"9"8"-10724,3 4-661,-1-1 0,0 2 0,-1 0 0,0 0 0,-1 1 1,-1 0-1,0 0 0,-1 1 0,0 0 0,7 26 0,-8-12-104,-2 0-1,-1 0 1,-1 1-1,-1-1 1,-2 1 0,-1-1-1,-1 0 1,-2 0-1,0 0 1,-16 45 0,8-39-305,-1 0 0,-1-2 1,-2 0-1,-1-1 0,-2 0 1,-1-2-1,-1 0 0,-26 26 1,42-49-472,-28 26-692,15-22-1819,2-11-4000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7.455"/>
    </inkml:context>
    <inkml:brush xml:id="br0">
      <inkml:brushProperty name="width" value="0.025" units="cm"/>
      <inkml:brushProperty name="height" value="0.025" units="cm"/>
    </inkml:brush>
  </inkml:definitions>
  <inkml:trace contextRef="#ctx0" brushRef="#br0">0 81 15471,'0'0'3299,"14"0"-2514,55-7 361,109-23 1,61-9-958,-232 38-173,21-1-28,0 0-1,0 2 0,34 4 1,-53-3 33,-1 1 0,0 0 0,0 0 0,-1 0 1,1 1-1,0 0 0,-1 1 0,0 0 0,0 0 0,0 0 0,0 1 1,-1 0-1,1 0 0,-1 1 0,8 9 0,-11-11 176,0-1-1,0 0 1,0-1-1,1 1 1,0 0-1,-1-1 1,1 0 0,0 0-1,0 0 1,0 0-1,0-1 1,1 1-1,-1-1 1,0 0-1,1 0 1,-1-1-1,1 0 1,-1 1 0,0-1-1,1-1 1,8 0-1,7-3 176,0 0 0,1-2 0,27-11 0,-19 7-440,-16 6 48,11-6-83,0 2 0,1 1 0,1 1-1,-1 2 1,1 0 0,39-1 0,-43 12-1246,-14 4-2416</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7.924"/>
    </inkml:context>
    <inkml:brush xml:id="br0">
      <inkml:brushProperty name="width" value="0.025" units="cm"/>
      <inkml:brushProperty name="height" value="0.025" units="cm"/>
    </inkml:brush>
  </inkml:definitions>
  <inkml:trace contextRef="#ctx0" brushRef="#br0">110 161 10634,'-9'4'1901,"2"-1"-1420,-47 23 3125,51-25-3206,0 0 0,0 1 1,1 0-1,-1 0 0,1 0 0,-1 0 0,1 0 0,0 0 1,0 1-1,0-1 0,0 1 0,0-1 0,0 1 1,1 0-1,-1 0 0,1 0 0,-2 4 0,4-6-346,-1 0 0,1-1 0,-1 1 0,1-1 0,-1 1 0,1-1 0,-1 1 0,1-1 0,0 1 0,-1-1-1,1 1 1,0-1 0,-1 0 0,1 1 0,0-1 0,0 0 0,-1 0 0,1 0 0,0 1 0,0-1 0,0 0 0,-1 0 0,1 0 0,0 0 0,0 0-1,-1-1 1,1 1 0,0 0 0,0 0 0,-1 0 0,1-1 0,1 1 0,31-7 819,0-7-465,-1-1-1,-1-1 0,0-1 1,-1-2-1,52-44 0,43-27-283,-125 90-128,1-1-1,-1 1 0,0 0 1,1-1-1,-1 1 1,0 0-1,1 0 1,-1-1-1,0 1 0,1 0 1,-1 0-1,1-1 1,-1 1-1,0 0 0,1 0 1,-1 0-1,1 0 1,-1 0-1,1 0 1,-1 0-1,1 0 0,-1 0 1,0 0-1,1 0 1,-1 0-1,1 0 0,-1 0 1,1 0-1,-1 0 1,0 0-1,1 1 1,-1-1-1,1 0 0,-1 0 1,0 0-1,1 1 1,-1-1-1,1 1 1,-3 18-19,-16 28 192,-7 0-76,-25 55 456,47-94-482,0 1 0,0 0 0,0 0 0,1 0 1,1 0-1,-1 0 0,2 0 0,-1 0 0,2 12 0,-1-20-102,1 0 0,-1 0-1,1 0 1,-1 0 0,1 0-1,0-1 1,-1 1 0,1 0-1,0 0 1,0 0 0,-1-1-1,1 1 1,0 0 0,0-1-1,0 1 1,0-1 0,0 1-1,0-1 1,0 0 0,0 1-1,0-1 1,0 0 0,1 0-1,-1 1 1,0-1 0,0 0-1,0 0 1,0 0 0,0 0-1,0-1 1,0 1 0,0 0-1,2-1 1,2 1-672,-1-1-1,1 0 1,0 0 0,-1-1-1,1 1 1,-1-1 0,5-2 0,16-16-6009</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8.391"/>
    </inkml:context>
    <inkml:brush xml:id="br0">
      <inkml:brushProperty name="width" value="0.025" units="cm"/>
      <inkml:brushProperty name="height" value="0.025" units="cm"/>
    </inkml:brush>
  </inkml:definitions>
  <inkml:trace contextRef="#ctx0" brushRef="#br0">130 114 15759,'0'0'5504,"-1"-10"-3801,-1-31-764,2 39-887,1 0-1,-1-1 1,1 1-1,0 0 1,0 0-1,0 0 1,0 0-1,0 0 0,0 0 1,1 0-1,-1 1 1,0-1-1,1 0 1,0 1-1,-1-1 1,1 1-1,0-1 1,0 1-1,0 0 1,2-2-1,40-15 60,-41 17-96,-2 0-16,0 1 1,0-1-1,0 1 1,0-1-1,0 1 1,0 0-1,0-1 1,-1 1-1,1 0 1,0 0-1,0 0 1,0 0-1,0-1 1,0 1-1,0 1 1,0-1 0,0 0-1,0 0 1,0 0-1,0 0 1,0 1-1,0-1 1,0 0-1,0 1 1,0-1-1,0 1 1,0-1-1,-1 1 1,1-1-1,0 1 1,0 0-1,-1-1 1,1 1-1,0 0 1,-1 0-1,2 1 1,-2 2 2,1 0-1,0 0 1,-1 0 0,0 0 0,0 0-1,0 1 1,-1 6 0,0 8 215,-14 283 4321,15-295-4358,0 0 0,-1 0 0,0 0 0,0 0 0,0 0 0,-1 0 0,0 0 0,-3 6 0,3-11-124,1 1 0,-1-1 0,0 0-1,0 0 1,0 0 0,0 0 0,0 0 0,0-1 0,-1 1-1,1 0 1,0-1 0,-1 0 0,1 0 0,-1 0-1,0 0 1,1 0 0,-1 0 0,0-1 0,0 1 0,1-1-1,-1 0 1,-5 0 0,-2 1-56,0 0 0,1-2 0,-1 1 0,0-1 0,0 0 0,1-1 0,-1 0 0,1-1 0,0 0 0,-1 0 0,1-1 0,1 0 0,-12-7 0,20 11-2,0-1-1,-1 1 1,1 0 0,-1 0 0,1-1-1,0 1 1,-1 0 0,1 0-1,0-1 1,-1 1 0,1-1 0,0 1-1,-1 0 1,1-1 0,0 1-1,0-1 1,-1 1 0,1 0 0,0-1-1,0 1 1,0-1 0,0 1-1,0-1 1,0 1 0,0-1 0,0 1-1,0-1 1,0 1 0,0-1-1,0 1 1,0 0 0,0-1 0,14-11-258,32-6-1011,-36 15 549,58-24-6030,-23 5-541,-9 4-1862</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8.718"/>
    </inkml:context>
    <inkml:brush xml:id="br0">
      <inkml:brushProperty name="width" value="0.025" units="cm"/>
      <inkml:brushProperty name="height" value="0.025" units="cm"/>
    </inkml:brush>
  </inkml:definitions>
  <inkml:trace contextRef="#ctx0" brushRef="#br0">126 1 17040,'0'0'3571,"-8"5"-271,0 0-2739,-57 41 4037,61-43-4406,0 0 0,1 1 0,-1-1 0,0 1 0,1 0 0,0 0 0,0 0 0,0 0 0,1 1 0,-1-1 0,1 1 0,0-1 0,-3 10 0,5-14-193,0 1 0,0-1 0,0 1 0,0-1 0,0 1 1,0-1-1,0 1 0,0-1 0,1 0 0,-1 1 0,0-1 0,0 1 0,0-1 0,0 0 0,1 1 0,-1-1 0,0 1 1,0-1-1,0 0 0,1 1 0,-1-1 0,0 0 0,1 0 0,-1 1 0,0-1 0,1 0 0,-1 0 0,0 1 0,1-1 0,-1 0 1,1 0-1,-1 0 0,0 0 0,1 1 0,0-1 0,22-1 57,19-13 22,-33 9-151,-1 0-1,0-1 0,0 0 0,0 0 1,0-1-1,-1 0 0,0 0 0,-1 0 1,0-1-1,11-17 0,-22 72-1300,4-17 1376,0-24-309,0 0-1,0 0 1,1 0-1,0 0 1,0-1 0,3 13-1,-3-17 144,0 0 0,1 0 0,-1 0 0,1 0 0,-1 0 0,1 0 0,-1 0 0,1 0 0,0-1 0,0 1 0,-1 0 0,1 0 0,0 0-1,0-1 1,0 1 0,0-1 0,0 1 0,0 0 0,0-1 0,0 0 0,0 1 0,0-1 0,0 1 0,0-1 0,0 0 0,0 0 0,0 0 0,0 0 0,0 0 0,1 0 0,-1 0-1,0 0 1,0 0 0,0 0 0,0-1 0,0 1 0,0 0 0,0-1 0,0 1 0,0-1 0,0 1 0,0-1 0,0 1 0,1-2 0,2 0-543,0-1 1,0 0 0,0 0 0,-1 0-1,1 0 1,-1-1 0,0 0-1,5-7 1,-5 7-64,20-25-5326</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9.123"/>
    </inkml:context>
    <inkml:brush xml:id="br0">
      <inkml:brushProperty name="width" value="0.025" units="cm"/>
      <inkml:brushProperty name="height" value="0.025" units="cm"/>
    </inkml:brush>
  </inkml:definitions>
  <inkml:trace contextRef="#ctx0" brushRef="#br0">55 0 8680,'0'0'12999,"-7"12"-12043,6-11-950,-5 8 294,1-1-1,-1 1 0,2 0 0,-1 0 1,1 0-1,1 1 0,-1-1 0,2 1 1,-1 0-1,1 0 0,1 0 0,0 0 0,0 16 1,2-24-281,0 0 1,0-1 0,0 1 0,0-1 0,0 0-1,0 1 1,0-1 0,0 0 0,1 1-1,-1-1 1,1 0 0,-1 0 0,0 0-1,1 0 1,0-1 0,-1 1 0,1 0-1,-1-1 1,1 1 0,0-1 0,0 1 0,-1-1-1,1 0 1,0 1 0,0-1 0,-1 0-1,1 0 1,3-1 0,52-5 432,-36 0-441,29-4-508,-50 11 489,1-1 1,0 1-1,0-1 0,0 1 1,-1 0-1,1-1 0,0 1 1,-1 0-1,1-1 0,0 1 1,-1 0-1,1 0 0,-1 0 1,0-1-1,1 1 0,-1 0 1,1 0-1,-1 0 0,0 0 1,0 0-1,0 0 0,0 0 1,1 0-1,-1 0 0,0 0 1,0 0-1,-1-1 0,1 2 1,0 39 1070,-1-31-500,1-10-512,0 1 1,0-1-1,0 1 1,0-1 0,-1 1-1,1-1 1,0 1-1,0 0 1,0-1-1,0 1 1,0-1-1,1 1 1,-1-1-1,0 1 1,0-1-1,0 1 1,0 0-1,1-1 1,-1 1-1,0-1 1,0 0-1,1 1 1,-1-1 0,0 1-1,1-1 1,-1 1-1,1-1 1,-1 0-1,0 1 1,1-1-1,-1 0 1,1 1-1,-1-1 1,1 0-1,-1 0 1,1 1-1,-1-1 1,1 0-1,-1 0 1,1 0 0,0 0-1,25-15 947,18-36-685,-38 44-288,-1 0 0,-1 0 0,1-1 1,-1 0-1,-1 0 0,1 0 0,-1 0 0,-1-1 0,3-11 0,17 27-489,-12-4 4,0 0 0,0 0 1,0-1-1,0 0 1,0-1-1,1 0 0,-1-1 1,21-2-1,-19 1-1605,0-1 0,-1-1 0,1 1 0,14-7 0,26-16-15509</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02.004"/>
    </inkml:context>
    <inkml:brush xml:id="br0">
      <inkml:brushProperty name="width" value="0.025" units="cm"/>
      <inkml:brushProperty name="height" value="0.025" units="cm"/>
    </inkml:brush>
  </inkml:definitions>
  <inkml:trace contextRef="#ctx0" brushRef="#br0">168 192 2691,'12'-10'2840,"-1"0"-2636,62-64 4234,-67 67-3288,0 0-1,0 0 0,-1 0 1,-1-1-1,1 1 1,-1-1-1,0 0 0,-1-1 1,0 1-1,3-13 0,-10 21 3522,-6 8-3591,-9 13-1119,-21 42 313,3 1 0,3 2-1,3 1 1,3 2-1,3 0 1,2 2-1,-20 119 1,39-171-284,-13 119 121,16-127-159,1 1 0,0-1 0,1 1 0,0-1 0,1 0 0,0 0 0,1 0 0,0 0 0,8 17 0,-8-23-325,0 0 0,1 0-1,0-1 1,0 1 0,0-1 0,0 0-1,1 0 1,0 0 0,0-1 0,0 1-1,0-1 1,0 0 0,0-1 0,1 1-1,0-1 1,-1 0 0,1-1 0,0 1-1,0-1 1,0 0 0,0-1 0,0 0-1,6 0 1,46 1-5440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1.588"/>
    </inkml:context>
    <inkml:brush xml:id="br0">
      <inkml:brushProperty name="width" value="0.025" units="cm"/>
      <inkml:brushProperty name="height" value="0.025" units="cm"/>
    </inkml:brush>
  </inkml:definitions>
  <inkml:trace contextRef="#ctx0" brushRef="#br0">1 415 17424,'0'0'8013,"10"-4"-6347,9-5-1177,0-1 0,0 0 0,-1-2 0,0 0 1,26-24-1,86-90-209,-99 95-196,123-127 7,-153 158-92,-1 0 0,0-1 0,1 1 0,-1-1 1,0 1-1,1 0 0,-1-1 0,0 1 0,1 0 0,-1-1 1,0 1-1,1 0 0,-1-1 0,1 1 0,-1 0 0,1 0 0,-1 0 1,1-1-1,-1 1 0,1 0 0,-1 0 0,1 0 0,-1 0 1,1 0-1,-1 0 0,1 0 0,-1 0 0,1 0 0,1 13 95,-9 21 216,-7 1 100,-30 57 1,30-68-374,2 1-1,0 0 1,2 0-1,-14 51 0,24-74-196,0 0-1,-1 0 0,1 0 0,0 0 0,0 0 0,0 0 0,0 0 0,0 0 0,0 0 0,1 0 0,-1 0 0,1-1 0,1 5 0,-2-6-107,1 1 0,-1-1 0,1 1 0,0-1 0,0 1 0,-1-1 0,1 0 0,0 1 1,0-1-1,-1 0 0,1 0 0,0 1 0,0-1 0,0 0 0,-1 0 0,1 0 0,0 0 0,0 0 0,0 0 0,-1 0 0,1-1 0,0 1 0,0 0 0,0 0 0,-1 0 0,1-1 0,0 1 0,0-1 0,-1 1 0,1 0 0,0-1 0,-1 1 0,1-1 0,0 0 0,20-18-8252</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1.943"/>
    </inkml:context>
    <inkml:brush xml:id="br0">
      <inkml:brushProperty name="width" value="0.025" units="cm"/>
      <inkml:brushProperty name="height" value="0.025" units="cm"/>
    </inkml:brush>
  </inkml:definitions>
  <inkml:trace contextRef="#ctx0" brushRef="#br0">141 0 20820,'0'0'4302,"-6"11"-2177,-1 2-1477,-77 159 3972,75-151-4710,2 1 0,0 0 0,1 1 1,1 0-1,1-1 0,-1 39 0,7-68-6544,5-16-1642,-7 0-3767</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2.331"/>
    </inkml:context>
    <inkml:brush xml:id="br0">
      <inkml:brushProperty name="width" value="0.025" units="cm"/>
      <inkml:brushProperty name="height" value="0.025" units="cm"/>
    </inkml:brush>
  </inkml:definitions>
  <inkml:trace contextRef="#ctx0" brushRef="#br0">0 203 19923,'0'0'7943,"61"5"-6213,-17-5-641,6-5-705,2-3-320,0-1-800,-7 2-1667,-7 0-2849,-10 0-1891</inkml:trace>
  <inkml:trace contextRef="#ctx0" brushRef="#br0" timeOffset="1">727 0 15375,'0'0'11178,"-68"75"-8776,46-46-640,2 5-577,2-2-320,5 0-865,6-4 0,3-3 0,4-3-288,0-6-1058,0-3-447,7-9-1282,2-4-1345,5-5-1922</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2.675"/>
    </inkml:context>
    <inkml:brush xml:id="br0">
      <inkml:brushProperty name="width" value="0.025" units="cm"/>
      <inkml:brushProperty name="height" value="0.025" units="cm"/>
    </inkml:brush>
  </inkml:definitions>
  <inkml:trace contextRef="#ctx0" brushRef="#br0">119 1 9097,'0'0'20243,"-27"60"-18770,12-28-160,-1 3-672,1 2-641,3-3 0,2-1 0,2-5 0,3-2 0,0-6-384,2-3-1282,0-5-864,3-7-2019</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050"/>
    </inkml:context>
    <inkml:brush xml:id="br0">
      <inkml:brushProperty name="width" value="0.025" units="cm"/>
      <inkml:brushProperty name="height" value="0.025" units="cm"/>
    </inkml:brush>
  </inkml:definitions>
  <inkml:trace contextRef="#ctx0" brushRef="#br0">0 48 5157,'0'0'26137,"50"-16"-24664,-7 11-1473,9-3 0,0-1 0,-1 3 0,-5 3 0,-9 3-160,-7 0-3139,-9 0-2851,-7 0-2947</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390"/>
    </inkml:context>
    <inkml:brush xml:id="br0">
      <inkml:brushProperty name="width" value="0.025" units="cm"/>
      <inkml:brushProperty name="height" value="0.025" units="cm"/>
    </inkml:brush>
  </inkml:definitions>
  <inkml:trace contextRef="#ctx0" brushRef="#br0">0 20 17104,'0'0'11467,"62"7"-9673,-9-7-545,10-4-737,5-5-351,-3 1-97,-6 3-64,-8 4-1089,-13 1-1025,-7 0-2371,-10 0-2689</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744"/>
    </inkml:context>
    <inkml:brush xml:id="br0">
      <inkml:brushProperty name="width" value="0.025" units="cm"/>
      <inkml:brushProperty name="height" value="0.025" units="cm"/>
    </inkml:brush>
  </inkml:definitions>
  <inkml:trace contextRef="#ctx0" brushRef="#br0">473 0 18642,'0'0'3539,"0"11"-2023,2 20-468,2-1 0,1 0 0,1 0 0,17 45 0,-10-33-727,14 79 0,-25-106-296,-1 0-1,0 0 1,-1 1 0,-1-1-1,0 0 1,-1 0 0,-1 0-1,0 0 1,-7 18 0,-5 2 28,-1 0 1,-2-2 0,-1 0 0,-2 0-1,-36 42 1,-137 135-437,176-191 257,-58 55-2217,25-28-1971,0-1-4350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6.341"/>
    </inkml:context>
    <inkml:brush xml:id="br0">
      <inkml:brushProperty name="width" value="0.025" units="cm"/>
      <inkml:brushProperty name="height" value="0.025" units="cm"/>
    </inkml:brush>
  </inkml:definitions>
  <inkml:trace contextRef="#ctx0" brushRef="#br0">1 29 10122,'0'0'8322,"9"4"-7687,12 2-335,0 0-1,1-1 0,-1-1 0,1-1 1,0-1-1,0-1 0,30-3 0,170-23 434,-109 9-619,-56 8 98,0 2 0,0 4 0,0 1 0,1 3 0,-1 3 0,77 16 0,78 24 147,-183-40 15,1-2 1,0-1-1,-1-2 0,1-1 1,37-5-1,-62 5-195,-2 1-98,-1-1-1,0 1 0,0 0 0,1-1 0,-1 0 0,0 1 0,0-1 1,0 0-1,0 0 0,0 0 0,0 0 0,2-2 0,-3 2-381,0 0-1,0 0 1,-1 0-1,1-1 1,0 1-1,-1 0 0,1 0 1,-1 0-1,0-1 1,1 1-1,-1 0 1,0-1-1,0 1 1,0 0-1,0-3 1,0-15-5113</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6.792"/>
    </inkml:context>
    <inkml:brush xml:id="br0">
      <inkml:brushProperty name="width" value="0.025" units="cm"/>
      <inkml:brushProperty name="height" value="0.025" units="cm"/>
    </inkml:brush>
  </inkml:definitions>
  <inkml:trace contextRef="#ctx0" brushRef="#br0">1 104 16207,'0'0'2792,"5"-11"-181,-1 5-2313,-1 0 1,1 0 0,1 0 0,-1 0-1,1 1 1,0 0 0,0 0-1,0 0 1,1 0 0,-1 1-1,1 0 1,0 0 0,1 0-1,-1 1 1,1 0 0,-1 0-1,1 1 1,0 0 0,13-2-1,-11 2-165,0 1-1,1 0 1,-1 0-1,1 1 0,-1 0 1,17 4-1,-23-4-135,-1 1 0,0 0 0,0-1 1,0 1-1,0 0 0,0 0 0,0 1 0,0-1 0,0 0 0,0 1 0,0-1 0,-1 1 0,1 0 0,-1 0 0,1-1 0,-1 1 0,1 0 0,-1 0 0,0 0 0,0 0 1,0 0-1,0 1 0,-1-1 0,1 0 0,0 0 0,-1 1 0,0-1 0,1 0 0,-1 1 0,0-1 0,-1 4 0,1 0 10,0 0 0,-1 0 0,0 0 0,0 0 0,0-1 0,-1 1-1,0 0 1,0-1 0,-1 0 0,1 1 0,-1-1 0,-5 7 0,-4 3 199,0-2 0,-23 22 0,26-28-3,0 1 0,1 0 0,0 1 0,0 0 0,1 0 1,0 1-1,1-1 0,0 2 0,-6 11 0,12-21-198,0 0 0,-1 0 0,1 0 1,0 0-1,0 0 0,0 0 0,0 0 0,0 0 0,0 1 1,0-1-1,0 0 0,0 0 0,0 0 0,1 0 0,-1 0 1,0 0-1,1 0 0,-1 0 0,1 0 0,-1 0 0,1 0 1,0-1-1,-1 1 0,1 0 0,0 0 0,-1 0 1,1-1-1,0 1 0,0 0 0,0-1 0,0 1 0,0-1 1,0 1-1,0-1 0,0 1 0,0-1 0,0 0 0,0 1 1,0-1-1,0 0 0,0 0 0,0 0 0,0 0 0,1 0 1,60 2-278,-47-2-26,12 0-1964,46-7-1,-8-10-5906,-30 2-442</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7.432"/>
    </inkml:context>
    <inkml:brush xml:id="br0">
      <inkml:brushProperty name="width" value="0.025" units="cm"/>
      <inkml:brushProperty name="height" value="0.025" units="cm"/>
    </inkml:brush>
  </inkml:definitions>
  <inkml:trace contextRef="#ctx0" brushRef="#br0">131 112 9513,'0'0'6144,"-8"-5"-2807,0 2-2312,-15-8 363,9-3 2327,14 13-3577,0 1-1,0-1 1,0 1-1,0-1 1,0 1-1,0 0 0,0-1 1,0 1-1,0-1 1,0 1-1,0-1 1,0 1-1,0-1 0,0 1 1,0-1-1,1 1 1,-1 0-1,0-1 1,0 1-1,0-1 0,1 1 1,-1 0-1,0-1 1,1 1-1,-1 0 1,0-1-1,1 1 1,-1 0-1,1-1 0,-1 1 1,0 0-1,1 0 1,-1 0-1,1-1 1,-1 1-1,1 0 0,22-9-97,-18 7 430,30-13 168,-19 7-611,1 1 1,0 1-1,1 0 0,33-6 0,-51 12-48,0 0 0,1 0 0,-1 1 0,1-1 1,-1 0-1,0 0 0,1 0 0,-1 0 0,0 1 0,1-1 0,-1 0 0,0 0 0,0 1 0,1-1 0,-1 0 0,0 0 1,0 1-1,1-1 0,-1 0 0,0 1 0,0-1 0,0 0 0,1 1 0,-1-1 0,0 1 0,0-1 0,0 0 0,0 1 1,0-1-1,0 0 0,0 1 0,0-1 0,0 1 0,0-1 0,0 0 0,0 1 0,-2 19-115,2-18 91,-6 28 50,-1-1 0,-1-1-1,-15 36 1,-8 24 40,16-29 17,10-35 307,-1 0 1,-1-1 0,-2 0 0,-20 42 0,28-63-361,1-1 1,-1 1-1,0-1 1,0 1 0,0-1-1,-1 0 1,1 1-1,0-1 1,0 0 0,-1 0-1,1 0 1,-1 0-1,1 0 1,-1 0-1,1 0 1,-1-1 0,0 1-1,1 0 1,-1-1-1,0 1 1,1-1-1,-1 0 1,0 0 0,-2 1-1,1-2-6,0 0 0,0 1 0,0-1 0,0 0 0,1 0 0,-1-1 0,0 1 0,1-1 0,-1 1 0,0-1 0,1 0 0,0 0 0,-3-3 0,-1 0-7,1-1-1,0 1 1,1-1 0,-1-1-1,1 1 1,0-1 0,1 1-1,-1-1 1,2 0 0,-1 0 0,-2-9-1,6 15-108,-1-1 0,0 1 0,1-1 1,-1 0-1,1 1 0,-1-1 0,1 1 0,0-1 0,0 1 0,0 0 0,-1-1 0,1 1 0,1 0 0,-1 0 0,0-1 0,0 1 0,0 0 0,1 0 0,-1 0 0,0 0 0,1 1 0,-1-1 1,1 0-1,-1 0 0,1 1 0,2-1 0,54-18-3239,-39 14 1431,50-21-6717,-37 12 1506</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162"/>
    </inkml:context>
    <inkml:brush xml:id="br0">
      <inkml:brushProperty name="width" value="0.025" units="cm"/>
      <inkml:brushProperty name="height" value="0.025" units="cm"/>
    </inkml:brush>
  </inkml:definitions>
  <inkml:trace contextRef="#ctx0" brushRef="#br0">71 143 16592,'0'0'11611,"-9"3"-11355,8-3-255,-2 1 25,0-1 0,0 1 0,0 0-1,0 0 1,0 0 0,1 1 0,-1-1-1,0 0 1,1 1 0,-1 0 0,0 0-1,1 0 1,0 0 0,0 0 0,-1 0-1,1 0 1,0 1 0,1-1 0,-1 1-1,0 0 1,1-1 0,0 1 0,-1 0-1,1 0 1,0 0 0,0 0 0,1 0-1,-1 0 1,0 6 0,1-9-25,1 1-1,-1 0 1,0-1 0,1 1-1,-1 0 1,0-1 0,1 1-1,-1-1 1,1 1 0,-1 0-1,1-1 1,0 1-1,-1-1 1,1 0 0,-1 1-1,1-1 1,0 1 0,-1-1-1,1 0 1,0 1 0,-1-1-1,1 0 1,0 0 0,0 0-1,-1 0 1,1 1 0,0-1-1,0 0 1,-1 0 0,1-1-1,0 1 1,0 0 0,-1 0-1,1 0 1,1-1 0,29-5 108,-23 2-186,1 0 0,-1-1-1,0-1 1,0 1-1,-1-1 1,0 0 0,0-1-1,0 1 1,-1-1-1,1-1 1,-2 1 0,1-1-1,-1 0 1,-1-1-1,8-15 1,-32 58-932,2-5 956,16-23-191,0 0-1,0 0 1,0 0 0,1 1 0,0-1 0,0 1 0,0 10 0,1-16 88,0 0 0,0 0-1,0-1 1,0 1 0,0 0 0,1 0-1,-1-1 1,0 1 0,0 0 0,0-1-1,1 1 1,-1 0 0,0-1 0,1 1-1,-1 0 1,1-1 0,-1 1 0,1-1-1,-1 1 1,1-1 0,-1 1 0,1-1-1,-1 1 1,1-1 0,0 0 0,-1 1-1,2 0 1,0-1-146,0-1-1,0 1 0,0 0 1,-1-1-1,1 1 0,0-1 1,0 1-1,0-1 0,-1 0 1,1 0-1,0 0 1,-1 0-1,1 0 0,0 0 1,-1 0-1,2-2 0,5-4-1239,-1 1 0,0-1 0,0-1 0,7-10 0,21-40-2762,-7-5 4883,-6 4 6356,-25 66-5537,-9 16 4320,-15 49 0,20-23-3519,7-48-2195,1 0 0,-1 0 1,1-1-1,0 1 0,-1 0 0,1 0 0,0-1 0,0 1 1,-1 0-1,1-1 0,0 1 0,0-1 0,0 1 0,0-1 1,0 1-1,0-1 0,0 0 0,0 0 0,0 1 0,0-1 1,0 0-1,0 0 0,0 0 0,0 0 0,0 0 0,0 0 1,0 0-1,0 0 0,0-1 0,0 1 0,0 0 0,1-1 1,38-8 44,-40 9-52,6-4-113,1 2 1,-1-1-1,1 1 0,0-1 0,-1 2 1,1-1-1,10 0 0,-15 2 139,-1 0-1,0 0 1,0 1-1,0-1 1,0 0-1,1 0 1,-1 1-1,0-1 1,0 1-1,0-1 1,0 1-1,0 0 1,0-1-1,0 1 1,0 0-1,0 0 1,-1 0-1,2 1 1,0 0 32,-1 1 0,1 0 1,-1-1-1,0 1 0,0 0 0,0 0 1,-1 0-1,1 0 0,-1-1 0,1 5 1,11 46 498,-12-52-514,1 0 1,-1 0 0,0 0 0,0 0-1,1 0 1,-1 0 0,0-1 0,1 1 0,-1 0-1,1 0 1,-1 0 0,1 0 0,-1 0 0,1-1-1,0 1 1,-1 0 0,1-1 0,0 1-1,0 0 1,-1-1 0,1 1 0,0-1 0,0 1-1,0-1 1,0 1 0,0-1 0,0 0-1,0 1 1,0-1 0,0 0 0,0 0 0,0 0-1,0 0 1,0 0 0,0 0 0,0 0-1,0 0 1,0 0 0,0 0 0,0-1 0,0 1-1,0 0 1,-1-1 0,1 1 0,0-1 0,0 1-1,0-1 1,0 1 0,0-1 0,-1 1-1,2-2 1,0-1 20,1 0 0,-1-1 0,0 1 0,1 0 0,-2-1 0,1 0 0,0 1 0,-1-1-1,0 0 1,0 0 0,0 0 0,0 0 0,-1 0 0,1 0 0,-1-7 0,0 4-28,0-1 0,0 0 0,-1 0 0,0 1 0,-1-1 0,0 0 0,-3-9 0,30 18-2393,87 22-6379,-59-18 1484</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148"/>
    </inkml:context>
    <inkml:brush xml:id="br0">
      <inkml:brushProperty name="width" value="0.025" units="cm"/>
      <inkml:brushProperty name="height" value="0.025" units="cm"/>
    </inkml:brush>
  </inkml:definitions>
  <inkml:trace contextRef="#ctx0" brushRef="#br0">0 421 11851,'0'0'11061,"14"-2"-9107,11-4-1396,-2 0-1,1-2 1,-1-1-1,0-1 1,-1-1-1,41-27 1,13-13-1076,-2-5 0,-3-2 0,101-107 0,-184 201-507,-42 71 894,-26 62 212,73-152-86,2 0 0,0 1 0,0 0 0,2 0 0,0 1 0,2-1 0,0 35 0,1-51-99,0 1 1,0-1 0,0 1 0,1-1 0,-1 1 0,1-1 0,0 1 0,0-1 0,-1 0 0,2 1 0,-1-1 0,0 0-1,0 0 1,1 0 0,-1 0 0,1 0 0,0 0 0,-1 0 0,1 0 0,4 2 0,-3-3-413,1 1 1,-1-1-1,1 1 1,0-1-1,0-1 0,0 1 1,-1 0-1,1-1 1,0 0-1,0 0 1,0 0-1,7-1 0,41-9-7358</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492"/>
    </inkml:context>
    <inkml:brush xml:id="br0">
      <inkml:brushProperty name="width" value="0.025" units="cm"/>
      <inkml:brushProperty name="height" value="0.025" units="cm"/>
    </inkml:brush>
  </inkml:definitions>
  <inkml:trace contextRef="#ctx0" brushRef="#br0">209 46 6086,'-8'6'11573,"-16"14"-9330,1 1 0,1 1 1,-38 49-1,51-59-1873,1 0 0,0 0 0,1 1 1,0 0-1,1 0 0,1 1 0,0-1 1,0 1-1,2 1 0,-1-1 0,0 19 1,4-31-366,-1-1 1,1 1 0,1-1-1,-1 1 1,0-1 0,0 0-1,0 1 1,1-1-1,-1 1 1,1-1 0,-1 1-1,1-1 1,-1 0 0,1 0-1,0 1 1,0-1 0,0 0-1,0 0 1,0 0 0,0 0-1,0 0 1,0 0-1,0 0 1,0 0 0,2 1-1,0-1 5,1 0-1,-1 1 1,0-2-1,1 1 0,-1 0 1,1-1-1,-1 1 1,0-1-1,1 0 1,6-1-1,-1 0 14,1-1 1,0 0-1,0-1 1,-1 0-1,1 0 1,-1-1-1,11-6 0,-8 2-2,-1 0-1,1-1 1,-2-1-1,0 1 1,0-2-1,0 1 1,-2-1-1,1-1 1,-1 1-1,-1-1 1,0-1-1,-1 1 1,0-1-1,-1-1 1,0 1-1,-1-1 1,-1 1-1,0-1 1,-1 0-1,0 0 1,-2 0-1,1-1 1,-1 1-1,-4-19 1,4 30-27,0 0-1,-1 0 1,1 1 0,-1-1 0,0 0-1,0 0 1,0 1 0,0-1 0,0 0-1,0 1 1,-1-1 0,1 1 0,-1 0-1,0-1 1,0 1 0,-3-2 0,4 2-16,-1 1 0,0 0 0,0 0 0,0 1 0,1-1 0,-1 0 0,0 1 1,0-1-1,0 1 0,0-1 0,0 1 0,-1 0 0,1 0 0,0 0 0,0 0 0,0 0 1,-4 2-1,1-1-79,0 1-1,0 0 1,0 0 0,0 0 0,1 1 0,-1 0-1,1 0 1,-1 0 0,1 0 0,0 1 0,0 0-1,0-1 1,1 2 0,0-1 0,-6 9 0,5-6-238,0 1 0,0 0 1,1-1-1,1 1 1,-1 0-1,1 0 0,1 1 1,-1-1-1,1 0 1,1 0-1,0 12 0,0-16-62,1 0 0,-1 0 0,1 0 0,0 0 0,0-1-1,1 1 1,-1 0 0,1-1 0,-1 1 0,1-1 0,0 1 0,0-1-1,1 0 1,-1 0 0,1 0 0,0 0 0,-1-1 0,1 1 0,0-1-1,1 1 1,-1-1 0,0 0 0,1 0 0,-1-1 0,1 1 0,3 1 0,31 6-5162</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834"/>
    </inkml:context>
    <inkml:brush xml:id="br0">
      <inkml:brushProperty name="width" value="0.025" units="cm"/>
      <inkml:brushProperty name="height" value="0.025" units="cm"/>
    </inkml:brush>
  </inkml:definitions>
  <inkml:trace contextRef="#ctx0" brushRef="#br0">115 87 14670,'0'0'3523,"6"-8"-400,-2 2-2836,12-19 2310,-16 23-1252,-13 18-646,-4 4-69,-6 8 991,-32 51-1,50-72-1515,1 0 0,0 0 0,1 1-1,-1 0 1,1 0 0,1-1 0,0 1-1,0 1 1,0-1 0,1 0 0,0 0-1,1 1 1,0 9 0,1-15-96,1 1 0,-1-1 0,0 1 0,1-1-1,0 1 1,0-1 0,0 0 0,0 0 0,0 0 0,0 0 0,1 0 0,0-1 0,-1 1 0,1-1 0,0 0 0,0 1-1,0-2 1,1 1 0,-1 0 0,0 0 0,1-1 0,-1 0 0,1 0 0,0 0 0,-1 0 0,8 1 0,9 1 36,-1-1 0,1-1 0,33-1 1,-41-1-21,0-1 0,0-1 0,-1 1 0,1-2 0,0 0 0,-1 0 0,0-1 0,0 0 1,0-1-1,-1 0 0,1-1 0,-2 0 0,1-1 0,-1 1 0,16-19 0,-18 18-5,0-1 1,0 1-1,0-1 0,-1-1 0,-1 1 0,0-1 0,0 0 0,-1 0 0,0-1 0,0 1 0,-2-1 0,1 0 1,-1 0-1,-1 0 0,0 0 0,0 0 0,-2-18 0,0 25-20,1 0 1,-1 1-1,0-1 1,0 1-1,0-1 0,-1 1 1,1-1-1,-1 1 0,0 0 1,0 0-1,0 0 1,0 0-1,-1 0 0,1 0 1,-1 1-1,0-1 1,1 1-1,-6-4 0,2 3 1,0 0 0,0 0-1,0 1 1,0 0 0,0 0-1,-1 0 1,1 1 0,0 0-1,-1 0 1,-7 0 0,4 1-7,-1 0 1,1 1 0,-1 0 0,1 1-1,0 0 1,0 0 0,0 1 0,0 1-1,0-1 1,0 1 0,1 1 0,0 0 0,-11 7-1,-15 26-1408,16-10-2713,4 4-3790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1.176"/>
    </inkml:context>
    <inkml:brush xml:id="br0">
      <inkml:brushProperty name="width" value="0.025" units="cm"/>
      <inkml:brushProperty name="height" value="0.025" units="cm"/>
    </inkml:brush>
  </inkml:definitions>
  <inkml:trace contextRef="#ctx0" brushRef="#br0">1 578 16976,'0'0'5445,"16"-6"-3897,23-14-984,-1 0 0,-1-3 0,-1-1-1,39-34 1,-15 9-489,-3-3-1,-2-2 1,-2-3 0,65-92 0,-112 141-58,0-1 1,-1 0 0,0 0 0,-1-1 0,4-11-1,-27 34-33,-5 16 49,1 1 0,1 1-1,1 1 1,2 0 0,2 2-1,1 0 1,1 1-1,-10 39 1,12-6-2557,12-66 2354,1 0 1,0 0-1,-1-1 0,1 1 0,0 0 0,0 0 0,0 0 0,0-1 0,0 1 0,1 0 0,-1 0 1,1-1-1,-1 1 0,1 0 0,-1-1 0,1 1 0,0-1 0,0 1 0,0 0 0,0-1 0,0 0 1,0 1-1,0-1 0,0 0 0,1 1 0,-1-1 0,0 0 0,1 0 0,-1 0 0,1 0 0,-1 0 1,3 0-1,19 1-6946</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1.888"/>
    </inkml:context>
    <inkml:brush xml:id="br0">
      <inkml:brushProperty name="width" value="0.025" units="cm"/>
      <inkml:brushProperty name="height" value="0.025" units="cm"/>
    </inkml:brush>
  </inkml:definitions>
  <inkml:trace contextRef="#ctx0" brushRef="#br0">1 402 15118,'0'0'13549,"9"-9"-12524,167-170 14,-146 145-986,-1-1-1,-3-2 1,40-71-1,-80 168-175,9-48 125,-10 20-35,3 1 0,0 1 0,2 0-1,2 1 1,-8 64 0,16-98-55,0 0-1,-1 0 1,1 0 0,0 0 0,0 0-1,1 1 1,-1-1 0,0 0-1,0 0 1,0 0 0,1 0 0,-1 0-1,0 0 1,1 1 0,-1-1-1,1 0 1,0 0 0,-1 0-1,1-1 1,0 1 0,-1 0 0,1 0-1,0 0 1,0 0 0,0-1-1,0 1 1,0 0 0,0-1 0,0 1-1,0-1 1,0 1 0,0-1-1,0 1 1,0-1 0,0 0 0,2 1-1,1-1-543,1 0 0,-1-1 0,0 1 0,0-1 0,0 1 0,0-1 0,0-1-1,0 1 1,8-4 0,25-16-5443</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2.340"/>
    </inkml:context>
    <inkml:brush xml:id="br0">
      <inkml:brushProperty name="width" value="0.025" units="cm"/>
      <inkml:brushProperty name="height" value="0.025" units="cm"/>
    </inkml:brush>
  </inkml:definitions>
  <inkml:trace contextRef="#ctx0" brushRef="#br0">333 0 17104,'0'0'4095,"-10"1"-1122,-3 2-2541,0 1 0,1-1 0,-1 2 0,1 0 0,0 1 1,0 0-1,-17 11 0,20-11-246,0 0 1,0 1 0,1 0-1,0 0 1,0 1-1,1 0 1,0 0 0,0 1-1,1 0 1,-10 17-1,16-25-192,-1 0 0,0 1-1,1-1 1,-1 0-1,1 1 1,-1-1 0,1 0-1,0 1 1,-1-1 0,1 0-1,0 1 1,0-1-1,0 1 1,0-1 0,0 0-1,0 1 1,1-1-1,-1 1 1,0-1 0,1 0-1,-1 1 1,1-1-1,0 2 1,0-2-10,0-1 0,0 1-1,1 0 1,-1 0 0,0-1-1,0 1 1,0-1 0,1 1 0,-1-1-1,0 0 1,1 1 0,-1-1-1,0 0 1,1 0 0,-1 0 0,1 0-1,-1 0 1,0 0 0,2 0-1,4-1-15,-1-1 0,1 1 0,-1-1 0,1 0-1,-1-1 1,0 1 0,0-1 0,9-6 0,-3-2-78,0 0 1,0-1 0,-1-1-1,0 0 1,10-18 0,2-1 103,-28 81-565,-8 22 1083,2 1 0,-1 111 1,12-177-380,0-1 0,-1 0-1,1 0 1,-1 0 0,0 1 0,-1-1 0,1 0-1,-1 0 1,0 0 0,0-1 0,0 1-1,-1 0 1,-5 6 0,5-8-33,0 0-1,-1 0 0,1 0 1,-1-1-1,0 1 1,0-1-1,0 0 1,0 0-1,0 0 1,0-1-1,0 1 1,-1-1-1,1 0 1,-1-1-1,1 1 1,-5-1-1,-5 2-99,0-2 0,0 0 0,0-1 0,-26-4 0,36 4 0,0 1 0,0-1 0,1 0 0,-1-1 0,0 1 0,0-1 0,1 1 0,-1-1 0,1 0 0,0 0 0,-1-1 0,1 1 0,0-1 0,0 0 0,0 1 0,1-1 0,-1 0 0,1-1 0,0 1 0,0 0 0,-3-7 0,5 10-103,-1-1-1,1 0 1,0 0-1,0 0 1,0 0-1,0 0 1,0 1 0,0-1-1,0 0 1,1 0-1,-1 0 1,0 0 0,0 1-1,1-1 1,-1 0-1,0 0 1,1 1-1,-1-1 1,1 0 0,-1 0-1,1 1 1,-1-1-1,1 1 1,-1-1 0,1 0-1,0 1 1,-1-1-1,1 1 1,0-1-1,0 1 1,-1 0 0,1-1-1,0 1 1,0 0-1,-1-1 1,1 1 0,0 0-1,0 0 1,0 0-1,1 0 1,47-5-8036,-35 4 5282,26-4-5770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2.701"/>
    </inkml:context>
    <inkml:brush xml:id="br0">
      <inkml:brushProperty name="width" value="0.025" units="cm"/>
      <inkml:brushProperty name="height" value="0.025" units="cm"/>
    </inkml:brush>
  </inkml:definitions>
  <inkml:trace contextRef="#ctx0" brushRef="#br0">44 0 19699,'0'0'10377,"-20"55"-8583,6-30-897,8-1-897,3-1 0,3-6 0,6-4-1121,13-9-1922,6-4-1185,1-8 705,0-18-7111</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059"/>
    </inkml:context>
    <inkml:brush xml:id="br0">
      <inkml:brushProperty name="width" value="0.025" units="cm"/>
      <inkml:brushProperty name="height" value="0.025" units="cm"/>
    </inkml:brush>
  </inkml:definitions>
  <inkml:trace contextRef="#ctx0" brushRef="#br0">51 14 20307,'0'0'9817,"11"1"-9187,24 1-764,1-2-1,-1-2 1,1-1-1,36-8 1,-72 11 139,1 0 1,-1 0-1,1 0 1,-1-1-1,1 1 1,-1 0-1,1 0 1,0 0-1,-1 0 0,1 0 1,-1 0-1,1 0 1,-1 0-1,1 0 1,-1 0-1,1 1 1,0-1-1,-1 0 1,1 0-1,-1 0 1,1 1-1,-1-1 1,1 0-1,-1 1 0,0-1 1,1 0-1,-1 1 1,1-1-1,-1 0 1,0 1-1,1-1 1,-1 1-1,0-1 1,1 1-1,-1-1 1,0 1-1,0-1 1,1 1-1,-1-1 0,0 1 1,0-1-1,0 1 1,0 0-1,0-1 1,0 1-1,0-1 1,0 1-1,0-1 1,0 1-1,0 0 1,0-1-1,0 1 1,0-1-1,-1 1 0,1-1 1,0 1-1,0-1 1,-1 1-1,0 0 1,-17 44 857,14-37-736,-83 206 1498,78-183-2210,1 0 0,1 0 1,1 1-1,2 0 0,0 37 0</inkml:trace>
  <inkml:trace contextRef="#ctx0" brushRef="#br0" timeOffset="1">1 335 11659,'0'0'13837,"37"-50"-11979,-1 38-385,7-2-544,4 1-577,4 0-255,-2 1-97,1-1-1250,0-3-1632,-7 0-1474,-5-1 1921,-5-4-10153</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392"/>
    </inkml:context>
    <inkml:brush xml:id="br0">
      <inkml:brushProperty name="width" value="0.025" units="cm"/>
      <inkml:brushProperty name="height" value="0.025" units="cm"/>
    </inkml:brush>
  </inkml:definitions>
  <inkml:trace contextRef="#ctx0" brushRef="#br0">1 30 14478,'0'0'13047,"78"-11"-10496,-64 6-2488,-9 3-50,0 0-1,0 0 1,0 0 0,0 1-1,1-1 1,-1 1-1,1 0 1,-1 1-1,1-1 1,-1 1-1,7 1 1,-11 0 8,-1-1 0,1 1 0,0 0 0,-1 0 0,1 0 0,0 0 0,-1 0 0,1 0 0,-1 0 0,0 0 0,1 0 0,-1 0 0,0 0 0,1 0 0,-1 0 0,0 0 0,0 0 0,0 0 0,0 0 0,0 0 0,0 0 0,-1 1 0,-1 27 596,-5-2-411,-1 1 0,-2-1-1,0 0 1,-21 36 0,-19 52 142,44-96-395,0 0 0,1 0 0,1 0 1,1 1-1,0-1 0,2 1 0,0 0 0,2 22 0,2-51-13363,-3-9 5333</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737"/>
    </inkml:context>
    <inkml:brush xml:id="br0">
      <inkml:brushProperty name="width" value="0.025" units="cm"/>
      <inkml:brushProperty name="height" value="0.025" units="cm"/>
    </inkml:brush>
  </inkml:definitions>
  <inkml:trace contextRef="#ctx0" brushRef="#br0">1 53 17104,'0'0'15343,"75"-50"-15023,-33 47-320,4 3 0,-4 0 0,-2 0 0,-5 1-2274,-11-1-4581,-6 0-9993</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5.551"/>
    </inkml:context>
    <inkml:brush xml:id="br0">
      <inkml:brushProperty name="width" value="0.025" units="cm"/>
      <inkml:brushProperty name="height" value="0.025" units="cm"/>
    </inkml:brush>
  </inkml:definitions>
  <inkml:trace contextRef="#ctx0" brushRef="#br0">1 477 18898,'0'0'8317,"11"-7"-6470,18-12-1323,-1 0 0,-1-3 0,-1 0-1,43-47 1,87-123-367,-146 179-151,3-3-1,-1-1 1,-1 0-1,0 0 0,12-30 0,-65 108 65,23-29 12,1 2 1,2 0 0,2 1 0,1 0-1,1 1 1,3 1 0,0 0 0,3 0-1,-3 53 1,8-88-218,1 0 0,0-1-1,0 1 1,0 0 0,0 0 0,0-1 0,0 1 0,1 0-1,-1-1 1,0 1 0,1 0 0,0-1 0,-1 1 0,1 0-1,0-1 1,0 1 0,0-1 0,0 1 0,0-1-1,0 0 1,0 1 0,0-1 0,0 0 0,1 0 0,-1 0-1,1 0 1,-1 0 0,0 0 0,1 0 0,0-1 0,-1 1-1,1 0 1,-1-1 0,1 1 0,0-1 0,0 0 0,-1 1-1,1-1 1,0 0 0,0 0 0,-1 0 0,1 0-1,0-1 1,-1 1 0,1 0 0,0-1 0,-1 1 0,1-1-1,0 1 1,-1-1 0,1 0 0,-1 0 0,1 0 0,-1 0-1,3-2 1,21-19-6853,-1-11-3374</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5.891"/>
    </inkml:context>
    <inkml:brush xml:id="br0">
      <inkml:brushProperty name="width" value="0.025" units="cm"/>
      <inkml:brushProperty name="height" value="0.025" units="cm"/>
    </inkml:brush>
  </inkml:definitions>
  <inkml:trace contextRef="#ctx0" brushRef="#br0">86 34 19122,'0'0'2408,"10"-6"5,-3 3-1860,-3-1-182,1 1 0,0 1 0,1-1 0,-1 1 0,0 0 1,1 0-1,-1 0 0,1 1 0,0 0 0,-1 0 1,1 0-1,0 1 0,5 0 0,-9 1-284,-1-1-1,1 1 1,-1 0-1,0 0 1,0 0-1,1 0 0,-1 0 1,0 0-1,0 1 1,0-1-1,0 0 1,0 1-1,-1-1 1,1 0-1,0 1 1,-1-1-1,1 1 1,0-1-1,-1 1 1,0-1-1,1 1 1,-1 0-1,0-1 1,0 1-1,0-1 1,0 1-1,0 1 1,-4 47 486,-4-27-560,-1 1-1,0-1 1,-2-1 0,-1 0 0,0-1 0,-26 33-1,2 1-21,23-37 9,7-9 0,0 0 0,0 0 0,0 1 0,1-1 0,1 1 0,-1 0 0,2 1 0,-1-1 0,2 1 0,-3 13 0,5-22 0,0-1 0,0 0 0,0 0 0,0 0 0,1 0 0,-1 1 0,0-1 0,1 0 0,-1 0 0,1 0 0,-1 0 0,1 0 0,-1 0 0,1 0 0,0 0 0,-1 0 0,1 0 0,0 0 0,0-1 0,0 1 0,0 0 0,0 0 0,0-1 0,0 1 0,1 0 0,2 1 0,0-1 0,0 1 0,0-1 0,0 0 0,0-1 0,0 1 0,7-1 0,5 0 0,1-1 0,31-6 0,-30 3-976,1-1 1,33-15-1,33-25-6395,-29 9-3087</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6.375"/>
    </inkml:context>
    <inkml:brush xml:id="br0">
      <inkml:brushProperty name="width" value="0.025" units="cm"/>
      <inkml:brushProperty name="height" value="0.025" units="cm"/>
    </inkml:brush>
  </inkml:definitions>
  <inkml:trace contextRef="#ctx0" brushRef="#br0">1 421 22357,'0'0'8504,"7"-10"-8066,109-138 86,-62 85-495,85-136 0,-139 199-26,0 0-1,0 1 1,0-1 0,0 0 0,0 0-1,0 0 1,0 0 0,1 0 0,-1 0-1,0 0 1,0 1 0,0-1 0,0 0-1,0 0 1,0 0 0,0 0 0,1 0-1,-1 0 1,0 0 0,0 0 0,0 0-1,0 0 1,0 0 0,0 0-1,1 0 1,-1 0 0,0 0 0,0 0-1,0 0 1,0 0 0,0 0 0,1 0-1,-1 0 1,0 0 0,0 0 0,0 0-1,0 0 1,0 0 0,0 0 0,1 0-1,-1 0 1,0 0 0,0 0 0,0-1-1,0 1 1,0 0 0,0 0 0,0 0-1,0 0 1,1 0 0,-1 0 0,0 0-1,0-1 1,0 1 0,0 0 0,0 0-1,0 23 301,-7 33 124,-22 61-427,15-66 0,2 0 0,2 1 0,-5 88 0,15-139-65,0 0 0,0-1 0,0 1 0,-1 0 0,1 0 1,0 0-1,0-1 0,0 1 0,1 0 0,-1 0 0,0-1 0,0 1 0,0 0 0,0 0 0,1-1 0,-1 1 1,0 0-1,1-1 0,-1 1 0,1 0 0,-1-1 0,1 1 0,-1-1 0,1 1 0,-1 0 0,1-1 0,-1 1 1,1-1-1,0 0 0,-1 1 0,1-1 0,0 1 0,-1-1 0,1 0 0,0 0 0,0 1 0,-1-1 0,1 0 1,0 0-1,0 0 0,-1 0 0,1 0 0,0 0 0,0 0 0,0 0 0,-1 0 0,1 0 0,0 0 0,0-1 0,-1 1 1,1 0-1,0-1 0,-1 1 0,2-1 0,2-1-842,0 0 1,0 0-1,0-1 1,0 1 0,-1-1-1,1 0 1,-1 0-1,4-4 1,11-18-9883</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6.734"/>
    </inkml:context>
    <inkml:brush xml:id="br0">
      <inkml:brushProperty name="width" value="0.025" units="cm"/>
      <inkml:brushProperty name="height" value="0.025" units="cm"/>
    </inkml:brush>
  </inkml:definitions>
  <inkml:trace contextRef="#ctx0" brushRef="#br0">107 1 21941,'0'0'3779,"-44"52"-832,20-23-288,6 2-1218,5-4-1441,5-4 0,8-2 0,0-10 0,18-6-737,6-5-1633,2-11-1249,-1-16-2051,1-8-4067</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7.062"/>
    </inkml:context>
    <inkml:brush xml:id="br0">
      <inkml:brushProperty name="width" value="0.025" units="cm"/>
      <inkml:brushProperty name="height" value="0.025" units="cm"/>
    </inkml:brush>
  </inkml:definitions>
  <inkml:trace contextRef="#ctx0" brushRef="#br0">111 65 18193,'0'0'11515,"-9"3"-10244,8-2-1195,-35 18 705,35-18-773,0-1-1,0 1 0,0 0 1,0 0-1,0 0 0,0 0 1,0 0-1,0 0 0,0 0 1,0 0-1,1 0 0,-1 0 0,0 1 1,1-1-1,-1 0 0,1 0 1,-1 1-1,1-1 0,0 0 1,0 1-1,-1-1 0,1 0 1,0 1-1,0-1 0,0 0 1,0 1-1,1-1 0,-1 0 0,0 1 1,0-1-1,1 0 0,-1 0 1,1 1-1,-1-1 0,2 2 1,4 2-2,0 0-1,0 0 1,0-1 0,0 1 0,1-2 0,-1 1 0,1-1 0,0 0-1,0 0 1,0-1 0,10 2 0,30 14 9,-43-16-4,0 1 0,0-1 0,0 0 0,0 1 0,0 0 0,-1 0 0,1 0 0,-1 0 0,0 1 0,0 0 1,0-1-1,0 1 0,-1 0 0,1 0 0,-1 0 0,0 0 0,0 1 0,-1-1 0,1 1 0,-1-1 0,0 1 0,0-1 0,-1 1 0,1 0 0,-1 5 0,-1-3 6,0 0 1,0 0-1,-1 0 0,0-1 1,0 1-1,-1 0 1,0-1-1,0 0 0,0 0 1,-1 0-1,0 0 0,0 0 1,0-1-1,-1 0 0,0 0 1,-7 7-1,3-5-22,0 0 0,0-1 0,-1 0-1,0 0 1,0-1 0,-15 6 0,22-10-40,0 0-1,1 0 1,-1 0 0,0 0 0,0-1 0,0 1-1,0-1 1,1 0 0,-1 1 0,0-1-1,0-1 1,0 1 0,0 0 0,0-1-1,0 1 1,1-1 0,-1 0 0,0 0-1,0 0 1,1 0 0,-1-1 0,1 1-1,-1-1 1,1 1 0,0-1 0,-1 0-1,1 0 1,0 0 0,-3-4 0,-12-29-4477,5-9-3144</inkml:trace>
  <inkml:trace contextRef="#ctx0" brushRef="#br0" timeOffset="1">138 19 21396,'0'0'6502,"55"0"-4195,-22 0-1347,4 0-671,6 0-257,2-2-1410,-1-5-3170,-2 2-3331,-7 0-6086</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7.435"/>
    </inkml:context>
    <inkml:brush xml:id="br0">
      <inkml:brushProperty name="width" value="0.025" units="cm"/>
      <inkml:brushProperty name="height" value="0.025" units="cm"/>
    </inkml:brush>
  </inkml:definitions>
  <inkml:trace contextRef="#ctx0" brushRef="#br0">1 287 23254,'0'0'6134,"11"-5"-5205,11-6-752,-2-1 1,1-1 0,-2-1-1,35-31 1,74-83-53,-77 75 404,-51 53-521,0 0-1,0-1 0,0 1 0,0 0 0,1-1 1,-1 1-1,0 0 0,0-1 0,0 1 0,1 0 1,-1 0-1,0-1 0,0 1 0,1 0 0,-1 0 1,0 0-1,1-1 0,-1 1 0,0 0 0,1 0 1,-1 0-1,0 0 0,1 0 0,-1-1 0,0 1 1,1 0-1,-1 0 0,0 0 0,1 0 0,-1 0 0,1 0 1,-1 0-1,0 1 0,1-1 0,-1 0 0,0 0 1,1 0-1,-1 0 0,0 0 0,1 1 0,1 17 288,-10 28 23,-2-6-318,-5 66 0,14-94 0,0 0 0,1 0 0,0 0 0,1 0 0,0 0 0,1 0 0,1 0 0,0-1 0,0 1 0,7 14 0,7-2-1159,-3-14-2994,-1-8-6390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8.273"/>
    </inkml:context>
    <inkml:brush xml:id="br0">
      <inkml:brushProperty name="width" value="0.025" units="cm"/>
      <inkml:brushProperty name="height" value="0.025" units="cm"/>
    </inkml:brush>
  </inkml:definitions>
  <inkml:trace contextRef="#ctx0" brushRef="#br0">2546 332 12396,'-11'-15'-91,"1"0"-101,-1 0 0,-1 1-1,0 1 1,-1 0 0,0 0 0,-1 2 0,-23-16 0,-13 0 226,-1 2 0,-2 2 1,0 3-1,-2 2 1,0 2-1,-100-14 1,-1 11 1536,-192 2 1,161 16-416,-194 25-1,295-13-581,2 3-1,0 4 0,1 3 1,-130 53-1,191-64-465,0 0-1,1 2 1,0 0-1,1 1 1,0 2-1,1 0 1,1 0-1,0 2 1,-26 33-1,32-34-69,1 1-1,0 0 0,2 1 0,0 0 0,1 1 1,1-1-1,1 2 0,0-1 0,2 1 0,0-1 1,1 1-1,0 22 0,3-17 0,0 1 0,2-1 0,1 1-1,1-1 1,1 0 0,2 0 0,0-1 0,1 0-1,2 0 1,0-1 0,2 0 0,0-1 0,1 0 0,2-1-1,0 0 1,1-1 0,1-1 0,26 23 0,-5-10 2,0-2 0,2-1 0,2-2 0,0-1 0,2-3 0,0-1 1,2-3-1,78 23 0,-21-15 237,1-5 1,142 11 0,213-16 1060,-349-18-1038,1-5-1,-1-4 1,-1-6-1,183-49 1,-233 45-95,-1-1 0,-1-3 0,103-62 0,-120 60-124,-2-1-1,-2-2 1,0-1-1,-2-2 1,57-69 0,-71 74-48,0 0 0,-2-2 0,-1-1 0,-2 0 1,0-1-1,15-51 0,-25 66 6,-2 0 0,0 0 0,0-1 0,-2 1 0,0-1 0,-2-28 0,0 34-2,-1 1-1,0 0 1,-1 0-1,0 0 1,0 0-1,-1 0 1,0 1 0,-1 0-1,0 0 1,-1 0-1,-10-13 1,1 6-21,0 2 1,-1 0-1,-1 0 1,0 2-1,0 0 1,-1 1-1,-1 1 1,0 0-1,-1 2 1,1 0-1,-1 1 1,-23-4-1,-19-3-45,-1 3 1,-112-4-1,68 10-966,1 5 1,0 4-1,-150 26 1,101 3-2534,25-4-1895</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564"/>
    </inkml:context>
    <inkml:brush xml:id="br0">
      <inkml:brushProperty name="width" value="0.025" units="cm"/>
      <inkml:brushProperty name="height" value="0.025" units="cm"/>
    </inkml:brush>
  </inkml:definitions>
  <inkml:trace contextRef="#ctx0" brushRef="#br0">0 82 23574,'0'0'8905,"57"-16"-8617,-9 7-288,11-2 0,5-2 0,1 2 0,-4 2-160,-9 0-1986,-9 6-1025,-18 3-673,-20 0-1088</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894"/>
    </inkml:context>
    <inkml:brush xml:id="br0">
      <inkml:brushProperty name="width" value="0.025" units="cm"/>
      <inkml:brushProperty name="height" value="0.025" units="cm"/>
    </inkml:brush>
  </inkml:definitions>
  <inkml:trace contextRef="#ctx0" brushRef="#br0">1 82 18962,'0'0'12364,"73"-4"-10923,-21-8-1441,7-2 0,6 0 0,2 4 0,0 3-1057,-5 1-2723,-9-2-3555,-1 1-8455</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1.510"/>
    </inkml:context>
    <inkml:brush xml:id="br0">
      <inkml:brushProperty name="width" value="0.025" units="cm"/>
      <inkml:brushProperty name="height" value="0.025" units="cm"/>
    </inkml:brush>
  </inkml:definitions>
  <inkml:trace contextRef="#ctx0" brushRef="#br0">0 455 13901,'0'0'6321,"14"-10"-4399,70-62-1186,-3-3 1,-3-4 0,107-139-1,-185 218-671,0 0-1,0 0 1,0 0-1,0 0 1,0 0-1,0 0 0,0 1 1,0-1-1,0 0 1,1 0-1,-1 0 1,0 0-1,0 0 0,0 0 1,0 0-1,0 0 1,0 0-1,0 1 0,0-1 1,0 0-1,0 0 1,1 0-1,-1 0 1,0 0-1,0 0 0,0 0 1,0 0-1,0 0 1,0 0-1,0 0 1,1 0-1,-1 0 0,0 0 1,0 0-1,0 0 1,0 0-1,0 0 1,-8 27 872,-18 42-386,23-64-366,-8 26 118,-12 43 1,20-62-276,1 0-1,0 0 1,1 1-1,0-1 1,1 0-1,0 0 1,2 13-1,-1-23-78,-1-1-1,1 1 1,-1 0 0,1 0-1,0-1 1,-1 1 0,1 0-1,0-1 1,0 1-1,0-1 1,1 1 0,-1-1-1,0 1 1,0-1 0,1 0-1,-1 0 1,1 0 0,-1 1-1,1-2 1,-1 1 0,1 0-1,0 0 1,0 0-1,-1-1 1,4 2 0,1-1-1020,-1 0 1,1-1 0,0 1 0,-1-1-1,1 0 1,0-1 0,7 0 0,17-7-9751</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1.883"/>
    </inkml:context>
    <inkml:brush xml:id="br0">
      <inkml:brushProperty name="width" value="0.025" units="cm"/>
      <inkml:brushProperty name="height" value="0.025" units="cm"/>
    </inkml:brush>
  </inkml:definitions>
  <inkml:trace contextRef="#ctx0" brushRef="#br0">0 83 20916,'0'0'2568,"7"-8"-428,0 1-1849,1 0 0,-1 0 0,1 1 0,0 0 0,0 1 0,1 0 0,-1 0 0,1 1 0,1 0 0,-1 0 0,0 1 0,1 0-1,-1 1 1,1 0 0,12-1 0,-12 2-183,0 1-1,0 0 0,0 0 0,0 1 0,0 0 1,0 0-1,0 1 0,0 1 0,12 4 1,-19-6-93,0 1 0,0 0 1,-1 0-1,1 0 0,0 0 1,-1 0-1,1 1 0,-1-1 1,0 1-1,0 0 0,0-1 1,0 1-1,0 0 0,0 0 1,-1 0-1,0 0 1,0 1-1,1-1 0,-2 0 1,1 1-1,0-1 0,-1 0 1,1 1-1,-1-1 0,0 0 1,0 1-1,-1-1 0,1 1 1,-1-1-1,-1 7 0,-3 4 47,0 0-1,-1 0 0,0 0 0,-1-1 1,0 0-1,-1 0 0,-1-1 0,0 0 1,-1 0-1,-15 14 0,9-9 6,1 1-1,1 0 1,-15 26-1,28-42-66,-1 0 0,1 0 0,0 1 0,0-1 0,0 0 0,1 1 0,-1-1 0,0 0 0,1 1 0,-1-1 0,1 1 0,0-1 0,0 1 0,0-1 0,0 1 0,1 2 0,0-4 0,-1 0 0,1 1 0,0-1 0,-1 0 0,1 0 0,0 0 0,0 0 0,0 0 0,0 0 0,0 0 0,0 0 0,0 0 0,1 0 0,-1 0 0,0-1 0,0 1 0,1 0 0,-1-1 0,0 1 0,3 0 0,6 1 0,2-1 0,-1 0 0,0 0 0,0-1 0,19-2 0,-14 1 0,54-8-2514,-2-5-5542,-28 5-5909</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2.584"/>
    </inkml:context>
    <inkml:brush xml:id="br0">
      <inkml:brushProperty name="width" value="0.025" units="cm"/>
      <inkml:brushProperty name="height" value="0.025" units="cm"/>
    </inkml:brush>
  </inkml:definitions>
  <inkml:trace contextRef="#ctx0" brushRef="#br0">1 250 12844,'0'0'16149,"9"-3"-14756,12-5-1178,-1-2-1,-1 0 1,1-1 0,-2-1-1,0-1 1,27-24 0,99-104 663,-144 141-878,0 0 0,0 0 0,0 0 0,0-1 0,0 1 0,0 0 0,0 0 0,0 0 0,0-1 0,0 1 0,0 0 0,0 0 0,0 0 0,1 0 0,-1-1 0,0 1 0,0 0 0,0 0 0,0 0 0,0 0 0,0-1 0,0 1 0,1 0 0,-1 0 0,0 0 0,0 0 0,0 0 0,0 0 0,1 0 0,-1 0 0,0 0 0,0-1 0,0 1 0,0 0 0,1 0 0,-1 0 0,0 0 0,0 0 0,0 0 0,1 0 0,-1 0 0,0 0 0,0 0 0,0 0 0,0 0 0,1 0 0,-1 1 0,0-1 0,0 0 0,0 0 0,1 0 0,-1 0 0,0 0 0,0 0 0,0 0 0,0 0 0,0 1 0,1-1 0,-1 0 0,0 0 0,0 0 0,0 0 0,0 0 0,0 1 0,0-1 0,0 0 0,0 0 0,0 0 0,1 1 0,-2 8 0,1-8 0,-7 23-42,-1 1 0,-1-1 0,-19 35 0,19-41-83,1-1 1,0 1-1,1 0 1,0 1-1,2 0 1,0 0 0,-3 35-1,11-33-2877,-3-20 2741,1-1 1,-1 0-1,1 1 1,-1-1-1,1 1 1,-1-1-1,1 0 1,0 1-1,-1-1 1,1 0-1,0 0 1,-1 1-1,1-1 1,-1 0-1,1 0 1,0 0-1,-1 0 1,1 0-1,0 0 1,-1 0-1,1 0 1,0 0-1,-1 0 1,1 0-1,0 0 1,0-1-1,17-4-7501</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2.924"/>
    </inkml:context>
    <inkml:brush xml:id="br0">
      <inkml:brushProperty name="width" value="0.025" units="cm"/>
      <inkml:brushProperty name="height" value="0.025" units="cm"/>
    </inkml:brush>
  </inkml:definitions>
  <inkml:trace contextRef="#ctx0" brushRef="#br0">68 0 20211,'0'0'3139,"-47"61"513,34-30-1699,5-5-1472,8 1-417,2-5-32,14-4-737,7-6-2626,-2-6-1537,2-5-2596</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3.366"/>
    </inkml:context>
    <inkml:brush xml:id="br0">
      <inkml:brushProperty name="width" value="0.025" units="cm"/>
      <inkml:brushProperty name="height" value="0.025" units="cm"/>
    </inkml:brush>
  </inkml:definitions>
  <inkml:trace contextRef="#ctx0" brushRef="#br0">107 1 20275,'0'0'11472,"-4"8"-10601,1-5-777,0 1-89,0 0-1,0 0 0,0 0 0,1 1 0,-1-1 1,1 1-1,0-1 0,1 1 0,-1 0 0,1 0 1,0 0-1,-1 8 0,5-12-4,0 0 0,1 0 0,-1 0 0,1-1 0,-1 1 0,0-1 0,1 0 0,-1 0 0,5 0 0,1 0 0,4 2-128,0 0-1,0 0 1,0 1 0,-1 1 0,1 0-1,-1 1 1,22 11 0,-31-14 113,0-1 0,0 1 0,0-1 0,0 1 0,-1 0 0,1 0 0,-1 0 0,1 1 0,-1-1 0,0 1 0,0-1 0,0 1 0,0 0 0,0-1 0,-1 1 0,1 0 0,-1 0 0,0 0 0,0 0 0,0 1 0,0-1 0,0 0 0,-1 0 0,0 1 0,1-1 0,-1 0 0,0 0 0,-1 1 0,1-1 0,-1 0 0,1 0 0,-1 1 0,0-1 0,0 0 0,0 0 0,-1 0 0,-2 5 0,-1-1 100,0 0 1,-1-1-1,0 0 1,0 0-1,0 0 1,-1-1-1,0 0 1,0 0 0,0-1-1,0 1 1,-11 3-1,3-2 10,0 0 0,0 0 0,0-2 0,-1 0 0,-18 3 0,30-6-86,0-1 1,-1 0-1,1 1 1,0-1-1,0-1 1,-1 1-1,1 0 1,0-1-1,0 0 1,0 0-1,-5-2 0,7 1-33,0 1-1,1 0 0,-1-1 1,0 0-1,1 1 0,-1-1 1,1 0-1,-1 0 0,1 0 1,0 0-1,0 0 1,0 0-1,0 0 0,0 0 1,1 0-1,-1 0 0,0-1 1,1 1-1,0 0 0,-1 0 1,1-1-1,0-2 0,-1-19-4654,4-46 0,7 16-5015</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3.692"/>
    </inkml:context>
    <inkml:brush xml:id="br0">
      <inkml:brushProperty name="width" value="0.025" units="cm"/>
      <inkml:brushProperty name="height" value="0.025" units="cm"/>
    </inkml:brush>
  </inkml:definitions>
  <inkml:trace contextRef="#ctx0" brushRef="#br0">0 4 13421,'0'0'11627,"64"-3"-9609,-37 3-225,1 3-992,5 4-641,3 0-352,0-1-3427,-2-1-4357</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4.033"/>
    </inkml:context>
    <inkml:brush xml:id="br0">
      <inkml:brushProperty name="width" value="0.025" units="cm"/>
      <inkml:brushProperty name="height" value="0.025" units="cm"/>
    </inkml:brush>
  </inkml:definitions>
  <inkml:trace contextRef="#ctx0" brushRef="#br0">1 265 22517,'0'0'7015,"13"-2"-5995,2-1-856,-1-1 0,1-1 0,-1 0 1,0 0-1,0-1 0,0-1 1,-1-1-1,23-15 0,-15 5-110,0-1-1,-1-1 0,-1 0 1,-1-1-1,-1-1 1,-1-1-1,16-30 0,-46 80 61,0 2 0,2-1 0,1 2 0,1 0 0,-9 53 0,10-26-1557,3 0 0,1 72-1,5-96-6035</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7.558"/>
    </inkml:context>
    <inkml:brush xml:id="br0">
      <inkml:brushProperty name="width" value="0.025" units="cm"/>
      <inkml:brushProperty name="height" value="0.025" units="cm"/>
    </inkml:brush>
  </inkml:definitions>
  <inkml:trace contextRef="#ctx0" brushRef="#br0">1 1 9865,'0'0'18802,"69"10"-17681,-18-10-801,3-4-320,0 1-32,-6 3-1121,-10 0-961,-11 0-384,-14 10-545,-13 3-768,-11 1-1891,-21-1-3939</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7.887"/>
    </inkml:context>
    <inkml:brush xml:id="br0">
      <inkml:brushProperty name="width" value="0.025" units="cm"/>
      <inkml:brushProperty name="height" value="0.025" units="cm"/>
    </inkml:brush>
  </inkml:definitions>
  <inkml:trace contextRef="#ctx0" brushRef="#br0">1 0 16464,'0'0'6886,"51"11"-5252,-9-11-97,11 0-928,3 0-545,2 0-1442,-4 0-2978,-7-4-3427</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8.245"/>
    </inkml:context>
    <inkml:brush xml:id="br0">
      <inkml:brushProperty name="width" value="0.025" units="cm"/>
      <inkml:brushProperty name="height" value="0.025" units="cm"/>
    </inkml:brush>
  </inkml:definitions>
  <inkml:trace contextRef="#ctx0" brushRef="#br0">62 26 21364,'0'0'2493,"11"-5"-1740,4 0-537,0 1-1,0 0 1,1 1 0,-1 1 0,1 1 0,0 0-1,0 1 1,-1 0 0,29 5 0,-38-4-153,0 0 1,1 1 0,-1 0-1,0 0 1,0 0 0,-1 1 0,1 0-1,0 0 1,-1 1 0,0-1 0,0 1-1,8 7 1,-10-7-48,0 0 0,-1-1 1,1 1-1,-1 1 0,0-1 0,0 0 0,-1 0 1,1 1-1,-1-1 0,0 1 0,0-1 0,0 1 0,-1-1 1,0 1-1,1-1 0,-2 1 0,1 0 0,0-1 1,-3 9-1,0-1 210,0-1 1,-1 0 0,-1-1 0,0 1-1,0-1 1,-1 0 0,0 0 0,-1-1-1,-8 11 1,-78 77 1210,73-79-1100,-28 26 162,31-31-561,0 2 0,1 0-1,1 1 1,0 1 0,1 0 0,-21 35 0,26-26-1864,10-14-1724,10-5-4846,10-6-7343</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143"/>
    </inkml:context>
    <inkml:brush xml:id="br0">
      <inkml:brushProperty name="width" value="0.025" units="cm"/>
      <inkml:brushProperty name="height" value="0.025" units="cm"/>
    </inkml:brush>
  </inkml:definitions>
  <inkml:trace contextRef="#ctx0" brushRef="#br0">45 332 16207,'0'0'2371,"-9"6"303,-26 19-368,35-25-2218,0 0 0,0 0 0,1 0 0,-1 0 0,0 0 0,0 0 0,0 0 0,0 0 0,1 0 0,-1 0 0,0 1 0,0-1-1,0 0 1,0 0 0,0 0 0,0 0 0,1 0 0,-1 0 0,0 0 0,0 1 0,0-1 0,0 0 0,0 0 0,0 0 0,0 0 0,0 0 0,0 1 0,0-1 0,0 0-1,0 0 1,0 0 0,0 0 0,0 1 0,0-1 0,0 0 0,0 0 0,0 0 0,0 0 0,0 1 0,0-1 0,0 0 0,0 0 0,0 0 0,20-5 633,5-8-123,1-2 0,-2 0 0,45-38 1,60-65-397,-72 56-139,-38 40-40,0 0 1,24-18-1,-37 37-51,-5 12-88,-5 14 85,-1-1 0,-1 0 0,-1 0 0,-11 23 0,-2 11 95,18-52-62,-8 22-1,2 1 1,0 0-1,2 0 1,1 1-1,-3 38 1,8-64-90,0-1 1,0 1-1,0 0 0,0 0 1,1-1-1,-1 1 1,0 0-1,1 0 0,-1-1 1,1 1-1,0 0 0,-1-1 1,1 1-1,0-1 0,0 1 1,0-1-1,0 1 1,0-1-1,1 0 0,-1 1 1,0-1-1,1 0 0,-1 0 1,1 0-1,-1 0 1,3 1-1,-1-1-431,0 0 0,0 0-1,1-1 1,-1 1 0,0-1 0,0 0 0,0 0 0,1 0-1,-1 0 1,0-1 0,0 1 0,0-1 0,0 0 0,6-2-1,23-17-7455</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532"/>
    </inkml:context>
    <inkml:brush xml:id="br0">
      <inkml:brushProperty name="width" value="0.025" units="cm"/>
      <inkml:brushProperty name="height" value="0.025" units="cm"/>
    </inkml:brush>
  </inkml:definitions>
  <inkml:trace contextRef="#ctx0" brushRef="#br0">0 31 16143,'0'0'8248,"11"-4"-7394,4-2-410,1 1 0,0 1 0,0 0 0,30-2 0,-38 5-280,-1 1-1,1-1 0,0 2 1,0-1-1,0 1 1,-1 0-1,1 0 0,0 1 1,-1 0-1,1 0 1,-1 1-1,0 0 0,0 0 1,9 7-1,-13-9-122,-1 1-1,0 0 1,-1 1-1,1-1 0,0 0 1,-1 0-1,1 1 1,-1-1-1,1 1 0,-1-1 1,0 1-1,0 0 1,-1-1-1,1 1 0,0 0 1,-1 0-1,0 0 1,1-1-1,-1 1 0,0 0 1,-1 0-1,1 0 1,0 0-1,-1-1 1,0 1-1,1 0 0,-1 0 1,0-1-1,0 1 1,-2 2-1,-4 8 218,1-2-1,-1 1 1,-1-1 0,-17 19-1,-39 34-6,45-47-236,1 0 0,1 1-1,-19 26 1,35-44-19,0 1 1,1 0-1,-1 0 0,0-1 1,1 1-1,-1 0 0,1 0 1,-1 0-1,1 0 0,0 0 1,-1 0-1,1 0 0,0 0 0,0 0 1,0 0-1,-1 0 0,1 0 1,0-1-1,0 1 0,0 0 1,1 0-1,-1 0 0,0 0 1,0 0-1,0 0 0,1 0 1,-1 0-1,0 0 0,2 1 1,-1-1-27,0 0 0,1 0 1,-1 0-1,1 0 0,0 0 1,-1 0-1,1-1 0,0 1 1,0 0-1,-1-1 0,1 0 1,0 1-1,0-1 0,2 0 1,10 0-614,0 0-1,0-1 1,15-3 0,17-10-5112,2-4-3139</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860"/>
    </inkml:context>
    <inkml:brush xml:id="br0">
      <inkml:brushProperty name="width" value="0.025" units="cm"/>
      <inkml:brushProperty name="height" value="0.025" units="cm"/>
    </inkml:brush>
  </inkml:definitions>
  <inkml:trace contextRef="#ctx0" brushRef="#br0">1 221 17136,'0'0'12257,"8"-3"-11488,21-14-600,-1-1 0,0-1 0,-2-2 1,0 0-1,40-46 0,-9 12 925,-54 57-868,-4 10-72,-3 10-38,-14 25-116,-13 44 0,29-83 0,0-1 0,1 1 0,0-1 0,0 1 0,1-1 0,0 1 0,0-1 0,1 1 0,2 13 0,-2-21-75,-1 1-1,0 0 1,1 0-1,-1-1 1,0 1 0,1 0-1,-1 0 1,1-1-1,-1 1 1,1-1 0,-1 1-1,1 0 1,-1-1 0,1 1-1,0-1 1,-1 1-1,1-1 1,0 0 0,-1 1-1,3 0 1,9 1-4166,4-2-5149</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0.326"/>
    </inkml:context>
    <inkml:brush xml:id="br0">
      <inkml:brushProperty name="width" value="0.025" units="cm"/>
      <inkml:brushProperty name="height" value="0.025" units="cm"/>
    </inkml:brush>
  </inkml:definitions>
  <inkml:trace contextRef="#ctx0" brushRef="#br0">23 0 21044,'0'0'8552,"3"68"-7463,-11-35-288,-2 3-513,3-2-256,6-3-576,1-5-1731,7-11-2113,9-9-1697,5-6-4646</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0.684"/>
    </inkml:context>
    <inkml:brush xml:id="br0">
      <inkml:brushProperty name="width" value="0.025" units="cm"/>
      <inkml:brushProperty name="height" value="0.025" units="cm"/>
    </inkml:brush>
  </inkml:definitions>
  <inkml:trace contextRef="#ctx0" brushRef="#br0">124 11 18289,'0'0'9172,"-9"-3"-8852,5 1-297,2 1-18,0 0 0,-1 0 0,1 1 0,0-1 0,0 0 0,-1 1 1,1 0-1,0-1 0,-1 1 0,-4 1 0,6-1-4,0 1 0,0-1 0,0 1 0,0 0 0,0 0 0,0 0 0,1-1 0,-1 1 0,0 0 1,0 0-1,1 0 0,-1 0 0,0 0 0,1 0 0,-1 1 0,1-1 0,-1 0 0,1 0 0,0 0 0,-1 0 0,1 1 0,0-1 0,0 0 1,0 0-1,0 1 0,0-1 0,0 0 0,0 0 0,0 0 0,1 2 0,0 0-1,-1 0 1,1-1-1,0 1 0,0-1 0,0 0 1,0 1-1,0-1 0,0 0 1,1 1-1,-1-1 0,1 0 0,0 0 1,-1 0-1,1 0 0,0-1 1,0 1-1,3 2 0,47 28 5,-28-17 17,-23-15-18,6 4-14,1 1 0,-1 1 1,0-1-1,0 1 1,9 12-1,-15-17 42,0 0 0,0 1-1,0-1 1,0 1-1,0-1 1,-1 1 0,1-1-1,-1 1 1,1 0 0,-1-1-1,1 1 1,-1-1-1,0 1 1,0 0 0,0-1-1,0 1 1,0 0 0,0-1-1,-1 1 1,1 0-1,0-1 1,-1 1 0,1-1-1,-1 1 1,0-1-1,1 1 1,-1-1 0,0 1-1,0-1 1,0 0 0,0 1-1,0-1 1,0 0-1,-1 0 1,1 0 0,0 0-1,-3 2 1,-7 5 188,0 0 0,0-1 0,0 0 0,-1-1 0,0 0 0,-1-1 1,1-1-1,-1 0 0,0 0 0,0-1 0,0-1 0,-24 1 0,35-3-364,1 0-1,0 0 1,-1 0-1,1 0 0,0-1 1,-1 1-1,1-1 1,0 1-1,0-1 1,-1 1-1,1-1 0,0 0 1,0 1-1,0-1 1,0 0-1,0 0 1,0 0-1,0 0 1,0 0-1,0 0 0,1 0 1,-1 0-1,0 0 1,0-1-1,1 1 1,-1 0-1,1 0 0,-1-1 1,1 1-1,0 0 1,0-1-1,-1 1 1,1-3-1,1-52-9727,0 43 6546,4-26-10495</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027"/>
    </inkml:context>
    <inkml:brush xml:id="br0">
      <inkml:brushProperty name="width" value="0.025" units="cm"/>
      <inkml:brushProperty name="height" value="0.025" units="cm"/>
    </inkml:brush>
  </inkml:definitions>
  <inkml:trace contextRef="#ctx0" brushRef="#br0">0 13 15310,'0'0'11884,"64"-12"-10699,-40 12-673,3 0-384,5 0-448,-1 4-2434,-1-4-2852,0 0-5572</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383"/>
    </inkml:context>
    <inkml:brush xml:id="br0">
      <inkml:brushProperty name="width" value="0.025" units="cm"/>
      <inkml:brushProperty name="height" value="0.025" units="cm"/>
    </inkml:brush>
  </inkml:definitions>
  <inkml:trace contextRef="#ctx0" brushRef="#br0">0 270 18674,'0'0'8653,"9"0"-6635,6-1-1862,-1-2-1,0 0 1,0 0 0,0-1-1,-1-1 1,1 0 0,-1-1-1,0 0 1,-1-1 0,0-1-1,0 0 1,0 0 0,15-15-1,-6 4 23,0-1-1,-1-1 1,-1 0-1,-1-1 1,-1-1-1,17-31 1,-56 136-178,13-49-1113,2 1-1,2-1 1,-2 47 0,0-2-2586,4-60-3652</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710"/>
    </inkml:context>
    <inkml:brush xml:id="br0">
      <inkml:brushProperty name="width" value="0.025" units="cm"/>
      <inkml:brushProperty name="height" value="0.025" units="cm"/>
    </inkml:brush>
  </inkml:definitions>
  <inkml:trace contextRef="#ctx0" brushRef="#br0">1 201 18385,'0'0'3396,"12"-6"-1581,36-11-983,0 1 0,0 3 0,72-10 1,167-10 285,433 11-569,1 60-773,-668-33 127,314 19-275,-5-28 419,-323 0 600,49-10-1,-75 11-222,-1 0-1,1-1 1,-1-1 0,0 0-1,-1 0 1,1-1 0,15-11-1,-25 16-399,-1 0-1,1 0 1,0-1-1,-1 1 1,0 0 0,1-1-1,-1 1 1,0-1-1,0 0 1,1 1-1,-1-1 1,-1 0 0,1 1-1,1-4 1,-2 5-82,0-1 0,0 0 1,0 0-1,0 0 1,0 1-1,0-1 0,0 0 1,-1 0-1,1 1 1,0-1-1,0 0 0,-1 1 1,1-1-1,0 0 1,-1 1-1,1-1 0,-1 0 1,1 1-1,-1-1 1,1 1-1,-1-1 0,1 1 1,-1-1-1,0 0 1,-23-10-3981,-3 4-3399,22 5 5606,-18-4-10383</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071"/>
    </inkml:context>
    <inkml:brush xml:id="br0">
      <inkml:brushProperty name="width" value="0.025" units="cm"/>
      <inkml:brushProperty name="height" value="0.025" units="cm"/>
    </inkml:brush>
  </inkml:definitions>
  <inkml:trace contextRef="#ctx0" brushRef="#br0">0 280 13773,'0'0'11211,"14"1"-9188,-5-1-1792,0 0 1,1 0 0,-1 0-1,0-1 1,0-1 0,0 1-1,0-1 1,0-1-1,0 0 1,-1 0 0,1-1-1,9-6 1,47-34 1002,114-103 0,-111 88-953,-68 58-282,0 1-1,0 0 1,0 0-1,0 0 1,1 0-1,-1 0 1,0 0-1,0 0 1,0 0-1,0-1 1,0 1-1,1 0 1,-1 0-1,0 0 1,0 0-1,0 0 1,0 0-1,1 0 1,-1 0-1,0 0 1,0 0-1,0 0 1,0 0-1,1 0 1,-1 0-1,0 0 1,0 0-1,0 0 1,0 0-1,1 0 1,-1 0-1,0 1 1,0-1-1,0 0 1,0 0-1,0 0 1,1 0-1,-1 0 1,0 0-1,0 0 1,0 1-1,0-1 1,0 0-1,0 0 1,0 0-1,0 0 1,1 0-1,-1 1 1,0-1-1,0 0 1,0 0 0,0 0-1,0 0 1,0 1-1,0-1 1,0 0-1,0 0 1,0 0-1,0 0 1,0 1-1,0-1 1,0 0-1,0 0 1,0 0-1,0 0 1,-1 1-1,1-1 1,0 0-1,-1 12-189,-33 85 154,27-80 31,0 0-1,1 1 0,0 0 1,1 0-1,2 0 0,0 0 0,-1 22 1,4-38-156,0 0-1,0 0 1,0 0 0,0 0 0,0 0 0,1 0 0,-1 0 0,1 0 0,-1 0 0,1 0 0,0-1 0,0 1 0,0 0 0,0 0 0,0-1-1,0 1 1,1 0 0,1 2 0,-1-3-297,0 0 0,-1-1-1,1 1 1,0 0-1,0 0 1,-1-1 0,1 1-1,0-1 1,0 0-1,0 1 1,0-1 0,0 0-1,-1 0 1,1 0 0,0 0-1,0-1 1,0 1-1,0-1 1,0 1 0,-1-1-1,3 0 1,25-14-8937</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446"/>
    </inkml:context>
    <inkml:brush xml:id="br0">
      <inkml:brushProperty name="width" value="0.025" units="cm"/>
      <inkml:brushProperty name="height" value="0.025" units="cm"/>
    </inkml:brush>
  </inkml:definitions>
  <inkml:trace contextRef="#ctx0" brushRef="#br0">203 1 10794,'-13'9'5371,"8"-5"-5188,-25 19 3033,-52 51-1,75-68-2649,0 1 0,0 0 1,1 1-1,1 0 0,-1 0 0,1 0 1,0 0-1,1 1 0,0 0 0,0 0 0,1 0 1,1 0-1,-1 1 0,-1 15 0,4-23-538,0-1 0,0 1 0,0-1-1,0 1 1,1-1 0,-1 1 0,0-1 0,1 1-1,0-1 1,-1 0 0,1 1 0,0-1-1,-1 0 1,1 1 0,0-1 0,0 0 0,0 0-1,0 0 1,0 0 0,0 0 0,1 0 0,1 2-1,0-2 0,1 1 0,-1-1 0,1 1 0,-1-1-1,1 0 1,0 0 0,-1-1 0,1 1 0,4-1-1,2 0 12,0 0-1,0 0 1,0-2-1,0 1 0,0-1 1,15-5-1,-17 3-26,0 0 0,0 0 0,-1 0 0,0-1 0,0 0-1,0 0 1,0-1 0,-1 0 0,0 0 0,0-1 0,-1 0 0,0 0-1,0 0 1,-1 0 0,1-1 0,-2 1 0,1-1 0,-1 0 0,0-1-1,-1 1 1,0 0 0,0-1 0,-1 1 0,0-1 0,0 0 0,-1 1-1,0-1 1,-1 1 0,-1-12 0,1 18-9,1-1 0,-1 1 0,0-1-1,0 1 1,0 0 0,0 0 0,0-1 0,-1 1 0,1 0 0,-1 0 0,1 0-1,-1 0 1,0 0 0,1 1 0,-1-1 0,0 1 0,0-1 0,-1 1-1,1-1 1,0 1 0,0 0 0,-1 0 0,1 0 0,0 0 0,-1 1 0,1-1-1,-1 1 1,1-1 0,-1 1 0,1 0 0,-1 0 0,1 0 0,-1 0-1,1 0 1,-1 1 0,1-1 0,-1 1 0,1 0 0,-3 1 0,1-2-18,0 1-1,0 1 1,0-1 0,0 1 0,0-1-1,0 1 1,0 0 0,1 1 0,-1-1-1,1 0 1,-1 1 0,1 0 0,0 0-1,0 0 1,0 0 0,0 1 0,1-1-1,0 1 1,-1-1 0,1 1 0,0 0-1,-2 8 1,4-11-167,-1 0 0,1-1-1,0 1 1,0 0 0,0 0 0,0 0 0,0 0-1,0 0 1,1 0 0,-1 0 0,0 0 0,0-1-1,1 1 1,-1 0 0,0 0 0,1 0 0,-1 0-1,1-1 1,-1 1 0,1 0 0,-1-1 0,1 1-1,0 0 1,-1-1 0,1 1 0,0 0 0,-1-1-1,1 1 1,0-1 0,0 0 0,0 1 0,-1-1-1,1 0 1,0 1 0,1-1 0,36 3-8371,-31-3 6529,30 0-10546</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773"/>
    </inkml:context>
    <inkml:brush xml:id="br0">
      <inkml:brushProperty name="width" value="0.025" units="cm"/>
      <inkml:brushProperty name="height" value="0.025" units="cm"/>
    </inkml:brush>
  </inkml:definitions>
  <inkml:trace contextRef="#ctx0" brushRef="#br0">263 0 17136,'-10'3'1692,"-9"4"-552,-1 0 0,1 2 0,0 0 0,1 2 0,-19 12 0,25-14-441,0 0 1,1 1-1,0 0 0,0 0 0,1 1 0,0 1 1,1 0-1,-12 19 0,19-28-669,1-1 0,-1 1 0,1 0-1,0 0 1,-1-1 0,1 1 0,1 0 0,-1 0 0,0 0 0,1 0 0,-1 0 0,1 0-1,0 1 1,0-1 0,0 0 0,0 0 0,1 0 0,-1 0 0,1 0 0,0 0-1,0 0 1,2 5 0,-1-6-24,1 1 0,-1-1 0,1 0 0,0 0 0,-1 0 0,1 0 0,0 0 0,0 0 0,0-1 0,1 1 0,-1-1 0,0 0-1,0 0 1,1 0 0,-1-1 0,1 1 0,-1-1 0,1 0 0,4 0 0,6 0-6,1 0 0,-1-1 0,0-1 0,1 0 0,-1-1 0,0-1 0,0 0 0,-1-1 0,1 0 0,19-11 0,-26 12 0,-1 0 0,1 0 0,-1 0 0,0-1 0,0 0 0,-1 0 0,1-1 0,-1 1 0,0-1 0,-1 0 0,0 0 0,0-1 0,0 0 0,0 1 0,-1-1 0,0 0 0,-1 0 0,0-1 0,0 1 0,0 0 0,1-14 0,-3 18-61,0 0 0,0 0 0,0 0 0,-1 0 0,1 0 0,-1 0 0,1 0 0,-1 1 0,0-1 0,0 0 0,0 0 0,-1 1 0,1-1 0,0 1 0,-1-1 0,0 1 0,0-1 0,0 1 0,0 0 0,0 0 0,0 0 0,0 0 0,0 1 0,-1-1 0,1 0 0,-1 1 0,0 0 0,1-1 0,-5 0 0,-4-1-1158,0 0 0,-1 1 0,1 0 0,-1 1 0,-22 0-1</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3.190"/>
    </inkml:context>
    <inkml:brush xml:id="br0">
      <inkml:brushProperty name="width" value="0.025" units="cm"/>
      <inkml:brushProperty name="height" value="0.025" units="cm"/>
    </inkml:brush>
  </inkml:definitions>
  <inkml:trace contextRef="#ctx0" brushRef="#br0">0 77 10442,'0'0'22325,"54"-39"-22325,6 30 0,9 0 0,3 0 0,-3 3 0,-10 2 0,-9 3-352,-19 1-2467,-18 0-1857,-26 2-13165</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3.563"/>
    </inkml:context>
    <inkml:brush xml:id="br0">
      <inkml:brushProperty name="width" value="0.025" units="cm"/>
      <inkml:brushProperty name="height" value="0.025" units="cm"/>
    </inkml:brush>
  </inkml:definitions>
  <inkml:trace contextRef="#ctx0" brushRef="#br0">1 33 18417,'0'0'11820,"80"13"-10059,-17-26-992,8 3-769,1 1 0,-5 1-801,-8 6-2626,-14-1-4837</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4.182"/>
    </inkml:context>
    <inkml:brush xml:id="br0">
      <inkml:brushProperty name="width" value="0.025" units="cm"/>
      <inkml:brushProperty name="height" value="0.025" units="cm"/>
    </inkml:brush>
  </inkml:definitions>
  <inkml:trace contextRef="#ctx0" brushRef="#br0">0 453 15759,'0'0'6273,"9"-2"-4843,4-3-1061,-1 0-1,0-1 0,-1 0 1,1-1-1,-1-1 1,0 0-1,-1 0 1,0-1-1,0 0 0,10-14 1,91-117 1192,-105 131-1569,114-183 619,-111 177-550,-8 63-34,-21 75-518,10-76-209,3 1 1,2-1 0,1 61-1,4-107 539,0 0-1,0 1 1,0-1-1,0 0 0,0 0 1,0 0-1,1 0 1,-1 0-1,0 0 1,1 0-1,-1 0 0,1 0 1,-1 0-1,1 0 1,0 0-1,-1 0 0,1 0 1,0 0-1,-1-1 1,1 1-1,0 0 0,0 0 1,0-1-1,0 1 1,0-1-1,1 2 1,0-2-189,0 0 0,0 1 0,0-1 0,0 0 0,0 0 0,-1 0 0,1-1 0,0 1 1,0 0-1,0-1 0,0 1 0,-1-1 0,1 1 0,0-1 0,0 0 0,-1 0 1,3-1-1,30-26-7781</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4.525"/>
    </inkml:context>
    <inkml:brush xml:id="br0">
      <inkml:brushProperty name="width" value="0.025" units="cm"/>
      <inkml:brushProperty name="height" value="0.025" units="cm"/>
    </inkml:brush>
  </inkml:definitions>
  <inkml:trace contextRef="#ctx0" brushRef="#br0">260 0 14734,'0'0'1922,"-40"72"96,16-26-97,1 4-1248,3-2 128,7-3 256,4-4-481,5-10-512,4-6-416,0-7-737,0-10 256,5-7-256,-3-1-929,-2-4-3010,0-7-8297</inkml:trace>
  <inkml:trace contextRef="#ctx0" brushRef="#br0" timeOffset="1">0 257 13164,'0'0'15215,"87"-35"-13902,-39 27-800,6-1-417,-5 0-705,-3-1-3875,-11 0-6310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056"/>
    </inkml:context>
    <inkml:brush xml:id="br0">
      <inkml:brushProperty name="width" value="0.025" units="cm"/>
      <inkml:brushProperty name="height" value="0.025" units="cm"/>
    </inkml:brush>
  </inkml:definitions>
  <inkml:trace contextRef="#ctx0" brushRef="#br0">36 1 18417,'0'0'5926,"-3"53"-3203,-5-25-1186,-1 7-896,1-2-129,2-2-224,4-4-256,2-9-160,0-6-1025,11-10-897,6-2-929,2-17-1024,1-12-1955,0-8-7591</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412"/>
    </inkml:context>
    <inkml:brush xml:id="br0">
      <inkml:brushProperty name="width" value="0.025" units="cm"/>
      <inkml:brushProperty name="height" value="0.025" units="cm"/>
    </inkml:brush>
  </inkml:definitions>
  <inkml:trace contextRef="#ctx0" brushRef="#br0">86 1 10922,'0'0'7431,"-21"66"-4356,5-29-1569,1 2-834,-1 0 225,4-3 192,6-5-672,6-9-353,0-7-1506,0-9-1601,8-6-1377</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768"/>
    </inkml:context>
    <inkml:brush xml:id="br0">
      <inkml:brushProperty name="width" value="0.025" units="cm"/>
      <inkml:brushProperty name="height" value="0.025" units="cm"/>
    </inkml:brush>
  </inkml:definitions>
  <inkml:trace contextRef="#ctx0" brushRef="#br0">37 297 15727,'0'0'11691,"69"-11"-10250,-16 7-512,4-2-448,5-1-353,-6-1-128,-8-1-1410,-11 1-2401,-13-2-3012</inkml:trace>
  <inkml:trace contextRef="#ctx0" brushRef="#br0" timeOffset="1">1 45 17585,'0'0'11338,"57"-31"-10249,-13 24 32,12 2-608,2 3-417,6 2-64,-2 0-608,-6 5-1442,-6 0-2851,-11-1-2882</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091"/>
    </inkml:context>
    <inkml:brush xml:id="br0">
      <inkml:brushProperty name="width" value="0.025" units="cm"/>
      <inkml:brushProperty name="height" value="0.025" units="cm"/>
    </inkml:brush>
  </inkml:definitions>
  <inkml:trace contextRef="#ctx0" brushRef="#br0">563 0 21845,'0'0'966,"-4"9"369,1-1-1132,0 1 0,0 0 0,1 0 0,1 0 1,-1 0-1,2 0 0,-1 0 0,1 0 1,0 0-1,1 0 0,0 1 0,1-1 1,3 11-1,0 2-155,0 1 1,-1 0-1,-2 1 1,0-1-1,-1 0 1,-2 1 0,0-1-1,-1 0 1,-2 0-1,0 0 1,-2 0-1,0-1 1,-1 1-1,-16 30 1,6-20-378,-1-1 0,-2-1 0,-1-1 0,-1 0 1,-2-2-1,-1 0 0,-1-2 0,-42 32 0,47-40-803,-1-2-1,-1-1 1,0-1-1,-1-1 1,-1 0-1,-47 15 1,5-11-4585</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512"/>
    </inkml:context>
    <inkml:brush xml:id="br0">
      <inkml:brushProperty name="width" value="0.025" units="cm"/>
      <inkml:brushProperty name="height" value="0.025" units="cm"/>
    </inkml:brush>
  </inkml:definitions>
  <inkml:trace contextRef="#ctx0" brushRef="#br0">424 22 11211,'0'0'6475,"-13"-6"-5861,6 3-574,4 2-28,0-1 1,0 0 0,0 1-1,0 0 1,0 0-1,0 0 1,-1 0 0,1 0-1,0 1 1,-1-1 0,1 1-1,0 0 1,-1 0-1,1 0 1,0 0 0,-1 1-1,1 0 1,0-1 0,0 1-1,-1 0 1,1 0-1,0 1 1,0-1 0,0 1-1,0 0 1,0-1-1,1 1 1,-4 3 0,-19 21 492,1 2 1,1 0 0,1 2-1,2 0 1,1 1 0,-28 64 0,19-26 634,3 1 0,-23 101 1,39-136-1066,2 0-1,2 0 1,1 1 0,2 0 0,1-1-1,6 55 1,-5-85-76,1 1 1,1-1-1,-1 0 0,1 0 0,0 0 1,0 0-1,0 0 0,1 0 0,0-1 1,0 1-1,0-1 0,0 0 1,1 0-1,0 0 0,8 7 0,-6-7-52,1 1 0,0-2 0,0 1 0,1-1 0,-1 0 0,1 0 0,-1-1 0,1 0 0,14 2 0,3-3-332,-1 0 0,0-2 1,1 0-1,-1-2 0,0-1 1,28-8-1,137-50-4805,-166 53 4316,95-33-4935</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917"/>
    </inkml:context>
    <inkml:brush xml:id="br0">
      <inkml:brushProperty name="width" value="0.025" units="cm"/>
      <inkml:brushProperty name="height" value="0.025" units="cm"/>
    </inkml:brush>
  </inkml:definitions>
  <inkml:trace contextRef="#ctx0" brushRef="#br0">1 62 19058,'11'-7'2061,"3"-1"-1163,1 0 1,0 1 0,1 1 0,0 0-1,0 1 1,28-5 0,-39 9-782,1 0 0,-1 0 0,0 0 0,1 1 1,-1 0-1,0 0 0,1 0 0,-1 1 0,0 0 1,1 0-1,-1 0 0,0 0 0,0 1 0,0 0 0,0 0 1,0 1-1,0-1 0,-1 1 0,1 0 0,-1 0 0,1 0 1,-1 1-1,-1 0 0,1 0 0,0 0 0,-1 0 0,0 0 1,4 7-1,-5-7-89,0 1 1,0 0-1,0 0 0,-1-1 1,1 1-1,-1 1 1,-1-1-1,1 0 0,-1 0 1,1 0-1,-2 0 1,1 0-1,0 0 0,-1 1 1,0-1-1,0 0 1,-3 7-1,-3 4 182,-1 0 1,0-1-1,-20 28 0,20-33-134,0 0 0,1 1 0,1 0 0,0 1-1,0-1 1,1 1 0,-6 23 0,11-32-76,0-1 0,0 0 0,0 0 0,0 1 0,1-1 0,-1 0 0,1 0 0,-1 0 0,1 1 0,0-1 0,0 0 0,0 0 0,0 0 0,0 0 0,0 0 0,1 0 0,-1-1 0,1 1 0,-1 0 0,1-1 0,0 1 0,-1-1 0,1 0 0,0 1 0,0-1 0,0 0 0,0 0 0,0 0 0,0 0 0,0-1 0,1 1 0,-1 0 0,4 0 0,11 2 0,1 1 0,-1-2 0,24 1 0,-29-3 0,135 1-3182,-68-7-4398</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8.784"/>
    </inkml:context>
    <inkml:brush xml:id="br0">
      <inkml:brushProperty name="width" value="0.025" units="cm"/>
      <inkml:brushProperty name="height" value="0.025" units="cm"/>
    </inkml:brush>
  </inkml:definitions>
  <inkml:trace contextRef="#ctx0" brushRef="#br0">0 20 2434,'0'0'20372,"60"0"-19444,-14-6-31,16-1-384,7 2-353,5 3-96,-3 2-705,-14 0-2273,-13 0-2339,-18 0-4709</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9.115"/>
    </inkml:context>
    <inkml:brush xml:id="br0">
      <inkml:brushProperty name="width" value="0.025" units="cm"/>
      <inkml:brushProperty name="height" value="0.025" units="cm"/>
    </inkml:brush>
  </inkml:definitions>
  <inkml:trace contextRef="#ctx0" brushRef="#br0">1 51 18161,'0'0'2082,"62"4"-128,3-12-1153,16-5-161,10-1 97,2 3-385,-6 4-288,-8 6-1249,-14 1-3203,-14 0-4452</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0.143"/>
    </inkml:context>
    <inkml:brush xml:id="br0">
      <inkml:brushProperty name="width" value="0.025" units="cm"/>
      <inkml:brushProperty name="height" value="0.025" units="cm"/>
    </inkml:brush>
  </inkml:definitions>
  <inkml:trace contextRef="#ctx0" brushRef="#br0">0 1 6470,'0'0'3555</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0.577"/>
    </inkml:context>
    <inkml:brush xml:id="br0">
      <inkml:brushProperty name="width" value="0.025" units="cm"/>
      <inkml:brushProperty name="height" value="0.025" units="cm"/>
    </inkml:brush>
  </inkml:definitions>
  <inkml:trace contextRef="#ctx0" brushRef="#br0">4 293 6246,'0'-11'4255,"0"10"-4538,-1-21 1318,-1-31 4669,3 31-699,6 60-3217,17 165 1326,51 306 851,-72-495-3805,-3-9-40,0-1-1,1 0 0,-1 0 1,1 0-1,0 0 1,1-1-1,-1 1 0,1 0 1,-1 0-1,1-1 0,0 1 1,0-1-1,5 6 0,-6-9-115,0 1 0,-1-1 0,1 0-1,0 0 1,0 0 0,0 0 0,0 0 0,-1 0-1,1 0 1,0 0 0,0-1 0,0 1 0,-1 0-1,1 0 1,0-1 0,0 1 0,0 0 0,-1-1-1,1 1 1,0-1 0,-1 1 0,1-1 0,0 1-1,-1-1 1,1 1 0,-1-1 0,1 0-1,-1 1 1,1-1 0,-1 0 0,1 0 0,-1 1-1,0-1 1,1-1 0,15-32-28,-15 29 22,21-55 2,-3-2 0,-2 0 0,15-121 0,-23 95 0,-4-1 0,-9-114 0,1 175 0,0 0 0,-1-1 0,-2 1 0,-1 1 0,-16-41 0,26 68-55,-1 1 0,1-1 0,-1 0 1,1 1-1,-1 0 0,1-1 0,-1 1 0,1 0 0,-1 0 1,3 2-1,14 5-1700,0-1 0,1-1 0,22 3 0,27 3-6055,-29-5 790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1.249"/>
    </inkml:context>
    <inkml:brush xml:id="br0">
      <inkml:brushProperty name="width" value="0.025" units="cm"/>
      <inkml:brushProperty name="height" value="0.025" units="cm"/>
    </inkml:brush>
  </inkml:definitions>
  <inkml:trace contextRef="#ctx0" brushRef="#br0">0 47 18129,'0'0'6321,"10"-8"-5189,-6 5-1040,1-1 3,0 0 0,0 1 0,0-1 0,0 1-1,0 0 1,1 1 0,-1 0 0,1-1 0,0 2 0,0-1 0,-1 1 0,1-1 0,0 2 0,9-1 0,19 2 56,0 1 1,0 2 0,48 12 0,-61-11-289,0 1 1,-1 1 0,1 1-1,-1 1 1,-1 1 0,29 18 0,-44-25 122,0 0 0,0 0 0,-1 0 0,1 0 0,-1 0 0,0 1 0,0 0 0,0 0-1,0-1 1,0 2 0,-1-1 0,0 0 0,0 0 0,0 1 0,-1-1 0,1 1 0,-1 0 0,1 5 0,-2-4 17,0 0 0,-1 0 0,1 0 0,-1 0 0,0 0 0,-1 0 0,1 0 0,-1-1 0,-1 1 0,1-1 0,-1 1 0,-5 8 0,-4 2 279,0-1 0,-1 0 0,0-1 0,-1 0 0,-1-1 0,0-1 0,-31 20 0,-15 1 842,-28 18-566,76-37-2076,25-10-2244,30-10-2847,-4-10-336</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1.979"/>
    </inkml:context>
    <inkml:brush xml:id="br0">
      <inkml:brushProperty name="width" value="0.025" units="cm"/>
      <inkml:brushProperty name="height" value="0.025" units="cm"/>
    </inkml:brush>
  </inkml:definitions>
  <inkml:trace contextRef="#ctx0" brushRef="#br0">0 85 13805,'0'0'3977,"9"-2"-2519,33-9-513,0 1 0,1 3 0,74-4 0,144 10-13,-142 3-594,237 6-176,405-16 759,-141-14 414,-481 10-440,-3 1 2982,-136 11-3861,1 0 0,-1 0 0,0 1 0,1-1 0,-1 0 0,0 0 0,1 0 0,-1 0 0,0 1 0,1-1 0,-1 0 0,0 0 0,0 0 0,1 1-1,-1-1 1,0 0 0,0 0 0,0 1 0,1-1 0,-1 0 0,0 1 0,0-1 0,0 0 0,0 1 0,0-1 0,1 0 0,-1 1 0,0-1 0,0 0 0,0 1-1,0-1 1,0 0 0,0 1 0,0-1 0,0 1 0,0-1 0,0 0 0,-1 1 0,1-1 0,0 0 0,0 1 0,0-1 0,0 0 0,0 0 0,-1 1-1,1-1 1,0 0 0,0 1 0,0-1 0,-1 0 0,1 0 0,0 1 0,-1-1 0,-12 19 341,-5 0-337,0 2 1,1 0 0,-24 41 0,36-55-27,1 0 0,1 1 0,-1-1-1,1 1 1,0 0 0,1 0 0,0 0 0,0 0 0,1 0-1,0 0 1,1 0 0,-1 1 0,2-1 0,-1 0 0,1 0-1,3 14 1,-3-19-95,0-1 0,0 0 0,0 0 0,0 1 0,0-1 0,1 0-1,-1 0 1,1 0 0,0 0 0,-1 0 0,1-1 0,0 1 0,3 2 0,21 6-3694,11-8-4741</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2.866"/>
    </inkml:context>
    <inkml:brush xml:id="br0">
      <inkml:brushProperty name="width" value="0.025" units="cm"/>
      <inkml:brushProperty name="height" value="0.025" units="cm"/>
    </inkml:brush>
  </inkml:definitions>
  <inkml:trace contextRef="#ctx0" brushRef="#br0">1 364 12684,'0'0'11723,"11"-13"-9999,22-22-789,98-112 1617,-111 123-1938,-2-2 0,0 0 0,-1-1-1,16-38 1,-39 128-534,-5-14-452,2 0-1,2 1 1,0 61 0,7-109 129,0 0 0,0 0 0,0-1 0,1 1 0,-1 0 0,1 0 0,-1 0 0,1 0 0,0 0 0,0-1 0,0 1 0,0 0 0,0 0 0,0-1 0,2 3 0,-2-4-95,-1 1 0,1 0 0,0-1 0,0 1 0,0-1 0,0 1-1,-1-1 1,1 1 0,0-1 0,0 0 0,0 1 0,0-1 0,0 0 0,0 0 0,0 0 0,0 0 0,0 0 0,0 0 0,0 0 0,0 0 0,0 0 0,0 0 0,0-1 0,0 1-1,0 0 1,0-1 0,0 1 0,0-1 0,0 1 0,0-1 0,-1 1 0,3-2 0,11-16-8945</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193"/>
    </inkml:context>
    <inkml:brush xml:id="br0">
      <inkml:brushProperty name="width" value="0.025" units="cm"/>
      <inkml:brushProperty name="height" value="0.025" units="cm"/>
    </inkml:brush>
  </inkml:definitions>
  <inkml:trace contextRef="#ctx0" brushRef="#br0">73 22 18770,'0'0'5861,"12"-4"-3250,36-10-1314,-47 13-1252,1 1-1,0-1 1,-1 1-1,1-1 1,-1 1-1,1 0 1,0 0-1,-1 0 1,1 0-1,-1 0 1,1 0 0,0 0-1,-1 1 1,1-1-1,-1 0 1,1 1-1,-1 0 1,1-1-1,-1 1 1,1 0-1,-1 0 1,0-1-1,1 1 1,-1 0 0,0 0-1,0 1 1,1-1-1,-1 0 1,0 0-1,0 0 1,0 1-1,-1-1 1,1 1-1,0-1 1,0 0 0,-1 1-1,1 0 1,-1-1-1,0 1 1,1-1-1,-1 1 1,0 2-1,1 2 46,-1 0 0,1-1 0,-2 1 0,1 0-1,-1 0 1,1-1 0,-2 1 0,1 0 0,-4 10-1,-2-5 6,-1 1 0,0-1 0,-1 0 0,0 0 0,-1-1 0,0 0 0,-12 8-1,13-11-43,1-1-1,0 2 1,0-1-1,0 1 1,1 0-1,0 1 0,1 0 1,0 0-1,0 0 1,1 1-1,0 0 1,-4 11-1,9-20-57,0 0 0,0 0-1,-1 0 1,1 0 0,0 0 0,0 0 0,0 0-1,0 0 1,0 0 0,0 0 0,0 0 0,1 0-1,-1 0 1,0 0 0,1 0 0,-1 0 0,0 0-1,1 0 1,-1 0 0,1-1 0,-1 1 0,1 0-1,0 0 1,-1 0 0,1-1 0,0 1 0,1 0-1,0 1-38,0-1 0,0 0 0,1-1 0,-1 1 0,0 0 0,1-1-1,-1 1 1,1-1 0,-1 0 0,1 1 0,2-2 0,6 1-419,1-1-1,-1-1 1,23-6 0,-16 2-1159,-1-1 0,1-1-1,17-9 1,18-18-6303,-12 5-3412</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565"/>
    </inkml:context>
    <inkml:brush xml:id="br0">
      <inkml:brushProperty name="width" value="0.025" units="cm"/>
      <inkml:brushProperty name="height" value="0.025" units="cm"/>
    </inkml:brush>
  </inkml:definitions>
  <inkml:trace contextRef="#ctx0" brushRef="#br0">1 335 17392,'0'0'8494,"14"-11"-6151,30-25-860,-2-2-1,69-79 0,-97 100-1467,0 0 1,-1-1-1,-1-1 0,-1 0 0,10-23 0,-55 126-4,11-32-37,3 0 1,2 2 0,-14 71-1,32-124 109,-2 32-2326,2-33 2020,0 1 0,1 0 1,-1-1-1,0 1 0,0-1 0,0 1 1,1-1-1,-1 1 0,0-1 0,0 1 1,1-1-1,-1 1 0,0-1 1,1 0-1,-1 1 0,1-1 0,-1 1 1,1-1-1,-1 0 0,1 1 1,-1-1-1,1 0 0,-1 0 0,1 1 1,-1-1-1,1 0 0,-1 0 1,1 0-1,-1 0 0,1 0 0,-1 0 1,1 0-1,0 0 0,-1 0 1,1 0-1,-1 0 0,1 0 0,-1 0 1,1 0-1,-1 0 0,1 0 1,0-1-1,-1 1 0,1 0 0,-1 0 1,1-1-1,-1 1 0,1-1 1,18-12-9291</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909"/>
    </inkml:context>
    <inkml:brush xml:id="br0">
      <inkml:brushProperty name="width" value="0.025" units="cm"/>
      <inkml:brushProperty name="height" value="0.025" units="cm"/>
    </inkml:brush>
  </inkml:definitions>
  <inkml:trace contextRef="#ctx0" brushRef="#br0">98 1 19186,'0'0'3107,"-56"64"-128,34-33-289,8-1-1697,9-6-704,5-6-225,5-8-224,15-10-1666,6 0-1569,1-20-2563,0-7-6886</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280"/>
    </inkml:context>
    <inkml:brush xml:id="br0">
      <inkml:brushProperty name="width" value="0.025" units="cm"/>
      <inkml:brushProperty name="height" value="0.025" units="cm"/>
    </inkml:brush>
  </inkml:definitions>
  <inkml:trace contextRef="#ctx0" brushRef="#br0">189 108 16400,'0'0'9101,"-9"4"-7681,-44 25-101,50-27-1255,0 0-1,0 0 1,1 0-1,-1 0 1,1 0-1,0 1 1,-1-1-1,1 1 1,0 0-1,1 0 1,-1 0-1,0 0 1,1 0-1,0 0 1,-1 0-1,1 0 1,1 0 0,-1 1-1,0 4 1,56 0 811,-49-6-883,1 0 0,-1 0 0,0 1 0,0 0 0,0 0 0,0 1 0,0-1 0,-1 1 0,1 1-1,-1-1 1,0 1 0,0 0 0,5 7 0,-8-10 5,-1 0 1,1 0-1,-1 0 0,1 1 0,-1-1 0,0 1 1,0-1-1,0 1 0,0-1 0,0 1 0,-1 0 1,1-1-1,-1 1 0,0 0 0,0-1 0,0 1 1,0 0-1,0-1 0,0 1 0,-1 0 0,1-1 1,-1 1-1,0-1 0,0 1 0,0 0 1,0-1-1,0 0 0,0 1 0,-1-1 0,1 0 1,-1 0-1,0 0 0,0 0 0,1 0 0,-5 3 1,-5 4 201,0 0 1,-1-2-1,0 1 1,0-1-1,-1-1 1,1 0 0,-1-1-1,-1 0 1,1-1-1,-1-1 1,0 0-1,-26 2 1,39-5-276,-1 0 0,1 0-1,0 0 1,0 0 0,0-1 0,0 1-1,0 0 1,0-1 0,0 1 0,-1-1 0,1 1-1,0-1 1,1 1 0,-1-1 0,0 0 0,0 1-1,0-1 1,0 0 0,0 0 0,1 0-1,-1 0 1,0 0 0,1 0 0,-1 0 0,1 0-1,-1 0 1,1 0 0,-1 0 0,1 0 0,0 0-1,-1-2 1,-1-43-5265,2 33 3453,0-33-5292</inkml:trace>
  <inkml:trace contextRef="#ctx0" brushRef="#br0" timeOffset="1">186 13 18898,'0'0'7207,"50"-7"-4741,-26 7-2050,3 0-287,0 0-33,0 0-224,-4 0-1922,-4-2-2499,-7-1-5252</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607"/>
    </inkml:context>
    <inkml:brush xml:id="br0">
      <inkml:brushProperty name="width" value="0.025" units="cm"/>
      <inkml:brushProperty name="height" value="0.025" units="cm"/>
    </inkml:brush>
  </inkml:definitions>
  <inkml:trace contextRef="#ctx0" brushRef="#br0">0 227 16367,'0'0'11846,"9"-8"-10212,83-87-482,-79 80-1005,0-1 0,-2 0 0,0-1 0,-1 0 0,11-26 0,-43 102 173,2 1 0,-21 110-1,36-133-4666,0 58 0,5-82-2241,0-4-5140</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965"/>
    </inkml:context>
    <inkml:brush xml:id="br0">
      <inkml:brushProperty name="width" value="0.025" units="cm"/>
      <inkml:brushProperty name="height" value="0.025" units="cm"/>
    </inkml:brush>
  </inkml:definitions>
  <inkml:trace contextRef="#ctx0" brushRef="#br0">0 0 15535,'0'0'12609,"18"4"-11435,533 65 2255,-372-52-3484,-151-15-24,228 18-2415,-203-18-830,0-3 0,94-13 0,-126 10 2626,-1-1 0,1-1-1,-1-1 1,30-15 0,-2-4-4139</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307"/>
    </inkml:context>
    <inkml:brush xml:id="br0">
      <inkml:brushProperty name="width" value="0.025" units="cm"/>
      <inkml:brushProperty name="height" value="0.025" units="cm"/>
    </inkml:brush>
  </inkml:definitions>
  <inkml:trace contextRef="#ctx0" brushRef="#br0">0 267 18353,'0'0'8355,"11"-7"-6284,207-165 1282,-123 92-2718,-94 79-635,-1 1 0,1-1 0,-1 1 0,1-1 0,-1 1 0,1-1 0,-1 1 0,1 0 0,-1-1 0,1 1 0,-1-1 0,1 1 0,0 0 0,-1 0 0,1-1 0,-1 1 0,1 0 0,0 0 0,-1 0 0,1 0 0,0 0 0,-1 0 0,1 0 0,0 0 0,-1 0 0,1 0 0,0 0 0,-1 0 0,1 0 0,0 1 0,3 19 0,-16 39 0,10-52 0,-13 46-25,6-22-206,1 0 0,1 0 0,2 1 0,-2 36 0,7-68 76,0 1 0,0-1 0,0 0-1,0 1 1,0-1 0,0 1 0,0-1 0,0 1 0,1-1-1,-1 1 1,0-1 0,0 0 0,0 1 0,0-1-1,1 1 1,-1-1 0,0 0 0,1 1 0,-1-1 0,0 0-1,0 1 1,1-1 0,-1 0 0,1 0 0,-1 1-1,0-1 1,1 0 0,-1 0 0,1 1 0,-1-1-1,0 0 1,1 0 0,-1 0 0,1 0 0,16-4-9388,-1-12-5789</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637"/>
    </inkml:context>
    <inkml:brush xml:id="br0">
      <inkml:brushProperty name="width" value="0.025" units="cm"/>
      <inkml:brushProperty name="height" value="0.025" units="cm"/>
    </inkml:brush>
  </inkml:definitions>
  <inkml:trace contextRef="#ctx0" brushRef="#br0">109 78 18898,'-11'9'2424,"4"-3"-2045,-6 5 831,0 0 1,-20 26-1,29-33-971,1 0 0,-1 1 0,2 0 0,-1 0 0,0-1 0,1 2 0,0-1 1,0 0-1,0 0 0,1 1 0,0-1 0,0 1 0,0-1 0,1 12 0,0-16-220,0 0-1,1 1 1,-1-1 0,1 0-1,0 1 1,-1-1 0,1 0-1,0 0 1,0 1-1,0-1 1,0 0 0,0 0-1,0 0 1,0 0 0,0 0-1,0-1 1,0 1 0,0 0-1,1 0 1,-1-1 0,0 1-1,1-1 1,-1 1-1,0-1 1,1 1 0,-1-1-1,0 0 1,1 0 0,-1 0-1,1 0 1,1 0 0,5 1 151,-1-1 0,0 0 0,1-1 0,-1 0 0,8-2 1,-1-2-32,0 0 0,-1-1 1,0-1-1,0 0 1,-1-1-1,0 0 1,0-1-1,-1-1 1,0 1-1,-1-2 1,0 0-1,0 0 1,-1 0-1,-1-1 1,14-26-1,-20 36-139,-1-1 0,0 1 0,0 0 0,0-1 0,0 1 0,0-1 0,0 0 0,-1 1 0,1-1 0,-1 1 0,0-1 0,1 0 0,-2 0 0,1 1 0,0-1 0,0 0 0,-1 1 0,1-1 0,-1 1 0,0-1 0,0 1 0,0-1 0,0 1 0,0-1 0,-1 1 0,1 0 0,-1-1 0,-1-1 0,-1 2 0,0-1 0,1 2 0,-1-1 0,0 0 0,0 1 0,0-1 0,0 1 0,0 0 0,0 1 0,0-1 0,-1 1 0,1 0 0,0 0 0,0 0 0,0 0 0,0 1 0,-8 1 0,9-1-266,0 1-1,0-1 1,-1 1 0,1 0 0,0 0-1,0 0 1,1 0 0,-1 0-1,0 0 1,1 1 0,-1 0 0,1-1-1,0 1 1,0 0 0,0 0-1,0 0 1,0 0 0,1 0 0,-1 1-1,0 3 1,1-6 82,0 1 1,1-1-1,-1 1 0,1-1 1,-1 1-1,1 0 0,0-1 0,0 1 1,-1-1-1,1 1 0,0 0 1,0-1-1,1 1 0,-1 0 1,0-1-1,0 1 0,1-1 0,-1 1 1,1-1-1,0 1 0,-1-1 1,1 1-1,0-1 0,0 1 1,0-1-1,0 0 0,0 0 0,0 1 1,0-1-1,0 0 0,0 0 1,1 0-1,-1 0 0,0 0 1,1 0-1,-1-1 0,1 1 0,-1 0 1,1-1-1,-1 1 0,1-1 1,-1 0-1,1 1 0,2-1 1,26 1-5850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976"/>
    </inkml:context>
    <inkml:brush xml:id="br0">
      <inkml:brushProperty name="width" value="0.025" units="cm"/>
      <inkml:brushProperty name="height" value="0.025" units="cm"/>
    </inkml:brush>
  </inkml:definitions>
  <inkml:trace contextRef="#ctx0" brushRef="#br0">170 49 17713,'-11'5'2669,"-5"3"-1369,-1 0 0,2 1 0,-1 1 0,-18 16 0,29-22-1106,0 0-1,0 0 1,1 1 0,-1-1 0,1 1-1,0 0 1,1 0 0,-1 0-1,1 1 1,0-1 0,0 1-1,1 0 1,0 0 0,0 0-1,0 0 1,1 0 0,0 0 0,-1 13-1,2-18-182,1 0 0,-1 0-1,1 1 1,0-1-1,0 0 1,-1 0 0,1 0-1,0 0 1,0 0 0,0 0-1,0 0 1,0 0-1,0 0 1,0-1 0,0 1-1,0 0 1,1-1 0,-1 1-1,0 0 1,0-1-1,1 0 1,-1 1 0,0-1-1,1 0 1,-1 0 0,0 1-1,1-1 1,-1 0 0,0 0-1,1-1 1,1 1-1,48-4 531,-39 0-464,0 0-1,0 0 1,-1-2 0,1 1-1,-1-1 1,0-1-1,-1 0 1,0 0 0,15-14-1,-20 16-45,1 0 0,-1 0 0,0-1 0,0 1 0,-1-1 0,1 0 0,-1 0 0,-1-1 0,1 1 0,-1-1 0,0 0 0,-1 0 0,0 0 0,0 0 0,0 0 0,-1 0 0,1-13 0,-2 18-40,-1 0-1,0-1 1,1 1-1,-1 0 1,0 0 0,0-1-1,-1 1 1,1 0 0,0 0-1,-1 0 1,1 0-1,-1 1 1,0-1 0,1 0-1,-1 1 1,0-1-1,0 1 1,0-1 0,0 1-1,0 0 1,-1 0-1,1 0 1,0 0 0,0 0-1,-1 1 1,1-1 0,0 1-1,-1-1 1,-4 1-1,6-1-32,-1 1-1,0 0 0,0 0 0,0 0 1,0 0-1,1 0 0,-1 0 0,0 0 1,0 0-1,0 1 0,1-1 1,-1 1-1,0-1 0,0 1 0,1 0 1,-1 0-1,1 0 0,-1 0 0,1 0 1,-1 0-1,1 0 0,-1 0 0,1 0 1,0 1-1,0-1 0,-1 1 0,1-1 1,0 1-1,0-1 0,1 1 0,-1-1 1,0 1-1,0 0 0,1 0 0,-1-1 1,1 1-1,0 0 0,-1 3 0,2 5-4190,5-7-2974</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6.599"/>
    </inkml:context>
    <inkml:brush xml:id="br0">
      <inkml:brushProperty name="width" value="0.025" units="cm"/>
      <inkml:brushProperty name="height" value="0.025" units="cm"/>
    </inkml:brush>
  </inkml:definitions>
  <inkml:trace contextRef="#ctx0" brushRef="#br0">1 40 23831,'0'0'4612,"84"-1"-4004,-26-5-479,11 0-97,0 2-32,0-1-1794,-10 0-2178,-17 0-1953,-15-3-6823</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6.943"/>
    </inkml:context>
    <inkml:brush xml:id="br0">
      <inkml:brushProperty name="width" value="0.025" units="cm"/>
      <inkml:brushProperty name="height" value="0.025" units="cm"/>
    </inkml:brush>
  </inkml:definitions>
  <inkml:trace contextRef="#ctx0" brushRef="#br0">0 1 18834,'0'0'5029,"84"16"-2147,-19-16-928,14-2-1217,3-4-257,3 2-384,-10 2-1024,-14 1-3108,-13 0-3812</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7.686"/>
    </inkml:context>
    <inkml:brush xml:id="br0">
      <inkml:brushProperty name="width" value="0.025" units="cm"/>
      <inkml:brushProperty name="height" value="0.025" units="cm"/>
    </inkml:brush>
  </inkml:definitions>
  <inkml:trace contextRef="#ctx0" brushRef="#br0">0 653 14221,'0'0'6716,"10"-10"-4266,121-116 1537,89-93-991,-179 174-2760,-3-1 0,-1-3 1,32-54-1,-43 49-71,-58 149-161,4 1 0,-16 105-1,43-192-31,-2 23-1043,3-31 895,0 0 0,0-1 0,0 1 0,0-1-1,0 1 1,0 0 0,0-1 0,1 1 0,-1-1 0,0 1-1,0-1 1,1 1 0,-1-1 0,0 1 0,1-1-1,-1 1 1,0-1 0,1 1 0,-1-1 0,1 1-1,-1-1 1,1 0 0,-1 1 0,1-1 0,-1 0-1,1 1 1,-1-1 0,1 0 0,-1 0 0,1 0 0,0 1-1,-1-1 1,1 0 0,-1 0 0,1 0 0,0 0-1,-1 0 1,1 0 0,-1 0 0,1 0 0,0 0-1,0-1 1,20-4-6337</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046"/>
    </inkml:context>
    <inkml:brush xml:id="br0">
      <inkml:brushProperty name="width" value="0.025" units="cm"/>
      <inkml:brushProperty name="height" value="0.025" units="cm"/>
    </inkml:brush>
  </inkml:definitions>
  <inkml:trace contextRef="#ctx0" brushRef="#br0">275 0 22934,'0'0'3267,"-47"79"-801,31-41-1601,1 3-256,0 3-161,7-3-384,3-2-32,3-2-256,2-6-1057,0-4-1698,0-11-1634,0-10-2657</inkml:trace>
  <inkml:trace contextRef="#ctx0" brushRef="#br0" timeOffset="1">1 172 20788,'0'0'6694,"58"-14"-6310,-17 13-288,9 0-96,9-2-32,4 2-1633,1-4-1442,-4-3-2242,-6-4-5029</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406"/>
    </inkml:context>
    <inkml:brush xml:id="br0">
      <inkml:brushProperty name="width" value="0.025" units="cm"/>
      <inkml:brushProperty name="height" value="0.025" units="cm"/>
    </inkml:brush>
  </inkml:definitions>
  <inkml:trace contextRef="#ctx0" brushRef="#br0">112 13 7847,'0'0'10378,"-36"67"-8584,15-29 864,2 5-736,2 0-865,5-3-224,6-7-417,6-4-319,0-11-1283,9-10-1312,10-8-1282,2-9-1184,1-18-3492</inkml:trace>
  <inkml:trace contextRef="#ctx0" brushRef="#br0" timeOffset="1">199 51 10698,'0'0'8808,"19"-51"-4708,-19 69-3267,-2 13 384,-8 5-352,-1 4-449,-4 2-191,1-1 31,-2-1 32,4-9-224,3-3-64,3-10-1281,4-8-1602</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749"/>
    </inkml:context>
    <inkml:brush xml:id="br0">
      <inkml:brushProperty name="width" value="0.025" units="cm"/>
      <inkml:brushProperty name="height" value="0.025" units="cm"/>
    </inkml:brush>
  </inkml:definitions>
  <inkml:trace contextRef="#ctx0" brushRef="#br0">1 49 19955,'0'0'9833,"75"-27"-9128,-22 22-385,7 0-256,-1 2-736,-5 3-1635,-10-2-2145,-5-4-2306</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9.105"/>
    </inkml:context>
    <inkml:brush xml:id="br0">
      <inkml:brushProperty name="width" value="0.025" units="cm"/>
      <inkml:brushProperty name="height" value="0.025" units="cm"/>
    </inkml:brush>
  </inkml:definitions>
  <inkml:trace contextRef="#ctx0" brushRef="#br0">1 42 22485,'0'0'9673,"106"-42"-9288,-15 42-161,19 0-224,15 1 0,3 9-993,-8-6-1986,-12 0-4164,-13-4-9993</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1.322"/>
    </inkml:context>
    <inkml:brush xml:id="br0">
      <inkml:brushProperty name="width" value="0.025" units="cm"/>
      <inkml:brushProperty name="height" value="0.025" units="cm"/>
    </inkml:brush>
  </inkml:definitions>
  <inkml:trace contextRef="#ctx0" brushRef="#br0">11432 0 8776,'10'1'1746,"5"1"-1911,0-1 0,1 2 0,-1 0 0,0 1 0,-1 1 0,1 0 0,14 8 0,-22-10 219,-1 1-1,1 0 0,-1 0 1,0 1-1,0 0 1,0 0-1,-1 0 1,0 0-1,0 1 1,0 0-1,-1 0 1,0 1-1,0-1 0,0 1 1,-1 0-1,0 0 1,4 14-1,-4-12 191,-1-1 0,-1 1 1,1 0-1,-2 0 0,1 0 0,-1 0 0,0 0 0,-3 16 0,2-21-226,0-1 0,-1 1-1,1-1 1,-1 0 0,1 0 0,-1 0 0,0 0 0,0 0-1,0 0 1,0 0 0,-1-1 0,1 1 0,-1-1 0,0 1-1,1-1 1,-1 0 0,0 0 0,0-1 0,-1 1 0,1 0-1,0-1 1,0 0 0,-1 0 0,-5 1 0,-70 13 638,-1-4 0,-91 1 0,57-5-238,-1137 35 148,838-58-551,-500-13 290,-2376-31 2103,1085-31-2317,1984 75-92,-742-49 33,2 49 6,833 22 148,-131 22 0,184-15 207,0 3 0,1 4-1,-76 30 1,126-41-266,1 1 0,1 1-1,-33 21 1,48-28-89,0 0 0,1 1 0,-1 0 0,1 0 0,0 0 0,0 0 0,1 1 0,0 0 0,0 0 0,0 0 0,1 1 0,-1-1 0,2 1 0,-1-1 0,1 1 0,-3 11 0,2 12-17,1 0 1,2 0-1,1 0 0,1 0 0,2 0 1,1 0-1,13 44 0,-10-49-798,1 0-1,17 35 1,-22-52 115,0-1 0,1 0 0,-1 0 0,1 0 0,1-1 0,-1 1 0,1-1 1,0-1-1,0 1 0,1-1 0,9 6 0,33 8-8221</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1.770"/>
    </inkml:context>
    <inkml:brush xml:id="br0">
      <inkml:brushProperty name="width" value="0.025" units="cm"/>
      <inkml:brushProperty name="height" value="0.025" units="cm"/>
    </inkml:brush>
  </inkml:definitions>
  <inkml:trace contextRef="#ctx0" brushRef="#br0">0 0 11531,'0'0'352,"4"10"214,31 86 2150,66 126 0,81 85-1128,-165-280-1403,2-1 1,1-1-1,1-1 0,1-1 1,30 26-1,-46-44 32,1 0 1,0 0-1,0 0 0,0-1 1,0 0-1,1-1 1,0 1-1,0-1 0,0-1 1,0 1-1,0-2 0,0 1 1,0-1-1,1 0 1,-1-1-1,0 1 0,1-2 1,-1 1-1,1-1 1,-1-1-1,0 0 0,0 0 1,0 0-1,0-1 0,9-4 1,6-6 71,0-1 0,-2-1 0,0-1 0,0-1 0,-2-1 0,0 0 1,19-25-1,-5 1-197,-1-1 0,39-74 0,-58 94-314,-2 0 0,-1-1 0,13-40 0,-20 49-728,0 1 0,-1-1 0,0 0 0,-1-23 1,-3-9-3851</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8.256"/>
    </inkml:context>
    <inkml:brush xml:id="br0">
      <inkml:brushProperty name="width" value="0.025" units="cm"/>
      <inkml:brushProperty name="height" value="0.025" units="cm"/>
    </inkml:brush>
  </inkml:definitions>
  <inkml:trace contextRef="#ctx0" brushRef="#br0">0 172 10698,'0'0'11878,"6"14"-10405,25 79 57,-4 0-1,18 124 1,14 211 180,-52-373-1223,-5-34-191,-2-13-134,0-1 0,1 1 0,0-1 0,0 1 0,1-1 0,0 0 0,0 0 0,1 1 0,7 12 0,-10-20-162,0 0 1,1 1-1,-1-1 1,0 1-1,1-1 1,-1 0-1,1 1 0,-1-1 1,1 0-1,-1 1 1,1-1-1,-1 0 1,1 0-1,-1 1 0,1-1 1,0 0-1,-1 0 1,1 0-1,-1 0 1,1 0-1,-1 0 0,1 0 1,0 0-1,-1 0 1,1 0-1,-1 0 0,1 0 1,-1-1-1,1 1 1,-1 0-1,1 0 1,0 0-1,-1-1 0,1 1 1,-1 0-1,0-1 1,1 1-1,-1 0 1,1-1-1,-1 1 0,1-1 1,-1 1-1,0-1 1,1 1-1,-1-1 1,1 0-1,13-26-4,-13 25 4,25-61 0,-3 0 0,-3-1 0,12-72 0,-13 26 0,5-119 0,-20 103 0,-14-151 0,9 201 0,14 72-2271,7 4-3303,-15 1 2817,22-1-7044</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9.271"/>
    </inkml:context>
    <inkml:brush xml:id="br0">
      <inkml:brushProperty name="width" value="0.025" units="cm"/>
      <inkml:brushProperty name="height" value="0.025" units="cm"/>
    </inkml:brush>
  </inkml:definitions>
  <inkml:trace contextRef="#ctx0" brushRef="#br0">1 84 11339,'0'0'5269,"14"0"-4207,553-16 4666,182 31-5010,-43-1-497,-2-36 41,-529 9-275,493-32 1185,-1 36-601,-534 16-380,-70-2 435,-1-3 0,1-2 0,91-12 1,-138 8-280,0 2 0,1 0 0,-1 1 0,0 1 0,30 2 0,-45 1-244,0-1 0,-1 1 0,0-1 0,1 0-1,-1 1 1,0-1 0,0 1 0,0-1 0,-1 1 0,1 2 0,0-5-71,-2 9 20,0 0 0,-1-1 0,0 1 0,0-1 0,-1 0 0,-8 14 0,6-12-19,1 0 0,0 1 0,-6 19 0,10-24-129,-1 1 0,1-1 1,1 1-1,-1 0 0,1-1 0,0 1 0,0 0 1,1-1-1,0 1 0,0 0 0,1-1 0,0 0 1,3 9-1,-3-11-159,0-1 1,0 0 0,0 1-1,0-1 1,1 0-1,0 0 1,-1 0-1,1 0 1,0-1 0,1 1-1,-1-1 1,0 0-1,1 0 1,-1 0 0,1 0-1,-1-1 1,1 1-1,0-1 1,0 0 0,0 0-1,0 0 1,0-1-1,6 1 1,18 0-11934</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0.930"/>
    </inkml:context>
    <inkml:brush xml:id="br0">
      <inkml:brushProperty name="width" value="0.025" units="cm"/>
      <inkml:brushProperty name="height" value="0.025" units="cm"/>
    </inkml:brush>
  </inkml:definitions>
  <inkml:trace contextRef="#ctx0" brushRef="#br0">0 309 18161,'0'0'1885,"7"-9"544,24-30 68,189-221 3638,-221 290-4961,-27 57-914,21-72-237,1 0-1,1 0 1,0 1 0,2 0-1,-1 0 1,2-1-1,0 2 1,1-1-1,1 19 1,0-34-139,1 1-1,0-1 1,0 0-1,0 1 1,0-1-1,0 0 1,0 0-1,0 0 1,0 0-1,0 0 1,0 0-1,1 0 1,-1 0-1,0-1 1,1 1-1,-1 0 1,1-1 0,-1 1-1,1-1 1,-1 1-1,1-1 1,-1 0-1,1 0 1,-1 0-1,3 0 1,1 1-883,0-1 0,0 1 0,0-1 0,0-1 1,0 1-1,9-3 0,4-7-8455</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3.571"/>
    </inkml:context>
    <inkml:brush xml:id="br0">
      <inkml:brushProperty name="width" value="0.025" units="cm"/>
      <inkml:brushProperty name="height" value="0.025" units="cm"/>
    </inkml:brush>
  </inkml:definitions>
  <inkml:trace contextRef="#ctx0" brushRef="#br0">40 51 14350,'-1'0'241,"0"-1"0,0 1 1,1 0-1,-1-1 0,0 1 1,1-1-1,-1 0 0,0 1 1,1-1-1,-1 1 0,1-1 1,-1 0-1,1 1 0,-1-1 1,1 0-1,-1 0 0,1 0 1,0 1-1,0-1 0,-1 0 1,1 0-1,0 0 0,0 0 1,0 1-1,0-1 0,0 0 1,0 0-1,0 0 0,0 0 1,0 0-1,0 1 0,0-1 1,1 0-1,-1 0 0,1-1 1,0 1-33,1-1 1,0 1-1,0-1 1,0 1 0,0 0-1,0-1 1,1 1-1,-1 0 1,0 1-1,0-1 1,1 0-1,2 0 1,11-2 191,0 1-1,28-1 1,-42 3-369,0 0-1,-1 0 1,1 0 0,0 0-1,0 0 1,-1 1-1,1-1 1,-1 1 0,1-1-1,0 1 1,-1-1-1,1 1 1,-1 0 0,1 0-1,-1 0 1,0 0-1,1 0 1,-1 0 0,0 0-1,0 1 1,0-1-1,0 0 1,0 1-1,0-1 1,0 1 0,0-1-1,0 1 1,-1-1-1,1 1 1,-1-1 0,1 1-1,-1 0 1,1-1-1,-1 1 1,0 0 0,0-1-1,0 1 1,0 0-1,0-1 1,0 1 0,-1 3-1,0 1 81,0 1 0,-1 0 0,1-1-1,-1 0 1,-1 1 0,1-1 0,-1 0 0,0 0-1,-7 9 1,-6 5 470,-35 30 0,34-35-281,0 2-1,-19 24 1,35-40-291,0 1 0,0-1 0,0 0 0,0 0 0,0 1 0,0-1 0,0 1 0,1-1 0,-1 1 0,0-1 1,1 1-1,-1-1 0,1 1 0,0 0 0,-1-1 0,1 1 0,0 0 0,0-1 0,0 1 0,0 0 0,1-1 0,-1 1 0,0 0 0,1-1 0,0 3 0,0-2 7,1 0 0,0-1 1,-1 1-1,1 0 0,0-1 0,0 1 0,0-1 0,0 0 1,0 0-1,1 0 0,-1 0 0,0 0 0,0 0 0,1 0 0,2 0 1,15 2-230,-1-1 1,0 0 0,29-2 0,-36 0-318,75-2-7623,-47-7-1040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023"/>
    </inkml:context>
    <inkml:brush xml:id="br0">
      <inkml:brushProperty name="width" value="0.025" units="cm"/>
      <inkml:brushProperty name="height" value="0.025" units="cm"/>
    </inkml:brush>
  </inkml:definitions>
  <inkml:trace contextRef="#ctx0" brushRef="#br0">1 283 17905,'0'0'10063,"14"-7"-8894,17-10-1021,-2-2 0,1 0 0,43-40 0,-47 35-26,-1-1 0,-1-1 0,-1-1-1,21-32 1,-70 99 925,8-14-782,2 1 1,0 1-1,-17 43 1,28-59-253,0 1 1,1 0-1,0-1 1,1 1 0,1 1-1,0-1 1,1 0-1,0 1 1,1-1 0,2 20-1,-2-32-113,0 0-1,1-1 0,-1 1 1,0 0-1,1 0 1,-1 0-1,1-1 0,-1 1 1,1 0-1,0 0 1,-1-1-1,1 1 0,0 0 1,-1-1-1,1 1 1,0-1-1,0 1 0,-1-1 1,1 1-1,0-1 1,0 0-1,0 1 0,0-1 1,0 0-1,1 1 1,15 0-5356,-4-1-2349</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380"/>
    </inkml:context>
    <inkml:brush xml:id="br0">
      <inkml:brushProperty name="width" value="0.025" units="cm"/>
      <inkml:brushProperty name="height" value="0.025" units="cm"/>
    </inkml:brush>
  </inkml:definitions>
  <inkml:trace contextRef="#ctx0" brushRef="#br0">55 1 13741,'0'0'11050,"-37"48"-8007,28-27-1249,3 0-1025,3 3-257,3 0-416,0-1-128,0-5-1057,10 0-1313,6-8-1634,2-10-1345,0 0-2562</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723"/>
    </inkml:context>
    <inkml:brush xml:id="br0">
      <inkml:brushProperty name="width" value="0.025" units="cm"/>
      <inkml:brushProperty name="height" value="0.025" units="cm"/>
    </inkml:brush>
  </inkml:definitions>
  <inkml:trace contextRef="#ctx0" brushRef="#br0">96 38 16848,'0'0'11339,"-9"10"-10047,-26 34-582,34-43-696,0 1 1,-1-1-1,1 0 1,0 1-1,1-1 1,-1 1-1,0-1 1,0 1-1,1 0 1,-1-1-1,1 1 1,-1 0-1,1-1 1,-1 1-1,1 0 1,0-1-1,0 1 1,0 0-1,0 0 1,0-1-1,1 1 1,-1 0-1,0 0 1,1-1 0,-1 1-1,1-1 1,0 1-1,0 0 1,1 2-1,2 0-12,1 0 1,-1 0-1,1-1 0,-1 1 1,1-1-1,0 0 0,8 3 1,-9-4-24,0 0 0,0 0 0,0 0 0,0 1 0,0-1 1,0 1-1,-1 0 0,1 0 0,4 6 0,-6-4 72,1 0-1,-2 0 1,1-1-1,0 1 1,-1 1-1,0-1 1,0 0-1,0 0 1,-1 0 0,0 1-1,0-1 1,0 0-1,-1 0 1,0 0-1,0 1 1,0-1-1,0 0 1,-1 0-1,0 0 1,0-1-1,0 1 1,-5 7 0,3-6 10,1-1 1,-1 1-1,0-1 1,-1 0 0,1 0-1,-1-1 1,0 0-1,0 0 1,0 0 0,-1 0-1,1-1 1,-1 1-1,0-2 1,0 1 0,0-1-1,0 1 1,-1-2-1,-6 2 1,12-3-127,0 1 0,0-1-1,1 0 1,-1 0 0,0 0 0,0 0 0,1 0-1,-1 0 1,0 0 0,0 0 0,1-1-1,-1 1 1,0 0 0,1 0 0,-1-1 0,0 1-1,1 0 1,-1-1 0,0 1 0,1-1 0,-1 1-1,1-1 1,-1 1 0,1-1 0,-1 1 0,1-1-1,-1 1 1,1-1 0,-1 0 0,1 1-1,0-1 1,-1 0 0,1 1 0,0-1 0,-1-1-1,0-29-5075,1 19 2994,0-27-4937</inkml:trace>
  <inkml:trace contextRef="#ctx0" brushRef="#br0" timeOffset="1">11 19 14029,'0'0'12428,"61"-19"-10987,-36 19-672,5 0-545,0 2-224,-1 6-1217,0 0-1826,-2-3-2017,-8-1-3461</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098"/>
    </inkml:context>
    <inkml:brush xml:id="br0">
      <inkml:brushProperty name="width" value="0.025" units="cm"/>
      <inkml:brushProperty name="height" value="0.025" units="cm"/>
    </inkml:brush>
  </inkml:definitions>
  <inkml:trace contextRef="#ctx0" brushRef="#br0">10 93 9961,'0'0'10517,"-2"9"-6994,-6 26-1003,8-34-2455,0-1 0,0 1-1,0-1 1,0 1 0,0-1-1,0 1 1,0-1 0,1 1-1,-1-1 1,0 1 0,0-1 0,0 1-1,0-1 1,1 1 0,-1-1-1,0 1 1,1-1 0,-1 0 0,0 1-1,1-1 1,-1 1 0,0-1-1,1 0 1,-1 0 0,1 1 0,-1-1-1,1 0 1,-1 0 0,1 1-1,-1-1 1,1 0 0,-1 0-1,1 0 1,-1 0 0,1 0 0,-1 1-1,1-1 1,-1 0 0,1 0-1,-1 0 1,1-1 0,0 1 0,21-3 1060,-15 0-997,0 0 0,0-1 0,0 0 0,0 0 0,0 0 0,-1-1 0,0 0 0,0 0 0,0-1 0,8-10 0,-6 6 23,1-1-1,-2 0 1,1-1-1,-2 1 1,10-21-1,-29 69-139,3 0 0,1 1-1,-5 47 1,6 5-4479,7-67-1378,0-5-3555</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441"/>
    </inkml:context>
    <inkml:brush xml:id="br0">
      <inkml:brushProperty name="width" value="0.025" units="cm"/>
      <inkml:brushProperty name="height" value="0.025" units="cm"/>
    </inkml:brush>
  </inkml:definitions>
  <inkml:trace contextRef="#ctx0" brushRef="#br0">1 139 6566,'0'0'14355,"10"0"-11985,257-28 3505,-107 6-4965,552-23 312,-429 32-949,-262 13-140,-16 0-100,1 0 0,-1 0 0,1 0-1,-1 0 1,0-1 0,1 0 0,4-2-1,-10 3-397,1-1 0,-2 0-1,1 1 1,0-1 0,0 1-1,0-1 1,0 0 0,0 1-1,0-1 1,-1 0 0,1 1 0,0-1-1,0 1 1,-1-1 0,1 1-1,-1-1 1,1 1 0,0-1-1,-1 1 1,1-1 0,-1 1-1,0-1 1,0 0-201,-9-10-8467</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912"/>
    </inkml:context>
    <inkml:brush xml:id="br0">
      <inkml:brushProperty name="width" value="0.025" units="cm"/>
      <inkml:brushProperty name="height" value="0.025" units="cm"/>
    </inkml:brush>
  </inkml:definitions>
  <inkml:trace contextRef="#ctx0" brushRef="#br0">0 198 15855,'0'0'14846,"11"0"-13752,-5 0-1031,0 0-1,0 0 0,1 0 1,-1-1-1,0 0 0,0 0 0,0-1 1,0 1-1,-1-1 0,1-1 1,0 1-1,-1-1 0,1 0 0,5-4 1,52-42-45,74-73 1,-137 122-19,0 0 0,0 0 0,0 0 0,0 1 0,0-1 0,0 0 0,0 0 0,0 0 0,0 0 0,1 0 0,-1 1 0,0-1 0,0 0 0,0 0 0,0 0 0,0 0 0,0 0 0,0 1 0,1-1 0,-1 0 0,0 0 0,0 0 0,0 0 0,0 0 0,0 0 0,1 0 0,-1 0 0,0 0 0,0 0 0,0 0 0,0 1 0,1-1 0,-1 0 0,0 0 0,0 0 0,0 0 0,0 0 0,1 0 0,-1-1 0,0 1 0,0 0 0,0 0 0,0 0 0,1 0 0,-1 0 0,0 0 0,0 0 0,0 0 0,0 0 0,0 0 0,1 0 0,-1-1 0,0 1 0,0 0 0,0 0 0,0 0 0,0 0 0,0 0 0,0 0 0,1-1 0,-1 1 0,0 0 0,-5 25 0,-15 32 0,14-43 2,-5 10-27,1 0-1,0 2 1,2-1-1,1 1 1,2 0-1,-5 43 1,10-69-180,0 1 0,0 0-1,0-1 1,1 1 0,-1-1 0,0 1 0,1 0 0,-1-1 0,0 1 0,1-1-1,-1 1 1,1-1 0,-1 1 0,1-1 0,-1 1 0,1-1 0,-1 0-1,1 1 1,-1-1 0,1 0 0,-1 1 0,1-1 0,0 0 0,-1 0 0,1 0-1,0 1 1,-1-1 0,1 0 0,0 0 0,-1 0 0,1 0 0,0 0 0,-1 0-1,1 0 1,0-1 0,-1 1 0,1 0 0,-1 0 0,1 0 0,0-1-1,-1 1 1,1 0 0,-1 0 0,1-1 0,-1 1 0,2-1 0,11-10-7274</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6.269"/>
    </inkml:context>
    <inkml:brush xml:id="br0">
      <inkml:brushProperty name="width" value="0.025" units="cm"/>
      <inkml:brushProperty name="height" value="0.025" units="cm"/>
    </inkml:brush>
  </inkml:definitions>
  <inkml:trace contextRef="#ctx0" brushRef="#br0">1 243 10218,'0'0'20205,"10"0"-18779,0-2-1361,0 0 1,0 0 0,0-1-1,-1 0 1,1-1-1,-1 0 1,0-1-1,0 1 1,0-2 0,-1 1-1,0-1 1,0-1-1,9-8 1,7-7-66,-1 0 0,-1-1 0,-1-2 0,-1 0 0,20-33 0,-58 94 0,-21 64 0,25-63 0,10-26 13,-1 2-144,0 0 1,1 0-1,0 0 0,1 0 0,0 1 1,0 15-1,3-28-87,0-1 1,0 0-1,0 0 0,0 0 1,0 0-1,0 1 0,0-1 1,0 0-1,0 0 0,0 0 1,0 0-1,0 0 1,0 1-1,0-1 0,0 0 1,0 0-1,1 0 0,-1 0 1,0 0-1,0 1 0,1 0-1740,-1-1 1740,0 0 1,0 0-1,1 0 0,-1 0 1,0 0-1,0 0 0,0 0 1,0 0-1,0 0 0,1 0 1,-1 0-1,0 0 1,0 0-1,0 0 0,0 0 1,1 0-1,-1 0 0,0 0 1,0 0-1,0 0 0,0 0 1,1-1-1,-1 1 1,0 0-1,0 0 0,8-3-13181</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081"/>
    </inkml:context>
    <inkml:brush xml:id="br0">
      <inkml:brushProperty name="width" value="0.025" units="cm"/>
      <inkml:brushProperty name="height" value="0.025" units="cm"/>
    </inkml:brush>
  </inkml:definitions>
  <inkml:trace contextRef="#ctx0" brushRef="#br0">219 94 20179,'0'0'3337,"-2"-9"239,1 2-3091,1 0-57,-1 1 0,-1-1 0,1 0 0,-1 1 0,0-1 0,-1 1 0,-3-8 0,5 13-382,0 0-1,0-1 0,0 1 0,-1 0 1,1 0-1,0-1 0,-1 1 0,1 0 1,-1 0-1,1 0 0,-1 1 1,1-1-1,-1 0 0,0 1 0,1-1 1,-1 0-1,0 1 0,1 0 0,-1 0 1,0-1-1,0 1 0,1 0 1,-1 0-1,0 0 0,0 1 0,1-1 1,-1 0-1,0 1 0,1-1 1,-1 1-1,0 0 0,1-1 0,-1 1 1,1 0-1,-1 0 0,1 0 0,-1 0 1,-1 2-1,-7 3-45,1 1 0,-1 0 0,1 1 0,0 0 0,-7 9 0,12-12 0,0-1 0,0 1 0,0 0 0,1 1 0,-1-1 0,1 1 0,1-1 0,-1 1 0,1 0 0,0 0 0,-1 8 0,3-13 0,0 0 0,0 0 0,0 0 0,0 0 0,1 0 0,-1 0 0,1 0 0,-1 0 0,1 0 0,-1 0 0,1 0 0,-1-1 0,1 1 0,0 0 0,-1 0 0,1-1 0,0 1 0,0 0 0,-1-1 0,1 1 0,0 0 0,0-1 0,0 1 0,0-1 0,0 0 0,0 1 0,0-1 0,0 0 0,0 0 0,0 1 0,0-1 0,0 0 0,0 0 0,0 0 0,0 0 0,0 0 0,0-1 0,0 1 0,0 0 0,0 0 0,2-1 0,46-11 0,-36 6 0,-1-1 0,0 0 0,0 0 0,-1-1 0,0-1 0,0 0 0,10-12 0,-20 32-65,-6 9 7,1-4 72,0 1-1,1 0 0,1 0 1,0 30-1,2-29-2,-1 0 0,-1-1 1,0 1-1,-7 22 0,8-37-11,0-1 0,-1 1 0,1 0 0,-1 0 0,1-1 0,-1 1 0,0-1 0,0 0 0,0 1 0,-1-1 0,1 0 0,0 0 0,-1-1 0,1 1 0,-1 0 0,0-1 0,1 1 0,-1-1 0,0 0 0,0 0 0,0 0 0,0 0 0,0-1 0,0 1 0,0-1 0,0 0 0,0 0 0,0 0 0,0 0 0,0 0 0,0-1 0,0 1 0,-5-2 0,0 0 0,1 0 0,-1 0 0,1 0 0,-1-1 0,1-1 0,0 1 0,0-1 0,0 0 0,0 0 0,1-1 0,-1 0 0,-6-7 0,57 5-3166,-16 2-2076,5-3-2141</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422"/>
    </inkml:context>
    <inkml:brush xml:id="br0">
      <inkml:brushProperty name="width" value="0.025" units="cm"/>
      <inkml:brushProperty name="height" value="0.025" units="cm"/>
    </inkml:brush>
  </inkml:definitions>
  <inkml:trace contextRef="#ctx0" brushRef="#br0">69 1 5061,'0'0'22741,"-44"60"-19794,29-42-1057,9-2-1762,3-1-128,3-5 0,3-8 0,12-2-641,5 0-2049,-2-15-2243,-2-9-3619</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796"/>
    </inkml:context>
    <inkml:brush xml:id="br0">
      <inkml:brushProperty name="width" value="0.025" units="cm"/>
      <inkml:brushProperty name="height" value="0.025" units="cm"/>
    </inkml:brush>
  </inkml:definitions>
  <inkml:trace contextRef="#ctx0" brushRef="#br0">18 56 19154,'0'0'10650,"11"-7"-10127,-2 1-504,0 0 1,0 0-1,1 1 0,0 1 0,0 0 0,0 0 0,1 1 0,-1 0 1,1 0-1,0 1 0,17 0 0,-28 2-6,1 1 0,0 0 0,-1 0 0,1-1 0,-1 1 0,1 0 0,-1 0 0,1 0 0,-1 0 0,0 0 0,1 0 0,-1-1 0,0 1 1,0 0-1,0 0 0,0 0 0,0 0 0,0 0 0,0 0 0,0 0 0,0 0 0,0 0 0,-1 2 0,-2 27 848,-5 0-673,-2-1 0,-15 33 0,16-43-129,0 0 0,2 0 0,1 1 0,0 0 0,1 0 0,1 1 0,-1 23 0,8-40-2109,2-6-3459,-3-6-2435</inkml:trace>
  <inkml:trace contextRef="#ctx0" brushRef="#br0" timeOffset="1">0 225 19090,'0'0'13677,"80"-16"-13677,-42 10 0,4-2-673,-3-1-2882,-2 0-2723,-6-2-6214</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8.141"/>
    </inkml:context>
    <inkml:brush xml:id="br0">
      <inkml:brushProperty name="width" value="0.025" units="cm"/>
      <inkml:brushProperty name="height" value="0.025" units="cm"/>
    </inkml:brush>
  </inkml:definitions>
  <inkml:trace contextRef="#ctx0" brushRef="#br0">1 1 14862,'0'0'16485,"12"2"-16229,3 2-331,0-1 1,1-1-1,-1-1 0,1 0 1,-1 0-1,1-2 0,-1 0 0,1-1 1,25-6-1,-41 8 79,0 0 0,0 0 0,1-1-1,-1 1 1,0 0 0,0 0 0,1 0 0,-1 0 0,0 0 0,0 0 0,1 0 0,-1 0 0,0 0 0,0 0-1,1 0 1,-1 0 0,0 0 0,1 0 0,-1 0 0,0 0 0,0 0 0,1 0 0,-1 0 0,0 0 0,0 1-1,0-1 1,1 0 0,-1 0 0,0 0 0,0 0 0,1 1 0,-1-1 0,0 0 0,0 0 0,0 0-1,0 1 1,0-1 0,1 0 0,-1 0 0,0 0 0,0 1 0,0-1 0,0 0 0,0 0 0,0 1 0,0-1-1,0 1 1,-2 19 424,-12 20 340,-4-2-806,3-6 436,-19 54-1,31-74-1291,0 0-1,0 1 0,2 0 1,-2 20-1</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8.515"/>
    </inkml:context>
    <inkml:brush xml:id="br0">
      <inkml:brushProperty name="width" value="0.025" units="cm"/>
      <inkml:brushProperty name="height" value="0.025" units="cm"/>
    </inkml:brush>
  </inkml:definitions>
  <inkml:trace contextRef="#ctx0" brushRef="#br0">1 462 18834,'0'0'11755,"53"-10"-9705,-20 5-1922,5 0-128,4 0 0,-2-4 0,2 1-961,-2-4-4548,2-3-5862</inkml:trace>
  <inkml:trace contextRef="#ctx0" brushRef="#br0" timeOffset="1">643 0 19090,'0'0'13677,"51"13"-13677,-33-12 0,-3-1 0,-2 0-9385</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9.166"/>
    </inkml:context>
    <inkml:brush xml:id="br0">
      <inkml:brushProperty name="width" value="0.025" units="cm"/>
      <inkml:brushProperty name="height" value="0.025" units="cm"/>
    </inkml:brush>
  </inkml:definitions>
  <inkml:trace contextRef="#ctx0" brushRef="#br0">1 329 19122,'0'0'11622,"7"-13"-11201,19-25-317,2 0-1,1 2 0,53-49 0,22-28 66,-98 107 174,-5 8-108,-5 18-7,-20 43-183,18-47 33,-3 6-64,-2 4-3,0 2 0,2-1 0,1 1 0,1 1 0,2-1 0,-3 44 0,7-71-142,1 1 0,0-1 0,0 0-1,0 0 1,1 1 0,-1-1 0,0 0 0,0 0 0,1 1 0,-1-1 0,1 0-1,-1 0 1,1 0 0,-1 0 0,1 1 0,0-1 0,0 0 0,-1 0-1,1 0 1,0 0 0,0-1 0,0 1 0,0 0 0,0 0 0,0 0 0,0-1-1,0 1 1,0-1 0,1 1 0,-1-1 0,0 1 0,0-1 0,1 0-1,1 1 1,-1-1-387,1 0-1,-1 0 0,1 0 0,0-1 0,-1 1 1,1-1-1,-1 1 0,1-1 0,-1 0 0,1 0 1,-1 0-1,0 0 0,1 0 0,-1-1 1,0 1-1,0-1 0,2-1 0,17-21-10697</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9.540"/>
    </inkml:context>
    <inkml:brush xml:id="br0">
      <inkml:brushProperty name="width" value="0.025" units="cm"/>
      <inkml:brushProperty name="height" value="0.025" units="cm"/>
    </inkml:brush>
  </inkml:definitions>
  <inkml:trace contextRef="#ctx0" brushRef="#br0">25 223 14510,'0'0'8205,"-5"9"-4660,-14 24-1341,19-33-2176,0 1-1,-1-1 0,1 0 0,0 1 1,0-1-1,0 0 0,0 0 0,0 1 1,0-1-1,0 0 0,0 1 0,0-1 1,0 0-1,0 0 0,0 1 0,1-1 1,-1 0-1,0 0 0,0 1 0,0-1 1,0 0-1,0 0 0,0 1 0,1-1 1,-1 0-1,0 0 0,0 0 1,0 1-1,1-1 0,-1 0 0,0 0 1,0 0-1,0 0 0,1 1 0,-1-1 1,0 0-1,1 0 0,-1 0 0,0 0 1,0 0-1,1 0 0,-1 0 0,0 0 1,0 0-1,1 0 0,-1 0 0,0 0 1,1 0-1,-1 0 0,0 0 0,0 0 1,1 0-1,-1 0 0,0 0 1,0 0-1,1 0 0,-1-1 0,0 1 1,19-5 782,-3-2-635,0-1 0,-1-1 0,0 0 0,-1-1 1,0-1-1,24-23 0,-14 9 44,-1-1 1,30-44-1,-17 11-219,-56 128 0,9-42 0,2 1 0,0 0 0,2 1 0,1 0 0,1 0 0,-1 36 0,6-64-41,0-1 0,0 0 0,0 1 0,0-1 0,0 1 0,0-1 0,0 1 0,0-1-1,0 0 1,0 1 0,0-1 0,0 1 0,0-1 0,0 0 0,0 1 0,1-1 0,-1 1 0,0-1 0,0 0 0,1 1 0,-1-1 0,0 0 0,0 1 0,1-1 0,-1 0 0,0 1-1,1-1 1,-1 0 0,0 0 0,1 1 0,-1-1 0,1 0 0,-1 0 0,0 0 0,1 0 0,0 1 0,17-8-3878,15-22-7293,-11-2-3400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003"/>
    </inkml:context>
    <inkml:brush xml:id="br0">
      <inkml:brushProperty name="width" value="0.025" units="cm"/>
      <inkml:brushProperty name="height" value="0.025" units="cm"/>
    </inkml:brush>
  </inkml:definitions>
  <inkml:trace contextRef="#ctx0" brushRef="#br0">221 11 18353,'0'0'10453,"-10"-3"-8964,3 1-1322,-1 0-1,0 1 0,0-1 0,0 2 0,0-1 1,0 1-1,0 1 0,-8 0 0,13 0-133,0-1-1,0 1 1,0 0-1,0 0 1,1 0 0,-1 0-1,0 0 1,1 1-1,-1-1 1,1 1-1,-1 0 1,1 0-1,0-1 1,0 2-1,0-1 1,0 0-1,0 0 1,0 1-1,0-1 1,1 1-1,0-1 1,-1 1-1,1-1 1,0 1-1,0 0 1,0 0-1,0 0 1,1 0 0,-1 5-1,1-7-32,0 1 0,1-1 0,-1 0 0,0 0 0,1 0 0,-1 0 0,1 0 0,0 0 0,-1 0 0,1 0 0,0 0 0,-1 0 0,1 0 0,0 0 0,0-1 0,0 1 0,0 0 0,0 0 0,0-1 0,0 1 0,0-1 0,0 1 0,0-1 0,0 1 0,0-1 0,0 0 0,0 1 0,1-1 0,-1 0 0,0 0 0,0 0 0,0 0 0,1 0 0,-1 0 0,1-1 0,48-2 0,-42 0 0,1 0 0,-1-1 0,0 0 0,-1 0 0,1-1 0,-1 0 0,0-1 0,0 1 0,0-1 0,-1-1 0,0 1 0,0-1 0,6-11 0,-11 30-252,-6 10-25,-11 29 437,-12 77-1,-1 2 51,28-127-210,0-1 0,-1 0 0,1 0 0,0 0 0,-1 0 0,1 0 0,-1-1 0,0 1 0,1 0 0,-1-1 0,0 1 0,0-1 0,0 0 0,0 1 0,0-1 0,-1 0 0,1 0 0,0 0 0,0-1 0,-1 1 0,1 0 0,-1-1 0,1 0 0,0 0 0,-1 1 0,1-1 0,-1 0 0,1-1 0,0 1 0,-4-1 0,-2 0 0,-1 0 0,1 0 0,0-1 0,0-1 0,0 1 0,0-1 0,-12-6 0,17 8 0,1-1 0,-1 1 0,1-1 0,-1 1 0,1-1 0,0 0 0,-1 0 0,1 0 0,0 0 0,0 0 0,0 0 0,0-1 0,1 1 0,-1-1 0,1 1 0,0-1 0,-1 1 0,1-1 0,0 0 0,0 0 0,0-4 0,2 6-163,-1 0 1,1 0-1,0 1 1,0-1-1,0 0 1,0 0-1,0 1 0,0-1 1,0 0-1,0 1 1,0-1-1,0 1 1,0-1-1,0 1 0,0 0 1,1-1-1,-1 1 1,0 0-1,2 0 0,36-7-7186,-25 5 3083,19-4-8285</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345"/>
    </inkml:context>
    <inkml:brush xml:id="br0">
      <inkml:brushProperty name="width" value="0.025" units="cm"/>
      <inkml:brushProperty name="height" value="0.025" units="cm"/>
    </inkml:brush>
  </inkml:definitions>
  <inkml:trace contextRef="#ctx0" brushRef="#br0">67 0 18481,'0'0'8649,"-39"62"-5318,26-39-1890,4 0-576,3-3-865,6-4 0,0-4 0,8-8-1762,8-4-1281,1 0-2145,-3-16-3300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687"/>
    </inkml:context>
    <inkml:brush xml:id="br0">
      <inkml:brushProperty name="width" value="0.025" units="cm"/>
      <inkml:brushProperty name="height" value="0.025" units="cm"/>
    </inkml:brush>
  </inkml:definitions>
  <inkml:trace contextRef="#ctx0" brushRef="#br0">0 17 20083,'0'0'8718,"9"0"-7656,36 0-386,1-2 0,67-13 1,-109 18-460,-8 8 75,-8 8 74,-11 15-366,3 0 0,0 2 0,3 0 0,0 1 0,3 0 0,1 1 0,-11 55 0,22-81 8,1-7-21,0 1 0,0 0 1,0-1-1,1 1 0,0 0 0,0-1 1,0 1-1,2 6 0,3-29-13835,-5-8-736</inkml:trace>
  <inkml:trace contextRef="#ctx0" brushRef="#br0" timeOffset="1">22 194 11435,'0'0'13933,"49"0"-12460,-18 0-1056,5 0-449,-1 0-1826,2-5-4900</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064"/>
    </inkml:context>
    <inkml:brush xml:id="br0">
      <inkml:brushProperty name="width" value="0.025" units="cm"/>
      <inkml:brushProperty name="height" value="0.025" units="cm"/>
    </inkml:brush>
  </inkml:definitions>
  <inkml:trace contextRef="#ctx0" brushRef="#br0">0 22 19506,'0'0'12402,"9"1"-11612,164-23-721,-172 22-69,0 1 0,0-1 0,-1 0 0,1 1 0,0 0 0,0-1 0,-1 1 0,1-1 0,0 1 0,-1 0 0,1 0 0,0-1 0,-1 1 0,1 0 0,-1 0 0,1 0 0,-1 0 0,0 0 0,1-1 0,-1 1 0,0 0 0,0 0 0,0 0 0,1 0 0,-1 0 0,0 0 0,0 0 0,0 0 0,-1 0 0,1 0 0,0 1 0,-4 36 0,-8 2-670,-1-1 0,-18 38 1,20-54-428,1 0 1,1 1 0,1 0-1,1 0 1,1 1 0,-3 37-1,9-81-8790</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406"/>
    </inkml:context>
    <inkml:brush xml:id="br0">
      <inkml:brushProperty name="width" value="0.025" units="cm"/>
      <inkml:brushProperty name="height" value="0.025" units="cm"/>
    </inkml:brush>
  </inkml:definitions>
  <inkml:trace contextRef="#ctx0" brushRef="#br0">0 12 11115,'0'0'15246,"57"-11"-13837,-25 11-736,2 0-545,-2 0-288,-5 0-2499,-6 0-3266,-6 4-7144</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761"/>
    </inkml:context>
    <inkml:brush xml:id="br0">
      <inkml:brushProperty name="width" value="0.025" units="cm"/>
      <inkml:brushProperty name="height" value="0.025" units="cm"/>
    </inkml:brush>
  </inkml:definitions>
  <inkml:trace contextRef="#ctx0" brushRef="#br0">0 80 15407,'0'0'12934,"14"-1"-11407,318-22 463,-48 1-1081,247 15-909,-205 6 0,-320 1 12,1 1-161,0-1 0,0 0 0,0-1 0,0 0 0,0 0 0,0 0 0,0-1 0,13-4 0,-18 1-4955,0-4-4286</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2.367"/>
    </inkml:context>
    <inkml:brush xml:id="br0">
      <inkml:brushProperty name="width" value="0.025" units="cm"/>
      <inkml:brushProperty name="height" value="0.025" units="cm"/>
    </inkml:brush>
  </inkml:definitions>
  <inkml:trace contextRef="#ctx0" brushRef="#br0">0 274 17553,'0'0'13255,"15"2"-11857,-7-1-1362,-1 0-1,1-1 0,0 0 0,-1 0 0,1 0 0,0-1 0,-1 0 0,1-1 0,-1 0 0,1 0 0,-1 0 0,0-1 0,0 0 0,0-1 0,9-5 0,122-95-35,-118 87 0,-1-2 0,-1 1 0,0-2 0,22-34 0,-29 37 0,-14 21 0,-16 30 0,10-14-54,1 0 0,1 0 0,0 1 0,2 0 0,0 0 0,2 0 0,-2 29 0,5-49-74,0 0 1,0 0-1,0 0 0,0 0 1,0 0-1,0 0 1,1 0-1,-1 0 1,0 0-1,0 0 1,1 0-1,-1 0 1,1 0-1,-1 0 0,1 0 1,-1-1-1,1 1 1,0 0-1,-1 0 1,1-1-1,0 1 1,-1 0-1,1-1 1,0 1-1,0-1 0,0 1 1,0-1-1,1 1 1,31 1-7065,2-7-1120</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2.710"/>
    </inkml:context>
    <inkml:brush xml:id="br0">
      <inkml:brushProperty name="width" value="0.025" units="cm"/>
      <inkml:brushProperty name="height" value="0.025" units="cm"/>
    </inkml:brush>
  </inkml:definitions>
  <inkml:trace contextRef="#ctx0" brushRef="#br0">178 2 21460,'-11'5'2306,"-4"1"-1474,1 1 0,-1 1 0,2 0 0,-1 1 0,-17 16 0,25-21-601,1 1-1,0 1 1,-1-1-1,2 1 1,-1 0-1,1 0 1,0 0-1,0 1 0,0-1 1,1 1-1,0 0 1,1 0-1,-1 0 1,1 0-1,1 1 1,-2 7-1,3-14-226,0 1 0,0 0-1,0 0 1,0-1-1,0 1 1,0 0 0,1-1-1,-1 1 1,1 0 0,-1-1-1,1 1 1,0 0-1,-1-1 1,1 1 0,0-1-1,0 1 1,0-1 0,0 0-1,0 1 1,0-1 0,1 0-1,-1 0 1,0 0-1,2 1 1,0 0-2,1-1 0,-1 1 0,0-1 0,1 0-1,-1 0 1,1 0 0,-1-1 0,1 1 0,-1-1 0,1 0 0,4 0 0,-1-1-4,0 1 0,0-1 0,-1 0 1,1-1-1,-1 0 0,1 0 0,-1 0 1,0 0-1,0-1 0,0 0 0,0-1 1,9-6-1,-11 5 2,-1 0 0,1 0 0,-1 0 0,0 0 0,0-1 0,-1 1 0,1-1 0,-1 0 0,-1 0 0,1 0 0,-1 0 0,0 0 0,0 0 0,-1 0 0,1 0 0,-2 0 0,1 0 0,-1 0 0,-2-11 0,3 14 0,-1-1 0,0 0 0,0 1 0,0-1 0,0 1 0,-1-1 0,1 1 0,-1 0 0,0-1 0,0 1 0,0 0 0,0 0 0,-1 1 0,1-1 0,-1 0 0,0 1 0,0-1 0,0 1 0,0 0 0,0 0 0,0 0 0,-1 1 0,1-1 0,0 1 0,-1 0 0,1 0 0,-1 0 0,0 0 0,1 0 0,-1 1 0,0 0 0,-6 0 0,9 0-85,0 0 1,1 0-1,-1 0 0,0 0 1,0 1-1,0-1 0,1 0 1,-1 1-1,0-1 0,1 0 1,-1 1-1,0-1 0,1 1 1,-1-1-1,0 1 0,1 0 1,-1-1-1,1 1 0,-1-1 1,1 1-1,-1 0 0,1 0 1,0-1-1,-1 1 0,1 0 1,0 0-1,-1-1 0,1 1 1,0 0-1,0 0 0,0 0 1,0-1-1,0 1 0,0 0 1,0 0-1,0 0 0,0-1 1,0 1-1,0 0 0,1 0 1,-1 0-1,1 1 0,-1 0-321,1 1-1,0-1 1,0 1-1,0-1 1,0 0-1,0 0 1,0 1-1,1-1 1,-1 0-1,1 0 1,-1 0-1,1 0 1,2 2-1,3-1-1476,0 1-1,-1-1 1,1-1-1,1 1 1,12 2-1,16 0-9609</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3.098"/>
    </inkml:context>
    <inkml:brush xml:id="br0">
      <inkml:brushProperty name="width" value="0.025" units="cm"/>
      <inkml:brushProperty name="height" value="0.025" units="cm"/>
    </inkml:brush>
  </inkml:definitions>
  <inkml:trace contextRef="#ctx0" brushRef="#br0">174 101 11819,'0'0'17521,"-9"-3"-16165,6 2-1288,-1 0 0,1 1 0,-1-1 1,1 1-1,-1-1 0,1 1 0,-1 0 1,1 0-1,-1 1 0,1-1 0,-1 1 1,1 0-1,-1 0 0,-2 1 0,0 1 37,0 0 1,1 1-1,-1-1 0,1 1 0,0 0 0,0 1 0,1-1 0,-9 11 1,6-6-88,0 0 0,1 1 0,0 0 0,0 0 0,1 1 0,-7 19 0,11-28-18,0 1-1,0-1 0,0 1 1,1-1-1,-1 1 0,1-1 1,-1 1-1,1-1 0,0 1 0,0-1 1,0 1-1,0 0 0,1-1 1,-1 1-1,1-1 0,-1 1 1,1-1-1,0 1 0,0-1 1,0 0-1,0 1 0,0-1 1,1 0-1,-1 0 0,1 0 0,0 0 1,-1 0-1,1 0 0,0 0 1,0-1-1,0 1 0,0-1 1,0 1-1,0-1 0,1 0 1,2 1-1,3 1 1,1-2 0,-1 1 0,1-1 0,-1-1 0,1 1 0,-1-1 0,1-1 0,-1 0 0,1 0 0,-1-1 0,1 1 0,-1-2 0,0 1 0,0-1 0,0-1 0,0 0 0,-1 0 0,0 0 0,1-1 0,-1 0 0,-1 0 0,8-8 0,-4 6 0,-1-2 0,-1 1 0,0-1 0,0 0 0,-1-1 0,0 0 0,0 0 0,-1-1 0,-1 1 0,1-1 0,-2-1 0,0 1 0,0 0 0,-1-1 0,2-14 0,-5 22 0,0 1 0,0 0 0,0-1 0,0 1 0,0 0 0,-1-1 0,0 1 0,0 0 0,0-1 0,0 1 0,0 0 0,0 0 0,-1 0 0,0 0 0,1 0 0,-1 0 0,0 1 0,-1-1 0,1 1 0,0-1 0,-1 1 0,1 0 0,-1 0 0,0 0 0,0 0 0,0 0 0,0 1 0,0-1 0,0 1 0,0 0 0,0 0 0,0 0 0,-1 0 0,1 0 0,0 1 0,-5 0 0,-1-1 0,0 0 0,-1 1 0,1 0 0,0 1 0,-1 0 0,1 0 0,0 1 0,0 0 0,0 1 0,0 0 0,0 1 0,-10 5 0,-35 33-1046,23-10-2974,15-13-6449</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1.166"/>
    </inkml:context>
    <inkml:brush xml:id="br0">
      <inkml:brushProperty name="width" value="0.025" units="cm"/>
      <inkml:brushProperty name="height" value="0.025" units="cm"/>
    </inkml:brush>
  </inkml:definitions>
  <inkml:trace contextRef="#ctx0" brushRef="#br0">1 1 12075,'0'0'929,"66"43"-13260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1.507"/>
    </inkml:context>
    <inkml:brush xml:id="br0">
      <inkml:brushProperty name="width" value="0.025" units="cm"/>
      <inkml:brushProperty name="height" value="0.025" units="cm"/>
    </inkml:brush>
  </inkml:definitions>
  <inkml:trace contextRef="#ctx0" brushRef="#br0">44 25 15118,'0'0'4869,"-44"-25"-15343</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5.490"/>
    </inkml:context>
    <inkml:brush xml:id="br0">
      <inkml:brushProperty name="width" value="0.025" units="cm"/>
      <inkml:brushProperty name="height" value="0.025" units="cm"/>
    </inkml:brush>
  </inkml:definitions>
  <inkml:trace contextRef="#ctx0" brushRef="#br0">63 0 18770,'0'0'12241,"-2"9"-11473,-13 48-338,-20 99 28,30-128-1897,0 52-1,8-66-2173,3-13-4593</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5.862"/>
    </inkml:context>
    <inkml:brush xml:id="br0">
      <inkml:brushProperty name="width" value="0.025" units="cm"/>
      <inkml:brushProperty name="height" value="0.025" units="cm"/>
    </inkml:brush>
  </inkml:definitions>
  <inkml:trace contextRef="#ctx0" brushRef="#br0">18 0 18674,'0'0'1996,"-3"12"236,-1 2-1565,1 0 0,0 0 1,1 1-1,0-1 0,1 1 0,1 0 1,1-1-1,0 1 0,0-1 1,2 1-1,0-1 0,5 17 1,-2-15-563,0-1 0,2 0 0,-1 0 0,2 0 0,0-1 0,21 26 0,-27-36-88,1 0 1,0-1-1,0 1 1,1-1-1,-1 0 1,1 0-1,0 0 1,-1-1-1,1 1 1,0-1-1,1 0 1,-1-1-1,0 1 1,0-1-1,1 0 1,-1-1-1,1 1 1,-1-1-1,1 0 1,-1 0-1,0-1 1,1 1-1,-1-1 1,1-1-1,5-1 1,3-2-18,0-1 0,-1-1 0,0 0 0,0-1 0,-1 0 0,0-1 0,0 0 0,10-11 0,5-7 0,46-60 0,-67 78-711,0 0-1,0 0 1,8-20 0,-4 5-6469</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8.316"/>
    </inkml:context>
    <inkml:brush xml:id="br0">
      <inkml:brushProperty name="width" value="0.025" units="cm"/>
      <inkml:brushProperty name="height" value="0.025" units="cm"/>
    </inkml:brush>
  </inkml:definitions>
  <inkml:trace contextRef="#ctx0" brushRef="#br0">1 18 2146,'0'0'15359,"8"-4"-12685,25-9-410,-33 13-2174,1 0 1,0 0 0,-1 0 0,1 0 0,-1 0 0,1 0-1,0 0 1,-1 0 0,1 1 0,-1-1 0,1 0-1,-1 0 1,1 1 0,-1-1 0,1 0 0,-1 1 0,1-1-1,-1 0 1,1 1 0,-1-1 0,0 1 0,1-1 0,-1 1-1,0-1 1,1 1 0,-1-1 0,0 1 0,1-1 0,-1 1-1,0 0 1,0-1 0,0 1 0,0-1 0,0 1 0,0 0-1,0-1 1,0 1 0,0-1 0,0 1 0,0 0-1,1 30 1567,-2-26-1149,0 24 571,-2 0 0,-13 54 0,10-54-1686,0 0-1,-2 56 0,8-54-3591,0-11-4611</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8.658"/>
    </inkml:context>
    <inkml:brush xml:id="br0">
      <inkml:brushProperty name="width" value="0.025" units="cm"/>
      <inkml:brushProperty name="height" value="0.025" units="cm"/>
    </inkml:brush>
  </inkml:definitions>
  <inkml:trace contextRef="#ctx0" brushRef="#br0">21 0 15791,'0'0'3774,"-4"10"-1580,0 3-1327,1-1 1,0 0-1,1 1 0,0 0 0,0 25 0,2-32-702,0 0-1,1 0 1,-1 0-1,1 0 0,1 0 1,-1 0-1,1 0 1,0 0-1,0 0 0,1-1 1,0 1-1,0-1 1,0 0-1,1 0 0,-1 0 1,1 0-1,5 4 1,-4-5-113,1 1 0,-1-2 0,1 1-1,0-1 1,0 1 0,0-2 0,1 1 0,-1-1 0,1 0 0,-1 0 0,1 0 0,0-1 0,0 0 0,0-1 0,-1 0 0,1 0 0,0 0 0,0-1 0,0 0 0,-1 0 0,1 0 0,0-1 0,-1 0 0,1-1 0,-1 1 0,0-1 0,0 0-1,8-6 1,5-3 116,-1-1-1,-1 0 0,0-1 1,-1-1-1,-1 0 0,0-2 1,20-28-1,-28 37-3612,-4 15-3322,-3 2-830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7.631"/>
    </inkml:context>
    <inkml:brush xml:id="br0">
      <inkml:brushProperty name="width" value="0.025" units="cm"/>
      <inkml:brushProperty name="height" value="0.025" units="cm"/>
    </inkml:brush>
  </inkml:definitions>
  <inkml:trace contextRef="#ctx0" brushRef="#br0">0 317 16592,'0'0'11066,"11"-3"-9213,5-4-1550,0-1 1,0-1-1,0 0 1,-1-1-1,0 0 1,15-16-1,87-88 59,-8 7-137,-108 106-218,0 0 0,1-1 0,-1 1-1,1 0 1,-1 0 0,1 0 0,-1 0-1,1 0 1,-1 1 0,1-1-1,0 0 1,0 1 0,3-2 0,-5 3-2,1-1 1,-1 0-1,1 0 0,-1 0 1,0 1-1,1-1 1,-1 0-1,0 0 1,1 1-1,-1-1 1,0 0-1,1 1 1,-1-1-1,0 0 1,0 1-1,1-1 1,-1 1-1,0-1 1,0 0-1,0 1 1,1-1-1,-1 1 1,0-1-1,0 1 0,0-1 1,0 0-1,0 1 1,0-1-1,0 1 1,0-1-1,0 1 1,0-1-1,0 1 1,-14 52 258,-31 43-264,32-71 0,1 1 0,1-1 0,1 2 0,-7 28 0,17-54-33,-1 0 0,1-1-1,0 1 1,0-1 0,-1 1 0,1 0-1,0-1 1,0 1 0,0 0 0,0-1 0,0 1-1,0 0 1,0-1 0,0 1 0,0 0-1,0-1 1,0 1 0,1 0 0,-1-1 0,0 1-1,0 0 1,1-1 0,-1 1 0,0-1-1,1 1 1,-1-1 0,0 1 0,1 0 0,-1-1-1,1 0 1,-1 1 0,1-1 0,-1 1-1,2 0 1,0-1-182,-1 0 1,1 0-1,0-1 0,-1 1 0,1 0 1,0 0-1,-1-1 0,1 1 0,-1-1 1,1 0-1,0 1 0,-1-1 0,2-1 1,45-34-8440,-25 10-1937</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7.972"/>
    </inkml:context>
    <inkml:brush xml:id="br0">
      <inkml:brushProperty name="width" value="0.025" units="cm"/>
      <inkml:brushProperty name="height" value="0.025" units="cm"/>
    </inkml:brush>
  </inkml:definitions>
  <inkml:trace contextRef="#ctx0" brushRef="#br0">119 1 15919,'0'0'16437,"-5"12"-16058,-11 26-358,-44 111-2,51-122-21,0 0 0,2 1 0,-6 47 0,14-55-4877,0-15 515,1-14 261,0-8-4075</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8.329"/>
    </inkml:context>
    <inkml:brush xml:id="br0">
      <inkml:brushProperty name="width" value="0.025" units="cm"/>
      <inkml:brushProperty name="height" value="0.025" units="cm"/>
    </inkml:brush>
  </inkml:definitions>
  <inkml:trace contextRef="#ctx0" brushRef="#br0">1 152 13357,'0'0'17744,"67"-16"-17007,-34 15-577,1-2-128,1 2-608,-2-3-2019,-2-1-3170,-2 1-3140</inkml:trace>
  <inkml:trace contextRef="#ctx0" brushRef="#br0" timeOffset="1">494 1 11627,'0'0'19122,"-52"71"-18065,37-41-416,0 0-417,4 0-128,3-2-96,3-6-224,5-6-705,0-9-929,13-7-1025,3-1-1441,2-21-2979</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8.674"/>
    </inkml:context>
    <inkml:brush xml:id="br0">
      <inkml:brushProperty name="width" value="0.025" units="cm"/>
      <inkml:brushProperty name="height" value="0.025" units="cm"/>
    </inkml:brush>
  </inkml:definitions>
  <inkml:trace contextRef="#ctx0" brushRef="#br0">132 0 18193,'0'0'9834,"-54"70"-8553,33-35-64,1 2-224,4 2-321,5-6-479,2-2-129,8-9-96,1-6-32,0-9-577,1-4-736,10-3-1122,-5 0-2017,0-12-1378,-2-3-4708</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9.031"/>
    </inkml:context>
    <inkml:brush xml:id="br0">
      <inkml:brushProperty name="width" value="0.025" units="cm"/>
      <inkml:brushProperty name="height" value="0.025" units="cm"/>
    </inkml:brush>
  </inkml:definitions>
  <inkml:trace contextRef="#ctx0" brushRef="#br0">0 10 13229,'0'0'19538,"51"-7"-19538,-11 11 0,4-1 0,-4-1 0,-2 0 0,-5-2-769,-2 0-2786,-6 0-2947,-2-14-7463</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9.916"/>
    </inkml:context>
    <inkml:brush xml:id="br0">
      <inkml:brushProperty name="width" value="0.025" units="cm"/>
      <inkml:brushProperty name="height" value="0.025" units="cm"/>
    </inkml:brush>
  </inkml:definitions>
  <inkml:trace contextRef="#ctx0" brushRef="#br0">61 91 4708,'0'0'14382,"-3"-8"-11238,2 5-2975,0 2-21,0-1 0,0 1 0,0 0 0,0-1 0,1 1 0,-1-1 0,0 1-1,1-1 1,-1 1 0,1-1 0,0 1 0,0-1 0,-1 0 0,1 1 0,0-1 0,0 1 0,0-1 0,1 0 0,-1 1 0,0-1 0,1 1 0,-1-1 0,1 1 0,-1-1 0,1 1 0,0-1 0,-1 1 0,1 0-1,0-1 1,0 1 0,0 0 0,0-1 0,0 1 0,0 0 0,1 0 0,-1 0 0,0 0 0,1 0 0,-1 1 0,0-1 0,1 0 0,-1 0 0,3 0 0,4-3 173,0 1 0,0 0 0,0 1 0,0-1 1,0 2-1,0-1 0,0 1 0,1 0 0,-1 1 1,0 0-1,17 2 0,-24-2-321,0 1 0,0 0 0,0-1 0,0 1 0,0 0 0,-1 0 0,1 0 0,0 0 0,0 0 0,-1 0 0,1 0 0,-1 0 0,1 0 0,0 0 0,-1 0 0,0 0 0,1 0 0,-1 0 0,0 1 0,0-1 0,1 0 0,-1 0 0,0 0 0,0 1 0,0-1 0,-1 0 0,1 0 0,0 0 0,0 1 0,-1 1 0,-14 38 0,2-23 0,-1 1 0,-1-2 0,-1 0 0,-19 16 0,16-16 0,1 2 0,-29 36 0,46-54-23,1-1-1,-1 1 1,0 0-1,0 0 1,1 0 0,-1 0-1,1-1 1,-1 1-1,1 0 1,-1 0 0,1 0-1,0 0 1,0 0 0,-1 0-1,1 0 1,0 0-1,0 1 1,0-1 0,0 0-1,0 0 1,0 0-1,0 0 1,0 0 0,1 0-1,-1 0 1,0 0-1,1 0 1,-1 0 0,0 0-1,1 0 1,-1 0 0,1 0-1,0-1 1,-1 1-1,1 0 1,0 0 0,-1 0-1,1-1 1,0 1-1,0 0 1,0-1 0,0 1-1,-1-1 1,1 1-1,0-1 1,0 1 0,0-1-1,0 0 1,0 1 0,0-1-1,0 0 1,0 0-1,1 0 1,-1 0 0,1 0-1,11 2-906,0 0 0,1-2 0,19 0 0,-21 0-361,18-2-6834,-2-3-5423</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0.257"/>
    </inkml:context>
    <inkml:brush xml:id="br0">
      <inkml:brushProperty name="width" value="0.025" units="cm"/>
      <inkml:brushProperty name="height" value="0.025" units="cm"/>
    </inkml:brush>
  </inkml:definitions>
  <inkml:trace contextRef="#ctx0" brushRef="#br0">152 29 19410,'0'0'3001,"-11"0"-193,8 0-2683,-1-1 86,-1 0-1,0 1 0,1 0 0,-1 0 1,0 0-1,1 1 0,-1-1 0,0 1 1,1 0-1,-1 0 0,1 1 0,0 0 1,-1-1-1,1 1 0,0 1 0,0-1 0,0 0 1,0 1-1,1 0 0,-1 0 0,-3 5 1,2-3-104,1 0 0,0 0 0,1 1 0,-1 0 0,1-1 0,0 1 0,0 0 0,1 1 0,0-1 0,0 0 0,1 1 0,-1-1 0,1 1 0,1 0 0,-1-1 0,1 1 1,0 0-1,2 9 0,-1-14-92,-1-1 0,1 1 0,0 0 1,0-1-1,0 1 0,0-1 0,0 1 1,1-1-1,-1 1 0,0-1 0,0 0 1,1 0-1,-1 0 0,1 0 0,-1 0 1,1 0-1,0 0 0,-1 0 0,1 0 1,0-1-1,0 1 0,-1-1 0,1 0 1,0 1-1,0-1 0,0 0 0,-1 0 1,1 0-1,0 0 0,0 0 0,3-1 1,-1 1 2,0-1 1,0 0-1,0 1 1,0-2-1,0 1 1,0 0-1,0-1 1,0 0-1,-1 1 1,1-1-1,-1-1 1,1 1-1,3-4 1,-2 0-18,0-1 0,-1 0 0,0-1 0,0 1-1,0-1 1,-1 1 0,0-1 0,0 0 0,-1-1 0,0 1 0,-1 0 0,0 0 0,0-1-1,-1 1 1,0-1 0,0 1 0,-3-15 0,3 21-31,-1 0-1,1 1 1,-1-1 0,0 0-1,0 0 1,1 1 0,-1-1 0,0 0-1,-1 1 1,1-1 0,0 1-1,0 0 1,0-1 0,-1 1-1,1 0 1,-1 0 0,1 0-1,-1 0 1,0 0 0,1 0-1,-1 0 1,0 0 0,1 1 0,-1-1-1,0 1 1,0-1 0,0 1-1,0 0 1,1 0 0,-1-1-1,0 1 1,0 1 0,0-1-1,0 0 1,0 0 0,1 1-1,-1-1 1,0 1 0,0-1 0,0 1-1,1 0 1,-1 0 0,0 0-1,1 0 1,-1 0 0,1 0-1,-1 0 1,1 0 0,0 1-1,-1-1 1,1 1 0,0-1-1,0 1 1,0-1 0,0 1 0,0 0-1,1-1 1,-2 4 0,-6 38-5787,10-14-1803,2-10-1210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0.614"/>
    </inkml:context>
    <inkml:brush xml:id="br0">
      <inkml:brushProperty name="width" value="0.025" units="cm"/>
      <inkml:brushProperty name="height" value="0.025" units="cm"/>
    </inkml:brush>
  </inkml:definitions>
  <inkml:trace contextRef="#ctx0" brushRef="#br0">87 0 20980,'0'0'10826,"-53"67"-10121,40-39-449,4 1-256,2-4 0,3 1 0,4-7 0,0-3-801,3-8-864,9-6-1602,4-2-3652,-3-2-12555</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1.206"/>
    </inkml:context>
    <inkml:brush xml:id="br0">
      <inkml:brushProperty name="width" value="0.025" units="cm"/>
      <inkml:brushProperty name="height" value="0.025" units="cm"/>
    </inkml:brush>
  </inkml:definitions>
  <inkml:trace contextRef="#ctx0" brushRef="#br0">173 75 7623,'0'0'7853,"2"-9"-5130,1-1-1587,2-12 98,-7-1 4408,1 22-5423,0 0 1,0 0-1,0 0 0,-1 1 0,1-1 0,0 0 0,-1 0 0,1 1 0,0-1 0,-1 1 0,1-1 0,-1 1 0,1-1 0,-1 1 0,1 0 0,-1 0 0,1 0 0,-1 0 0,1 0 0,-1 0 0,1 0 0,-1 1 0,-1-1 0,-39 7 979,21 1-1117,12-6-73,-1 2 1,1-1 0,0 1 0,-15 9-1,23-12-8,0 0-1,-1 0 0,1 0 1,0 0-1,0 0 0,0 0 1,-1 0-1,1 0 0,0 0 1,1 1-1,-1-1 0,0 0 1,0 1-1,0-1 1,1 1-1,-1-1 0,1 1 1,-1-1-1,1 1 0,0-1 1,0 1-1,-1 0 0,1-1 1,0 1-1,0-1 0,0 1 1,1 0-1,-1-1 0,0 1 1,1-1-1,-1 1 1,1-1-1,-1 1 0,1-1 1,1 2-1,0 0 1,0-1 0,0 1 0,1-1 0,-1 0 0,1 0 0,0 0 0,-1-1 0,1 1 0,0 0 0,0-1 0,0 0 0,0 0 0,0 0 0,0 0 0,1 0 0,-1-1 0,0 1 0,0-1 0,1 0 0,-1 0 0,3 0 0,2 0 0,-1 0 0,1-1 0,-1 0 0,1 0 0,-1 0 0,1-1 0,-1 0 0,9-4 0,-12 3 0,1 1 0,-1-1 0,1 0 0,-1 0 0,0 0 0,0-1 0,0 1 0,-1-1 0,1 0 0,-1 0 0,0 0 0,0-1 0,0 1 0,-1-1 0,4-9 0,-51 141 0,26-4 0,18-121 0,0 0 0,0 1 0,0-1 0,0 0 0,-1 0 0,1 0 0,-1 0 0,1 0 0,-1-1 0,0 1 0,0 0 0,0-1 0,0 1 0,0-1 0,0 0 0,0 0 0,0 0 0,0 0 0,-1 0 0,1 0 0,0 0 0,-1-1 0,1 1 0,-1-1 0,1 0 0,-1 1 0,-4-2 0,-69 1 0,76 1-4,-1-1 1,1 0-1,-1 0 0,1 0 1,0 0-1,-1 0 0,1 0 1,0 1-1,-1-1 0,1 0 1,-1 0-1,1 0 0,0 0 0,-1 0 1,1-1-1,0 1 0,-1 0 1,1 0-1,-1 0 0,1 0 1,0 0-1,-1 0 0,1-1 1,0 1-1,-1 0 0,1 0 1,0 0-1,-1-1 0,1 1 1,0 0-1,0 0 0,-1-1 1,1 1-1,0 0 0,0-1 1,0 1-1,-1 0 0,1-1 0,0 1 1,0-1-1,0 1 0,0 0 1,0-1-1,0 1 0,0 0 1,0-1-1,-1 1 0,1-1 1,1 1-1,-1 0 0,0-1 1,0 1-1,0 0 0,0-1 1,0 1-1,0-1 0,0 1 1,0 0-1,1-1 0,-1 1 1,0 0-1,0-1 0,1 1 1,-1 0-1,0-1 0,20-16-3586,-2 7-5966</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2.893"/>
    </inkml:context>
    <inkml:brush xml:id="br0">
      <inkml:brushProperty name="width" value="0.025" units="cm"/>
      <inkml:brushProperty name="height" value="0.025" units="cm"/>
    </inkml:brush>
  </inkml:definitions>
  <inkml:trace contextRef="#ctx0" brushRef="#br0">0 30 9385,'0'0'8162,"15"0"-6843,150-14 46,-104 6-1357,89 0-1,-130 9-79,-1 0 1,1 1 0,-1 1-1,0 1 1,0 1-1,0 0 1,-1 1-1,33 17 1,-6 2 47,-32-16 144,0-1 0,1 0-1,0-1 1,1-1 0,-1 0 0,1-1 0,0-1-1,1 0 1,23 2 0,21-5 870,112-14 1,-120 6-940,1 3-1,-1 2 1,53 5-1,-101-3 85,0 1 0,0 0 0,1 1-1,-1-1 1,0 1 0,0-1-1,-1 1 1,1 1 0,0-1-1,0 0 1,-1 1 0,0 0 0,1-1-1,-1 1 1,5 7 0,-4-6 278,-1 0 0,1 0 0,0 0 0,1-1 0,-1 1 0,1-1 0,-1-1 0,6 4 0,-6-5-200,0 0 0,0 0 0,0 0 0,0-1 0,0 0 1,1 1-1,-1-1 0,0-1 0,0 1 0,0-1 0,0 1 0,0-1 1,0 0-1,0-1 0,0 1 0,7-4 0,6-4-125,1-1-1,20-16 0,-5 3-70,13 0-790,-14 14-5170</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125"/>
    </inkml:context>
    <inkml:brush xml:id="br0">
      <inkml:brushProperty name="width" value="0.025" units="cm"/>
      <inkml:brushProperty name="height" value="0.025" units="cm"/>
    </inkml:brush>
  </inkml:definitions>
  <inkml:trace contextRef="#ctx0" brushRef="#br0">29 2 13677,'0'-2'7303,"0"23"-5509,0 7 127,0 10-447,0 5-898,0 4-480,0 0-64,0-5-96,0-6-288,0-4-481,0-6-480,0-4-224,0-5-642,-3-6-863,-7-2-2788,-5-5-4356</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482"/>
    </inkml:context>
    <inkml:brush xml:id="br0">
      <inkml:brushProperty name="width" value="0.025" units="cm"/>
      <inkml:brushProperty name="height" value="0.025" units="cm"/>
    </inkml:brush>
  </inkml:definitions>
  <inkml:trace contextRef="#ctx0" brushRef="#br0">61 503 9673,'0'0'14158,"53"0"-12781,-20-4-256,7-3-352,9-5-385,0-1-256,-2 0-96,-5 1-1697,-7 1-1827,-13 0-1761,-14-1-2946</inkml:trace>
  <inkml:trace contextRef="#ctx0" brushRef="#br0" timeOffset="1">1 8 17104,'0'0'8905,"83"9"-8265,-31-9-544,10 0-32,2 0-352,-6-5-1313,-6 0-2467,-9-1-3588</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812"/>
    </inkml:context>
    <inkml:brush xml:id="br0">
      <inkml:brushProperty name="width" value="0.025" units="cm"/>
      <inkml:brushProperty name="height" value="0.025" units="cm"/>
    </inkml:brush>
  </inkml:definitions>
  <inkml:trace contextRef="#ctx0" brushRef="#br0">21 0 17104,'-2'11'1949,"-1"1"-1362,-1-1 253,1 0 1,0 1-1,1-1 1,0 1-1,1 0 1,1 0-1,-1-1 1,3 17-1,-1-26-805,-1-1 0,1 1 0,0-1 0,0 1 0,0-1 0,0 0 0,0 1-1,0-1 1,0 0 0,0 0 0,0 0 0,1 1 0,-1-1 0,0-1 0,1 1 0,-1 0-1,1 0 1,-1 0 0,1-1 0,-1 1 0,1-1 0,0 1 0,-1-1 0,1 0 0,0 1-1,-1-1 1,1 0 0,0 0 0,-1 0 0,1 0 0,0-1 0,-1 1 0,1 0 0,-1-1-1,3 0 1,3-1 29,-1 0-1,0 0 0,0 0 0,1-1 0,-1 0 1,-1 0-1,10-6 0,0-4 30,-12 9-74,1 1 0,0-1-1,0 0 1,0 1 0,1 0-1,-1 0 1,1 1 0,-1-1 0,1 1-1,0 0 1,0 0 0,9-2-1,-13 5 26,0-1-1,0 1 0,-1-1 1,1 0-1,0 1 0,0 0 1,-1-1-1,1 1 0,0 0 1,0-1-1,-1 1 0,1 0 1,-1-1-1,1 1 0,-1 0 1,1 0-1,-1 0 0,1 0 1,-1 0-1,0-1 0,0 1 1,1 0-1,-1 0 0,0 0 1,0 0-1,0 0 0,0 0 1,0 0-1,0 0 0,0 1 1,-1 39 1067,1-30-779,0 64 346,1-74-846,0-1-1,-1 1 1,1-1-1,0 1 1,0-1-1,0 1 1,0-1-1,0 1 1,0-1-1,0 0 1,0 0-1,0 0 1,0 0 0,0 1-1,0-1 1,0-1-1,0 1 1,0 0-1,0 0 1,0 0-1,2-1 1,26-6-6189,-17-5 63,1-2-2813</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215"/>
    </inkml:context>
    <inkml:brush xml:id="br0">
      <inkml:brushProperty name="width" value="0.025" units="cm"/>
      <inkml:brushProperty name="height" value="0.025" units="cm"/>
    </inkml:brush>
  </inkml:definitions>
  <inkml:trace contextRef="#ctx0" brushRef="#br0">165 1 16560,'0'0'7377,"-6"13"-5610,-5 15-993,2 0 0,1 0 1,2 1-1,0 0 0,-2 43 0,8-50-655,-2 119 1250,4-121-1183,-1 1 0,2-2 0,1 1 0,11 36 0,-19-121-186,-7 34-150,-2 0 0,-1 0-1,-1 1 1,-2 1 0,-1 0 0,-24-27-1,105 59-30,-58-3 25,26 2-2542,59-4 0,-30-11-3719,-53 10 4594,0 0 0,-1 0 0,1 0 0,0-1 0,11-9 0,2-5-5202</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561"/>
    </inkml:context>
    <inkml:brush xml:id="br0">
      <inkml:brushProperty name="width" value="0.025" units="cm"/>
      <inkml:brushProperty name="height" value="0.025" units="cm"/>
    </inkml:brush>
  </inkml:definitions>
  <inkml:trace contextRef="#ctx0" brushRef="#br0">63 1 11531,'0'0'16047,"-7"12"-14926,-2 3-809,2 1 1,0 0-1,1 0 0,1 0 1,0 1-1,1 0 0,-2 21 1,1 12 165,3 0 1,5 55 0,-2-101-589,-1-1 0,1 1 0,0-1 0,0 1 0,0-1 1,0 1-1,0-1 0,1 0 0,0 1 0,0-1 0,2 3 0,14 7-4096,6-12-5665,-6-7-3139</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917"/>
    </inkml:context>
    <inkml:brush xml:id="br0">
      <inkml:brushProperty name="width" value="0.025" units="cm"/>
      <inkml:brushProperty name="height" value="0.025" units="cm"/>
    </inkml:brush>
  </inkml:definitions>
  <inkml:trace contextRef="#ctx0" brushRef="#br0">83 0 19474,'0'0'5104,"-9"4"-2787,4-2-2176,1 0 1,-1 1-1,1-1 1,0 1-1,0 0 1,0 0-1,0 0 1,0 0-1,1 1 0,0-1 1,-1 1-1,1 0 1,0 0-1,1 0 1,-1 1-1,1-1 1,0 1-1,0-1 1,0 1-1,1 0 1,-1-1-1,1 1 1,0 0-1,1 0 0,-1 6 1,1-6-81,-1-1 1,1 1-1,0-1 1,1 1 0,-1-1-1,1 1 1,0-1-1,0 1 1,0-1-1,1 1 1,2 4-1,-3-7-38,0-1 0,1 1 0,-1-1 0,1 0 0,-1 0 0,1 0 0,-1 0 0,1 0 0,0 0 0,0 0 0,-1 0 0,1-1 0,0 1 1,0-1-1,0 1 0,0-1 0,0 0 0,0 0 0,0 0 0,-1 0 0,1 0 0,0 0 0,0 0 0,0-1 0,0 1 0,0-1 0,0 1 0,-1-1 0,1 0 0,2-1 0,2 0 5,1-1 0,-1-1 1,1 1-1,-1-1 0,0 0 0,-1-1 1,1 1-1,-1-1 0,0 0 0,0-1 1,0 1-1,-1-1 0,1 0 0,-1 0 1,-1 0-1,1 0 0,-1-1 0,-1 0 1,1 1-1,-1-1 0,0 0 0,0 0 1,0-12-1,-2 19-27,0 0 0,0 0 0,0-1 1,0 1-1,0 0 0,0 0 0,0 0 0,0-1 0,0 1 1,0 0-1,0 0 0,0-1 0,0 1 0,0 0 0,0 0 1,0-1-1,0 1 0,0 0 0,-1 0 0,1 0 0,0-1 0,0 1 1,0 0-1,0 0 0,0 0 0,-1 0 0,1-1 0,0 1 1,0 0-1,0 0 0,-1 0 0,1 0 0,0 0 0,0 0 1,-1 0-1,1 0 0,0 0 0,0 0 0,0-1 0,-1 1 1,1 0-1,0 0 0,0 0 0,-1 0 0,1 1 0,0-1 0,0 0 1,-1 0-1,1 0 0,0 0 0,0 0 0,0 0 0,-1 0 1,1 0-1,0 0 0,0 1 0,0-1 0,-1 0 0,1 0 1,0 0-1,0 0 0,0 1 0,0-1 0,-1 0 0,1 0 1,0 0-1,0 1 0,0-1 0,-13 14-17,8-5 16,0 1 0,1-1 0,0 1 0,1 1 0,-3 11 0,5-16 0,-1 0 0,1 0 0,1 0 0,-1 0 0,1 0 0,0 0 0,0 0 0,1 0 0,0 0 0,3 11 0,-3-15 3,0-1 0,1 1 0,-1-1 1,1 1-1,-1-1 0,1 1 0,0-1 0,0 0 0,-1 0 0,1 0 1,0 0-1,0 0 0,0 0 0,0-1 0,0 1 0,1 0 1,-1-1-1,0 0 0,0 0 0,0 1 0,0-1 0,0-1 0,1 1 1,2 0-1,2-1-69,1 0 1,-1 0-1,0 0 0,1-1 1,13-5-1,19-18-3645,-7-10-5716,-16 9-54</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8.322"/>
    </inkml:context>
    <inkml:brush xml:id="br0">
      <inkml:brushProperty name="width" value="0.025" units="cm"/>
      <inkml:brushProperty name="height" value="0.025" units="cm"/>
    </inkml:brush>
  </inkml:definitions>
  <inkml:trace contextRef="#ctx0" brushRef="#br0">30 1 15375,'0'0'9897,"-4"9"-7874,-2 4-1709,2 0 0,0 1 0,0 0 0,1-1 1,1 1-1,1 0 0,0 1 0,0-1 0,2 0 0,-1 0 0,6 26 0,34 109 49,-40-147-299,0-16-131,-1 1-1,0-1 0,-1 0 1,0 1-1,-1 0 0,-1 0 1,0 0-1,-12-24 1,10 34 107,5 13 141,1-9-162,0 1-1,1 0 1,-1 0-1,1-1 1,-1 1-1,1 0 1,-1 0-1,1-1 1,0 1-1,0-1 1,0 1-1,0-1 1,0 1-1,0-1 1,2 3-1,2-1-19,-1-1-1,1 1 1,0-1-1,-1 0 0,1 0 1,0-1-1,0 1 1,0-1-1,1 0 1,-1 0-1,0-1 0,0 1 1,1-1-1,-1-1 1,0 1-1,0-1 0,1 1 1,-1-1-1,0-1 1,0 1-1,6-4 0,-4 3-11,-1-1 0,0 0 0,0 0 0,0-1 0,0 1-1,0-2 1,-1 1 0,1 0 0,-1-1 0,-1 0 0,1 0-1,0-1 1,-1 1 0,0-1 0,5-10 0,-9 15 221,1 3-154,-1 0 0,0 1 1,0-1-1,0 0 0,0 0 0,-1 1 0,1-1 0,-1 0 1,1 0-1,-1 0 0,0 1 0,1-1 0,-3 2 1,1 2 99,-2 10-72,0 1 0,1 0-1,0 0 1,2-1 0,0 26 0,1-41-81,0 1 1,1-1-1,-1 0 0,1 1 0,-1-1 1,1 0-1,-1 1 0,1-1 0,0 0 1,0 0-1,0 1 0,-1-1 1,1 0-1,0 0 0,0 0 0,0 0 1,1 0-1,-1-1 0,0 1 0,0 0 1,0 0-1,1-1 0,-1 1 0,0-1 1,1 1-1,-1-1 0,0 1 1,1-1-1,-1 0 0,1 0 0,-1 0 1,1 0-1,-1 0 0,0 0 0,1 0 1,-1 0-1,1 0 0,-1-1 1,2 0-1,2 1-27,1-1 1,-1 0 0,0 0-1,0-1 1,0 0 0,0 0-1,0 0 1,0 0-1,8-6 1,12-23-3236,-11-7-4614,-9 7-741</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8.663"/>
    </inkml:context>
    <inkml:brush xml:id="br0">
      <inkml:brushProperty name="width" value="0.025" units="cm"/>
      <inkml:brushProperty name="height" value="0.025" units="cm"/>
    </inkml:brush>
  </inkml:definitions>
  <inkml:trace contextRef="#ctx0" brushRef="#br0">24 1 18001,'0'0'12300,"-24"51"-12460,43-36-1442,2-3-2274,1-3-2081,1 0-5734</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9.116"/>
    </inkml:context>
    <inkml:brush xml:id="br0">
      <inkml:brushProperty name="width" value="0.025" units="cm"/>
      <inkml:brushProperty name="height" value="0.025" units="cm"/>
    </inkml:brush>
  </inkml:definitions>
  <inkml:trace contextRef="#ctx0" brushRef="#br0">97 56 9897,'0'0'19320,"-10"5"-18530,4-2-694,1 0-1,-1 1 1,1-1 0,-1 1-1,1 0 1,0 1 0,0-1-1,1 1 1,0 0 0,-1 0-1,2 0 1,-1 0-1,0 1 1,1 0 0,0-1-1,1 1 1,-1 1 0,1-1-1,0 0 1,1 0 0,-1 1-1,1-1 1,0 7 0,1-12-89,0 0 1,0 0 0,0 0-1,0-1 1,0 1 0,0 0-1,1 0 1,-1 0 0,0 0-1,0-1 1,1 1 0,-1 0-1,1 0 1,-1-1 0,0 1-1,1 0 1,-1-1 0,1 1-1,0 0 1,-1-1 0,1 1-1,-1-1 1,1 1 0,0-1-1,-1 1 1,1-1 0,0 0-1,1 1 1,27-1 30,-24-1-82,1 0 0,-1-1-1,0 0 1,0 0 0,-1 0 0,1-1 0,0 0-1,-1 0 1,6-4 0,-5 2 34,-1-1 0,0 0 1,-1 1-1,1-1 0,-1-1 0,0 1 0,-1 0 0,1-1 1,-1 1-1,-1-1 0,1 0 0,-1 0 0,0 0 0,-1 1 1,1-1-1,-1 0 0,-1 0 0,-1-9 0,2 16 15,0-1 0,0 0 0,-1 1 0,1-1 0,0 1-1,0-1 1,-1 0 0,1 1 0,-1-1 0,1 1 0,0-1 0,-1 1-1,1 0 1,-1-1 0,1 1 0,-1-1 0,0 1 0,1 0 0,-1-1 0,1 1-1,-1 0 1,1 0 0,-1-1 0,0 1 0,1 0 0,-1 0 0,0 0-1,1 0 1,-1 0 0,0 0 0,1 0 0,-1 0 0,0 0 0,1 0 0,-1 0-1,1 0 1,-1 1 0,0-1 0,1 0 0,-1 0 0,1 1 0,-1-1-1,0 0 1,1 1 0,-1-1 0,1 1 0,-1-1 0,1 1 0,0-1 0,-1 1-1,-25 24 133,25-24-214,0 1 1,0-1-1,1 1 1,-1-1-1,0 1 1,1 0-1,-1-1 1,1 1 0,-1 0-1,1 0 1,0-1-1,0 1 1,-1 0-1,1 0 1,1-1-1,-1 1 1,0 0 0,0 0-1,1-1 1,-1 1-1,1 0 1,-1-1-1,2 3 1,-1-3-157,1 0 0,-1 1 0,0-1 1,1 0-1,0 0 0,-1 0 0,1 0 0,0-1 0,-1 1 1,1 0-1,0-1 0,0 1 0,-1-1 0,1 0 0,0 1 1,0-1-1,3 0 0,5-1-714,0 1 1,-1-1 0,1-1-1,-1 0 1,1 0 0,-1-1-1,12-5 1,48-31-10705,-37 11 8560,-21 13 5152,-4 0 3520,-9 4 5015,-10 12-6598,-11 13-2006,20-11-1835,0 0 0,0 1 0,1-1 0,-1 1 0,1-1 0,0 1 0,0 0 0,0 0 0,1 0 1,-2 7-1,2-10-191,1 1 1,0-1 0,-1 1-1,1-1 1,0 0 0,0 1-1,0-1 1,0 0 0,0 1-1,0-1 1,1 0-1,-1 1 1,0-1 0,1 0-1,-1 1 1,1-1 0,-1 0-1,1 0 1,0 1 0,-1-1-1,1 0 1,0 0 0,0 0-1,0 0 1,0 0 0,0 0-1,0 0 1,0 0 0,0-1-1,0 1 1,1 0 0,-1 0-1,0-1 1,3 1 0,65 14-2234,-56-13 2165,-1 0-1,1 1 1,-1 0-1,0 0 1,0 2-1,23 10 0,-35-15 135,1 1-1,0-1 1,-1 0-1,1 1 1,-1-1-1,1 0 1,0 1-1,-1-1 0,1 1 1,-1-1-1,0 1 1,1-1-1,-1 1 1,1-1-1,-1 1 1,0-1-1,1 1 1,-1-1-1,0 1 0,1 0 1,-1-1-1,0 1 1,0 0-1,0-1 1,0 1-1,0 0 1,0-1-1,0 1 1,0 0-1,0-1 0,0 1 1,0 1-1,-19 15 2170,-36 4 1473,51-20-3604,-22 9-68,18-7-4,0 1 0,0-1 0,0-1 0,0 1 0,-1-1-1,1-1 1,-1 0 0,0 0 0,1-1 0,-11 0 0,40-24-11599,-4 10 2019</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053"/>
    </inkml:context>
    <inkml:brush xml:id="br0">
      <inkml:brushProperty name="width" value="0.025" units="cm"/>
      <inkml:brushProperty name="height" value="0.025" units="cm"/>
    </inkml:brush>
  </inkml:definitions>
  <inkml:trace contextRef="#ctx0" brushRef="#br0">121 0 16335,'0'0'10512,"-8"13"-9338,4-6-1003,-1 0-56,0 1-1,1-1 1,0 1-1,1 0 1,-1 0-1,2 0 1,-1 1-1,1-1 1,0 1-1,0 9 1,1 311 3200,9-286-3315,-8-41 0,1-1 0,-1 0 0,0 1 0,1-1 0,0 0 0,-1 0 0,1 1 0,-1-1 0,1 0 0,0 0 0,0 0 0,0 0 0,0 0 0,0 0 0,0 0 0,0 0 0,0 0 0,0-1 0,0 1 0,0 0 0,0-1 0,1 1 0,-1-1 0,0 1 0,1-1 0,-1 1 0,2-1 0,-2-1 0,-1 1 0,1-1 0,0 0 0,-1 0 0,1 0 0,0 1 0,-1-1 0,1 0 0,-1 0 0,1 0 0,-1 0 0,0 0 0,1 0 0,-1 0 0,0 0 0,0 0 0,0 0 0,1 0 0,-1-1 0,0 1 0,-1 0 0,1 0 0,0 0 0,0-1 0,-3-31 0,0 23 0,0 1 0,-1 0 0,0-1 0,-1 1 0,0 1 0,0-1 0,-1 1 0,0 0 0,-1 0 0,-11-11 0,-27-37 0,83 53-694,8 5-2202,38 0-6289,-77-2 8187,-1 0 0,0-1 1,1 0-1,-1 0 0,0-1 1,0 1-1,0-2 0,0 1 1,11-6-1,2-14 4618,-18 20-2957,0 0-1,0 0 1,0 0-1,0-1 1,0 1-1,0 0 1,-1-1-1,1 1 1,-1-1 0,0 1-1,1 0 1,-1-1-1,0 1 1,-1-1-1,1 1 1,-1-3-1,1 4-594,0 1-1,-1-1 1,1 1 0,0 0-1,-1-1 1,1 1 0,0 0-1,-1 0 1,1-1-1,-1 1 1,1 0 0,0 0-1,-1-1 1,1 1-1,-1 0 1,1 0 0,-1 0-1,1 0 1,-1 0-1,1 0 1,-1 0 0,1 0-1,-1 0 1,1 0 0,0 0-1,-1 0 1,1 0-1,-1 0 1,1 0 0,-1 0-1,1 0 1,-1 1-1,1-1 1,0 0 0,-1 0-1,1 1 1,-1-1-1,1 0 1,0 0 0,-1 1-1,1-1 1,0 1 0,-1-1-1,1 0 1,0 1-1,0-1 1,-1 0 0,1 1-1,-17 18 699,13-13-493,0 1 1,0-1-1,1 1 1,0 0-1,0 0 1,1 0-1,0 0 1,0 1-1,1-1 1,-1 0-1,2 1 1,-1 12-1,1-19-266,1 0 0,-1 0 0,1 0 0,-1 0 0,1-1 0,-1 1 0,1 0 0,-1 0-1,1-1 1,0 1 0,-1 0 0,1-1 0,0 1 0,0 0 0,0-1 0,-1 1 0,1-1 0,0 1 0,0-1 0,0 0 0,0 1-1,0-1 1,0 0 0,0 0 0,0 0 0,0 0 0,0 0 0,0 0 0,0 0 0,0 0 0,0 0 0,0 0 0,0 0 0,0 0 0,0-1-1,-1 1 1,3-1 0,1 0-48,0 0 0,0 0 1,1 0-1,-1 0 0,0-1 0,0 0 0,5-3 0,1-4-733,-2 0 0,1-1 0,-1 0 0,0 0 0,11-22 0,-17 29 363,-2 2-833,0 14-689,0-8 1736,5 36-33,6-28-2775,11-7-5030,-9-6-1147</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393"/>
    </inkml:context>
    <inkml:brush xml:id="br0">
      <inkml:brushProperty name="width" value="0.025" units="cm"/>
      <inkml:brushProperty name="height" value="0.025" units="cm"/>
    </inkml:brush>
  </inkml:definitions>
  <inkml:trace contextRef="#ctx0" brushRef="#br0">39 0 14382,'0'0'10420,"-3"10"-9689,-8 37 388,2 0-1,2 0 1,-1 84-1,8-129-1099,-1-1 1,1 1-1,0-1 1,0 1-1,0-1 0,0 1 1,0-1-1,0 1 1,1-1-1,-1 1 0,0-1 1,1 0-1,-1 1 0,1-1 1,0 0-1,-1 1 1,1-1-1,0 0 0,0 1 1,0-1-1,0 0 1,0 0-1,0 0 0,0 0 1,0 0-1,0 0 0,0 0 1,1 0-1,-1-1 1,0 1-1,0 0 0,1-1 1,-1 1-1,1-1 1,-1 1-1,1-1 0,-1 0 1,1 0-1,-1 0 0,1 1 1,-1-1-1,0-1 1,4 1-1,0-1 16,0 0 0,0-1 1,0 0-1,0 0 0,0 0 0,-1 0 1,1-1-1,-1 1 0,1-1 0,-1 0 1,6-6-1,-1 0-32,0-1 1,-1 0 0,0 0-1,-1-1 1,0 0-1,-1 0 1,0-1-1,0 0 1,-1 0 0,-1 0-1,0 0 1,-1-1-1,0 0 1,1-19-1,-7 24 46,-6 15-348,-4 20-4698,12-13-1377,0 0-3412</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739"/>
    </inkml:context>
    <inkml:brush xml:id="br0">
      <inkml:brushProperty name="width" value="0.025" units="cm"/>
      <inkml:brushProperty name="height" value="0.025" units="cm"/>
    </inkml:brush>
  </inkml:definitions>
  <inkml:trace contextRef="#ctx0" brushRef="#br0">3 0 19795,'0'0'10986,"-2"58"-9000,8-45-1986,7-2 0,2-4 0,2-2 0,3-5-1794,-1 0-2145,-1-12-3300,-3-9-9609</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110"/>
    </inkml:context>
    <inkml:brush xml:id="br0">
      <inkml:brushProperty name="width" value="0.025" units="cm"/>
      <inkml:brushProperty name="height" value="0.025" units="cm"/>
    </inkml:brush>
  </inkml:definitions>
  <inkml:trace contextRef="#ctx0" brushRef="#br0">45 0 19474,'0'0'5243,"-5"11"-2708,-3 11-2022,2 0-1,0 1 1,1-1-1,1 1 1,-1 41-1,3-21-451,1-31-291,-1 1 0,2-1 0,0 0 1,0 1-1,1-1 0,1 0 1,0 1-1,1-1 0,5 16 1,-8-28 196,0 0 0,0 0 0,0 0 0,0-1 0,0 1 0,0 0 1,0 0-1,0 0 0,0-1 0,0 1 0,0 0 0,0 0 0,0 0 1,0-1-1,0 1 0,0 0 0,0 0 0,0 0 0,1-1 0,-1 1 0,0 0 1,0 0-1,0 0 0,0 0 0,0-1 0,0 1 0,1 0 0,-1 0 1,0 0-1,0 0 0,0 0 0,0-1 0,1 1 0,-1 0 0,0 0 1,0 0-1,0 0 0,1 0 0,-1 0 0,0 0 0,0 0 0,0 0 1,1 0-1,-1 0 0,0 0 0,0 0 0,0 0 0,1 0 0,-1 0 0,0 0 1,0 0-1,0 0 0,1 0 0,-1 0 0,0 0 0,0 1 0,0-1 1,1 0-1,-1 0 0,0 0 0,0 0 0,0 0 0,0 0 0,0 1 1,1-1-1,-1 0 0,0 0 0,3-18-2800,-3 17 2632,6-77-11801,-11 37 9874,4 38 2600,0 0 0,0 1-1,0-1 1,0 0 0,0 1 0,-1-1 0,1 1-1,-1-1 1,-3-4 0,-1 6 7703,5 9-5288,7 11-971,-2-15-1831,1 0 0,-1-1 0,1 1 1,0-1-1,0 0 0,0-1 0,1 1 0,-1-1 1,0 0-1,1 0 0,0-1 0,-1 0 1,1 0-1,0 0 0,9 0 0,-11-1-252,0 1 1,0-1-1,1 0 0,-1 0 0,0 0 0,1 0 1,-1-1-1,0 0 0,0 0 0,0 0 0,0 0 1,1-1-1,-2 0 0,1 0 0,0 0 0,0 0 0,-1 0 1,1-1-1,-1 1 0,1-1 0,3-5 0,-6 7 9,0-1 0,-1 1-1,1 0 1,0-1 0,-1 1 0,0-1-1,1 1 1,-1 0 0,0-1-1,0 1 1,1-1 0,-1 1-1,0-1 1,-1 1 0,1-3-1,0 3-4,0 1 0,-1 0 0,1-1-1,0 1 1,0-1 0,-1 1-1,1-1 1,0 1 0,-1 0 0,1-1-1,0 1 1,-1 0 0,1-1 0,0 1-1,-1 0 1,1-1 0,-1 1 0,1 0-1,0 0 1,-1 0 0,1-1 0,-1 1-1,1 0 1,-1 0 0,1 0-1,-1 0 1,1 0 0,-1 0 0,0 0-1,-3 0-4571</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469"/>
    </inkml:context>
    <inkml:brush xml:id="br0">
      <inkml:brushProperty name="width" value="0.025" units="cm"/>
      <inkml:brushProperty name="height" value="0.025" units="cm"/>
    </inkml:brush>
  </inkml:definitions>
  <inkml:trace contextRef="#ctx0" brushRef="#br0">116 81 13613,'0'0'12054,"-8"-4"-10308,-27-11-892,33 15-810,0 0 0,0 0 1,0-1-1,0 1 0,0 1 1,0-1-1,0 0 0,0 0 0,0 1 1,1 0-1,-1-1 0,0 1 1,0 0-1,0-1 0,1 1 0,-1 0 1,0 1-1,1-1 0,-1 0 1,1 0-1,-1 1 0,1-1 1,-1 1-1,1-1 0,0 1 0,0-1 1,-2 4-1,0 0 249,-1 0 1,1 0-1,1 1 1,-1-1-1,1 1 0,0 0 1,-2 7-1,4-12-273,0 0 1,1 0-1,-1 0 0,0 0 1,1 0-1,-1-1 0,1 1 1,-1 0-1,1 0 0,-1 0 0,1 0 1,0-1-1,0 1 0,-1 0 1,1-1-1,0 1 0,0 0 1,0-1-1,0 1 0,-1-1 0,1 1 1,0-1-1,0 0 0,0 1 1,0-1-1,0 0 0,0 0 1,0 0-1,0 0 0,0 1 0,0-1 1,0-1-1,0 1 0,2 0 1,50 0-320,-39 0 15,80 1-538,-93-1 1570,-16-32 111,-11-93-859,55 136 0,3 2-2141,19-2-5733,-30-11-336</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876"/>
    </inkml:context>
    <inkml:brush xml:id="br0">
      <inkml:brushProperty name="width" value="0.025" units="cm"/>
      <inkml:brushProperty name="height" value="0.025" units="cm"/>
    </inkml:brush>
  </inkml:definitions>
  <inkml:trace contextRef="#ctx0" brushRef="#br0">1 1 4036,'0'0'14510</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2.920"/>
    </inkml:context>
    <inkml:brush xml:id="br0">
      <inkml:brushProperty name="width" value="0.025" units="cm"/>
      <inkml:brushProperty name="height" value="0.025" units="cm"/>
    </inkml:brush>
  </inkml:definitions>
  <inkml:trace contextRef="#ctx0" brushRef="#br0">73 91 2530,'0'0'9225,"-9"-3"-6967,-42-13 2050,50 15-4168,0 1-1,1 0 0,-1-1 0,0 1 0,1 0 1,-1-1-1,0 1 0,1-1 0,-1 1 1,0-1-1,1 1 0,-1-1 0,1 1 0,-1-1 1,1 0-1,0 1 0,-1-1 0,1 0 0,0 0 1,-1 1-1,1-1 0,0 0 0,0 0 1,-1 1-1,1-1 0,0 0 0,0 0 0,0 1 1,0-1-1,0 0 0,0 0 0,0 0 1,1 1-1,-1-1 0,0 0 0,0 0 0,0 1 1,1-1-1,-1 0 0,1 1 0,-1-1 1,0 0-1,1 1 0,-1-1 0,1 0 0,-1 1 1,2-2-1,0-1 419,1 0 0,0 0 0,0-1 0,0 2 0,0-1 0,1 0 0,5-3 0,-5 4-424,0 0 1,0 0-1,1 1 1,-1-1-1,1 1 1,-1 0 0,1 0-1,-1 1 1,1-1-1,0 1 1,-1 0-1,1 0 1,-1 1-1,8 1 1,-11-2-102,1 1 1,0 0 0,0-1 0,-1 1-1,1 0 1,-1 0 0,1 0 0,-1 0-1,1 1 1,-1-1 0,0 0-1,0 1 1,1-1 0,-1 1 0,0-1-1,0 1 1,0-1 0,-1 1-1,1 0 1,0-1 0,-1 1 0,1 0-1,-1 0 1,1 0 0,-1-1-1,0 1 1,0 0 0,0 0 0,0 0-1,0 0 1,0-1 0,0 1-1,-1 0 1,1 0 0,-1 0 0,1-1-1,-2 4 1,-1 2-34,-1 1 0,0-1 0,-1 1 0,0-1 0,0-1 0,0 1 0,-1-1 0,1 1 0,-2-2 0,1 1 0,-13 8 0,-26 26 0,45-40-52,0 1 0,-1-1 0,1 0 0,0 1-1,-1-1 1,1 0 0,0 1 0,-1-1 0,1 0 0,0 1 0,0-1 0,-1 0 0,1 1-1,0-1 1,0 1 0,0-1 0,-1 1 0,1-1 0,0 1 0,0-1 0,0 0 0,0 1 0,0-1-1,0 1 1,0-1 0,0 1 0,0-1 0,0 1 0,0-1 0,1 0 0,-1 1 0,0-1-1,0 1 1,0-1 0,1 1 0,-1-1 0,0 0 0,0 1 0,1-1 0,-1 0 0,0 1-1,0-1 1,1 0 0,-1 1 0,1-1 0,-1 0 0,0 0 0,1 1 0,-1-1 0,1 0 0,-1 0-1,0 0 1,1 0 0,-1 1 0,1-1 0,-1 0 0,1 0 0,-1 0 0,1 0 0,-1 0-1,0 0 1,1 0 0,-1 0 0,1 0 0,-1-1 0,1 1 0,-1 0 0,1 0 0,36-3-6699,-7-4-584</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3.262"/>
    </inkml:context>
    <inkml:brush xml:id="br0">
      <inkml:brushProperty name="width" value="0.025" units="cm"/>
      <inkml:brushProperty name="height" value="0.025" units="cm"/>
    </inkml:brush>
  </inkml:definitions>
  <inkml:trace contextRef="#ctx0" brushRef="#br0">94 20 14606,'0'0'9385,"-10"4"-6497,3-1-2477,0 1 0,0 0 0,0 0 0,1 0 0,0 1 0,0 0 0,-9 10 0,12-13-338,1 1-1,0-1 1,0 1 0,0 0-1,1 0 1,-1 0 0,0 0 0,1 0-1,0 0 1,0 1 0,0-1-1,0 0 1,1 0 0,-1 1-1,1-1 1,0 1 0,-1-1-1,2 0 1,-1 1 0,0-1 0,1 0-1,0 1 1,-1-1 0,1 0-1,2 4 1,-2-5-64,1 0 0,-1 1 0,1-1-1,0 0 1,-1 0 0,1 0 0,0 0 0,0-1 0,0 1 0,1 0 0,-1-1-1,0 0 1,1 1 0,-1-1 0,1 0 0,-1 0 0,1 0 0,-1-1 0,1 1-1,0-1 1,-1 1 0,1-1 0,0 0 0,0 0 0,-1 0 0,1 0 0,3-1-1,-1 1 4,-1-1 0,0 0 0,1 0 0,-1 0-1,0 0 1,0 0 0,0-1 0,0 0-1,0 0 1,0 0 0,-1 0 0,1-1-1,0 1 1,-1-1 0,0 0 0,5-5-1,-6 5-6,0-1 0,0 1 0,0-1 0,0 1 0,-1-1 0,1 0 0,-1 0 0,0 0 0,0 0 0,0 0 0,-1 0 0,1 0 0,-1 0 0,0 0-1,-1 0 1,1 0 0,0 0 0,-1 0 0,0 0 0,0 0 0,0 0 0,-1 0 0,1 0 0,-1 1 0,0-1 0,0 0 0,0 1 0,-1 0 0,1-1-1,-1 1 1,1 0 0,-1 1 0,0-1 0,0 0 0,-1 1 0,1-1 0,-1 1 0,1 0 0,-1 0 0,1 1 0,-1-1 0,0 1 0,0-1 0,0 1 0,0 1-1,0-1 1,0 0 0,0 1 0,0 0 0,0 0 0,0 0 0,-6 1 0,9-1-89,0 1 0,0-1 1,1 0-1,-1 1 0,0-1 0,0 1 1,0-1-1,0 1 0,0-1 0,1 1 1,-1-1-1,0 1 0,1 0 0,-1-1 1,0 1-1,1 0 0,-1 0 0,1 0 1,-1-1-1,1 1 0,-1 0 0,1 0 1,0 0-1,-1 0 0,1 0 0,0 0 1,0 0-1,0 0 0,-1 0 0,1 0 1,0 0-1,0 0 0,1 0 0,-1 0 1,0 0-1,0 1 0,1 0-188,-1-1 0,0 1 0,0 0 1,1 0-1,-1-1 0,1 1 0,0 0 0,-1-1 0,1 1 0,0-1 0,0 1 1,0-1-1,0 1 0,0-1 0,0 0 0,1 0 0,-1 1 0,0-1 0,1 0 1,1 1-1,14 2-6572,2-3-4025</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3.618"/>
    </inkml:context>
    <inkml:brush xml:id="br0">
      <inkml:brushProperty name="width" value="0.025" units="cm"/>
      <inkml:brushProperty name="height" value="0.025" units="cm"/>
    </inkml:brush>
  </inkml:definitions>
  <inkml:trace contextRef="#ctx0" brushRef="#br0">3 1 18065,'0'0'12684,"-3"69"-12043,3-44-225,0 3-224,4-2-128,5-3-32,0 0-704,1-7-1442,-3-5-2819,0-7-3587</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4.067"/>
    </inkml:context>
    <inkml:brush xml:id="br0">
      <inkml:brushProperty name="width" value="0.025" units="cm"/>
      <inkml:brushProperty name="height" value="0.025" units="cm"/>
    </inkml:brush>
  </inkml:definitions>
  <inkml:trace contextRef="#ctx0" brushRef="#br0">135 24 19282,'0'0'3796,"-8"-5"-545,2 2-2929,0 1 0,0-1 1,0 1-1,0 0 0,0 0 0,-1 0 0,1 1 1,-12-1-1,16 2-299,0 1 1,-1-1 0,1 0-1,-1 0 1,1 1 0,0 0-1,-1-1 1,1 1 0,0 0-1,-1 0 1,1 0 0,0 0-1,0 1 1,0-1 0,0 1-1,0-1 1,0 1 0,1-1-1,-1 1 1,0 0 0,1 0-1,-1 0 1,1 0-1,0 0 1,0 0 0,0 1-1,0-1 1,0 0 0,0 0-1,0 1 1,0 2 0,1-3-22,-1 0 0,1-1-1,0 1 1,-1 0 0,1 0 0,0 0 0,0-1 0,0 1 0,0 0 0,0 0 0,1 0 0,-1 0 0,0-1 0,1 1-1,0 0 1,-1 0 0,1-1 0,0 1 0,0 0 0,0-1 0,0 1 0,0-1 0,0 1 0,0-1 0,0 0-1,1 1 1,-1-1 0,1 0 0,-1 0 0,1 0 0,-1 0 0,1 0 0,0 0 0,-1 0 0,1-1 0,0 1 0,0-1-1,-1 1 1,1-1 0,0 0 0,0 1 0,0-1 0,0 0 0,2-1 0,2 2-90,1-1 0,0 0-1,-1 0 1,1-1 0,0 0 0,-1 0 0,1-1 0,-1 0 0,1 0-1,-1 0 1,9-5 0,-5 0 50,-8 5 13,1 1 1,-1-1-1,0 1 0,0-1 1,1 1-1,-1 0 1,1 0-1,-1 0 0,1 0 1,2 0-1,-4 1 13,0 0 0,1 1 0,-1-1 0,0 1 0,0-1 0,0 1 0,0-1 0,0 1 0,0 0 0,0-1 0,0 1 0,-1 0 0,1 0 0,0 0 0,0 0 0,-1 0 0,1 0 0,0 0 0,-1 0-1,1 0 1,-1 0 0,1 0 0,-1 0 0,0 0 0,1 0 0,-1 0 0,0 2 0,11 29 86,-2-11 355,-2 1 1,0-1-1,-1 2 1,-2-1-1,0 1 1,1 35-1,-5-56-403,0-1 0,0 1 0,-1 0 0,1 0 0,-1-1 0,1 1 0,-1 0 0,0-1-1,1 1 1,-1 0 0,0-1 0,0 1 0,0-1 0,0 0 0,0 1 0,-1-1 0,1 0 0,0 0-1,-1 1 1,-1 0 0,-2 1 26,1-1 0,-1 0 0,1 0 0,-1 0 0,0 0 0,0-1 0,-6 2 0,0-1-1,1-1 1,-1 0-1,0-1 0,0 0 0,1 0 1,-17-4-1,26 4-105,0 0 0,0 0 0,1-1 0,-1 1 0,0 0 0,0-1 0,0 1 0,0-1 0,1 1 0,-1-1-1,0 1 1,0-1 0,1 0 0,-1 1 0,0-1 0,1 0 0,-1 0 0,1 1 0,-1-1 0,1 0 0,-1 0 0,1 0 0,0 0 0,-1 1 0,1-1 0,0 0 0,0 0 0,0 0 0,-1 0-1,1 0 1,0-1 0,0-16-6800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047"/>
    </inkml:context>
    <inkml:brush xml:id="br0">
      <inkml:brushProperty name="width" value="0.025" units="cm"/>
      <inkml:brushProperty name="height" value="0.025" units="cm"/>
    </inkml:brush>
  </inkml:definitions>
  <inkml:trace contextRef="#ctx0" brushRef="#br0">0 314 19346,'0'0'10688,"14"-10"-9610,27-20-727,-1-3-1,39-41 1,77-92-68,-155 166-291,-1 1 1,1-1 0,-1 1-1,0-1 1,1 1-1,-1-1 1,0 1 0,0-1-1,1 1 1,-1-1-1,0 1 1,0-1 0,0 1-1,0-1 1,0 1-1,1 0 1,-1-1 0,0 1-1,0-1 1,-1 1 0,1 0-1,0-1 1,0 1-1,0-1 1,0 1 0,0-1-1,-1 1 1,1-1-1,0 1 1,0-1 0,-1 2-1,-5 28-1,-11 14-49,-16 51 413,31-85-609,-1 0 0,1 0 0,1 0 0,0 0 0,0 0 0,1 0 0,2 14 0,-1-23-85,-1 0-1,1 0 1,0 0-1,0 0 1,-1 0-1,1 0 1,0 0-1,0 0 0,0-1 1,0 1-1,0 0 1,0-1-1,1 1 1,-1 0-1,0-1 1,0 0-1,0 1 1,0-1-1,1 0 1,-1 1-1,0-1 1,0 0-1,1 0 1,-1 0-1,0 0 1,0 0-1,1 0 1,-1-1-1,0 1 1,0 0-1,1-1 0,-1 1 1,0-1-1,2 0 1,18-10-8603</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375"/>
    </inkml:context>
    <inkml:brush xml:id="br0">
      <inkml:brushProperty name="width" value="0.025" units="cm"/>
      <inkml:brushProperty name="height" value="0.025" units="cm"/>
    </inkml:brush>
  </inkml:definitions>
  <inkml:trace contextRef="#ctx0" brushRef="#br0">81 1 22421,'0'0'5766,"-56"68"-4069,42-41-287,6 1-578,5-1-511,3 1-225,0-4-32,3-2-416,6-6-1090,0-5-704,-5-5-1441</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734"/>
    </inkml:context>
    <inkml:brush xml:id="br0">
      <inkml:brushProperty name="width" value="0.025" units="cm"/>
      <inkml:brushProperty name="height" value="0.025" units="cm"/>
    </inkml:brush>
  </inkml:definitions>
  <inkml:trace contextRef="#ctx0" brushRef="#br0">1 50 9737,'0'0'20564,"64"-41"-19860,-28 37-544,4 3-192,-1 1-1729,-5-1-3108,-5-2-4195</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0.079"/>
    </inkml:context>
    <inkml:brush xml:id="br0">
      <inkml:brushProperty name="width" value="0.025" units="cm"/>
      <inkml:brushProperty name="height" value="0.025" units="cm"/>
    </inkml:brush>
  </inkml:definitions>
  <inkml:trace contextRef="#ctx0" brushRef="#br0">58 149 13261,'0'0'12390,"-7"11"-10628,2-4-1631,0 0 0,0 1 0,1 0-1,0 0 1,0 0 0,1 1 0,0-1 0,0 1 0,1 0 0,1 0 0,-1 0 0,1 0 0,1 0 0,0 11 0,0-19-251,0 0-1,0 0 0,1 0 1,-1 0-1,0 0 1,1 0-1,-1 0 0,1 0 1,-1 0-1,1 0 1,-1 0-1,1 0 0,0 0 1,0-1-1,-1 1 1,1 0-1,0 0 1,0-1-1,0 1 0,0-1 1,-1 1-1,1-1 1,0 1-1,0-1 0,0 1 1,0-1-1,0 0 1,0 0-1,0 0 0,1 1 1,-1-1-1,0 0 1,0 0-1,0 0 1,0 0-1,0-1 0,0 1 1,0 0-1,0 0 1,0-1-1,0 1 0,0 0 1,0-1-1,0 1 1,0-1-1,0 1 0,1-2 1,3-1-993,1 1 1,-1-2 0,1 1-1,-1-1 1,0 0-1,7-7 1,16-23-7158,-11 9 5599,-4 4 5100,0 0 6355,-19 29 40,-2 1-6027,-14 17-1990,15-14-575,0-1 1,1 2-1,0-1 1,1 0-1,-6 23 1,8-13-3292,2 2-3429</inkml:trace>
  <inkml:trace contextRef="#ctx0" brushRef="#br0" timeOffset="1">0 24 15631,'0'0'14798,"54"-24"-14574,-17 33-224,3 0-641,-1-3-2241,-9-6-2756,-1 0-10121</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0.731"/>
    </inkml:context>
    <inkml:brush xml:id="br0">
      <inkml:brushProperty name="width" value="0.025" units="cm"/>
      <inkml:brushProperty name="height" value="0.025" units="cm"/>
    </inkml:brush>
  </inkml:definitions>
  <inkml:trace contextRef="#ctx0" brushRef="#br0">35 15 7303,'0'0'19442,"11"-2"-18395,4-2-828,1 1-1,0 1 1,0 0 0,0 1 0,1 0 0,28 4 0,-44-3-218,1 1 0,-1-1-1,0 0 1,0 0 0,0 1 0,0-1 0,0 1 0,0-1 0,0 1 0,0 0-1,0-1 1,-1 1 0,1 0 0,0-1 0,0 1 0,0 0 0,-1 0 0,1 0 0,-1 0-1,1 0 1,0 0 0,-1 0 0,1 0 0,-1 0 0,0 0 0,1 2 0,-1-1 7,0 1 1,0-1 0,0 1 0,-1-1 0,1 0 0,-1 1 0,1-1-1,-1 1 1,0-1 0,0 0 0,-2 4 0,-2 2 90,0 1 1,-1-1-1,0 0 0,0-1 0,-8 8 1,-135 100 2617,149-114-2716,-1-1 0,0 0 1,1 1-1,-1-1 0,1 0 0,-1 1 0,1-1 1,-1 1-1,1-1 0,-1 1 0,1 0 0,-1-1 1,1 1-1,-1-1 0,1 1 0,0 0 1,-1-1-1,1 1 0,0 0 0,0-1 0,0 1 1,-1 0-1,1-1 0,0 1 0,0 1 0,15 2 31,30-10-346,-28 1-1079,-1-1-1,0-1 1,28-15 0,7-8-5851</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088"/>
    </inkml:context>
    <inkml:brush xml:id="br0">
      <inkml:brushProperty name="width" value="0.025" units="cm"/>
      <inkml:brushProperty name="height" value="0.025" units="cm"/>
    </inkml:brush>
  </inkml:definitions>
  <inkml:trace contextRef="#ctx0" brushRef="#br0">103 1 21492,'-11'6'1564,"5"-2"-1452,-5 2 665,-1 2 1,1 0-1,-13 12 1,22-19-625,0 1 1,-1 0 0,1 0-1,0 1 1,1-1 0,-1 0-1,0 1 1,0-1 0,1 1-1,0-1 1,-1 1 0,1 0-1,0-1 1,0 1 0,1 0-1,-1 0 1,1 0 0,-1 0-1,1 0 1,0 0 0,0 0-1,0 0 1,0-1 0,1 5-1,1-5-143,-1 0 0,1-1 0,-1 1 0,1 0 0,0-1 0,0 1 0,0-1 0,0 0-1,0 1 1,0-1 0,0 0 0,0 0 0,0 0 0,0-1 0,0 1 0,1-1 0,-1 1 0,0-1 0,1 1 0,-1-1 0,4 0 0,54-3 118,-56 2-50,0-1-1,1 0 1,-1 0-1,0 0 1,0-1-1,-1 0 1,1 1-1,0-1 1,-1 0-1,0-1 1,0 1-1,0-1 1,0 1-1,4-7 1,-5 7-24,0 1 0,-1-1 0,1 0 0,0 0 1,-1-1-1,0 1 0,1 0 0,-1 0 0,-1-1 1,1 1-1,0 0 0,-1-1 0,0 1 1,1-1-1,-1 1 0,-1-1 0,1 1 0,0-1 1,-1 1-1,-1-4 0,1 6-70,-1-1 0,0 1 1,1 0-1,-1-1 0,0 1 0,0 0 1,0 0-1,0 1 0,0-1 0,0 0 0,0 0 1,0 1-1,0 0 0,0-1 0,0 1 1,0 0-1,0 0 0,0 0 0,-1 0 1,1 0-1,-2 1 0,-3-1-122,1 1 0,-1 0 0,1 0 0,0 0 0,-12 5 1,14-4-141,1 1 0,-1 0 0,1 0 0,0 0 0,0 0 0,0 0 0,1 1 0,-1-1 0,1 1 0,0 0 0,-3 5 0,0 19-3845,5-27 3767,0 0 0,1 0-1,-1 1 1,0-1 0,1 0-1,-1 0 1,1 0-1,-1 0 1,1 0 0,0 0-1,-1 0 1,1 0-1,0 0 1,0 0 0,-1 0-1,1-1 1,0 1 0,0 0-1,0 0 1,2 0-1,16 6-5723</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462"/>
    </inkml:context>
    <inkml:brush xml:id="br0">
      <inkml:brushProperty name="width" value="0.025" units="cm"/>
      <inkml:brushProperty name="height" value="0.025" units="cm"/>
    </inkml:brush>
  </inkml:definitions>
  <inkml:trace contextRef="#ctx0" brushRef="#br0">92 0 10826,'0'0'20179,"-60"9"-19858,48 17-193,3 1-96,1-1 0,5 1 0,3-4-449,0-5-415,0-1-418,5-5-1440,6-6-1282,0-5-2690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848"/>
    </inkml:context>
    <inkml:brush xml:id="br0">
      <inkml:brushProperty name="width" value="0.025" units="cm"/>
      <inkml:brushProperty name="height" value="0.025" units="cm"/>
    </inkml:brush>
  </inkml:definitions>
  <inkml:trace contextRef="#ctx0" brushRef="#br0">192 43 19282,'0'0'3406,"-10"2"-144,-1 1-2783,1 1 0,0 0 0,0 1 1,0 0-1,1 0 0,0 1 0,-9 7 0,14-10-423,1-1-1,-1 1 0,1 0 1,0 0-1,0 0 0,0 0 0,0 0 1,1 1-1,0 0 0,-1-1 1,1 1-1,0 0 0,1 0 0,-1 0 1,1 0-1,0 0 0,0 0 1,0 1-1,0-1 0,1 0 0,-1 0 1,1 1-1,0-1 0,2 7 0,-2-10-76,1 0-1,-1-1 1,1 1-1,-1 0 1,1 0-1,0 0 1,-1 0-1,1-1 1,0 1-1,0 0 1,0-1-1,0 1 1,0-1-1,-1 1 1,1-1-1,0 1 1,0-1-1,0 0 1,0 1-1,0-1 1,0 0-1,1 0 1,0 1-1,34 2-935,-12-1 210,-14 0 649,1 2-1,-1-1 1,0 1 0,0 1 0,-1-1 0,16 11-1,-24-14 108,1 0-1,-1 0 1,0 0-1,1 0 1,-1 0-1,0 0 0,0 1 1,1-1-1,-1 0 1,0 1-1,0-1 0,0 0 1,-1 1-1,1-1 1,0 1-1,0 0 0,-1-1 1,1 1-1,-1-1 1,0 1-1,1 0 0,-1 0 1,0-1-1,0 1 1,0 0-1,0-1 0,0 1 1,0 0-1,-1-1 1,1 1-1,-1 0 0,1-1 1,-1 1-1,1 0 1,-1-1-1,0 1 1,0-1-1,0 1 0,0-1 1,0 0-1,0 1 1,0-1-1,0 0 0,-1 0 1,1 0-1,0 0 1,-1 0-1,1 0 0,-3 1 1,-7 7 293,-1-1 0,0-1 1,0 0-1,-1 0 0,1-1 0,-2-1 0,1 0 1,0-1-1,-1 0 0,0-1 0,0-1 1,-19 1-1,32-3-298,0 1-1,0-1 1,0 0 0,0 0-1,0 0 1,0 0 0,0 0 0,0 0-1,0 0 1,1-1 0,-1 1-1,0 0 1,0 0 0,0-1-1,0 1 1,0-1 0,0 1 0,1 0-1,-1-1 1,0 0 0,0 1-1,1-1 1,-1 1 0,0-1 0,1 0-1,-1 0 1,0 1 0,1-1-1,-1 0 1,1 0 0,-1 0-1,1 1 1,0-1 0,-1 0 0,1 0-1,0 0 1,0 0 0,0 0-1,-1 0 1,1 0 0,0 0 0,0 0-1,0 0 1,1 0 0,-1 0-1,0 0 1,0 1 0,0-1-1,1 0 1,-1 0 0,0 0 0,1 0-1,0-1 1,1-3-9,1-1 0,0 1 0,0 0 0,0 0 0,1 0 0,-1 0 0,7-5 0,11-7 5,0 1 0,2 1 0,-1 1 0,35-15 0,-32 17 0,-1-1 0,0-1 0,40-32 0,-61 44 0,-1 0 0,1 0 0,-1 0 0,0 0 0,0-1 0,0 0 0,0 1 0,-1-1 0,1 0 0,-1 0 0,1 1 0,-1-1 0,0 0 0,0 0 0,0-1 0,-1 1 0,1 0 0,-1-4 0,0 5 0,0 0 0,-1-1 0,0 1 0,1 0 0,-1 0 0,0-1 0,0 1 0,0 0 0,0 0 0,0 0 0,-1 0 0,1 0 0,-1 1 0,1-1 0,-1 0 0,0 1 0,0-1 0,1 1 0,-1-1 0,0 1 0,0 0 0,0 0 0,-1 0 0,-3-1 0,-10-4-329,1 1 0,-1 0 0,-25-3 0,-51 1-5103</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5.500"/>
    </inkml:context>
    <inkml:brush xml:id="br0">
      <inkml:brushProperty name="width" value="0.025" units="cm"/>
      <inkml:brushProperty name="height" value="0.025" units="cm"/>
    </inkml:brush>
  </inkml:definitions>
  <inkml:trace contextRef="#ctx0" brushRef="#br0">0 100 13581,'1'-2'169,"-1"0"0,0 0 0,0 0 1,1 0-1,-1 0 0,1 0 0,0 0 0,-1 0 0,1 1 1,0-1-1,0 0 0,0 1 0,0-1 0,1 1 0,-1-1 1,0 1-1,1-1 0,-1 1 0,1 0 0,-1 0 0,1-1 1,-1 1-1,1 0 0,0 1 0,0-1 0,-1 0 0,1 0 1,0 1-1,2-1 0,8-2 410,0 0-1,0 1 1,21 0 0,-18 1-180,125-7 118,185 15 1,-283-2-168,0 2 0,81 24 0,-23-3 2721,-67-22-2915,-1-2-1,1 0 0,0-3 1,0 0-1,62-9 0,160-40-131,-219 39 849,0 2 0,0 2-1,1 1 1,0 1 0,47 4 0,-55 0-737,55-2 1,-73 0-690,0 0 1,0-1 0,-1-1 0,1 1-1,-1-2 1,1 0 0,-1 0-1,12-7 1,-12 2-3750,-8 2-3167</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5.920"/>
    </inkml:context>
    <inkml:brush xml:id="br0">
      <inkml:brushProperty name="width" value="0.025" units="cm"/>
      <inkml:brushProperty name="height" value="0.025" units="cm"/>
    </inkml:brush>
  </inkml:definitions>
  <inkml:trace contextRef="#ctx0" brushRef="#br0">3 0 12812,'0'0'18514,"15"72"-18130,-24-41-288,3-1-32,4-4-32,2 0-32,0-4-576,0-3-834,2-3-2177,-2-3-2147,0-7-2818</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246"/>
    </inkml:context>
    <inkml:brush xml:id="br0">
      <inkml:brushProperty name="width" value="0.025" units="cm"/>
      <inkml:brushProperty name="height" value="0.025" units="cm"/>
    </inkml:brush>
  </inkml:definitions>
  <inkml:trace contextRef="#ctx0" brushRef="#br0">0 73 14830,'0'0'14254,"73"3"-13550,-29-10-319,5 0-257,4-1-96,0 0 0,-4-1-481,-6 4-1633,-12-1-1217,-6 0-256,-12-2-961,-12-3-3364</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620"/>
    </inkml:context>
    <inkml:brush xml:id="br0">
      <inkml:brushProperty name="width" value="0.025" units="cm"/>
      <inkml:brushProperty name="height" value="0.025" units="cm"/>
    </inkml:brush>
  </inkml:definitions>
  <inkml:trace contextRef="#ctx0" brushRef="#br0">1 66 13357,'0'0'13196,"97"-50"-12235,-42 45-641,5-1-224,0 3-64,-4 1-1121,-8 2-2018,-7 0-2306,-10 0-3267</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962"/>
    </inkml:context>
    <inkml:brush xml:id="br0">
      <inkml:brushProperty name="width" value="0.025" units="cm"/>
      <inkml:brushProperty name="height" value="0.025" units="cm"/>
    </inkml:brush>
  </inkml:definitions>
  <inkml:trace contextRef="#ctx0" brushRef="#br0">43 0 16912,'-6'9'3721,"4"-5"-3372,-3 3 465,1 1 0,0-1 0,0 1 0,1 0 0,0 0 0,0 0 0,0 1 0,1-1-1,1 0 1,0 1 0,-1 16 0,3-24-786,0 1 0,0 0 0,0 0 0,0-1 0,0 1 0,0 0 0,1-1 0,-1 1 1,1-1-1,-1 0 0,1 1 0,0-1 0,-1 0 0,1 0 0,0 0 0,0 0 0,-1 0 0,1-1 0,0 1 0,0 0 0,0-1 0,0 0 0,0 1 0,0-1 0,0 0 0,0 0 0,0 0 0,0 0 0,4-1 0,5 1 9,0-1 0,0 0 0,0 0-1,13-5 1,-11 2-85,-1-2 1,1 0-1,-1 0 0,-1-1 1,1 0-1,15-14 0,27-17-194,-54 38 247,0 0 1,0 0-1,1 0 1,-1 0-1,0 0 1,0 0-1,0 0 1,1 0-1,-1 0 1,0 0-1,0 0 1,0 0-1,1 0 1,-1 0-1,0 0 1,0 0-1,0 0 1,1 0-1,-1 0 1,0 0-1,0 0 1,0 1-1,0-1 1,1 0-1,-1 0 1,0 0-1,0 0 1,0 0-1,0 1 1,0-1-1,1 0 1,-1 0-1,0 0 1,0 1-1,0-1 1,0 0-1,0 0 1,0 0-1,0 1 1,0-1-1,0 0 1,0 0-1,0 0 1,0 1-1,3 18 280,-2 30 139,-1-40-393,0-2-427,4 42 800,8-32-3968,-11-16 3018,0-1-1,0 1 1,0-1-1,0 1 1,0-1 0,0 0-1,0 0 1,1 1-1,-1-1 1,0 0-1,0 0 1,0 0-1,0 0 1,1 0-1,-1-1 1,0 1 0,0 0-1,2-1 1,8-4-8412</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7.318"/>
    </inkml:context>
    <inkml:brush xml:id="br0">
      <inkml:brushProperty name="width" value="0.025" units="cm"/>
      <inkml:brushProperty name="height" value="0.025" units="cm"/>
    </inkml:brush>
  </inkml:definitions>
  <inkml:trace contextRef="#ctx0" brushRef="#br0">136 0 18033,'0'0'1671,"-7"9"-107,-1 2-990,0 0 1,1 0-1,1 0 0,0 1 1,0 0-1,1 0 0,1 0 1,0 1-1,0 0 0,2 0 1,-3 14-1,5 8-404,2 0 1,1 0-1,1 0 1,2-1-1,16 51 1,-12-43-142,-119-265-29,109 223-5,0-1 0,-1 1 0,1 0 1,0-1-1,0 1 0,0 0 0,0-1 0,0 1 1,0 0-1,0 0 0,0-1 0,0 1 1,0 0-1,0-1 0,0 1 0,0 0 0,0-1 1,0 1-1,0 0 0,0-1 0,0 1 1,0 0-1,0-1 0,0 1 0,0 0 1,1 0-1,-1-1 0,0 1 0,0 0 0,0 0 1,1-1-1,-1 1 0,0 0 0,0 0 1,1-1-1,-1 1 0,0 0 0,0 0 0,1 0 1,19-5-196,38 4-1296,-38 1-290,-13 0 861,0 0-1,-1-1 1,1 0 0,-1 0 0,1-1 0,-1 0 0,0 0-1,1-1 1,-1 1 0,0-1 0,-1 0 0,10-7-1,9-11-5827</inkml:trace>
  <inkml:trace contextRef="#ctx0" brushRef="#br0" timeOffset="1">270 14 12204,'0'0'12652,"-13"55"-11147,2-24-640,7 5 64,1 3 192,3 1-192,0-4-321,5-2-320,8-7-191,0-5-226,4-8-479,-1-11-994,-1-3-2241,2-5-2435,1-17-7752</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7.646"/>
    </inkml:context>
    <inkml:brush xml:id="br0">
      <inkml:brushProperty name="width" value="0.025" units="cm"/>
      <inkml:brushProperty name="height" value="0.025" units="cm"/>
    </inkml:brush>
  </inkml:definitions>
  <inkml:trace contextRef="#ctx0" brushRef="#br0">84 34 16400,'0'0'2973,"-9"9"-170,2-4-2318,-33 34 2181,37-36-2347,0 0 0,0 1 0,1-1 0,-1 1 0,1 0 0,0 0 0,0 0 0,0 0 0,1 0 0,-1 1-1,1-1 1,-1 6 0,3-9-296,-1 0-1,0 0 1,1 0-1,-1 0 1,1 0 0,-1 0-1,1 0 1,-1 0-1,1 0 1,0 0-1,0 0 1,-1 0 0,1 0-1,0 0 1,0-1-1,0 1 1,0 0-1,0-1 1,0 1 0,0 0-1,0-1 1,0 1-1,0-1 1,0 0-1,0 1 1,1-1-1,-1 0 1,0 0 0,0 0-1,0 0 1,0 0-1,1 0 1,-1 0-1,0 0 1,1 0 0,4 0-55,1 0 1,-1 0 0,0-1-1,0 0 1,11-3 0,-12 2-84,0-1 0,1 1 0,-2-1-1,1-1 1,0 1 0,-1-1 0,1 1 0,-1-1 0,0-1 0,0 1 0,0 0 0,-1-1 0,0 0-1,0 0 1,0 0 0,0 0 0,-1 0 0,0-1 0,0 1 0,0-1 0,-1 1 0,0-1 0,0 0 0,0-5-1,-4 7 251,-4 11 82,-5 12 200,10-14-332,0 1 1,1-1-1,-1 1 0,1 0 1,0-1-1,1 1 0,0 0 0,0 0 1,0 0-1,0 0 0,1-1 0,2 9 1,-3-12-95,1 1 1,0-1-1,1 0 1,-1 0-1,0 0 1,0 0 0,1 0-1,-1 0 1,1 0-1,0 0 1,0-1-1,-1 1 1,1-1-1,0 1 1,0-1-1,1 0 1,-1 1 0,0-1-1,0 0 1,0-1-1,1 1 1,-1 0-1,1-1 1,-1 1-1,0-1 1,1 0 0,-1 0-1,1 0 1,-1 0-1,1 0 1,2-1-1,-1 0-228,0 0-1,0 0 0,0 0 1,0-1-1,0 0 0,0 0 1,0 0-1,-1 0 0,1-1 1,-1 1-1,1-1 0,-1 0 1,0 0-1,0 0 0,0-1 1,-1 1-1,1-1 0,2-5 1,7-11-2971,-1 0-1,9-25 1,-17 37 1888,13-31-5064</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019"/>
    </inkml:context>
    <inkml:brush xml:id="br0">
      <inkml:brushProperty name="width" value="0.025" units="cm"/>
      <inkml:brushProperty name="height" value="0.025" units="cm"/>
    </inkml:brush>
  </inkml:definitions>
  <inkml:trace contextRef="#ctx0" brushRef="#br0">34 1 13196,'0'0'3011,"-3"10"-651,-6 25 221,-8 57 0,15-73-2324,0-1 0,1 1 0,1-1 1,1 1-1,6 31 0,-7-48-241,0-1 0,0 1 0,0-1 0,1 0 0,-1 1 1,0-1-1,1 0 0,-1 1 0,1-1 0,-1 0 0,1 0 0,0 1 0,0-1 0,0 0 1,-1 0-1,1 0 0,0 0 0,0 0 0,0 0 0,1 0 0,0 1 0,-1-3 39,0 0-1,0 1 0,0-1 0,-1 0 1,1 0-1,0 0 0,0 1 0,-1-1 1,1 0-1,-1 0 0,1 0 0,-1 0 1,1 0-1,-1 0 0,0 0 0,1 0 1,-1 0-1,0 0 0,0-1 1,0 1-1,0 0 0,0 0 0,0 0 1,0 0-1,0 0 0,0 0 0,-1-1 1,2-15 223,0 7-189,-1 0 1,0 0-1,0 0 0,-1 0 0,0 0 0,0 1 1,-1-1-1,-1 0 0,1 1 0,-7-13 1,5 19-353,4 12 176,7 15 74,-3-19 8,0 0 0,0 0 0,1-1 0,-1 1 1,1-1-1,0 0 0,1-1 0,-1 1 0,0-1 1,1 0-1,0 0 0,0-1 0,0 1 0,0-1 0,0-1 1,0 1-1,0-1 0,1 0 0,10 0 0,-13-1 8,-1 0 0,1 0 0,-1-1 0,0 1 0,1-1 0,-1 0 0,0 0 0,1 0 0,-1 0 0,0 0 0,0-1 0,0 0 0,0 1 0,0-1 0,-1 0 0,1 0 0,-1-1 0,1 1 0,-1-1-1,0 1 1,1-1 0,-1 0 0,-1 1 0,1-1 0,0 0 0,-1 0 0,1-1 0,-1 1 0,0 0 0,0 0 0,0-1 0,-1 1 0,1 0 0,-1-1 0,0 1 0,0 0 0,0-6 0,0 9 637,-7 32 444,3-16-744,2-1 0,0 1-1,0 31 1,2-43-298,0-1 0,0 1 0,1-1-1,0 1 1,0-1 0,-1 0-1,2 1 1,-1-1 0,0 0 0,4 6-1,-4-7-82,0-1-1,0 0 0,0 0 1,0-1-1,1 1 0,-1 0 1,0 0-1,0 0 0,0-1 0,1 1 1,-1-1-1,0 1 0,1-1 1,-1 1-1,0-1 0,1 0 1,-1 0-1,1 1 0,-1-1 1,1 0-1,-1 0 0,0-1 1,1 1-1,-1 0 0,1 0 0,-1-1 1,2 0-1,-1 0-441,-1 1 0,1-1 0,-1 0 0,1 0-1,-1 0 1,0 0 0,1-1 0,-1 1 0,0 0 0,0 0 0,0-1 0,0 1-1,0-1 1,0 1 0,0-1 0,-1 1 0,1-1 0,0-2 0,0 2-604,10-26-11554</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361"/>
    </inkml:context>
    <inkml:brush xml:id="br0">
      <inkml:brushProperty name="width" value="0.025" units="cm"/>
      <inkml:brushProperty name="height" value="0.025" units="cm"/>
    </inkml:brush>
  </inkml:definitions>
  <inkml:trace contextRef="#ctx0" brushRef="#br0">11 0 13485,'0'0'8712,"-10"61"-8167,15-42-353,11-1-609,1-3-2465,4 0-3108</inkml:trace>
  <inkml:trace contextRef="#ctx0" brushRef="#br0" timeOffset="1">166 185 10570,'0'0'15225,"-1"9"-13677,-1 4-1108,2-9-321,-1 0 0,0 1 0,1-1 0,0 1 0,0-1 0,0 1 0,1-1 0,1 8 0,-1-11-104,0 1 0,0-1 1,0 1-1,0-1 0,1 0 1,-1 0-1,0 1 0,1-1 0,-1 0 1,1 0-1,-1 0 0,1-1 0,0 1 1,-1 0-1,1 0 0,0-1 0,0 1 1,-1-1-1,1 0 0,0 0 1,0 1-1,0-1 0,-1 0 0,1 0 1,0-1-1,0 1 0,0 0 0,2-1 1,5 0-5,-1 0 1,1-1 0,-1 1 0,16-7 0,23-17-1174,-18 9-1786,0 2-4217,-13 8 903</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716"/>
    </inkml:context>
    <inkml:brush xml:id="br0">
      <inkml:brushProperty name="width" value="0.025" units="cm"/>
      <inkml:brushProperty name="height" value="0.025" units="cm"/>
    </inkml:brush>
  </inkml:definitions>
  <inkml:trace contextRef="#ctx0" brushRef="#br0">94 17 15503,'0'0'9748,"-9"-3"-7010,-31-9-1430,38 11-1252,1 1 0,-1 0 0,1 0 1,-1 0-1,1 0 0,-1 0 0,1 0 0,-1 0 0,1 0 1,-1 1-1,1-1 0,0 0 0,-1 1 0,1-1 0,-1 1 0,1 0 1,0-1-1,-1 1 0,1 0 0,0 0 0,0 0 0,0 0 0,0 0 1,0 0-1,0 0 0,0 0 0,0 1 0,0-1 0,0 0 1,1 0-1,-1 1 0,0-1 0,1 1 0,-1-1 0,1 0 0,0 1 1,-1-1-1,1 1 0,0 2 0,-1-2-74,1 0 1,0 0-1,-1 0 1,1 0-1,0 0 1,0 0-1,0 0 1,1 0-1,-1 0 1,0 0-1,1 0 0,-1 0 1,1 0-1,0 0 1,-1 0-1,1 0 1,0 0-1,0 0 1,0-1-1,1 1 1,-1 0-1,0-1 1,1 1-1,-1-1 0,1 1 1,1 0-1,6 1-770,1-1 0,-1 0 0,1 0 0,-1-1-1,1 0 1,12-1 0,-14-1 306,-1 1 0,0 0-1,0 0 1,1 1 0,-1 0-1,0 1 1,0-1 0,0 1-1,0 1 1,0-1 0,0 1 0,6 4-1,-12-7 693,0 1 0,0-1 1,-1 1-1,1-1 0,0 1 0,0 0 0,-1-1 0,1 1 0,0 0 0,-1-1 1,1 1-1,-1 0 0,1 0 0,-1 0 0,1-1 0,-1 1 0,1 0 0,-1 0 0,0 0 1,0 0-1,1 0 0,-1 0 0,0 0 0,0 0 0,0 0 0,0 0 0,0 0 0,0 0 1,-1 1-1,0 0 93,0 0 1,0 0-1,0 0 1,-1-1 0,1 1-1,0 0 1,-1-1-1,0 1 1,1-1 0,-1 0-1,0 1 1,-3 0-1,-7 5 658,-1-1-1,-27 9 1,37-14-923,-40 11 271,15-10-3362,17-2-3305</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9.480"/>
    </inkml:context>
    <inkml:brush xml:id="br0">
      <inkml:brushProperty name="width" value="0.025" units="cm"/>
      <inkml:brushProperty name="height" value="0.025" units="cm"/>
    </inkml:brush>
  </inkml:definitions>
  <inkml:trace contextRef="#ctx0" brushRef="#br0">196 108 4324,'0'0'5734,"6"-10"-989,-5 7-4040,23-36 2408,-23 37-2689,0 0 1,0 0-1,0 0 0,0-1 0,0 1 1,0 0-1,-1-1 0,1 1 0,-1-1 0,1 1 1,-1-1-1,0 1 0,0 0 0,0-1 0,-1 1 1,1-1-1,-1 1 0,0-4 0,0 6-349,1-1 0,0 0 0,-1 1 0,0-1 0,1 1 0,-1-1 0,1 1 0,-1-1 0,0 1 0,1 0 0,-1-1 0,0 1 0,1 0 0,-1-1 0,0 1 0,0 0 0,1 0 0,-1 0 0,0 0 0,0 0 0,1 0 0,-1 0 0,0 0 0,0 0 0,0 0 0,1 0 0,-1 0 0,0 0 0,0 1 0,1-1 0,-1 0 0,0 1 0,1-1 0,-1 0 0,0 1 0,1-1 0,-1 1-1,1-1 1,-1 1 0,0-1 0,1 1 0,-1 0 0,-23 26 374,13-4-235,1 1 1,0 1-1,2-1 1,1 2-1,-8 50 1,8-15 348,1 86 0,6-133-563,1 0 0,1-1 0,5 26 0,-6-35 0,0 0 0,0 0 0,1-1 0,-1 1 0,1 0 0,-1 0 0,1-1 0,0 1 0,1-1 0,-1 0 0,1 1 0,-1-1 0,1 0 0,0 0 0,0-1 0,0 1 0,6 3 0,-9-6 0,1 0 0,-1 0 0,1 0 0,-1 0 0,1 0 0,-1 0 0,1 0 0,-1 0 0,1 0 0,-1 0 0,0-1 0,1 1 0,-1 0 0,1 0 0,-1 0 0,1-1 0,-1 1 0,0 0 0,1 0 0,-1-1 0,0 1 0,1 0 0,-1-1 0,0 1 0,1-1 0,-1 1 0,0 0 0,1-1 0,-1 1 0,0-1 0,0 1 0,0 0 0,0-1 0,1 1 0,-1-1 0,0 1 0,0-1 0,0 1 0,0-1 0,0 1 0,0-1 0,0 1 0,0-1 0,0 1 0,0-1 0,-1 1 0,1-1 0,0 0 0,-3-28 0,0 18 0,0 1 0,-1-1 0,-1 1 0,1 0 0,-2 0 0,1 0 0,-11-12 0,-55-61 0,22 28 0,49 55-6,0 0 0,-1-1-1,1 1 1,0 0 0,0 0 0,0 0 0,0 0-1,0-1 1,-1 1 0,1 0 0,0 0-1,0 0 1,0-1 0,0 1 0,0 0 0,0 0-1,0-1 1,0 1 0,0 0 0,0 0 0,0 0-1,0-1 1,0 1 0,0 0 0,0 0 0,0 0-1,0-1 1,0 1 0,0 0 0,0 0 0,0-1-1,1 1 1,-1 0 0,0 0 0,0 0-1,0 0 1,0-1 0,0 1 0,1 0 0,-1 0-1,0 0 1,0 0 0,0 0 0,0-1 0,1 1-1,-1 0 1,0 0 0,0 0 0,0 0 0,1 0-1,-1 0 1,21-3-860,35 5-1877,-44-1 1641,78-1-9708,-44 0 2151</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9.834"/>
    </inkml:context>
    <inkml:brush xml:id="br0">
      <inkml:brushProperty name="width" value="0.025" units="cm"/>
      <inkml:brushProperty name="height" value="0.025" units="cm"/>
    </inkml:brush>
  </inkml:definitions>
  <inkml:trace contextRef="#ctx0" brushRef="#br0">108 30 14446,'0'0'8109,"-10"0"-4490,3 0-2937,-1-1 0,1 2 1,-1-1-1,1 1 0,-12 3 0,16-3-596,1-1 1,0 1-1,0 0 0,0 0 0,0 0 0,0 0 1,0 0-1,0 0 0,0 1 0,0-1 0,0 0 1,1 1-1,-1 0 0,1-1 0,-1 1 0,1 0 1,0 0-1,-1 0 0,1 0 0,0 0 0,0 0 1,0 0-1,1 0 0,-1 0 0,0 1 0,1-1 1,0 0-1,-1 3 0,1-4-86,1 0 0,-1 0 0,1 0 0,-1-1 0,1 1 0,0 0 0,-1 0 0,1-1 0,-1 1 0,1 0 0,0-1 0,0 1 0,0-1 0,-1 1 0,1-1 0,0 1 0,0-1 0,0 1 0,0-1 0,0 0 0,0 0 0,-1 1 0,1-1 0,0 0 0,0 0 0,0 0 0,0 0 0,0 0 0,0 0 0,0 0 0,0-1 0,0 1 0,0 0 0,0 0 0,0-1 0,1 0 0,39-9 0,-33 5 3,0 0-1,0 0 1,-1-1 0,0 0-1,0 0 1,8-10-1,23-18-105,-37 34 46,-1-1 0,1 1 0,-1 0 0,1 0 0,-1 0 0,1 0 0,-1 0 0,1 0 0,-1 0 0,1 0 0,-1 0 0,1 0 0,-1 0 0,1 0 0,-1 0 1,1 1-1,-1-1 0,0 0 0,1 0 0,-1 1 0,1-1 0,-1 0 0,1 0 0,-1 1 0,0-1 0,1 0 0,-1 1 0,0-1 0,1 1 0,-1-1 0,0 0 0,0 1 1,1-1-1,-1 1 0,0-1 0,0 1 0,0-1 0,1 1 0,-1-1 0,0 1 0,0-1 0,0 1 0,0-1 0,0 1 0,9 35-374,-6-22-302,-2-11 334,1 1-1,-1-1 1,1 0-1,-1 0 1,1 1-1,0-1 1,0-1 0,0 1-1,1 0 1,-1 0-1,1-1 1,0 0-1,-1 1 1,1-1-1,0 0 1,5 3-1,-6-5 32,1 1 0,-1 0 0,0-1 0,0 1 0,1-1-1,-1 0 1,0 0 0,0 0 0,1 0 0,-1 0 0,0 0 0,1 0-1,-1-1 1,0 1 0,0-1 0,0 0 0,0 0 0,1 1 0,-1-1 0,0-1-1,0 1 1,-1 0 0,1 0 0,0-1 0,0 1 0,-1-1 0,3-2 0,2-3-995,0 0 1,-1 0-1,0 0 1,6-13 0,4-11-3299</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0.474"/>
    </inkml:context>
    <inkml:brush xml:id="br0">
      <inkml:brushProperty name="width" value="0.025" units="cm"/>
      <inkml:brushProperty name="height" value="0.025" units="cm"/>
    </inkml:brush>
  </inkml:definitions>
  <inkml:trace contextRef="#ctx0" brushRef="#br0">35 215 1666,'8'-209'20120,"-14"221"-16718,-1 2-3083,-1 14 217,1-1 0,2 1 0,0 0 0,2 0 0,1 0 1,3 53-1,-1-79-522,1 0-1,-1 0 1,0 0 0,1 0 0,-1 1 0,1-1 0,0 0-1,0 0 1,0-1 0,0 1 0,0 0 0,0 0 0,0 0-1,1-1 1,-1 1 0,1 0 0,-1-1 0,1 1 0,-1-1-1,1 0 1,0 0 0,2 2 0,-3-3-29,1 0 0,-1 0 1,0 0-1,0 1 0,1-1 0,-1 0 0,0-1 1,1 1-1,-1 0 0,0 0 0,1-1 0,-1 1 0,0 0 1,0-1-1,0 1 0,1-1 0,-1 0 0,0 1 1,0-1-1,0 0 0,0 0 0,0 0 0,0 1 1,0-1-1,0 0 0,0 0 0,-1-1 0,1 1 1,0 0-1,-1 0 0,1 0 0,-1 0 0,1-1 1,-1 1-1,1 0 0,-1-2 0,3-6-999,0 0-1,0 0 1,-2 0-1,3-15 1,-3-16-7436,-4 42 6745,-11 25 5182,11-18-2519,1 1-1,0 0 0,0-1 1,1 1-1,0 0 0,1 0 1,0 0-1,3 18 1,-2-27-929,0 0 1,0 0-1,0 1 1,0-1-1,0 0 1,0 0-1,0 0 1,0 0-1,0 0 1,1 0-1,-1 0 1,0 0-1,1-1 1,-1 1-1,0 0 1,1-1-1,-1 1 1,1-1-1,-1 1 1,1-1-1,-1 0 1,1 0 0,-1 0-1,1 0 1,-1 0-1,1 0 1,0 0-1,-1 0 1,1-1-1,1 1 1,2-1-83,0 0 0,0 0 0,0-1 0,0 1-1,0-1 1,-1 0 0,1 0 0,4-3 0,-2 0-140,0-1 0,0 1 1,-1-1-1,0-1 0,-1 1 0,1-1 0,-1 0 0,0 0 0,-1-1 0,0 0 1,0 1-1,-1-1 0,4-10 0,-2-5 174,0 0 0,-1 0 0,0-33 0,7-39-136,-7 88-3,-3 28 308,-4 34 29,-7 13 788,3 0-1,1 85 0,14-111-379,2-22-127,-10-20-427,0 1 0,1-1 0,-1 0 0,0 1 0,1-1 1,-1 0-1,0 1 0,1-1 0,-1 0 0,1 0 0,-1 0 0,1 1 1,-1-1-1,1 0 0,-1 0 0,1 0 0,-1 0 0,1 0 1,-1 0-1,1 0 0,-1 0 0,1 0 0,-1 0 0,1 0 1,-1 0-1,1 0 0,-1 0 0,1 0 0,-1-1 0,0 1 0,1 0 1,0-1-1,0 0 16,0 0 0,0 0 0,1-1 0,-1 1 0,0-1 0,-1 1 0,1-1 0,0 1 0,0-1 0,-1 1 0,1-1 0,-1 0 0,1 1 0,-1-1 0,0 0 0,1 1 0,-1-4 0,1-36-19,-2 31 35,2 2-49,-1 0 0,-1 0 0,0 1 0,0-1 0,0 0 0,-1 0 0,0 1 0,0-1 0,-1 1 0,0-1 0,0 1 0,-1 0 0,0 0 0,0 1 0,-1-1 0,0 1 0,-9-9 0,14 15-13,0 1 1,0-1-1,0 0 1,0 0-1,0 0 1,0 1-1,0-1 1,0 0-1,0 0 1,0 0-1,0 1 1,0-1-1,0 0 1,-1 0-1,1 0 1,0 0-1,0 1 1,0-1-1,0 0 1,-1 0-1,1 0 1,0 0-1,0 0 1,0 0-1,0 1 1,-1-1-1,1 0 1,0 0-1,0 0 1,-1 0-1,1 0 1,0 0-1,0 0 1,0 0-1,-1 0 1,1 0-1,0 0 1,0 0-1,0 0 1,-1 0-1,1 0 1,0 0-1,0 0 1,-1 0-1,1 0 1,0-1-1,0 1 1,0 0-1,0 0 1,-1 0-1,1 0 1,0 0-1,0-1 1,0 1-1,0 0 1,-1 0-1,10 19-133,-5-15-313,1 0 0,-1-1 0,1 1 0,0-1 0,0 1 0,0-2 0,0 1 0,0 0 0,1-1 0,-1 0 0,10 2 0,-2-1-3075,1-1 0,1 0-1,22-1 1,-13-1-3005</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0.820"/>
    </inkml:context>
    <inkml:brush xml:id="br0">
      <inkml:brushProperty name="width" value="0.025" units="cm"/>
      <inkml:brushProperty name="height" value="0.025" units="cm"/>
    </inkml:brush>
  </inkml:definitions>
  <inkml:trace contextRef="#ctx0" brushRef="#br0">82 90 11275,'0'0'19122,"-9"0"-18423,8 0-671,-41 10 960,40-10-964,1 1 0,-1 0 0,0 0 1,0 0-1,1 0 0,-1 0 0,1 0 1,-1 0-1,1 1 0,-1-1 1,1 0-1,0 1 0,0 0 0,0-1 1,0 1-1,0-1 0,0 1 1,0 0-1,0 0 0,1 0 0,-1-1 1,0 1-1,1 0 0,0 0 0,-1 0 1,1 3-1,1-4-23,-1-1-1,0 1 1,1 0 0,-1 0 0,0-1-1,1 1 1,-1 0 0,1 0-1,0-1 1,-1 1 0,1-1 0,0 1-1,-1 0 1,1-1 0,0 1-1,-1-1 1,1 1 0,0-1 0,0 0-1,0 1 1,-1-1 0,1 0-1,0 0 1,0 0 0,0 1 0,0-1-1,0 0 1,0 0 0,-1 0-1,3-1 1,36 2-45,-28-2-30,12 2-356,-1-1-103,-1 0 1,33-5-1,-50 5 638,0-1 0,1 0 0,-1 0 0,0 0 0,0 0 0,0-1 0,0 0 0,0 1 0,0-2 0,0 1 0,-1 0 1,1-1-1,-1 1 0,1-1 0,-1 0 0,0 0 0,0-1 0,3-5 0,-4 6-96,-1-1 0,0 1 0,0-1 0,-1 0 0,1 1 0,-1-1 0,0 0 1,0 0-1,0 1 0,0-1 0,-1 0 0,0 1 0,1-1 0,-1 0 0,-1 1 0,0-5 0,-6-28-35,13 35 26,0 0 0,0 0 0,0 0 0,-1 1 0,1-1 0,0 1 0,0 0 0,5 1 0,-3 0 0,61 2-1140,32-1-7185,-64-6-6809</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1.749"/>
    </inkml:context>
    <inkml:brush xml:id="br0">
      <inkml:brushProperty name="width" value="0.025" units="cm"/>
      <inkml:brushProperty name="height" value="0.025" units="cm"/>
    </inkml:brush>
  </inkml:definitions>
  <inkml:trace contextRef="#ctx0" brushRef="#br0">0 44 16239,'3'-3'762,"0"0"0,0 0 0,1 0 0,-1 0-1,0 1 1,1 0 0,0-1 0,6-2 0,37-8 2516,-24 11-2582,1 1 1,26 1 0,-41 1-424,-7-2-243,0 1 1,0 0 0,0 0-1,1 0 1,-1 0 0,0 1 0,0-1-1,0 1 1,0-1 0,0 1 0,1 0-1,-1-1 1,0 1 0,-1 0-1,1 0 1,0 1 0,0-1 0,0 0-1,-1 1 1,1-1 0,0 1-1,-1-1 1,0 1 0,1 0 0,-1 0-1,0-1 1,1 3 0,-1-1 37,-1-1 1,0 0-1,-1 1 0,1-1 1,0 0-1,-1 1 0,1-1 1,-1 0-1,1 0 0,-1 1 1,0-1-1,0 0 0,0 0 1,0 0-1,-1 0 0,1 0 1,0 0-1,-1-1 0,0 1 1,1 0-1,-1-1 0,0 1 1,0-1-1,0 1 0,-2 0 1,-62 39 739,48-32-613,1 1 0,-30 24 0,46-33-197,1-1 0,-1 0 0,1 1 1,0-1-1,-1 1 0,1-1 0,0 0 0,-1 1 0,1-1 1,0 1-1,0 0 0,-1-1 0,1 1 0,0-1 0,0 1 1,0-1-1,0 1 0,0-1 0,0 1 0,0-1 0,0 1 1,0 0-1,0-1 0,0 1 0,0-1 0,0 1 0,0-1 0,0 1 1,0 0-1,1-1 0,-1 1 0,0-1 0,1 1 0,-1-1 1,0 0-1,1 1 0,-1-1 0,0 1 0,1-1 0,-1 1 1,1-1-1,-1 0 0,0 1 0,1-1 0,-1 0 0,1 0 1,-1 1-1,1-1 0,0 0 0,-1 0 0,1 0 0,-1 1 0,1-1 1,-1 0-1,1 0 0,-1 0 0,1 0 0,0 0 0,44 10-720,-39-9 373,61 7-7696,-29-8 6</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170"/>
    </inkml:context>
    <inkml:brush xml:id="br0">
      <inkml:brushProperty name="width" value="0.025" units="cm"/>
      <inkml:brushProperty name="height" value="0.025" units="cm"/>
    </inkml:brush>
  </inkml:definitions>
  <inkml:trace contextRef="#ctx0" brushRef="#br0">191 27 15983,'0'0'3609,"-10"-3"154,0 0-3059,0 1 0,-1 0 0,1 0 0,0 1 0,-1 0-1,1 1 1,-15 1 0,21 0-569,0-1 0,0 1 0,0 0 0,1 0 0,-1 0 0,0 0 0,1 1 0,-1 0 0,1-1 0,-1 1 0,1 0 0,0 1 1,0-1-1,0 1 0,0-1 0,0 1 0,1 0 0,-1 0 0,1 0 0,0 0 0,0 0 0,0 1 0,0-1 0,1 1 0,-1-1 0,1 1 0,-2 4 0,3-5-135,-1-1 0,1 1 0,-1-1 0,1 1 0,0-1 0,0 1 0,0-1 0,0 1 0,0-1 0,0 1 0,1-1 0,-1 0 0,1 1 0,0-1 0,0 1 0,0-1 0,0 0 0,0 0 0,0 1 0,0-1 0,1 0 0,-1 0 0,1 0 0,0-1 0,0 1 0,-1 0 0,1-1 0,0 1 0,0-1 0,1 1 0,-1-1 0,0 0 0,0 0 0,1 0 0,-1 0 0,0 0 0,1-1 0,2 1 0,11 3 0,0-1 0,0-1 0,0-1 0,27 0 0,-36-1 0,-3 0 0,0 0 0,0 0 0,0-1 0,0 1 0,0-1 0,0 0 0,0 0 0,-1 0 0,1-1 0,0 1 0,-1-1 0,1 0 0,0 0 0,-1 0 0,0 0 0,0-1 0,0 1 0,0-1 0,0 0 0,0 0 0,0 0 0,-1 0 0,0 0 0,0-1 0,0 1 0,0-1 0,0 1 0,-1-1 0,1 0 0,-1 1 0,0-1 0,0 0 0,0 0 0,-1 0 0,1 0 0,-1 0 0,0 0 0,0 0 0,-1 0 0,1 0 0,-3-7 0,2 8 0,-1 0 0,0 0 0,0 0 0,0 0 0,0 1 0,-1-1 0,1 1 0,-1-1 0,1 1 0,-1 0 0,0 0 0,0 0 0,0 0 0,0 0 0,0 1 0,0 0 0,-1-1 0,1 1 0,-4-1 0,1 1 0,-1-1 0,1 1 0,0-1 0,-1 2 0,1-1 0,-1 1 0,1 0 0,-1 0 0,-9 2 0,14-1-157,1 0 0,0-1 0,-1 1 0,1 0 0,0 0 1,0 0-1,-1 0 0,1 0 0,0 0 0,0 0 0,0 0 0,0 1 0,0-1 0,1 0 0,-1 0 0,0 1 1,1-1-1,-1 1 0,0-1 0,1 0 0,0 1 0,-1-1 0,1 1 0,0-1 0,0 1 0,0 0 1,0-1-1,0 1 0,0-1 0,0 1 0,0-1 0,1 1 0,-1-1 0,1 0 0,-1 1 0,1-1 0,-1 1 1,1-1-1,0 0 0,0 1 0,0-1 0,0 0 0,0 0 0,0 0 0,0 0 0,0 0 0,0 0 0,0 0 1,1 0-1,1 1 0,3 1-1774,0 0 0,0-1 1,0 0-1,0 0 0,12 2 0,7-2-8975</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512"/>
    </inkml:context>
    <inkml:brush xml:id="br0">
      <inkml:brushProperty name="width" value="0.025" units="cm"/>
      <inkml:brushProperty name="height" value="0.025" units="cm"/>
    </inkml:brush>
  </inkml:definitions>
  <inkml:trace contextRef="#ctx0" brushRef="#br0">3 1 7335,'0'0'25144,"5"59"-24984,-10-28-32,2-2-128,3-1-929,0-5-1409,3-4-2371,5-7-1376,-1-7-3620</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852"/>
    </inkml:context>
    <inkml:brush xml:id="br0">
      <inkml:brushProperty name="width" value="0.025" units="cm"/>
      <inkml:brushProperty name="height" value="0.025" units="cm"/>
    </inkml:brush>
  </inkml:definitions>
  <inkml:trace contextRef="#ctx0" brushRef="#br0">186 111 14414,'0'0'8781,"-8"2"-7772,1 0-845,1 1-1,0 0 0,0 0 1,0 0-1,0 1 0,1-1 1,-6 6-1,10-8-145,-1 0-1,1 0 1,0 0-1,0 0 1,0 0 0,0 1-1,0-1 1,0 0-1,0 0 1,0 1 0,0-1-1,1 1 1,-1-1 0,1 1-1,-1-1 1,1 1-1,-1-1 1,1 1 0,0-1-1,0 1 1,0-1 0,0 1-1,0 0 1,0-1-1,0 1 1,0-1 0,1 1-1,-1-1 1,1 1 0,-1-1-1,1 1 1,-1-1-1,1 1 1,0-1 0,0 0-1,0 1 1,0-1-1,0 0 1,0 0 0,0 0-1,0 1 1,0-1 0,2 1-1,51 38-351,-42-33 350,-1 1 1,0 1-1,0-1 1,0 2-1,-2-1 1,16 19-1,-24-26 75,1 1 0,-1-1 0,0 1 0,0-1 0,0 0 0,0 1 0,0 0 0,0-1 0,0 1-1,-1 0 1,0-1 0,1 1 0,-1 0 0,0-1 0,0 1 0,-1 0 0,1-1 0,-1 1 0,0 4 0,-1-3 64,0 0 0,0 1 1,-1-1-1,1 0 0,-1 0 0,0 0 1,0-1-1,0 1 0,0-1 1,-6 5-1,-2 1 272,-2-1-1,1 0 1,-1 0-1,0-1 1,-1-1 0,-16 6-1,22-10-397,0 0 1,-1 0-1,1-1 0,-1 0 0,1 0 0,-1-1 1,-11-1-1,19 1-30,-1 0-1,1-1 1,-1 1 0,1 0 0,-1-1 0,1 1 0,0-1-1,-1 1 1,1-1 0,0 0 0,-1 1 0,1-1 0,0 0-1,0 0 1,0 0 0,0 0 0,0 0 0,0 0 0,-2-2-1,3 1 1,-1 0 0,1 0 0,0 0 0,0 0 0,0 1 0,0-1 0,0 0-1,0 0 1,0 0 0,1 1 0,-1-1 0,1 0 0,-1 0 0,1 0 0,-1 1 0,1-1-1,0 1 1,0-1 0,0 0 0,3-2 0,6-8 1,1 0 0,1 1 0,0 0 0,1 1 0,0 0 0,1 1 0,25-13 0,10-7 0,-44 25 0,23-14 0,0-2 0,41-39 0,-62 53 0,-1 0 0,0-1 0,-1 0 0,0 0 0,0 0 0,0-1 0,-1 1 0,0-1 0,0 0 0,-1 0 0,0-1 0,-1 1 0,0-1 0,0 1 0,1-16 0,-3 21 0,-1 0 0,1 0 0,-1 0 0,0 0 0,1 0 0,-1 0 0,-1 0 0,1 0 0,0 0 0,-1 0 0,1 1 0,-1-1 0,0 0 0,0 1 0,0 0 0,0-1 0,0 1 0,-1 0 0,1 0 0,-1 0 0,1 1 0,-1-1 0,0 0 0,0 1 0,1 0 0,-1 0 0,0 0 0,0 0 0,0 0 0,0 0 0,0 1 0,-6-1 0,-3-1 0,0 1 0,-1 1 0,1 0 0,0 0 0,0 1 0,0 0 0,-18 5 0,18-2-289,1 0 0,-1 1-1,1 0 1,-16 11 0,-41 31-4667,32-21 473,-10 6-11057</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9.949"/>
    </inkml:context>
    <inkml:brush xml:id="br0">
      <inkml:brushProperty name="width" value="0.025" units="cm"/>
      <inkml:brushProperty name="height" value="0.025" units="cm"/>
    </inkml:brush>
  </inkml:definitions>
  <inkml:trace contextRef="#ctx0" brushRef="#br0">32 1 8168,'0'0'2263,"-6"9"-1579,-16 32-386,21-40-269,1 0 0,-1 1 0,1-1 0,-1 0 0,1 1 0,0-1 0,0 0 0,0 1 0,0-1 0,0 0 0,0 1 0,0-1 0,0 0 0,0 1 0,0-1 0,1 0 0,-1 0 0,1 1 0,-1-1 0,1 0 0,-1 0 0,1 0 0,0 1 0,-1-1 0,1 0 0,0 0 0,0 0 0,0 0 0,2 1 0,35 20 1090,-25-17-673,32 16 407,1-2 0,1-2-1,71 16 1,154 13-341,-80-29-362,270-11-1,-322-14 168,160-29-1,137-49 399,-196 35-393,261-22 0,-373 65-21,243 16 1,-298 0-80,0 3 0,0 3 0,-2 4 0,118 45 0,-117-33 376,-2 4 0,-1 2 0,-2 4 0,98 75 0,-161-111-298,0 0 0,-1 0 0,1 0 1,-1 1-1,0 0 0,0 0 0,0 0 1,-1 0-1,0 1 0,5 10 0,-5-7 16,-1 1-1,0 0 0,-1-1 0,0 1 1,-1 20-1,0-28-393,0 1-1,0 0 1,0 0 0,1 0-1,-1 0 1,1-1 0,-1 1-1,1 0 1,0-1 0,0 1-1,0 0 1,1-1 0,-1 1-1,0-1 1,1 0 0,0 1-1,0-1 1,-1 0 0,1 0-1,0 0 1,1 0 0,-1 0-1,0-1 1,1 1 0,-1-1-1,0 1 1,1-1 0,0 0-1,4 1 1,3 1-777,0-1-1,0-1 1,1 0 0,-1 0-1,1-1 1,-1 0 0,11-2-1,46-9-5721</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30.448"/>
    </inkml:context>
    <inkml:brush xml:id="br0">
      <inkml:brushProperty name="width" value="0.025" units="cm"/>
      <inkml:brushProperty name="height" value="0.025" units="cm"/>
    </inkml:brush>
  </inkml:definitions>
  <inkml:trace contextRef="#ctx0" brushRef="#br0">54 374 11371,'-9'1'3603,"5"0"-3403,-30 4 2854,28-5-1485,24-5-968,1010-227 936,-496 134-1458,-361 76-51,195-2-1,-322 24 101,-1 2 1,0 1 0,0 3-1,0 1 1,-1 2-1,0 2 1,-1 2-1,0 2 1,-1 1 0,-1 2-1,61 38 1,43 43 613,-94-62-355,2-2 0,2-2 0,71 32 0,-55-39-20,2-3 0,0-3 1,1-3-1,147 15 0,301-19 690,-412-17-850,208-38 0,100-61-952,-364 87-2573,95-44 1,-48 6-3714</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7.827"/>
    </inkml:context>
    <inkml:brush xml:id="br0">
      <inkml:brushProperty name="width" value="0.025" units="cm"/>
      <inkml:brushProperty name="height" value="0.025" units="cm"/>
    </inkml:brush>
  </inkml:definitions>
  <inkml:trace contextRef="#ctx0" brushRef="#br0">349 58 11050,'0'0'6348,"-11"-8"-3567,4 2-2441,0 1 0,0 0-1,-1 0 1,0 1 0,1 0 0,-1 0-1,-1 1 1,1 0 0,0 0 0,-1 1-1,0 0 1,1 1 0,-14-1 0,12 2 39,0 0 0,-1 1 1,1 0-1,-14 4 0,22-4-350,0-1-1,-1 1 0,1 0 1,0 0-1,-1 0 0,1 0 1,0 0-1,0 0 0,0 1 1,0-1-1,0 1 0,0 0 1,0-1-1,0 1 0,1 0 1,-1 0-1,1 0 0,-1 0 1,1 0-1,0 0 0,0 1 1,0-1-1,0 0 0,0 3 1,1-4-21,-1 0 0,2-1 0,-1 1 0,0 0 0,0-1 0,0 1 0,0 0 0,0-1 0,0 1 0,1 0 0,-1-1 0,0 1 0,1-1 0,-1 1 0,0 0 0,1-1 0,-1 1 0,1-1 0,-1 1 0,1-1 0,-1 1 0,1-1 0,-1 1 0,1-1 0,-1 0 0,1 1 0,0-1 0,-1 0 0,1 0 0,0 1 0,-1-1 0,1 0 0,0 0 0,-1 0 0,1 0 0,0 0 0,-1 0 0,1 0 0,0 0 0,0 0 0,36-1 180,-31 1-154,8-2 2,-1-1 0,0 0 1,23-8-1,-24 6-126,0 2 0,1-1 1,23-2-1,-34 6 81,-1 0 1,1 0-1,-1 0 0,0 1 1,1-1-1,-1 0 0,0 1 1,0-1-1,1 1 0,-1 0 1,0-1-1,0 1 1,0 0-1,0 0 0,0 0 1,0 0-1,0 0 0,0 0 1,0 0-1,0 0 0,0 0 1,0 0-1,-1 0 0,1 1 1,-1-1-1,1 0 0,-1 1 1,1-1-1,-1 0 0,0 1 1,1-1-1,-1 0 0,0 1 1,0-1-1,0 0 0,0 2 1,-3 60 223,3-55-126,-6 28 294,-1 0 0,-2 0-1,-2 0 1,0-1 0,-3-1 0,-1 0-1,-1-1 1,-2-1 0,-22 30 0,31-50-264,0 0 0,0-1 0,-2 0 1,1-1-1,-13 10 0,20-18-97,0 0-1,0 0 1,0 0 0,-1-1 0,1 1-1,0-1 1,-1 1 0,1-1-1,-1 0 1,0 0 0,-4 0 0,6-1-18,0 0 0,0-1 1,0 1-1,0 0 1,0-1-1,0 1 1,0-1-1,1 0 1,-1 1-1,0-1 1,0 0-1,1 0 0,-1 0 1,0-1-1,1 1 1,-1 0-1,1 0 1,0-1-1,-1 1 1,1-1-1,0 0 1,-2-2-1,-3-6-4,1-1 0,0 0 0,1 0 0,0 0 0,1-1 0,0 1 0,0-1 0,1 0 0,0-14 0,1-5 0,0 0 0,6-42 0,-4 69-232,-1-1 0,1 0 0,0 0 0,0 1 0,0-1 0,1 0 0,-1 1 0,1-1 0,0 1 0,1 0 0,-1 0 0,1 0 0,0 0 0,0 0 0,6-6 0,-3 6-363,0 0-1,0 0 0,0 1 0,1 0 0,-1 0 0,1 1 1,-1 0-1,1 0 0,0 0 0,8 0 0,16-4-5698</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8.155"/>
    </inkml:context>
    <inkml:brush xml:id="br0">
      <inkml:brushProperty name="width" value="0.025" units="cm"/>
      <inkml:brushProperty name="height" value="0.025" units="cm"/>
    </inkml:brush>
  </inkml:definitions>
  <inkml:trace contextRef="#ctx0" brushRef="#br0">54 166 21909,'0'0'6529,"12"-10"-5163,99-69-522,-106 76-827,34-25 4,-37 28-15,-1-1 0,0 0 0,0 0 1,0 0-1,1 0 0,-1-1 0,0 1 0,0 0 0,-1 0 1,1-1-1,0 1 0,0 0 0,-1-1 0,1 1 0,0-1 0,-1 1 1,0-1-1,1 1 0,-1-1 0,0 1 0,0-1 0,0 1 1,0-1-1,0-2 0,-1 3-3,-1 0 0,1 0-1,0 0 1,-1 0 0,1 0 0,-1 0 0,1 1 0,-1-1 0,1 1-1,-1-1 1,0 1 0,1-1 0,-1 1 0,0 0 0,1 0-1,-1 0 1,0 0 0,1 0 0,-1 0 0,0 0 0,-2 1 0,-39 8 83,32-4 7,1 1-1,-1 0 1,1 0-1,0 1 1,0 1-1,1-1 1,0 2-1,1-1 1,-9 12-1,11-13-26,0 0-1,1 0 1,0 1 0,0 0-1,1 0 1,0 0-1,1 0 1,0 1 0,0 0-1,0-1 1,1 1-1,-1 16 1,3-23-87,0 0-1,0-1 1,0 1-1,0 0 1,1 0 0,-1 0-1,1-1 1,-1 1 0,1 0-1,0 0 1,0-1-1,0 1 1,0-1 0,0 1-1,0-1 1,0 1-1,0-1 1,0 0 0,1 1-1,-1-1 1,1 0 0,1 1-1,1 1-125,1-1-1,0 0 0,-1 0 1,1 0-1,0 0 0,0-1 1,0 0-1,6 1 1,4-1-711,0 0 1,0-1 0,0-1-1,29-4 1,-3-9-5346,-2-5-2243</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8.874"/>
    </inkml:context>
    <inkml:brush xml:id="br0">
      <inkml:brushProperty name="width" value="0.025" units="cm"/>
      <inkml:brushProperty name="height" value="0.025" units="cm"/>
    </inkml:brush>
  </inkml:definitions>
  <inkml:trace contextRef="#ctx0" brushRef="#br0">137 10 16335,'0'0'3252,"-9"3"-343,-1 0-2229,1 0-1,0 1 1,0 1-1,1-1 1,-1 1-1,1 0 1,-8 8 0,12-10-519,-1 1-1,1 0 1,0 0 0,1 0 0,-1 0 0,1 0 0,0 1 0,0 0 0,0 0 0,1 0 0,-1 0 0,1 0 0,1 0 0,-1 0 0,1 1 0,-2 7 0,3-10-153,0 1 1,0-1-1,1 0 1,-1 0-1,1 0 1,0 0-1,-1 1 1,1-1-1,1 0 1,-1 0-1,0-1 1,1 1-1,-1 0 1,1 0-1,0-1 1,0 1-1,0-1 1,0 0-1,1 1 1,-1-1-1,1 0 1,-1 0-1,1-1 1,0 1-1,-1 0 1,1-1-1,0 0 1,0 1-1,0-1 1,0 0-1,0-1 1,0 1-1,1-1 1,5 1-1,-3 0 4,1 0 0,-1-1-1,1 0 1,-1 0 0,1 0-1,-1-1 1,0 0 0,1 0 0,-1-1-1,0 1 1,1-1 0,-1-1 0,0 1-1,-1-1 1,1 0 0,10-8-1,-11 7 32,-1-1 0,0 0-1,0 0 1,-1 0-1,1 0 1,-1-1-1,0 1 1,-1-1 0,1 0-1,-1 0 1,0 0-1,-1 0 1,1 0-1,-1 0 1,-1-1 0,1 1-1,-1 0 1,0-9-1,-1 11-19,1 1 0,-1 0-1,1-1 1,-1 1-1,0 0 1,0 0 0,-1 0-1,1-1 1,-1 1 0,1 0-1,-1 1 1,0-1 0,0 0-1,0 0 1,0 1 0,-1 0-1,1-1 1,-1 1 0,0 0-1,1 0 1,-1 0 0,0 0-1,0 1 1,0-1-1,0 1 1,-1 0 0,1 0-1,0 0 1,0 0 0,-1 1-1,1-1 1,-1 1 0,1 0-1,-6 0 1,-8 2-23,23 2 0,28 1 0,182-11-283,-214 6 284,0-1 0,-1 1 0,1 0 0,0 1 0,-1-1 0,1 0 0,0 0 0,-1 1 0,1-1 0,0 1 0,-1-1 0,1 1 0,-1 0 0,1 0 0,-1-1 0,0 1 0,1 0-1,-1 0 1,0 1 0,0-1 0,1 0 0,-1 0 0,0 0 0,1 3 0,0 0 12,-1 0 1,0 1-1,1-1 0,-1 0 0,-1 1 0,1-1 0,-1 6 0,8 28 92,-8-37-103,1 1 0,0-1 0,0 0 0,0 0 0,0 1 1,0-1-1,0 0 0,0 0 0,0 0 0,0 0 0,0 0 0,1 0 0,-1-1 0,0 1 0,1 0 0,-1-1 0,0 1 0,1-1 0,-1 1 0,1-1 0,-1 1 0,1-1 0,2 0 0,10 0-2,0 0 0,0-1 0,0 0 0,0-1 0,0-1 0,0-1 0,16-5 0,-16 4 0,0 1 0,1 1 0,0 0 0,0 0 0,27 1 0,-41 2 0,0 1 0,-1 0 0,1-1 0,-1 1 0,1 0 0,0-1 0,-1 1 0,1 0 0,-1 0 0,1 0 0,-1 0 0,0-1 0,1 1 0,-1 0 0,0 0 0,0 0 0,0 0 0,0 0 0,1 0 0,-1 0 0,0 0 0,-1 0 0,1 0 0,0 0 0,0 0 0,0-1 0,0 1 0,-1 0 0,0 1 0,-7 31 0,8-32 0,-1-1 0,1 1 0,0 0 0,-1-1 0,1 1 0,-1-1 0,1 1 0,0 0 0,0-1 0,-1 1 0,1 0 0,0 0 0,0-1 0,0 1 0,0 0 0,0 0 0,0-1 0,0 1 0,0 0 0,0-1 0,0 1 0,0 0 0,0 0 0,1-1 0,-1 1 0,0 0 0,1-1 0,-1 1 0,0 0 0,1-1 0,-1 1 0,0-1 0,1 1 0,-1-1 0,1 1 0,0-1 0,0 2 0,2-2 0,-1 1 0,1-1 0,-1 0 0,1 1 0,0-1 0,-1 0 0,1-1 0,-1 1 0,1 0 0,-1-1 0,4 0 0,74-28 0,-78 28 0,26-13 0,-20 9 0,0 1 0,0 0 0,1 0 0,-1 0 0,1 1 0,0 0 0,0 1 0,0 0 0,0 1 0,14-1 0,-22 5 0,0 1 0,0-1 0,0 1 0,-1 0 0,1 0 0,-1-1 0,0 1 0,0 0 0,0 0 0,0 0 0,-1 3 0,0-6 0,-1 19 56,1-17-43,1 0-1,-1 0 1,1 0-1,0 0 1,0 0-1,0 0 0,0 0 1,0-1-1,1 1 1,1 5-1,-1-6-55,0-1-1,0 0 0,0 0 1,1 0-1,-1 0 1,0 0-1,1 0 0,-1 0 1,1 0-1,-1-1 0,1 1 1,-1 0-1,1-1 0,0 1 1,-1-1-1,1 0 0,0 1 1,-1-1-1,1 0 0,0 0 1,-1 0-1,1 0 1,2-1-1,22-2-5850,6-11-7345</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9.572"/>
    </inkml:context>
    <inkml:brush xml:id="br0">
      <inkml:brushProperty name="width" value="0.025" units="cm"/>
      <inkml:brushProperty name="height" value="0.025" units="cm"/>
    </inkml:brush>
  </inkml:definitions>
  <inkml:trace contextRef="#ctx0" brushRef="#br0">123 131 16720,'3'0'11446,"17"-4"-9594,-9 0-1464,0-1 0,-1-1 0,1 0 1,-1 0-1,9-8 0,-16 12-375,0-1-1,0 1 1,0-1 0,0 0-1,0 0 1,0 0 0,-1-1-1,1 1 1,-1 0 0,0-1-1,0 0 1,0 1 0,-1-1-1,1 0 1,-1 0-1,0 0 1,1-6 0,-3 9-12,1 0 0,-1-1 1,1 1-1,-1 0 0,0 0 1,0 0-1,1 0 0,-1 0 1,0 0-1,0 0 0,0 0 1,0 1-1,0-1 0,0 0 1,0 0-1,-1 1 0,1-1 1,0 1-1,0-1 0,0 1 1,-1 0-1,1-1 0,0 1 1,0 0-1,-1 0 0,1 0 1,0 0-1,-1 0 0,1 0 1,0 0-1,0 0 0,-1 0 1,-1 1-1,-50 8-78,43-4 81,-1-1 1,1 2-1,0-1 0,0 2 1,1-1-1,0 1 1,0 1-1,0-1 0,1 1 1,0 1-1,1 0 1,-1 0-1,2 0 1,0 1-1,0 0 0,0 0 1,1 1-1,1-1 1,0 1-1,0 0 0,1 0 1,-3 22-1,6-30 0,0 0 0,0 0 0,1-1 0,-1 1 0,1 0 0,-1 0 0,1-1-1,0 1 1,0 0 0,0-1 0,0 1 0,1-1 0,-1 1 0,1-1 0,-1 1 0,1-1 0,0 0 0,0 0-1,0 0 1,0 0 0,0 0 0,0-1 0,1 1 0,-1-1 0,0 1 0,1-1 0,0 0 0,-1 0 0,1 0-1,0 0 1,-1 0 0,1-1 0,0 1 0,3-1 0,9 3-15,1-2-1,-1 1 1,1-2 0,28-3-1,-28 1-429,-1 0 1,1-2-1,-1 0 0,0 0 0,0-2 0,27-13 0,-29 12-1211,-1-1-1,1 0 0,-2-1 1,16-14-1,7-16-6622</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132"/>
    </inkml:context>
    <inkml:brush xml:id="br0">
      <inkml:brushProperty name="width" value="0.025" units="cm"/>
      <inkml:brushProperty name="height" value="0.025" units="cm"/>
    </inkml:brush>
  </inkml:definitions>
  <inkml:trace contextRef="#ctx0" brushRef="#br0">125 0 17969,'-8'7'2381,"-9"7"-384,1 0-1,1 2 1,-14 18-1,24-29-1711,1 1 1,0 0-1,0 0 0,0 1 0,1-1 0,0 1 0,0 0 0,1 0 0,0 0 0,0 0 0,1 0 0,0 0 0,0 0 0,0 15 0,2-20-280,-1 1-1,1-1 0,0 1 1,0-1-1,0 1 0,0-1 1,0 0-1,1 0 0,-1 1 1,1-1-1,-1 0 0,1 0 1,0-1-1,0 1 0,0 0 1,0-1-1,0 1 0,0-1 1,0 1-1,0-1 0,5 2 1,61 19 47,-39-14-45,-22-6-9,0 0 1,-1 0-1,1 0 0,-1 1 1,1 0-1,-1 0 0,0 1 1,0 0-1,0 0 0,-1 0 0,1 1 1,-1 0-1,0 0 0,0 0 1,-1 0-1,1 1 0,-1 0 1,6 12-1,-10-17 3,0 0-1,1 0 1,-1-1 0,0 1 0,1 0 0,-1 0-1,0 0 1,1 0 0,-1 0 0,1 0-1,0-1 1,-1 1 0,1 0 0,0-1-1,-1 1 1,1 0 0,0-1 0,0 1-1,0-1 1,-1 1 0,1-1 0,0 1-1,0-1 1,0 0 0,0 1 0,0-1-1,0 0 1,0 0 0,0 0 0,0 1-1,0-1 1,0 0 0,0 0 0,0-1-1,0 1 1,0 0 0,0 0 0,-1 0-1,1-1 1,0 1 0,0 0 0,0-1-1,0 1 1,0-1 0,0 1 0,-1-1-1,1 1 1,0-1 0,0 0 0,-1 1 0,1-1-1,0-1 1,4-2-2,-1 0 0,0-1 0,0 0 0,0 1 0,0-1 0,-1-1 0,4-6 0,-2-2 1,-1 0 0,0 0 0,-1 0 0,3-24 0,1-7 0,-7 47 0,0-1 0,0 1 0,0-1 0,0 1 0,1 0 0,-1-1 0,0 1 0,1-1 0,-1 1 0,1-1 0,-1 1 0,1-1 0,0 1 0,0-1 0,0 0 0,0 0 0,0 1 0,0-1 0,0 0 0,0 0 0,0 0 0,0 0 0,1 0 0,-1 0 0,0 0 0,1 0 0,-1-1 0,1 1 0,-1 0 0,1-1 0,-1 1 0,1-1 0,-1 0 0,3 1 0,6 1 0,-1 0 0,1-1 0,0 0 0,10 0 0,-13-1 0,0-1 0,0 1 0,0-1 0,0-1 0,-1 1 0,1-1 0,0 0 0,-1-1 0,0 0 0,11-6 0,-7 5 0,-9 39 0,-17 76 0,16-111-53,0 0-1,0 0 1,0 1-1,0-1 1,0 0-1,0 0 1,0 1-1,0-1 1,0 0-1,0 0 1,0 1-1,1-1 1,-1 0 0,0 0-1,0 1 1,0-1-1,0 0 1,0 0-1,0 1 1,0-1-1,1 0 1,-1 0-1,0 0 1,0 1-1,0-1 1,1 0 0,-1 0-1,0 0 1,0 0-1,1 1 1,-1-1-1,0 0 1,0 0-1,0 0 1,1 0-1,-1 0 1,0 0-1,1 0 1,-1 0 0,0 0-1,0 0 1,1 0-1,-1 0 1,0 0-1,0 0 1,1 0-1,-1 0 1,0 0-1,0 0 1,1 0-1,-1-1 1,13-10-6226,-6-6-1798</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458"/>
    </inkml:context>
    <inkml:brush xml:id="br0">
      <inkml:brushProperty name="width" value="0.025" units="cm"/>
      <inkml:brushProperty name="height" value="0.025" units="cm"/>
    </inkml:brush>
  </inkml:definitions>
  <inkml:trace contextRef="#ctx0" brushRef="#br0">1 1 16912,'0'0'8488,"27"51"-9833,-8-38-3684,5 0-5957</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788"/>
    </inkml:context>
    <inkml:brush xml:id="br0">
      <inkml:brushProperty name="width" value="0.025" units="cm"/>
      <inkml:brushProperty name="height" value="0.025" units="cm"/>
    </inkml:brush>
  </inkml:definitions>
  <inkml:trace contextRef="#ctx0" brushRef="#br0">123 1 7623,'0'0'17120,"-10"0"-13650,7 1-3329,-7-1 439,0 1-1,1 1 0,-1 0 1,-18 6-1,25-7-525,1-1 0,-1 1 0,1 1 0,0-1 1,0 0-1,-1 1 0,1-1 0,0 1 0,0 0 0,0-1 0,0 1 1,1 0-1,-1 0 0,0 0 0,1 1 0,-1-1 0,1 0 1,0 0-1,0 1 0,0-1 0,0 1 0,0-1 0,1 1 0,-1-1 1,1 1-1,-1 0 0,1 3 0,0-5-110,1 1-1,0-1 1,-1 0 0,1 1-1,0-1 1,-1 1 0,1-1-1,0 0 1,0 0 0,0 1 0,0-1-1,1 0 1,-1 0 0,0 0-1,0 0 1,1 0 0,-1-1-1,0 1 1,1 0 0,1 0-1,37 16-2018,-31-13 1575,3 1-501,58 27-2123,-67-31 3380,0 1-1,0 0 1,0 0 0,-1 0-1,1 0 1,0 0-1,-1 1 1,0-1-1,1 1 1,-1 0 0,0-1-1,0 1 1,0 0-1,-1 0 1,1 0-1,-1 1 1,0-1 0,2 4-1,-4-5-191,1 0 0,0 0 0,-1 0 0,1 0 0,-1-1 0,0 1 0,0 0-1,0 0 1,1-1 0,-2 1 0,1 0 0,0-1 0,0 1 0,0-1 0,-1 0 0,1 1 0,0-1 0,-1 0 0,0 0-1,1 0 1,-1 0 0,0 0 0,1 0 0,-1 0 0,0-1 0,0 1 0,-2 0 0,-52 15 1173,45-14-1237,0 0 0,0-1 0,0 0 0,-20-1 0,31 0-44,-1 0 0,1 0 0,-1-1 1,1 1-1,-1 0 0,1 0 0,-1 0 0,1-1 0,-1 1 0,1 0 1,-1 0-1,1-1 0,-1 1 0,1 0 0,0-1 0,-1 1 1,1-1-1,0 1 0,-1 0 0,1-1 0,0 1 0,0-1 0,-1 1 1,1-1-1,0 1 0,0-1 0,0 1 0,0-1 0,-1 1 0,1-1 1,0 1-1,0-1 0,0 0 0,0 1 0,0-1 0,0 1 1,1-1-1,-1 1 0,0-1 0,0 1 0,0-1 0,0 1 0,1-1 1,-1 1-1,0-1 0,0 1 0,1 0 0,-1-1 0,0 1 0,1-1 1,-1 1-1,1 0 0,-1-1 0,0 1 0,2-1 0,20-24-5614,10 6-2793,6 0-5637</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1.178"/>
    </inkml:context>
    <inkml:brush xml:id="br0">
      <inkml:brushProperty name="width" value="0.025" units="cm"/>
      <inkml:brushProperty name="height" value="0.025" units="cm"/>
    </inkml:brush>
  </inkml:definitions>
  <inkml:trace contextRef="#ctx0" brushRef="#br0">143 183 14734,'0'0'6096,"-9"0"-2305,-2 0-2897,0 0 0,-1 2 0,1-1 0,0 1 0,-19 7 0,27-8-714,-1 0-1,1 1 1,0-1-1,0 1 1,0 0 0,0 0-1,0 0 1,0 0 0,0 1-1,1-1 1,-4 5-1,4-5-155,1 0-1,0 0 0,1 0 0,-1 0 0,0 0 0,0 0 0,1 0 1,-1 0-1,1 0 0,0 0 0,0 1 0,0-1 0,0 0 0,0 0 1,0 0-1,0 0 0,1 0 0,-1 1 0,1-1 0,0 0 0,1 3 1,-1-3-19,0 0 1,1-1 0,-1 1 0,1 0 0,-1-1-1,1 1 1,0-1 0,-1 1 0,1-1-1,0 0 1,0 0 0,0 0 0,0 0 0,0 0-1,0 0 1,0-1 0,1 1 0,-1-1 0,0 1-1,0-1 1,4 0 0,51 0-32,-56 0 26,9-1-20,1-1-1,-1-1 1,1 0 0,-1 0-1,0-1 1,0 0-1,0-1 1,-1 0 0,0-1-1,0 1 1,0-2 0,-1 1-1,0-1 1,14-15 0,-8 6 15,0-1 1,-1-1-1,0 0 1,-1 0-1,-2-1 1,12-27 0,-21 44 3,1-2-2,0-1 0,0 1 0,0-1 0,-1 0 1,1 1-1,-1-1 0,-1 0 0,1 0 0,-1 0 0,0-7 1,-1 12 7,0 0 0,0 0 0,0 0 0,0 0 0,0 0 0,0 0 0,0 0 0,0 0 0,0 0 0,0 0 0,0 1 1,0-1-1,0 0 0,0 1 0,0-1 0,0 1 0,1-1 0,-1 1 0,-1 1 0,-6 4 13,2 0-1,-1 1 1,1 0-1,0 0 1,0 1 0,1 0-1,0 0 1,0 0-1,1 0 1,-4 11 0,2-6-6,2 1 1,0 0 0,0 0 0,1 0-1,1 0 1,-1 16 0,3-26-13,0-1 0,0 1 0,0 0 0,1 0 0,-1-1 0,1 1 0,0 0 0,0-1 0,0 1 0,0-1 0,1 1 0,0-1 0,-1 0 0,1 1 0,0-1 0,1 0 0,-1 0 0,1 0 0,-1-1 0,1 1 0,0-1 0,0 1 0,0-1 0,0 0 0,0 0 0,0 0 0,1-1 0,4 3 0,-2-3 0,-1 1 0,0-1 0,0 0 0,0-1 0,1 1 0,-1-1 0,0 0 0,1-1 0,-1 1 0,0-1 0,1 0 0,-1 0 0,0-1 0,0 1 0,0-1 0,0 0 0,-1-1 0,1 1 0,8-7 0,-3 2 0,0-1 0,-1 0 0,0 0 0,0-1 0,-1-1 0,0 1 0,0-1 0,-2 0 0,1-1 0,-1 0 0,0 0 0,-1 0 0,4-13 0,-9 23 0,0 1 0,0 0 0,0 0 0,0-1 0,0 1 0,1 0 0,-1-1 0,0 1 0,0 0 0,0-1 0,0 1 0,0 0 0,0-1 0,0 1 0,0 0 0,0 0 0,0-1 0,-1 1 0,1 0 0,0-1 0,0 1 0,0 0 0,0-1 0,0 1 0,-1 0 0,1 0 0,0-1 0,0 1 0,0 0 0,-1 0 0,1 0 0,0-1 0,0 1 0,-1 0 0,1 0 0,0 0 0,0 0 0,-1-1 0,1 1 0,0 0 0,-1 0 0,1 0 0,0 0 0,0 0 0,-1 0 0,1 0 0,0 0 0,-1 0 0,1 0 0,0 0 0,-1 0 0,1 0 0,0 0 0,-1 0 0,1 0 0,0 0 0,0 0 0,-1 1 0,1-1 0,0 0 0,-1 0 0,1 0 0,0 0 0,0 1 0,-1-1 0,1 0 0,0 0 0,-1 1 0,-5 4 0,0 0 0,1 0 0,-1 1 0,1 0 0,0 0 0,0 0 0,1 0 0,0 1 0,0 0 0,1 0 0,-1 0 0,1 0 0,1 0 0,0 1 0,0 0 0,0-1 0,1 1 0,0 0 0,0-1 0,1 1 0,0 0 0,2 10 0,-1-14 0,1-1 0,-1 0 0,1 0 0,0 0 0,0 0 0,1-1 0,-1 1 0,1-1 0,-1 1 0,1-1 0,0 0 0,0 0 0,0 0 0,0 0 0,0 0 0,0-1 0,0 1 0,0-1 0,1 0 0,-1 0 0,1 0 0,-1-1 0,7 1 0,10 2 0,1-2 0,33 0 0,-52-1 0,2-1-649,0 0 1,0 0-1,0-1 0,0 1 0,0-1 1,0 0-1,0 0 0,-1 0 1,1 0-1,-1-1 0,1 0 1,-1 1-1,0-1 0,3-4 0,2-1-1044,12-9-3603</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1.535"/>
    </inkml:context>
    <inkml:brush xml:id="br0">
      <inkml:brushProperty name="width" value="0.025" units="cm"/>
      <inkml:brushProperty name="height" value="0.025" units="cm"/>
    </inkml:brush>
  </inkml:definitions>
  <inkml:trace contextRef="#ctx0" brushRef="#br0">109 8 19827,'0'0'9486,"-9"-1"-7030,3 0-2186,-4-1-106,0 0-1,0 1 1,-19 1 0,28-1-162,-1 1-1,1 0 1,0 0 0,-1 0-1,1 0 1,0 0 0,-1 1-1,1-1 1,0 0 0,0 1-1,-1-1 1,1 1 0,0-1-1,0 1 1,0-1 0,0 1-1,0 0 1,0 0 0,0-1-1,0 1 1,0 0 0,0 0-1,0 0 1,0 0 0,0 0-1,1 0 1,-1 0 0,0 0-1,1 1 1,-1-1-1,1 0 1,-1 0 0,1 1-1,0-1 1,0 0 0,-1 0-1,1 1 1,0-1 0,0 0-1,0 1 1,0-1 0,0 0-1,1 2 1,0-1-47,0 0 0,0 0-1,0-1 1,0 1 0,1 0 0,-1 0-1,1-1 1,-1 1 0,1-1 0,-1 0-1,1 1 1,0-1 0,0 0 0,0 0-1,0 0 1,-1 0 0,4 1 0,44 15-1297,-35-12 1026,4 1 48,43 16-209,-58-21 509,0 1 0,-1-1 0,1 0-1,0 1 1,-1 0 0,1 0 0,-1-1 0,0 2 0,1-1 0,-1 0 0,0 0 0,0 1 0,0-1 0,-1 1 0,1-1 0,1 4-1,-3-4 15,0-1-1,1 0 1,-1 0-1,0 0 0,0 1 1,0-1-1,0 0 0,-1 0 1,1 0-1,0 1 0,0-1 1,-1 0-1,1 0 1,-1 0-1,1 0 0,-1 0 1,1 0-1,-1 0 0,0 0 1,1 0-1,-1 0 0,0 0 1,0 0-1,0 0 0,0 0 1,-2 1-1,-32 17 1239,23-13-1118,10-5-166,-66 30-1425,20-20-4560,29-10-10436</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2.528"/>
    </inkml:context>
    <inkml:brush xml:id="br0">
      <inkml:brushProperty name="width" value="0.025" units="cm"/>
      <inkml:brushProperty name="height" value="0.025" units="cm"/>
    </inkml:brush>
  </inkml:definitions>
  <inkml:trace contextRef="#ctx0" brushRef="#br0">72 147 18097,'0'0'5627,"-4"8"-3001,-9 21-833,0-2-758,1 0-1,2 1 1,-9 36-1,20-59-881,6-12 5,6-11 17,-5 3-175,0-1 0,-1 0 0,0 0 0,-1-1 0,-1 0 0,-1 0 0,3-18 0,-2-9 0,-1-70 0,-4 116 0,0 2 0,-1 0 0,1 1 0,0-1 0,0 0 0,1 0 0,-1 0 0,1 0 0,0 0 0,0 1 0,0-1 0,0-1 0,1 1 0,0 0 0,0 0 0,0-1 0,0 1 0,0-1 0,1 1 0,0-1 0,-1 0 0,1 0 0,1 0 0,-1-1 0,0 1 0,0-1 0,5 3 0,1-1 0,1-2 0,-1 1 0,0-1 0,1 0 0,-1-1 0,1 0 0,-1-1 0,1 0 0,0 0 0,-1-1 0,1 0 0,-1-1 0,15-4 0,-18 5 0,0-2 0,0 1 0,0 0 0,0-1 0,-1 0 0,1-1 0,-1 1 0,0-1 0,0 0 0,0 0 0,0-1 0,-1 1 0,0-1 0,0 0 0,0 0 0,0-1 0,-1 1 0,0-1 0,0 1 0,0-1 0,-1 0 0,3-12 0,-24 92 0,11-49 0,1-1 0,1 1 0,1 0 0,2 1 0,0-1 0,2 35 0,1-58 0,1 0 0,-1 0 0,1-1 0,-1 1 0,1 0 0,0 0 0,0-1 0,0 1 0,0-1 0,0 1 0,0-1 0,0 1 0,0-1 0,1 1 0,-1-1 0,0 0 0,1 0 0,-1 0 0,1 0 0,0 0 0,-1 0 0,1 0 0,0-1 0,-1 1 0,1 0 0,0-1 0,0 0 0,0 1 0,-1-1 0,1 0 0,0 0 0,0 0 0,0 0 0,0 0 0,0 0 0,-1-1 0,4 0 0,3 0 0,0 0 0,1-1 0,-1 0 0,0-1 0,0 0 0,15-7 0,-5-2 0,-1-1 0,0-1 0,-1 0 0,-1-1 0,0-1 0,23-33 0,-19 25 0,-19 68 0,-9-4 0,-8 35 0,16-68 0,1-1 0,-1 0 0,1 0 0,0 0 0,1 1 0,0-1 0,0 0 0,0 0 0,3 10 0,-2-14-173,-1 0-1,0 0 1,1 0-1,-1 0 1,1 0-1,-1 0 1,1 0 0,0 0-1,0-1 1,0 1-1,0-1 1,0 0 0,0 1-1,0-1 1,0 0-1,4 1 1,-3-1-346,-1 0 1,1 0 0,0-1-1,-1 1 1,1-1-1,0 1 1,0-1-1,-1 0 1,1 0-1,0-1 1,0 1 0,0 0-1,-1-1 1,5-1-1,7-8-11241</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3.713"/>
    </inkml:context>
    <inkml:brush xml:id="br0">
      <inkml:brushProperty name="width" value="0.025" units="cm"/>
      <inkml:brushProperty name="height" value="0.025" units="cm"/>
    </inkml:brush>
  </inkml:definitions>
  <inkml:trace contextRef="#ctx0" brushRef="#br0">72 135 13196,'0'0'11974,"0"-8"-8915,0-25-1035,-2 31-1159,-3 7-53,-2 9 25,-7 29-837,1 1 0,3 1 0,2 0 0,2 0 0,1 1 0,4 83 0,1-128 0,0 1 0,0-1 0,0 0 0,0 1 0,1-1 0,-1 1 0,0-1 0,1 0 0,-1 1 0,1-1 0,0 0 0,-1 0 0,1 1 0,0-1 0,0 0 0,0 0 0,0 0 0,0 0 0,1 1 0,-1-1 0,0-1 0,-1 0 0,1 0 0,0 0 0,-1 0 0,1 0 0,0 0 0,-1 0 0,1 0 0,0 0 0,-1 0 0,1 0 0,0 0 0,-1 0 0,1-1 0,0 1 0,-1 0 0,1-1 0,0 1 0,-1 0 0,1-1 0,-1 1 0,1-1 0,-1 1 0,1 0 0,-1-1 0,1 1 0,-1-1 0,1 0 0,-1 1 0,0-1 0,1 1 0,-1-1 0,0 0 0,0 1 0,1-1 0,-1 0 0,0 1 0,0-2 0,5-12 0,0 0 0,-1 0 0,-1 0 0,0 0 0,-1 0 0,0-18 0,-4-88 0,-7 78 0,38 35 0,-20 5 0,-1-1 0,0 0 0,0 0 0,-1-1 0,1 0 0,-1 0 0,0-1 0,0 0 0,0 0 0,-1-1 0,1 0 0,-1 0 0,-1 0 0,1-1 0,-1 0 0,0 0 0,-1 0 0,0 0 0,0-1 0,0 0 0,-1 0 0,-1 0 0,1 0 0,2-14 0,-28 107 0,7-30 0,2 1 0,3 0 0,2 1 0,-2 63 0,11-118 0,0 0 0,0 0 0,1 1 0,-1-1 0,0 0 0,1 0 0,-1 0 0,1 0 0,0 0 0,0 0 0,0 0 0,0 0 0,0 0 0,0 0 0,0-1 0,3 4 0,-3-4 0,0-1 0,0 1 0,0-1 0,0 1 0,0-1 0,0 1 0,1-1 0,-1 0 0,0 0 0,0 1 0,0-1 0,0 0 0,0 0 0,0 0 0,0 0 0,0 0 0,1-1 0,-1 1 0,0 0 0,0 0 0,0-1 0,0 1 0,0-1 0,0 1 0,0-1 0,0 1 0,0-1 0,0 0 0,0 1 0,-1-1 0,1 0 0,0 0 0,0 1 0,-1-1 0,2-2 0,3-2-33,0-1 1,-1 0-1,0-1 1,0 1-1,-1-1 1,1 0-1,-1 0 1,-1 0-1,1 0 1,-1 0-1,-1 0 1,2-8-1,0-13-269,-1-52-1,-2 62 253,-1 10-443,-1 15 522,2-6 3,-1 1-1,1-1 1,0 1-1,0-1 1,1 0-1,-1 1 1,0-1-1,0 0 0,1 1 1,-1-1-1,1 0 1,-1 0-1,1 1 1,-1-1-1,1 0 0,0 0 1,0 0-1,0 0 1,1 2-1,3 0-1,0 0 0,0-1 0,0 1 0,0-1 0,0 0 0,0-1 0,1 1 0,-1-1 0,1 0 0,-1-1 0,1 1 0,-1-1 1,1 0-1,-1 0 0,1-1 0,-1 0 0,10-2 0,-5 1 11,0-1 0,0 0 1,0-1-1,0 0 1,-1-1-1,0 0 0,0 0 1,14-11-1,-15 9-41,1-1 0,-1 0 0,-1 0 0,1-1 0,-2 0 0,1 0 0,-1 0 0,0-1 0,-1 0 0,0-1 0,-1 1 0,0-1 0,-1 1 0,0-1 0,0 0 0,-1-1 0,-1 1 0,1-21 0,-2 31 0,0 0 0,0 1 0,0-1 0,0 0 0,0 1 0,-1-1 0,1 1 0,0-1 0,0 1 0,0-1 0,-1 0 0,1 1 0,0-1 0,-1 1 0,1-1 0,0 1 0,-1-1 0,1 1 0,0 0 0,-1-1 0,1 1 0,-1-1 0,1 1 0,-1 0 0,1-1 0,-1 1 0,0 0 0,1 0 0,-1-1 0,0 1 0,-21 5 0,-15 21 0,26-13 0,0 2 0,1-1 0,0 1 0,1 1 0,-11 26 0,16-34 0,1 0 0,0 0 0,1 1 0,0 0 0,0-1 0,1 1 0,0 0 0,1 0 0,-1 0 0,2-1 0,-1 1 0,1 0 0,3 11 0,-3-17 0,0 0 0,0-1 0,1 1 0,-1 0 0,1 0 0,-1-1 0,1 1 0,0-1 0,0 0 0,0 0 0,0 1 0,0-1 0,1 0 0,-1-1 0,1 1 0,-1 0 0,4 1 0,0-1 0,0 1 0,0-1 0,0 0 0,1-1 0,-1 0 0,0 0 0,13 1 0,-6-2 0,-1-1 0,1 0 0,-1 0 0,1-2 0,-1 1 0,0-1 0,24-10 0,-14 1 0,0-1 0,-1 0 0,-1-2 0,0-1 0,-1 0 0,0-1 0,21-27 0,-29 32 0,-1-1 0,-1 0 0,1-1 0,-2 1 0,0-2 0,-1 1 0,0-1 0,-2-1 0,1 1 0,-2-1 0,0 1 0,2-23 0,-5 37 0,-1-1 0,0 1 0,1-1 0,-1 1 0,0-1 0,0 0 0,0 1 0,0-1 0,-1 1 0,1-1 0,0 1 0,-1-1 0,1 1 0,-1-1 0,1 1 0,-1 0 0,0-1 0,1 1 0,-1 0 0,0-1 0,0 1 0,0 0 0,0 0 0,0 0 0,0 0 0,-1 0 0,1 0 0,0 0 0,0 0 0,-1 0 0,1 1 0,0-1 0,-1 1 0,1-1 0,-1 1 0,1-1 0,-1 1 0,1 0 0,-1-1 0,1 1 0,-1 0 0,0 0 0,-1 1 0,-3-1 0,0 1 0,0 1 0,0-1 0,1 1 0,-1 0 0,1 0 0,-1 1 0,1-1 0,0 1 0,-7 5 0,-2 3 0,0 1 0,1 1 0,1 0 0,0 1 0,0 0 0,1 0 0,-15 28 0,21-32 0,0-1 0,1 1 0,0 1 0,0-1 0,1 0 0,0 1 0,1 0 0,1-1 0,-1 1 0,1 0 0,1 0 0,0 0 0,1 0 0,2 12 0,-1-18-187,-1 0-1,1-1 1,0 1 0,0-1 0,0 1-1,1-1 1,0 0 0,0 0 0,0 0-1,0-1 1,0 1 0,8 5 0,49 31-4394</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4.056"/>
    </inkml:context>
    <inkml:brush xml:id="br0">
      <inkml:brushProperty name="width" value="0.025" units="cm"/>
      <inkml:brushProperty name="height" value="0.025" units="cm"/>
    </inkml:brush>
  </inkml:definitions>
  <inkml:trace contextRef="#ctx0" brushRef="#br0">1 1 19827,'0'12'160,"7"-6"160,16-6-1217,4 0-5989</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4.809"/>
    </inkml:context>
    <inkml:brush xml:id="br0">
      <inkml:brushProperty name="width" value="0.025" units="cm"/>
      <inkml:brushProperty name="height" value="0.025" units="cm"/>
    </inkml:brush>
  </inkml:definitions>
  <inkml:trace contextRef="#ctx0" brushRef="#br0">178 231 8552,'0'0'5643,"0"-10"-1671,-6-35-150,6 43-3636,0 0 1,-1 1-1,0-1 0,1 0 1,-1 0-1,0 1 1,0-1-1,0 1 1,0-1-1,0 1 0,0-1 1,-1 1-1,1 0 1,0 0-1,-1-1 0,1 1 1,-1 0-1,1 0 1,-1 0-1,0 1 1,1-1-1,-1 0 0,0 1 1,0-1-1,1 1 1,-1-1-1,0 1 1,0 0-1,0 0 0,1 0 1,-1 0-1,0 0 1,0 0-1,0 0 0,0 0 1,-2 2-1,-1-1-47,0 0 0,0 0 0,0 1-1,0 0 1,0 0 0,1 0 0,-1 1-1,0-1 1,1 1 0,-6 5 0,4-2-110,0 1 0,1 0-1,-1 0 1,1 1 0,1-1 0,-1 1 0,1 0 0,1 1 0,-1-1 0,2 0 0,-1 1-1,1 0 1,0 0 0,1 0 0,0 0 0,0 16 0,2-24-25,-1 1 0,1-1 0,-1 1 0,1-1 0,0 0 0,-1 1 0,1-1 0,0 0 0,0 0 0,0 0 0,0 0 0,0 0 0,0 0 0,0 0 0,1 0 0,-1 0 0,0 0 0,0-1 0,1 1 0,-1 0 0,1-1 1,-1 1-1,0-1 0,1 1 0,-1-1 0,1 0 0,-1 0 0,1 0 0,-1 0 0,1 0 0,-1 0 0,1 0 0,-1 0 0,3-1 0,4 0 31,0 0 0,-1-1 1,1 0-1,-1 0 0,14-7 0,-2-2-1,0 0 0,-1-2 1,0 0-1,-1-1 0,0-1 0,-1 0 0,24-32 0,81-131 50,-116 170-83,0 2-33,-3 8-40,-6 22-136,-12 33-89,8-33 310,0-5 37,1 1 0,1 0 1,1 0-1,0 0 0,2 1 0,0-1 0,2 1 1,0 24-1,2-43-39,-1 1 0,1-1 0,-1 1-1,1-1 1,0 1 0,0-1 0,0 0 0,1 1 0,-1-1 0,1 0 0,-1 0 0,1 0 0,-1 0 0,1 0 0,0 0 0,0-1 0,0 1 0,0 0-1,0-1 1,1 0 0,-1 1 0,0-1 0,1 0 0,-1 0 0,0-1 0,1 1 0,-1 0 0,1-1 0,0 1 0,-1-1 0,1 0 0,-1 0 0,1 0-1,0 0 1,-1 0 0,4-1 0,2 0 23,0 0-1,0-1 1,-1 0 0,1 0-1,0 0 1,-1-1-1,1 0 1,-1-1 0,0 0-1,11-7 1,-12 6-13,1-1 0,-2 0 0,1 0 0,0 0 0,-1 0 0,-1-1 0,1 0 0,-1 0 0,0 0 1,0-1-1,-1 1 0,0-1 0,0 0 0,-1 0 0,0 0 0,-1 0 0,0 0 0,1-12 0,-2 19-19,0 0 0,0 0 0,0 0 0,0 0 0,0 0 0,-1 0 0,1 0 0,0 0 0,0 0 0,-1 0 0,1 0 0,-1 0-1,1 0 1,-1 0 0,1 0 0,-1 0 0,0 0 0,1 0 0,-1 1 0,0-1 0,0 0 0,1 0 0,-1 1 0,0-1 0,0 1 0,0-1 0,0 1 0,0-1 0,0 1 0,0-1-1,0 1 1,0 0 0,0 0 0,0-1 0,0 1 0,0 0 0,0 0 0,0 0 0,0 0 0,-1 0 0,1 0 0,0 1 0,0-1 0,0 0 0,-1 1 0,-3 0 1,1 0 0,0 1 1,0 0-1,0-1 0,0 1 1,0 0-1,0 1 0,0-1 1,-6 6-1,3 1-3,-1 0 0,1 0 0,1 0 0,-10 19 0,14-25 0,1 0 0,0 0 0,0 0 0,0 0 0,0 0 0,0 0 0,1 0 0,0 0 0,-1 1 0,1 3 0,1-6 0,-1 0 0,0 1 0,1-1 0,-1 0 0,0 0 0,1 1 0,0-1 0,-1 0 0,1 0 0,0 0 0,-1 0 0,1 0 0,0 0 0,0 0 0,0 0 0,0 0 0,0 0 0,0 0 0,0 0 0,0-1 0,0 1 0,1 0 0,-1-1 0,2 1 0,10 3 0,0-1 0,0 0 0,0-1 0,0 0 0,23-1 0,71-5 0,-91 3 0,-7 0 0,0 1 0,0-1 0,1-1 0,-1 0 0,16-5 0,-23 6 0,0 0 0,0-1 0,0 1 0,1 0 0,-1-1 0,-1 1 0,1-1 0,0 0 0,0 0 0,-1 1 0,1-1 0,-1 0 0,1-1 0,-1 1 0,0 0 0,0 0 0,0 0 0,0-1 0,0 1 0,0-1 0,-1 1 0,1 0 0,-1-1 0,0 1 0,0-5 0,-7-178 0,8 184-31,0 0-1,0 0 1,0 0 0,0 1-1,0-1 1,0 0 0,0 0-1,0 1 1,0-1 0,0 1-1,0-1 1,1 1 0,-1 0-1,0-1 1,0 1 0,0 0-1,1 0 1,-1 0 0,0-1-1,0 2 1,1-1 0,-1 0-1,2 0 1,42 1-2950,-37 0 1541,31 1-6007</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5.524"/>
    </inkml:context>
    <inkml:brush xml:id="br0">
      <inkml:brushProperty name="width" value="0.025" units="cm"/>
      <inkml:brushProperty name="height" value="0.025" units="cm"/>
    </inkml:brush>
  </inkml:definitions>
  <inkml:trace contextRef="#ctx0" brushRef="#br0">85 1 14926,'0'0'7794,"-9"11"-6272,-1 2-1210,2 1 1,-1-1-1,2 1 1,0 1 0,1-1-1,0 1 1,1 0-1,-5 26 1,7-27-22,1 1 1,1 0-1,0 0 0,1 0 0,0 0 1,5 24-1,-5-35-235,1-1 0,0 1-1,0-1 1,1 0 0,-1 0 0,1 1-1,-1-1 1,1 0 0,0 0-1,0-1 1,0 1 0,1 0 0,-1-1-1,0 1 1,1-1 0,0 0 0,0 1-1,0-1 1,0-1 0,0 1 0,0 0-1,0-1 1,0 0 0,1 1 0,-1-1-1,0-1 1,1 1 0,-1 0 0,1-1-1,-1 0 1,1 0 0,-1 0 0,6 0-1,-1-2 10,0 1-1,0-1 0,0 0 1,-1-1-1,1 1 0,-1-2 0,0 1 1,1-1-1,-2 0 0,1 0 1,0-1-1,-1 0 0,0 0 1,0-1-1,9-11 0,1-1 86,-2-1 0,0 0 0,-1-1-1,11-24 1,-19 34-150,0 0 0,-1 0 0,0-1 0,0 1 0,-1-1 0,-1 0 0,2-13 0,-4 24-2,0 0 1,0 0-1,0 0 0,0 1 0,0-1 1,0 0-1,0 0 0,0 0 0,0 0 1,0 0-1,0 0 0,-1 0 0,1 0 1,0 0-1,0 0 0,0 0 0,0 0 1,0 0-1,0 0 0,0 0 0,0 0 1,0 0-1,-1 0 0,1 0 0,0 0 1,0 0-1,0 0 0,0 0 0,0 0 1,0 0-1,0 0 0,0 0 0,0 0 1,-1 0-1,1 0 0,0 0 0,0 0 1,0 0-1,0 0 0,0 0 0,0 0 1,0 0-1,0 0 0,0-1 0,0 1 1,0 0-1,0 0 0,0 0 0,-1 0 1,1 0-1,0 0 0,0 0 0,0 0 1,0 0-1,-10 15-210,-8 22-105,14-22 348,0 0 0,2 0 0,-1 0 0,2 0 0,0 0-1,1 0 1,0 1 0,1-1 0,5 23 0,-5-33-22,0 0 1,1 0-1,0 0 1,-1-1 0,2 1-1,-1-1 1,0 1-1,1-1 1,0 0 0,0 0-1,0 0 1,1 0-1,-1-1 1,1 1-1,0-1 1,0 0 0,0 0-1,1 0 1,-1-1-1,0 0 1,1 1 0,0-2-1,-1 1 1,1 0-1,0-1 1,0 0 0,0 0-1,0 0 1,0-1-1,0 0 1,0 0-1,6-1 1,-5 1-10,-1-2 0,1 1 0,-1-1 0,1 1 0,-1-1 0,0-1 0,0 1 0,0-1 0,0 0 0,0 0 0,0-1 0,-1 1 0,0-1 0,1 0 0,-1 0 0,-1 0 0,1-1 0,-1 1 0,0-1 0,0 0 0,0 0 0,0 0 0,2-9 0,2-3 0,0-1 0,-1 0 0,-1 0 0,-1-1 0,4-35 0,-7 47 3,0-9 19,0 0-1,-1 1 1,-2-20 0,2 33-38,0-1 1,-1 1-1,1 0 0,0-1 1,-1 1-1,0-1 1,1 1-1,-1 0 0,0 0 1,0-1-1,0 1 1,-1 0-1,1 0 0,0 0 1,-1 0-1,1 0 0,-1 0 1,0 1-1,0-1 1,0 1-1,1-1 0,-1 1 1,-1-1-1,1 1 0,0 0 1,0 0-1,0 0 1,-4-1-1,5 2-192,0 0 0,0 0 0,0 0-1,0 0 1,0 1 0,0-1 0,0 0 0,0 0 0,0 1 0,0-1-1,0 0 1,0 1 0,0-1 0,0 1 0,0-1 0,0 1 0,0 0-1,1-1 1,-1 1 0,0 0 0,0 0 0,1 0 0,-1-1 0,1 1-1,-1 0 1,0 0 0,1 0 0,0 0 0,-1 0 0,1 0 0,0 0-1,-1 0 1,1 0 0,0 2 0,-5 40-8221,5-37 6761,0 25-8005</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5.869"/>
    </inkml:context>
    <inkml:brush xml:id="br0">
      <inkml:brushProperty name="width" value="0.025" units="cm"/>
      <inkml:brushProperty name="height" value="0.025" units="cm"/>
    </inkml:brush>
  </inkml:definitions>
  <inkml:trace contextRef="#ctx0" brushRef="#br0">107 9 16976,'0'0'10490,"-8"-3"-9043,5 2-1379,0 0 1,0 0 0,0 0 0,0 0 0,0 1-1,0 0 1,0-1 0,0 1 0,0 0 0,0 1-1,0-1 1,0 0 0,0 1 0,0 0-1,-3 1 1,3-1 17,0 1 0,0 0-1,0 1 1,0-1 0,0 0-1,1 1 1,-1 0 0,1-1 0,-1 1-1,1 0 1,0 0 0,0 1-1,1-1 1,-1 0 0,-2 7-1,3-8-71,0 0-1,0 0 1,0 0-1,1 1 0,-1-1 1,1 0-1,-1 1 1,1-1-1,0 1 1,-1-1-1,1 0 0,1 1 1,-1-1-1,0 1 1,0-1-1,1 0 1,0 1-1,-1-1 0,1 0 1,0 1-1,0-1 1,0 0-1,0 0 0,1 0 1,-1 0-1,3 2 1,-3-2-8,1-1 1,0 0 0,0-1 0,0 1-1,-1 0 1,1 0 0,0-1-1,0 1 1,0-1 0,0 0-1,0 1 1,0-1 0,0 0-1,0 0 1,0 0 0,0 0 0,0-1-1,0 1 1,0-1 0,0 1-1,0-1 1,0 0 0,0 1-1,0-1 1,-1 0 0,1 0-1,0 0 1,-1 0 0,1-1 0,-1 1-1,3-3 1,9-8-77,-1-1-1,-1 0 1,0-1 0,12-20-1,-22 32 23,-2 8-129,1-1 1,-1 1 0,1-1-1,0 1 1,0-1 0,2 12-1,-1-9-430,0-6 329,-1-1 1,1 1-1,-1 0 0,1 0 1,0 0-1,0 0 0,0 0 1,0-1-1,0 1 1,0 0-1,0-1 0,0 1 1,1-1-1,-1 1 0,1-1 1,-1 0-1,1 1 1,0-1-1,-1 0 0,1 0 1,0 0-1,0 0 0,0-1 1,0 1-1,0 0 1,0-1-1,0 0 0,0 1 1,2-1-1,8 2-1855,1-1 0,0 0 0,17-1 0,-28 0 1890,43-3-7696</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6.271"/>
    </inkml:context>
    <inkml:brush xml:id="br0">
      <inkml:brushProperty name="width" value="0.025" units="cm"/>
      <inkml:brushProperty name="height" value="0.025" units="cm"/>
    </inkml:brush>
  </inkml:definitions>
  <inkml:trace contextRef="#ctx0" brushRef="#br0">196 301 17713,'-9'-1'4164,"-2"2"-3366,-1-1 1,1 1-1,0 1 1,-1 0 0,1 1-1,0 0 1,-15 6-1,21-7-622,0 0-1,0 1 0,0-1 0,0 1 0,0 0 0,1 0 1,0 1-1,-1-1 0,1 1 0,0 0 0,1 0 0,-1 1 1,1-1-1,0 1 0,0-1 0,0 1 0,0 0 0,1 0 1,-3 9-1,5-13-180,0 0-1,-1 0 1,1 0 0,0 0 0,0 0-1,0 0 1,0 0 0,0 0 0,0 0 0,0 0-1,0 0 1,0 0 0,0 0 0,0 0-1,1 0 1,-1 0 0,0 0 0,1 0 0,-1 0-1,1 0 1,-1 0 0,1 0 0,0-1 0,-1 1-1,1 0 1,1 1 0,0-1-20,-1 0 1,1 0-1,0-1 0,0 1 1,0 0-1,0-1 1,0 0-1,0 1 0,0-1 1,-1 0-1,1 0 1,0 0-1,3 0 0,1-1-19,1 1 0,-1-2 0,0 1 1,0-1-1,0 0 0,0 0 0,0 0 0,7-5 0,0-2 30,-1-2 0,-1 1 0,0-1 0,-1-1 0,0 0 0,0 0 0,-1-1 0,-1 0 1,0-1-1,-1 0 0,10-27 0,-8 16-98,-2-1 0,0 0 0,-2 0 0,0 0 0,-2 0 1,0-30-1,-3 54 76,0 0 0,0 0 1,0 1-1,0-1 0,-1 0 1,1 0-1,0 1 1,-1-1-1,1 0 0,-1 0 1,0 1-1,1-1 0,-1 1 1,0-1-1,-2-2 1,2 3 25,0 1 0,1-1 1,-1 1-1,0-1 0,0 1 1,0-1-1,0 1 0,0-1 1,0 1-1,0 0 0,0 0 1,0-1-1,0 1 0,0 0 1,0 0-1,0 0 0,0 0 1,0 0-1,0 0 0,-1 1 1,-3 0 17,0 1 1,1 0-1,-1 0 0,1 0 1,-1 1-1,1-1 1,0 1-1,0 0 1,-6 6-1,-8 8 419,0 1 0,-19 25 0,32-37-250,0 1 0,1 0 0,0-1 0,1 1 0,-1 1 1,1-1-1,1 0 0,-1 1 0,1-1 0,1 1 0,-2 12 0,3-17-187,0-1 0,1 0 1,-1 0-1,1 0 0,-1 0 0,1 0 0,0 0 1,0 0-1,0 0 0,0 0 0,0 0 1,0 0-1,1 0 0,-1-1 0,0 1 0,1 0 1,0-1-1,-1 1 0,1-1 0,0 0 1,0 0-1,0 1 0,-1-1 0,1 0 0,0-1 1,1 1-1,2 1 0,10 3-823,1-1 0,29 6 0,-14-5-1332,14 11-1642,-34-11 3409,-1-1 1,1 0-1,1-1 1,-1 0-1,20 2 0,-30-5 73,1 0 0,-1-1 0,1 1 0,-1 0 0,0 0 1,1-1-1,-1 1 0,0 0 0,1-1 0,-1 0 0,0 1 0,0-1 0,1 0 0,-1 1 0,2-3 0,11-10-7160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6.615"/>
    </inkml:context>
    <inkml:brush xml:id="br0">
      <inkml:brushProperty name="width" value="0.025" units="cm"/>
      <inkml:brushProperty name="height" value="0.025" units="cm"/>
    </inkml:brush>
  </inkml:definitions>
  <inkml:trace contextRef="#ctx0" brushRef="#br0">67 0 14510,'0'0'9785,"-10"0"-8344,-28 2-346,37-1-1009,0-1 0,0 0 1,0 1-1,0-1 1,0 1-1,0-1 0,1 1 1,-1 0-1,0-1 1,0 1-1,0 0 0,0-1 1,1 1-1,-1 0 1,0 0-1,1 0 0,-1 0 1,1 0-1,-1 0 0,1 0 1,-1 0-1,1 0 1,-1 0-1,1 0 0,0 0 1,0 0-1,0 0 1,0 1-1,-1 32 484,2-28-506,0-2-100,-1 0 0,1 0 0,0 0 1,1-1-1,-1 1 0,1 0 0,0-1 0,0 1 1,0-1-1,0 0 0,0 0 0,1 0 0,-1 0 1,1 0-1,6 4 0,56 41-2905,-40-30 1501,-23-17 1451,0 0-1,-1 0 1,1 0 0,-1 0 0,1 1 0,-1-1 0,0 1 0,1-1 0,-1 1 0,0-1 0,0 1 0,0 0 0,1 3-1,-2-4 63,0-1 0,0 1 0,0 0 0,0 0 0,0-1 0,0 1 0,0 0 0,0-1 0,0 1 0,0 0 0,-1 0 0,1-1 0,0 1 0,-1 0 0,1-1 0,0 1 0,-1 0 0,1-1 0,-1 1 0,1-1 0,-1 1 0,1-1 0,-1 1 0,0 0 0,-5 3 349,-1-1 0,1 0 0,-1 0 0,1-1 0,-15 4 0,19-5-468,0-1 101,-5 3 27,0-1 0,0 0 1,-1-1-1,1 0 0,0 0 0,0 0 0,-1-1 1,-7-1-1,14 1-218,0-1 0,1 1 0,-1-1 0,1 1 0,-1-1 0,1 0 1,-1 1-1,1-1 0,-1 0 0,1 0 0,0 1 0,-1-1 0,1 0 0,0 0 0,-1 0 0,1 1 0,0-1 0,0 0 0,0 0 1,0 0-1,0 0 0,0 0 0,0 1 0,0-1 0,1-1 0,2-24-4060,11-7-2354,4-7-3999</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7.175"/>
    </inkml:context>
    <inkml:brush xml:id="br0">
      <inkml:brushProperty name="width" value="0.025" units="cm"/>
      <inkml:brushProperty name="height" value="0.025" units="cm"/>
    </inkml:brush>
  </inkml:definitions>
  <inkml:trace contextRef="#ctx0" brushRef="#br0">60 0 17328,'0'0'6236,"-2"11"-3658,-19 90 393,9-47-2326,2 1 0,-5 98 0,15-45 231,13-210-33,-11-16-843,-1 122 0,1-1 0,0 1 0,0 0 0,0-1 0,0 0 0,1 1 0,-1-1 0,1 0 0,0 0 0,0 0 0,0-1 0,0 1 0,1-1 0,-1 0 0,1 0 0,-1 0 0,1 0 0,6 2 0,1 0 0,0 0 0,0-1 0,1 0 0,-1-1 0,15 2 0,-13-3 0,0 0 0,0-1 0,-1 0 0,1-1 0,0-1 0,0 0 0,-1-1 0,1 0 0,-1 0 0,0-2 0,19-8 0,-29 11 0,0 1 0,1-1 0,-1 1 0,1 0 0,0 0 0,-1 0 0,1 0 0,0 0 0,0 1 0,-1-1 0,1 1 0,0 0 0,0 0 0,3 0 0,-4 1 0,0 0 0,-1 0 0,1 0 0,0 0 0,-1 0 0,1 1 0,-1-1 0,1 1 0,-1-1 0,0 1 0,1-1 0,-1 1 0,0 0 0,0 0 0,0-1 0,0 1 0,-1 0 0,1 0 0,0 2 0,1-1 0,-1 1 0,1-1 0,0 0 0,-1 0 0,2-1 0,-1 1 0,0 0 0,0-1 0,1 1 0,0-1 0,-1 0 0,1 0 0,0 0 0,0 0 0,0 0 0,0 0 0,0-1 0,1 0 0,-1 0 0,0 0 0,1 0 0,-1 0 0,1 0 0,-1-1 0,1 0 0,-1 0 0,1 0 0,3 0 0,13-2 0,1-1 0,-1-1 0,39-12 0,14-3 0,-65 19-893,-1 0-1,0 1 1,0-1-1,0 1 1,0 0-1,0 1 1,7 2-1,-8-2-495,1 0-1,-1 0 1,1-1 0,0 0-1,0 0 1,0-1 0,12 0-1,3-5-6356</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7.503"/>
    </inkml:context>
    <inkml:brush xml:id="br0">
      <inkml:brushProperty name="width" value="0.025" units="cm"/>
      <inkml:brushProperty name="height" value="0.025" units="cm"/>
    </inkml:brush>
  </inkml:definitions>
  <inkml:trace contextRef="#ctx0" brushRef="#br0">45 4 9001,'0'0'16559,"-6"-1"-16804,5 0 153,-23 0-264,23 1 259,1 0 1,-1 0-1,1 0 1,-1 0-1,0 0 1,1 1-1,-1-1 1,1 0 0,-1 1-1,1-1 1,-1 0-1,0 1 1,1-1-1,-1 1 1,1-1-1,0 0 1,-1 1 0,1-1-1,-1 1 1,1 0-1,0-1 1,-1 1-1,1-1 1,0 1-1,0-1 1,-1 1 0,1 0-1,0-1 1,0 1-1,0 0 1,0-1-1,0 1 1,0 0-1,0-1 1,0 1-1,0-1 1,0 1 0,0 0-1,0-1 1,1 1-1,-1 0 1,0-1-1,0 1 1,1-1-1,0 2 1,0 0-258,0-1 0,0 1-1,0-1 1,0 1 0,1-1 0,-1 0-1,1 1 1,-1-1 0,1 0 0,0 0-1,-1 0 1,1 0 0,0 0 0,0 0-1,2 0 1,37 12-4936,-23-7 4210,4 3 1199,14 14 8744,-34-22-8348,-1 0-1,0 0 1,0 0 0,0 0 0,0 0-1,0 1 1,0-1 0,0 0 0,0 1-1,0-1 1,0 1 0,-1-1-1,1 1 1,-1-1 0,1 1 0,-1 0-1,0-1 1,0 1 0,1-1 0,-1 3-1,-1-3-275,1 1 0,-1 0-1,1-1 1,-1 1 0,0-1-1,1 1 1,-1-1 0,0 1-1,0-1 1,0 1 0,0-1-1,0 0 1,0 0 0,-3 3-1,-1-1-79,0 0-1,0 0 0,0 0 0,0-1 0,0 1 1,-1-1-1,1-1 0,-1 1 0,1-1 0,-10 1 1,-21-4-1490,34 2 909,0-1 0,1 0-1,-1 1 1,0-1 0,1 0 0,-1 0-1,1 0 1,-1 0 0,1 0-1,0 0 1,-1-1 0,1 1 0,0 0-1,0-1 1,0 1 0,-2-2-1,-3-11-9100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8.440"/>
    </inkml:context>
    <inkml:brush xml:id="br0">
      <inkml:brushProperty name="width" value="0.025" units="cm"/>
      <inkml:brushProperty name="height" value="0.025" units="cm"/>
    </inkml:brush>
  </inkml:definitions>
  <inkml:trace contextRef="#ctx0" brushRef="#br0">183 86 17681,'0'-11'459,"-1"-34"368,1 44-774,0 0-1,0 0 0,0 0 1,0 0-1,0-1 1,0 1-1,0 0 0,0 0 1,0 0-1,-1 0 0,1 0 1,0 0-1,-1 0 1,1 0-1,-1 0 0,1 0 1,-1 0-1,1 1 1,-1-1-1,0 0 0,1 0 1,-1 0-1,0 1 0,0-1 1,0 0-1,1 1 1,-1-1-1,0 1 0,0-1 1,0 1-1,0-1 0,0 1 1,0 0-1,0-1 1,0 1-1,0 0 0,0 0 1,0 0-1,-1 0 1,1 0-1,0 0 0,-1 0 1,-1 1 74,0 0 0,0 0-1,1 0 1,-1 0 0,0 0 0,1 1 0,-1-1 0,1 1 0,-1 0 0,1 0 0,0 0 0,-2 3 0,-7 9 467,0 1 1,2 1-1,0 0 1,0 0-1,2 1 1,0 0-1,-8 32 1,3 1 993,-8 79 0,15-71-1442,2 0-1,3 1 0,2-1 0,13 80 0,-14-138-141,-1 0 0,0 0 0,0 0 0,0 0 0,0 0 0,0 0 0,0 0 0,0 0 0,0-1 0,0 1 0,0 0 0,1 0 0,-1 0 0,0 0 0,0 0 0,0 0 0,0 0 0,0 0 0,0 0 0,0 0 0,0 0 0,0 0 0,0 0 0,1 1 0,-1-1 0,0 0 0,0 0 0,0 0 0,0 0 0,0 0 0,0 0 0,0 0 0,0 0 0,0 0 0,0 0 0,0 0 0,0 0 0,1 0 0,-1 0 0,0 0 0,0 1 0,0-1 0,0 0 0,0 0 0,0 0 0,0 0 0,0 0 0,0 0 0,0 0 0,0 0 0,0 0 0,0 1 0,5-16 420,2-24 179,5-137-603,-12 146 0,-1 0 0,-1 0 0,-12-55 0,1 46 0,16 41-9,-1 0 1,1 0-1,0-1 1,0 1-1,0 0 1,0-1-1,0 0 1,0 0-1,0 0 1,1 0-1,-1 0 1,5 0-1,47 8-974,2-5-3551,-1-3-4230,-25-1 222</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8.815"/>
    </inkml:context>
    <inkml:brush xml:id="br0">
      <inkml:brushProperty name="width" value="0.025" units="cm"/>
      <inkml:brushProperty name="height" value="0.025" units="cm"/>
    </inkml:brush>
  </inkml:definitions>
  <inkml:trace contextRef="#ctx0" brushRef="#br0">146 5 8968,'0'0'14489,"-11"-2"-12348,7 1-1977,-1 1 1,1-1 0,-1 1 0,1-1-1,-1 1 1,0 1 0,1-1 0,-1 1-1,1-1 1,-1 1 0,1 0 0,0 1-1,-1-1 1,1 1 0,0 0 0,0 0 0,0 0-1,0 1 1,0-1 0,1 1 0,-6 5-1,5-5-50,1 0-1,0 1 1,0-1-1,0 0 1,1 1-1,-1 0 0,1-1 1,0 1-1,0 0 1,0 0-1,1 0 1,-1 1-1,1-1 0,0 0 1,-1 7-1,3-11-95,-1 1 1,1 0-1,-1-1 0,1 1 0,0-1 0,-1 1 0,1-1 0,0 1 0,-1-1 0,1 0 1,0 1-1,0-1 0,0 0 0,-1 1 0,1-1 0,0 0 0,0 0 0,0 0 0,-1 0 1,1 0-1,0 0 0,0 0 0,0 0 0,0 0 0,-1 0 0,1 0 0,0-1 0,0 1 1,1-1-1,28-6 223,-19 0-223,0-1-1,-1 0 1,0-1 0,-1 0-1,11-13 1,2-1-151,-23 68-625,1-45 758,-1 8-311,0-1-1,1 1 1,0 0-1,1 13 0,-1-20 264,0 0 0,0 0 0,0 0 1,0 0-1,1 0 0,-1 0 0,0 0 0,1 0 0,-1 0 0,1 0 0,-1 0 0,1 0 0,-1 0 0,1-1 0,-1 1 0,1 0 0,0 0 0,0-1 0,-1 1 0,1-1 0,0 1 0,0 0 0,0-1 0,0 1 0,-1-1 1,1 0-1,0 1 0,0-1 0,0 0 0,0 0 0,0 1 0,0-1 0,0 0 0,0 0 0,0 0 0,0 0 0,0 0 0,0 0 0,0 0 0,0-1 0,0 1 0,0 0 0,0-1 0,0 1 0,0 0 0,0-1 0,0 1 0,-1-1 1,3-1-1,2-1-859,0-1-1,0 0 1,-1-1 0,1 1 0,-1-1 0,0 0 0,-1 0 0,1 0 0,-1-1 0,0 1 0,4-9 0,9-19-7186</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9.203"/>
    </inkml:context>
    <inkml:brush xml:id="br0">
      <inkml:brushProperty name="width" value="0.025" units="cm"/>
      <inkml:brushProperty name="height" value="0.025" units="cm"/>
    </inkml:brush>
  </inkml:definitions>
  <inkml:trace contextRef="#ctx0" brushRef="#br0">68 1 7911,'0'0'10570,"-1"9"-9139,-23 108 4697,-7 38-230,19-54-5459,15-71-310,-2-29-125,-1-1 0,0 1 1,0-1-1,1 1 1,-1-1-1,0 1 0,1-1 1,-1 1-1,1-1 0,-1 0 1,0 1-1,1-1 0,-1 0 1,1 1-1,-1-1 1,1 0-1,-1 0 0,1 1 1,-1-1-1,1 0 0,-1 0 1,1 0-1,-1 0 0,1 0 1,0 0-1,-1 0 0,1 0 1,0 0-1,3-1 7,0-1 1,-1 1-1,1-1 0,-1 0 0,1 0 1,-1 0-1,0-1 0,1 1 0,-1-1 1,0 0-1,2-3 0,7-7-34,0-1 0,-1 0 0,-1-1 0,-1 0 0,0 0 0,0-1 0,-2-1 0,0 1 0,-1-1 0,-1 0 0,0-1 0,2-17 0,-21 81-10103,-5 0 3902,-9 27 4892,26-65 2721,0 1 0,0 0 0,0 0 0,1 0 0,1 0 0,0 14 0,0-22-1313,0 0 0,0 0 0,0 0 0,1 0 0,-1 0 0,0 0 0,0 0 0,1 0 0,-1 0 0,1 0 0,-1-1 1,1 1-1,-1 0 0,1 0 0,0 0 0,-1 0 0,1-1 0,0 1 0,0 0 0,0-1 0,-1 1 0,1-1 0,0 1 0,0-1 1,0 1-1,0-1 0,0 1 0,0-1 0,0 0 0,0 0 0,0 1 0,0-1 0,0 0 0,0 0 0,0 0 0,0 0 1,0 0-1,2-1 0,18-5-3535,-6-7-3673,-4-7-3667</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9.564"/>
    </inkml:context>
    <inkml:brush xml:id="br0">
      <inkml:brushProperty name="width" value="0.025" units="cm"/>
      <inkml:brushProperty name="height" value="0.025" units="cm"/>
    </inkml:brush>
  </inkml:definitions>
  <inkml:trace contextRef="#ctx0" brushRef="#br0">91 1 11275,'0'0'16052,"1"10"-14664,1 13-1201,-2 0-1,0-1 1,-2 1-1,0 0 0,-7 26 1,-37 126-3226,15-63-1831,32-121-3609,0-7 3879,-2-9 3066,0-19 4485,-2-30 4552,2 37-4400,3-41 3526,-2 77-6599,0 0 0,0 0-1,1 1 1,-1-1 0,0 0 0,0 1 0,1-1-1,-1 0 1,0 1 0,1-1 0,-1 0-1,0 1 1,1-1 0,-1 1 0,1-1 0,-1 1-1,1-1 1,0 1 0,-1-1 0,1 1 0,-1 0-1,1-1 1,0 1 0,-1 0 0,1-1-1,0 1 1,-1 0 0,1 0 0,0 0 0,-1-1-1,1 1 1,0 0 0,0 0 0,-1 0 0,1 0-1,0 0 1,0 1 0,-1-1 0,1 0-1,0 0 1,-1 0 0,1 1 0,0-1 0,-1 0-1,1 1 1,0-1 0,-1 0 0,1 1 0,-1-1-1,1 1 1,-1-1 0,1 1 0,0 0-1,30 25-3377,5 7-8418,-12-17-432</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0.293"/>
    </inkml:context>
    <inkml:brush xml:id="br0">
      <inkml:brushProperty name="width" value="0.025" units="cm"/>
      <inkml:brushProperty name="height" value="0.025" units="cm"/>
    </inkml:brush>
  </inkml:definitions>
  <inkml:trace contextRef="#ctx0" brushRef="#br0">131 127 13389,'0'0'17008,"-10"-6"-15855,-33-17-326,41 23-815,-1-1-1,0 1 1,1 0-1,-1-1 0,0 1 1,1 1-1,-1-1 1,0 0-1,1 1 1,-1-1-1,1 1 1,-1 0-1,1 0 0,-1 0 1,1 0-1,-1 0 1,1 1-1,0-1 1,0 1-1,0-1 0,-1 1 1,2 0-1,-1 0 1,0 0-1,0 0 1,1 0-1,-1 0 0,1 0 1,-2 4-1,2-5-10,0 0 0,0 0 0,1 0 0,-1 1 0,0-1-1,1 0 1,-1 0 0,1 1 0,-1-1 0,1 1 0,0-1-1,-1 0 1,1 1 0,0-1 0,0 0 0,0 1 0,0-1 0,0 1-1,0-1 1,1 0 0,-1 1 0,0-1 0,1 1 0,-1-1 0,1 0-1,-1 0 1,1 1 0,0-1 0,0 0 0,-1 0 0,1 0-1,0 0 1,0 0 0,0 0 0,0 0 0,0 0 0,0 0 0,0 0-1,1 0 1,-1-1 0,0 1 0,0 0 0,1-1 0,-1 1 0,0-1-1,1 0 1,-1 1 0,1-1 0,-1 0 0,0 0 0,1 0-1,-1 0 1,1 0 0,1 0 0,9 0-1,1 0 0,-1 0 0,0-2 0,19-3 0,-27 4 0,0 1 0,0-2 0,0 1 0,0 0 0,-1-1 0,1 0 0,0 0 0,-1 0 0,1 0 0,-1 0 0,0-1 0,0 1 0,0-1 0,0 0 0,0 0 0,-1 0 0,5-7 0,-7 9 0,1 0 0,0 0 0,-1-1 0,0 1 0,1 0 0,-1-1 0,0 1 0,0-1 0,0 1 0,0 0 0,0-1 0,0 1 0,0-1 0,0 1 0,0 0 0,-1-1 0,1 1 0,-1 0 0,1-1 0,-1 1 0,1 0 0,-1 0 0,0-1 0,1 1 0,-1 0 0,0 0 0,0 0 0,-2-1 0,-6-13 0,50 17 0,-20 3 0,1-1 0,0-1 0,0-1 0,42-2 0,-58 0 0,1-1 0,-1 1 0,0-1 0,0 0 0,1-1 0,-1 1 0,0-1 0,-1-1 0,1 1 0,0-1 0,0 0 0,-1 0 0,0 0 0,0-1 0,0 0 0,0 0 0,0 0 0,-1-1 0,0 0 0,0 1 0,6-11 0,-9 14 0,-1 1 0,1-1 0,0 0 0,-1 0 0,0 1 0,1-1 0,-1 0 0,1 0 0,-1 0 0,0 0 0,0 0 0,1 0 0,-1 0 0,0 1 0,0-1 0,0 0 0,0 0 0,0 0 0,0 0 0,0 0 0,-1 0 0,1 0 0,0 0 0,0 0 0,-1 0 0,0 0 0,1 0 0,-1 1 0,0 0 0,0-1 0,0 1 0,0 0 0,0 0 0,0 0 0,0-1 0,0 1 0,0 0 0,0 1 0,0-1 0,0 0 0,0 0 0,0 0 0,0 0 0,0 1 0,-2 0 0,-3 1 0,0 1 0,-1 0 0,2 0 0,-1 0 0,0 1 0,-6 4 0,6 0 0,-1-1 0,1 1 0,1 0 0,-1 0 0,-4 11 0,8-16 0,1 0 0,-1 0 0,1 0 0,0 0 0,0 0 0,0 0 0,0 1 0,1-1 0,-1 0 0,1 1 0,0-1 0,0 0 0,0 1 0,0-1 0,1 0 0,-1 1 0,1-1 0,2 6 0,-2-7 0,1-1 0,-1 0 0,1 1 0,0-1 0,-1 0 0,1 1 0,0-1 0,0 0 0,0 0 0,0 0 0,0-1 0,0 1 0,0 0 0,0-1 0,0 0 0,0 1 0,0-1 0,0 0 0,0 0 0,0 0 0,1 0 0,-1 0 0,0-1 0,0 1 0,0-1 0,2 0 0,5-1 0,-1 0 0,1 0 0,-1-1 0,16-8 0,-1-4 0,-19 11 0,1 0 0,0 1 0,0 0 0,0 0 0,0 0 0,0 1 0,12-4 0,-17 6 0,1 1 0,-1 0 0,1 0 0,-1 0 0,0 0 0,1 0 0,-1 0 0,0 0 0,0 0 0,0 0 0,1 0 0,-1 0 0,0 0 0,0 0 0,0 0 0,-1 0 0,1 0 0,0 0 0,0 0 0,0 0 0,-1 0 0,0 1 0,-5 25 0,5-24 0,0 0 0,0 0 0,1 0 0,-1 0 0,0 0 0,1 0 0,0 1 0,0-1 0,0 0 0,0 0 0,0 0 0,1 0 0,-1 0 0,1 0 0,0 0 0,2 5 0,-2-6 0,1 0 0,0 0 0,1 0 0,-1-1 0,0 1 0,1-1 0,-1 1 0,0-1 0,1 0 0,0 0 0,-1 0 0,1 0 0,0 0 0,-1 0 0,1-1 0,0 0 0,4 1 0,5 2-2981,-5 5-7384</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3.189"/>
    </inkml:context>
    <inkml:brush xml:id="br0">
      <inkml:brushProperty name="width" value="0.025" units="cm"/>
      <inkml:brushProperty name="height" value="0.025" units="cm"/>
    </inkml:brush>
  </inkml:definitions>
  <inkml:trace contextRef="#ctx0" brushRef="#br0">29 24 15439,'0'0'10799,"-3"9"-9245,-5 27-664,1-1-1,2 1 1,2 0 0,1 49 0,3-52-1611,10 56 1,-6-68-928,0 1 1,1 0-1,11 23 1,-17-44 1519,0-1 1,0 1 0,0-1 0,0 1 0,0-1 0,0 1 0,0-1 0,1 1 0,-1-1-1,0 1 1,0-1 0,0 0 0,0 1 0,1-1 0,-1 1 0,0-1 0,0 1-1,1-1 1,-1 0 0,0 1 0,1-1 0,-1 0 0,0 1 0,1-1 0,-1 0 0,1 0-1,-1 1 1,0-1 0,1 0 0,-1 0 0,1 0 0,-1 0 0,1 1 0,-1-1-1,0 0 1,1 0 0,-1 0 0,1 0 0,-1 0 0,1 0 0,-1 0 0,1 0 0,-1 0-1,1 0 1,-1-1 0,1 1 0,-1 0 0,1 0 0,-1 0 0,0 0 0,1-1-1,-1 1 1,1 0 0,-1-1 0,0 1 0,1 0 0,-1-1 0,0 1 0,1 0 0,-1-1-1,0 1 1,0 0 0,1-1 0,-1 1 0,0-1 0,13-29-2963,-13 30 3092,13-48-3945,11-75-1,-8 6 3098,-5 26 4021,4 1 4316,-13 106-1305,1 87-4130,-5-5-1058,1 66-2957,4-146-1004,2-11-1702</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3.531"/>
    </inkml:context>
    <inkml:brush xml:id="br0">
      <inkml:brushProperty name="width" value="0.025" units="cm"/>
      <inkml:brushProperty name="height" value="0.025" units="cm"/>
    </inkml:brush>
  </inkml:definitions>
  <inkml:trace contextRef="#ctx0" brushRef="#br0">0 0 14606,'0'0'10826,"87"32"-9256,-26-19-321,9-3-705,6-6-352,1-2-128,-1-2-928,-8-3-2756,-12-15-2978</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060"/>
    </inkml:context>
    <inkml:brush xml:id="br0">
      <inkml:brushProperty name="width" value="0.025" units="cm"/>
      <inkml:brushProperty name="height" value="0.025" units="cm"/>
    </inkml:brush>
  </inkml:definitions>
  <inkml:trace contextRef="#ctx0" brushRef="#br0">0 3 2787,'14'0'16912,"1"-2"-14734,5 2-1185,13 0 768,9 0-704,14 0-480,13 3-385,8 1-192,8-2-1858,-2-2-2658,-2-1-4356</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435"/>
    </inkml:context>
    <inkml:brush xml:id="br0">
      <inkml:brushProperty name="width" value="0.025" units="cm"/>
      <inkml:brushProperty name="height" value="0.025" units="cm"/>
    </inkml:brush>
  </inkml:definitions>
  <inkml:trace contextRef="#ctx0" brushRef="#br0">0 35 19442,'0'0'6855,"90"-18"-5862,-39 11-577,5 1-352,4 3-96,-4 3-1377,-8 0-1378,-12 0-1697,-12 0-2947</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762"/>
    </inkml:context>
    <inkml:brush xml:id="br0">
      <inkml:brushProperty name="width" value="0.025" units="cm"/>
      <inkml:brushProperty name="height" value="0.025" units="cm"/>
    </inkml:brush>
  </inkml:definitions>
  <inkml:trace contextRef="#ctx0" brushRef="#br0">1 12 17617,'0'0'2402,"53"19"-672,-8-17 31,11-2-672,8 0-672,3-4-289,-1-8-833,-3-4-5381</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7.649"/>
    </inkml:context>
    <inkml:brush xml:id="br0">
      <inkml:brushProperty name="width" value="0.025" units="cm"/>
      <inkml:brushProperty name="height" value="0.025" units="cm"/>
    </inkml:brush>
  </inkml:definitions>
  <inkml:trace contextRef="#ctx0" brushRef="#br0">29 540 13933,'0'0'2226,"-4"-8"502,-15-25-267,18 39-2108,-1 1 0,1-1 0,0 1 1,1 0-1,0-1 0,0 10 0,15 79 875,4-1 0,4 0 1,36 95-1,-38-125-712,5 20-1,44 125 796,-58-193-907,-2-23 162,1-32 156,-3-50-722,-3-1 0,-13-175 0,-50-169 0,30 260 0,27 169 0,0-1 0,0-1 0,0 0 0,1 0 0,-1 0 0,3-11 0,-2 16 0,0 0 0,1 0 0,0 1 0,-1-1 0,1 0 0,0 0 0,0 1 0,0-1 0,0 0 0,0 1 0,1-1 0,-1 1 0,0-1 0,1 1 0,-1 0 0,1 0 0,-1 0 0,1 0 0,0 0 0,-1 0 0,1 0 0,0 0 0,3-1 0,27-5 0,0 1 0,1 1 0,0 1 0,-1 2 0,1 2 0,44 4 0,-23-2 0,299 29-32,-70-4-96,-157-20-300,0-5 0,1-5-1,-1-7 1,216-42 0,-1-46 393,-95 24 38,-227 69-17,1 0 0,-1 1-1,1 1 1,-1 1 0,36 0 0,-53 2 13,0 0 0,1 1 0,-1-1 0,0 1 0,1-1 1,-1 1-1,0 0 0,0 0 0,0 0 0,0 0 0,0 0 0,0 0 0,0 1 1,0-1-1,0 1 0,-1-1 0,1 1 0,-1 0 0,1 0 0,-1-1 1,2 4-1,-1 0 29,1-1 1,-1 1-1,-1 0 1,1 0-1,-1 0 1,0 1-1,0-1 1,0 0-1,-1 7 0,0 3 97,-1 0 0,0 0 0,-1 0-1,-1 0 1,-8 27 0,-1-13 182,-2-1 0,-23 38 0,21-41-162,2 1 0,-21 53 0,33-65 94,1-4-2522</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146"/>
    </inkml:context>
    <inkml:brush xml:id="br0">
      <inkml:brushProperty name="width" value="0.025" units="cm"/>
      <inkml:brushProperty name="height" value="0.025" units="cm"/>
    </inkml:brush>
  </inkml:definitions>
  <inkml:trace contextRef="#ctx0" brushRef="#br0">0 166 16111,'0'0'12540,"9"-5"-11211,6-4-1116,-1 0 1,0-2-1,-1 0 0,0 0 0,-1-1 0,0-1 0,-1 0 0,-1 0 0,0-1 0,0 0 0,6-17 0,-17 44-209,-1 0-1,1-1 0,2 22 1,-1-7-44,-1-12-1275,2 0 0,-1-1 0,2 1 0,5 23 1,-7-35 957,1 0 1,-1 0 0,1 0 0,0-1-1,0 1 1,1 0 0,-1 0 0,0-1 0,1 1-1,0-1 1,-1 1 0,1-1 0,0 0 0,0 0-1,0 1 1,1-1 0,-1-1 0,0 1 0,1 0-1,0-1 1,-1 1 0,1-1 0,0 0 0,-1 0-1,1 0 1,0 0 0,0 0 0,0-1 0,0 1-1,3-1 1,4 0-10502</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473"/>
    </inkml:context>
    <inkml:brush xml:id="br0">
      <inkml:brushProperty name="width" value="0.025" units="cm"/>
      <inkml:brushProperty name="height" value="0.025" units="cm"/>
    </inkml:brush>
  </inkml:definitions>
  <inkml:trace contextRef="#ctx0" brushRef="#br0">3 29 17905,'0'0'2952,"9"-6"-64,-4 3-2545,0 0-1,0 1 1,0-1-1,0 1 1,1 0 0,-1 0-1,0 1 1,1 0-1,0-1 1,-1 2-1,7-1 1,-9 1-247,0 0 1,0 1-1,0-1 0,0 1 0,-1 0 1,1 0-1,0 0 0,0 0 0,-1 0 1,1 1-1,0-1 0,-1 1 1,0 0-1,1-1 0,-1 1 0,0 0 1,0 1-1,0-1 0,0 0 0,0 0 1,0 1-1,-1-1 0,1 1 1,-1 0-1,0-1 0,0 1 0,2 5 1,-2-3-56,1 1 0,-1-1 0,1 0 0,-1 1 0,-1-1-1,1 1 1,-1 0 0,0-1 0,0 1 0,-1-1 0,0 1 0,0-1 0,0 1 0,0-1 0,-1 0 0,0 0 0,0 1 0,-5 7 0,-4 3 189,0-1-1,-1 0 0,0-1 0,-17 15 1,-19 22 60,47-50-294,0 0 0,0 0-1,0 0 1,0 1 0,0-1 0,0 1-1,0-1 1,0 1 0,1-1 0,-1 1 0,1-1-1,-1 1 1,1-1 0,-1 1 0,1 0-1,0-1 1,0 1 0,0 0 0,0 1 0,0-2-8,1 0 0,-1 0 0,1 0 0,0 0 0,-1 0 0,1 0 0,0 0 0,-1-1 0,1 1 0,0 0 0,0 0 0,0-1 0,0 1 0,0-1 0,0 1 0,0-1 0,0 1 0,0-1 0,0 1 0,0-1 0,1 1 0,9 1-214,0-1 1,0 0 0,0 0-1,17-2 1,-15 1-200,-2 0-1012,1 0 0,-1-1 0,0-1 0,0 1 0,17-6 0,14-10-7067</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847"/>
    </inkml:context>
    <inkml:brush xml:id="br0">
      <inkml:brushProperty name="width" value="0.025" units="cm"/>
      <inkml:brushProperty name="height" value="0.025" units="cm"/>
    </inkml:brush>
  </inkml:definitions>
  <inkml:trace contextRef="#ctx0" brushRef="#br0">1 247 9897,'0'0'19523,"10"-7"-18397,13-11-881,-1-1-1,-1-1 0,-1-1 1,0 0-1,-2-2 1,0 0-1,-2-1 0,24-47 1,-62 162-224,18-77-24,-8 20-329,1 0-1,2 1 1,2 1-1,-6 68 0,14-97-3354,4-6-1541,3-1-3729</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9.192"/>
    </inkml:context>
    <inkml:brush xml:id="br0">
      <inkml:brushProperty name="width" value="0.025" units="cm"/>
      <inkml:brushProperty name="height" value="0.025" units="cm"/>
    </inkml:brush>
  </inkml:definitions>
  <inkml:trace contextRef="#ctx0" brushRef="#br0">50 0 20019,'0'0'7527,"-34"50"-5253,25-32-352,4 0-1089,4 0-641,1-3-192,0-1 0,5-3-577,8 2-1505,0-8-1921,1-5-2275,-1 0-4228</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0.451"/>
    </inkml:context>
    <inkml:brush xml:id="br0">
      <inkml:brushProperty name="width" value="0.025" units="cm"/>
      <inkml:brushProperty name="height" value="0.025" units="cm"/>
    </inkml:brush>
  </inkml:definitions>
  <inkml:trace contextRef="#ctx0" brushRef="#br0">96 0 12844,'6'13'11780,"-5"7"-7609,-1-17-3927,0 1 1,0-1-1,0 0 0,1 0 1,-1 0-1,1 1 1,0-1-1,2 6 1,0-6-227,0 1 1,1-1 0,0 1-1,-1-1 1,1 0 0,0-1-1,1 1 1,-1-1 0,0 1-1,1-1 1,-1-1-1,1 1 1,0-1 0,-1 1-1,1-1 1,5 0 0,-4 0-196,0 0 0,0 0 0,-1 1 0,1 0 0,0 0 0,-1 1 0,0-1 0,1 1 1,7 6-1,-12-8 187,0 0 1,0 1-1,0-1 1,0 0-1,0 1 1,0-1 0,0 1-1,0-1 1,-1 1-1,1 0 1,-1-1-1,1 1 1,-1 0-1,0-1 1,1 1 0,-1 0-1,0-1 1,0 1-1,0 0 1,0-1-1,-1 1 1,1 0-1,0-1 1,-1 1 0,1 0-1,-1-1 1,1 1-1,-1-1 1,0 1-1,0-1 1,0 1-1,0-1 1,0 0 0,0 1-1,-2 1 1,-3 4 339,0 0 0,-1-1 1,0 0-1,0 0 1,-9 5-1,9-5-304,-1-1 1,0 0-1,-1-1 0,1 0 1,-1 0-1,0-1 1,0 0-1,0 0 0,0-1 1,0 0-1,0-1 1,-1 0-1,1 0 0,-1-1 1,-12-2-1,20 2-171,-1-1 1,1 0-1,0 0 0,0-1 1,0 1-1,0 0 0,0-1 1,0 1-1,0-1 0,0 0 1,1 1-1,-1-1 0,1 0 1,-1 0-1,1 0 0,0 0 1,0 0-1,-1 0 0,2-1 1,-1 1-1,0 0 0,0-1 1,1 1-1,-1-4 0,-5-61-6436,6 64 6091,-1-35-7287</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0.794"/>
    </inkml:context>
    <inkml:brush xml:id="br0">
      <inkml:brushProperty name="width" value="0.025" units="cm"/>
      <inkml:brushProperty name="height" value="0.025" units="cm"/>
    </inkml:brush>
  </inkml:definitions>
  <inkml:trace contextRef="#ctx0" brushRef="#br0">0 27 12716,'0'0'10794,"61"-26"-10153,-32 26-321,4 0-256,3 0-1153,0 0-4004,-2 0-7943</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122"/>
    </inkml:context>
    <inkml:brush xml:id="br0">
      <inkml:brushProperty name="width" value="0.025" units="cm"/>
      <inkml:brushProperty name="height" value="0.025" units="cm"/>
    </inkml:brush>
  </inkml:definitions>
  <inkml:trace contextRef="#ctx0" brushRef="#br0">1 95 20724,'0'0'11157,"7"2"-10388,-2-1-765,0-1 1,0 1 0,1-1 0,-1 0 0,0-1 0,0 1 0,0-1 0,-1 0 0,1 0 0,0-1-1,0 1 1,0-1 0,-1 0 0,1 0 0,-1-1 0,0 1 0,1-1 0,-1 0 0,0 0-1,-1-1 1,1 1 0,0-1 0,3-4 0,20-33-5,-20 29 0,-15 35 0,-6 18-2531,2 2 0,-10 58 1,-9 40-7585,20-111-4240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479"/>
    </inkml:context>
    <inkml:brush xml:id="br0">
      <inkml:brushProperty name="width" value="0.025" units="cm"/>
      <inkml:brushProperty name="height" value="0.025" units="cm"/>
    </inkml:brush>
  </inkml:definitions>
  <inkml:trace contextRef="#ctx0" brushRef="#br0">0 90 19122,'0'0'7538,"10"2"-6321,50 4-543,0-1 1,97-7-1,-101 1-599,1073-89-2696,-1038 81 2450,-151 24-10276,15-9-780</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821"/>
    </inkml:context>
    <inkml:brush xml:id="br0">
      <inkml:brushProperty name="width" value="0.025" units="cm"/>
      <inkml:brushProperty name="height" value="0.025" units="cm"/>
    </inkml:brush>
  </inkml:definitions>
  <inkml:trace contextRef="#ctx0" brushRef="#br0">1 232 18321,'0'0'9337,"11"-1"-7335,8-4-1778,0 0 0,0-1 1,0-1-1,-1-1 0,0-1 0,-1 0 1,0-1-1,20-15 0,-8 3 48,-1-1 0,-1-1 1,47-53-1,-95 137-272,-7 23-2034,26-76 1690,1 1-1,0-1 1,0 1 0,0 0-1,1-1 1,0 1 0,0 0-1,1 0 1,2 8 0,-3-15 137,1 0 0,-1 0 1,1 0-1,-1 0 0,0-1 0,1 1 1,0 0-1,-1 0 0,1-1 0,0 1 1,-1 0-1,1-1 0,0 1 0,-1 0 0,1-1 1,0 1-1,0-1 0,0 0 0,0 1 1,0-1-1,-1 0 0,1 1 0,0-1 1,0 0-1,0 0 0,1 0 0,28-1-5422,-30 1 5566,29-5-5927</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175"/>
    </inkml:context>
    <inkml:brush xml:id="br0">
      <inkml:brushProperty name="width" value="0.025" units="cm"/>
      <inkml:brushProperty name="height" value="0.025" units="cm"/>
    </inkml:brush>
  </inkml:definitions>
  <inkml:trace contextRef="#ctx0" brushRef="#br0">121 47 18033,'0'0'6790,"-9"4"-5348,0 0-1326,0 0 1,0 1-1,0 0 1,1 1 0,0-1-1,0 2 1,-8 8-1,12-12-47,1 0 1,0 1-1,0 0 0,0-1 0,1 1 1,-1 0-1,1 0 0,0 1 0,0-1 1,0 0-1,1 1 0,-1-1 0,1 1 0,0-1 1,1 1-1,-1 0 0,1-1 0,0 1 1,0 0-1,1 6 0,0-9-54,-1 0 1,1 0-1,0 0 0,1 0 0,-1-1 0,0 1 1,0 0-1,1-1 0,-1 1 0,1-1 0,-1 1 1,1-1-1,0 0 0,0 0 0,-1 0 0,1 0 1,0 0-1,0 0 0,0 0 0,0-1 0,0 1 1,0-1-1,0 1 0,0-1 0,0 0 0,1 0 1,-1 0-1,0 0 0,4 0 0,-1 0 23,-1 0 0,1-1 0,-1 1 0,1-1 0,-1 0 0,1 0 0,-1 0 0,1-1 0,-1 1 0,0-1 0,0 0 0,8-5 0,-8 1 59,1 0-1,-1 1 0,-1-2 0,1 1 0,-1 0 0,0-1 1,0 1-1,-1-1 0,0 0 0,0 0 0,-1 0 0,1 0 1,-2 0-1,1 0 0,-1-1 0,-1-13 0,1 18-54,0 0-1,0-1 0,-1 1 1,1-1-1,-1 1 0,0 0 1,0-1-1,0 1 1,0 0-1,-1 0 0,1 0 1,-1 0-1,0 0 0,0 0 1,0 0-1,0 0 1,0 1-1,-1-1 0,1 1 1,-1 0-1,1 0 0,-1 0 1,0 0-1,0 0 1,0 0-1,0 1 0,0 0 1,0-1-1,-1 1 0,1 0 1,0 1-1,-1-1 0,1 0 1,-1 1-1,1 0 1,-5 0-1,7 0-108,0 0 0,0 0 1,0 0-1,-1 1 0,1-1 0,0 0 1,0 0-1,0 1 0,0-1 0,0 1 0,0-1 1,0 1-1,0 0 0,0-1 0,0 1 0,1 0 1,-1-1-1,0 1 0,0 0 0,1 0 1,-1 0-1,0 0 0,1 0 0,-1 0 0,1 0 1,-1 0-1,1 0 0,-1 0 0,1 0 0,0 0 1,0 0-1,-1 0 0,1 0 0,0 0 1,0 1-1,0-1 0,0 0 0,0 0 0,0 0 1,1 0-1,-1 0 0,0 0 0,1 0 0,-1 0 1,0 0-1,1 0 0,-1 0 0,2 2 1,0 2-378,0-1 1,0 1 0,0-1 0,1 0 0,-1 0 0,1 1 0,0-2 0,1 1 0,-1 0 0,6 4 0,-1-3-1202,-1-1-1,1 0 1,0 0 0,0-1 0,17 4 0,15 2-8653</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519"/>
    </inkml:context>
    <inkml:brush xml:id="br0">
      <inkml:brushProperty name="width" value="0.025" units="cm"/>
      <inkml:brushProperty name="height" value="0.025" units="cm"/>
    </inkml:brush>
  </inkml:definitions>
  <inkml:trace contextRef="#ctx0" brushRef="#br0">142 73 13261,'0'0'11589,"-11"2"-9101,3 0-2241,0 0 1,0 1-1,0 0 0,0 0 1,0 1-1,1 0 1,-1 0-1,1 1 1,-7 6-1,10-8-115,0 0 1,0 1 0,1-1-1,0 1 1,-1 0-1,1 0 1,0 0-1,1 0 1,-1 1-1,1-1 1,0 1-1,0 0 1,0-1-1,1 1 1,0 0 0,0 0-1,0 0 1,0 0-1,1 8 1,0-11-129,0 0 1,0 0-1,1-1 0,-1 1 1,1 0-1,-1 0 1,1-1-1,-1 1 0,1 0 1,0-1-1,0 1 1,0-1-1,0 1 1,0-1-1,0 0 0,1 1 1,-1-1-1,0 0 1,1 0-1,-1 0 0,3 2 1,0-1 6,0 0 0,0-1 0,0 1 0,0-1 0,1 0 0,-1 0 0,0 0 0,9 0 0,-6 0-3,0-1 1,-1 0-1,1-1 0,-1 1 0,1-1 1,0-1-1,-1 1 0,0-1 1,1 0-1,-1-1 0,0 1 1,8-6-1,-8 2-8,0 0 0,0-1 0,-1 1 0,0-1 0,0 0 0,0-1 0,-1 1 0,0-1 0,-1 0 0,1 0 0,-2 0 0,1 0 0,-1-1 0,0 1 0,-1-1 0,0 1 0,0-12 0,-1 16 0,0 1 0,0-1 0,0 1 0,0-1 0,-1 1 0,0-1 0,0 1 0,1 0 0,-2-1 0,1 1 0,0 0 0,-1 0 0,0 0 0,1 0 0,-1 0 0,0 0 0,-1 0 0,1 0 0,0 1 0,-1-1 0,1 1 0,-1 0 0,0 0 0,0 0 0,0 0 0,0 0 0,0 1 0,0-1 0,-1 1 0,1 0 0,0 0 0,-1 0 0,1 0 0,-1 1 0,1 0 0,-1-1 0,1 1 0,-1 0 0,1 1 0,-1-1 0,1 0 0,-1 1 0,-3 1 0,5-1-143,0-1 1,0 1-1,0 0 1,0-1-1,0 1 1,0 0-1,0 0 1,1 0-1,-1 1 1,0-1-1,1 0 1,-1 1-1,1-1 1,-1 1-1,-1 2 1,1-2-234,1 0-1,0 0 1,0 0 0,0 0 0,0 0 0,0 0-1,0 0 1,0 1 0,1-1 0,-1 0-1,1 0 1,-1 1 0,1-1 0,0 0 0,0 1-1,0-1 1,0 0 0,1 1 0,-1-1 0,1 0-1,-1 0 1,2 3 0,8 5-9222</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878"/>
    </inkml:context>
    <inkml:brush xml:id="br0">
      <inkml:brushProperty name="width" value="0.025" units="cm"/>
      <inkml:brushProperty name="height" value="0.025" units="cm"/>
    </inkml:brush>
  </inkml:definitions>
  <inkml:trace contextRef="#ctx0" brushRef="#br0">0 23 22774,'0'0'9993,"64"2"-9993,-20-2 0,6 0 0,4 0-2466,-2 0-1506,-3-11-1729,-4-3-6631</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3.204"/>
    </inkml:context>
    <inkml:brush xml:id="br0">
      <inkml:brushProperty name="width" value="0.025" units="cm"/>
      <inkml:brushProperty name="height" value="0.025" units="cm"/>
    </inkml:brush>
  </inkml:definitions>
  <inkml:trace contextRef="#ctx0" brushRef="#br0">0 255 16528,'0'0'13468,"11"-1"-11546,11-1-1811,0-1-1,0-1 0,0-1 1,-1-1-1,0-1 1,21-10-1,3-4-72,80-49 0,-99 51-540,-1-1-1,29-29 1,-22 19 258,-44 61 1413,-18 27-823,-42 119 0,62-143-477,1 1 0,2 0-1,1 0 1,2 1-1,0 41 1,6-36-4700,13-11-6444</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6.746"/>
    </inkml:context>
    <inkml:brush xml:id="br0">
      <inkml:brushProperty name="width" value="0.025" units="cm"/>
      <inkml:brushProperty name="height" value="0.025" units="cm"/>
    </inkml:brush>
  </inkml:definitions>
  <inkml:trace contextRef="#ctx0" brushRef="#br0">1 14 12588,'0'0'17286,"12"1"-15712,271-8 30,-14-1-3870,-226 14-619,-29 2-461,-14-8 3153,0 1-1,0 0 1,0-1-1,0 1 1,-1 0-1,1-1 1,0 1 0,0-1-1,-1 1 1,1 0-1,0-1 1,-1 1 0,1-1-1,-1 1 1,1-1-1,-1 1 1,1-1-1,-1 0 1,1 1 0,-1-1-1,1 1 1,-1-1-1,1 0 1,-1 0 0,0 1-1,1-1 1,-1 0-1,0 0 1,-27 10-5599,-10-1-4671</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089"/>
    </inkml:context>
    <inkml:brush xml:id="br0">
      <inkml:brushProperty name="width" value="0.025" units="cm"/>
      <inkml:brushProperty name="height" value="0.025" units="cm"/>
    </inkml:brush>
  </inkml:definitions>
  <inkml:trace contextRef="#ctx0" brushRef="#br0">0 1 17649,'0'0'11146,"91"9"-8904,-30-9-1153,8-4-928,4 0-129,-2 4-897,-5 0-1473,-12 0-2371,-13 0-2594</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615"/>
    </inkml:context>
    <inkml:brush xml:id="br0">
      <inkml:brushProperty name="width" value="0.025" units="cm"/>
      <inkml:brushProperty name="height" value="0.025" units="cm"/>
    </inkml:brush>
  </inkml:definitions>
  <inkml:trace contextRef="#ctx0" brushRef="#br0">19 1 23062,'0'0'4740,"5"79"-3683,-5-38-288,-10 6-321,3 2-319,2 1-65,4-5-64,1-5-481,0-4-768,8-6-1345,4-11-225,3-10-704,2-9-2339,2-3-6726</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942"/>
    </inkml:context>
    <inkml:brush xml:id="br0">
      <inkml:brushProperty name="width" value="0.025" units="cm"/>
      <inkml:brushProperty name="height" value="0.025" units="cm"/>
    </inkml:brush>
  </inkml:definitions>
  <inkml:trace contextRef="#ctx0" brushRef="#br0">149 28 19442,'0'0'2008,"-9"9"-257,-10 12-570,2 1 1,0 0-1,-25 46 1,35-55-911,0 0 1,1 0 0,1 1-1,1 0 1,0 0-1,0 0 1,2 0 0,-1 1-1,2-1 1,0 19 0,1-29-241,1 0 0,0 0 0,-1 0 0,1 0 0,1-1 0,-1 1 0,1 0 0,-1-1 0,1 1 0,0-1 0,0 0 0,1 1 1,-1-1-1,1 0 0,-1 0 0,1-1 0,0 1 0,0-1 0,0 1 0,1-1 0,-1 0 0,1 0 0,-1 0 0,1-1 0,-1 1 0,1-1 1,0 0-1,0 0 0,-1 0 0,1 0 0,6 0 0,1 0 47,0 0 0,-1-1 0,1 0 0,0-1 0,-1 0 0,1 0 0,-1-1 0,1-1 0,-1 1 0,19-9 0,-19 5-78,1-1 0,-1 0 0,-1 0 0,1-1 0,-1-1 0,0 1 0,-1-2 0,0 1 0,-1-1 0,0 0 0,0 0 0,-1-1 0,-1 0 0,1 0 0,-2 0 0,0-1 0,4-16 0,-6 21 0,0-1 0,0 0 0,-1 1 0,0-1 0,-1 0 0,1 0 0,-2 0 0,1 1 0,-1-1 0,0 0 0,-1 1 0,0-1 0,0 0 0,0 1 0,-1 0 0,0 0 0,-1 0 0,1 0 0,-1 0 0,-1 0 0,1 1 0,-1 0 0,0 0 0,-1 0 0,0 1 0,1 0 0,-2 0 0,-6-4 0,11 7-180,0 0-1,0 1 1,0-1 0,-1 1-1,1 0 1,0 0 0,-1 0-1,1 0 1,-1 0 0,0 0 0,1 1-1,-1-1 1,1 1 0,-1 0-1,0 0 1,1 0 0,-1 0-1,0 0 1,1 0 0,-1 1-1,1 0 1,-1-1 0,0 1-1,1 0 1,0 0 0,-1 0 0,-2 2-1,3 0-232,-1-1 1,1 1-1,0 0 0,-1 1 0,2-1 0,-1 0 1,0 1-1,1-1 0,-1 1 0,1-1 0,0 1 0,0 0 1,0-1-1,1 1 0,-1 0 0,1 0 0,0-1 1,0 5-1,0 23-5721</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8.314"/>
    </inkml:context>
    <inkml:brush xml:id="br0">
      <inkml:brushProperty name="width" value="0.025" units="cm"/>
      <inkml:brushProperty name="height" value="0.025" units="cm"/>
    </inkml:brush>
  </inkml:definitions>
  <inkml:trace contextRef="#ctx0" brushRef="#br0">42 1 18481,'0'0'3716,"2"50"-961,-11-15-65,-3 5-960,1 5-609,3 1-705,5-1-288,3-2-160,7-3-1505,11-10-1890,1-7-2307,1-11-3266</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8.669"/>
    </inkml:context>
    <inkml:brush xml:id="br0">
      <inkml:brushProperty name="width" value="0.025" units="cm"/>
      <inkml:brushProperty name="height" value="0.025" units="cm"/>
    </inkml:brush>
  </inkml:definitions>
  <inkml:trace contextRef="#ctx0" brushRef="#br0">1 72 22133,'11'-9'2808,"-1"2"-2234,0 0 0,0 0 0,1 1-1,0 0 1,0 1 0,0 0 0,1 1 0,0 0 0,0 1 0,0 0 0,14-1-1,-11 3-462,-1 0 0,0 1-1,0 1 1,1 0-1,-1 1 1,21 6 0,-32-7-107,0 0 1,1 0 0,-1 0 0,0 0 0,0 1 0,-1 0 0,1-1-1,0 1 1,0 0 0,-1 0 0,1 1 0,-1-1 0,0 0 0,0 1 0,0-1-1,0 1 1,0 0 0,0 0 0,-1 0 0,1 0 0,-1 0 0,0 0-1,0 0 1,0 0 0,0 1 0,-1-1 0,1 0 0,-1 0 0,0 1 0,0-1-1,0 0 1,0 1 0,-1 5 0,-1-2-5,0 0 0,0 1 0,0-1 0,-1 0 0,0 0 0,0 0 0,-1-1 0,0 1 0,0-1 0,0 0 0,-9 9 0,-7 5 0,-42 33 0,45-40 0,1 1 0,0 0 0,-26 31 0,41-44 0,-1 0 0,1 0 0,0 1 0,0-1 0,0 0 0,0 0 0,1 1 0,-1-1 0,0 0 0,0 1 0,1-1 0,-1 1 0,1-1 0,-1 1 0,1-1 0,0 1 0,0-1 0,-1 1 0,1 0 0,0-1 0,0 1 0,1-1 0,-1 1 0,0-1 0,0 1 0,1-1 0,-1 1 0,1-1 0,-1 1 0,1-1 0,0 1 0,0-1 0,-1 0 0,1 0 0,0 1 0,0-1 0,0 0 0,0 0 0,1 0 0,-1 0 0,0 0 0,0 0 0,1 0 0,-1 0 0,0-1 0,1 1 0,-1 0 0,1-1 0,-1 1 0,1-1 0,1 1 0,12 3 0,-1-1 0,1-1 0,0 0 0,19 0 0,-24-1 0,46 1-2257,28-4-5698,-31-6 550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013"/>
    </inkml:context>
    <inkml:brush xml:id="br0">
      <inkml:brushProperty name="width" value="0.025" units="cm"/>
      <inkml:brushProperty name="height" value="0.025" units="cm"/>
    </inkml:brush>
  </inkml:definitions>
  <inkml:trace contextRef="#ctx0" brushRef="#br0">25 53 18514,'0'0'9101,"3"-9"-6474,-3 7-2530,0 0 0,1 0 0,0 0 0,0 0 0,-1 0 0,1 0 0,0 0 0,1 0 0,-1 0 1,0 0-1,0 0 0,1 1 0,-1-1 0,1 0 0,0 1 0,-1-1 0,5-1 0,-1 1-11,0 0 1,1 1-1,-1 0 1,1 0-1,-1 0 1,1 1-1,-1 0 1,9 0-1,-6 1-86,1 0 0,0 0 0,0 0 0,0 1 0,-1 1 0,1-1 0,-1 1 0,0 1 0,0 0 0,0 0 0,0 0 0,9 8 0,-14-10 0,-1 0 0,1 0 0,0 1 0,-1 0 0,1-1 0,-1 1 0,0 0 0,0 0 0,0 0 0,0 1 0,0-1 0,-1 0 0,1 1 0,-1-1 0,0 1 0,0-1 0,-1 1 0,1 0 0,-1-1 0,1 1 0,-1 0 0,0-1 0,-1 1 0,1 0 0,-1-1 0,1 1 0,-1-1 0,0 1 0,0-1 0,-1 1 0,1-1 0,-3 5 0,-2 1 0,0-1 0,0 0 0,-1-1 0,1 0 0,-2 0 0,1 0 0,-1-1 0,0 0 0,0-1 0,-1 1 0,-12 5 0,-42 30 0,63-40 0,0-1 0,1 1 0,-1-1 0,0 1 0,1-1 0,-1 1 0,1-1 0,-1 0 0,0 1 0,1-1 0,-1 0 0,1 1 0,-1-1 0,1 0 0,0 0 0,-1 0 0,1 1 0,-1-1 0,1 0 0,-1 0 0,1 0 0,0 0 0,-1 0 0,1 0 0,-1 0 0,1 0 0,-1 0 0,1 0 0,0-1 0,-1 1 0,1 0 0,27 1 0,-3-2 0,2 1 0,47 5 0,-67-5 0,0 2 0,-1-1 0,1 1 0,-1 0 0,1 0 0,-1 1 0,0-1 0,0 1 0,0 1 0,-1-1 0,1 1 0,7 6 0,-11-8 0,0 0 0,-1 1 0,1-1 0,0 0 0,-1 0 0,1 1 0,-1-1 0,0 1 0,0-1 0,0 1 0,0 0 0,0-1 0,-1 1 0,1 0 0,-1 0 0,0-1 0,0 1 0,0 0 0,0 0 0,0 0 0,0-1 0,-1 1 0,0 0 0,1 0 0,-1-1 0,0 1 0,0-1 0,0 1 0,-1-1 0,1 1 0,-1-1 0,1 0 0,-1 1 0,0-1 0,-3 3 0,-5 6 0,-1 0 0,0-1 0,0 0 0,-1-1 0,-15 9 0,-4 1 0,-47 23 0,66-36 0,0-1 0,-1-1 0,1 0 0,-1-1 0,0 0 0,0-1 0,-20 1 0,32-2-2,-1-1-1,1 0 1,0 0-1,0-1 1,-1 1-1,1 0 1,0 0-1,0-1 1,0 1-1,-1 0 1,1-1-1,0 1 1,0-1-1,0 0 1,0 1-1,0-1 1,0 0-1,0 0 1,0 1-1,0-1 1,1 0-1,-1 0 1,0 0-1,0 0 1,1 0-1,-1 0 1,0 0-1,1 0 1,-1-1-1,1 1 1,0 0-1,-1 0 1,1 0-1,0-1 1,0 1-1,0 0 1,0 0-1,0 0 1,0-1-1,0 1 1,0 0-1,0 0 1,1-2 0,0-1-173,0 0 0,0 0 0,0 0 1,0 0-1,1 0 0,-1 0 0,1 1 1,0-1-1,0 1 0,1-1 1,-1 1-1,5-4 0,17-13-6717,6 0-3470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357"/>
    </inkml:context>
    <inkml:brush xml:id="br0">
      <inkml:brushProperty name="width" value="0.025" units="cm"/>
      <inkml:brushProperty name="height" value="0.025" units="cm"/>
    </inkml:brush>
  </inkml:definitions>
  <inkml:trace contextRef="#ctx0" brushRef="#br0">224 0 19506,'0'0'11953,"-5"10"-10810,-12 17-1077,0-1 1,-37 41 0,-24 34-75,70-89 4,0 1 0,1 0 1,0 1-1,1-1 0,1 1 0,-5 17 0,9-7-4247,1-24 4135,0 0 0,0-1 0,0 1-1,0 0 1,0 0 0,0-1-1,1 1 1,-1 0 0,0 0 0,0-1-1,0 1 1,0 0 0,1 0 0,-1 0-1,0-1 1,0 1 0,1 0 0,-1 0-1,0 0 1,0 0 0,1 0 0,-1-1-1,0 1 1,1 0 0,-1 0-1,0 0 1,0 0 0,1 0 0,-1 0-1,0 0 1,1 0 0,-1 0 0,0 0-1,1 0 1,-1 0 0,0 0 0,0 0-1,1 1 1,-1-1 0,0 0-1,0 0 1,1 0 0,-1 0 0,0 0-1,0 1 1,1-1 0,-1 0 0,0 0-1,0 0 1,1 1 0,-1-1 0,0 0-1,0 0 1,0 1 0,0-1 0,0 0-1,1 0 1,-1 1 0,0-1-1,0 0 1,0 1 0,0-1 0,0 0-1,0 1 1,0-1 0,0 0 0,0 0-1,0 1 1,12-21-8719</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729"/>
    </inkml:context>
    <inkml:brush xml:id="br0">
      <inkml:brushProperty name="width" value="0.025" units="cm"/>
      <inkml:brushProperty name="height" value="0.025" units="cm"/>
    </inkml:brush>
  </inkml:definitions>
  <inkml:trace contextRef="#ctx0" brushRef="#br0">252 35 11115,'-13'-3'9336,"-4"-2"-8026,0 2 0,-1 0 0,1 1 0,-1 1 0,-22 1 0,35 0-1157,0 0 1,1 1 0,-1-1-1,0 1 1,1 0 0,-1 0-1,1 1 1,-1-1 0,1 1-1,0 0 1,-1 0 0,1 1-1,0-1 1,0 1 0,1 0-1,-1 0 1,0 0 0,1 0-1,0 1 1,0-1 0,0 1-1,0 0 1,1 0 0,-1 0-1,1 0 1,0 0 0,0 1-1,-2 8 1,3-10-154,0 1 0,1 0 0,-1 0 0,1-1 0,0 1 0,0 0 0,0 0 0,0 0 0,1 0 0,-1-1 0,1 1 0,0 0 0,0-1 0,0 1 0,1 0 0,-1-1 0,1 0 0,0 1 0,4 4 0,-2-3 0,1 0 0,-1-1 0,1 0 0,0 0 0,1 0 0,-1-1 0,1 0 0,-1 0 0,1 0 0,12 3 0,0 0 0,2-2 0,-1 0 0,0-1 0,1-1 0,-1-1 0,39-3 0,-51 1 0,1-1 0,-1 0 0,1 0 0,-1-1 0,0 1 0,0-2 0,0 1 0,0-1 0,-1 0 0,1 0 0,-1-1 0,0 0 0,-1 0 0,1-1 0,-1 1 0,0-1 0,8-12 0,-11 15 0,0 0 0,0 0 0,0-1 0,-1 1 0,1 0 0,-1-1 0,0 0 0,0 1 0,0-1 0,-1 1 0,1-1 0,-1 0 0,1 0 0,-1 1 0,-1-1 0,1 0 0,0 0 0,-1 1 0,0-1 0,0 0 0,0 1 0,0-1 0,-1 1 0,1 0 0,-1-1 0,0 1 0,0 0 0,0 0 0,0 0 0,-1 0 0,1 0 0,-1 0 0,1 1 0,-1-1 0,0 1 0,0 0 0,-6-3 0,3 1-58,-1 0 0,0 0 0,1 1 0,-2 0 0,1 0 1,0 1-1,-1 0 0,1 0 0,-1 0 0,1 1 0,-1 1 0,0-1 0,0 1 0,1 0 0,-1 1 1,0 0-1,1 0 0,-1 1 0,1-1 0,-1 2 0,1-1 0,0 1 0,0 0 0,0 1 0,-8 5 1,7-4-102,0 1 0,0 1 1,1-1-1,0 1 1,1 0-1,-1 1 1,1 0-1,1 0 1,-1 0-1,1 1 1,1-1-1,0 1 0,0 0 1,1 0-1,0 1 1,0-1-1,1 1 1,0 0-1,0 14 1,1-16-862,1 1 1,0-1 0,0 1 0,1-1 0,1 0 0,-1 0 0,1 1 0,0-1 0,6 11 0,17 25-7913</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10.075"/>
    </inkml:context>
    <inkml:brush xml:id="br0">
      <inkml:brushProperty name="width" value="0.025" units="cm"/>
      <inkml:brushProperty name="height" value="0.025" units="cm"/>
    </inkml:brush>
  </inkml:definitions>
  <inkml:trace contextRef="#ctx0" brushRef="#br0">211 28 23895,'0'0'7783,"-11"2"-6785,-9 4-975,0 0 0,1 1-1,-1 1 1,-18 12 0,29-15-25,1 0 0,0 1 0,0 0 0,1 0 0,-11 11 0,15-14 2,1 0-1,-1 1 0,1-1 0,0 0 1,0 1-1,0-1 0,1 1 0,-1 0 1,1-1-1,0 1 0,0 0 0,0 0 0,0 0 1,0 6-1,1-9 1,0 0 0,0 0 0,0 0 0,1 0 0,-1-1 0,0 1 0,0 0 0,1 0 0,-1 0 0,0 0 0,1-1 0,-1 1 0,1 0 0,-1 0 0,1-1 0,-1 1 0,1 0 0,0-1 0,-1 1 0,1 0 0,0-1 0,-1 1 0,1-1 0,0 1 0,0-1 0,1 1 0,31 3 0,-24-4 0,0-2 0,0 1 0,-1-1 0,1 0 0,10-4 0,-9 1 0,-1 0 0,-1-1 0,1 0 0,-1 0 0,0-1 0,0 0 0,-1-1 0,8-9 0,-12 13 0,1 1 0,-1-1 0,-1 0 0,1 0 0,-1-1 0,1 1 0,-1-1 0,0 1 0,-1-1 0,1 1 0,-1-1 0,0 0 0,0 0 0,0 0 0,-1 0 0,0 1 0,0-1 0,0 0 0,-1-7 0,0 10 0,0 0 0,0 0 0,-1 1 0,1-1 0,0 0 0,0 1 0,-1-1 0,1 1 0,-1-1 0,0 1 0,1-1 0,-1 1 0,0 0 0,0 0 0,0 0 0,0 0 0,1 0 0,-1 1 0,0-1 0,-1 0 0,1 1 0,0 0 0,0-1 0,0 1 0,0 0 0,0 0 0,0 0 0,0 0 0,-1 1 0,1-1 0,-3 1 0,1 0 0,-1 0 0,1 0 0,0 0 0,-1 0 0,1 0 0,0 1 0,0 0 0,0 0 0,0 0 0,0 0 0,0 1 0,0 0 0,1-1 0,-4 5 0,4-2-226,0 0 0,0 1 1,0-1-1,1 1 0,-1 0 0,1 0 1,1 0-1,-1 0 0,0 7 0,1 33-6410,9-6-9165</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7:01.519"/>
    </inkml:context>
    <inkml:brush xml:id="br0">
      <inkml:brushProperty name="width" value="0.025" units="cm"/>
      <inkml:brushProperty name="height" value="0.025" units="cm"/>
    </inkml:brush>
  </inkml:definitions>
  <inkml:trace contextRef="#ctx0" brushRef="#br0">2292 195 16816,'-7'-14'-651,"0"2"447,1 1 0,-1-1 1,-1 1-1,0 1 1,0-1-1,-1 1 1,-1 1-1,0 0 0,0 0 1,0 1-1,-1 0 1,-1 0-1,1 2 1,-21-10-1,4 8 470,0 1-1,-1 1 1,0 2-1,-54-2 1,-119 16 1294,39 13-1199,1 8 1,-217 70-1,325-83 66,1 2 1,0 2-1,1 2 1,-74 48-1,89-47-277,2 2 0,0 1 0,1 2 0,2 1 0,2 2 0,-36 48 0,15-6-103,4 3 1,3 1-1,3 2 1,4 2-1,4 1 1,-31 123-1,33-77 157,6 1 0,6 0 0,-5 229 0,26-277-192,3 0 0,5-1 0,2 0 0,4 0 0,4-2 0,3 0 0,56 128 0,76 137 41,-101-237-26,76 113-1,-114-197-32,2 1-1,1-2 0,1 0 0,1-2 0,41 35 0,-46-45 3,0 0-1,1-1 1,0-1-1,0-1 1,1 0-1,0-1 1,0-1-1,1-1 1,0 0-1,21 2 1,0-4 147,0-2 1,0-2 0,0-2-1,0-1 1,-1-2 0,1-1-1,-1-3 1,-1-1-1,0-1 1,65-33 0,6-11 447,-3-5-1,121-92 1,-18-6-751,-8-9 0,-7-8 0,266-314 0,-191 154-297,-225 274 435,-3-3 0,-3-1 0,48-114 0,-74 149 54,-2 0 0,-1 0 1,-2-1-1,-1 0 0,-1 0 0,1-62 0,-7 71 56,0 1 0,-2-1 0,-1 1-1,0-1 1,-2 2 0,0-1 0,-1 0-1,-2 1 1,0 1 0,-20-34 0,0 13 260,-1 2 0,-1 1 0,-3 2 1,0 1-1,-74-56 0,4 16 350,-120-64 1,86 61-811,-4 7 0,-206-73 1,248 111-1146,0 4 0,-2 4 0,0 5 0,-175-11 0,75 34-2475,-7 25-2151</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29.872"/>
    </inkml:context>
    <inkml:brush xml:id="br0">
      <inkml:brushProperty name="width" value="0.025" units="cm"/>
      <inkml:brushProperty name="height" value="0.025" units="cm"/>
    </inkml:brush>
  </inkml:definitions>
  <inkml:trace contextRef="#ctx0" brushRef="#br0">0 121 11787,'0'0'7730,"7"0"-6982,292 18 2305,175-34-1361,-154 11 38,94-7-1431,318-9 494,-582 21-791,261 34 96,-57-1-41,633-16 589,-372-62-489,-502 34-111,-9-1 242,-1-3 0,-1-5 1,110-37-1,-193 49 277,-34 9-19,-32 10-2009,28-3-215,-38 13-7695,26-11 170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30.649"/>
    </inkml:context>
    <inkml:brush xml:id="br0">
      <inkml:brushProperty name="width" value="0.025" units="cm"/>
      <inkml:brushProperty name="height" value="0.025" units="cm"/>
    </inkml:brush>
  </inkml:definitions>
  <inkml:trace contextRef="#ctx0" brushRef="#br0">0 0 13645,'18'17'1195,"0"-1"-1,1 0 1,1-2 0,32 18 0,-26-19-1046,1-1 1,0-1-1,1-1 0,0-2 1,0-1-1,35 5 1,69 1 1059,220-7 0,-214-7-579,772-15 1126,-541 19-1523,260-3 1045,-575-2-1014,-15 0-86,0 1 1,1 2-1,56 9 0,-84-5-424,-28-3-13019</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39.938"/>
    </inkml:context>
    <inkml:brush xml:id="br0">
      <inkml:brushProperty name="width" value="0.025" units="cm"/>
      <inkml:brushProperty name="height" value="0.025" units="cm"/>
    </inkml:brush>
  </inkml:definitions>
  <inkml:trace contextRef="#ctx0" brushRef="#br0">48 0 4260,'0'0'7025,"-8"10"-5808,-24 32-394,32-42-804,-1 1 1,0 0 0,1-1 0,-1 1 0,1 0 0,-1-1-1,1 1 1,-1 0 0,1 0 0,-1-1 0,1 1 0,0 0-1,-1 0 1,1 0 0,0 0 0,0 0 0,0-1 0,0 1-1,0 0 1,0 0 0,0 0 0,0 0 0,0 0-1,0 0 1,0 0 0,0-1 0,1 1 0,-1 0 0,0 0-1,1 0 1,-1 0 0,1-1 0,-1 1 0,1 0 0,-1 0-1,1-1 1,-1 1 0,1 0 0,0-1 0,-1 1 0,1-1-1,0 1 1,0-1 0,-1 1 0,1-1 0,0 0 0,0 1-1,0-1 1,1 1 0,50 9 520,-37-8-336,136 21 804,276 9 0,-416-32-980,154 7 564,536 13 407,-518-21-444,459 18 1543,-527-9-910,117-5 0,-198-10-868,3-1-1201,-18 10-6683,-13 3 37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42.531"/>
    </inkml:context>
    <inkml:brush xml:id="br0">
      <inkml:brushProperty name="width" value="0.025" units="cm"/>
      <inkml:brushProperty name="height" value="0.025" units="cm"/>
    </inkml:brush>
  </inkml:definitions>
  <inkml:trace contextRef="#ctx0" brushRef="#br0">0 84 15951,'1058'15'616,"-618"-20"284,1267 26 1416,-1234-12-2016,552-6 976,31 1 139,-193-6-1027,-4-59-291,-282 17-38,-557 44 5,0 1-1,30 6 1,-44-6-34,0 0 0,1 1 0,-1 0 0,0 0 0,-1 0 0,1 1 0,0 0 1,-1 0-1,1 0 0,-1 1 0,0-1 0,5 6 0,-10-9 54,1 1-1,-1-1 1,1 0 0,-1 1-1,0-1 1,1 0 0,-1 1 0,0-1-1,1 1 1,-1-1 0,0 1-1,0-1 1,1 1 0,-1-1-1,0 1 1,0-1 0,0 1 0,0-1-1,0 1 1,0-1 0,0 1-1,0-1 1,0 1 0,0 0-1,0-1 1,0 1 0,0-1 0,0 1-1,0-1 1,-1 1 0,1-1-1,0 1 1,0-1 0,-1 1-1,1-1 1,0 0 0,-1 1 0,1 0-1,-6-3-2089,7-14-1339,9-15-3745,5-8-5039</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4.430"/>
    </inkml:context>
    <inkml:brush xml:id="br0">
      <inkml:brushProperty name="width" value="0.025" units="cm"/>
      <inkml:brushProperty name="height" value="0.025" units="cm"/>
    </inkml:brush>
  </inkml:definitions>
  <inkml:trace contextRef="#ctx0" brushRef="#br0">331 29 12588,'2'-13'8891,"-9"5"-3616,-23 0-2195,-34 12-3179,49-1 281,0 1-1,1 1 1,0 0 0,0 1 0,0 0 0,1 1-1,0 1 1,-17 12 0,22-14-89,1-1 0,0 1 0,0 1 0,1-1 0,-1 1 0,1 0 0,1 1 1,-1-1-1,1 1 0,1 0 0,-1 0 0,2 1 0,-1-1 0,-4 17 0,8-23-93,-1 0 0,1 0 0,0-1 0,0 1 0,0 0 0,0 0 0,0 0 0,0 0 0,0 0 0,1 0 0,-1 0 0,1 0 0,0-1 0,-1 1 0,1 0 0,0 0 0,0-1 0,0 1 0,0 0 0,0-1 0,0 1 0,1-1 0,-1 1 0,0-1 0,1 0 0,-1 0 0,1 0 0,0 1 0,-1-1 0,1-1 0,0 1 0,-1 0 0,1 0 0,0-1 0,0 1 0,0-1 0,3 1 0,9 1 0,-1-1 0,1 0 0,0-1 0,19-2 0,-10 1 0,94-8-2283,-79 4-770,-1-1 1,62-20 0,-71 14-7897</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48.827"/>
    </inkml:context>
    <inkml:brush xml:id="br0">
      <inkml:brushProperty name="width" value="0.025" units="cm"/>
      <inkml:brushProperty name="height" value="0.025" units="cm"/>
    </inkml:brush>
  </inkml:definitions>
  <inkml:trace contextRef="#ctx0" brushRef="#br0">1 140 13805,'0'0'4586,"12"5"-3823,12 2-170,0-1-1,0-2 1,1 0-1,-1-1 1,1-2-1,43-2 1,398-47 714,9-1-484,-122 40-671,288-28 310,-590 29-278,-5 0 776,77-2-1,-170 30-318,-48 5-541,-1-4 0,-195 15 0,-201-23-587,367-13 450,-60-2-118,-270 32 0,440-26 111,16 0-286,28 1-129,791 2 518,-422-28 40,197-4 555,-1249 75 5,396-22-1217,-459 32 174,693-58 381,19-2-8,0 0 0,0 0 0,-1 0 1,1 1-1,0 0 0,0 0 0,-1 0 0,1 1 0,0 0 0,-6 3 0,11-5 1,-1 1 0,1-1 1,0 0-1,0 0 0,0 1 0,0-1 0,0 0 0,0 1 1,0-1-1,-1 0 0,1 1 0,0-1 0,0 0 0,0 1 1,0-1-1,1 0 0,-1 1 0,0-1 0,0 0 0,0 1 1,0-1-1,0 0 0,0 1 0,0-1 0,0 0 1,1 0-1,-1 1 0,0-1 0,0 0 0,0 0 0,1 1 1,-1-1-1,0 0 0,0 0 0,1 0 0,-1 1 0,0-1 1,1 0-1,-1 0 0,0 0 0,1 0 0,-1 0 0,0 1 1,0-1-1,1 0 0,-1 0 0,0 0 0,1 0 1,-1 0-1,0 0 0,1 0 0,-1 0 0,0 0 0,1-1 1,25 8-359,44 4 244,0-4-1,1-3 1,84-6-1,212-39 282,-149 4-117,279-84 0,-472 109 71,-24 12-101,-1 0 1,0 0-1,0 0 0,0 0 1,0-1-1,0 1 0,0 0 0,0 0 1,0 0-1,0-1 0,0 1 0,0 0 1,0 0-1,0 0 0,0-1 0,0 1 1,0 0-1,0 0 0,0 0 1,0 0-1,0-1 0,-1 1 0,1 0 1,0 0-1,0 0 0,0 0 0,0-1 1,0 1-1,0 0 0,-1 0 0,1 0 1,0 0-1,0 0 0,0 0 1,0-1-1,0 1 0,-1 0 0,1 0 1,0 0-1,0 0 0,0 0 0,-1 0 1,1 0-1,0 0 0,0 0 0,0 0 1,-1 0-1,1 0 0,0 0 1,0 0-1,0 0 0,-1 0 0,1 0 1,0 0-1,-51-3 713,-32 4-611,-135 19 1,70 13-1737,105-20-1075,-58 27 1,44-16-2545,2-4-4275</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12.211"/>
    </inkml:context>
    <inkml:brush xml:id="br0">
      <inkml:brushProperty name="width" value="0.025" units="cm"/>
      <inkml:brushProperty name="height" value="0.025" units="cm"/>
    </inkml:brush>
  </inkml:definitions>
  <inkml:trace contextRef="#ctx0" brushRef="#br0">37 19 3651,'0'0'4538,"-8"0"-1911,-13 0-2165,13 0 734,13 0 388,63-4 2119,138-11-2196,253 16 0,204 48-1150,-592-42-248,768 22 137,-825-29-240,25-1 47,0-1 0,0-3 1,66-15-1,-92 12 663,-22 2 113,-22 1-538,-6 3-917,-54-7-5570,51 1-627</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13.462"/>
    </inkml:context>
    <inkml:brush xml:id="br0">
      <inkml:brushProperty name="width" value="0.025" units="cm"/>
      <inkml:brushProperty name="height" value="0.025" units="cm"/>
    </inkml:brush>
  </inkml:definitions>
  <inkml:trace contextRef="#ctx0" brushRef="#br0">0 63 7976,'0'0'7014,"10"0"-6624,337 10 3939,680-45-1635,-43 1-749,-1055 38-2209,6 1-2420,2-8-4350,25-7-2207</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2.111"/>
    </inkml:context>
    <inkml:brush xml:id="br0">
      <inkml:brushProperty name="width" value="0.025" units="cm"/>
      <inkml:brushProperty name="height" value="0.025" units="cm"/>
    </inkml:brush>
  </inkml:definitions>
  <inkml:trace contextRef="#ctx0" brushRef="#br0">144 1 15567,'0'0'9726,"-2"10"-8946,-21 79 599,13-55-743,1 0 0,2 1 0,-6 69 0,13-103-621,0 1 0,1 0 0,-1 0-1,1 0 1,-1-1 0,1 1 0,0 0 0,0-1-1,0 1 1,0-1 0,0 1 0,0-1-1,0 1 1,0-1 0,1 0 0,-1 1 0,0-1-1,1 0 1,-1 0 0,1 0 0,0 0-1,-1 0 1,1 0 0,0-1 0,-1 1 0,1-1-1,0 1 1,0-1 0,0 1 0,-1-1-1,1 0 1,3 0 0,12 2 90,0-2-1,30-1 1,-22-1-133,-21 2 13,0 1 0,1-1 0,-1 1 0,0-1 0,0 1 0,0 0 0,0 1-1,0-1 1,-1 1 0,1-1 0,0 1 0,-1 1 0,1-1 0,-1 0 0,4 4 0,-5-5 14,-1 1 0,0-1 1,0 1-1,0-1 0,-1 1 1,1-1-1,0 1 1,0-1-1,-1 1 0,1 0 1,-1-1-1,0 1 0,1 0 1,-1-1-1,0 1 1,0 0-1,0 0 0,0-1 1,0 1-1,-1 0 0,1 0 1,0-1-1,-1 1 1,1 0-1,-1-1 0,0 1 1,0-1-1,1 1 0,-1-1 1,0 1-1,0-1 1,0 1-1,-1-1 0,1 0 1,0 0-1,0 0 0,-1 1 1,1-1-1,-2 1 1,-7 5 125,-1 0 1,0 0 0,0-1 0,0 0-1,0-1 1,-1 0 0,0-1 0,0 0-1,-1-1 1,1 0 0,-1-1 0,1-1-1,-1 0 1,0 0 0,1-1 0,-1-1-1,-21-4 1,30 4-118,1 0 0,-1 0 0,1 0 0,0 0-1,-1-1 1,1 1 0,0-1 0,0 0 0,0 0 0,0 0 0,-4-4 0,7 5-17,-1 1 0,1-1-1,-1 0 1,0 1 0,1-1 0,-1 0 0,1 1 0,0-1 0,-1 0 0,1 0 0,0 0-1,-1 1 1,1-1 0,0 0 0,0 0 0,0 0 0,-1 1 0,1-1 0,0 0 0,0 0-1,0 0 1,1 0 0,-1 0 0,0 1 0,0-1 0,0 0 0,0 0 0,1 0 0,-1 1-1,1-1 1,-1 0 0,0 0 0,1 1 0,-1-1 0,1 0 0,-1 1 0,1-1 0,0 0-1,-1 1 1,1-1 0,0 1 0,-1-1 0,1 1 0,0 0 0,-1-1 0,1 1 0,0-1-1,0 1 1,0 0 0,-1 0 0,3-1 0,84-33-10470,-54 19 3112</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2.500"/>
    </inkml:context>
    <inkml:brush xml:id="br0">
      <inkml:brushProperty name="width" value="0.025" units="cm"/>
      <inkml:brushProperty name="height" value="0.025" units="cm"/>
    </inkml:brush>
  </inkml:definitions>
  <inkml:trace contextRef="#ctx0" brushRef="#br0">38 173 15022,'0'0'9022,"-7"9"-7335,-21 26-155,28-34-1494,-1-1-1,1 0 1,0 0-1,0 0 1,0 1-1,0-1 1,-1 0-1,1 0 1,0 1-1,0-1 1,0 0-1,0 0 1,0 1-1,0-1 1,0 0-1,-1 0 1,1 1-1,0-1 1,0 0-1,0 0 1,0 1-1,0-1 1,0 0 0,0 0-1,1 1 1,-1-1-1,0 0 1,0 1-1,0-1 1,0 0-1,0 0 1,0 1-1,0-1 1,0 0-1,1 0 1,-1 0-1,0 1 1,0-1-1,1 0 1,12 3 529,14-7-99,-10-4-396,0-1 0,-1 0-1,-1-1 1,0-1 0,0 0 0,-1-1 0,-1-1 0,0 0 0,0-1-1,-1 0 1,-1-1 0,10-17 0,-20 30-70,0 0 0,1 0 1,-1 0-1,0 0 0,0 0 0,0-1 0,-1 1 1,1 0-1,0 0 0,-1-1 0,0 1 0,1-1 0,-1 1 1,0 0-1,0-1 0,-1-3 0,1 5 1,-1 0 0,1 0 0,-1 0 0,0 1 0,1-1 0,-1 0-1,0 1 1,1-1 0,-1 0 0,0 1 0,0-1 0,0 1 0,1-1 0,-1 1 0,0 0 0,0-1 0,0 1-1,0 0 1,0-1 0,0 1 0,0 0 0,0 0 0,0 0 0,0 0 0,0 0 0,0 0 0,-1 0-1,-3 1 0,-1 0 0,1 0-1,-1 1 1,1-1-1,0 1 1,-1 1-1,1-1 1,0 0 0,0 1-1,1 0 1,-1 1-1,-6 5 1,-1 3 50,1 1 0,1 1 0,0-1 0,0 2 0,2-1 0,0 1 0,0 1 0,2-1 0,0 1 0,0 1 0,2-1 0,0 1 1,1-1-1,1 1 0,-1 26 0,3-41-47,0 0 1,0 0 0,0 0-1,1 0 1,-1 0 0,0 0-1,1 0 1,0 0 0,-1-1-1,1 1 1,0 0 0,0 0-1,0-1 1,0 1 0,0-1-1,1 1 1,-1-1 0,0 1-1,1-1 1,2 3 0,0-2-144,0 0 0,1 0 0,-1 0 0,0 0 0,0-1 0,1 1 1,-1-1-1,9 1 0,2-1-1708,0 0 0,1-1 0,-1-1 0,25-3 1,6-10-6248</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2.877"/>
    </inkml:context>
    <inkml:brush xml:id="br0">
      <inkml:brushProperty name="width" value="0.025" units="cm"/>
      <inkml:brushProperty name="height" value="0.025" units="cm"/>
    </inkml:brush>
  </inkml:definitions>
  <inkml:trace contextRef="#ctx0" brushRef="#br0">68 27 15663,'0'0'8872,"10"-5"-8658,32-14-11,-41 19-169,0-1 1,0 1 0,0-1-1,1 1 1,-1 0 0,0 0-1,0-1 1,0 1 0,1 0 0,-1 0-1,0 0 1,0 1 0,0-1-1,1 0 1,-1 0 0,0 1-1,0-1 1,0 0 0,0 1-1,1-1 1,-1 1 0,0 0-1,0-1 1,0 1 0,0 0 0,0 0-1,0-1 1,-1 1 0,1 0-1,0 0 1,0 0 0,-1 0-1,1 0 1,0 0 0,-1 0-1,1 0 1,-1 1 0,1-1 0,-1 0-1,0 0 1,0 0 0,1 1-1,-1-1 1,0 0 0,0 0-1,0 0 1,0 3 0,0 4 334,0 0 0,0-1 1,-1 1-1,0 0 0,-2 11 1,-5 2-58,0-1-1,-2 0 1,0 0 0,-1-1 0,-15 18 0,-30 57 1107,52-85-1347,0 1-1,0 0 1,1-1-1,0 1 1,1 0-1,0 1 1,1-1-1,-1 13 1,2-22-72,0 0 0,0 0 0,0 0 0,0 0 0,0 0 0,1 0 0,-1-1 0,0 1 0,1 0 0,-1 0 0,0 0 0,1-1 0,-1 1 0,1 0 0,-1 0 0,1-1 0,-1 1 0,1 0 0,0-1 0,-1 1 0,1-1 0,0 1 0,0-1 0,-1 1 0,1-1 0,1 1 0,30 3 0,-21-4 0,-1-2 0,1 1 0,-1-1 0,11-4 0,12-7-110,0-2 0,-1-1 0,-1-2 0,51-37 0,-63 36-2882,-15 7-1671,-8-1-4984,-8 4-4339</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3.234"/>
    </inkml:context>
    <inkml:brush xml:id="br0">
      <inkml:brushProperty name="width" value="0.025" units="cm"/>
      <inkml:brushProperty name="height" value="0.025" units="cm"/>
    </inkml:brush>
  </inkml:definitions>
  <inkml:trace contextRef="#ctx0" brushRef="#br0">1 141 16367,'0'0'10154,"70"-14"-9930,-33 8-128,5-2-512,-3-2-2499,1-3-3267,-2-4-8391</inkml:trace>
  <inkml:trace contextRef="#ctx0" brushRef="#br0" timeOffset="1">424 1 17585,'0'0'6950,"-21"63"-4291,10-33-673,1-1-673,2 0-512,4-4-481,2-7-224,2-4-96,0-6-609,7-8-1120,6 0-2083,-3-19-2914,0-6-8392</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4.108"/>
    </inkml:context>
    <inkml:brush xml:id="br0">
      <inkml:brushProperty name="width" value="0.025" units="cm"/>
      <inkml:brushProperty name="height" value="0.025" units="cm"/>
    </inkml:brush>
  </inkml:definitions>
  <inkml:trace contextRef="#ctx0" brushRef="#br0">1 426 13997,'0'0'10928,"12"5"-10143,-6-2-666,-3-1-91,0-1 0,0 1 1,0-1-1,0 0 0,0 0 1,0 0-1,0 0 0,0 0 1,0-1-1,1 1 0,-1-1 1,0 0-1,0 0 0,0 0 1,1-1-1,-1 1 0,0-1 1,0 0-1,0 0 0,0 0 1,0 0-1,0 0 0,0 0 1,5-4-1,12-12 40,-1 0 0,23-29-1,-36 39-29,1-1-1,-2 0 0,1-1 1,-1 1-1,0-1 0,-1 0 1,0-1-1,0 1 0,2-12 1,-8 13 893,-7 16-669,-10 19-222,12-11 137,0 0-1,0 1 1,2 0 0,0 0 0,1 0-1,1 1 1,0-1 0,0 26 0,3-42-160,0 1 0,0-1 0,0 1 0,0-1 1,0 1-1,1-1 0,-1 1 0,0-1 0,1 0 1,-1 1-1,1-1 0,-1 0 0,1 1 0,0-1 0,-1 0 1,1 0-1,0 1 0,0-1 0,0 0 0,0 0 1,0 0-1,0 0 0,0 0 0,1 0 0,-1-1 1,0 1-1,0 0 0,1 0 0,-1-1 0,0 1 0,1-1 1,-1 0-1,1 1 0,-1-1 0,1 0 0,-1 0 1,0 1-1,1-1 0,-1-1 0,1 1 0,-1 0 1,3-1-1,3 0 10,-1 0 0,-1 0 0,1-1 0,0 0 0,0 0 0,-1-1 0,1 1 0,-1-1 0,8-6 0,3-5-152,-1 0 1,0-2-1,-1 0 1,-1 0-1,0-1 0,-1-1 1,-1 0-1,-1-1 1,14-35-1,-14 27 128,0 0-1,-2-1 1,-2 0-1,0-1 1,-2 1-1,2-48 1,-6 76-3,0-1 1,0 0 0,0 0-1,0 0 1,0 1 0,0-1-1,0 0 1,0 0-1,0 0 1,0 0 0,0 1-1,-1-1 1,1 0-1,0 0 1,-1 1 0,1-1-1,-1 0 1,1 0 0,0 1-1,-2-2 1,-10 7 32,-9 27 1,7-6 130,1 2 1,2-1-1,0 2 1,2-1-1,2 1 1,0 1-1,2-1 1,1 1 0,2 0-1,2 53 1,0-80-175,0 0 1,0 0-1,0 0 1,1-1-1,0 1 1,-1 0-1,1-1 1,0 1-1,0 0 1,0-1-1,1 1 1,-1-1-1,1 0 1,-1 1-1,1-1 1,0 0-1,0 0 1,0 0-1,0 0 1,0 0-1,0 0 1,1-1-1,-1 1 1,1-1-1,-1 0 1,1 0-1,-1 1 1,1-2-1,0 1 1,-1 0-1,1 0 1,0-1-1,0 0 1,-1 1-1,1-1 1,0 0-1,4-1 1,1 0-71,-1 0 1,0 0-1,-1-1 1,1 0-1,0 0 1,0-1-1,-1 0 1,1 0-1,-1-1 1,0 1-1,0-1 1,-1-1-1,1 1 1,4-6-1,17-24 4,-2-1 0,-1-1 0,-2-1 0,31-72 0,-11 23-168,5-7-2,-134 331 1361,76-199-786,2 1 0,2 0 0,1 0 0,0 57 0,5-95-319,1 0 1,0 0-1,0-1 0,0 1 1,0 0-1,0 0 0,1 0 1,-1 0-1,0-1 0,1 1 1,0 0-1,-1 0 0,1-1 1,0 1-1,0 0 0,0-1 1,0 1-1,0-1 0,0 1 0,0-1 1,0 0-1,1 1 0,-1-1 1,1 0-1,-1 0 0,1 0 1,-1 0-1,1 0 0,-1 0 1,1 0-1,0-1 0,0 1 1,1 0-1,-1-1-1,0 0-1,0-1 0,0 1 1,0-1-1,-1 1 1,1-1-1,0 1 1,0-1-1,-1 0 1,1 0-1,0 0 0,-1 0 1,1 0-1,-1-1 1,1 1-1,-1 0 1,0-1-1,1 1 1,-1 0-1,0-1 0,0 0 1,0 1-1,0-1 1,-1 0-1,1 1 1,0-1-1,-1 0 1,1 0-1,-1 0 0,1 0 1,-1 1-1,0-4 1,2-6-212,0-1-1,-1 0 1,-1 0 0,0 1-1,0-1 1,-1 0 0,-1 1-1,0-1 1,-1 1 0,0 0-1,0-1 1,-1 1 0,-1 1-1,0-1 1,0 1 0,-1-1-1,-1 2 1,1-1 0,-2 1-1,1 0 1,-1 0 0,-12-9-1,16 15 107,-2-2 110,10 6 246,12 2 25,-3-1-277,-1 0-1,0-1 0,1-1 0,-1 0 1,1-1-1,-1 0 0,1-1 0,-1 0 1,0-1-1,0 0 0,19-9 0,-18 3-2443,-11-2-2637,-2 0-2843</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4.451"/>
    </inkml:context>
    <inkml:brush xml:id="br0">
      <inkml:brushProperty name="width" value="0.025" units="cm"/>
      <inkml:brushProperty name="height" value="0.025" units="cm"/>
    </inkml:brush>
  </inkml:definitions>
  <inkml:trace contextRef="#ctx0" brushRef="#br0">0 1 20307,'0'0'4036</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5.185"/>
    </inkml:context>
    <inkml:brush xml:id="br0">
      <inkml:brushProperty name="width" value="0.025" units="cm"/>
      <inkml:brushProperty name="height" value="0.025" units="cm"/>
    </inkml:brush>
  </inkml:definitions>
  <inkml:trace contextRef="#ctx0" brushRef="#br0">194 1 17040,'0'0'8520,"-12"4"-6897,-10 3-1249,1 1 1,-30 17-1,44-22-356,-1 2 0,1-1 0,0 1 0,0 0 0,1 0 0,-1 1 1,1 0-1,0 0 0,1 1 0,-1 0 0,-7 12 0,13-18-49,-1 0 0,1 0 1,0 0-1,-1 0 0,1 0 0,0 0 1,0 0-1,0 0 0,-1 0 0,1 0 0,0 0 1,0 0-1,0 0 0,1 0 0,-1 0 1,0 0-1,0 0 0,1 0 0,-1 0 0,0 0 1,1 0-1,-1 0 0,1-1 0,-1 1 1,1 0-1,-1 0 0,1 0 0,0 0 0,-1-1 1,1 1-1,0 0 0,0-1 0,0 1 1,-1-1-1,1 1 0,0-1 0,0 1 0,0-1 1,0 1-1,0-1 0,0 0 0,0 0 1,0 1-1,0-1 0,0 0 0,0 0 0,0 0 1,2 0-1,11 1-237,0 0 0,0-1 0,15-1 0,-4 0 77,-18 2 210,0 0 0,-1 0 0,1 1 0,0 0 0,-1 0 0,0 0 0,1 1 0,-1 0 1,0 0-1,-1 1 0,1-1 0,0 1 0,-1 1 0,0-1 0,0 1 0,0 0 0,6 9 0,-9-12 74,-1 1 1,1 0 0,0-1 0,-1 1-1,0 0 1,0 0 0,0 0 0,0 0-1,0 0 1,-1 0 0,1 0 0,-1 0-1,0 1 1,0-1 0,0 0 0,0 0-1,0 0 1,-1 0 0,0 0 0,1 0-1,-1 0 1,0 0 0,-1 0 0,1 0-1,0 0 1,-1 0 0,1-1 0,-1 1-1,0-1 1,0 1 0,0-1 0,0 0-1,-1 1 1,1-1 0,-1 0 0,1-1-1,-1 1 1,-4 2 0,0 1 94,0 0 1,-1-1-1,1 0 1,-1-1-1,0 0 1,0 0-1,0 0 1,0-1-1,0 0 1,0-1-1,-1 0 1,1 0-1,-1-1 1,1 0 0,-9-1-1,17 1-190,-1 0 0,1 0 0,0 0 0,-1 0 0,1 0 0,0-1-1,-1 1 1,1 0 0,0 0 0,-1 0 0,1-1 0,0 1 0,0 0 0,-1 0 0,1-1 0,0 1 0,0 0 0,-1-1-1,1 1 1,0 0 0,0-1 0,0 1 0,0 0 0,0-1 0,-1 1 0,1 0 0,0-1 0,0 1 0,0 0 0,0-1-1,0 1 1,0-1 0,0 1 0,0 0 0,0-1 0,0 1 0,1 0 0,-1-1 0,0 1 0,0 0 0,0-1 0,0 1-1,0 0 1,1-1 0,-1 1 0,0 0 0,0 0 0,1-1 0,-1 1 0,0 0 0,0 0 0,1-1 0,-1 1 0,0 0-1,1 0 1,-1 0 0,0-1 0,1 1 0,-1 0 0,0 0 0,1 0 0,-1 0 0,0 0 0,1 0 0,0 0 0,22-13-400,43-9-1450,123-58 1,-161 66 1777,-1-1 1,-1-2-1,-1-1 1,0-1-1,-1 0 1,40-45 0,-58 58 1640,-4 8-487,-7 18-31,-22 50-938,16-43 368,9-23-462,-6 16 59,0 2-1,1-1 1,0 1-1,2 0 1,-4 45-1,9-67-79,0 0-1,0 1 1,0-1 0,0 0 0,0 1-1,0-1 1,0 0 0,0 1-1,0-1 1,0 0 0,0 0-1,0 1 1,0-1 0,0 0 0,1 1-1,-1-1 1,0 0 0,0 0-1,0 0 1,0 1 0,1-1 0,-1 0-1,0 0 1,0 1 0,0-1-1,1 0 1,-1 0 0,0 0 0,0 0-1,1 0 1,-1 1 0,0-1-1,1 0 1,-1 0 0,0 0-1,0 0 1,1 0 0,-1 0 0,0 0-1,1 0 1,-1 0 0,0 0-1,1 0 1,-1 0 0,0 0 0,0 0-1,1 0 1,-1 0 0,0 0-1,1-1 1,-1 1 0,0 0-1,0 0 1,1 0 0,-1 0 0,0-1-1,0 1 1,0 0 0,1-1-1,15-11-1141,-11 6-14,0-1 0,-1 0 0,0 0 0,0 0 0,0 0 0,3-10 0,7-23-6901</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5.528"/>
    </inkml:context>
    <inkml:brush xml:id="br0">
      <inkml:brushProperty name="width" value="0.025" units="cm"/>
      <inkml:brushProperty name="height" value="0.025" units="cm"/>
    </inkml:brush>
  </inkml:definitions>
  <inkml:trace contextRef="#ctx0" brushRef="#br0">1 1 13805,'0'0'8488,"35"49"-8968,-8-36-1827,3-3-2017,3-2-3363</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5.883"/>
    </inkml:context>
    <inkml:brush xml:id="br0">
      <inkml:brushProperty name="width" value="0.025" units="cm"/>
      <inkml:brushProperty name="height" value="0.025" units="cm"/>
    </inkml:brush>
  </inkml:definitions>
  <inkml:trace contextRef="#ctx0" brushRef="#br0">25 285 8680,'0'0'5947,"0"10"-1671,-1 22-957,-9 50 0,4-41-953,-1 43 1,7-82-2345,0 0 1,0 0-1,0 0 0,0 0 1,0 0-1,0-1 0,0 1 1,1 0-1,-1 0 1,0 0-1,1 0 0,0-1 1,-1 1-1,1 0 0,0-1 1,0 1-1,0-1 0,0 1 1,0-1-1,1 1 0,-1-1 1,0 1-1,1-1 1,-1 0-1,1 0 0,-1 0 1,1 0-1,-1 0 0,1 0 1,0 0-1,-1-1 0,1 1 1,0 0-1,0-1 0,0 0 1,0 1-1,-1-1 1,1 0-1,3 0 0,2 0 26,-1-1-1,1 0 0,-1-1 0,0 0 1,1 1-1,-1-2 0,0 1 1,0-1-1,0 0 0,7-5 1,6-6-5,0-2 1,-1 1 0,-1-2-1,-1-1 1,0 0 0,-1-1-1,-1 0 1,-1-1 0,-1-1-1,0 0 1,-2-1 0,-1 0-1,0 0 1,-1-1 0,-2 0-1,0 0 1,-2-1 0,0 0 0,-2 1-1,-1-1 1,-1-30 0,-1 50-41,1 1 1,0-1 0,-1 0 0,0 1-1,0-1 1,0 1 0,0 0 0,0-1-1,-1 1 1,0 0 0,1 0 0,-1 0-1,0 0 1,-1 0 0,1 0 0,0 0 0,-1 1-1,0-1 1,1 1 0,-1 0 0,-3-2-1,3 2-1,0 1-1,0 0 0,0 0 1,0 0-1,0 1 1,-1-1-1,1 1 0,0 0 1,0 0-1,0 0 1,0 0-1,0 0 0,-1 1 1,1-1-1,0 1 1,0 0-1,0 0 0,0 0 1,0 1-1,1-1 0,-1 0 1,0 1-1,0 0 1,-3 3-1,-9 7-1,1 1 0,0 1 0,1 0 0,1 1 0,0 0 0,1 1 0,1 1 0,0-1 0,1 2 0,1-1 0,1 1 0,0 0 0,-7 33 0,14-50 0,0 0 0,0 1 0,0-1 0,0 0 0,0 1 0,0-1 0,0 0 0,0 1 0,1-1 0,-1 0 0,1 0 0,-1 1 0,1-1 0,-1 0 0,1 0 0,0 0 0,-1 0 0,1 0 0,0 0 0,0 0 0,0 0 0,0 0 0,0 0 0,0 0 0,0 0 0,0-1 0,0 1 0,0 0 0,1-1 0,-1 1 0,0-1 0,0 1 0,1-1 0,-1 0 0,0 1 0,1-1 0,1 0 0,8 1 0,0 0 0,0-1 0,20-1 0,-9 0 0,2 0-37,-5 1-154,1 0 0,0 1 0,0 0 1,-1 2-1,25 6 0,-39-8 154,0 1-1,0 0 1,0 0 0,-1 1 0,1 0-1,-1-1 1,1 1 0,-1 1-1,0-1 1,0 1 0,0-1 0,-1 1-1,1 0 1,-1 0 0,0 1 0,0-1-1,0 1 1,-1-1 0,0 1-1,0 0 1,0 0 0,0 0 0,-1 0-1,2 10 1,1 64-1281,-4-64-882,0 1-5397</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6.742"/>
    </inkml:context>
    <inkml:brush xml:id="br0">
      <inkml:brushProperty name="width" value="0.025" units="cm"/>
      <inkml:brushProperty name="height" value="0.025" units="cm"/>
    </inkml:brush>
  </inkml:definitions>
  <inkml:trace contextRef="#ctx0" brushRef="#br0">150 176 6054,'0'0'13949,"-4"-9"-11141,-12-31-278,16 39-2396,-1 0-1,1-1 0,-1 1 0,1 0 1,-1 0-1,0 0 0,0 0 1,1 0-1,-1 0 0,0 0 0,0 0 1,0 1-1,0-1 0,0 0 1,0 1-1,0-1 0,0 0 1,0 1-1,-1-1 0,1 1 0,0-1 1,0 1-1,0 0 0,-1 0 1,1 0-1,0-1 0,0 1 0,-1 0 1,1 0-1,0 1 0,0-1 1,-1 0-1,1 0 0,0 0 0,0 1 1,0-1-1,-1 1 0,1-1 1,0 1-1,0 0 0,0-1 0,0 1 1,-1 1-1,-3 1-72,0 1 1,1-1-1,0 1 0,0 0 1,0 0-1,-6 9 0,2 0-45,1 0 0,1 0 0,0 1 0,-6 20 0,10-27-17,0 1 1,1-1-1,0 1 1,0-1-1,0 1 1,1-1 0,0 1-1,0-1 1,1 1-1,2 10 1,-2-16 2,0-1 0,0 1 0,0 0 0,0-1 0,0 1 0,0-1 0,1 1 0,-1-1 0,1 1 0,-1-1 0,1 0 0,-1 0 0,1 0 0,-1 0 0,1 0 0,0 0 0,0 0 0,0 0 0,-1-1 0,1 1 0,0-1-1,0 1 1,0-1 0,0 0 0,0 0 0,0 0 0,0 0 0,0 0 0,0 0 0,0 0 0,2-1 0,4 0 29,1-1-1,-1 0 1,0 0 0,0 0-1,0-1 1,9-5 0,3-4-23,0 0 1,-1-1 0,-1-2-1,0 0 1,-1 0 0,0-2-1,-2 0 1,0-1 0,-1 0-1,0-1 1,-2-1 0,0 0-1,-2-1 1,0 0 0,11-34-1,-19 31 41,-2 24-51,0 0 0,0 0 0,-1-1 0,1 1 0,0 0 1,0 0-1,0 0 0,0-1 0,0 1 0,-1 0 1,1 0-1,0 0 0,0 0 0,0 0 0,-1-1 1,1 1-1,0 0 0,0 0 0,0 0 0,-1 0 1,1 0-1,0 0 0,0 0 0,-1 0 0,1 0 0,0 0 1,0 0-1,-1 0 0,1 0 0,0 0 0,0 0 1,0 0-1,-1 0 0,1 0 0,0 0 0,0 0 1,-1 1-1,1-1 0,0 0 0,0 0 0,0 0 0,0 0 1,-1 0-1,1 1 0,-3 1-16,0 1 1,0 0-1,0 0 0,0 0 1,1 0-1,-1 0 1,1 1-1,-3 4 0,-11 23 64,-22 59 1,33-78 10,1 1 0,1 0 0,0 0 0,1 1 1,0-1-1,1 1 0,2 22 0,-1-34-53,0-1 1,0 0-1,0 0 0,0 1 1,1-1-1,-1 0 0,1 0 1,-1 0-1,1 1 0,-1-1 1,1 0-1,0 0 0,-1 0 0,1 0 1,0 0-1,0 0 0,0 0 1,0-1-1,0 1 0,0 0 1,0 0-1,0-1 0,0 1 1,0 0-1,0-1 0,0 1 1,2-1-1,0 1 5,1 0 0,0-1-1,-1 0 1,1 1 0,0-1 0,-1-1 0,1 1 0,0-1 0,5-1 0,3-1 5,1-1 1,-1-1 0,0 0-1,17-10 1,-15 7-15,0-1 0,-1-1 0,0 0 0,0 0 0,-1-1 0,-1-1 0,0 0 0,0-1 0,-2 0 0,1 0 0,9-21 0,-42 116 0,21-73 0,1-1 0,0 0 0,0 1 0,1-1 0,0 1 0,0-1 0,1 1 0,0-1 0,4 11 0,-4-16 0,0-1 0,0 0 0,1 0 0,-1 0 0,1 0 0,-1 0 0,1 0 0,0 0 0,0 0 0,0-1 0,0 1 0,0-1 0,0 1 0,1-1 0,-1 0 0,0 0 0,1 0 0,-1 0 0,0 0 0,1-1 0,-1 1 0,1-1 0,0 1 0,-1-1 0,1 0 0,-1 0 0,1 0 0,-1-1 0,6 0 0,-1 0 0,0 0 0,1-1 0,-1 1 0,0-2 0,0 1 0,0-1 0,-1 0 0,1 0 0,8-6 0,-1-2 0,-1-1 0,0 0 0,16-21 0,-24 27 0,0 0 0,0-1 0,-1 0 0,1 0 0,-2 0 0,1 0 0,-1-1 0,0 1 0,3-15 0,-6 22 0,0 0 0,0-1 0,0 1 0,0 0 0,0 0 0,0 0 0,0 0 0,0 0 0,0-1 0,1 1 0,-1 0 0,0 0 0,0 0 0,0 0 0,0 0 0,0-1 0,0 1 0,0 0 0,0 0 0,0 0 0,0 0 0,0 0 0,-1-1 0,1 1 0,0 0 0,0 0 0,0 0 0,0 0 0,0 0 0,0-1 0,0 1 0,0 0 0,0 0 0,0 0 0,-1 0 0,1 0 0,0 0 0,0 0 0,0 0 0,0-1 0,0 1 0,0 0 0,-1 0 0,1 0 0,0 0 0,0 0 0,0 0 0,0 0 0,0 0 0,-1 0 0,1 0 0,0 0 0,0 0 0,0 0 0,0 0 0,-1 0 0,1 0 0,0 0 0,0 0 0,0 0 0,0 0 0,0 0 0,-1 0 0,1 0 0,0 1 0,0-1 0,0 0 0,0 0 0,-7 6 0,-4 7 0,1 0 0,1 1 0,0 1 0,1-1 0,1 1 0,0 1 0,1-1 0,1 1 0,0 0 0,1 0 0,1 1 0,-2 32 0,5-48 0,0 0 0,0 0 0,0 0 0,0 0 0,0 0 0,0 0 0,1 0 0,-1 0 0,0 0 0,1 0 0,-1 0 0,1 0 0,-1 0 0,1 0 0,0 0 0,-1-1 0,1 1 0,0 0 0,-1 0 0,1-1 0,0 1 0,0 0 0,0-1 0,0 1 0,-1-1 0,1 1 0,1 0 0,2 0 0,-1-1 0,0 1 0,0-1 0,0 1 0,0-1 0,1 0 0,-1 0 0,0 0 0,4-1 0,3-1 0,0 0 0,0-1 0,0 0 0,0 0 0,9-6 0,-7 3-354,0-1 0,-1-1 0,0 1 0,-1-2 1,17-16-1,-22 20-71,-1 0-1,0-1 1,0 0 0,0 0 0,0 0 0,-1 0 0,0-1 0,-1 1 0,1-1-1,-1 0 1,-1 1 0,3-13 0,-3-27-7588</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7.099"/>
    </inkml:context>
    <inkml:brush xml:id="br0">
      <inkml:brushProperty name="width" value="0.025" units="cm"/>
      <inkml:brushProperty name="height" value="0.025" units="cm"/>
    </inkml:brush>
  </inkml:definitions>
  <inkml:trace contextRef="#ctx0" brushRef="#br0">84 39 14542,'0'0'6278,"-53"0"-2851,35 2 256,7 0-2401,9-2-514,15-9-1056,5-6-2851,-2-3-4260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8.147"/>
    </inkml:context>
    <inkml:brush xml:id="br0">
      <inkml:brushProperty name="width" value="0.025" units="cm"/>
      <inkml:brushProperty name="height" value="0.025" units="cm"/>
    </inkml:brush>
  </inkml:definitions>
  <inkml:trace contextRef="#ctx0" brushRef="#br0">427 96 11755,'0'-8'2984,"0"4"-2697,0 1 1,0-1-1,0 1 0,-1-1 0,1 1 0,-1 0 1,1-1-1,-1 1 0,0 0 0,-1-1 0,1 1 0,0 0 1,-1 0-1,0 0 0,0 0 0,0 0 0,0 1 0,0-1 1,0 0-1,-1 1 0,1 0 0,-1-1 0,0 1 1,1 0-1,-1 0 0,0 1 0,0-1 0,-1 1 0,1-1 1,0 1-1,0 0 0,-1 0 0,1 1 0,0-1 1,-1 1-1,1-1 0,-1 1 0,-4 0 0,0 1-198,0 0 0,0 1 0,0 0 0,0 0 0,0 1 0,0-1 0,1 2 0,0-1 0,-1 1 0,1 0 0,0 1 0,1-1 0,-1 2 0,-7 7 0,-7 7 212,1 1-1,-29 41 1,33-42-133,1 1 0,1 0 0,1 1 1,1 1-1,1 0 0,1 0 0,1 1 0,1 1 0,1-1 1,2 1-1,-6 46 0,11-67-159,0-1 1,0 1-1,0 0 1,0-1-1,1 1 0,-1 0 1,1-1-1,0 1 1,0-1-1,0 1 0,1-1 1,0 1-1,-1-1 1,1 0-1,0 0 0,0 0 1,1 0-1,-1 0 1,0 0-1,1 0 1,0-1-1,4 3 0,-1-1 12,1 0 1,0-1-1,0-1 0,0 1 0,1-1 0,-1 0 0,1 0 0,-1-1 0,1 0 0,8 0 0,6-1 15,0 0 1,0-1-1,-1-1 0,1-1 0,30-8 0,-39 7-39,-1 0 0,1 0 0,-1-2-1,0 1 1,-1-1 0,1-1 0,-1 0-1,0-1 1,-1 0 0,12-12 0,-20 18 17,0 0 0,0 0 0,0 0 1,0 0-1,-1 0 0,1 0 0,-1-1 0,0 1 0,1-1 1,-1 1-1,0-1 0,0 1 0,-1-1 0,1 0 1,0 1-1,-1-1 0,0 0 0,1-4 0,-2 5 9,0 1 0,1-1 0,-1 1-1,0 0 1,0 0 0,0-1 0,0 1-1,0 0 1,0 0 0,0 0 0,0 0 0,0 0-1,-1 0 1,1 0 0,0 1 0,-1-1-1,1 0 1,0 1 0,-1-1 0,1 1 0,-1-1-1,1 1 1,-1 0 0,1-1 0,-1 1-1,1 0 1,-1 0 0,0 0 0,1 0 0,-1 1-1,-2-1 1,-3 1-7,0 1 1,0-1-1,0 1 1,1 0-1,-1 1 0,0 0 1,1 0-1,0 0 1,-1 1-1,-9 7 0,12-8-10,0 0 0,0 0 0,0 1-1,0 0 1,0-1 0,1 1 0,-1 1-1,1-1 1,0 0 0,1 1 0,-1 0-1,1-1 1,0 1 0,0 0 0,-1 6-1,3-11-4,0 1 0,0-1 0,0 0 0,0 1-1,0-1 1,0 1 0,1-1 0,-1 0 0,0 1-1,0-1 1,1 1 0,-1-1 0,0 0 0,1 1-1,-1-1 1,0 0 0,1 1 0,-1-1 0,0 0-1,1 0 1,-1 1 0,1-1 0,-1 0 0,0 0-1,1 0 1,-1 0 0,1 0 0,-1 1 0,1-1-1,-1 0 1,0 0 0,1 0 0,-1 0 0,1 0-1,-1 0 1,1 0 0,-1-1 0,1 1 0,0 0-1,21-4 96,-8-1-89,-1-1 0,1-1 0,-1 0 0,-1-1-1,16-12 1,-18 12-121,0 0 0,1 1-1,0 0 1,0 1 0,0 0 0,1 1-1,0 1 1,14-5 0,-25 9 101,0 0 1,0 0 0,0 0-1,-1 0 1,1 0-1,0 0 1,0 0 0,0 0-1,0 0 1,0 0-1,0 1 1,-1-1-1,1 0 1,0 0 0,0 1-1,0-1 1,0 1-1,-1-1 1,1 1-1,0-1 1,-1 1 0,1-1-1,0 1 1,-1 0-1,1-1 1,-1 1 0,2 1-1,6 29-143,-13 40 250,5-66-63,-16 52 61,13-46-134,-1-1 0,1 1 0,1 0 0,0-1 0,0 13 0,5-28-5990,9-9 1035,-2-9-5445</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8.522"/>
    </inkml:context>
    <inkml:brush xml:id="br0">
      <inkml:brushProperty name="width" value="0.025" units="cm"/>
      <inkml:brushProperty name="height" value="0.025" units="cm"/>
    </inkml:brush>
  </inkml:definitions>
  <inkml:trace contextRef="#ctx0" brushRef="#br0">49 90 15759,'0'0'6150,"10"3"-3769,-1-1-1810,0-1-1,1 0 1,-1 0 0,0-1 0,1 0 0,-1-1 0,16-3 0,-22 4-511,1-1 0,-1 0 0,1 1 0,-1-2 0,0 1 1,1 0-1,-1-1 0,0 1 0,0-1 0,0 0 0,0 0 0,0 0 0,-1-1 0,1 1 0,-1 0 0,1-1 1,-1 0-1,0 0 0,0 1 0,0-1 0,0-1 0,-1 1 0,1 0 0,-1 0 0,0 0 0,0-1 0,0 1 1,0-5-1,0 8-57,-1-1 1,0 0 0,0 0 0,0 0 0,0 1-1,0-1 1,0 0 0,0 0 0,-1 0-1,1 1 1,0-1 0,0 0 0,0 0 0,-1 1-1,1-1 1,-1 0 0,1 1 0,0-1 0,-1 0-1,1 1 1,-1-1 0,1 1 0,-1-1-1,0 1 1,1-1 0,-1 1 0,1-1 0,-1 1-1,-1-1 1,-26-2-56,22 3 28,0 1 0,0 0 1,1 1-1,-1-1 0,0 1 1,1 0-1,-10 6 0,3 2 53,1 0-1,0 1 0,1 1 0,0 0 0,1 0 0,0 1 0,1 0 0,1 1 1,0 0-1,0 0 0,2 0 0,-1 1 0,2 0 0,-5 26 0,9-39-20,0-1 0,0 1 0,0 0 0,0-1 0,0 1 0,0-1 0,0 1 0,0-1 0,1 1 0,-1-1 0,1 1 0,-1-1 0,1 0 0,-1 1 0,1-1 0,0 1 0,0-1 0,0 0 0,-1 0 0,1 0 0,1 1 0,-1-1 0,0 0 0,1 1 0,1-1-58,0 1 0,0-1 0,0 0 1,0 0-1,0 0 0,0 0 0,0-1 0,0 1 0,0-1 1,0 0-1,5 0 0,3-1-828,1 0 0,-1-1 0,0 0 0,0-1 0,-1 0-1,13-5 1,24-15-6190,-3-4-2973</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8.850"/>
    </inkml:context>
    <inkml:brush xml:id="br0">
      <inkml:brushProperty name="width" value="0.025" units="cm"/>
      <inkml:brushProperty name="height" value="0.025" units="cm"/>
    </inkml:brush>
  </inkml:definitions>
  <inkml:trace contextRef="#ctx0" brushRef="#br0">160 0 12748,'0'0'10020,"-8"2"-7431,-3 1-2208,0 1-1,1 0 1,0 1-1,0 0 1,0 1-1,0 0 0,1 1 1,0 0-1,1 0 1,-1 1-1,1 0 1,1 0-1,0 1 1,-11 17-1,17-26-389,0 1 1,1 0-1,0 0 1,-1 0-1,1 0 0,0 0 1,-1-1-1,1 1 1,0 0-1,0 0 0,0 0 1,0 0-1,0 0 1,0 0-1,0 0 0,0 0 1,0 0-1,0 0 1,0 0-1,1 0 0,-1-1 1,0 1-1,1 0 1,-1 0-1,0 0 0,1 0 1,-1-1-1,1 1 1,0 0-1,-1 0 0,1-1 1,0 1-1,-1 0 1,1-1-1,0 1 0,0-1 1,-1 1-1,1-1 1,0 1-1,0-1 0,0 0 1,0 1-1,0-1 1,-1 0-1,1 0 0,0 0 1,0 1-1,0-1 1,0 0-1,0 0 0,1-1 1,65 4-1892,-49-3 1007,-2 1 373,-1 0 0,0 1 0,0 0 0,15 5 0,-27-6 559,-1 0 0,0 0 0,1 0 0,-1 0 0,0 0 0,0 0 0,1 1 1,-1-1-1,0 1 0,0-1 0,0 1 0,-1 0 0,1 0 0,2 2 0,-4-2 72,1 0 0,-1-1 0,1 1-1,-1-1 1,0 1 0,0-1-1,1 1 1,-1 0 0,-1-1-1,1 1 1,0-1 0,0 1-1,0 0 1,-1-1 0,1 1 0,-1-1-1,1 1 1,-1-1 0,0 1-1,0-1 1,1 0 0,-1 1-1,0-1 1,0 0 0,-2 2-1,-4 5 88,0-1-1,0 0 0,-1-1 0,0 0 1,0 0-1,0 0 0,0-1 0,-1-1 1,0 1-1,0-1 0,-1-1 0,1 0 1,-1 0-1,1-1 0,-1 0 0,0 0 1,0-1-1,-17-1 0,26 0-397,0 0 0,0-1 0,0 1 0,0 0 0,0-1 0,1 1 1,-1-1-1,0 1 0,0-1 0,0 0 0,1 1 0,-1-1 0,0 0 0,0 1 0,1-1 0,-1 0 0,1 0 0,-1 0 0,1 0 0,-1 0 0,1 0 1,-1 1-1,1-1 0,0 0 0,0 0 0,-1 0 0,1 0 0,0 0 0,0 0 0,0 0 0,0 0 0,0 0 0,0 0 0,0 0 0,1 0 0,-1 0 1,0 0-1,1 0 0,-1-1 0,1-2-888,0 1 1,0 0-1,0 0 1,1-1-1,-1 1 1,1 0-1,-1 0 0,1 1 1,0-1-1,4-4 1,16-10-7994</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59.816"/>
    </inkml:context>
    <inkml:brush xml:id="br0">
      <inkml:brushProperty name="width" value="0.025" units="cm"/>
      <inkml:brushProperty name="height" value="0.025" units="cm"/>
    </inkml:brush>
  </inkml:definitions>
  <inkml:trace contextRef="#ctx0" brushRef="#br0">192 215 9353,'0'0'16501,"-8"-2"-14681,4 1-1752,0 0-1,0 0 1,0 1 0,0-1-1,-1 1 1,1 0 0,0 1-1,0-1 1,0 1-1,0-1 1,0 1 0,0 0-1,0 1 1,0-1-1,0 1 1,1-1 0,-1 1-1,1 0 1,-1 1 0,1-1-1,0 1 1,-1-1-1,1 1 1,1 0 0,-1 0-1,-2 4 1,-8 6 94,0 1-1,-17 27 1,26-36-76,1 0 1,0 0-1,1 1 0,-1-1 0,1 1 1,0 0-1,0 0 0,1 0 1,-1 0-1,1 0 0,1 0 0,-1 8 1,2-12-77,-1-1 1,1 1 0,-1-1-1,1 0 1,0 0 0,0 1-1,0-1 1,-1 0-1,1 0 1,0 0 0,1 0-1,-1 0 1,0 0 0,0 0-1,0 0 1,0-1 0,1 1-1,-1 0 1,0-1-1,1 1 1,-1-1 0,1 1-1,-1-1 1,0 0 0,1 0-1,-1 1 1,1-1-1,-1 0 1,1 0 0,2-1-1,50-3 243,-40 1-240,-1 0 0,0-2 0,0 0 0,-1 0 0,1-1 0,-1 0 0,0-1 0,20-17 0,1-3-114,45-47-1,-78 74 96,0 0 0,0-1-1,0 1 1,0 0 0,0 0 0,1 0-1,-1-1 1,0 1 0,0 0 0,0 0-1,0 0 1,0-1 0,1 1 0,-1 0-1,0 0 1,0 0 0,0 0 0,1 0-1,-1 0 1,0-1 0,0 1 0,0 0-1,1 0 1,-1 0 0,0 0-1,0 0 1,0 0 0,1 0 0,-1 0-1,0 0 1,0 0 0,1 0 0,-1 0-1,0 0 1,0 0 0,1 0 0,-1 0-1,0 0 1,0 1 0,0-1 0,1 0-1,-1 0 1,0 0 0,0 0 0,0 0-1,0 0 1,1 1 0,-1-1 0,0 0-1,0 0 1,2 19-25,-9 39 502,4-36-90,3-20-369,0-1 1,-1 0-1,1 1 1,0-1-1,0 0 1,0 1-1,0-1 0,0 0 1,0 1-1,0-1 1,0 0-1,1 1 1,-1-1-1,0 0 1,1 1-1,-1-1 0,1 0 1,0 0-1,-1 1 1,1-1-1,0 0 1,0 0-1,-1 0 0,1 0 1,0 0-1,0 0 1,0 0-1,0-1 1,0 1-1,1 0 0,-1 0 1,0-1-1,0 1 1,2 0-1,1-1 7,0 0 0,0 0 0,-1-1 0,1 1 0,0-1 0,0 0-1,0 0 1,-1 0 0,1 0 0,0-1 0,5-2 0,50-33-19,-50 30 0,0 0 0,1 0 0,0 1 0,1 1 0,-1-1 0,1 2 0,0-1 0,1 2 0,18-5 0,-29 8 0,-1 0 0,1 0 0,-1 0 0,1 0 0,-1 0 0,1 1 0,-1-1 0,1 0 0,-1 0 0,1 1 0,-1-1 0,1 0 0,-1 0 0,0 1 0,1-1 0,-1 0 0,1 1 0,-1-1 0,0 1 0,1-1 0,-1 0 0,0 1 0,0-1 0,1 1 0,-1-1 0,0 1 0,0-1 0,0 1 0,0-1 0,1 2 0,0 23 0,-7 23 0,4-42 0,1 0 0,0 0 0,0 0 0,0 0 0,1 1 0,0-1 0,1 8 0,-1-13 0,0 0 0,0 0 0,0-1 0,1 1 0,-1 0 0,0 0 0,1-1 0,-1 1 0,1 0 0,-1-1 0,1 1 0,-1 0 0,1-1 0,0 1 0,-1-1 0,1 1 0,-1-1 0,1 1 0,0-1 0,0 1 0,-1-1 0,1 0 0,1 1 0,0-1 0,1 0 0,-1 1 0,1-1 0,-1 0 0,0-1 0,1 1 0,-1 0 0,1-1 0,-1 1 0,0-1 0,5-2 0,5-2-11,0-2 0,0 0 0,-1 0 0,17-14 0,-20 14-12,0 1-1,0-1 1,1 2 0,0-1-1,0 1 1,0 0 0,1 1-1,0 0 1,10-2 0,-19 6 8,-1 1 0,1-1 0,0 0 1,0 1-1,-1-1 0,1 1 0,0-1 1,-1 1-1,1-1 0,0 1 0,-1-1 0,1 1 1,-1 0-1,1-1 0,-1 1 0,1 0 1,-1 0-1,1-1 0,-1 1 0,0 0 1,0 0-1,1-1 0,-1 1 0,0 0 0,0 0 1,0 0-1,0 0 0,0-1 0,0 1 1,0 0-1,0 0 0,0 0 0,0 0 1,0-1-1,-1 1 0,1 1 0,-4 39 193,3-39-188,-1 10 31,1-8 20,0 0 0,0 1 0,1-1 0,0 0-1,0 0 1,0 1 0,1 5 0,-1-9-33,0 0 1,1 0-1,-1 0 0,1 0 1,0 0-1,-1 0 1,1 0-1,0 0 1,0-1-1,-1 1 0,1 0 1,0-1-1,0 1 1,0 0-1,0-1 1,0 1-1,0-1 0,0 1 1,0-1-1,0 0 1,0 1-1,0-1 0,0 0 1,0 0-1,0 0 1,0 0-1,0 0 1,0 0-1,0 0 0,0 0 1,0 0-1,1 0 1,-1-1-1,0 1 1,1-1-1,6-1-48,0-1 0,0 0 0,0 0-1,0 0 1,-1-1 0,1-1 0,-1 1 0,0-1 0,0 0-1,6-7 1,63-64-1341,-70 70 1234,36-43-1021,-2-2 0,-3-1 0,-2-2 0,37-75 0,-94 173 3337,-33 92-1,50-122-1850,1 1-1,1 0 0,0 1 0,1-1 0,0 0 0,2 1 0,0-1 1,0 1-1,2-1 0,5 28 0,9-1-384,-15-40 58,0-1 0,0 1 0,0 0 1,0-1-1,0 1 0,0 0 0,0-1 0,1 0 0,-1 1 0,1-1 0,-1 0 0,1 1 0,-1-1 0,1 0 0,0 0 0,-1 0 0,1-1 0,0 1 0,3 1 0,-4-3-59,-1 0 1,1 1-1,0-1 0,-1 0 0,1 1 0,0-1 0,-1 0 0,1 0 0,-1 0 0,1 1 0,-1-1 0,1 0 0,-1 0 0,0 0 0,1 0 0,-1 0 1,0 0-1,0 0 0,0 0 0,0 0 0,0 0 0,0 0 0,0 0 0,0 0 0,0 0 0,0 0 0,0 1 0,-1-1 0,0-2 0,-5-32-2148,2 26 1808,-1 0 0,0 1 1,0 0-1,-1 0 0,0 1 1,-1-1-1,1 1 0,-1 1 1,-1-1-1,1 1 0,-14-8 1,-12-6 2346,-52-24-1,206 41 16,-105 3-3376,0-1 0,-1 0 0,1-1 0,22-7 0,14-8-9111</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1.051"/>
    </inkml:context>
    <inkml:brush xml:id="br0">
      <inkml:brushProperty name="width" value="0.025" units="cm"/>
      <inkml:brushProperty name="height" value="0.025" units="cm"/>
    </inkml:brush>
  </inkml:definitions>
  <inkml:trace contextRef="#ctx0" brushRef="#br0">0 85 15855,'0'0'123,"0"0"-1,1 0 1,-1 0 0,0 0-1,0 0 1,0 0 0,0 0-1,0 0 1,0 0 0,0 0-1,1 0 1,-1 0 0,0 0-1,0-1 1,0 1 0,0 0-1,0 0 1,0 0-1,0 0 1,0 0 0,0 0-1,0 0 1,1 0 0,-1 0-1,0-1 1,0 1 0,0 0-1,0 0 1,0 0 0,0 0-1,0 0 1,0 0 0,0 0-1,0-1 1,0 1 0,0 0-1,0 0 1,0 0 0,0 0-1,0 0 1,0 0 0,0 0-1,0-1 1,0 1 0,0 0-1,0 0 1,0 0 0,0 0-1,-1 0 1,1 0-1,0 0 1,0 0 0,0-1-1,0 1 1,0 0 0,0 0-1,0 0 1,0 0 0,0 0-1,-1 0 1,1 0 0,0 0-1,0 0 1,0 0 0,0 0-1,0 0 1,0 0 0,0 0-1,-1 0 1,16-13 2119,19-9-1331,-25 16-623,45-22 920,-50 26-1123,-1 0 1,1 1 0,0 0 0,-1 0-1,1 0 1,0 0 0,0 0 0,0 1 0,0 0-1,0 0 1,-1 0 0,7 1 0,-9-1-87,0 1 0,-1 0 1,1 0-1,0 0 0,-1 0 1,1 0-1,-1 0 0,1 0 1,-1 0-1,1 0 1,-1 0-1,0 0 0,1 0 1,-1 0-1,0 0 0,0 0 1,0 0-1,0 0 1,0 0-1,0 1 0,0-1 1,0 0-1,0 0 0,0 0 1,-1 0-1,0 2 0,-7 30 88,-17 30 115,-8 22-166,31-78-41,1 0 0,-1 0 1,1 0-1,0 0 1,1 0-1,0 0 0,0 0 1,0 0-1,1 0 0,2 8 1,-2-13 5,-1-1 1,1 1 0,1-1-1,-1 0 1,0 0 0,0 1-1,0-1 1,1 0-1,-1 0 1,0 0 0,1 0-1,-1-1 1,1 1-1,0 0 1,-1-1 0,1 1-1,-1-1 1,1 1 0,0-1-1,-1 0 1,1 1-1,0-1 1,-1 0 0,1 0-1,0 0 1,0-1 0,-1 1-1,1 0 1,-1-1-1,1 1 1,3-2 0,5 0 26,-1-1 0,1 0 0,-1 0 0,11-6 0,1-3 14,0-1 0,-1-1 0,-1 0 0,-1-2 0,18-18 1,-25 23 82,0-2-1,-1 1 1,0-1 0,-1-1 0,0 0 0,-1 0 0,-1-1 0,8-19 0,-59 137 14,39-87-134,1 1-1,0-1 1,1 1 0,1 0-1,1 0 1,0 0 0,2 18-1,0-33 3,-1-1 0,0 0 0,1 1 0,-1-1 0,1 1 0,0-1 0,-1 0 0,1 0 0,0 1 0,0-1 0,0 0 0,0 0 0,0 0 0,0 0 0,0 0 0,0 0 0,0 0 0,0 0 0,1 0 0,-1-1 0,0 1 0,0 0 0,1-1 0,-1 1 0,1-1 0,-1 1 0,1-1 0,-1 0 0,0 0 0,1 0 0,-1 0 0,1 0 0,-1 0 0,1 0 0,-1 0 0,1 0 0,-1-1 0,1 1 0,-1 0 0,0-1 0,1 0 0,0 0 0,5-1 25,0 0 1,0-1-1,0 0 1,0-1-1,-1 1 1,0-1-1,8-6 1,-3-1-33,0 0 0,0-2 0,-1 1 0,0-1 0,-1-1 0,-1 0 0,9-19 0,-13 23 0,0 1 0,0-1 0,-1 0 0,0 0 0,-1 0 0,0 0 0,0 0 0,-1 0 0,-1-1 0,0 1 0,0 0 0,-3-16 0,3 26 0,0-1 0,0 1 0,0 0 0,0 0 0,-1 0 0,1 0 0,0 0 0,0-1 0,0 1 0,0 0 0,-1 0 0,1 0 0,0 0 0,0 0 0,0 0 0,-1 0 0,1 0 0,0 0 0,0 0 0,-1 0 0,1-1 0,0 1 0,0 0 0,0 0 0,-1 1 0,1-1 0,0 0 0,0 0 0,0 0 0,-1 0 0,1 0 0,0 0 0,0 0 0,-1 0 0,1 0 0,0 0 0,0 1 0,0-1 0,0 0 0,-1 0 0,1 0 0,0 0 0,0 0 0,0 1 0,0-1 0,0 0 0,0 0 0,-1 0 0,1 1 0,0-1 0,0 0 0,0 0 0,0 0 0,0 1 0,0-1 0,0 0 0,0 0 0,0 1 0,0-1 0,0 0 0,0 1 0,-8 13 0,4-1 0,0 1 0,0-1 0,2 1 0,0 0 0,0 0 0,1 21 0,1-34 0,0-1 0,0 1 0,0 0 0,0-1 0,0 1 0,1-1 0,-1 1 0,0-1 0,0 1 0,0 0 0,1-1 0,-1 1 0,0-1 0,0 1 0,1-1 0,-1 0 0,0 1 0,1-1 0,-1 1 0,1-1 0,-1 1 0,1-1 0,-1 0 0,1 1 0,-1-1 0,1 0 0,-1 0 0,1 1 0,-1-1 0,2 0 0,21-2 0,20-18 0,24-44 0,-36 31 0,-30 57 0,-20 52 0,13-60 0,2-1 0,0 1 0,1 0 0,0 0 0,0 28 0,3-43 0,0-1 0,0 1 0,0-1 0,0 1 0,0-1 0,1 0 0,-1 1 0,0-1 0,0 1 0,0-1 0,1 1 0,-1-1 0,0 0 0,0 1 0,1-1 0,-1 0 0,0 1 0,1-1 0,-1 0 0,0 1 0,1-1 0,-1 0 0,1 0 0,-1 1 0,0-1 0,1 0 0,-1 0 0,1 0 0,-1 0 0,1 1 0,-1-1 0,1 0 0,22-2 0,19-15 0,-23 4 0,0-1 0,17-17 0,-31 26 0,1 0 0,-2-1 0,1 1 0,0-1 0,-1 0 0,0 0 0,0 0 0,-1-1 0,0 1 0,5-14 0,-8 20 0,0-1 0,0 1 0,1-1 0,-1 1 0,0 0 0,0-1 0,0 1 0,1-1 0,-1 1 0,0-1 0,0 1 0,0-1 0,0 1 0,0-1 0,0 1 0,0-1 0,0 1 0,0-1 0,0 1 0,0-1 0,-1 1 0,1 0 0,0-1 0,0 1 0,0-1 0,0 1 0,-1-1 0,1 1 0,0 0 0,-1-1 0,1 1 0,0-1 0,-1 1 0,1 0 0,0-1 0,-1 1 0,1 0 0,0 0 0,-1-1 0,1 1 0,-1 0 0,1 0 0,-1 0 0,1-1 0,-1 1 0,1 0 0,-1 0 0,1 0 0,-1 0 0,1 0 0,-1 0 0,1 0 0,0 0 0,-1 0 0,1 0 0,-1 0 0,1 1 0,-1-1 0,1 0 0,-1 0 0,1 0 0,-1 0 0,1 1 0,0-1 0,-1 0 0,1 1 0,-1-1 0,-28 21 0,27-18-7,-1 0 0,1 0 1,0 0-1,0 0 0,0 0 0,0 1 0,1-1 0,-1 0 1,1 1-1,0-1 0,0 1 0,0 0 0,0-1 0,1 1 1,0 0-1,-1 5 0,2-8 1,-1 0 1,0 0 0,1 0-1,-1 0 1,1 1-1,-1-1 1,1 0-1,-1 0 1,1 0-1,0 0 1,-1 0-1,1-1 1,0 1 0,0 0-1,0 0 1,0 0-1,0-1 1,0 1-1,2 1 1,-1-1-4,1 0-1,0 0 1,0-1 0,0 1-1,-1-1 1,1 1 0,0-1 0,0 0-1,0 0 1,0 0 0,3-1 0,2-1-328,-1 0 1,0 0 0,0 0 0,0-1-1,-1 0 1,1-1 0,-1 1 0,1-1-1,-1 0 1,0-1 0,-1 1 0,1-1-1,6-8 1,1-2-2796,0-1-1,-1 0 1,18-32-1,-8 4-6519</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1.441"/>
    </inkml:context>
    <inkml:brush xml:id="br0">
      <inkml:brushProperty name="width" value="0.025" units="cm"/>
      <inkml:brushProperty name="height" value="0.025" units="cm"/>
    </inkml:brush>
  </inkml:definitions>
  <inkml:trace contextRef="#ctx0" brushRef="#br0">191 1 14638,'0'0'4265,"-3"9"-923,-33 112 303,23-88-2499,2 0 0,2 1 0,1 0 1,2 1-1,-4 49 0,10-69-1146,0 35 0,0-49 0,0 1 0,0-1 0,0 0 0,0 1 0,0-1 0,1 1 0,-1-1 0,0 0 0,1 1 0,-1-1 0,1 0 0,-1 0 0,1 1 0,0-1 0,0 0 0,-1 0 0,1 0 0,0 0 0,0 0 0,0 0 0,0 0 0,0 0 0,1 0 0,-1 0 0,2 1 0,-2-3-1,-1 1-1,1 0 1,-1 0-1,1 0 1,0 0-1,-1-1 1,1 1 0,-1 0-1,1-1 1,-1 1-1,1 0 1,-1-1 0,1 1-1,-1-1 1,1 1-1,-1-1 1,1 1-1,-1-1 1,0 1 0,1-1-1,-1 1 1,0-1-1,1 1 1,-1-1 0,0 0-1,0 1 1,0-1-1,1 0 1,-1 1-1,0-1 1,0 1 0,0-1-1,0 0 1,0 1-1,-1-2 1,3-29-267,-3 27 155,1-7-203,-1-1 0,-1 1 0,0 0 1,-1 0-1,0-1 0,0 2 1,-1-1-1,-7-13 0,8 17 212,-1 1-1,1-1 0,-2 1 0,1 0 0,0 0 1,-1 1-1,0-1 0,0 1 0,-1 0 1,1 0-1,-1 1 0,0 0 0,-13-7 1,3 8 571,15 10 318,3-5-713,-1-1-1,1 1 1,-1 0-1,1-1 1,-1 1 0,1-1-1,0 0 1,-1 1-1,1-1 1,0 0 0,0 0-1,3 1 1,13 3 125,1-1-1,0-1 1,0-1 0,1 0-1,-1-1 1,0-2 0,0 0 0,0 0-1,0-2 1,0 0 0,0-2-1,31-11 1,-49 16-251,0 0 1,0-1-1,0 1 0,0-1 0,0 1 1,0-1-1,0 1 0,0-1 0,0 0 1,0 1-1,0-1 0,0 0 1,-1 0-1,1 0 0,0 0 0,-1 0 1,1 0-1,0 0 0,-1 0 0,1 0 1,-1-1-1,0 1-99,0 0 0,0 0-1,0 0 1,0 0 0,-1 0 0,1 0-1,0 0 1,-1 0 0,1 0 0,-1 1 0,1-1-1,-1 0 1,1 0 0,-1 1 0,0-1-1,1 0 1,-1 1 0,0-1 0,-1-1 0,-47-23-8733,45 24 7962,-32-14-10772</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1.802"/>
    </inkml:context>
    <inkml:brush xml:id="br0">
      <inkml:brushProperty name="width" value="0.025" units="cm"/>
      <inkml:brushProperty name="height" value="0.025" units="cm"/>
    </inkml:brush>
  </inkml:definitions>
  <inkml:trace contextRef="#ctx0" brushRef="#br0">0 18 12780,'0'0'14734,"57"-17"-15150,-14 17-2371,2 4-3010,5 1-5574</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2.146"/>
    </inkml:context>
    <inkml:brush xml:id="br0">
      <inkml:brushProperty name="width" value="0.025" units="cm"/>
      <inkml:brushProperty name="height" value="0.025" units="cm"/>
    </inkml:brush>
  </inkml:definitions>
  <inkml:trace contextRef="#ctx0" brushRef="#br0">146 0 6022,'0'0'24006,"-10"6"-22634,-9 5-953,3-2-261,0 0 0,1 0 0,0 2 0,1 0 0,-21 20 0,35-31-178,-1 1 0,1 0 0,-1-1 0,1 1-1,-1 0 1,1 0 0,-1-1 0,1 1 0,0 0 0,-1 0 0,1 0 0,0 0-1,0 0 1,-1-1 0,1 1 0,0 0 0,0 0 0,0 0 0,0 0 0,0 0 0,0 0-1,1 0 1,-1 0 0,0-1 0,0 1 0,1 0 0,-1 0 0,0 0 0,1 0 0,-1-1-1,1 1 1,-1 0 0,1-1 0,0 1 0,-1 0 0,1-1 0,-1 1 0,1 0-1,0-1 1,0 1 0,-1-1 0,1 1 0,0-1 0,0 0 0,0 1 0,-1-1 0,3 1-1,54 14-1450,-37-11 1212,-7-1 236,-1 1 0,0 1-1,1 0 1,-2 0 0,14 9 0,-23-13 61,0 0 1,0 0-1,0 1 1,0-1 0,-1 1-1,1-1 1,0 1 0,-1-1-1,1 1 1,-1 0 0,1 0-1,-1 0 1,0 0 0,0 0-1,0 0 1,0 0 0,0 0-1,0 0 1,-1 1 0,1-1-1,-1 0 1,0 1 0,1-1-1,-1 0 1,0 1 0,0-1-1,0 0 1,-1 0-1,1 1 1,-1-1 0,1 0-1,-1 0 1,0 1 0,0-1-1,1 0 1,-2 0 0,-1 4-1,-2 0 25,-1-1 0,1 1 0,-1-1-1,0 0 1,-1 0 0,1-1-1,-1 0 1,0 0 0,0 0 0,0-1-1,0 0 1,-1-1 0,1 1 0,-1-1-1,0-1 1,1 1 0,-1-2-1,0 1 1,-15-1 0,21 0-261,0-1 1,1 1-1,-1 0 1,0-1-1,0 1 1,1-1-1,-1 1 1,1-1-1,-1 0 0,0 0 1,1 0-1,-1 0 1,-2-2-1,-6-12-7014,0-11-13223</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2.800"/>
    </inkml:context>
    <inkml:brush xml:id="br0">
      <inkml:brushProperty name="width" value="0.025" units="cm"/>
      <inkml:brushProperty name="height" value="0.025" units="cm"/>
    </inkml:brush>
  </inkml:definitions>
  <inkml:trace contextRef="#ctx0" brushRef="#br0">180 301 17424,'0'0'3273,"-2"-9"277,1 6-3195,0-1 0,0 0 0,0 1 0,0-1 0,-1 0 0,1 1 0,-1-1 1,0 1-1,-4-6 0,4 7-240,0 1 1,0 0 0,0-1 0,0 1-1,0 0 1,0 0 0,0 0-1,0 0 1,0 0 0,0 1-1,-1-1 1,1 1 0,0-1 0,0 1-1,-1 0 1,1 0 0,0 0-1,-1 0 1,1 0 0,0 1 0,-1-1-1,1 1 1,0-1 0,-2 2-1,-2 0-69,0 1 1,0 0-1,1 0 0,-1 1 0,1-1 0,0 1 0,0 0 0,0 1 0,1-1 0,-1 1 0,1 0 0,0 0 0,1 0 0,-1 1 1,-4 9-1,5-9-41,0 0 1,0 0 0,0 0-1,1 1 1,0-1 0,0 1-1,0 0 1,1-1 0,0 1-1,1 0 1,-1 0-1,1 0 1,0 0 0,3 11-1,-3-16-3,1-1 0,0 1-1,0-1 1,0 1-1,0-1 1,1 0-1,-1 1 1,0-1-1,0 0 1,1 0-1,-1 0 1,1 0-1,-1 0 1,1 0 0,-1 0-1,1-1 1,0 1-1,-1 0 1,1-1-1,0 1 1,-1-1-1,1 0 1,0 0-1,0 0 1,-1 0-1,4 0 1,2 0 20,-1 0 1,1-1-1,-1 1 0,0-1 0,1-1 1,7-2-1,-1-2 0,-1 0 0,1-1 0,-2-1 0,1 0 0,-1 0 0,-1-1 0,1-1 0,-1 0-1,-1 0 1,10-14 0,-6 6 1,0-1 0,-1 0 0,-1 0 0,-1-1 0,12-35 0,-18 40 2,0 1 0,0-1 0,-2 1 0,0-1 0,0 0 0,-2 0-1,0 0 1,-3-23 0,3 37-27,0 0-1,0-1 1,0 1-1,0 0 1,-1 0-1,1-1 1,0 1-1,-1 0 1,1 0-1,-1 0 0,0-1 1,1 1-1,-1 0 1,0 0-1,1 0 1,-1 0-1,0 0 1,0 1-1,0-1 1,0 0-1,0 0 1,0 0-1,0 1 1,0-1-1,-1 1 1,1-1-1,0 1 1,0-1-1,0 1 0,-1 0 1,1-1-1,0 1 1,0 0-1,-1 0 1,1 0-1,0 0 1,0 0-1,-1 0 1,1 0-1,0 0 1,0 1-1,-1-1 1,1 1-1,0-1 1,0 1-1,0-1 1,-1 1-1,1-1 0,-1 2 1,-5 2-28,1 0 0,-1 0 0,1 1 0,0-1 0,0 2 0,-9 9 0,-10 17-6,-33 55 1,50-74 136,1 0 0,0 0 0,2 1 0,-1 0 0,2 0 0,0 1 0,-4 23 0,8-37-100,0 0 1,0 0 0,0 1-1,1-1 1,-1 0 0,0 0 0,1 1-1,-1-1 1,0 0 0,1 0-1,0 0 1,-1 0 0,1 0 0,0 0-1,-1 0 1,1 0 0,0 0-1,0 0 1,0 0 0,0 0 0,0 0-1,0-1 1,0 1 0,0 0-1,0-1 1,0 1 0,0-1 0,1 1-1,-1-1 1,0 1 0,0-1-1,0 0 1,1 0 0,-1 0 0,0 0-1,0 0 1,1 0 0,1 0-1,54-5-14,-35-1 13,-1 0 0,22-10 0,-29 10 0,0 0 0,0 1 0,1 1 0,0 1 0,-1 0 0,26-2 0,-38 5 0,-1 1 0,1-1 0,-1 1 0,1-1 0,-1 1 0,1-1 0,-1 1 0,1 0 0,-1 0 0,0 0 0,1 0 0,-1 0 0,0 0 0,0 0 0,0 0 0,0 1 0,0-1 0,0 0 0,0 1 0,0-1 0,-1 1 0,1-1 0,0 1 0,-1-1 0,1 1 0,-1-1 0,0 1 0,1-1 0,-1 1 0,0 0 0,0-1 0,0 1 0,0 2 0,-4 65 0,4-62 0,-4 16 1,3-16-44,-1 1 0,1-1 1,1 1-1,0-1 0,0 1 0,1 13 0,0-20-121,-1-1 0,1 1 0,-1 0 0,1 0-1,-1-1 1,1 1 0,0 0 0,-1-1 0,1 1 0,0 0 0,0-1 0,-1 1-1,1-1 1,0 0 0,0 1 0,0-1 0,0 1 0,-1-1 0,1 0 0,0 0-1,0 0 1,0 1 0,0-1 0,0 0 0,0 0 0,0 0 0,0 0 0,0-1-1,-1 1 1,1 0 0,0 0 0,0 0 0,0-1 0,0 1 0,1-1 0,32-13-10408,-9-6-3430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3.701"/>
    </inkml:context>
    <inkml:brush xml:id="br0">
      <inkml:brushProperty name="width" value="0.025" units="cm"/>
      <inkml:brushProperty name="height" value="0.025" units="cm"/>
    </inkml:brush>
  </inkml:definitions>
  <inkml:trace contextRef="#ctx0" brushRef="#br0">179 298 13004,'0'0'10357,"-9"-3"-7160,5 2-3100,0 0-1,1 0 0,-1 0 1,0 0-1,0 1 0,1-1 0,-1 1 1,0 0-1,0 0 0,0 0 1,0 1-1,1 0 0,-1-1 0,0 1 1,1 0-1,-1 1 0,0-1 1,1 1-1,-1-1 0,1 1 0,0 0 1,0 0-1,0 1 0,0-1 1,0 1-1,0-1 0,-3 6 0,-3 1-37,0 1 1,2 1-1,-1-1 0,-9 20 0,14-25-39,1 0-1,-1 0 1,1-1 0,1 1 0,-1 0 0,1 1-1,0-1 1,0 0 0,0 0 0,1 0 0,0 1-1,0-1 1,0 0 0,1 7 0,0-10-15,0-1 0,0 0 1,0 1-1,0-1 0,1 0 0,-1 0 1,0 1-1,0-1 0,1 0 0,-1 0 1,1 0-1,-1-1 0,1 1 0,-1 0 1,1 0-1,-1-1 0,1 1 0,0-1 1,-1 0-1,1 1 0,0-1 0,-1 0 1,1 0-1,0 0 0,-1 0 0,1 0 0,0-1 1,0 1-1,2-1 0,4 0 6,1-1 1,-1 0-1,0 0 0,14-6 0,-5-2-39,-1 0 0,0-1-1,-1-1 1,0 0 0,-1-1-1,0-1 1,-1 0 0,-1-1-1,0 0 1,-1-1-1,-1 0 1,0-1 0,-1 0-1,-1-1 1,8-22 0,-45 106 285,-7 18-269,33-76 43,1 0 1,0 1-1,0-1 1,0 1-1,1-1 1,1 1-1,-1-1 1,2 11-1,-1-19-25,0 1 0,0 0 0,0-1 0,0 1-1,0-1 1,1 1 0,-1-1 0,0 1 0,0-1 0,0 1 0,1-1-1,-1 1 1,0-1 0,1 1 0,-1-1 0,0 0 0,1 1 0,-1-1-1,1 1 1,-1-1 0,0 0 0,1 1 0,-1-1 0,1 0 0,-1 0-1,1 1 1,-1-1 0,1 0 0,-1 0 0,1 0 0,0 0 0,0 0-1,23-5 153,17-20 30,-4-9-111,-1-2 0,57-75-1,44-91 191,-178 291-246,-1-10-4,0-4 127,3 3 0,-53 152 0,92-228-134,-4 9 30,0 0 0,1 0 0,1 1-1,0-1 1,0 1 0,2-1 0,-1 1-1,3 22 1,-2-34-35,0 1 1,1-1-1,-1 0 0,0 1 1,1-1-1,-1 0 1,0 1-1,1-1 0,-1 0 1,1 1-1,-1-1 0,0 0 1,1 0-1,-1 1 0,1-1 1,-1 0-1,1 0 0,-1 0 1,1 0-1,-1 0 1,1 0-1,-1 0 0,1 0 1,-1 0-1,1 0 0,-1 0 1,1 0-1,-1 0 0,1 0 1,-1 0-1,1 0 1,-1-1-1,1 1 0,-1 0 1,1 0-1,-1-1 0,1 1 1,-1 0-1,0-1 0,1 1 1,0-1-1,18-14 122,7-16-123,-2-1-1,-1-1 1,33-65 0,-25 43-19,215-399-561,-233 429 710,-14 32-96,-21 44-63,15-34 49,-79 224-14,75-201 15,2 1-1,2 0 1,2 0-1,-1 48 1,9-80-28,2-18-42,3-22-510,-8 12-88,0-1 1,-2 0 0,0 0-1,-1 1 1,-1 0 0,-8-25-1,3 19 608,-1 0 0,-16-26 0,26 50 102,0 1 1,0 0-1,-1-1 0,1 1 1,0-1-1,0 1 0,0 0 1,0-1-1,-1 1 0,1-1 1,0 1-1,0-1 0,0 1 0,0-1 1,0 1-1,0 0 0,0-1 1,0 1-1,0-1 0,0 1 1,1-1-1,-1 1 0,0-1 1,0 1-1,0 0 0,0-1 1,1 1-1,-1-1 0,0 1 1,0 0-1,1-1 0,-1 1 0,0 0 1,1-1-1,20-6 801,41 8-1050,-43-1 322,48-1-4950,-33-7-3182</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4.637"/>
    </inkml:context>
    <inkml:brush xml:id="br0">
      <inkml:brushProperty name="width" value="0.025" units="cm"/>
      <inkml:brushProperty name="height" value="0.025" units="cm"/>
    </inkml:brush>
  </inkml:definitions>
  <inkml:trace contextRef="#ctx0" brushRef="#br0">0 485 18289,'2'3'4819,"7"-7"-2719,16-16-1514,-16 13 2,531-444 3187,-563 501-3888,11-25 126,-57 127 10,62-133-26,0 1 1,1 0 0,1 1-1,1-1 1,-2 38 0,6-57-28,0 0-1,0 0 1,0 0 0,0 0 0,0 0 0,0 0-1,0 0 1,0 0 0,1-1 0,-1 1-1,0 0 1,1 0 0,-1 0 0,0 0 0,1 0-1,0 0 1,-1 0 0,1-1 0,-1 1 0,1 0-1,0-1 1,-1 1 0,1 0 0,0-1-1,0 1 1,0-1 0,-1 1 0,1-1 0,0 1-1,0-1 1,0 1 0,0-1 0,0 0 0,0 0-1,0 1 1,0-1 0,0 0 0,0 0-1,0 0 1,0 0 0,0 0 0,0 0 0,0-1-1,0 1 1,0 0 0,0 0 0,0-1 0,-1 1-1,1-1 1,0 1 0,1-1 0,6-2-533,0 0 0,-1-1 0,0 0 0,0 0 0,9-7 0,9-9-3052,-1-1 1,-1-1-1,-1-1 1,28-38-1,-34 38 1655,24-45 1,-32 51 3541,0-1 1,-1 0-1,5-23 0,-6 2 4484,-11 27-1422,4 12-4509,0 0 0,0 0 0,1 0 0,-1 0 0,0 0 1,0 0-1,1 0 0,-1 0 0,0 0 0,0 0 0,1 1 0,-1-1 0,0 0 0,1 1 0,-1-1 0,0 0 0,1 1 0,-1-1 0,0 1 0,1-1 0,-1 1 0,0 0 0,-11 13 226,0 0 0,1 1 0,1 0 0,0 1 0,2 0 0,-1 1 0,-8 25 0,6-16-126,3-9 80,0 1 0,1 0 0,1 0 0,1 0 0,1 1 0,0-1 0,2 1 0,-1 28 0,3-46-301,0 1 1,0 0 0,1 0 0,-1-1-1,1 1 1,-1 0 0,1 0 0,0-1-1,-1 1 1,1-1 0,0 1 0,0-1-1,1 1 1,-1-1 0,0 1 0,0-1-1,1 0 1,-1 0 0,0 0 0,1 0-1,-1 0 1,1 0 0,0 0 0,-1 0-1,1 0 1,0-1 0,-1 1 0,1-1-1,0 1 1,0-1 0,-1 0 0,1 0-1,0 1 1,0-1 0,0-1-1,-1 1 1,4 0 0,2-1 13,0 0 1,-1 0-1,1 0 0,-1 0 1,1-1-1,-1 0 0,0-1 0,0 0 1,9-4-1,-6 1 18,-1-1-1,1 0 1,-1 0 0,0-1-1,-1 0 1,0 0-1,0-1 1,-1 0 0,0 0-1,0 0 1,-1-1-1,0 1 1,-1-2-1,0 1 1,-1 0 0,0-1-1,-1 1 1,0-1-1,0 0 1,-1 0 0,0 1-1,-1-1 1,-2-18-1,1 26-45,0 1-1,1-1 1,-1 1-1,0-1 1,0 1-1,0-1 0,-1 1 1,1 0-1,-1 0 1,1-1-1,-1 1 1,0 1-1,0-1 0,1 0 1,-1 0-1,-1 0 1,1 1-1,0 0 1,0-1-1,0 1 0,-1 0 1,1 0-1,-1 0 1,1 0-1,-1 0 1,1 1-1,-6-1 0,6 0-136,0 1 0,0 0 0,0 0 0,0 1 0,0-1 0,0 0 0,0 1 0,0-1 0,0 1 0,0 0 0,0-1 0,0 1 0,0 0 0,0 0 0,1 0 0,-1 1 0,0-1 0,1 0 0,-1 1 0,1-1 0,-1 1 0,1-1 0,0 1 0,-1 0 0,1-1 0,0 1 0,0 0 0,0 0 0,1 0 0,-1 0 0,0 0 0,1 0 0,-1 0 0,1 0 0,-1 2 0,1 0-422,-1-1 0,0 0 1,1 0-1,0 1 0,0-1 1,0 0-1,0 1 1,0-1-1,1 0 0,-1 0 1,1 1-1,0-1 0,0 0 1,0 0-1,1 0 0,-1 0 1,1 0-1,-1 0 0,4 4 1,18 10-6350</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4.966"/>
    </inkml:context>
    <inkml:brush xml:id="br0">
      <inkml:brushProperty name="width" value="0.025" units="cm"/>
      <inkml:brushProperty name="height" value="0.025" units="cm"/>
    </inkml:brush>
  </inkml:definitions>
  <inkml:trace contextRef="#ctx0" brushRef="#br0">232 43 12172,'0'0'11648,"-10"-5"-9753,6 3-1825,0-1-1,0 1 1,0 0-1,0 1 1,0-1 0,0 1-1,-1 0 1,1 0-1,0 0 1,-1 0 0,1 1-1,-1 0 1,1 0-1,-1 0 1,1 0 0,-1 1-1,1-1 1,0 1-1,-1 1 1,1-1 0,0 0-1,0 1 1,0 0-1,0 0 1,0 0 0,-6 5-1,0 1 26,0 0 0,1 1 0,0 0 0,0 0 0,1 1 0,-13 21 0,17-26 2,1 1-1,0 0 0,0-1 0,1 1 0,-1 1 1,1-1-1,1 0 0,-1 1 0,1-1 1,0 0-1,1 1 0,-1 0 0,1-1 0,1 1 1,0 7-1,0-12-81,0 0 0,0 0 0,0 0 0,0 0 0,1 0 0,-1 0 0,1 0 0,-1-1 0,1 1 0,-1-1 0,1 1 0,0-1 0,0 1 0,-1-1 0,1 0 0,0 0 0,0 0 0,1 0 0,-1 0 0,0-1 0,0 1 0,0-1 0,0 1 0,1-1 0,-1 0 0,0 1 0,0-1 0,1-1 0,2 1 0,3 0 19,0-1 1,-1 0-1,1 0 1,0 0-1,-1-1 1,1 0-1,10-5 1,-7 1-18,-1 0 0,1-1 0,-1 0 0,-1-1 0,1 0 0,-1-1 0,-1 1 0,12-17 0,-15 18 125,1 0 0,-2-1 0,1 0 1,-1 0-1,0 0 0,-1 0 0,0 0 1,0-1-1,-1 0 0,0 1 0,0-1 1,0-12-1,-2 19-146,-1 0-1,1-1 1,0 1 0,-1 0 0,0 0 0,1 0 0,-1 0 0,0 0-1,0 0 1,0 0 0,-1 0 0,1 0 0,0 0 0,-1 0 0,1 1-1,-1-1 1,1 1 0,-1-1 0,0 1 0,0-1 0,0 1-1,0 0 1,0 0 0,0 0 0,0 0 0,0 0 0,0 1 0,0-1-1,0 1 1,0-1 0,-1 1 0,1 0 0,0 0 0,0 0 0,-1 0-1,-2 0 1,2 0-241,0 0-1,0 0 0,0 0 1,0 1-1,0-1 1,0 1-1,0 0 0,0 0 1,0 0-1,0 0 0,0 0 1,0 1-1,1-1 1,-1 1-1,0 0 0,1-1 1,0 1-1,-1 0 1,1 1-1,0-1 0,0 0 1,0 1-1,0-1 1,0 1-1,1 0 0,-3 4 1,1 28-5142,3-34 4968,0 0 0,0 0-1,1 1 1,-1-1-1,1 0 1,-1 0 0,1 1-1,-1-1 1,1 0-1,-1 0 1,1 0 0,0 0-1,0 0 1,0 0-1,1 2 1,21 8-8486</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5.323"/>
    </inkml:context>
    <inkml:brush xml:id="br0">
      <inkml:brushProperty name="width" value="0.025" units="cm"/>
      <inkml:brushProperty name="height" value="0.025" units="cm"/>
    </inkml:brush>
  </inkml:definitions>
  <inkml:trace contextRef="#ctx0" brushRef="#br0">231 1 14542,'0'0'14253,"-11"13"-13447,-62 73 777,-70 108 0,139-189-3024,11-20-2158,24-51-8102,-19 20 2209</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5.666"/>
    </inkml:context>
    <inkml:brush xml:id="br0">
      <inkml:brushProperty name="width" value="0.025" units="cm"/>
      <inkml:brushProperty name="height" value="0.025" units="cm"/>
    </inkml:brush>
  </inkml:definitions>
  <inkml:trace contextRef="#ctx0" brushRef="#br0">150 1 13261,'0'0'2583,"-11"1"-68,1 1-1910,0 0 1,1 0-1,-1 1 1,1 0-1,0 0 1,-1 1-1,-13 9 1,20-11-401,0 0 1,-1 0-1,1 0 1,0 0-1,0 1 1,0-1-1,1 1 1,-1 0-1,1 0 0,-1 0 1,1 0-1,0 0 1,0 1-1,0-1 1,1 0-1,-1 1 1,1 0-1,0-1 0,0 1 1,0 0-1,1-1 1,-1 1-1,1 0 1,0 0-1,0 0 0,0 0 1,1 3-1,0-5-177,0 0 0,0 0 0,0 0 0,0 0-1,1 0 1,-1-1 0,1 1 0,-1-1 0,1 1-1,0-1 1,0 1 0,0-1 0,-1 0 0,1 0-1,0 0 1,1 0 0,-1 0 0,0-1 0,0 1-1,0-1 1,0 1 0,0-1 0,1 0 0,-1 1-1,0-1 1,4-1 0,4 2 32,0-1 0,0 0 1,0-1-1,17-3 0,-20 1-29,-1 1 0,1-1-1,-1 0 1,1-1 0,-1 1 0,0-1 0,-1-1-1,1 1 1,-1-1 0,6-5 0,-9 8-6,0 0 1,0 0-1,-1 0 1,1 0-1,0 0 1,-1-1-1,1 1 1,-1-1-1,0 1 1,0-1-1,0 1 1,0-1-1,0 0 1,0 1-1,-1-1 1,1 0-1,-1 0 1,0 1-1,0-1 1,0 0-1,0 0 1,0 1-1,-1-1 1,1 0-1,-1 0 1,0 1-1,0-1 1,-2-4-1,2 5-30,0 0 0,-1 1 0,0-1 0,1 0 0,-1 1 0,0-1 0,0 1 0,0-1 0,0 1 0,0 0 0,0 0 0,0 0 0,0 0 0,-1 0 0,1 1 0,0-1 0,-1 1 0,1-1 0,0 1 0,-1 0 0,1 0 0,-1 0 0,1 0 0,0 0 0,-1 0 0,1 1 0,0-1-1,-4 2 1,1 0-38,0-1-1,0 1 0,0 0 0,1 0 0,-1 1 1,0-1-1,1 1 0,0 0 0,0 0 0,0 1 1,0-1-1,-4 5 0,2 1-176,1-1-1,0 1 1,0 0-1,1 0 1,0 1-1,1-1 1,-1 1-1,2 0 1,0 0-1,-2 16 1,4-18-352,-1-1 0,2 0 1,-1 1-1,1-1 0,0 0 1,4 13-1,-4-16-138,1 1 0,0 0 0,0-1 0,1 1 0,-1-1 0,1 0 0,0 0 0,0 0 0,0 0 0,6 5 0,19 12-6615</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6.008"/>
    </inkml:context>
    <inkml:brush xml:id="br0">
      <inkml:brushProperty name="width" value="0.025" units="cm"/>
      <inkml:brushProperty name="height" value="0.025" units="cm"/>
    </inkml:brush>
  </inkml:definitions>
  <inkml:trace contextRef="#ctx0" brushRef="#br0">106 0 17328,'0'0'2824,"-9"8"-234,-4 3-1689,0 0 0,1 2 0,-17 20 0,26-29-677,0 0-1,0 0 1,0 1-1,0-1 1,1 1 0,0 0-1,0 0 1,0-1 0,0 1-1,1 1 1,0-1-1,0 0 1,0 0 0,1 0-1,0 0 1,0 1 0,0-1-1,0 0 1,2 6-1,-1-9-197,0-1-1,1 1 0,-1 0 0,0-1 0,1 1 0,-1-1 1,1 1-1,0-1 0,-1 0 0,1 0 0,0 0 0,0 0 0,0 0 1,0 0-1,0 0 0,0 0 0,0-1 0,0 1 0,0-1 0,0 0 1,0 1-1,0-1 0,0 0 0,0 0 0,0 0 0,0-1 1,4 0-1,0 1 6,1-1 1,-1 0-1,1 0 1,-1 0-1,0-1 1,1 0-1,-1 0 1,6-4-1,-6 1 32,1 0 0,-1 0 0,0 0 0,0-1 0,-1 0 0,1 0 1,5-10-1,-9 13-38,0 0 0,0 0 1,0-1-1,-1 1 0,1 0 1,-1-1-1,0 0 0,0 1 1,0-1-1,0 0 0,0 1 1,-1-1-1,0 0 1,0 0-1,0 0 0,0 1 1,-2-8-1,1 9-57,0 0 1,-1 0-1,1 0 1,-1 1-1,0-1 1,0 1-1,1-1 0,-1 1 1,0-1-1,0 1 1,0 0-1,-1 0 1,1 0-1,0 0 1,0 0-1,0 1 0,-1-1 1,1 1-1,0-1 1,-1 1-1,1 0 1,-4 0-1,-55 1-3288,50 3-3364</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6.583"/>
    </inkml:context>
    <inkml:brush xml:id="br0">
      <inkml:brushProperty name="width" value="0.025" units="cm"/>
      <inkml:brushProperty name="height" value="0.025" units="cm"/>
    </inkml:brush>
  </inkml:definitions>
  <inkml:trace contextRef="#ctx0" brushRef="#br0">185 125 16560,'0'0'3288,"-12"-2"235,11 2-3430,-4-1 156,0-1 1,1 1-1,-1 1 1,0-1-1,0 1 1,1 0-1,-1 0 0,0 0 1,0 1-1,1-1 1,-1 1-1,0 0 1,1 1-1,-1-1 0,1 1 1,-1 0-1,1 0 1,0 0-1,0 1 1,0 0-1,0-1 1,-6 7-1,4-3-149,0 1 0,0 0 0,1 0 1,0 0-1,0 1 0,1-1 0,0 1 0,0 0 1,1 1-1,0-1 0,0 0 0,1 1 0,0 0 0,1-1 1,0 1-1,0 15 0,1-23-92,1 1 0,-1-1 1,1 0-1,0 1 0,0-1 1,-1 0-1,1 0 0,0 1 1,0-1-1,0 0 0,0 0 0,1 0 1,-1 0-1,0 0 0,0 0 1,0-1-1,1 1 0,-1 0 0,0-1 1,1 1-1,-1-1 0,1 1 1,-1-1-1,1 1 0,-1-1 1,1 0-1,-1 0 0,1 0 0,-1 0 1,1 0-1,-1 0 0,1 0 1,-1-1-1,1 1 0,-1 0 0,3-2 1,5 1 41,1-2 1,0 1 0,-1-1 0,13-6-1,0-2-69,0-1-1,-1 0 0,0-2 0,-2-1 0,1 0 0,-2-2 1,0 0-1,-1-1 0,-1 0 0,0-2 0,-2 1 1,0-2-1,12-25 0,-25 44 3,0-1 1,0 0-1,0 1 0,0-1 1,-1 0-1,1 0 0,-1 1 1,0-1-1,0 0 1,0 0-1,0 0 0,-1-4 1,1 6 12,0 1-1,0 0 1,0 0 0,0-1 0,0 1 0,0 0 0,0 0 0,0-1 0,-1 1 0,1 0 0,0 0 0,0 0 0,0-1 0,0 1-1,-1 0 1,1 0 0,0 0 0,0 0 0,-1 0 0,1-1 0,0 1 0,0 0 0,0 0 0,-1 0 0,1 0 0,0 0 0,0 0 0,-1 0-1,1 0 1,0 0 0,0 0 0,-1 0 0,1 0 0,0 0 0,0 0 0,-1 0 0,1 0 0,0 0 0,0 0 0,-1 0 0,1 1-1,-17 16-120,7 0 111,1-1-1,1 1 0,0 1 1,2 0-1,0 0 1,1 0-1,-4 22 0,4-5 161,1 0 0,1 70 0,3-103-126,0 0 1,0 1-1,0-1 0,0 0 1,1 0-1,-1 0 1,1 1-1,-1-1 1,1 0-1,0 0 1,-1 0-1,1 0 0,0 0 1,1 0-1,-1 0 1,0 0-1,0 0 1,1 0-1,-1-1 1,1 1-1,0-1 1,-1 1-1,1-1 0,0 0 1,0 1-1,0-1 1,0 0-1,0 0 1,0 0-1,0-1 1,0 1-1,0 0 0,0-1 1,1 1-1,-1-1 1,0 0-1,5 0 1,-1 0 52,1-1-1,-1 0 1,1 0 0,-1-1 0,1 0 0,-1 0 0,0-1 0,0 1-1,0-1 1,0 0 0,-1-1 0,7-5 0,3-3-64,-1-1-1,0-1 1,-1 0-1,-1-1 1,0 0-1,12-22 1,-18 27-10,-1 1 0,0-1 0,0 0 0,-1 0 0,-1 0 0,1-1 1,-2 0-1,0 1 0,0-1 0,-1 0 0,0 0 0,-1-16 0,0 27 1,0-1 0,0 1 0,0-1 0,0 1 0,-1 0 0,1-1 0,0 1 0,0 0 0,0-1 0,0 1 0,-1 0 0,1-1 0,0 1 0,-1 0 0,1-1 0,0 1 0,0 0 0,-1 0 0,1-1 0,0 1 0,-1 0 0,1 0 0,0 0 0,-1-1 0,1 1 0,-1 0 0,1 0 0,0 0 0,-1 0 0,1 0 0,-1 0 0,1 0 0,0 0 0,-1 0 0,1 0 0,-1 0 0,1 0 0,0 0 0,-1 0 0,1 0 0,-1 0 0,1 1 0,0-1 0,-1 0 0,1 0 0,0 0 0,-1 1 0,1-1 0,0 0 0,-1 0 0,1 1 0,0-1 0,0 0 0,-1 1 0,-17 15 0,6-2 0,2 0 0,0 1 0,0 1 0,2-1 0,0 2 0,0-1 0,2 1 0,0 0 0,1 0 0,1 1 0,0-1 0,-1 32 0,5-48-54,0 0 1,0 0-1,0 0 0,0 0 1,0 1-1,0-1 0,1 0 0,-1 0 1,1 0-1,-1 0 0,1 0 1,-1 0-1,1 0 0,-1 0 1,1 0-1,0 0 0,-1 0 1,1 0-1,0 0 0,0 0 0,0 0 1,0-1-1,0 1 0,0 0 1,2 0-1,0 0-257,0 0 1,-1 0-1,1-1 0,0 1 0,0-1 1,0 0-1,0 0 0,0 0 1,0 0-1,4-1 0,3-1-1069,-1 0 0,1 0 0,-1-1-1,0-1 1,15-7 0,17-13-6056</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6.915"/>
    </inkml:context>
    <inkml:brush xml:id="br0">
      <inkml:brushProperty name="width" value="0.025" units="cm"/>
      <inkml:brushProperty name="height" value="0.025" units="cm"/>
    </inkml:brush>
  </inkml:definitions>
  <inkml:trace contextRef="#ctx0" brushRef="#br0">196 0 18738,'0'0'3774,"-13"5"-576,-12 4-1523,-44 23 0,62-28-1420,-1 0 0,1 0-1,0 1 1,0 0-1,0 1 1,1-1 0,0 1-1,0 1 1,0-1-1,1 1 1,-9 13 0,13-19-263,1 0 1,0 0 0,-1 0-1,1 0 1,0-1 0,0 1-1,0 0 1,0 0 0,0 0-1,0 0 1,0 0 0,0 0-1,0 0 1,0 0 0,0-1 0,0 1-1,1 0 1,-1 0 0,0 0-1,1 0 1,-1-1 0,0 1-1,1 0 1,-1 0 0,1-1-1,0 1 1,-1 0 0,1-1-1,-1 1 1,1 0 0,0-1-1,0 1 1,-1-1 0,1 1-1,0-1 1,0 1 0,-1-1-1,1 0 1,0 1 0,0-1-1,0 0 1,0 0 0,0 0-1,0 0 1,0 0 0,-1 0-1,3 0 1,54 2-1181,-44-2 769,12-1-375,-12 0 215,1 1 0,0 0 0,0 1 0,-1 0 0,1 1-1,0 1 1,-1 0 0,19 7 0,-31-10 621,0 1 0,0-1 0,0 0 0,0 1 1,0-1-1,-1 1 0,1-1 0,0 1 0,0 0 0,0-1 1,0 1-1,-1 0 0,1-1 0,0 1 0,-1 0 0,1 0 1,-1 0-1,1 0 0,-1 0 0,1-1 0,-1 1 0,1 0 0,-1 0 1,0 0-1,0 0 0,1 0 0,-1 0 0,0 0 0,0 0 1,0 0-1,0 0 0,0 1 0,0-1 0,0 0 0,-1 0 1,1 0-1,0 0 0,-1 0 0,1-1 0,0 1 0,-1 0 0,1 0 1,-1 0-1,1 0 0,-1 0 0,0 0 0,1-1 0,-1 1 1,0 0-1,0-1 0,0 1 0,1 0 0,-3 0 0,-4 5 594,-1 0 0,0 0 0,-18 8 0,1 0 37,-53 19 0,67-30-1280,0 0 1,0-1-1,0 0 1,-19 1-1,7-3-5729</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7.323"/>
    </inkml:context>
    <inkml:brush xml:id="br0">
      <inkml:brushProperty name="width" value="0.025" units="cm"/>
      <inkml:brushProperty name="height" value="0.025" units="cm"/>
    </inkml:brush>
  </inkml:definitions>
  <inkml:trace contextRef="#ctx0" brushRef="#br0">72 0 21140,'0'0'5413,"-31"83"-3363,18-44-1249,0 5-129,6 1-447,-1-6-193,8-3-32,0-9-641,8-8-1313,4-13-2274,-1-6-2242</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7.823"/>
    </inkml:context>
    <inkml:brush xml:id="br0">
      <inkml:brushProperty name="width" value="0.025" units="cm"/>
      <inkml:brushProperty name="height" value="0.025" units="cm"/>
    </inkml:brush>
  </inkml:definitions>
  <inkml:trace contextRef="#ctx0" brushRef="#br0">3 100 7944,'11'-5'7681,"21"-10"-4252,47-15 0,-36 17-1552,1 2-1,0 2 0,0 2 1,82-2-1,-124 8-1854,-1 1 0,1 0 1,0 0-1,0 0 0,-1 1 1,1-1-1,0 0 0,-1 1 1,1-1-1,0 1 0,-1-1 1,1 1-1,-1 0 1,1 0-1,-1 0 0,3 1 1,-3-1-12,-1 0 1,1-1 0,-1 1 0,0 0 0,1 0-1,-1-1 1,0 1 0,1 0 0,-1 0 0,0 0-1,0 0 1,0 0 0,0-1 0,0 1 0,0 0 0,0 0-1,0 0 1,0 0 0,0 0 0,0-1 0,-1 1-1,1 0 1,-1 1 0,-1 2 12,0 1 0,-1-1 0,1 0 0,-1 0 0,0 0-1,0-1 1,-1 1 0,1-1 0,-8 7 0,-91 52-24,15-10 0,85-51 0,0 1 0,0-1 0,0 0 0,1 1 0,-1-1 0,0 1 0,1-1 0,-1 1 0,1 0 0,0 0 0,-1-1 0,1 1 0,0 0 0,0 0 0,0 0 0,-1 3 0,2-4 0,0 0 0,0 1 0,1-1 0,-1 0 0,0 0 0,0 0 0,1 1 0,-1-1 0,0 0 0,1 0 0,-1 0 0,1 0 0,-1 0 0,1 0 0,0 0 0,0 0 0,-1 0 0,1 0 0,0 0 0,0 0 0,2 1 0,6 4 0,2 0 0,-1-1 0,0 0 0,1 0 0,13 3 0,7 3 0,-21-6 0,1 0 0,-1 1 0,-1 0 0,1 1 0,-1 0 0,16 15 0,-23-20 0,-1 0 0,1-1 0,-1 1 0,0 0 0,1 0 0,-1 0 0,0 0 0,0 0 0,-1 1 0,1-1 0,0 0 0,-1 0 0,1 1 0,-1-1 0,0 0 0,1 5 0,-2-5 0,0 1 0,0-1 0,0 1 0,0-1 0,0 1 0,0-1 0,0 0 0,-1 0 0,1 0 0,-1 0 0,0 0 0,0 0 0,1 0 0,-1 0 0,-1 0 0,1-1 0,0 1 0,-4 1 0,-17 9 0,-1-1 0,0-1 0,0-1 0,-1-1 0,0-1 0,-1-1 0,1-2 0,-1 0 0,0-2 0,-43-1 0,65-1 0,1 0 0,0-1 0,-1 1 0,1-1 0,0 0 0,-1 0 0,1 0 0,0 0 0,0 0 0,0-1 0,0 1 0,0-1 0,0 0 0,0 0 0,1 0 0,-1-1 0,1 1 0,-1 0 0,1-1 0,0 0 0,0 1 0,0-1 0,0 0 0,-2-5 0,3 6 0,1-1 0,-1 1 0,1-1 0,-1 1 0,1-1 0,0 1 0,0-1 0,0 1 0,0-1 0,0 1 0,1-1 0,-1 1 0,1-1 0,-1 1 0,1 0 0,0-1 0,0 1 0,0 0 0,0-1 0,1 1 0,-1 0 0,1 0 0,-1 0 0,1 0 0,0 1 0,-1-1 0,1 0 0,0 1 0,0-1 0,0 1 0,0-1 0,1 1 0,3-2 0,42-16-2266,27-2-5993,-39 11 4226,12-3-5496</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8.164"/>
    </inkml:context>
    <inkml:brush xml:id="br0">
      <inkml:brushProperty name="width" value="0.025" units="cm"/>
      <inkml:brushProperty name="height" value="0.025" units="cm"/>
    </inkml:brush>
  </inkml:definitions>
  <inkml:trace contextRef="#ctx0" brushRef="#br0">47 1 17745,'0'0'12428,"-28"79"-11596,17-44-351,5 3-193,4-3-128,2-3-64,0-4-32,14-9-384,4-6-1185,2-9-1122,1-4-928,1-6-2915</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08.494"/>
    </inkml:context>
    <inkml:brush xml:id="br0">
      <inkml:brushProperty name="width" value="0.025" units="cm"/>
      <inkml:brushProperty name="height" value="0.025" units="cm"/>
    </inkml:brush>
  </inkml:definitions>
  <inkml:trace contextRef="#ctx0" brushRef="#br0">195 31 19891,'0'0'5829,"-10"59"-3138,-4-27-1506,-1 4-128,1 1-609,1 2-95,2-1-193,4 0-64,4-5-96,3-5-384,0-5-769,0-7-1090,0-11-1985</inkml:trace>
  <inkml:trace contextRef="#ctx0" brushRef="#br0" timeOffset="1">1 40 13677,'8'-5'4917,"7"-2"-3773,0 1 0,1 1 0,0 1 0,0 0 1,0 1-1,1 0 0,-1 2 0,30 0 0,-24 0-691,138 5 1601,-139-2-1950,0 1 1,0 1-1,-1 0 1,1 2-1,29 12 1,-49-18-107,0 0-1,0 1 1,0-1 0,0 1-1,0-1 1,0 1 0,0-1-1,0 1 1,0 0 0,0-1-1,0 1 1,0 0 0,0 0-1,0 0 1,-1 0 0,1 0-1,0-1 1,-1 1 0,1 0-1,-1 1 1,1-1 0,0 1-1,-2-1 16,1 0 0,0 0-1,0 0 1,-1-1-1,1 1 1,0 0 0,-1 0-1,1 0 1,-1 0-1,1-1 1,-1 1 0,1 0-1,-1 0 1,0-1-1,1 1 1,-1 0 0,0-1-1,0 1 1,1-1-1,-2 2 1,-52 21 484,52-22-500,-209 58 90,120-47-3105,65-11-4136</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30.728"/>
    </inkml:context>
    <inkml:brush xml:id="br0">
      <inkml:brushProperty name="width" value="0.025" units="cm"/>
      <inkml:brushProperty name="height" value="0.025" units="cm"/>
    </inkml:brush>
  </inkml:definitions>
  <inkml:trace contextRef="#ctx0" brushRef="#br0">110 66 4773,'0'0'2306,"-9"-5"-1452,-53-32 30,30 18 1244,26 15-44,9 5 907,7 3-2946,0 0 0,0-1 0,0 0-1,1-1 1,-1 0 0,1 0-1,11 0 1,81-4 580,-41 0 58,484 38 1746,-110-2-2312,-265-28 413,1127 80 1412,-712-44-1860,4-42-41,-258-2-25,794 20 235,-513-22-192,748 12 42,-391 45-102,-23-2 13,534-39 73,-1236-19-69,200 6-11,-415 4-817,0 2 0,0 1 0,47 17 0,16 3-2330,-55-20-1956</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44.630"/>
    </inkml:context>
    <inkml:brush xml:id="br0">
      <inkml:brushProperty name="width" value="0.025" units="cm"/>
      <inkml:brushProperty name="height" value="0.025" units="cm"/>
    </inkml:brush>
  </inkml:definitions>
  <inkml:trace contextRef="#ctx0" brushRef="#br0">22 231 8360,'0'0'3198,"-4"-10"-2472,1 4-760,0-1 1,0 0 0,1 0 0,0 0-1,1 0 1,-1 0 0,1 0 0,1-1-1,-1 1 1,1 0 0,1 0 0,-1-1-1,1 1 1,0 0 0,1 0 0,0 0-1,0 0 1,0 0 0,1 0 0,0 1 0,5-9-1,-7 13-52,4-4 60,-1-1 0,1 0 0,1 1 0,-1 0 0,11-8 0,-14 12 146,0 1 0,0 0 0,0 0 0,0 0 0,0 0 0,0 0 0,0 1 0,0-1 0,0 0 0,1 1 0,-1 0 0,0 0 0,0-1 0,1 1 0,-1 0 0,0 1 0,0-1 0,0 0 0,1 1 0,-1-1 0,0 1 0,0 0 0,0 0 0,0 0 0,3 1 0,51 29 2211,-26-13-1770,1-2 0,0-1 0,47 15 0,13-6-23,1-5 1,1-3 0,100 3 0,289-10 740,-313-9-918,762 43-35,355-40-262,-706-10-27,-23 1 35,-387-3-44,214-41 0,-210 20 362,-213 18-96,-50 5-476,0 3 1,-178 18 0,113-3-263,-30-2 296,-454 37 248,-145 18-103,-4-39-383,177-7 412,-511-9-53,1107-10 28,-58-5 37,0 4 1,-1 3 0,-116 17-1,165-11-140,33-1-315,47-1-148,-44-4 758,640 35 50,799-58-1,485-67-108,-584 80-919,-1187 17-2165,-57 0-2700,3 2-6949</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46.637"/>
    </inkml:context>
    <inkml:brush xml:id="br0">
      <inkml:brushProperty name="width" value="0.025" units="cm"/>
      <inkml:brushProperty name="height" value="0.025" units="cm"/>
    </inkml:brush>
  </inkml:definitions>
  <inkml:trace contextRef="#ctx0" brushRef="#br0">116 174 8264,'0'0'117,"-11"5"11,3-3 43,-51 23 584,56-23-314,-1 0-1,1 0 1,0 0 0,0 0 0,0 1-1,0 0 1,0-1 0,0 1 0,-2 4-1,4-6-342,1 0-1,-1 0 0,1 1 0,-1-1 1,1 0-1,-1 0 0,1 1 1,0-1-1,0 0 0,0 1 0,0-1 1,0 0-1,0 0 0,0 1 0,0-1 1,0 0-1,0 1 0,1-1 0,-1 0 1,1 0-1,-1 1 0,1-1 1,0 1-1,1 2 8,1-1 0,-1 1-1,1-1 1,0 0 0,0 0 0,0 0 0,5 3 0,4 2-21,0 0 1,0-1 0,18 8 0,-12-9-47,0 0 1,1-1-1,0 0 0,-1-2 0,32 2 1,100-4 49,-79-3-6,-7 1 42,86 0 345,233 26 1,282 24 931,5-55-1396,-171-2 73,897-51 376,100-124-161,-1376 168-289,49-5-163,200-52-1,-347 66-842,-1 0 0,0-2-1,31-16 1,-14-1-4608</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3.745"/>
    </inkml:context>
    <inkml:brush xml:id="br0">
      <inkml:brushProperty name="width" value="0.025" units="cm"/>
      <inkml:brushProperty name="height" value="0.025" units="cm"/>
    </inkml:brush>
  </inkml:definitions>
  <inkml:trace contextRef="#ctx0" brushRef="#br0">1 460 15695,'8'-7'1687,"33"-27"514,82-52-1,-69 54-1920,1 3 0,1 2-1,70-23 1,-113 46-275,1-1 0,1 2 1,-1 0-1,20-2 1,-32 5-4,0-1 1,1 1-1,-1 0 1,1 0-1,-1 0 1,1 1 0,-1-1-1,0 1 1,1-1-1,-1 1 1,1 0 0,-1-1-1,0 1 1,0 0-1,0 1 1,1-1-1,-1 0 1,0 1 0,0-1-1,-1 1 1,1-1-1,0 1 1,-1 0 0,1 0-1,-1 0 1,1 0-1,-1 0 1,0 0-1,0 0 1,0 1 0,0-1-1,1 5 1,3 17 608,-4-19-481,-1 0 0,1 0 1,0 0-1,1 0 1,-1-1-1,1 1 1,0 0-1,5 8 1,-5-11-69,0-1-1,-1 0 1,1 0 0,0 0 0,0 1 0,0-1-1,0-1 1,-1 1 0,2 0 0,-1 0 0,0-1 0,0 1-1,0-1 1,0 0 0,0 0 0,0 0 0,0 0-1,0 0 1,1 0 0,-1 0 0,0-1 0,0 1-1,0-1 1,0 1 0,0-1 0,3-1 0,15-7 562,-1-1 0,-1-1 1,1 0-1,-2-2 0,1 0 0,26-26 1,-25 22-426,7-6-344,64-52 1301,-23 30-5258,-49 32-809,3-9-2173</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4.302"/>
    </inkml:context>
    <inkml:brush xml:id="br0">
      <inkml:brushProperty name="width" value="0.025" units="cm"/>
      <inkml:brushProperty name="height" value="0.025" units="cm"/>
    </inkml:brush>
  </inkml:definitions>
  <inkml:trace contextRef="#ctx0" brushRef="#br0">0 162 11050,'0'0'6086,"34"-50"-5349,-4 23-129,11 5-31,5 0-545,3 7-1409,-3 2-2083,-5 7-768,-3-1-4868</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4.630"/>
    </inkml:context>
    <inkml:brush xml:id="br0">
      <inkml:brushProperty name="width" value="0.025" units="cm"/>
      <inkml:brushProperty name="height" value="0.025" units="cm"/>
    </inkml:brush>
  </inkml:definitions>
  <inkml:trace contextRef="#ctx0" brushRef="#br0">382 3 4612,'0'0'13928,"-8"0"-11915,-15-2-974,0 1 1,0 2 0,0 0 0,0 2-1,1 0 1,-1 2 0,1 0-1,-27 11 1,41-14-1000,0 2-1,0-1 1,0 1 0,0 0-1,0 1 1,1-1 0,0 1-1,0 1 1,0 0 0,1 0-1,0 0 1,0 1 0,0-1-1,1 1 1,0 1 0,0-1-1,1 1 1,0 0 0,0 0-1,1 0 1,0 0 0,1 1-1,0-1 1,0 1 0,-1 12-1,3-18-34,0 1 0,0 0 0,1-1 0,-1 1 0,1 0-1,0-1 1,0 1 0,0 0 0,0-1 0,1 0 0,0 1 0,-1-1-1,1 0 1,0 0 0,1 0 0,-1 0 0,0 0 0,1 0 0,0-1-1,0 1 1,-1-1 0,1 0 0,1 0 0,-1 0 0,0 0 0,0 0 0,1-1-1,-1 1 1,1-1 0,-1 0 0,6 1 0,3 1-291,0-1 0,1 0 0,0-1 0,-1 0 0,1-1 0,0 0 0,-1-1 0,18-3 0,6-10-5066,-13-1-1441,5-8-7599</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4.958"/>
    </inkml:context>
    <inkml:brush xml:id="br0">
      <inkml:brushProperty name="width" value="0.025" units="cm"/>
      <inkml:brushProperty name="height" value="0.025" units="cm"/>
    </inkml:brush>
  </inkml:definitions>
  <inkml:trace contextRef="#ctx0" brushRef="#br0">157 10 20916,'-8'0'1575,"3"-1"-1416,-1 1 0,1 0 0,-1 0 0,1 1 1,0 0-1,-1 0 0,1 0 0,0 0 0,0 1 0,-1 0 1,2 0-1,-1 0 0,0 1 0,0 0 0,1 0 1,-1 0-1,1 0 0,0 1 0,0-1 0,0 1 0,-4 6 1,3-4-106,1 1 0,0-1 0,0 0 0,1 1 0,0 0 0,0 0 0,0 0 0,1 0 0,0 0 0,1 1 0,0-1 0,0 1 0,0-1 0,1 1 0,0-1 0,1 9 0,0-15-47,-1 0-1,1-1 1,0 1 0,-1 0 0,1 0-1,0 0 1,0-1 0,0 1 0,-1-1-1,1 1 1,0 0 0,0-1 0,0 1-1,0-1 1,0 0 0,0 1 0,0-1-1,0 0 1,0 0 0,0 0 0,0 1-1,0-1 1,0 0 0,0 0 0,0-1-1,0 1 1,1 0 0,-1 0 0,1-1-1,32-7 272,-18 1-189,-1-2 0,0 1 0,0-2 0,-1 0 0,-1-1 0,16-14-1,-5 0 13,0 0-1,23-32 1,-89 152 139,32-74-210,4-12-25,1 0 0,1 1 0,0-1 0,0 1 0,1 0 0,0 0 0,0 0 0,1 0 0,-1 21 0,4-30-99,-1-1-1,1 1 0,0 0 1,0 0-1,-1 0 1,1 0-1,0-1 1,0 1-1,0 0 1,0-1-1,0 1 0,0-1 1,0 1-1,0-1 1,0 1-1,0-1 1,0 0-1,0 0 0,0 1 1,1-1-1,-1 0 1,0 0-1,0 0 1,0 0-1,0 0 1,0 0-1,0-1 0,0 1 1,1 0-1,-1-1 1,0 1-1,1-1 1,40-12-6272,-12-7-2309</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5.320"/>
    </inkml:context>
    <inkml:brush xml:id="br0">
      <inkml:brushProperty name="width" value="0.025" units="cm"/>
      <inkml:brushProperty name="height" value="0.025" units="cm"/>
    </inkml:brush>
  </inkml:definitions>
  <inkml:trace contextRef="#ctx0" brushRef="#br0">164 1 18770,'0'0'10735,"-5"9"-10660,3-5-73,-17 36-8,18-39-5,1 1 0,0-1 0,0 0 1,-1 1-1,1-1 0,0 0 0,0 1 0,0-1 0,0 0 0,1 1 1,-1-1-1,0 0 0,0 1 0,1-1 0,-1 0 0,1 1 0,-1-1 0,1 0 1,0 0-1,-1 0 0,1 0 0,0 0 0,0 1 0,0-1 0,0-1 1,0 1-1,0 0 0,0 0 0,0 0 0,0 0 0,0-1 0,0 1 1,1-1-1,-1 1 0,2 0 0,51 13-346,-38-12 168,-1 2-1,0 0 0,0 0 1,-1 1-1,19 10 1,-30-13 158,-1-1 1,1 1 0,-1 0 0,1 0 0,-1 0 0,0 0 0,1 0 0,-1 0 0,-1 1 0,1-1-1,0 1 1,0 0 0,-1-1 0,0 1 0,1 0 0,-1 0 0,0 0 0,0 0 0,-1 0 0,1 0-1,-1 0 1,1 0 0,-1 0 0,0 0 0,0 0 0,0 0 0,-1 0 0,1 0 0,-1 0 0,1 0-1,-1 0 1,-1 3 0,0-2 71,-1 0 1,1 0-1,0 0 0,-1 0 0,0 0 0,0 0 0,0-1 0,0 0 0,-1 1 1,1-1-1,-1-1 0,0 1 0,0 0 0,0-1 0,0 0 0,0 0 1,-1 0-1,-5 2 0,-13 3 596,-1 0 1,-28 4-1,41-9-384,0 0-368,-5 2 471,-1-2-1,1 0 1,-33 0 0,46-2-558,-1 0 0,0-1-1,1 1 1,-1-1 0,0 0-1,1 0 1,0-1 0,-1 1-1,1-1 1,-4-2 0,5 3-230,1 0 1,-1-1 0,0 1 0,1-1-1,-1 0 1,1 0 0,0 1 0,-1-1-1,1 0 1,0 0 0,0 0-1,0 0 1,0 0 0,1-1 0,-1 1-1,1 0 1,-1-4 0,-1-28-8970</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5.662"/>
    </inkml:context>
    <inkml:brush xml:id="br0">
      <inkml:brushProperty name="width" value="0.025" units="cm"/>
      <inkml:brushProperty name="height" value="0.025" units="cm"/>
    </inkml:brush>
  </inkml:definitions>
  <inkml:trace contextRef="#ctx0" brushRef="#br0">1 32 18129,'0'0'10634,"66"-13"-9897,-33 13-449,5-2-192,3 1-320,1-1-2466,4-5-2499,-5 0-3428</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6.054"/>
    </inkml:context>
    <inkml:brush xml:id="br0">
      <inkml:brushProperty name="width" value="0.025" units="cm"/>
      <inkml:brushProperty name="height" value="0.025" units="cm"/>
    </inkml:brush>
  </inkml:definitions>
  <inkml:trace contextRef="#ctx0" brushRef="#br0">114 33 12107,'0'0'6006,"-7"11"-3961,0-2-1568,1-1-3,0 0 0,1-1 1,0 2-1,0-1 0,1 1 1,0-1-1,0 1 0,-3 12 1,7-21-495,0 1 0,1 0 0,-1-1 0,0 1 0,0-1 0,1 1 0,-1 0 0,0-1 0,0 1 1,1-1-1,-1 1 0,1-1 0,-1 1 0,0-1 0,1 1 0,-1-1 0,1 1 0,-1-1 0,1 0 1,0 1-1,-1-1 0,1 0 0,-1 0 0,1 1 0,-1-1 0,1 0 0,0 0 0,-1 0 0,1 0 1,0 1-1,-1-1 0,2 0 0,29 2-1106,-20-2 485,-8 1 543,1-1 0,-1 1 0,1 0 0,-1 0 0,1 0 0,-1 0-1,0 1 1,0-1 0,1 1 0,-1 0 0,0 0 0,-1 0 0,1 0 0,0 1 0,0-1 0,-1 1 0,0 0 0,1-1 0,-1 1 0,0 0 0,-1 0 0,1 0-1,0 1 1,-1-1 0,0 0 0,2 7 0,-2-5 222,0-1 1,-1 0-1,1 0 0,-1 1 0,0-1 0,-1 0 0,1 1 1,-1-1-1,0 0 0,0 0 0,0 1 0,0-1 0,-1 0 1,1 0-1,-1 0 0,0-1 0,-1 1 0,1 0 0,-1-1 1,1 1-1,-1-1 0,-4 4 0,2-3 422,-1 1 0,0-1 0,1 1 0,-2-1 1,1-1-1,0 0 0,-1 1 0,1-2 0,-1 1 0,0-1 0,0 0 0,0-1 0,0 1 0,-1-1 0,1-1 0,-9 1 1,14-2-619,1 1 0,-1-1 0,1 1 1,-1-1-1,1 1 0,-1-1 0,1 0 1,-1 1-1,1-1 0,0 0 1,0 0-1,-1 0 0,1 0 0,0-1 1,0 1-1,0 0 0,0 0 0,0-1 1,0 1-1,1 0 0,-1-1 0,0 1 1,1-1-1,-1 1 0,1-1 1,-1 1-1,1-1 0,0 1 0,-1-3 1,-2-53-8970,3 46 6033,0-25-8805</inkml:trace>
  <inkml:trace contextRef="#ctx0" brushRef="#br0" timeOffset="1">107 25 10282,'0'0'12524,"63"-24"-11403,-30 23-737,6 1-288,10 0-256,10 0-2370,9 2-353,0 5-384,4-4-8424</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6.379"/>
    </inkml:context>
    <inkml:brush xml:id="br0">
      <inkml:brushProperty name="width" value="0.025" units="cm"/>
      <inkml:brushProperty name="height" value="0.025" units="cm"/>
    </inkml:brush>
  </inkml:definitions>
  <inkml:trace contextRef="#ctx0" brushRef="#br0">304 0 15663,'0'0'2851,"-54"39"-193,23-17-64,-2 3-383,2 1-642,2-2-800,7 5-641,1-5-96,4 3-224,3-4-801,2-4-641,-1-6-1761,1-7-1570,-2-6-5733</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6.718"/>
    </inkml:context>
    <inkml:brush xml:id="br0">
      <inkml:brushProperty name="width" value="0.025" units="cm"/>
      <inkml:brushProperty name="height" value="0.025" units="cm"/>
    </inkml:brush>
  </inkml:definitions>
  <inkml:trace contextRef="#ctx0" brushRef="#br0">111 1 21236,'-9'5'747,"-1"0"-368,0 1 0,1 1 0,-1 0 0,1 1 0,-12 12 0,18-17-308,1 0 1,-1 0-1,1 0 0,-1 0 1,1 0-1,0 0 0,0 1 1,1-1-1,-1 1 0,1-1 1,0 1-1,-1 0 1,2 0-1,-1-1 0,0 1 1,1 0-1,0 0 0,0 0 1,0 0-1,0 0 0,0 0 1,1-1-1,0 1 0,1 4 1,-1-6-68,0 0 1,0-1 0,0 1 0,1-1 0,-1 1-1,1-1 1,-1 1 0,1-1 0,-1 0-1,1 0 1,0 0 0,0 0 0,-1 0-1,1 0 1,0 0 0,0 0 0,0-1 0,0 1-1,0-1 1,0 0 0,0 1 0,2-1-1,52 1 415,-46-2-243,1 0 10,0-1 0,0 0 0,0 0 0,0-1 0,-1-1 1,1 1-1,-1-2 0,17-9 0,-24 13-99,1-1 1,-1 0-1,1 0 1,-1-1 0,0 1-1,0 0 1,0-1-1,-1 0 1,1 0-1,0 0 1,-1 0 0,0 0-1,0 0 1,0-1-1,0 1 1,0-1-1,-1 1 1,1-1 0,-1 0-1,0 1 1,0-1-1,-1 0 1,1 0 0,-1 0-1,0 0 1,0 0-1,-1-7 1,1 9-80,0 0 1,-1 1-1,0-1 0,1 0 1,-1 1-1,0-1 0,0 1 1,0-1-1,0 1 0,0-1 1,0 1-1,0-1 0,0 1 1,-1 0-1,1 0 1,0 0-1,-1 0 0,1 0 1,-1 0-1,0 0 0,-2-1 1,0 1-16,0 0 0,0 0 0,0 1 0,0-1 0,0 1 0,0 0 1,0 0-1,-1 0 0,-4 2 0,-1 0-10,0 0 0,0 1 0,0 0 0,1 1 0,0 0 0,-1 1 0,-7 5 0,1 1 47,0 2 1,1 0 0,-23 25 0,34-34-95,0 1 0,1-1 0,-1 1 1,1 0-1,0 0 0,0 0 0,1 1 0,0-1 1,-1 1-1,2-1 0,-1 1 0,1 0 1,0 0-1,0 0 0,0-1 0,1 12 1,1-14-303,0 0-1,0-1 1,0 1 0,0 0 0,1-1 0,-1 1 0,1-1 0,0 0 0,0 1 0,-1-1 0,1 0 0,1 0 0,-1 0 0,0-1 0,0 1 0,1 0 0,-1-1 0,1 1-1,-1-1 1,1 0 0,0 0 0,0 0 0,-1 0 0,1-1 0,0 1 0,0-1 0,4 1 0,30 7-6142</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7.063"/>
    </inkml:context>
    <inkml:brush xml:id="br0">
      <inkml:brushProperty name="width" value="0.025" units="cm"/>
      <inkml:brushProperty name="height" value="0.025" units="cm"/>
    </inkml:brush>
  </inkml:definitions>
  <inkml:trace contextRef="#ctx0" brushRef="#br0">149 13 9097,'0'0'5664,"-12"12"-2376,-5 2-2616,-49 49 4399,59-57-4376,1 1 0,0 1-1,0-1 1,1 1 0,0 0 0,0 0 0,-6 17-1,10-24-678,1 0 0,-1-1 0,1 1 0,0 0 0,0 0-1,-1 0 1,1 0 0,0 0 0,0 0 0,0 0 0,0-1 0,0 1-1,0 0 1,0 0 0,1 0 0,-1 0 0,0 0 0,0 0-1,1 0 1,-1 0 0,0-1 0,1 1 0,-1 0 0,1 0-1,-1-1 1,1 1 0,-1 0 0,1 0 0,0-1 0,0 1-1,1 0 30,0 0-1,0 0 1,0-1-1,0 1 1,0-1-1,0 0 0,0 0 1,0 1-1,0-1 1,0 0-1,0-1 0,0 1 1,2-1-1,4 0 116,1-1 0,-1-1-1,0 0 1,0 0 0,15-8 0,-11 3-8,0 0 0,-1-2 0,0 1 0,17-19 0,-24 23-113,0 1 0,-1-1 0,0 0 0,1 0 0,-2-1 0,1 1 0,-1-1 0,1 1 0,-1-1 0,-1 0 0,1 1 0,-1-1 0,0 0 0,0-7 0,-2 11-57,1 0 0,-1 1 0,0-1 0,0 0 0,0 0 0,0 1 0,0-1 0,0 0 0,-1 1 0,1-1 0,0 1 0,-1 0 0,1-1 0,-1 1 0,0 0 0,1 0 0,-1 0 0,0 0 0,1 0 1,-1 0-1,0 0 0,0 1 0,0-1 0,0 1 0,0 0 0,0-1 0,0 1 0,0 0 0,0 0 0,0 0 0,-3 1 0,4-2-64,-1 1-1,0 0 1,0-1 0,0 1 0,0 0 0,1 0 0,-1 0 0,0 1-1,0-1 1,0 0 0,1 1 0,-1-1 0,0 1 0,0 0-1,1-1 1,-1 1 0,0 0 0,1 0 0,-1 0 0,1 0 0,-1 1-1,1-1 1,0 0 0,-1 0 0,1 1 0,0-1 0,0 1-1,0-1 1,0 1 0,0 0 0,0-1 0,1 1 0,-2 3-1,3-1-6696</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7.594"/>
    </inkml:context>
    <inkml:brush xml:id="br0">
      <inkml:brushProperty name="width" value="0.025" units="cm"/>
      <inkml:brushProperty name="height" value="0.025" units="cm"/>
    </inkml:brush>
  </inkml:definitions>
  <inkml:trace contextRef="#ctx0" brushRef="#br0">80 267 11691,'3'-9'4169,"-2"5"-3935,5-11 1829,-2 0 0,0-1 0,-1 1 0,3-27 0,-6 42-2005,0 0 0,0-1 1,0 1-1,0 0 0,0-1 0,0 1 0,0-1 1,0 1-1,0 0 0,-1-1 0,1 1 0,0 0 1,0 0-1,0-1 0,0 1 0,0 0 0,-1-1 0,1 1 1,0 0-1,0-1 0,0 1 0,-1 0 0,1 0 1,0-1-1,0 1 0,-1 0 0,1 0 0,0 0 1,-1 0-1,1-1 0,0 1 0,-1 0 0,1 0 1,0 0-1,-1 0 0,1 0 0,-1 0 0,-15 4 576,-13 16-596,23-14-12,1 0-1,0 0 1,0 1 0,0-1 0,1 1 0,0 0-1,0 1 1,0-1 0,1 1 0,1-1 0,-4 16-1,6-22-26,0-1 1,0 1-1,0-1 0,0 1 0,0-1 0,0 1 0,0 0 0,1-1 1,-1 1-1,0-1 0,0 1 0,1-1 0,-1 1 0,0-1 0,1 1 0,-1-1 1,1 1-1,-1-1 0,0 0 0,1 1 0,-1-1 0,1 0 0,-1 1 1,1-1-1,-1 0 0,1 1 0,0-1 0,-1 0 0,1 0 0,-1 0 0,1 0 1,-1 0-1,1 1 0,0-1 0,-1 0 0,1 0 0,-1 0 0,1-1 1,0 1-1,-1 0 0,2 0 0,28-6 80,-14-1-34,-1-1-1,1 0 1,-2-1-1,1 0 0,-1-1 1,-1-1-1,18-17 1,-4 0 212,-1 0 0,28-40-1,-33 32 308,-9 16-311,-15 29-461,-18 34-17,-40 98 69,54-122 163,1 0 1,1 1-1,1 0 1,0 0-1,0 31 1,3-49 3,1-1 1,0 1-1,0-1 1,-1 1-1,1 0 1,0-1-1,1 1 1,-1-1-1,0 1 1,0-1-1,1 1 1,-1-1-1,1 1 1,-1-1-1,1 0 1,-1 1-1,1-1 1,0 1-1,0-1 1,0 0-1,0 0 1,0 0 0,0 1-1,0-1 1,0 0-1,0 0 1,1 0-1,-1-1 1,0 1-1,1 0 1,-1 0-1,0-1 1,1 1-1,-1-1 1,1 1-1,-1-1 1,1 0-1,-1 1 1,1-1-1,-1 0 1,1 0-1,0 0 1,-1 0-1,3-1 1,2 0 87,0 0 0,-1-1 0,1 0 0,0 0 0,-1-1 0,1 1 0,-1-1 0,0-1 0,0 1 0,6-5 0,0-1-93,-1-1 1,0 1-1,-1-1 1,0-1-1,-1 0 1,0 0-1,-1-1 1,0 0-1,-1 0 1,0 0-1,-1-1 1,0 0-1,-1 0 1,-1 0-1,0 0 1,0-1-1,0-15 1,-3 29-7,0-1 0,0 1 0,0-1 0,0 1 0,0 0 0,0-1 0,0 1 0,0 0 0,0-1 0,0 1 0,0-1 0,0 1 0,0 0 0,0-1 0,0 1 0,0 0 0,0-1 0,0 1 0,-1 0 0,1-1 0,0 1 0,0 0 0,0-1 0,-1 1 0,1 0 0,0-1 0,0 1 0,-1 0 0,1 0 0,0-1 0,-1 1 0,1 0 0,0 0 0,-1 0 0,1-1 0,0 1 0,-1 0 0,1 0 0,0 0 0,-1 0 0,0 0 0,-16 10 0,-13 25 0,15-15 0,-27 43 0,39-58 0,0-1 0,1 1 0,0-1 0,0 1 0,1 0 0,-1 0 0,1 0 0,0 0 0,0 0 0,1 1 0,-1 6 0,2-10-164,0 0 1,0-1-1,1 1 1,-1-1-1,0 1 1,1-1-1,-1 0 1,1 1-1,-1-1 1,1 0-1,-1 0 1,1 0-1,0 0 1,0 0-1,0 0 1,-1-1-1,1 1 1,0-1-1,0 1 1,0-1-1,0 0 1,0 1-1,0-1 1,0 0-1,0 0 1,3-1-1,57-2-7806,-29-9-337</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7.970"/>
    </inkml:context>
    <inkml:brush xml:id="br0">
      <inkml:brushProperty name="width" value="0.025" units="cm"/>
      <inkml:brushProperty name="height" value="0.025" units="cm"/>
    </inkml:brush>
  </inkml:definitions>
  <inkml:trace contextRef="#ctx0" brushRef="#br0">100 1 16816,'0'0'11483,"-10"0"-10127,8 0-1320,-48 4 775,48-4-802,0 0-1,0 1 0,0-1 1,1 1-1,-1 0 0,0-1 1,1 1-1,-1 0 0,0 0 0,1 0 1,-1 0-1,1 0 0,0 0 1,-1 1-1,1-1 0,0 0 1,0 1-1,-1-1 0,1 1 0,0-1 1,1 1-1,-1 0 0,0-1 1,0 1-1,1 0 0,-1 0 1,1-1-1,-1 1 0,1 0 0,0 3 1,1-3-122,1 0 0,0 0-1,0 0 1,0-1 0,0 1 0,0 0 0,0-1 0,0 1 0,1-1 0,-1 0-1,0 0 1,1 0 0,-1 0 0,1 0 0,0 0 0,4 0 0,2 2-521,18 6-1113,-18-6 1521,0-1-1,0 1 1,-1 0-1,0 1 0,0 0 1,0 0-1,0 1 1,0 0-1,-1 0 1,11 10-1,-18-14 294,1-1 0,-1 1-1,1 0 1,-1 0 0,1 0 0,-1-1-1,0 1 1,1 0 0,-1 0 0,0 0-1,0 0 1,1 0 0,-1-1 0,0 1-1,0 0 1,0 0 0,0 0 0,0 0 0,0 0-1,-1 0 1,1 0 0,0 0 0,0-1-1,-1 1 1,1 0 0,-1 1 0,-21 17 1837,-41 5 1348,55-22-2769,0 1-166,4-1-230,-1 0 0,0-1 0,0 1 0,0-1 0,0 0 0,1 0 0,-1-1 0,-1 1 0,1-1 0,0 0 0,-8-1 0,13 0-145,0 0 0,0 1 0,-1-1 0,1 1 0,0-1 0,0 0 0,0 1 0,0-1 0,0 1 0,0-1 0,0 0 0,0 1 0,0-1 0,0 0 0,0 1 0,1-1 0,-1 1 0,0-1 0,0 0 0,1 1 0,-1-1 0,0 1 0,1-1 0,-1 1 0,0-1 0,1 1 0,-1-1 0,1 1 0,-1 0 0,1-1 0,-1 1 0,2-1 0,14-15-4082,8-3-1134,8-2-2168</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8.324"/>
    </inkml:context>
    <inkml:brush xml:id="br0">
      <inkml:brushProperty name="width" value="0.025" units="cm"/>
      <inkml:brushProperty name="height" value="0.025" units="cm"/>
    </inkml:brush>
  </inkml:definitions>
  <inkml:trace contextRef="#ctx0" brushRef="#br0">193 1 18898,'0'0'4836,"-49"36"-3138,21-1-193,-2 4-672,-2 3-416,8 2-65,5-3-224,10-5-128,7-4-32,2-8-1185,14-7-1025,3-8-673,2-9-224,-4-1-8007</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8.701"/>
    </inkml:context>
    <inkml:brush xml:id="br0">
      <inkml:brushProperty name="width" value="0.025" units="cm"/>
      <inkml:brushProperty name="height" value="0.025" units="cm"/>
    </inkml:brush>
  </inkml:definitions>
  <inkml:trace contextRef="#ctx0" brushRef="#br0">8 105 18802,'0'0'3475,"-1"-9"225,-5-33-572,6 40-3032,0 0 0,1 1 0,-1-1 0,1 0 0,-1 0 0,1 0 0,-1 0 0,1 0 0,0 1 0,0-1 1,0 0-1,0 1 0,0-1 0,1 0 0,-1 1 0,0 0 0,1-1 0,-1 1 0,1 0 0,-1 0 0,1-1 0,0 1 0,-1 1 0,1-1 0,0 0 0,0 0 1,0 1-1,0-1 0,2 0 0,58-8 123,-59 8-138,24 0 35,-1 0 0,53 7 0,-71-5-116,1 0 1,0 1 0,0 1 0,-1-1-1,0 1 1,1 1 0,-1-1 0,0 2-1,-1-1 1,1 1 0,-1 0-1,11 10 1,-16-13 0,0 0 0,0 0-1,0 0 1,-1 0 0,1 1 0,-1-1-1,1 1 1,-1-1 0,0 1 0,0-1-1,0 1 1,0 0 0,-1-1-1,1 1 1,-1 0 0,0 0 0,1 0-1,-1-1 1,-1 1 0,1 0 0,0 0-1,-1 0 1,1-1 0,-1 1-1,0 0 1,0-1 0,0 1 0,0-1-1,0 1 1,0-1 0,-1 1 0,1-1-1,-1 0 1,0 1 0,0-1-1,0 0 1,-4 3 0,-7 7 18,-1 1-1,-1-2 1,0 0 0,-23 12 0,31-19-18,-59 33-1,117-27-1682,-44-9 1613,1 1-1,-1-1 1,0 1-1,1 1 1,-1-1-1,0 1 1,0 0-1,-1 1 1,1 0-1,-1 0 1,0 0-1,10 10 1,-13-12 74,-1 1 0,0 1 1,1-1-1,-1 0 1,-1 0-1,1 1 0,0-1 1,-1 1-1,0 0 1,0-1-1,0 1 0,0 0 1,0 0-1,-1-1 1,0 1-1,1 0 0,-2 0 1,1 0-1,0 0 1,-1-1-1,0 1 0,1 0 1,-1 0-1,-1-1 0,1 1 1,-1-1-1,-2 6 1,-1 0 97,-1 1-1,0-1 1,-1 0 0,0 0 0,0-1 0,-1 0 0,0 0 0,0-1 0,-1 0-1,0-1 1,0 0 0,-20 10 0,18-10-3,-1-1-1,0 0 1,0-1 0,0-1 0,-1 0-1,1 0 1,-1-1 0,0-1 0,0 0-1,-24-1 1,36 0-118,0-1-1,-1 1 1,1 0-1,0 0 1,0-1 0,-1 1-1,1 0 1,0-1-1,0 1 1,0-1-1,0 0 1,-1 1 0,1-1-1,0 0 1,0 0-1,0 0 1,1 0 0,-1 0-1,0 0 1,0 0-1,0 0 1,1 0 0,-1 0-1,0 0 1,1 0-1,-1 0 1,1-1 0,0 1-1,-1 0 1,1 0-1,0-1 1,0 1-1,-1 0 1,1-1 0,0 1-1,0 0 1,1 0-1,-1-3 1,1 0-255,0 0-1,0 0 1,0 0-1,0 0 1,1 0-1,-1 0 1,1 0-1,0 1 1,0-1-1,6-6 1,51-46-13335,-22 26 2083</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9.030"/>
    </inkml:context>
    <inkml:brush xml:id="br0">
      <inkml:brushProperty name="width" value="0.025" units="cm"/>
      <inkml:brushProperty name="height" value="0.025" units="cm"/>
    </inkml:brush>
  </inkml:definitions>
  <inkml:trace contextRef="#ctx0" brushRef="#br0">117 0 18481,'0'0'13421,"-32"55"-12684,10-15-609,1 1-128,3 4 0,6-2 0,3-6 0,7-4-1153,2-7-673,0-11-1505,8-8-1313,4-7-1634</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39.391"/>
    </inkml:context>
    <inkml:brush xml:id="br0">
      <inkml:brushProperty name="width" value="0.025" units="cm"/>
      <inkml:brushProperty name="height" value="0.025" units="cm"/>
    </inkml:brush>
  </inkml:definitions>
  <inkml:trace contextRef="#ctx0" brushRef="#br0">220 47 20852,'0'0'8744,"-47"58"-8103,36-27-481,4 3-96,3 4-32,1-2-224,-2 3-385,-1-1-63,-1 0-97,-5 0-640,-1-6-481,-4-4-1377,1-8-769,-1-9-3491</inkml:trace>
  <inkml:trace contextRef="#ctx0" brushRef="#br0" timeOffset="1">1 175 15983,'1'-13'2611,"-1"13"-2611,0-6 305,1 1 0,-1-1 0,1 0-1,1 0 1,-1 0 0,1 1 0,0-1-1,0 1 1,0-1 0,1 1-1,0 0 1,0 0 0,0 0 0,0 0-1,1 0 1,0 1 0,0 0 0,0 0-1,1 0 1,0 0 0,4-3 0,13-2 278,0 1 0,0 0-1,0 2 1,1 1 0,0 0 0,0 2 0,0 1 0,0 0 0,46 4 0,-65-1-531,1-1-1,-1 1 1,1 0-1,-1 0 1,0 0-1,0 0 1,0 1-1,0 0 1,0 0-1,0 0 1,0 0-1,0 0 1,-1 1 0,1 0-1,-1 0 1,0 0-1,0 0 1,0 0-1,0 0 1,4 8-1,-5-8-31,-1 0-1,0 0 0,1 0 0,-1 1 1,0-1-1,-1 0 0,1 0 1,0 1-1,-1-1 0,0 1 1,0-1-1,0 0 0,0 1 1,-1-1-1,1 0 0,-1 1 1,0-1-1,0 0 0,0 0 0,0 1 1,0-1-1,-1 0 0,1 0 1,-1 0-1,0-1 0,0 1 1,-4 4-1,-4 3-18,-1-1 0,0 1 0,0-2 0,-1 0-1,0 0 1,0-1 0,-1-1 0,0 0 0,0-1 0,-1 0 0,1-1 0,-1 0 0,0-1-1,0-1 1,0 0 0,0-1 0,-24-1 0,33-6-856,5 0-2535,0 4 1170,3-12-11270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40.059"/>
    </inkml:context>
    <inkml:brush xml:id="br0">
      <inkml:brushProperty name="width" value="0.025" units="cm"/>
      <inkml:brushProperty name="height" value="0.025" units="cm"/>
    </inkml:brush>
  </inkml:definitions>
  <inkml:trace contextRef="#ctx0" brushRef="#br0">0 155 11179,'0'0'13447,"12"-6"-12427,23-7-702,0 1 1,1 1 0,0 2-1,1 2 1,60-4 0,202 1 1359,-287 9-1660,354 15-227,-124 5-4077,-241-18 4254,18 0-188,2 0 54,-19 0 578,-9-1 587,-993 15 6016,766-12-9738,871-39-2985,-300 22 5336,-312 13 369,-13 1-13,0 0 0,-1-1-1,1-1 1,0 0-1,-1 0 1,16-6 0,-27 8 7,1 0 0,-1 0 0,0 0 1,1 0-1,-1 0 0,0 0 0,1 0 1,-1 0-1,0-1 0,1 1 0,-1 0 1,0 0-1,1 0 0,-1-1 0,0 1 0,0 0 1,1 0-1,-1-1 0,0 1 0,0 0 1,0 0-1,1-1 0,-1 1 0,0 0 1,0-1-1,0 1 0,0 0 0,0-1 1,0 1-1,0 0 0,0-1 0,0 1 1,1 0-1,-1-1 0,-1 1 0,1 0 1,0-1-1,0 1 0,0 0 0,0-1 1,0 1-1,0 0 0,0-1 0,0 1 1,0 0-1,-1-1 0,1 1 0,0 0 1,0 0-1,0-1 0,-1 1 0,1 0 1,0 0-1,0-1 0,-1 1 0,1 0 1,0 0-1,-1 0 0,1-1 0,0 1 1,-1 0-1,1 0 0,-26-11 21,-18 0 142,0 2-1,-1 2 1,-55-2 0,-146 7-175,141 3-71,-138 0-2593,162-1-278,-81 0-7959</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3.020"/>
    </inkml:context>
    <inkml:brush xml:id="br0">
      <inkml:brushProperty name="width" value="0.025" units="cm"/>
      <inkml:brushProperty name="height" value="0.025" units="cm"/>
    </inkml:brush>
  </inkml:definitions>
  <inkml:trace contextRef="#ctx0" brushRef="#br0">1 21 13901,'2'21'10220,"2"32"-7718,11 91-2476,-15-142 27,0 0-1,0 0 0,0 0 1,0-1-1,0 1 0,1 0 1,-1 0-1,1-1 0,-1 1 1,1 0-1,0 0 0,0-1 1,-1 1-1,1-1 0,0 1 1,1-1-1,-1 1 0,0-1 1,0 0-1,1 1 0,-1-1 1,0 0-1,1 0 0,-1 0 1,1 0-1,2 1 0,-2-2 41,0 0 0,0 0 0,1-1 0,-1 1 0,0 0 0,0-1 0,0 0 0,0 1 0,0-1 0,0 0 0,0 0 0,0 0 0,0 0 0,-1 0 0,1-1 0,0 1 0,0-1 0,-1 1 0,1-1 0,-1 1 0,2-4 0,15-17 439,-1 0-1,28-49 0,-38 57-379,0-1 0,0 1 0,-1-1 1,-1 0-1,-1-1 0,5-27 0,-10 33-152,-2 10 0,-5 9 0,8-8 0,-1 1-294,0 0 0,0 0 1,0 0-1,0 1 0,0-1 0,0 0 0,1 1 0,-1-1 1,1 0-1,0 1 0,-1-1 0,1 1 0,0-1 0,0 1 1,1-1-1,-1 1 0,1 2 0,0-4 9,0 1 0,0-1 0,0 0-1,0 1 1,0-1 0,0 0 0,0 0 0,0 0 0,1 0-1,-1 0 1,0 0 0,1 0 0,-1-1 0,1 1 0,-1 0-1,1-1 1,-1 1 0,1-1 0,-1 1 0,1-1 0,-1 0-1,1 0 1,0 0 0,-1 0 0,1 0 0,2 0 0,18-2-5080,-1-5-1394</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3.566"/>
    </inkml:context>
    <inkml:brush xml:id="br0">
      <inkml:brushProperty name="width" value="0.025" units="cm"/>
      <inkml:brushProperty name="height" value="0.025" units="cm"/>
    </inkml:brush>
  </inkml:definitions>
  <inkml:trace contextRef="#ctx0" brushRef="#br0">146 230 9417,'0'0'7906,"1"7"-6683,-1 50 524,-2-32-1409,2 0 0,1 1 0,1-1 0,1 0 1,1 0-1,1-1 0,13 36 0,-16-55-255,0-1-1,0 0 1,0 1 0,-1-1 0,1 1 0,-1 0 0,0-1 0,-1 1 0,1 0-1,-1 0 1,0 0 0,0 0 0,0-1 0,-1 1 0,1 0 0,-1 0-1,0-1 1,-1 1 0,1 0 0,-1-1 0,0 1 0,0-1 0,-1 0-1,1 0 1,-1 0 0,0 0 0,0 0 0,0-1 0,0 1 0,-1-1-1,1 0 1,-1 0 0,0 0 0,0 0 0,0 0 0,0-1 0,-1 0-1,1 0 1,-1 0 0,1-1 0,-1 1 0,0-1 0,1 0 0,-1-1-1,-7 1 1,7 0 91,0-1 0,0 0 0,-1 0-1,1-1 1,0 1 0,-1-1 0,1 0-1,0-1 1,0 1 0,-7-4 0,11 4-168,0 1 0,0-1 1,-1 0-1,1 1 1,0-1-1,0 0 0,0 0 1,0 0-1,0 0 0,0 0 1,0 0-1,0 0 1,1-1-1,-1 1 0,0 0 1,1 0-1,-1-1 0,1 1 1,-1 0-1,1-1 1,-1 1-1,1 0 0,0-1 1,0 1-1,0-1 1,0 1-1,0 0 0,0-1 1,0 1-1,0-1 0,1 1 1,-1 0-1,0-1 1,1 1-1,-1 0 0,1-1 1,0 1-1,-1 0 0,1 0 1,0 0-1,0-1 1,0 1-1,0 0 0,0 0 1,1-1-1,9-10-17,0 0 0,1 1 0,0 0 0,20-12 0,19-17 45,-4-5 19,-1-2 1,43-58 0,-67 76-28,-1-1 1,-2-2-1,-1 0 1,-1 0 0,15-45-1,-31 76-18,1-5 24,1 1 1,-1-1-1,-1 1 0,1-1 0,-1 0 1,0 0-1,0 1 0,-1-1 0,0 0 0,0 0 1,0 0-1,-2-9 0,2 14-24,-1 1-1,0-1 0,1 1 1,-1-1-1,1 1 0,-1-1 1,0 1-1,1-1 1,-1 1-1,0 0 0,0-1 1,1 1-1,-1 0 1,0 0-1,0 0 0,0-1 1,1 1-1,-1 0 0,0 0 1,0 0-1,0 0 1,0 0-1,1 1 0,-1-1 1,0 0-1,0 0 1,1 0-1,-1 1 0,0-1 1,0 0-1,1 1 0,-1-1 1,0 1-1,1-1 1,-1 1-1,0-1 0,1 1 1,-2 0-1,-24 22-60,12-6 104,1 0 1,1 1-1,1 1 0,0 0 1,1 0-1,1 1 0,1 0 1,1 1-1,1-1 0,1 2 1,0-1-1,-2 33 0,7-53-73,1 1-1,-1 0 1,0 0-1,1 0 0,-1 0 1,1 0-1,-1 0 1,1 0-1,0-1 0,0 1 1,0 0-1,0-1 1,0 1-1,0 0 0,0-1 1,1 1-1,-1-1 1,0 0-1,1 1 0,-1-1 1,1 0-1,0 0 1,-1 0-1,1 0 0,0 0 1,0-1-1,-1 1 1,1 0-1,0-1 1,0 1-1,0-1 0,0 0 1,0 1-1,0-1 1,0 0-1,0 0 0,3-1 1,39-4-4195,-7-8-5148,-7-1-3121</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3.913"/>
    </inkml:context>
    <inkml:brush xml:id="br0">
      <inkml:brushProperty name="width" value="0.025" units="cm"/>
      <inkml:brushProperty name="height" value="0.025" units="cm"/>
    </inkml:brush>
  </inkml:definitions>
  <inkml:trace contextRef="#ctx0" brushRef="#br0">0 0 7751,'0'0'22646</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4.470"/>
    </inkml:context>
    <inkml:brush xml:id="br0">
      <inkml:brushProperty name="width" value="0.025" units="cm"/>
      <inkml:brushProperty name="height" value="0.025" units="cm"/>
    </inkml:brush>
  </inkml:definitions>
  <inkml:trace contextRef="#ctx0" brushRef="#br0">1 56 13132,'0'0'12989,"2"10"-12471,2 34 465,-1 82 0,-3-42 483,1-83-1449,-1 0 0,0 1 0,0-1-1,1 0 1,-1 0 0,1 1 0,-1-1 0,1 0 0,-1 0-1,1 1 1,0-1 0,0 0 0,0 0 0,-1 0 0,1 0-1,0 0 1,0 0 0,0 0 0,1-1 0,-1 1-1,0 0 1,0 0 0,0-1 0,1 1 0,-1-1 0,0 1-1,0-1 1,1 0 0,-1 1 0,0-1 0,1 0 0,-1 0-1,1 0 1,-1 0 0,0 0 0,1 0 0,-1 0 0,0-1-1,1 1 1,-1 0 0,3-2 0,1 1 73,0 0 0,1 0 0,-1-1 0,0 0 0,0 0 0,0 0 0,0-1 0,0 0 0,7-5 0,15-24 66,-1 0-1,-2-1 1,-1-2-1,-2 0 1,-1-2-1,15-39 1,-25 51-1497,-3 10-2856,-5 40-24,-2-11-903,-2 2-1966</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5.853"/>
    </inkml:context>
    <inkml:brush xml:id="br0">
      <inkml:brushProperty name="width" value="0.025" units="cm"/>
      <inkml:brushProperty name="height" value="0.025" units="cm"/>
    </inkml:brush>
  </inkml:definitions>
  <inkml:trace contextRef="#ctx0" brushRef="#br0">7 204 6983,'0'0'16031,"8"-7"-14734,12-11-331,35-40-1,-50 52-747,1 0 0,-2 0 1,1-1-1,-1 0 0,0 1 0,0-2 0,-1 1 0,0 0 1,0-1-1,-1 0 0,0 1 0,2-16 0,-4 22-190,1 1-1,-1-1 1,0 0-1,0 1 1,0-1 0,0 1-1,0-1 1,-1 1-1,1-1 1,0 1-1,0-1 1,0 1 0,0-1-1,-1 1 1,1-1-1,0 1 1,0-1 0,-1 1-1,1 0 1,0-1-1,-1 1 1,1-1-1,0 1 1,-1 0 0,1-1-1,-1 1 1,1 0-1,-1 0 1,1-1-1,-1 1 1,1 0 0,-1-1-1,-19 6 106,-17 20-242,29-14 106,0 0-1,0 0 0,1 1 0,0 0 0,1 0 1,1 0-1,0 1 0,0 0 0,1 0 0,1 1 0,0-1 1,1 1-1,0 14 0,2-27 6,1 0 0,-1 0-1,1-1 1,0 1 0,-1-1 0,1 1-1,0-1 1,-1 1 0,1-1 0,0 1-1,0-1 1,-1 1 0,1-1 0,0 0-1,0 1 1,0-1 0,-1 0 0,1 0-1,0 0 1,0 0 0,0 0 0,0 0-1,0 0 1,0 0 0,-1 0 0,1 0-1,0 0 1,0 0 0,0 0 0,0-1-1,-1 1 1,1 0 0,0-1 0,0 0-1,35-9 141,-24 5-144,1 1 0,0 0-1,-1 1 1,18-1 0,-26 3 0,1 1-1,-1 0 0,1 0 1,-1 0-1,1 1 0,-1 0 1,1 0-1,-1 0 0,1 0 1,-1 1-1,0-1 0,0 1 0,0 0 1,0 1-1,6 3 0,-9-4 15,1-1 0,-1 0 0,1 0-1,-1 0 1,1 0 0,-1 0-1,1 0 1,0 0 0,-1 0 0,1-1-1,0 1 1,0-1 0,-1 1-1,1-1 1,0 0 0,0 1-1,0-1 1,0 0 0,1 0 0,-2-1 13,1 0 1,-1 1-1,0-1 1,0 0 0,0 1-1,0-1 1,0 0-1,0 0 1,0 0 0,-1 0-1,1 0 1,0 0-1,0 0 1,-1 0 0,1 0-1,-1 0 1,1 0-1,-1 0 1,1-1-1,0-1 1,1-8 173,0 0 0,-1 0 1,0 0-1,-2-20 0,1 20-146,1 9-61,0-1 0,-1 0 0,2 1 1,-1-1-1,0 1 0,0 0 0,1-1 0,-1 1 1,1 0-1,0 0 0,0 0 0,0 0 0,0 0 1,0 0-1,0 1 0,0-1 0,0 1 0,1-1 1,-1 1-1,1 0 0,3-1 0,58-23-12,-63 25 20,10-4-17,1 1 0,-1 0 1,1 1-1,0 1 0,20-1 1,-30 2-1,0 0 1,1 0 0,-1 0-1,0 0 1,1 0 0,-1 1-1,0-1 1,0 1 0,1 0-1,-1-1 1,0 1 0,0 0-1,0 0 1,0 1-1,0-1 1,0 0 0,0 1-1,-1-1 1,1 1 0,0-1-1,-1 1 1,1 0 0,-1 0-1,0 0 1,1 0 0,-1 0-1,0 0 1,0 0 0,0 0-1,-1 0 1,1 0-1,0 0 1,-1 1 0,0-1-1,1 3 1,-6 115 107,5-119-90,0-1 0,0 1 1,1-1-1,-1 0 0,0 1 1,1-1-1,-1 0 1,0 1-1,1-1 0,-1 0 1,0 0-1,1 1 0,-1-1 1,1 0-1,-1 0 0,0 0 1,1 0-1,-1 1 0,1-1 1,-1 0-1,1 0 0,-1 0 1,0 0-1,1 0 0,-1 0 1,1 0-1,-1 0 0,1 0 1,-1 0-1,1 0 0,-1-1 1,0 1-1,1 0 0,-1 0 1,1 0-1,-1 0 0,0-1 1,1 1-1,-1 0 0,1-1 1,18-8 60,-11 2-66,0 0-1,-1-1 1,12-16-1,-13 16-23,0 0-1,0 0 1,1 1-1,11-9 1,-17 16 0,-1 0 1,1 0-1,-1 0 0,0 1 1,1-1-1,-1 0 0,1 0 0,-1 1 1,1-1-1,-1 0 0,1 0 1,-1 1-1,0-1 0,1 1 1,-1-1-1,0 0 0,1 1 0,-1-1 1,0 1-1,0-1 0,1 1 1,-1-1-1,0 1 0,0-1 1,0 1-1,0-1 0,1 1 0,-1-1 1,0 1-1,0-1 0,0 1 1,0-1-1,0 2 0,7 33-37,-2-15 58,-4-16 25,0-1 1,0 0-1,0 1 0,1-1 1,-1 0-1,1 0 1,0 0-1,0 0 0,0 0 1,0-1-1,0 1 1,1-1-1,-1 1 0,1-1 1,0 0-1,-1 0 1,1 0-1,0 0 0,0 0 1,1-1-1,-1 1 1,0-1-1,0 0 0,1 0 1,-1 0-1,1-1 1,-1 1-1,1-1 0,-1 1 1,1-1-1,-1-1 1,1 1-1,-1 0 0,0-1 1,1 1-1,-1-1 1,5-2-1,0 1 48,-1-1 0,1-1 1,-1 1-1,1-1 0,-1 0 0,0-1 0,-1 0 1,1 0-1,-1 0 0,0-1 0,0 0 0,-1 0 1,0 0-1,9-14 0,2-30 487,-16 49-533,0 0 0,0-1 1,0 1-1,1-1 1,-1 1-1,-1 0 1,1-1-1,0 1 0,0-1 1,0 1-1,-1 0 1,1-1-1,-1 1 0,0-2 1,0 2-17,1 1 1,-1-1-1,0 1 0,1-1 0,-1 1 1,0 0-1,1 0 0,-1-1 1,0 1-1,1 0 0,-1 0 1,0-1-1,0 1 0,1 0 1,-1 0-1,0 0 0,0 0 1,1 0-1,-1 0 0,0 1 1,0-1-1,1 0 0,-1 0 1,0 0-1,1 1 0,-1-1 1,0 0-1,1 1 0,-1-1 1,0 1-1,0-1-4,0 0-1,1 1 1,-1-1 0,1 0-1,-1 0 1,1 1 0,-1-1-1,1 0 1,-1 1 0,1-1-1,-1 1 1,1-1 0,-1 0-1,1 1 1,0-1-1,-1 1 1,1-1 0,0 1-1,-1-1 1,1 1 0,0 0-1,0-1 1,-1 1 0,1-1-1,0 1 1,0 0 0,0-1-1,0 1 1,0-1 0,0 1-1,0 0 1,0 0 0,14 20-36,26 8-115,-32-26 98,0-1-1,0 1 0,0-2 0,0 1 0,0-1 0,0-1 0,1 1 0,-1-1 0,9-1 0,-15 1 60,1 0-1,-1-1 1,0 1-1,1 0 1,-1-1-1,1 1 1,-1-1-1,0 0 1,0 0-1,1 0 1,-1 0-1,0 0 1,0 0-1,0-1 1,0 1-1,0-1 1,0 1-1,0-1 1,-1 0-1,1 1 1,-1-1-1,1 0 1,-1 0-1,0 0 1,1-1-1,-1 1 1,0 0-1,-1 0 1,1-1-1,0 1 1,0 0-1,-1-1 1,1-4-1,-1 7 6,0-1 0,0 1 0,0-1 0,0 1 0,-1-1 0,1 1 0,0-1 0,0 1 0,0-1 1,0 1-1,0-1 0,-1 1 0,1 0 0,0-1 0,-1 1 0,1-1 0,0 1 0,0 0 0,-1-1 0,1 1 0,-1 0 0,1-1 0,0 1 0,-1 0 0,1 0 0,-1-1 0,1 1 0,-1 0 0,1 0 0,-1 0 0,1 0 0,0 0 0,-1-1 0,1 1 0,-1 0 1,1 0-1,-1 0 0,1 0 0,-1 0 0,1 1 0,-1-1 0,1 0 0,-1 0 0,1 0 0,-1 0 0,1 0 0,-1 1 0,1-1 0,0 0 0,-1 0 0,1 1 0,-1-1 0,-23 16-158,19-10 139,1 0 1,-1 1-1,1 0 0,1-1 1,-1 1-1,1 1 1,0-1-1,1 0 0,0 1 1,0 0-1,0-1 0,1 1 1,0 8-1,1-16 10,1 1-1,-1 0 1,1-1-1,-1 1 1,1-1-1,-1 1 1,1-1-1,0 1 1,-1-1-1,1 1 1,0-1-1,-1 0 1,1 1-1,0-1 1,0 0-1,-1 0 1,1 1-1,0-1 1,0 0-1,-1 0 1,1 0-1,0 0 1,0 0-1,0 0 1,-1 0-1,1 0 1,0 0-1,0 0 1,0-1-1,28-3 146,14-16-121,-38 16-36,0 1 0,0 0 0,1 0 0,-1 1 0,1-1 0,-1 1 0,1 0 0,0 1 0,0-1 0,0 1 1,0 1-1,0-1 0,0 1 0,0 0 0,8 1 0,-12 0 0,-1 0 0,0 1 1,1-1-1,-1 0 0,0 1 1,0-1-1,0 1 0,0-1 0,0 1 1,0 0-1,-1-1 0,1 1 1,0 0-1,-1 0 0,0 0 0,1-1 1,-1 1-1,0 0 0,0 0 1,0 0-1,0 0 0,0-1 0,-1 3 1,1-1 13,0-1 0,0 0 0,0 1 0,0-1 0,1 0 0,-1 1 0,0-1 0,1 0 0,0 1 0,-1-1 0,1 0 0,0 0 0,0 0 0,0 1 1,1-1-1,-1 0 0,3 3 0,-2-4-128,1 0 1,-1 0-1,1 0 0,0-1 1,-1 1-1,1-1 1,0 1-1,-1-1 1,1 0-1,0 0 1,-1 0-1,1 0 0,0-1 1,-1 1-1,1-1 1,0 1-1,-1-1 1,5-2-1,44-24-10415,-24 9 1901</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6.799"/>
    </inkml:context>
    <inkml:brush xml:id="br0">
      <inkml:brushProperty name="width" value="0.025" units="cm"/>
      <inkml:brushProperty name="height" value="0.025" units="cm"/>
    </inkml:brush>
  </inkml:definitions>
  <inkml:trace contextRef="#ctx0" brushRef="#br0">116 168 17136,'-13'3'3197,"-26"9"2769,6 4-3294,30-15-2650,1 1-1,0 0 1,0-1-1,0 1 1,0 0 0,0 1-1,0-1 1,0 0-1,1 0 1,-1 1 0,1-1-1,0 1 1,0-1-1,0 1 1,0 0-1,0-1 1,0 1 0,1 0-1,-1 0 1,1-1-1,0 1 1,0 0-1,0 0 1,1 4 0,-1-6-22,1 0 0,-1 0 0,1 0 0,-1 0 0,1 0 0,0 0 1,-1 0-1,1 0 0,0-1 0,0 1 0,0 0 0,0-1 0,0 1 1,-1 0-1,1-1 0,0 1 0,0-1 0,1 0 0,-1 1 0,0-1 1,0 0-1,0 1 0,0-1 0,0 0 0,0 0 0,0 0 0,0 0 1,0 0-1,1 0 0,-1-1 0,0 1 0,0 0 0,0 0 0,0-1 1,0 1-1,2-1 0,39-15 176,-24 2-117,-1-1 0,0-1-1,-1 0 1,-1-2 0,-1 1-1,0-2 1,-2 0 0,0-1 0,-1 0-1,-1 0 1,8-23 0,-13 21 139,-16 32-84,-18 33-53,28-40-58,-43 84 48,42-81-31,-1-1 1,1 1-1,0 0 0,1 0 0,0 0 0,0 0 0,0 1 1,1-1-1,-1 0 0,2 0 0,-1 0 0,1 0 1,1 9-1,-1-13 0,0-1 1,0 1-1,0-1 0,1 0 1,-1 1-1,0-1 1,1 0-1,-1 0 0,1 0 1,-1 0-1,1 0 1,-1 0-1,1-1 0,0 1 1,-1 0-1,1-1 1,0 1-1,0-1 0,-1 0 1,1 1-1,0-1 1,0 0-1,0 0 0,-1 0 1,1 0-1,0-1 1,0 1-1,-1 0 0,1-1 1,0 0-1,2 0 1,4-1 26,0-1 1,0 1 0,0-1 0,-1 0 0,12-7-1,4-9-16,0 0-1,-2-1 1,26-30-1,-41 43-45,-5 5-54,-2 7 23,0 0 0,0 0 1,0 0-1,-1-1 0,0 1 1,0-1-1,0 1 0,-4 5 1,-5 11 98,7-11 96,0 0-1,0 0 1,1 1 0,1-1 0,0 1-1,-2 17 1,5-27-149,-1-1 0,0 1 0,1 0 0,-1-1 0,1 1 0,-1 0 0,1-1 0,0 1 0,-1-1 0,1 1 0,-1-1 0,1 1 0,0-1 0,0 0 0,-1 1 0,1-1 0,0 0 0,-1 0 0,1 1 0,0-1 0,0 0 0,0 0 0,-1 0 0,1 0 0,0 0 0,0 0 0,0 0 0,-1 0 0,1 0 0,0 0 0,0 0 0,-1-1 0,2 1 0,31-8 0,19-26 0,-45 28 0,1 0 0,0 0 0,0 1 0,0 1 0,0-1 0,12-3 0,-19 8 0,-1 0 0,0 0 0,1 0 0,-1 0 0,1 0 0,-1 0 0,0 0 0,1 0 0,-1 0 0,0 0 0,1 0 0,-1 0 0,0 1 0,1-1 0,-1 0 0,0 0 0,1 0 0,-1 1 0,0-1 0,0 0 0,1 0 0,-1 1 0,0-1 0,0 0 0,0 1 0,1-1 0,-1 0 0,0 0 0,0 1 0,0-1 0,0 1 0,0-1 0,1 0 0,-1 1 0,0 0 0,4 22 0,-4-20 0,1 0 0,-1-1 0,0 1 0,1 0 0,-1 0 0,1 0 0,0-1 0,0 1 0,0 0 0,0-1 0,1 1 0,-1-1 0,1 0 0,1 3 0,0-3 0,0-1 0,0 0 0,1 0 0,-1-1 0,0 1 0,0-1 0,0 1 0,0-1 0,1 0 0,-1 0 0,0 0 0,0-1 0,0 1 0,0-1 0,1 0 0,-1 0 0,0 0 0,4-2 0,57-32 0,-46 24 0,-15 9-1,1 0-1,0 0 1,0 0 0,0 0-1,1 0 1,-1 1 0,0 0-1,1-1 1,-1 2 0,1-1-1,8 0 1,-12 4-13,0 0 1,1 0-1,-1 0 0,-1 1 1,1-1-1,0 0 1,-1 0-1,1 1 0,-1-1 1,0 0-1,0 1 0,0-1 1,-2 6-1,2 0-3,1-5 13,-1 1 1,1-1-1,0 1 0,1-1 1,-1 1-1,1-1 0,0 0 1,0 0-1,0 0 0,5 7 1,-3-7-19,-1 1 0,-1 0 1,1 0-1,-1-1 0,0 2 1,0-1-1,2 9 0,-1 5-128,-2-1 0,0 0 0,-1 0 0,-2 19 0,1-27 241,-1-1-1,1 1 1,-2-1-1,1 0 1,-1 0-1,-1 0 1,0 0-1,0 0 1,-8 11-1,12-20-86,0 1 0,-1 0 0,1 0 0,0-1 0,-1 1 1,1 0-1,-1-1 0,0 1 0,1 0 0,-1-1 0,1 1 0,-1-1 0,0 1 0,1-1 0,-1 1 0,0-1 0,0 1 1,1-1-1,-1 0 0,0 0 0,0 1 0,0-1 0,0 0 0,1 0 0,-1 0 0,0 0 0,0 0 0,0 0 0,0 0 1,1 0-1,-1 0 0,0 0 0,-1-1 0,0 0 3,0-1-1,1 1 1,-1-1 0,0 1-1,1-1 1,0 0 0,-1 0-1,1 0 1,0 1 0,0-1-1,0-1 1,-1-2 0,-16-63 50,17 63-309,0 0 1,0 0-1,1 0 1,0 0-1,-1 1 1,2-1-1,-1 0 1,1 0-1,-1 0 1,1 0-1,1 0 0,-1 0 1,1 1-1,-1-1 1,2 0-1,-1 1 1,0 0-1,1-1 1,0 1-1,0 0 1,0 1-1,0-1 0,0 0 1,5-3-1,13-14-5369,2-1-2040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7.129"/>
    </inkml:context>
    <inkml:brush xml:id="br0">
      <inkml:brushProperty name="width" value="0.025" units="cm"/>
      <inkml:brushProperty name="height" value="0.025" units="cm"/>
    </inkml:brush>
  </inkml:definitions>
  <inkml:trace contextRef="#ctx0" brushRef="#br0">136 8 15951,'0'0'8905,"-11"-2"-6295,10 2-2517,-11-2 392,0 0 1,-1 1-1,-19 1 1,30 0-459,0 0 1,-1 0-1,1 0 1,0 0-1,0 0 0,0 0 1,0 1-1,0-1 1,0 1-1,0 0 1,0-1-1,0 1 0,0 0 1,0 0-1,1 0 1,-1 0-1,0 0 1,1 1-1,-1-1 0,0 1 1,1-1-1,0 1 1,-1-1-1,1 1 1,0 0-1,0-1 0,0 1 1,0 0-1,0 0 1,0 0-1,0 0 1,1 0-1,-1 0 0,0 4 1,2-5-30,-1 0 0,1 0 0,0 0 0,-1-1 0,1 1 0,0 0 0,0-1 0,0 1 0,-1 0 0,1-1 0,0 1 0,0-1 0,0 0 0,0 1 0,0-1 0,0 1 0,0-1 0,0 0 0,0 0 0,0 0 0,0 0 0,0 0 0,0 0 0,0 0 0,2 0 0,37 0-265,-33 0 116,-1 0 36,0 0 1,0 0-1,-1 1 1,1-1-1,0 1 1,0 1-1,-1-1 1,1 1-1,-1 0 1,6 3-1,-9-4 115,0 1-1,-1-1 1,1 0 0,-1 1-1,1-1 1,-1 1 0,0 0-1,0-1 1,1 1 0,-1 0-1,0 0 1,-1 0 0,1 0 0,0 0-1,-1 0 1,1 0 0,-1 0-1,1 0 1,-1 0 0,0 0-1,0 0 1,0 0 0,0 0-1,0 0 1,-1 1 0,1-1-1,0 0 1,-1 0 0,0 0-1,1 0 1,-1-1 0,-1 4 0,-1 2 134,-1 0 1,0 0 0,0 0 0,0-1 0,-1 1 0,1-1-1,-10 9 1,-18 9-1138,30-23 357,-1 1 0,0-1 0,1 0 0,-1 0 0,0 0 0,0 0 0,0-1 0,0 1 0,-4 0 0,-7-3-13298</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7.814"/>
    </inkml:context>
    <inkml:brush xml:id="br0">
      <inkml:brushProperty name="width" value="0.025" units="cm"/>
      <inkml:brushProperty name="height" value="0.025" units="cm"/>
    </inkml:brush>
  </inkml:definitions>
  <inkml:trace contextRef="#ctx0" brushRef="#br0">118 14 12876,'0'0'14793,"-9"-3"-13838,-31-7-517,38 9-431,0 1 0,0 0 0,-1 0 0,1 0 0,0 0-1,-1 1 1,1-1 0,0 0 0,0 1 0,-1 0 0,1 0 0,0-1 0,0 1-1,0 0 1,0 1 0,0-1 0,0 0 0,0 0 0,0 1 0,1 0 0,-1-1-1,0 1 1,1 0 0,-1-1 0,1 1 0,0 0 0,-2 3 0,1-2-19,1 0 0,-1 0 1,1 0-1,-1 0 1,1 1-1,0-1 0,0 0 1,0 0-1,1 1 0,-1-1 1,1 0-1,0 1 0,0-1 1,0 1-1,0-1 0,2 6 1,-1-7-22,0-1 0,0 0 0,0 1 0,1-1 0,-1 0 0,0 0 0,1 0 0,-1 0 0,1 0 0,-1 0 0,1 0 0,-1 0 0,1-1 0,0 1 0,-1-1 0,1 1 0,0-1 1,1 1-1,42 6-387,-27-5 265,-5 0 5,-1 1 0,0 1 0,0 0 0,15 7 0,-25-10 145,0 0 0,0 0 0,-1 0 0,1 0 0,0 1 0,-1-1 0,1 0 0,0 1 0,-1-1 0,0 1 0,1 0 0,-1-1 0,0 1 0,2 4 1,-3-5 31,0 1 1,1-1-1,-1 0 1,0 1-1,-1-1 1,1 1 0,0-1-1,0 0 1,-1 1-1,1-1 1,0 0 0,-1 1-1,0-1 1,1 0-1,-1 1 1,0-1 0,1 0-1,-1 0 1,0 0-1,0 0 1,0 0 0,0 0-1,0 0 1,0 0-1,-2 1 1,-6 4 171,-1 0 1,1 0-1,-1-1 1,0 0-1,0-1 0,-1 0 1,1-1-1,-1 0 1,1-1-1,-1 0 1,0 0-1,0-1 0,-14-1 1,31-18-8069,7 4 1922,6-2-2098</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8.748"/>
    </inkml:context>
    <inkml:brush xml:id="br0">
      <inkml:brushProperty name="width" value="0.025" units="cm"/>
      <inkml:brushProperty name="height" value="0.025" units="cm"/>
    </inkml:brush>
  </inkml:definitions>
  <inkml:trace contextRef="#ctx0" brushRef="#br0">20 265 7079,'0'0'21487,"7"-9"-21349,20-30-4,-26 38-121,-1 1 0,1-1 0,0 1 0,-1-1 0,1 1 0,-1-1 0,1 0 0,-1 1 1,0-1-1,1 0 0,-1 1 0,0-1 0,1 0 0,-1 0 0,0 1 0,0-1 0,1 0 0,-1 0 0,0 0 0,0 1 0,0-1 0,0 0 1,0 0-1,0 1 0,0-1 0,-1 0 0,1 0 0,0 0 0,0 1 0,-1-1 0,1 0 0,0 1 0,-1-1 0,1 0 0,-1 1 0,0-2 1,1 2-14,-1 0 0,0-1 0,0 1 1,0 0-1,0 0 0,0 0 1,1 0-1,-1 0 0,0 0 1,0 0-1,0 0 0,0 0 1,1 1-1,-1-1 0,0 0 1,0 0-1,0 1 0,1-1 1,-1 1-1,0-1 0,0 1 1,-1 0-1,-1 4-13,-1 0 0,0 0 0,1 0 0,0 0 1,1 1-1,-1-1 0,1 1 0,0-1 0,0 1 0,1 0 0,-2 11 0,1-7 0,1 1 0,0-1 0,0 0 0,1 0 0,1 1 0,1 13 1,-1-22 15,0-1 0,0 1 1,0 0-1,0 0 1,0 0-1,1-1 1,-1 1-1,0-1 1,1 1-1,-1-1 1,1 1-1,0-1 1,-1 0-1,1 0 1,0 0-1,0 0 1,0 0-1,-1 0 1,1 0-1,0 0 1,0-1-1,0 1 1,0-1-1,1 0 0,-1 1 1,0-1-1,0 0 1,0 0-1,0-1 1,0 1-1,0 0 1,3-1-1,2 0 22,1 0-1,-1-1 0,0 1 1,1-2-1,-1 1 0,0-1 1,11-6-1,-7 2 10,0 0 0,-1-1 1,0 0-1,-1-1 0,0 0 0,0-1 0,-1 0 0,0 0 1,-1 0-1,0-1 0,-1 0 0,0-1 0,0 1 0,5-20 1,-15 44-93,-1 6-70,0-1-1,1 1 1,-2 26-1,6-44 144,0-1 0,1 1 0,-1-1 0,0 0 0,0 1 0,0-1 0,0 1-1,0-1 1,0 0 0,1 1 0,-1-1 0,0 0 0,0 1 0,1-1 0,-1 1 0,0-1-1,0 0 1,1 0 0,-1 1 0,0-1 0,1 0 0,-1 0 0,0 1 0,1-1-1,-1 0 1,1 0 0,-1 0 0,0 0 0,1 1 0,-1-1 0,1 0 0,-1 0 0,0 0-1,1 0 1,-1 0 0,1 0 0,-1 0 0,1 0 0,-1 0 0,0 0 0,1 0-1,-1-1 1,1 1 0,-1 0 0,0 0 0,1 0 0,-1 0 0,0-1 0,1 1 0,-1 0-1,0 0 1,1-1 0,-1 1 0,0 0 0,1-1 0,-1 1 0,0 0 0,0-1-1,1 1 1,-1-1 0,23-18 610,-6-2-453,0 0 1,-2-1 0,0 0 0,-2-2-1,0 1 1,-2-2 0,0 1 0,-2-2-1,-1 1 1,8-39 0,-21 79-224,1 0-1,-2 0 1,-8 16 0,-8 21-59,21-48 110,-11 26 52,2 0 1,1 1-1,1 0 1,2 1-1,-4 51 1,10-83-53,0 0 0,0 0 0,0 0 0,0 0 0,0 0 0,0-1 0,0 1 0,0 0 0,0 0 0,1 0 0,-1 0 0,0 0 0,0 0 0,0 0 0,0-1 0,0 1 0,1 0 0,-1 0 0,0 0 0,0 0 0,0 0 0,0 0 0,1 0 0,-1 0 0,0 0 0,0 0 0,0 0 0,0 0 0,1 0 0,-1 0 0,0 0 0,0 0 0,0 0 0,0 0 0,0 0 0,1 0 0,-1 0 0,0 0 0,0 0 0,0 1 0,0-1 0,1 0 0,-1 0 0,0 0 0,0 0 0,0 0 0,0 0 0,0 0 0,0 1 0,0-1 0,0 0 0,1 0 0,-1 0 0,0 0 0,0 1 0,0-1 0,0 0 0,0 0 0,0 0 0,8-11 0,-2-7 0,-1 1 0,0-1 0,-2 0 0,0 0 0,-1 0 0,0-20 0,-2 39 0,0 1 0,0-1 0,1 1 0,-1-1 0,0 1 0,1-1 0,-1 0 0,1 1 0,0-1 0,-1 0 0,1 1 0,0-1 0,0 0 0,-1 0 0,1 1 0,0-1 0,0 0 0,1 0 0,-1 0 0,0 0 0,2 0 0,1 2 0,0-1 0,0 0 0,0 0 0,1 0 0,-1-1 0,10 2 0,-1-1 0,0 0 0,0-1 0,1 0 0,17-3 0,-22 1 0,1-2 0,-1 1 0,0-1 0,0 0 0,0-1 0,-1 0 0,10-6 0,-13 8 0,-1 0 0,0-1 0,-1 0 0,1 1 0,0-1 0,-1 0 0,0-1 0,0 1 0,0-1 0,0 1 0,0-1 0,0 0 0,-1 0 0,0 0 0,0 0 0,3-9 0,-5 13 0,0 0 0,0 0 0,0-1 0,0 1 0,0 0 0,0-1 0,0 1 0,0 0 0,0 0 0,0-1 0,0 1 0,-1 0 0,1 0 0,0-1 0,0 1 0,0 0 0,0 0 0,0-1 0,0 1 0,-1 0 0,1 0 0,0-1 0,0 1 0,0 0 0,-1 0 0,1 0 0,0 0 0,0-1 0,0 1 0,-1 0 0,1 0 0,0 0 0,0 0 0,-1 0 0,1 0 0,0 0 0,0 0 0,-1 0 0,1-1 0,0 1 0,-1 0 0,1 0 0,0 1 0,0-1 0,-1 0 0,1 0 0,0 0 0,-1 0 0,1 0 0,0 0 0,0 0 0,-1 0 0,-10 4 0,11-4 0,-13 10 0,0 0 0,1 0 0,0 1 0,1 1 0,0 0 0,1 0 0,0 1 0,-13 23 0,19-30 0,1 0 0,-1 0 0,1 1 0,0-1 0,0 1 0,1-1 0,0 1 0,0 0 0,1 0 0,0 0 0,0 0 0,0 12 0,2-18 0,0 1 0,1-1 0,-1 1 0,0-1 0,0 0 0,1 1 0,-1-1 0,1 0 0,-1 0 0,1 0 0,0 0 0,-1 0 0,1 0 0,0 0 0,0-1 0,-1 1 0,1-1 0,0 1 0,0-1 0,0 0 0,0 0 0,0 0 0,0 0 0,0 0 0,-1 0 0,4 0 0,53-6 0,-51 5-208,0-1 0,1 0-1,-1-1 1,0 1 0,0-1 0,-1-1 0,1 1-1,9-8 1,-13 9-70,0 0 1,0-1-1,-1 0 0,1 1 0,-1-1 0,0 0 0,0 0 0,0 0 0,0 0 1,0-1-1,-1 1 0,1 0 0,-1-1 0,0 1 0,0-1 0,0 0 1,-1 1-1,1-1 0,-1-5 0,0-18-8819</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9.104"/>
    </inkml:context>
    <inkml:brush xml:id="br0">
      <inkml:brushProperty name="width" value="0.025" units="cm"/>
      <inkml:brushProperty name="height" value="0.025" units="cm"/>
    </inkml:brush>
  </inkml:definitions>
  <inkml:trace contextRef="#ctx0" brushRef="#br0">1 0 15375,'0'0'5349</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9.431"/>
    </inkml:context>
    <inkml:brush xml:id="br0">
      <inkml:brushProperty name="width" value="0.025" units="cm"/>
      <inkml:brushProperty name="height" value="0.025" units="cm"/>
    </inkml:brush>
  </inkml:definitions>
  <inkml:trace contextRef="#ctx0" brushRef="#br0">1 1 20820,'0'0'9000,"4"54"-9000,-4-22-32,0 4-1345,4-2-1666,0-3-1249,-1-6-865,-1-6-1890</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8:59.761"/>
    </inkml:context>
    <inkml:brush xml:id="br0">
      <inkml:brushProperty name="width" value="0.025" units="cm"/>
      <inkml:brushProperty name="height" value="0.025" units="cm"/>
    </inkml:brush>
  </inkml:definitions>
  <inkml:trace contextRef="#ctx0" brushRef="#br0">1 69 13997,'0'0'6406,"9"-8"-4297,0 1-1641,0 1-1,0 0 1,1 0 0,0 0 0,0 1-1,0 1 1,1 0 0,0 0-1,-1 1 1,1 1 0,0-1 0,17 0-1,-23 3-395,1-1 0,0 1 0,-1 0 0,1 0 0,-1 1 0,1 0 0,-1 0 0,0 0 0,1 0 0,-1 1 0,0 0 0,7 3 0,-10-3-47,0 0 0,1 1 0,-1-1 0,0 1 0,0-1 0,0 1 0,-1 0 0,1-1 0,-1 1 0,1 0 0,-1 0 0,0 0 0,0 0 0,0 0 0,0 0 0,-1 1 0,0-1 0,1 0 0,-1 0 0,0 0 0,0 1 0,-1 3 0,-1 0 102,1 0 0,-1 0 0,0-1 1,0 1-1,-1-1 0,0 1 0,0-1 0,-1 0 0,1 0 0,-1 0 0,-1-1 0,1 1 0,-1-1 1,0 0-1,0-1 0,-8 7 0,-25 27 376,38-38-503,0 1 0,0-1 0,0 0 0,-1 0 0,1 0 0,0 1 0,0-1 0,0 0 0,0 0 0,0 1 0,-1-1 0,1 0 0,0 0 0,0 1 0,0-1 0,0 0 0,0 0 0,0 1 0,0-1 0,0 0 0,0 1 0,0-1 0,0 0 0,0 0 0,0 1 0,0-1 0,0 0 0,0 0 0,1 1 0,-1-1 0,0 0 0,0 0 0,0 1 0,0-1 0,0 0 0,1 0 0,-1 0 0,0 1 0,0-1 0,0 0 0,1 0 0,-1 0 0,0 1 0,1-1 0,17 5 0,27-3 0,-42-2 0,42-1-58,43 2-343,-87-1 384,0 0 1,0 0 0,0 1-1,0-1 1,0 0-1,0 1 1,0-1 0,0 1-1,0-1 1,0 1-1,0 0 1,-1-1-1,1 1 1,0 0 0,0-1-1,-1 1 1,1 0-1,0 0 1,-1 0 0,1 0-1,-1 0 1,0 0-1,1 0 1,-1 0-1,1 0 1,-1 0 0,0 0-1,0 0 1,0 0-1,0 0 1,0 0-1,0 0 1,0 0 0,0 0-1,0 0 1,0 0-1,0 0 1,-1 0 0,1 0-1,0 0 1,-1 0-1,1 0 1,-1 1-1,-1 3 47,0-1 0,0 1-1,0 0 1,0-1-1,-1 1 1,0-1 0,-5 7-1,-2-1 24,-1-1-1,1 0 1,-2-1-1,1-1 1,-1 1-1,0-2 1,0 0-1,-1 0 1,0-1-1,0-1 1,0 0-1,0-1 1,-1 0-1,0-1 1,1 0-1,-1-1 0,-16-2 1,28 1-112,0 0 1,0 0-1,1-1 0,-1 1 1,0-1-1,0 1 0,1-1 1,-1 1-1,1-1 0,-1 0 0,0 0 1,1 0-1,0 0 0,-1 0 1,1 0-1,-1-1 0,1 1 1,0 0-1,0-1 0,0 1 1,0-1-1,0 1 0,0-1 1,0 1-1,1-1 0,-1 0 0,0 1 1,1-1-1,-1 0 0,1 0 1,0 1-1,0-1 0,0 0 1,-1 0-1,2-2 0,-1 0-210,0 0-1,1 0 0,-1 1 0,1-1 0,0 0 0,0 1 1,1-1-1,-1 1 0,1-1 0,0 1 0,-1 0 0,1 0 1,1 0-1,-1 0 0,0 0 0,6-5 0,14-8-5847,2 1-2622</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0.118"/>
    </inkml:context>
    <inkml:brush xml:id="br0">
      <inkml:brushProperty name="width" value="0.025" units="cm"/>
      <inkml:brushProperty name="height" value="0.025" units="cm"/>
    </inkml:brush>
  </inkml:definitions>
  <inkml:trace contextRef="#ctx0" brushRef="#br0">50 1 19859,'0'0'12492,"-35"53"-12428,28-27-64,2-2 0,2-2-321,3-1-672,0-3-448,0-7-897,6-5-1282,5-6-2850,2 0-10570</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0.462"/>
    </inkml:context>
    <inkml:brush xml:id="br0">
      <inkml:brushProperty name="width" value="0.025" units="cm"/>
      <inkml:brushProperty name="height" value="0.025" units="cm"/>
    </inkml:brush>
  </inkml:definitions>
  <inkml:trace contextRef="#ctx0" brushRef="#br0">210 100 16848,'0'0'8750,"-2"9"-6999,-1 5-1491,1 0 1,0 0 0,1 0 0,1 1 0,0-1 0,1 0 0,5 26 0,-4-31-437,-1-1-1,1 1 1,-2 0 0,1-1 0,-1 1 0,0 0-1,-2 13 1,1-19 83,1-1 0,-1 0 0,0 0 0,0 0 0,1 0 0,-1 1 0,-1-1 0,1 0 0,0-1 0,0 1 0,-1 0 0,1 0 0,-1-1 0,1 1 0,-1 0 0,0-1 0,0 0 0,0 1 0,0-1 0,0 0 0,0 0 0,0 0 0,0 0 0,0 0 0,0-1 0,-1 1 0,1-1 0,0 1 0,0-1 0,-1 0 0,1 0 0,-3 0 0,2-1-280,0 1 0,0-1 0,0 0 0,0 0 0,0 0 0,0-1 0,1 1 0,-1-1 0,0 1 0,1-1 0,-1 0 1,1 0-1,0 0 0,0 0 0,0-1 0,0 1 0,0 0 0,-3-5 0,-30-55-6657,29 50 5686,-3-4-692,-25-56 1722,30 63 1712,1-1 0,0 1 0,0-1 0,1 1 0,-2-18 0,4 24-1164,1 1 1,-1 0 0,0 0 0,1-1 0,0 1-1,-1 0 1,1 0 0,0 0 0,0 0 0,0 0-1,1 0 1,-1 0 0,0 0 0,1 1-1,-1-1 1,1 0 0,-1 1 0,1-1 0,0 1-1,0 0 1,0-1 0,0 1 0,0 0-1,0 0 1,3-1 0,60-19 1930,-56 19-1685,23-7 246,0 1-1,0 2 0,1 1 0,0 2 1,0 1-1,52 4 0,-83-2-692,0 0 0,0 0-1,0 0 1,0 1 0,-1-1 0,1 0 0,0 1-1,0 0 1,-1-1 0,1 1 0,0 0 0,-1 0-1,1 0 1,-1 0 0,1 0 0,-1 1 0,1-1-1,-1 0 1,0 1 0,0-1 0,0 0-1,0 1 1,0 0 0,0-1 0,0 1 0,0-1-1,0 1 1,-1 0 0,1 0 0,-1 0 0,1 2-1,-1-1 79,0 0 1,-1 0-1,1 0 0,-1 0 0,0-1 0,0 1 0,0 0 1,0-1-1,0 1 0,0-1 0,-1 1 0,1-1 0,-1 0 1,0 1-1,0-1 0,0 0 0,0 0 0,0 0 0,-4 3 1,-11 6-98,0-1 1,0 0 0,-1-1 0,0-1 0,0-1 0,-1 0-1,0-2 1,-37 7 0,56-12-63,0 0 0,0-1 0,0 1 0,1 0 0,-1 0-1,0-1 1,0 1 0,0 0 0,0 0 0,0-1 0,0 1 0,0 0 0,0 0 0,0-1 0,0 1 0,0 0 0,0-1-1,0 1 1,0 0 0,0 0 0,0-1 0,0 1 0,0 0 0,0 0 0,0-1 0,0 1 0,0 0 0,0 0 0,-1-1-1,1 1 1,0 0 0,0 0 0,0 0 0,0-1 0,-1 1 0,1 0 0,0 0 0,0 0 0,-1 0 0,1-1 0,0 1-1,0 0 1,0 0 0,-1 0 0,1 0 0,0 0 0,-1 0 0,1 0 0,0 0 0,0 0 0,-1 0 0,1 0 0,0 0-1,0 0 1,-1 0 0,1 0 0,0 0 0,-1 0 0,17-18-9543</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0.953"/>
    </inkml:context>
    <inkml:brush xml:id="br0">
      <inkml:brushProperty name="width" value="0.025" units="cm"/>
      <inkml:brushProperty name="height" value="0.025" units="cm"/>
    </inkml:brush>
  </inkml:definitions>
  <inkml:trace contextRef="#ctx0" brushRef="#br0">0 0 10282,'0'0'14734,"93"0"-13549,-35 0-224,6 0-513,8 0-352,-5 0-64,-8 0-961,-13 0-1761,-19 1-1794,-19 3-3652</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1.301"/>
    </inkml:context>
    <inkml:brush xml:id="br0">
      <inkml:brushProperty name="width" value="0.025" units="cm"/>
      <inkml:brushProperty name="height" value="0.025" units="cm"/>
    </inkml:brush>
  </inkml:definitions>
  <inkml:trace contextRef="#ctx0" brushRef="#br0">0 75 15855,'0'0'4997,"87"-2"-2275,-28-7-1184,12-5-930,7 0-576,0-3-3331,-6-1-7527</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7.976"/>
    </inkml:context>
    <inkml:brush xml:id="br0">
      <inkml:brushProperty name="width" value="0.025" units="cm"/>
      <inkml:brushProperty name="height" value="0.025" units="cm"/>
    </inkml:brush>
  </inkml:definitions>
  <inkml:trace contextRef="#ctx0" brushRef="#br0">59 69 11979,'0'0'13197,"-4"13"-12135,-50 277 449,74-389 1254,-17 92-2759,20-68 60,41-87 1,-64 160-73,1 0-1,0 0 1,0 0 0,0 1-1,0-1 1,0 1 0,1-1-1,-1 1 1,0-1 0,1 1-1,-1-1 1,1 1 0,-1 0-1,1 0 1,0 0 0,-1 0-1,1 0 1,3-1 0,-3 2-8,-1 0 0,0-1 0,1 1 0,-1 0 0,1 0 0,-1 1 0,0-1 1,1 0-1,-1 0 0,0 1 0,1-1 0,-1 1 0,0-1 0,1 1 0,-1 0 0,0-1 0,0 1 1,0 0-1,0 0 0,2 1 0,-2 0 8,1-1 1,0 1-1,-1 0 0,0 0 1,1 0-1,-1 0 0,0 0 1,0 0-1,0 0 0,0 1 1,-1-1-1,1 0 0,-1 0 1,1 1-1,-1-1 1,0 0-1,0 1 0,1-1 1,-2 0-1,1 1 0,0-1 1,0 0-1,-1 1 0,0-1 1,1 0-1,-1 0 0,0 0 1,0 1-1,0-1 0,-2 2 1,-1 1-40,-1 0 0,0-1 0,0 0 0,-1 0 0,1 0 0,-1 0 0,0-1 0,0 0 0,0 0 0,0 0 0,0-1 0,-1 0 0,1-1 0,-1 1 0,0-1 0,1 0 1,-1-1-1,-10 0 0,25-4-13237,4 1 3950</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8.552"/>
    </inkml:context>
    <inkml:brush xml:id="br0">
      <inkml:brushProperty name="width" value="0.025" units="cm"/>
      <inkml:brushProperty name="height" value="0.025" units="cm"/>
    </inkml:brush>
  </inkml:definitions>
  <inkml:trace contextRef="#ctx0" brushRef="#br0">8 0 13613,'0'0'16079,"1"9"-15412,-9 131-21,12-136-491,5-10-22,6-9 38,18-54-78,-21 40-200,-10 23-103,-3 8-147,-4 9 355,1-3 32,1 1 0,0-1 0,0 1 0,0 0 0,1 0 0,-1 16 0,24-32 626,7-16-435,-24 18-260,1 1 1,-1 0 0,0 0 0,1 0 0,0 1-1,0-1 1,0 1 0,1 1 0,-1-1-1,1 1 1,-1 0 0,1 0 0,9-2-1,-14 5 20,0-1-1,0 0 0,0 1 0,-1-1 1,1 1-1,0 0 0,0-1 1,0 1-1,0 0 0,-1-1 0,1 1 1,0 0-1,-1 0 0,1 0 0,-1-1 1,1 1-1,-1 0 0,1 0 1,-1 0-1,1 0 0,-1 0 0,0 0 1,0 0-1,0 0 0,1 0 0,-1 0 1,0 0-1,0 0 0,0 0 0,-1 2 1,2 41 5,-2-34 15,1-9 3,0 1 0,0-1 0,0 0-1,0 1 1,0-1 0,0 1 0,0-1 0,0 1 0,1-1 0,-1 1 0,0-1 0,1 0 0,-1 1 0,1-1 0,0 0 0,-1 0-1,1 1 1,0-1 0,0 0 0,0 0 0,1 1 0,0-1 21,0-1-1,0 1 0,0-1 1,-1 0-1,1 0 1,0 0-1,0 0 1,0 0-1,0 0 1,0 0-1,0-1 0,0 1 1,0-1-1,-1 1 1,1-1-1,3-1 1,13-5-226,27-8 638,-14 11-4618,-30-10-17483</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8.894"/>
    </inkml:context>
    <inkml:brush xml:id="br0">
      <inkml:brushProperty name="width" value="0.025" units="cm"/>
      <inkml:brushProperty name="height" value="0.025" units="cm"/>
    </inkml:brush>
  </inkml:definitions>
  <inkml:trace contextRef="#ctx0" brushRef="#br0">1 1 14958,'0'0'10794</inkml:trace>
  <inkml:trace contextRef="#ctx0" brushRef="#br0" timeOffset="1">183 221 18385,'0'0'10058</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9.251"/>
    </inkml:context>
    <inkml:brush xml:id="br0">
      <inkml:brushProperty name="width" value="0.025" units="cm"/>
      <inkml:brushProperty name="height" value="0.025" units="cm"/>
    </inkml:brush>
  </inkml:definitions>
  <inkml:trace contextRef="#ctx0" brushRef="#br0">65 0 8456,'0'0'18519,"0"11"-17628,-4 16-237,-1 1 0,-16 52 0,11-45 116,-12 70 0,21-103-743,1-1-1,-1 1 0,1-1 1,0 1-1,0-1 0,0 1 1,0-1-1,0 1 0,0-1 1,0 1-1,0-1 0,0 1 1,1-1-1,-1 1 0,1-1 1,-1 0-1,1 1 0,0-1 0,-1 1 1,1-1-1,0 0 0,0 0 1,0 0-1,0 1 0,0-1 1,0 0-1,0 0 0,3 1 1,-2-2 4,0 1 1,0-1 0,1-1 0,-1 1 0,0 0-1,0 0 1,0-1 0,1 1 0,-1-1-1,0 0 1,0 0 0,0 0 0,0 0-1,0 0 1,0 0 0,0 0 0,-1-1-1,1 1 1,2-3 0,22-18-53,-1-1-1,26-32 1,-41 44-147,-2 0 0,1-1-1,-1 0 1,-1 0 0,0-1 0,-1 0 0,9-27 0,-16 37-5144</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09.593"/>
    </inkml:context>
    <inkml:brush xml:id="br0">
      <inkml:brushProperty name="width" value="0.025" units="cm"/>
      <inkml:brushProperty name="height" value="0.025" units="cm"/>
    </inkml:brush>
  </inkml:definitions>
  <inkml:trace contextRef="#ctx0" brushRef="#br0">0 0 17553,'0'0'10858,"2"54"-9897,5-41-641,-1-1-224,4 0-672,-2 0-1859,2-6-1921,1-3-3139</inkml:trace>
  <inkml:trace contextRef="#ctx0" brushRef="#br0" timeOffset="1">214 104 14606,'0'0'7815,"-7"23"-19057</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0.401"/>
    </inkml:context>
    <inkml:brush xml:id="br0">
      <inkml:brushProperty name="width" value="0.025" units="cm"/>
      <inkml:brushProperty name="height" value="0.025" units="cm"/>
    </inkml:brush>
  </inkml:definitions>
  <inkml:trace contextRef="#ctx0" brushRef="#br0">0 0 9289,'0'0'18225,"27"70"-17584,-26-36-417,2-2-128,1-2-160,3-7-705,0-4-960,-2-8-1314,2-10-1153</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0.727"/>
    </inkml:context>
    <inkml:brush xml:id="br0">
      <inkml:brushProperty name="width" value="0.025" units="cm"/>
      <inkml:brushProperty name="height" value="0.025" units="cm"/>
    </inkml:brush>
  </inkml:definitions>
  <inkml:trace contextRef="#ctx0" brushRef="#br0">0 9 15855,'0'0'8808,"51"1"-7591,-18-1-672,6-1-481,1 0-1121,3 0-2498,1-1-1794,1-2-4805</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1.089"/>
    </inkml:context>
    <inkml:brush xml:id="br0">
      <inkml:brushProperty name="width" value="0.025" units="cm"/>
      <inkml:brushProperty name="height" value="0.025" units="cm"/>
    </inkml:brush>
  </inkml:definitions>
  <inkml:trace contextRef="#ctx0" brushRef="#br0">325 11 6086,'0'0'9689,"-8"-3"-6235,4 2-3217,-1-1 1,0 1 0,1 0-1,-1 0 1,0 0-1,0 1 1,0 0-1,1 0 1,-1 0-1,0 1 1,0-1 0,0 1-1,1 0 1,-1 0-1,0 1 1,1-1-1,-1 1 1,1 0-1,0 1 1,0-1 0,-7 6-1,-13 9 524,1 2-1,1 1 1,-32 36-1,44-44-415,0 1-1,0 0 0,1 0 0,1 1 0,1 0 0,0 1 0,0-1 0,-5 22 0,11-34-334,0 0 0,0 0 0,1 0 0,-1 0 0,1 0 0,-1 0 0,1 0 0,0 0 0,0 0 0,0 1 0,0-1 0,0 0 0,1 0-1,-1 0 1,1 0 0,-1 0 0,1 0 0,-1 0 0,1 0 0,0-1 0,0 1 0,0 0 0,0 0 0,1-1 0,-1 1 0,0 0 0,1-1 0,-1 1 0,3 1 0,1-1 34,0 0 1,1-1 0,-1 1 0,1-1 0,-1 0 0,1 0 0,-1-1 0,1 0 0,8 0 0,-1 0 100,-1-1 1,1 0 0,23-6-1,-34 6-114,1 1 0,0-1 0,-1 1-1,1-1 1,-1 0 0,1 0 0,-1 0-1,0-1 1,1 1 0,-1 0 0,0-1-1,0 0 1,0 1 0,0-1 0,0 0 0,0 0-1,-1 0 1,1 0 0,-1 0 0,1 0-1,-1-1 1,0 1 0,0-1 0,0 1 0,1-4-1,-2 5-28,0 0-1,-1 0 1,1 0 0,0 0-1,-1 0 1,1 0-1,-1 0 1,0 0-1,1 0 1,-1 0-1,0 0 1,1 0-1,-1 0 1,0 0 0,0 1-1,0-1 1,0 0-1,0 1 1,0-1-1,0 1 1,0-1-1,0 1 1,0-1 0,0 1-1,0 0 1,0-1-1,0 1 1,0 0-1,0 0 1,0 0-1,-1 0 1,1 0 0,-1 0-1,-50-1-9,42 1 6,-1 0 2,8-1 0,-1 1 0,1 0 0,0 0 0,-1 0 0,1 0 0,-1 1 0,1-1 0,0 1 0,-1 0 0,1 0 0,0 0 0,0 0 0,-4 2 0,48-2 0,-26-4 0,-1-1 0,1-1 0,18-9 0,-23 9 0,1 1 0,0 0 0,0 0 0,0 1 0,1 0 0,20-2 0,-31 6 0,0 0 0,0 0 0,0 0 0,0 0 0,0 0 0,0 0 0,0 0 0,0 0 0,0 0 0,0 0 0,-1 0 0,1 1 0,-1-1 0,1 0 0,-1 0 0,1 1 0,-1-1 0,0 0 0,1 1 0,-1-1 0,0 1 0,0-1 0,0 0 0,0 1 0,0-1 0,-1 0 0,1 1 0,-1 1 0,-3 45 0,-1-20 22,-3 35-177,8-63 38,0 0 1,0 1 0,0-1 0,0 0 0,0 1 0,0-1 0,0 1 0,0-1 0,0 0 0,0 1 0,1-1 0,-1 0 0,0 1 0,0-1 0,0 0 0,0 1 0,1-1 0,-1 0 0,0 0-1,0 1 1,1-1 0,-1 0 0,0 1 0,0-1 0,1 0 0,-1 0 0,0 0 0,1 1 0,-1-1 0,0 0 0,1 0 0,-1 0 0,0 0 0,1 0 0,-1 0 0,0 0 0,1 0 0,-1 0-1,1 0 1,-1 0 0,0 0 0,1 0 0,-1 0 0,0 0 0,1 0 0,-1 0 0,1 0 0,2 0-1131,18-1-9002</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3.195"/>
    </inkml:context>
    <inkml:brush xml:id="br0">
      <inkml:brushProperty name="width" value="0.025" units="cm"/>
      <inkml:brushProperty name="height" value="0.025" units="cm"/>
    </inkml:brush>
  </inkml:definitions>
  <inkml:trace contextRef="#ctx0" brushRef="#br0">148 30 14253,'0'0'13336,"-10"-6"-12450,-34-17-342,42 23-519,0 0-1,0-1 0,0 1 0,-1 0 1,1 0-1,0 1 0,0-1 0,0 0 1,0 1-1,0-1 0,0 1 0,0 0 1,0 0-1,0 0 0,0 0 1,0 0-1,0 0 0,0 0 0,1 0 1,-1 1-1,1-1 0,-1 1 0,-1 2 1,-27 36 375,30-39-397,0-1 1,0 1-1,0-1 1,0 1-1,0-1 1,-1 1-1,1-1 1,0 1 0,0-1-1,1 1 1,-1-1-1,0 1 1,0-1-1,0 1 1,0-1-1,0 1 1,0-1-1,1 1 1,-1-1-1,0 1 1,0-1-1,1 1 1,-1-1 0,0 0-1,1 1 1,-1-1-1,0 0 1,1 1-1,-1-1 1,1 0-1,-1 1 1,0-1-1,1 0 1,-1 0-1,1 1 1,-1-1 0,1 0-1,-1 0 1,1 0-1,-1 0 1,1 0-1,-1 0 1,1 0-1,-1 0 1,1 0-1,-1 0 1,1 0-1,-1 0 1,1 0-1,-1 0 1,1 0 0,-1 0-1,2-1 1,38-3 148,-32 3-138,-5 0-18,1 1-1,-1 0 1,1 0-1,0 0 1,-1 0 0,1 0-1,-1 1 1,1-1-1,0 1 1,-1 0-1,1 0 1,-1 0-1,0 1 1,1-1-1,-1 1 1,0 0-1,0 0 1,4 4-1,-4-3 3,-1 0 0,1 1 0,-1 0 0,0-1 0,0 1 0,-1 0 0,1 0 0,-1 0 0,0 0 0,0 0 0,0 1 0,0-1 0,-1 0 0,0 0 0,0 8 0,0-7 35,-1 0 0,1 0-1,-1-1 1,0 1 0,0 0 0,0 0 0,-1-1-1,0 1 1,0-1 0,0 0 0,0 1 0,-1-1 0,1 0-1,-1 0 1,0 0 0,0-1 0,-1 1 0,1-1-1,-6 5 1,3-4 90,0 0 0,0-1 0,0 1 0,0-1-1,-1-1 1,1 1 0,-1-1 0,0 0 0,0 0-1,0-1 1,0 0 0,-13 0 0,19-1-190,0 0 1,0 0-1,0 0 0,0 0 1,-1 0-1,1-1 1,0 1-1,0 0 1,0-1-1,0 1 1,0-1-1,0 1 0,-1-1 1,1 0-1,1 1 1,-1-1-1,0 0 1,0 0-1,0 1 1,0-1-1,0 0 0,1 0 1,-1 0-1,0 0 1,1 0-1,-1 0 1,1 0-1,-1 0 0,1-1 1,-1 1-1,1 0 1,0 0-1,0 0 1,-1 0-1,1-1 1,0 1-1,0 0 0,0 0 1,0 0-1,1 0 1,-1-1-1,0 1 1,0 0-1,1 0 0,-1 0 1,1 0-1,0-2 1,2-6-1268,0 0 0,1 0 0,-1 0-1,10-14 1,15-16-4164,4-2-1351</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3.805"/>
    </inkml:context>
    <inkml:brush xml:id="br0">
      <inkml:brushProperty name="width" value="0.025" units="cm"/>
      <inkml:brushProperty name="height" value="0.025" units="cm"/>
    </inkml:brush>
  </inkml:definitions>
  <inkml:trace contextRef="#ctx0" brushRef="#br0">30 0 11115,'0'0'12886,"2"12"-10654,5 57 120,-2 72 0,-5-102-6143,-1-47 3208,0-1-1,-1 1 1,0-1 0,-1 1 0,0 0 0,0 0 0,-7-12 0,-8-22 2306,18 41-159,26 1-1198,78-4-2061,-95 4 964,-1-2 1,0 1 0,0-1 0,0-1-1,0 1 1,0-1 0,0-1 0,-1 1-1,14-10 1,-52 45 6535,26-25-5507,0 0 0,0 1 0,1-1 0,0 1 0,0 0 0,1 0 0,0 0 0,0 1 0,1-1 0,0 1 0,0-1 0,0 12 0,21-29 2419,-11 0-2393,0 0-1,0 0 1,0-1 0,7-14 0,26-30-187,-38 107-1829,-4-52 1549,1 0 0,0 1 0,0-1-1,0 1 1,-1-1 0,1 0 0,1 1 0,-1-1 0,0 1-1,0-1 1,0 0 0,1 1 0,-1-1 0,1 0 0,-1 1-1,1-1 1,0 0 0,-1 0 0,1 1 0,0-1 0,0 0-1,0 0 1,0 0 0,0 0 0,0 0 0,0 0 0,0 0-1,0 0 1,3 1 0,-2-3-83,1 1 0,0 0 0,-1-1 0,1 1 0,-1-1 1,1 0-1,0 0 0,-1 0 0,0 0 0,1 0 0,-1-1 0,0 1 0,1-1 0,-1 1 0,0-1 0,2-2 0,41-37-6884,-24 16 1728</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4.380"/>
    </inkml:context>
    <inkml:brush xml:id="br0">
      <inkml:brushProperty name="width" value="0.025" units="cm"/>
      <inkml:brushProperty name="height" value="0.025" units="cm"/>
    </inkml:brush>
  </inkml:definitions>
  <inkml:trace contextRef="#ctx0" brushRef="#br0">85 145 416,'0'0'14425,"-7"10"-11532,-1 2-2179,-2 2 159,1 0 1,0 1 0,1 0 0,0 0-1,1 1 1,1-1 0,-6 25-1,12-40-855,0 1-1,1-1 0,-1 0 1,0 0-1,1 1 0,-1-1 0,0 0 1,0 0-1,1 0 0,-1 0 1,0 0-1,1 0 0,-1 0 1,0 1-1,1-1 0,-1 0 0,1 0 1,-1 0-1,0 0 0,1 0 1,-1 0-1,0-1 0,1 1 0,-1 0 1,0 0-1,1 0 0,-1 0 1,0 0-1,1 0 0,-1-1 1,0 1-1,0 0 0,1 0 0,-1 0 1,0-1-1,0 1 0,1 0 1,-1 0-1,0-1 0,1 0 0,13-8 353,-2-3-264,-2 0 0,0 0-1,0-1 1,-1-1 0,-1 1 0,0-2 0,8-18 0,-4 8-3,-12 24-220,0 16-348,-9 27 444,-1 11-198,24-61-352,2-10 644,-1-1 0,-1-1 0,-1 0 0,0-1 0,-2 0 0,15-37 1,8-16 593,-30 73-917,-2 12 82,-2 15 101,-3-3 118,-1 0 1,-1-1 0,-14 39-1,12-42 328,1 1-1,1 0 0,0 0 1,2 1-1,-2 22 1,23-68 1414,-14 15-1745,-1-1 0,0 1-1,-1 0 1,0-1-1,-1 0 1,0 0 0,0 1-1,-1-1 1,-1 0-1,0 0 1,-2-12 0,3 24-95,0 0 0,0-1 0,0 1 0,0 0 0,0 0 0,-1 0 0,1-1 0,0 1 0,0 0 0,-1 0 0,1-1 1,0 1-1,-1 0 0,1-1 0,0 1 0,-1 0 0,1-1 0,-1 1 0,0 0 0,1-1 0,-1 1 0,1-1 0,-1 1 0,0-1 1,1 0-1,-1 1 0,0-1 0,1 0 0,-1 1 0,0-1 0,0 0 0,1 0 0,-1 1 0,0-1 0,0 0 0,0 0 0,0 0 1,54 2-9772,-30-2 3263</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4.737"/>
    </inkml:context>
    <inkml:brush xml:id="br0">
      <inkml:brushProperty name="width" value="0.025" units="cm"/>
      <inkml:brushProperty name="height" value="0.025" units="cm"/>
    </inkml:brush>
  </inkml:definitions>
  <inkml:trace contextRef="#ctx0" brushRef="#br0">91 1 13132,'0'0'8088,"-10"10"-5670,2-4-2008,0 1 31,1-1-1,-1 1 0,1 0 0,0 0 1,1 1-1,0 0 0,0 0 0,-6 11 1,13-18-443,-1-1 1,0 1-1,0 0 1,0-1 0,1 1-1,-1-1 1,0 1 0,1 0-1,-1-1 1,1 1 0,-1-1-1,0 1 1,1-1 0,-1 1-1,1-1 1,-1 0 0,1 1-1,-1-1 1,1 1 0,0-1-1,-1 0 1,1 0 0,-1 1-1,1-1 1,0 0 0,-1 0-1,1 0 1,0 0 0,-1 0-1,1 0 1,0 0 0,-1 0-1,1 0 1,0 0 0,-1 0-1,2 0 1,42 0-567,-26 0-149,-11 1 307,0 1-1,0-1 1,-1 1-1,1 0 1,-1 1 0,1 0-1,10 6 1,-16-9 446,0 1 0,0-1 0,0 1 0,0-1 0,0 1 0,0-1 1,0 1-1,-1 0 0,1 0 0,0-1 0,0 1 0,0 0 0,-1 0 0,1 0 0,0 0 0,-1 0 1,1 0-1,-1 0 0,1 0 0,-1 0 0,0 0 0,1 0 0,-1 0 0,0 0 0,0 0 1,1 0-1,-1 0 0,0 1 0,0-1 0,0 0 0,-1 0 0,1 0 0,0 0 0,0 0 1,-1 0-1,1 0 0,0 0 0,-1 0 0,1 0 0,-1 0 0,1 0 0,-1 0 0,0 0 1,1 0-1,-1 0 0,0 0 0,0 0 0,0-1 0,1 1 0,-1 0 0,0-1 0,0 1 0,0-1 1,-2 2-1,-6 3 709,0 1 1,0-1 0,-1-1-1,0 0 1,0 0 0,-15 3-1,-34 0-589,59-7-286,-1 0 0,1 0 0,-1 0 0,1 0 0,0 0 0,-1 0 0,1 0 0,-1 0 0,1 0 0,0 0 0,-1 0 0,1 0-1,-1 0 1,1-1 0,0 1 0,-1 0 0,1 0 0,0 0 0,-1-1 0,1 1 0,0 0 0,-1 0 0,1-1 0,0 1 0,0 0 0,-1-1-1,1 1 1,0 0 0,0-1 0,-1 1 0,1 0 0,0-1 0,0 1 0,0-1 0,0-10-9480,2 3-2274</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5.364"/>
    </inkml:context>
    <inkml:brush xml:id="br0">
      <inkml:brushProperty name="width" value="0.025" units="cm"/>
      <inkml:brushProperty name="height" value="0.025" units="cm"/>
    </inkml:brush>
  </inkml:definitions>
  <inkml:trace contextRef="#ctx0" brushRef="#br0">126 1 15695,'0'0'5461,"-9"1"-3859,3 0-1352,-1 1 1,1 0 0,0 1-1,0-1 1,0 1-1,0 0 1,1 0 0,-1 1-1,1 0 1,0 0 0,0 0-1,0 1 1,1-1 0,-1 1-1,1 0 1,0 0 0,1 1-1,-1-1 1,1 1 0,0 0-1,-3 9 1,5-13-223,0 0-1,0 0 1,0 0-1,1 0 1,-1-1-1,1 1 1,0 0-1,-1 0 1,1 0-1,0 0 1,0 0-1,0 0 1,0 0-1,0 0 1,2 3-1,-2-4-15,0 0-1,1-1 1,-1 1-1,1 0 1,-1-1-1,1 1 1,-1-1-1,1 1 1,0-1-1,-1 1 1,1-1-1,0 0 1,-1 1 0,1-1-1,0 0 1,0 1-1,-1-1 1,1 0-1,0 0 1,0 0-1,-1 1 1,1-1-1,0 0 1,0 0-1,-1 0 1,2-1-1,3 1 32,0-1-1,0-1 0,0 1 1,-1-1-1,1 1 0,-1-1 1,1-1-1,-1 1 1,0-1-1,8-5 0,-3 1-62,-1 0-1,0-1 1,0 0 0,0-1-1,-1 1 1,0-1 0,-1-1-1,0 1 1,0-1-1,6-15 1,-27 61-1575,10-26 1645,1 0 1,0 0-1,0 0 1,1 0 0,1 0-1,-1 1 1,0 13 0,5-24 35,0 0 1,-1 1-1,1-1 1,0 0-1,0-1 1,0 1-1,-1 0 1,1 0 0,0-1-1,-1 1 1,1-1-1,0 0 1,1 0-1,7-6-59,0 0-1,-1 0 0,0-1 0,-1 0 0,0-1 0,0 1 0,0-2 1,-1 1-1,8-16 0,-19 35-100,1 0 0,0 1 0,0-1 1,1 1-1,-1 19 0,3-30 86,1 0-1,-1 1 1,1-1 0,-1 0-1,0 0 1,1 1 0,-1-1-1,1 0 1,-1 0 0,1 0-1,-1 0 1,1 1 0,-1-1-1,1 0 1,-1 0 0,1 0-1,-1 0 1,1 0 0,-1 0-1,1 0 1,-1-1 0,1 1-1,-1 0 1,1 0 0,-1 0-1,0 0 1,1 0 0,-1-1-1,1 1 1,-1 0 0,1-1-1,-1 1 1,0 0 0,1-1-1,-1 1 1,0 0 0,1-1-1,-1 1 1,0 0 0,1-1-1,18-13 461,-5-1-264,0-2 0,22-34-1,-27 38-179,-9 12-134,-7 33-396,-8 19-119,11-17-5394</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5.725"/>
    </inkml:context>
    <inkml:brush xml:id="br0">
      <inkml:brushProperty name="width" value="0.025" units="cm"/>
      <inkml:brushProperty name="height" value="0.025" units="cm"/>
    </inkml:brush>
  </inkml:definitions>
  <inkml:trace contextRef="#ctx0" brushRef="#br0">129 0 18001,'0'0'2723,"-10"4"-593,-11 7-1160,0 1 0,1 1 0,-35 27 1,55-39-968,0-1 0,0 0 0,0 0-1,0 0 1,0 0 0,-1 0 0,1 0 0,0 0 0,0 0 0,0 0 0,0 1 0,0-1 0,0 0 0,0 0 0,0 0 0,0 0 0,0 0 0,0 0 0,0 0 0,0 1 0,0-1 0,0 0 0,0 0 0,0 0 0,0 0 0,0 0 0,0 0 0,0 0-1,0 1 1,0-1 0,0 0 0,0 0 0,0 0 0,0 0 0,0 0 0,0 0 0,1 0 0,-1 0 0,0 1 0,0-1 0,0 0 0,0 0 0,0 0 0,0 0 0,0 0 0,0 0 0,0 0 0,1 0 0,-1 0 0,0 0 0,0 0 0,0 0 0,0 0 0,0 0-1,0 0 1,0 0 0,1 0 0,-1 0 0,0 0 0,0 0 0,0 0 0,0 0 0,16 2 170,28-2-625,-33-1-352,17 5-1355,-28-3 2140,1-1 1,-1 0-1,0 0 1,1 0-1,-1 1 1,1-1-1,-1 0 1,0 1-1,1-1 1,-1 0 0,0 1-1,1-1 1,-1 0-1,0 1 1,0-1-1,1 0 1,-1 1-1,0-1 1,0 1-1,0-1 1,0 1-1,1-1 1,-1 0-1,0 1 1,0-1-1,0 1 1,0-1-1,0 1 1,0 0-1,-2 2 168,1 0 0,-1 0 0,1-1-1,-1 1 1,0 0 0,0-1 0,0 1-1,0-1 1,-1 0 0,1 0 0,-1 0 0,-4 4-1,-45 31 2999,33-26-3879,30-27-8628,6-1 2362</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6.098"/>
    </inkml:context>
    <inkml:brush xml:id="br0">
      <inkml:brushProperty name="width" value="0.025" units="cm"/>
      <inkml:brushProperty name="height" value="0.025" units="cm"/>
    </inkml:brush>
  </inkml:definitions>
  <inkml:trace contextRef="#ctx0" brushRef="#br0">92 0 9289,'0'0'7084,"-5"10"-4799,-1 0-1623,3-7-456,1 0-1,0 1 1,0-1 0,0 1 0,0-1-1,0 1 1,1 0 0,0 0 0,0 0-1,-1 6 1,2-8-33,1 0 0,0 0 1,0 0-1,0 0 0,0 0 0,0 0 0,1-1 0,-1 1 1,0-1-1,1 1 0,-1-1 0,1 1 0,2 1 0,15 18-216,-16-14 128,0 0 0,0 1 1,-1-1-1,0 1 0,-1-1 0,0 1 0,0 0 0,0 0 0,-1-1 1,0 1-1,-1 0 0,0 0 0,-2 9 0,0 0 562,-2 0 0,0-1-1,-1 1 1,-14 27 0,19-41-477,0-1 0,0 1 0,0-1 0,-1 1 1,1-1-1,-1 0 0,0 1 0,1-1 1,-1 0-1,0 0 0,0 0 0,-1 0 1,1-1-1,0 1 0,-1-1 0,1 1 0,-1-1 1,1 0-1,-1 0 0,-2 1 0,4-2-129,0 0-1,0 0 0,0 0 1,0-1-1,0 1 0,0 0 1,1 0-1,-1-1 0,0 1 0,0 0 1,0-1-1,1 1 0,-1-1 1,0 1-1,0-1 0,1 1 0,-1-1 1,1 0-1,-1 1 0,0-1 1,1 0-1,-1-1 0,-1-1-71,1 0-1,-1 0 0,1 0 1,0 0-1,1-1 1,-1 1-1,0 0 0,0-7 1,1 3-133,-1 0 0,1-1-1,1 1 1,-1 0 0,1 0 0,0 0 0,1 0 0,0 0-1,0 0 1,0 1 0,1-1 0,4-6 0,11-14-2915,8 0-3287,-10 11-793</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6.428"/>
    </inkml:context>
    <inkml:brush xml:id="br0">
      <inkml:brushProperty name="width" value="0.025" units="cm"/>
      <inkml:brushProperty name="height" value="0.025" units="cm"/>
    </inkml:brush>
  </inkml:definitions>
  <inkml:trace contextRef="#ctx0" brushRef="#br0">49 24 9833,'0'0'14761,"-7"10"-14201,-23 32 172,29-40-666,-1 0-1,1 0 1,0 0 0,0-1 0,0 1-1,0 0 1,0 1 0,1-1-1,-1 0 1,1 0 0,-1 0 0,1 0-1,0 5 1,0-7-62,0 1 0,0-1 0,0 1 0,1-1-1,-1 1 1,0-1 0,1 1 0,-1-1 0,0 0 0,1 1 0,-1-1-1,0 1 1,1-1 0,-1 0 0,1 1 0,-1-1 0,1 0 0,-1 0-1,1 1 1,-1-1 0,1 0 0,-1 0 0,1 0 0,-1 0 0,1 0-1,-1 1 1,1-1 0,0 0 0,-1 0 0,1 0 0,0-1 0,3 1-93,0-1 1,0 1 0,0-1-1,-1 0 1,1-1 0,0 1-1,-1-1 1,1 1 0,-1-1-1,0 0 1,4-3 0,88-92-1887,-94 96 1873,-10 29-1024,-7 24-622,14-27-5441</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6.800"/>
    </inkml:context>
    <inkml:brush xml:id="br0">
      <inkml:brushProperty name="width" value="0.025" units="cm"/>
      <inkml:brushProperty name="height" value="0.025" units="cm"/>
    </inkml:brush>
  </inkml:definitions>
  <inkml:trace contextRef="#ctx0" brushRef="#br0">10 188 1217,'4'-12'6945,"5"-8"-5250,0 1-317,-1-1 0,-1 0-1,-1 0 1,0-1 0,4-35 0,-27 79-711,11-11 312,0-1 0,0 1 0,-5 19 0,10-29-862,0 0 1,0 0-1,0 0 0,1 0 1,-1 0-1,1 0 1,0 1-1,0-1 0,-1 0 1,1 0-1,1 0 0,-1 0 1,0 0-1,0 1 0,1-1 1,-1 0-1,1 0 0,0 0 1,0 0-1,0 0 0,-1 0 1,2 0-1,-1-1 0,0 1 1,0 0-1,1-1 1,-1 1-1,1 0 0,-1-1 1,3 2-1,9 4-61,-9-6-69,0 1 1,0 1-1,0-1 1,-1 0-1,1 1 1,0 0-1,-1 0 1,4 4-1,-6-6 53,0 1 0,-1-1 0,1 1-1,-1-1 1,1 1 0,-1-1-1,1 1 1,-1 0 0,0-1-1,0 1 1,0-1 0,0 1-1,0 0 1,0-1 0,0 1-1,-1 0 1,1-1 0,0 1-1,-1-1 1,1 1 0,-1-1 0,0 1-1,0-1 1,1 1 0,-1-1-1,0 0 1,0 1 0,-2 0-1,-30 41 531,32-41-737,-1 0-1,0 0 1,0 0-1,0 0 1,0-1-1,0 1 1,0 0-1,-1-1 1,1 0-1,0 0 1,-1 1-1,1-1 1,-1-1-1,1 1 1,-1 0-1,1-1 1,-5 1-1,6-1-114,1 0-1,-1-1 1,1 1-1,0 0 1,0-1-1,-1 1 1,1-1 0,0 1-1,0-1 1,-1 1-1,1-1 1,0 1-1,0 0 1,0-1-1,0 1 1,0-1-1,0 1 1,-1-1-1,1 1 1,0-1-1,1 1 1,-1-1-1,0 1 1,0-1 0,0 1-1,0-1 1,0-2-1498,0-12-8171</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7.158"/>
    </inkml:context>
    <inkml:brush xml:id="br0">
      <inkml:brushProperty name="width" value="0.025" units="cm"/>
      <inkml:brushProperty name="height" value="0.025" units="cm"/>
    </inkml:brush>
  </inkml:definitions>
  <inkml:trace contextRef="#ctx0" brushRef="#br0">0 78 6887,'0'0'12497,"9"-9"-9364,8-11-1908,28-28 3567,-51 57-4681,0 1 1,0-1-1,1 1 1,-6 18-1,9-23-38,-12 38 620,14-42-659,-1-1 1,1 1 0,0 0 0,-1 0 0,1 0 0,0 0 0,0 0 0,-1 0 0,1 0 0,0 0 0,0 0 0,0 0 0,0 0 0,0 0 0,1 0-1,-1 0 1,0 0 0,0 0 0,0 0 0,1 0 0,-1-1 0,1 1 0,-1 0 0,1 0 0,-1 0 0,1 0 0,-1-1 0,1 1 0,0 0-1,-1 0 1,1-1 0,0 1 0,0-1 0,-1 1 0,1-1 0,0 1 0,0-1 0,1 1 0,10-2 80,1 0 1,-1-1-1,1-1 1,-1 0-1,0 0 0,0-1 1,0-1-1,-1 0 1,0-1-1,17-10 1,33-15 162,-61 31-278,1 0 0,-1-1 0,0 1 0,1 0 0,-1-1 0,1 1 0,-1 0 0,0 0 0,1 0 0,-1-1 0,1 1 0,-1 0 0,0 0 0,1 0 0,-1 0 0,1 0 0,-1 0 0,1 0 0,-1 0 0,1 0 0,-1 0 0,0 0 0,1 0 0,-1 0 0,1 0 0,-1 1 0,1-1 0,-1 0 0,0 0 0,1 0 0,-1 1 0,0-1 0,1 0 0,-1 0 0,1 1 0,-1-1 0,0 0 0,0 1 0,1-1 0,-1 0 0,0 1 0,0-1 0,1 1 0,-1-1 0,0 0 0,0 1 0,0-1 0,0 1 0,1-1 0,-1 1 0,0-1 0,0 0 0,0 1 0,0-1 0,0 1 0,0-1 0,0 1 0,0-1 0,-1 0 0,1 1 0,0-1 0,0 1 0,0 0 0,-12 35 0,8-26 0,4-9-90,0-1 1,-1 1-1,1 0 0,0 0 1,0 0-1,0-1 0,-1 1 1,1 0-1,0 0 1,0 0-1,0 0 0,0-1 1,1 1-1,-1 0 0,0 0 1,0 0-1,0-1 0,1 1 1,-1 0-1,0 0 0,1-1 1,-1 1-1,1 1 0,19 0-8342,-19-2 8307</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9.205"/>
    </inkml:context>
    <inkml:brush xml:id="br0">
      <inkml:brushProperty name="width" value="0.025" units="cm"/>
      <inkml:brushProperty name="height" value="0.025" units="cm"/>
    </inkml:brush>
  </inkml:definitions>
  <inkml:trace contextRef="#ctx0" brushRef="#br0">0 1 21652,'0'0'7239,"16"61"-6758,-9-38-385,1-1-32,0-3-64,0 2-32,0-3-449,-2-2-704,0 1-160,0-4-192,-5-3-321,-1-1-1121,0-4-897,0-1-1953</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19.547"/>
    </inkml:context>
    <inkml:brush xml:id="br0">
      <inkml:brushProperty name="width" value="0.025" units="cm"/>
      <inkml:brushProperty name="height" value="0.025" units="cm"/>
    </inkml:brush>
  </inkml:definitions>
  <inkml:trace contextRef="#ctx0" brushRef="#br0">0 48 7431,'0'0'22902,"58"-22"-22742,-15 21-96,9-2-416,7-6-2371,-2-3-4164</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1.637"/>
    </inkml:context>
    <inkml:brush xml:id="br0">
      <inkml:brushProperty name="width" value="0.025" units="cm"/>
      <inkml:brushProperty name="height" value="0.025" units="cm"/>
    </inkml:brush>
  </inkml:definitions>
  <inkml:trace contextRef="#ctx0" brushRef="#br0">18 0 5605,'0'0'16432,"-5"72"-15631,-2-40-353,4 7-256,0-2-160,3-4 0,0-2-160,0-4-512,3-5-1,0 0-224,0-5-704,-3-1-834,0 1-1825,-1-4-2274</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1.991"/>
    </inkml:context>
    <inkml:brush xml:id="br0">
      <inkml:brushProperty name="width" value="0.025" units="cm"/>
      <inkml:brushProperty name="height" value="0.025" units="cm"/>
    </inkml:brush>
  </inkml:definitions>
  <inkml:trace contextRef="#ctx0" brushRef="#br0">1 109 17521,'0'0'1569,"71"-13"33,-32 0-257,5-2-352,-1-2-641,0 3-256,-3 1-224,-7 5-1153,-8 2-801,-12 0-1281,-6 2-3268</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2.334"/>
    </inkml:context>
    <inkml:brush xml:id="br0">
      <inkml:brushProperty name="width" value="0.025" units="cm"/>
      <inkml:brushProperty name="height" value="0.025" units="cm"/>
    </inkml:brush>
  </inkml:definitions>
  <inkml:trace contextRef="#ctx0" brushRef="#br0">1 89 12556,'0'0'9961,"71"-45"-8679,-25 37-193,10-1-609,8 6-416,0-2-128,-1 1-1858,-7-1-3010,-5-5-9066</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3.065"/>
    </inkml:context>
    <inkml:brush xml:id="br0">
      <inkml:brushProperty name="width" value="0.025" units="cm"/>
      <inkml:brushProperty name="height" value="0.025" units="cm"/>
    </inkml:brush>
  </inkml:definitions>
  <inkml:trace contextRef="#ctx0" brushRef="#br0">20 1 16047,'0'0'2595,"-4"81"-2627,-2-40 32,1 5 0,3 1-353,0-7-1633,2-5-1953,0-14-3332</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3.392"/>
    </inkml:context>
    <inkml:brush xml:id="br0">
      <inkml:brushProperty name="width" value="0.025" units="cm"/>
      <inkml:brushProperty name="height" value="0.025" units="cm"/>
    </inkml:brush>
  </inkml:definitions>
  <inkml:trace contextRef="#ctx0" brushRef="#br0">0 77 15855,'0'0'2402,"67"-39"-704,-26 24-513,0 3-608,0 5-321,0 4-224,-5 3-1409,-6 0-2179,-7 0-6726</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3.750"/>
    </inkml:context>
    <inkml:brush xml:id="br0">
      <inkml:brushProperty name="width" value="0.025" units="cm"/>
      <inkml:brushProperty name="height" value="0.025" units="cm"/>
    </inkml:brush>
  </inkml:definitions>
  <inkml:trace contextRef="#ctx0" brushRef="#br0">34 1 21076,'0'0'3299,"-15"78"-2306,9-39-416,-1 2-449,4-1-64,3-1 0,0-9-192,0-5-577,0-8-480,0-8-641,0-7-448,-2-10-4036</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4.097"/>
    </inkml:context>
    <inkml:brush xml:id="br0">
      <inkml:brushProperty name="width" value="0.025" units="cm"/>
      <inkml:brushProperty name="height" value="0.025" units="cm"/>
    </inkml:brush>
  </inkml:definitions>
  <inkml:trace contextRef="#ctx0" brushRef="#br0">1 5 19378,'0'0'2114,"51"0"-160,-21 0-641,6 0-608,1 0-449,3 0-160,-2-1-96,-5-2-512,-4 2-545,-11 1-897,-11 0-512</inkml:trace>
  <inkml:trace contextRef="#ctx0" brushRef="#br0" timeOffset="1">5 203 9897,'0'0'15855,"62"-4"-14125,-22-9-961,3 2-545,-2 2-160,-5 2-1730,-9 6-1376,-12 1-1699</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4.452"/>
    </inkml:context>
    <inkml:brush xml:id="br0">
      <inkml:brushProperty name="width" value="0.025" units="cm"/>
      <inkml:brushProperty name="height" value="0.025" units="cm"/>
    </inkml:brush>
  </inkml:definitions>
  <inkml:trace contextRef="#ctx0" brushRef="#br0">1 218 13229,'0'0'11787,"70"22"-10955,-28-24-479,4-5-257,1 3-96,-2-2-1345,-3-2-3524,-5-1-3427</inkml:trace>
  <inkml:trace contextRef="#ctx0" brushRef="#br0" timeOffset="1">831 1 16720,'0'0'5317,"-53"28"-4228,16 3-160,-10 5-321,-1 7 33,1-3-257,7-2-256,6-6-31,12-7-65,6-10-64,9-5-673,6-16-6854,5-11 1697,2-5-5925</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4.795"/>
    </inkml:context>
    <inkml:brush xml:id="br0">
      <inkml:brushProperty name="width" value="0.025" units="cm"/>
      <inkml:brushProperty name="height" value="0.025" units="cm"/>
    </inkml:brush>
  </inkml:definitions>
  <inkml:trace contextRef="#ctx0" brushRef="#br0">0 1 17809,'0'0'5797,"70"19"-4451,-44-10-578,3 4-511,-2-1-193,0 2 32,-3 0-961,-3 2-2146,-3-3-2786</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5.168"/>
    </inkml:context>
    <inkml:brush xml:id="br0">
      <inkml:brushProperty name="width" value="0.025" units="cm"/>
      <inkml:brushProperty name="height" value="0.025" units="cm"/>
    </inkml:brush>
  </inkml:definitions>
  <inkml:trace contextRef="#ctx0" brushRef="#br0">6 1 19987,'0'0'5861,"0"66"-4643,0-42-802,-4-1-288,3-1-96,1 1-704,0-5-1058,0-7-993,0-6-1473</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6.395"/>
    </inkml:context>
    <inkml:brush xml:id="br0">
      <inkml:brushProperty name="width" value="0.025" units="cm"/>
      <inkml:brushProperty name="height" value="0.025" units="cm"/>
    </inkml:brush>
  </inkml:definitions>
  <inkml:trace contextRef="#ctx0" brushRef="#br0">90 121 18930,'0'0'3940,"10"-1"-2355,37-4 565,64-18-1,-58 11-1899,66-6 0,-136 21-160,0 1-1,0 0 1,-25 11-1,-17 4 285,-151 23 2407,261-68-2781,17 1 0,1 3 0,120-21 0,-298 64 0,36-5 0,-1-3 0,-110 4 0,184-17 0,0 0 0,-1 0 0,1 0 0,0 0 0,0 0 0,-1 0 0,1 0 0,0-1 0,0 1 0,0 0 0,-1 0 0,1 0 0,0 0 0,0-1 0,0 1 0,-1 0 0,1 0 0,0-1 0,0 1 0,0 0 0,0 0 0,0-1 0,-1 1 0,1 0 0,0 0 0,0-1 0,0 1 0,0 0 0,0 0 0,0-1 0,0 1 0,0 0 0,0-1 0,0 1 0,0 0 0,0 0 0,0-1 0,0 1 0,1 0 0,-1 0 0,0-1 0,0 1 0,0 0 0,0 0 0,0-1 0,0 1 0,1 0 0,-1 0 0,0 0 0,0-1 0,0 1 0,1 0 0,-1 0 0,0 0 0,0 0 0,1-1 0,-1 1 0,0 0 0,0 0 0,1 0 0,14-15 0,7 3 0,1 2 0,0 0 0,0 1 0,1 1 0,1 2 0,-1 0 0,1 1 0,0 2 0,0 1 0,0 0 0,28 3 0,-53-1-5,0 1 0,-1-1 0,1 0 0,0 0 0,0 1-1,-1-1 1,1 0 0,0 0 0,0 1 0,-1-1 0,1 0 0,0 0 0,0 1 0,0-1 0,0 0-1,0 1 1,-1-1 0,1 0 0,0 1 0,0-1 0,0 1 0,0-1 0,0 0 0,0 1 0,0-1 0,0 0-1,0 1 1,0-1 0,0 0 0,1 1 0,-1-1 0,0 0 0,0 1 0,0-1 0,0 0 0,0 1-1,1-1 1,-1 0 0,0 0 0,0 1 0,0-1 0,1 0 0,-1 0 0,0 1 0,1-1 0,-1 0 0,0 0-1,0 0 1,1 1 0,-1-1 0,0 0 0,1 0 0,-1 0 0,0 0 0,1 0 0,-1 0 0,0 0-1,1 0 1,-1 0 0,1 0 0,-1 0 0,0 0 0,1 0 0,-1 0 0,1 0 0,-25 17-300,-12-6 397,0-2-1,-1-1 1,1-2-1,-1-1 1,-1-2-1,-37-2 1,75-1-92,0 0 0,-1 0 0,1 0 0,0 1 0,-1-1 0,1 0 0,0 0 0,-1 0 0,1 0 0,0 0 0,-1 0 0,1 0 0,0 0 0,-1 0 0,1-1 0,0 1 0,-1 0 0,1 0 0,0 0 0,0 0 0,-1 0 0,1 0 0,0-1 0,-1 1 0,1 0 0,0 0 0,0 0 0,-1-1 0,1 1 0,0 0 0,0 0 0,0-1 0,-1 1 0,1 0 0,0-1 0,8-9 0,23-6 0,5 7-31,1 2 1,-1 1-1,2 2 0,-1 1 1,52 4-1,-59-1-36,-22 1-321,-9 1 187,-14 6 187,-27 4 313,-162 25 256,220-39-736,-1 1 0,32 2 0,13-1-386,-21-3 388,-1-1 0,-1-2 0,68-20 0,-97 22 546,-9 1-50,-23-1 175,-36 3 19,17 7-443,-78 19-1,32-5-63,97-20-2267,7 0-3684,8-5-2659</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6.754"/>
    </inkml:context>
    <inkml:brush xml:id="br0">
      <inkml:brushProperty name="width" value="0.025" units="cm"/>
      <inkml:brushProperty name="height" value="0.025" units="cm"/>
    </inkml:brush>
  </inkml:definitions>
  <inkml:trace contextRef="#ctx0" brushRef="#br0">73 0 16432,'0'10'9096,"-2"4"-8263,-9 8 800,0 4 385,-1 6-224,0 1-833,4 1-961,-2-1 0,6 0 0,2-6-128,2-1-1121,0-3-1057,0-5-1410,0-5-864,0-5-1058</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7.082"/>
    </inkml:context>
    <inkml:brush xml:id="br0">
      <inkml:brushProperty name="width" value="0.025" units="cm"/>
      <inkml:brushProperty name="height" value="0.025" units="cm"/>
    </inkml:brush>
  </inkml:definitions>
  <inkml:trace contextRef="#ctx0" brushRef="#br0">0 68 8136,'0'0'14061,"54"-13"-12652,-22 8-416,7-1-288,0-1-64,3 1 255,-1 0-351,-4 1-449,-5 0-641,-9 2-1729,-10-3-2082,-9 0-3363</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7.409"/>
    </inkml:context>
    <inkml:brush xml:id="br0">
      <inkml:brushProperty name="width" value="0.025" units="cm"/>
      <inkml:brushProperty name="height" value="0.025" units="cm"/>
    </inkml:brush>
  </inkml:definitions>
  <inkml:trace contextRef="#ctx0" brushRef="#br0">0 64 18898,'0'0'7943,"78"-45"-6405,-36 35-769,5 4-321,-2 4-288,-1 2-160,-1 0-64,-11 1-1986,-5 2-2722,-4-3-6855</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7.986"/>
    </inkml:context>
    <inkml:brush xml:id="br0">
      <inkml:brushProperty name="width" value="0.025" units="cm"/>
      <inkml:brushProperty name="height" value="0.025" units="cm"/>
    </inkml:brush>
  </inkml:definitions>
  <inkml:trace contextRef="#ctx0" brushRef="#br0">1 1 18738,'0'0'10410,"0"10"-9311,0 120 460,1-128-1547,0 0 1,0 0-1,-1 0 1,1-1-1,0 1 0,0 0 1,1-1-1,-1 1 0,0-1 1,1 1-1,-1-1 1,0 0-1,1 1 0,0-1 1,-1 0-1,1 0 0,0 0 1,-1 0-1,1 0 1,0-1-1,0 1 0,0-1 1,0 1-1,0-1 1,0 1-1,0-1 0,0 0 1,0 0-1,0 0 0,0 0 1,0 0-1,2-1 1,7 0 43,0 1 0,0-2 0,0 0 0,16-4 0,-5-4-72,-1 0 1,1-1 0,-2-1 0,0-1-1,0-1 1,24-21 0,-60 71 277,9-23-214,3-8-43,1-1 0,0 1 1,0 0-1,1 1 0,-1-1 1,1 0-1,0 1 0,1-1 1,-1 1-1,1 0 0,0-1 1,0 7-1,4-11-5,-1 0 0,1 0 0,-1 0 0,1 0 0,-1-1 0,1 1 0,0-1 0,-1 0 0,1 0 0,0 0 0,-1 0 0,1 0 0,0-1 0,4 0 0,2-2 0,1 0 0,-1-1 0,1 0 0,-1-1 0,0 1 0,-1-2 0,1 1 0,12-12 0,-13 10 0,-1 1 0,1 1 0,0 0 0,0 0 0,1 0 0,-1 1 0,1 0 0,0 1 0,11-3 0,-19 6 0,-1 0 0,1 0 0,-1 0 0,1 0 0,-1 0 0,1 0 0,0 0 0,-1 0 0,1 0 0,-1 0 0,1 0 0,-1 1 0,1-1 0,-1 0 0,0 0 0,1 1 0,-1-1 0,1 0 0,-1 1 0,1-1 0,-1 0 0,0 1 0,1-1 0,-1 1 0,0-1 0,1 0 0,-1 1 0,0-1 0,0 1 0,0-1 0,1 1 0,-1-1 0,0 1 0,0-1 0,0 1 0,0 0 0,1 30 0,-14 28 0,4-10-4121</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29:29.523"/>
    </inkml:context>
    <inkml:brush xml:id="br0">
      <inkml:brushProperty name="width" value="0.025" units="cm"/>
      <inkml:brushProperty name="height" value="0.025" units="cm"/>
    </inkml:brush>
  </inkml:definitions>
  <inkml:trace contextRef="#ctx0" brushRef="#br0">866 8 16720,'-15'-2'774,"-2"-1"-607,-1 2 0,0 0 0,0 1 0,0 0 0,0 2 0,0 0 1,1 1-1,-1 1 0,-18 6 0,-8 10 78,2 2 1,1 1-1,1 2 1,1 2-1,-41 36 1,21-10 451,2 3 1,-61 78 0,97-109-330,2 1 1,1 1 0,-28 57-1,40-72-313,1 0-1,1 0 0,0 1 0,1-1 0,0 1 0,1 0 0,0 0 0,1 0 0,0 0 1,1 0-1,1 1 0,3 19 0,-2-26-50,0-1 0,0 0-1,1 0 1,0 0 0,0 0 0,0-1 0,1 1 0,0-1 0,0 0 0,0 0-1,1 0 1,-1 0 0,1-1 0,0 0 0,1 0 0,-1 0 0,1-1-1,0 1 1,-1-1 0,1-1 0,1 1 0,-1-1 0,0 0 0,7 1-1,14 2 51,0 0-1,0-2 0,0 0 1,40-3-1,-23-2 23,0-3 0,0-1 0,0-2-1,-1-2 1,0-2 0,-1-1 0,76-37 0,-82 32 216,-2-1-1,0-1 1,-1-3 0,-2 0-1,0-2 1,-2-1-1,0-1 1,-2-2 0,27-37-1,-45 54-58,-2 0-1,1 0 1,-2-1-1,0-1 1,0 1-1,-1-1 1,-1 0-1,0 0 1,-1 0 0,-1 0-1,0-1 1,-1 1-1,0-1 1,-3-25-1,1 32-214,0 0-1,-1 0 0,0 0 0,-1 0 1,0 0-1,0 0 0,0 0 1,-1 1-1,0 0 0,-1 0 1,1 0-1,-1 0 0,-1 1 1,1-1-1,-1 1 0,0 1 1,-1-1-1,1 1 0,-1 0 1,0 1-1,0 0 0,-1 0 1,1 0-1,-1 1 0,0 0 1,-13-3-1,6 2-37,0 2 0,0-1 0,-1 2 0,1 0 0,0 1 0,-1 1 0,1 0 0,0 1 0,-28 7-1,-1 4-1324,-80 38 0,120-50 1214,-50 20-3248,7-10-1799</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0:54.683"/>
    </inkml:context>
    <inkml:brush xml:id="br0">
      <inkml:brushProperty name="width" value="0.025" units="cm"/>
      <inkml:brushProperty name="height" value="0.025" units="cm"/>
    </inkml:brush>
  </inkml:definitions>
  <inkml:trace contextRef="#ctx0" brushRef="#br0">2692 586 8232,'9'-6'3475,"6"-5"-2625,0 0-1,-1-1 0,0-1 1,18-22-1,-29 32-591,0-1-1,0-1 0,-1 1 1,1 0-1,-1-1 1,0 1-1,0-1 0,-1 0 1,1 0-1,-1 1 0,1-7 1,-2 8-187,0 0-1,0 0 1,-1 0 0,1 1 0,-1-1 0,1 0 0,-1 0-1,0 1 1,0-1 0,0 0 0,-1 1 0,1-1-1,-1 1 1,1 0 0,-1-1 0,0 1 0,0 0 0,0 0-1,0 0 1,0 0 0,-4-2 0,-8-6 160,0 2 0,0 0 0,0 0 0,-1 1 0,-28-8 0,-85-17-66,77 21-67,-155-37 535,-564-118 1277,591 137-1674,-1 8 0,-245 3 0,386 19-198,0 1-1,0 2 0,0 2 0,1 2 0,-1 1 0,2 2 0,-50 21 1,66-22-17,0 1 0,1 1 0,0 0 0,1 2 0,0 0 0,1 1 0,1 1 0,0 1 1,1 0-1,1 1 0,1 1 0,0 0 0,-16 32 0,9-7 9,3 1 0,1 0 0,2 1 0,2 1 0,3 0 1,1 1-1,3 0 0,1 0 0,3 1 0,8 93 0,-5-126-24,2 0 1,0 0-1,1-1 1,0 0-1,1 0 0,1 0 1,1 0-1,0-1 0,0 0 1,2 0-1,14 17 1,-9-15 15,1 0-1,0-1 1,1-1 0,1-1 0,0 0 0,1-1 0,31 15 0,-7-8 41,1-1 1,76 21 0,88 8 61,-196-45-122,211 41 174,265 16-1,-365-53-120,-1-5 0,0-5 0,230-39 0,-93-15 115,-4-10-1,261-109 1,-299 81 1291,-192 83-1074,1-2-1,-2 0 1,0-2-1,-1 0 1,0-2-1,23-25 1,-41 39-370,0 0 1,0 0 0,0 0-1,-1 0 1,0-1 0,0 1-1,0-1 1,0 0-1,-1 0 1,0 0 0,-1 0-1,1 0 1,-1 0-1,0 0 1,-1-1 0,1 1-1,-1 0 1,-1-11 0,-1 9-9,-1 0 1,1 0 0,-1 0 0,-1 0 0,1 1 0,-1-1 0,-1 1 0,1 0 0,-1 0 0,0 1 0,-1-1 0,1 1 0,-11-8 0,-15-11-11,-2 1 0,0 1 0,-1 2 0,-1 1 0,-73-28 0,-197-50 0,-230-34-306,319 82-66,20 17-2749,-1 18-4307,85 7-243</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2:41.348"/>
    </inkml:context>
    <inkml:brush xml:id="br0">
      <inkml:brushProperty name="width" value="0.025" units="cm"/>
      <inkml:brushProperty name="height" value="0.025" units="cm"/>
    </inkml:brush>
  </inkml:definitions>
  <inkml:trace contextRef="#ctx0" brushRef="#br0">6055 602 7687,'0'0'983,"-12"-8"-375,-4-3-457,-1 1 0,0 0 0,-1 2 0,0 0 0,0 1 0,-22-5 0,-387-59-1716,-6 31 2397,-156-19 1070,66-26 814,-287-38 24,409 72-2462,-350-36-27,587 75 5,-227 14 0,287 6-214,-1 5-1,2 4 0,-129 40 1,138-29-16,1 5 1,2 3 0,1 5-1,2 4 1,-137 93 0,207-125 20,1 1 0,1 0 0,0 1 1,0 1-1,2 1 0,-21 30 0,27-34-25,1 0-1,1 0 0,0 1 1,1 0-1,0 0 1,1 0-1,0 1 0,2-1 1,0 1-1,-1 25 1,3-22-21,1 0 1,0 0 0,2 0 0,0-1 0,0 1-1,2 0 1,0-1 0,2 0 0,8 17 0,-1-8-10,1 0 0,2-1 0,1-1 0,36 38 0,3-5 44,3-3 0,2-3 0,2-3-1,3-2 1,1-3 0,104 47 0,463 163 92,-619-248-128,259 88 25,4-13 0,310 48-1,-390-99-4,1-8 1,1-9-1,378-27 0,-156-39 399,722-188 0,-778 137-314,-267 72-61,151-74-1,-219 90 0,0-1-1,-2-2 0,0-1 0,-1-1 0,-1-2 1,-1-1-1,-1-1 0,38-49 0,-54 61 36,0 0 1,-1-1-1,0 0 0,-2 0 0,0 0 1,0-1-1,-1 0 0,-1-1 1,-1 1-1,-1-1 0,0 0 0,-1 0 1,0 0-1,-2 0 0,0 0 0,-1-1 1,0 1-1,-2 0 0,0 1 0,-9-29 1,5 28-50,-1-1 1,-1 2-1,-1-1 1,0 1-1,-1 1 1,-1 0-1,0 0 1,-1 1-1,-27-22 1,0 4-20,-1 2 0,-69-37 0,2 11 18,-3 5 0,-223-71 0,-252-22-101,360 101-7,-327-20 0,407 58-843,0 5-1,0 7 0,-203 36 1,56 22-2670,-9 19-2242</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4:28.084"/>
    </inkml:context>
    <inkml:brush xml:id="br0">
      <inkml:brushProperty name="width" value="0.025" units="cm"/>
      <inkml:brushProperty name="height" value="0.025" units="cm"/>
    </inkml:brush>
  </inkml:definitions>
  <inkml:trace contextRef="#ctx0" brushRef="#br0">1 216 11211,'0'0'3640,"10"-1"-2246,547 16 2465,380-4-3407,-569-14 783,685-25 1030,1-33-1352,-596 32-439,-106 7 605,1115-41 1061,-1438 64-2582,-16 0-57,0-1-1,1 0 0,16-3 1,-26 2-258,-1 1 0,0-1 1,1 0-1,-1-1 1,0 1-1,0-1 1,0 1-1,1-1 1,-2 0-1,5-3 1,8-11-10001</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4:54.990"/>
    </inkml:context>
    <inkml:brush xml:id="br0">
      <inkml:brushProperty name="width" value="0.025" units="cm"/>
      <inkml:brushProperty name="height" value="0.025" units="cm"/>
    </inkml:brush>
  </inkml:definitions>
  <inkml:trace contextRef="#ctx0" brushRef="#br0">53 1 8488,'0'0'6075,"-9"2"-5045,-27 7-229,36-9-734,0 0 1,-1 0-1,1 0 0,0 0 0,-1 0 1,1 0-1,0 0 0,0 0 0,-1 0 1,1 0-1,0 0 0,-1 0 0,1 0 1,0 0-1,0 1 0,-1-1 0,1 0 1,0 0-1,0 0 0,0 0 0,-1 1 1,1-1-1,0 0 0,0 0 0,0 0 1,-1 1-1,1-1 0,0 0 0,0 0 1,0 1-1,0-1 0,0 0 0,0 0 1,0 1-1,-1-1 0,1 0 0,0 1 1,0-1-1,0 0 0,0 0 0,0 1 1,0-1-1,0 0 0,1 1 0,11 8 951,18 3-588,11-2-107,0-1 0,1-2 0,70 3 0,130-12 156,-195 1-323,265-4 1070,244-12-231,-396 14-931,242 25 0,-388-20-64,587 16 187,-25-2-11,48 13-145,23 1 2,-429-11-19,372 19 63,5-41 74,160 2 50,6 4 1582,-417-4-3203,-342 1 1084,0 0 1,0 0-1,0 0 1,0 0-1,0 0 1,1-1-1,-1 1 1,0-1-1,-1 1 0,1-1 1,0 1-1,0-1 1,0 0-1,0 0 1,0 0-1,-1 0 1,1-1-1,0 1 0,-1 0 1,3-4-1,-1-6-5701</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6:03.887"/>
    </inkml:context>
    <inkml:brush xml:id="br0">
      <inkml:brushProperty name="width" value="0.025" units="cm"/>
      <inkml:brushProperty name="height" value="0.025" units="cm"/>
    </inkml:brush>
  </inkml:definitions>
  <inkml:trace contextRef="#ctx0" brushRef="#br0">0 15 10602,'0'0'2146,"9"0"-2045,274-6 3761,-62-2-1232,823 20-121,145 6 207,-328-2-2517,2292-7 1637,-1016-1-674,-1858-4-1117,194-5 31,585 26 45,-984-16-41,-30-3-3,-90-17-394,9 4-401,-114-27-7383,73 10-2021</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09.305"/>
    </inkml:context>
    <inkml:brush xml:id="br0">
      <inkml:brushProperty name="width" value="0.025" units="cm"/>
      <inkml:brushProperty name="height" value="0.025" units="cm"/>
    </inkml:brush>
  </inkml:definitions>
  <inkml:trace contextRef="#ctx0" brushRef="#br0">996 245 6470,'0'-12'2023,"0"1"-1687,1-4 511,-1 0 1,-1 0-1,0 0 1,-1 0 0,-5-18-1,6 28-695,-1 0-1,0 1 1,0-1-1,0 1 1,0-1-1,-1 1 0,0 0 1,0 0-1,0 0 1,0 0-1,-1 0 1,1 1-1,-1 0 1,0 0-1,0 0 1,0 0-1,0 0 1,-1 1-1,1 0 0,-1 0 1,1 0-1,-9-2 1,-2 0-84,-1 1 0,0 1-1,1 0 1,-1 1 0,0 1 0,0 0 0,0 1 0,1 1 0,-1 1-1,-23 6 1,15-1-66,0 1-1,1 1 1,0 1-1,1 1 1,-41 29-1,12 0 169,2 3 1,1 2-1,3 2 0,-46 62 1,44-50 189,-77 128 0,113-168-311,1-1 1,0 2-1,2 0 1,1 0-1,0 0 0,1 1 1,2 0-1,0 0 1,1 0-1,1 0 0,2 32 1,1-43-45,1-1 0,0 1 0,1-1 1,0 0-1,1 0 0,0 0 0,0-1 0,1 1 0,0-1 0,0 0 1,9 10-1,-3-7 4,0 1 0,1-1 0,0-1 0,1 0 0,0-1 1,23 13-1,-9-9-34,0 0 0,1-2 0,0-2-1,0 0 1,2-2 0,-1-1 0,47 5 0,-48-9 24,1 0 0,0-3 0,0 0 1,0-2-1,-1-1 0,1-1 0,-1-1 0,1-2 0,-2-1 0,1-1 0,44-22 0,-28 6 225,0-3 0,-2-1 0,-1-2-1,-2-2 1,-1-1 0,-1-2 0,-3-2-1,-1-1 1,45-68 0,-55 70 143,-1-2 0,-1 0 0,-2-1 0,-3-1 0,0 0 0,-3-1 0,-2-1 0,-1 0 0,-2 0-1,-3-1 1,1-61 0,-6 92-164,0 1-1,-1 0 1,-1-1-1,0 1 1,-1 0-1,0 0 1,-1 0-1,-9-20 1,10 26-87,-1-1 0,-1 1 1,1 0-1,-1 0 0,0 0 1,0 1-1,-1 0 0,1 0 1,-1 0-1,-1 1 0,1 0 1,0 0-1,-1 0 0,0 1 1,-10-4-1,-2 1-80,1 1 0,-1 1 0,0 1 1,0 0-1,0 1 0,0 1 0,-20 2 0,28 0-97,-1 0 0,1 0 0,0 1 0,0 0 0,0 1 0,0 1 0,0-1 0,1 2-1,-1-1 1,1 2 0,0-1 0,1 1 0,-10 8 0,-57 53-8603,30-36-1516</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12.793"/>
    </inkml:context>
    <inkml:brush xml:id="br0">
      <inkml:brushProperty name="width" value="0.025" units="cm"/>
      <inkml:brushProperty name="height" value="0.025" units="cm"/>
    </inkml:brush>
  </inkml:definitions>
  <inkml:trace contextRef="#ctx0" brushRef="#br0">63 132 13581,'-8'-3'1447,"-10"-1"-393,-18-6 4944,139 4-5143,-1-4 0,121-28 0,16-2-367,-162 30-643,0 3 0,0 3 1,106 9-1,-160-1-3036,44 13 1,-66-17 3031,25 7-7950</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21.192"/>
    </inkml:context>
    <inkml:brush xml:id="br0">
      <inkml:brushProperty name="width" value="0.025" units="cm"/>
      <inkml:brushProperty name="height" value="0.025" units="cm"/>
    </inkml:brush>
  </inkml:definitions>
  <inkml:trace contextRef="#ctx0" brushRef="#br0">273 109 5285,'0'0'1938,"-9"0"-582,-30-1 212,37 1-1276,1-1-1,-1 1 1,1 0 0,-1 0 0,1 0-1,-1 0 1,0 0 0,1 0 0,-1 1-1,1-1 1,-1 1 0,1-1 0,-1 1-1,1-1 1,-1 1 0,1 0 0,0-1-1,-1 1 1,1 0 0,0 0 0,-1 0-1,1 0 1,0 0 0,0 1 0,0-1-1,0 0 1,-1 3 0,3-3-163,-1 0 0,1 0 0,0 0-1,0 0 1,0 0 0,0 0 0,0 0 0,0 0 0,0-1-1,0 1 1,0 0 0,0-1 0,0 1 0,1-1 0,-1 1-1,0-1 1,0 1 0,1-1 0,-1 0 0,0 0 0,0 1-1,1-1 1,1 0 0,40 4 671,-39-4-646,240 3 1338,295-34 0,-211 7-424,-1169 42 1409,800-19-2494,15 0 32,1 1 0,-1 0-1,1 2 1,-1 1-1,1 1 1,-27 8 0,52-12-17,1 1 0,-1-1 0,0 0-1,0 0 1,1 0 0,-1 0 0,0 1 0,0-1 0,0 0 0,1 0 0,-1 0 0,0 1 0,0-1 0,0 0 0,0 0 0,0 1-1,1-1 1,-1 0 0,0 0 0,0 1 0,0-1 0,0 0 0,0 1 0,0-1 0,0 0 0,0 0 0,0 1 0,0-1 0,0 0-1,0 0 1,0 1 0,0-1 0,0 0 0,-1 0 0,1 1 0,0-1 0,0 0 0,0 0 0,0 1 0,0-1 0,-1 0 0,1 0-1,0 1 1,0-1 0,0 0 0,0 0 0,-1 0 0,1 0 0,0 1 0,0-1 0,-1 0 0,1 0 0,0 0 0,0 0 0,-1 0-1,1 0 1,0 0 0,-1 0 0,1 0 0,0 0 0,0 0 0,-1 0 0,1 0 0,-1 0 0,24 7-119,43-1 142,1-3 0,127-10 1,-36-8-581,0-8 0,190-52 0,-273 51 522,-75 24 39,0 0 0,-1 0 0,1 0 0,0 0 1,0 0-1,0-1 0,-1 1 0,1 0 0,0 0 0,0 0 0,0 0 0,-1-1 0,1 1 1,0 0-1,0 0 0,0 0 0,0-1 0,-1 1 0,1 0 0,0 0 0,0-1 0,0 1 1,0 0-1,0 0 0,0-1 0,0 1 0,0 0 0,0 0 0,0-1 0,0 1 1,0 0-1,0 0 0,0-1 0,0 1 0,0 0 0,0 0 0,0-1 0,0 1 0,0 0 1,0 0-1,1-1 0,-1 1 0,0 0 0,0 0 0,0-1 0,0 1 0,0 0 0,1 0 1,-1 0-1,0 0 0,0-1 0,1 1 0,-37-2 107,1 1-1,-1 2 1,-45 7 0,-110 26 4,125-21-84,-461 106-25,304-59-2875,134-38-2062,5-6-4681</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0.669"/>
    </inkml:context>
    <inkml:brush xml:id="br0">
      <inkml:brushProperty name="width" value="0.025" units="cm"/>
      <inkml:brushProperty name="height" value="0.025" units="cm"/>
    </inkml:brush>
  </inkml:definitions>
  <inkml:trace contextRef="#ctx0" brushRef="#br0">35 702 9385,'0'0'4126,"-7"-14"-3490,3 7-596,1 2-34,0 1-1,0-1 1,1 1-1,0-1 1,0 0-1,0 0 0,1 0 1,-1 0-1,1 0 1,0 0-1,1 0 1,-1 0-1,1-1 0,0 1 1,0 0-1,1 0 1,-1 0-1,1-1 1,1 1-1,2-7 1,9-16 137,1 0 1,1 1 0,2 1 0,1 1 0,0 0-1,2 2 1,1 0 0,1 1 0,1 1 0,0 1-1,2 1 1,0 2 0,1 0 0,1 2 0,1 0-1,47-17 1,-42 21-162,1 0 0,1 2 0,-1 2 0,1 1 0,1 2-1,-1 1 1,0 2 0,1 1 0,-1 2 0,1 1 0,-1 2 0,0 1 0,0 2-1,41 16 1,73 33 19,-27-8 551,200 51 0,-237-83-49,1-4 0,0-3 0,151-4 0,-124-12-138,0-5 0,152-35 0,-187 28-308,184-35 17,-207 45-25,0 2 0,100 3 0,-134 4 103,0 2 0,-1 0 0,1 1-1,-1 2 1,0 0 0,0 0 0,32 18 0,-3 3 690,70 54 0,-97-66-704,-2 0-90,0-2 0,0 0 1,1-2-1,1 0 0,0-1 0,0-2 0,1 0 0,0-1 0,0-1 0,1-2 0,0 0 0,0-1 0,0-1 0,0-2 0,40-4 0,-24-2 273,0-2 0,-1-2 0,50-19 0,113-58 761,29-9-704,-199 85-366,1 1 0,0 2-1,0 1 1,0 2 0,1 1 0,0 2 0,-1 1 0,1 1-1,0 2 1,0 2 0,-1 1 0,0 1 0,42 14 0,-43-10 16,0-1 1,0-2 0,0-1-1,1-2 1,0-1 0,0-2-1,0-1 1,51-6 0,-47-1-224,-1-1 1,-1-1 0,0-2-1,0-2 1,-1-1-1,0-1 1,42-28-1,-35 17-1428,46-38-1,-13-5-4994,-14-8-9483</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1.249"/>
    </inkml:context>
    <inkml:brush xml:id="br0">
      <inkml:brushProperty name="width" value="0.025" units="cm"/>
      <inkml:brushProperty name="height" value="0.025" units="cm"/>
    </inkml:brush>
  </inkml:definitions>
  <inkml:trace contextRef="#ctx0" brushRef="#br0">1 0 14125,'0'0'5798,"6"68"-4004,5-14-161,-4 12-768,1 8-481,-2 0-224,1-6-160,2-12-608,-3-9-1442,-1-12-32,-2-14 544,-3-11-960,-8-8-1570,-11-2-5733</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1.619"/>
    </inkml:context>
    <inkml:brush xml:id="br0">
      <inkml:brushProperty name="width" value="0.025" units="cm"/>
      <inkml:brushProperty name="height" value="0.025" units="cm"/>
    </inkml:brush>
  </inkml:definitions>
  <inkml:trace contextRef="#ctx0" brushRef="#br0">10 190 11851,'-2'-9'1650,"1"6"-1591,-1-5 350,0 0-1,1 0 0,0 1 1,0-1-1,1-11 0,1 16-246,-1-1 0,1 1 0,-1 0 0,1 0 0,0 0 0,0 0 0,0 0 0,1 0 0,-1 0 0,1 0 0,0 1 0,-1-1 0,1 1 0,1-1 0,-1 1 0,0 0 0,0-1 0,1 1 0,4-2 0,6-4 299,0 1-1,1 1 0,0 0 1,0 1-1,1 0 1,0 1-1,22-2 1,108-7 895,-116 12-1272,16-1 60,55 5-1,-88-3-126,1 2-1,-1 0 0,0 1 0,-1 0 0,1 0 1,0 1-1,-1 1 0,0 0 0,16 10 0,-23-12 41,1 0 0,-1 1 0,0-1 0,0 1 0,-1 0 0,1 1 0,-1-1 0,0 0 0,0 1 0,0 0-1,-1 0 1,1 0 0,-1 0 0,-1 0 0,1 0 0,-1 0 0,1 1 0,-2-1 0,1 0 0,0 1 0,-1-1-1,0 1 1,-1-1 0,1 0 0,-1 1 0,0-1 0,0 0 0,0 1 0,-3 4 0,-2 8 336,-1-1 0,-1 0 0,-1 0 0,0-1 1,-1 0-1,-1 0 0,-14 15 0,0-2 63,-1-2-1,-1-1 0,-42 32 1,56-48-350,1-2-1,-2 0 1,1 0 0,-1-1 0,0-1-1,0 0 1,-1-1 0,0 0 0,0-1-1,0-1 1,-16 1 0,28-4-238,-1 0-1,0 0 1,1 0-1,-1-1 1,1 0-1,-1 0 1,1 0 0,-1 0-1,1 0 1,0-1-1,-1 1 1,1-1 0,0 0-1,0 0 1,0 0-1,0 0 1,-4-6-1,4 6-130,1-1-1,0 1 1,0-1-1,0 0 1,0 0-1,1 0 0,-1 0 1,1 0-1,-1 0 1,1 0-1,0 0 1,1 0-1,-1-1 1,0 1-1,1 0 0,0-1 1,0 1-1,0 0 1,0-1-1,0 1 1,1-1-1,-1 1 1,1 0-1,0 0 0,0-1 1,0 1-1,1 0 1,-1 0-1,1 0 1,2-3-1,10-8-7920</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2.279"/>
    </inkml:context>
    <inkml:brush xml:id="br0">
      <inkml:brushProperty name="width" value="0.025" units="cm"/>
      <inkml:brushProperty name="height" value="0.025" units="cm"/>
    </inkml:brush>
  </inkml:definitions>
  <inkml:trace contextRef="#ctx0" brushRef="#br0">0 58 17649,'0'0'9032,"51"23"-8455,-11-23-417,10-12-64,4-2-833,0-1-1889,-7-4-2243,-7-2-3651</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2.855"/>
    </inkml:context>
    <inkml:brush xml:id="br0">
      <inkml:brushProperty name="width" value="0.025" units="cm"/>
      <inkml:brushProperty name="height" value="0.025" units="cm"/>
    </inkml:brush>
  </inkml:definitions>
  <inkml:trace contextRef="#ctx0" brushRef="#br0">50 123 19699,'0'0'1873,"-3"11"-778,-9 31-519,3 0 1,1 1-1,-3 70 1,5 120 2802,9-299-2608,17-98 0,-9 96-776,2-89 0,-11 138 44,-1 14-31,-1 0 0,1 0-1,-1 0 1,0 0 0,0 0 0,0 0 0,-1 0 0,0 0 0,-2-8 0,-10 70-291,13-54 283,-2 13-20,1 0-1,1 0 1,1 0-1,0 0 1,4 17-1,-5-30 23,1-1 1,0 1-1,-1-1 0,1 1 1,0-1-1,1 0 0,-1 0 0,0 0 1,1 1-1,-1-1 0,1 0 1,-1-1-1,1 1 0,0 0 0,0 0 1,4 2-1,-3-3 12,-1 0 0,1 0-1,0-1 1,0 1 0,-1-1 0,1 0 0,0 0-1,0 0 1,0 0 0,0 0 0,-1 0 0,1-1-1,0 0 1,0 1 0,-1-1 0,1 0 0,0 0-1,-1 0 1,3-2 0,5-3 122,-2 1 1,1-1-1,-1 0 1,0-1-1,0 0 1,-1 0-1,11-14 1,42-61 398,-55 75-507,23-41 381,-22 35-304,2 0 0,-1 1 0,2 0 0,14-17 0,-23 29-108,1-1-1,-1 1 1,0 0-1,0 0 1,1 0 0,-1 0-1,0 0 1,0 0-1,1 0 1,-1 0-1,0 0 1,0 0 0,1 0-1,-1 0 1,0 0-1,0 0 1,1 0-1,-1 0 1,0 0 0,0 1-1,1-1 1,-1 0-1,0 0 1,0 0-1,0 0 1,1 0 0,-1 1-1,0-1 1,0 0-1,0 0 1,1 0-1,-1 1 1,0-1 0,0 0-1,0 0 1,0 1-1,0-1 1,0 0-1,1 0 1,-1 0 0,0 1-1,0-1 1,0 0-1,0 1 1,0-1-1,0 0 1,0 0 0,0 1-1,0-1 1,0 0-1,0 0 1,0 1-1,0-1 1,-1 0 0,1 0-1,0 1 1,0-1-1,0 0 1,0 1-1,0 23-141,0-20 133,-3 62 58,-15 86 1,8-86 72,-2 89 0,12-154-161,-1-1-1,1 1 1,0-1-1,0 1 0,0-1 1,0 1-1,0-1 1,0 1-1,0-1 1,0 1-1,0-1 1,0 1-1,0-1 1,1 1-1,-1-1 1,0 1-1,0-1 1,0 0-1,1 1 1,-1-1-1,0 1 1,0-1-1,1 1 1,-1-1-1,0 0 1,1 1-1,-1-1 1,0 0-1,1 1 1,-1-1-1,1 0 1,-1 0-1,1 1 1,-1-1-1,0 0 1,1 0-1,-1 0 1,1 0-1,-1 0 1,1 1-1,-1-1 1,1 0-1,-1 0 1,1 0-1,-1 0 1,1 0-1,-1 0 1,1-1-1,-1 1 1,1 0-1,-1 0 1,1 0-1,-1 0 0,1-1 1,-1 1-1,1 0 1,-1 0-1,0-1 1,1 1-1,-1 0 1,1-1-1,-1 1 1,0 0-1,1-1 1,-1 1-1,0-1 1,27-27-7643,-13 4-285</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3.325"/>
    </inkml:context>
    <inkml:brush xml:id="br0">
      <inkml:brushProperty name="width" value="0.025" units="cm"/>
      <inkml:brushProperty name="height" value="0.025" units="cm"/>
    </inkml:brush>
  </inkml:definitions>
  <inkml:trace contextRef="#ctx0" brushRef="#br0">107 132 6438,'0'0'19176,"-8"-4"-17191,1-2-1515,5 4-349,0 0 1,0 1-1,-1-1 0,1 0 1,-1 1-1,1-1 1,-1 1-1,0 0 0,1 0 1,-1 0-1,0 0 0,0 1 1,0-1-1,-5 0 1,6 2-94,1-1 0,-1 1 1,0-1-1,1 1 1,-1 0-1,1 0 0,-1 0 1,1 0-1,-1 0 0,1 0 1,-1 0-1,1 0 1,0 0-1,0 1 0,0-1 1,-1 0-1,1 1 0,1-1 1,-1 1-1,0 0 1,0-1-1,0 1 0,1 0 1,-1-1-1,0 4 1,-10 49 0,10-49 15,0 2-16,-1 0 0,2 0 1,-1 1-1,1-1 0,0 0 0,1 0 0,2 11 0,-3-17-23,0 0-1,0 0 0,1 0 0,-1-1 0,1 1 0,-1 0 0,1 0 0,-1 0 1,1 0-1,-1-1 0,1 1 0,0 0 0,0-1 0,-1 1 0,1 0 0,0-1 1,0 1-1,0-1 0,-1 1 0,1-1 0,0 0 0,0 1 0,2-1 0,-1 0 7,1 0-1,-1 0 1,1 0-1,0 0 0,-1-1 1,1 1-1,-1-1 1,1 0-1,-1 0 0,0 0 1,1 0-1,-1 0 0,3-3 1,9-5 63,0-2 1,0 0 0,14-16-1,34-27-24,-57 50-51,0 1 0,1-1 0,-1 1-1,1 0 1,0 0 0,0 1 0,0 0 0,1 0-1,10-2 1,-16 4 1,0 0 0,1 0 0,-1 0 0,0 0 0,0 1 0,0-1 0,0 0 0,0 0 0,0 1 0,0-1 0,0 1 0,1-1 0,-1 1 0,0-1 0,-1 1 0,1 0 0,0-1 0,0 1 0,0 0 0,0 0 0,0 0 0,-1 0 0,1-1-1,0 1 1,-1 0 0,1 0 0,-1 0 0,1 1 0,-1-1 0,0 0 0,1 0 0,-1 0 0,0 0 0,0 0 0,1 0 0,-1 2 0,0 43 752,-1-39-280,-1-26-468,0 1 1,-2 0 0,0 0-1,-1 0 1,-1 0 0,-1 1-1,-8-18 1,15 35-34,1-1 1,-1 1-1,1-1 0,-1 1 0,1-1 1,-1 1-1,1-1 0,0 1 1,-1 0-1,1-1 0,0 1 1,0 0-1,-1 0 0,1-1 0,0 1 1,-1 0-1,1 0 0,0 0 1,0 0-1,-1 0 0,1 0 1,0 0-1,0 0 0,-1 0 0,1 0 1,0 1-1,0-1 0,0 0 1,0 1-213,66-3-5872,-59 1 4685,0 0 1,0-1-1,0 0 1,0 0-1,0-1 1,9-4-1,19-15-9900</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3.683"/>
    </inkml:context>
    <inkml:brush xml:id="br0">
      <inkml:brushProperty name="width" value="0.025" units="cm"/>
      <inkml:brushProperty name="height" value="0.025" units="cm"/>
    </inkml:brush>
  </inkml:definitions>
  <inkml:trace contextRef="#ctx0" brushRef="#br0">45 0 14446,'0'0'6913,"-5"11"-5306,-5 23-811,1 0 0,2 1 0,2 0 0,0 0 0,3 0 0,1 0 0,4 45 0,-3-77-789,0 0 0,1-1-1,-1 1 1,1-1 0,-1 1 0,1-1-1,0 1 1,0-1 0,0 1-1,1-1 1,-1 0 0,1 1-1,-1-1 1,4 3 0,-4-4-1,-1-1 0,1 1 1,0-1-1,0 0 0,-1 0 1,1 1-1,0-1 0,0 0 1,0 0-1,0 0 0,-1 0 0,1 0 1,0 0-1,0 0 0,0 0 1,0 0-1,-1 0 0,1 0 1,0-1-1,0 1 0,0 0 1,-1 0-1,1-1 0,0 1 1,-1-1-1,1 1 0,0-1 0,-1 1 1,1-1-1,0 1 0,-1-1 1,1 1-1,-1-1 0,1 0 1,-1 0-1,1 1 0,-1-1 1,0 0-1,1 1 0,-1-1 1,0 0-1,1 0 0,-1 0 0,0-1 1,42-96 279,-33 73-426,2 0-1,0 0 0,1 1 1,30-42-1,-32 55-1999</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4.027"/>
    </inkml:context>
    <inkml:brush xml:id="br0">
      <inkml:brushProperty name="width" value="0.025" units="cm"/>
      <inkml:brushProperty name="height" value="0.025" units="cm"/>
    </inkml:brush>
  </inkml:definitions>
  <inkml:trace contextRef="#ctx0" brushRef="#br0">3 1 15791,'0'0'7559,"-3"60"-5253,20-50-736,2-5-513,10-3-256,2-2-609,6 0-224,-3 0-2146,-3-7-1538,-8-9-5861</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5.893"/>
    </inkml:context>
    <inkml:brush xml:id="br0">
      <inkml:brushProperty name="width" value="0.025" units="cm"/>
      <inkml:brushProperty name="height" value="0.025" units="cm"/>
    </inkml:brush>
  </inkml:definitions>
  <inkml:trace contextRef="#ctx0" brushRef="#br0">0 218 7783,'5'-13'550,"0"1"-452,34-84 3170,-31 78-762,1 0 0,0 1-1,21-27 1,-30 44-2448,-1 0 0,1 1 1,0-1-1,0 0 0,0 0 1,0 0-1,0 0 0,0 1 1,0-1-1,0 0 0,0 0 0,0 0 1,0 1-1,0-1 0,0 0 1,0 0-1,0 0 0,0 1 0,0-1 1,0 0-1,0 0 0,0 0 1,0 1-1,0-1 0,0 0 1,0 0-1,0 0 0,0 1 0,0-1 1,1 0-1,-1 0 0,0 0 1,0 0-1,0 1 0,0-1 1,0 0-1,1 0 0,-1 0 0,0 0 1,0 0-1,0 0 0,0 0 1,1 0-1,-1 1 0,0-1 0,0 0 1,0 0-1,1 0 0,-1 0 1,0 0-1,0 0 0,0 0 1,1 0-1,-1 0 0,0 0 0,0 0 1,0 0-1,1 0 0,-1 0 1,0-1-1,0 1 0,0 0 0,1 0 1,-1 0-1,0 0 0,0 0 1,0 0-1,1-1 0,-1 26-579,0-18 2913,-2-6-2436,1-1-1,0 1 1,0 0-1,-1 0 0,1-1 1,0 1-1,0 0 0,0 0 1,0 0-1,0 0 0,0 0 1,0 0-1,0 1 0,-1 1 1,-8 9-5084,-2-4-2725</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6.781"/>
    </inkml:context>
    <inkml:brush xml:id="br0">
      <inkml:brushProperty name="width" value="0.025" units="cm"/>
      <inkml:brushProperty name="height" value="0.025" units="cm"/>
    </inkml:brush>
  </inkml:definitions>
  <inkml:trace contextRef="#ctx0" brushRef="#br0">128 1 10314,'0'0'14445,"0"9"-13227,-4 43-135,-3-1 0,-2 0-1,-2-1 1,-32 92 0,-4 15 293,41-119-2123,6-38 709,1 0-1,-1 0 1,0 0 0,0 0-1,1 0 1,-1 0-1,0 1 1,1-1-1,-1 0 1,0 0-1,1 0 1,-1-1 0,0 1-1,1 0 1,-1 0-1,0 0 1,1 0-1,-1 0 1,0 0-1,0 0 1,1 0 0,-1-1-1,0 1 1,1 0-1,-1 0 1,0 0-1,0-1 1,0 1-1,1 0 1,-1 0 0,0-1-1,0 1 1,0 0-1,1 0 1,-1-1-1,0 1 1,0 0-1,0 0 1,0-1-1,0 1 1,0 0 0,0-1-1,0 1 1,0 0-1,0-1 1,0 0-1,39-69-4157,-29 51 3275,80-163-7260,-29 58 4994,3 5 6115,-63 118-2703,-1-1 0,1 1 0,0 0 0,-1-1 1,1 1-1,0 0 0,0 0 0,-1 0 0,1 0 0,0-1 1,0 1-1,1 0 0,-1 1 0,0-1 0,0 0 0,2-1 0,-2 20 2337,-14 40-581,-17 46-248,13-54-820,3 0 1,1 0-1,3 2 0,-5 86 1,17-128-896,2-10-687,2-17-1686,-6 11 1186,-1 0 1,1 0-1,-1-1 0,0 1 1,0 0-1,-1 1 0,0-1 1,0 0-1,0 0 0,-1 1 0,1-1 1,-7-8-1,-15-18-6449</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7.698"/>
    </inkml:context>
    <inkml:brush xml:id="br0">
      <inkml:brushProperty name="width" value="0.025" units="cm"/>
      <inkml:brushProperty name="height" value="0.025" units="cm"/>
    </inkml:brush>
  </inkml:definitions>
  <inkml:trace contextRef="#ctx0" brushRef="#br0">0 273 2723,'0'0'21876,"12"6"-21673,-8-3-199,1 0-22,0-1 0,0 1 0,1-1 0,-1 1 1,1-1-1,-1-1 0,1 1 0,-1-1 0,1 0 0,0 0 0,0-1 0,-1 0 0,1 0 0,0 0 0,8-2 0,161-54-8159,-131 40 8416,0 1 3551,-61 28 542,-6 18-3310,13-17-461,-32 47 1085,39-55-1419,0 0-1,0 0 1,0 0 0,1 0 0,0 0-1,0 1 1,0-1 0,1 0 0,-1 9-1,17-22 4,-8-1-172,0-1 1,-1 0-1,-1 1 1,1-2-1,-1 1 0,-1-1 1,0 0-1,0 0 1,-1 0-1,0 0 1,-1 0-1,0-1 1,0 1-1,-1-1 0,-1 0 1,0 1-1,0-1 1,-3-12-1,3 23-60,0 0 0,0 1 0,0-1 1,0 1-1,-1-1 0,1 0 0,0 1 0,0-1 0,0 0 0,0 0 0,-1 1 0,1-1 0,0 0 1,0 1-1,-1-1 0,1 0 0,0 0 0,0 1 0,-1-1 0,1 0 0,0 0 0,-1 0 0,1 1 0,0-1 1,-1 0-1,1 0 0,0 0 0,-1 0 0,1 0 0,0 0 0,-1 0 0,1 0 0,0 0 0,-1 0 1,1 0-1,-1 0 0,1 0 0,0 0 0,-1 0 0,1 0 0,0 0 0,-1 0 0,1-1 0,0 1 0,-1 0 1,1 0-1,0 0 0,0-1 0,-1 1 0,1 0 0,0 0 0,-1-1 0,1 1 0,0 0 0,0 0 1,0-1-1,-1 1 0,1 0 0,0-1 0,0 1 0,0 0 0,0-1 0,0 1 0,0 0 0,-1-1 0,1 1 1,0 0-1,0-1 0,-12 27-198,11-22 182,0 0-1,1 0 0,-1 0 1,1 0-1,0 0 1,0 0-1,0 1 0,0-1 1,1 0-1,-1 0 1,1 0-1,0 0 0,1 0 1,1 3-1,-2-5-93,1 0-1,-1-1 1,1 1-1,0-1 1,0 1 0,0-1-1,0 0 1,0 1-1,0-1 1,0 0-1,0-1 1,0 1-1,0 0 1,0-1-1,1 1 1,-1-1 0,0 1-1,1-1 1,-1 0-1,0 0 1,1 0-1,-1-1 1,0 1-1,0 0 1,1-1 0,2-1-1,2 1-296,-1-2 0,0 1 0,0-1 0,0 0 0,0 0 0,0 0 0,0-1 0,-1 0 0,0 0 0,0-1 0,0 1 0,0-1 0,-1 0 0,1 0 0,-1-1 0,-1 1 0,1-1 0,-1 0 0,0 0 0,0 0 0,2-10 0,3-5-53,-2 0 0,0 0 0,-2 0-1,0-1 1,1-28 0,-5 17 2209,-3 26 471,-5 21-935,-3 14-221,2 1 0,2 0 1,0 0-1,2 1 0,1 0 1,0 49-1,4-78-1053,0 0 0,0 0 0,0 0 0,0 0 0,0 0 0,1 0 0,-1 0 1,0 0-1,1 0 0,-1 0 0,0 0 0,1 0 0,-1 0 0,1-1 0,-1 1 0,1 0 0,0 0 0,-1 0 0,1-1 1,0 1-1,-1 0 0,1-1 0,0 1 0,0-1 0,0 1 0,1 0 0,0-1-5,0 1-1,0-1 1,1 1-1,-1-1 1,0 0-1,0 0 1,1 0 0,-1 0-1,0 0 1,1-1-1,1 0 1,58-23-2109,-58 22 1450,-1 0 488,-1 1 0,1 0 0,-1-1 1,1 1-1,-1 0 0,1 0 0,0 1 0,-1-1 0,1 0 0,0 1 0,0 0 0,0-1 0,-1 1 0,1 0 0,3 1 0,-4 0 213,-1 1 0,0-1 0,1 1 0,-1-1 0,0 1 0,0-1 0,0 1 0,0 0 0,0 0 0,0-1 0,0 1 0,0 0 0,-1 0-1,1 0 1,-1 0 0,0 0 0,1 0 0,-1 0 0,0 0 0,0 0 0,-1 3 0,2 4 562,0 0 0,0 0 0,1 0 0,0 0 0,1 0 0,6 16 0,-8-23-565,0-1-1,0 1 1,0 0 0,0 0-1,0-1 1,1 1 0,-1-1-1,1 1 1,-1-1 0,1 1-1,-1-1 1,1 0 0,0 0-1,0 0 1,0 0 0,-1 0-1,1 0 1,0 0 0,0-1-1,0 1 1,0-1 0,0 1-1,0-1 1,1 0 0,-1 0-1,0 0 1,0 0 0,0 0 0,0 0-1,0 0 1,0-1 0,0 1-1,0-1 1,0 0 0,0 1-1,0-1 1,2-2 0,5-3-31,-1-1 0,1 0 0,-2 0 0,1-1 1,-1 0-1,0 0 0,0 0 0,-1-1 0,-1 0 1,1-1-1,-1 1 0,-1-1 0,4-13 0,-8 26-22,-1-1 0,1 1-1,-1-1 1,1 1-1,0 0 1,0-1 0,0 1-1,0-1 1,0 1-1,1-1 1,-1 1 0,2 3-1,-1-4 17,0-1 0,-1 0 0,1 0-1,0 1 1,0-1 0,0 0 0,0 0 0,0 0-1,0 0 1,0 0 0,1-1 0,-1 1 0,0 0-1,0 0 1,1-1 0,-1 1 0,0-1 0,1 1-1,-1-1 1,1 0 0,-1 1 0,1-1 0,-1 0-1,0 0 1,1 0 0,1 0 0,18 0-1,-1 0 0,0 2 1,0 1-1,34 8 0,-47-9 113,-1-1-1,1 0 0,0 0 0,0-1 0,0 0 0,0 0 0,0 0 0,10-3 0,-15 3-223,0-1-1,0 1 1,0-1-1,0 0 1,0 0-1,-1 0 1,1 0-1,0 0 1,0 0-1,0 0 1,-1-1-1,1 1 1,2-3 0,-3 2-287,-1 1 1,1-1 0,0 1 0,0-1 0,-1 1 0,1-1-1,-1 0 1,0 1 0,1-1 0,-1 0 0,0 1 0,0-1 0,0 0-1,0 1 1,0-1 0,0 0 0,-1 1 0,1-1 0,-2-2 0,-6-15-8742</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8.025"/>
    </inkml:context>
    <inkml:brush xml:id="br0">
      <inkml:brushProperty name="width" value="0.025" units="cm"/>
      <inkml:brushProperty name="height" value="0.025" units="cm"/>
    </inkml:brush>
  </inkml:definitions>
  <inkml:trace contextRef="#ctx0" brushRef="#br0">1 19 18674,'0'0'5541,"48"-9"-5413,-10 9-128,6-3-2819,0-3-8712</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8.589"/>
    </inkml:context>
    <inkml:brush xml:id="br0">
      <inkml:brushProperty name="width" value="0.025" units="cm"/>
      <inkml:brushProperty name="height" value="0.025" units="cm"/>
    </inkml:brush>
  </inkml:definitions>
  <inkml:trace contextRef="#ctx0" brushRef="#br0">106 65 10570,'0'0'18241,"-10"0"-17499,7 0-711,-1 0-1,1 0 0,0 0 0,-1 0 1,1 1-1,0-1 0,-1 1 0,1 0 1,0-1-1,0 2 0,0-1 0,0 0 1,0 1-1,0-1 0,0 1 0,0 0 1,1 0-1,-1 0 0,1 0 0,-1 0 1,1 1-1,0-1 0,0 1 0,0 0 1,0-1-1,0 1 0,1 0 0,-1 0 1,1 0-1,0 0 0,0 0 0,-2 7 1,1-1-22,-1 1 1,1-1 0,1 1-1,-1 0 1,2 0-1,-1 0 1,2 14 0,0-22-3,-1 0 0,0 0 0,1 0 0,-1 0 0,1 0 0,-1 0 0,1-1 0,0 1 0,0 0 0,0 0 0,0-1 0,0 1 0,0 0 0,0-1 0,0 1 0,1-1 0,-1 0 0,1 1 0,-1-1 0,1 0 0,0 0 0,-1 0 0,1 0 0,0 0 0,0 0 0,-1-1 0,1 1 0,0 0 0,0-1 0,0 0 0,0 1 0,0-1 0,0 0 0,0 0 0,0 0 0,0 0 0,0 0 0,0-1 1,0 1-1,0-1 0,-1 1 0,5-2 0,1-1 83,0 0 1,0 0 0,-1-1 0,1 1-1,-1-2 1,0 1 0,0-1 0,-1 1-1,1-2 1,9-10 0,-3 1 118,0 0 1,-1-1-1,10-18 1,-19 30-365,1 0-1,-1 0 1,0-1 0,-1 1 0,1 0-1,-1-1 1,1 1 0,-1-1-1,-1 1 1,1-1 0,-1 0 0,0 1-1,0-6 1,-1 7-34,0 1 0,1-1 0,-1 1-1,-1 0 1,1 0 0,0 0 0,-1-1 0,1 1 0,-1 1 0,1-1-1,-1 0 1,0 0 0,0 0 0,0 1 0,0-1 0,0 1 0,0 0-1,0 0 1,0-1 0,-1 1 0,1 1 0,0-1 0,-1 0 0,-3 0-1,-19-6-6557,-2 1-3978</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8.916"/>
    </inkml:context>
    <inkml:brush xml:id="br0">
      <inkml:brushProperty name="width" value="0.025" units="cm"/>
      <inkml:brushProperty name="height" value="0.025" units="cm"/>
    </inkml:brush>
  </inkml:definitions>
  <inkml:trace contextRef="#ctx0" brushRef="#br0">1 1 13421,'0'0'15999,"1"9"-15620,1 13 36,2 0 0,1 0 1,0 0-1,2-1 0,0 0 0,21 39 1,-21-47-716,0-1 0,1-1 1,0 1-1,1-1 1,16 14-1,-19-19-860,0-1-1,1 0 1,0 0-1,1 0 1,-1-1-1,1 0 1,-1 0-1,1-1 1,16 4 0,-3-4-8887</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9.262"/>
    </inkml:context>
    <inkml:brush xml:id="br0">
      <inkml:brushProperty name="width" value="0.025" units="cm"/>
      <inkml:brushProperty name="height" value="0.025" units="cm"/>
    </inkml:brush>
  </inkml:definitions>
  <inkml:trace contextRef="#ctx0" brushRef="#br0">0 0 12139,'0'0'18066,"64"31"-18291,-34-31-1793,-1-5-2049,-5-9-2660,0 4-9768</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9.619"/>
    </inkml:context>
    <inkml:brush xml:id="br0">
      <inkml:brushProperty name="width" value="0.025" units="cm"/>
      <inkml:brushProperty name="height" value="0.025" units="cm"/>
    </inkml:brush>
  </inkml:definitions>
  <inkml:trace contextRef="#ctx0" brushRef="#br0">166 0 22902,'0'0'6310,"-7"48"-5798,4-17 257,0 2-353,0 2-352,3-2-32,0 1 0,0-4-288,0 0-929,0-2-993,0-2-1057,-3-5-1730,-6-3-2690</inkml:trace>
  <inkml:trace contextRef="#ctx0" brushRef="#br0" timeOffset="1">1 364 18610,'0'0'5701,"62"-17"-4708,-26 8-224,3-4-417,1-1-320,-4-1-352,-5-2-1442,-8-1-2594,-10-1-2178,-10-3-6054</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39.960"/>
    </inkml:context>
    <inkml:brush xml:id="br0">
      <inkml:brushProperty name="width" value="0.025" units="cm"/>
      <inkml:brushProperty name="height" value="0.025" units="cm"/>
    </inkml:brush>
  </inkml:definitions>
  <inkml:trace contextRef="#ctx0" brushRef="#br0">1 22 18674,'0'0'8872,"83"-3"-7879,-40-3-801,4-1-128,-2 2-800,-1 5-2371,-11 0-1698,-7 0-2626</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0.317"/>
    </inkml:context>
    <inkml:brush xml:id="br0">
      <inkml:brushProperty name="width" value="0.025" units="cm"/>
      <inkml:brushProperty name="height" value="0.025" units="cm"/>
    </inkml:brush>
  </inkml:definitions>
  <inkml:trace contextRef="#ctx0" brushRef="#br0">16 35 4837,'-2'9'10271,"-1"1"-8105,-6 21 777,8-8 2352,1-23-5201,1 1 0,-1-1 1,0 0-1,1 0 0,-1 0 0,1 1 0,-1-1 0,1 0 0,-1 0 1,1 0-1,-1 0 0,1 0 0,-1 0 0,1 0 0,-1 0 0,1 0 1,-1 0-1,1 0 0,-1 0 0,1 0 0,-1 0 0,0 0 0,1-1 1,-1 1-1,1 0 0,-1 0 0,1 0 0,-1-1 0,0 1 0,1 0 1,-1-1-1,1 1 0,-1 0 0,0-1 0,17-10 855,13-20 162,-26 25-1091,1 1 0,0-1 0,0 1 0,0-1 0,1 2 1,-1-1-1,1 0 0,0 1 0,1 0 0,-1 1 0,1-1 0,10-3 0,-16 7-24,0 1 0,0-1 0,0 0 0,0 0 0,-1 1 0,1-1-1,0 1 1,0-1 0,-1 1 0,1-1 0,0 1 0,0-1 0,-1 1 0,1 0 0,0-1 0,-1 1-1,1 0 1,-1-1 0,1 1 0,-1 0 0,0 0 0,1 0 0,-1 0 0,0-1 0,1 1 0,-1 0 0,0 0-1,0 0 1,0 0 0,0 0 0,0 0 0,0 1 0,2 39 341,-2-33-187,0 92 459,0-99-612,0-1 0,0 1 0,0-1 0,0 1 0,0-1 0,0 0 1,0 1-1,0-1 0,0 1 0,0-1 0,0 1 0,0-1 0,1 1 0,-1-1 0,0 0 0,0 1 0,1-1 0,-1 1 0,0-1 1,0 0-1,1 1 0,-1-1 0,0 0 0,1 1 0,-1-1 0,1 0 0,-1 0 0,0 1 0,1-1 0,-1 0 0,1 0 0,-1 0 1,1 1-1,-1-1 0,0 0 0,1 0 0,-1 0 0,1 0 0,-1 0 0,1 0 0,-1 0 0,1 0 0,-1 0 0,1 0 0,-1 0 1,1-1-1,-1 1 0,0 0 0,1 0 0,-1 0 0,1 0 0,-1-1 0,1 1 0,-1 0 0,0-1 0,1 1 0,-1 0 0,0 0 1,1-1-1,-1 1 0,0-1 0,1 1 0,-1-1 0,24-25-1582,1-16-3662,-5-5-3819,-6 10-2198</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0.646"/>
    </inkml:context>
    <inkml:brush xml:id="br0">
      <inkml:brushProperty name="width" value="0.025" units="cm"/>
      <inkml:brushProperty name="height" value="0.025" units="cm"/>
    </inkml:brush>
  </inkml:definitions>
  <inkml:trace contextRef="#ctx0" brushRef="#br0">54 23 13805,'0'0'3790,"-4"10"-1104,-4 17-1236,1 1 0,1 0 0,1 0 1,2 0-1,0 47 0,2-8-385,5 142 326,-3-214-722,1-24-1073,-1 1-1,-2-31 0,-10 15-813,8 33 932,0-1 0,1 1 0,0 0 0,0-12 0,49 20 286,-40 2 40,1-1-1,-1 0 0,0-1 0,0 1 0,0-1 0,-1-1 0,1 1 0,-1-1 0,0 0 1,0-1-1,0 1 0,0-1 0,-1-1 0,0 1 0,0-1 0,0 1 0,6-12 0,-4 6 53,-1 1-1,0-1 0,0-1 1,-1 1-1,-1-1 1,0 1-1,0-1 0,-1-1 1,2-22-1,-7-15 974,-6 32-510,8 18-559,-1 1-1,0-1 1,1 0 0,-1 0-1,0 0 1,1 1 0,-1-1-1,1 0 1,-1 1 0,0-1-1,1 0 1,-1 1-1,1-1 1,-1 1 0,1-1-1,-1 1 1,1-1 0,-1 1-1,1 0 1,0-1 0,-1 1-1,1-1 1,0 1 0,0 0-1,-1-1 1,1 1-1,0 0 1,0-1 0,0 2-1,-14 35 222,1 1-1,2 0 0,2 1 0,2 0 0,-5 73 1,12-105-563,-1 3 530,1 0-1,-1-1 1,2 1-1,1 10 1,-2-19-275,0 0 0,1 1 1,-1-1-1,0 0 0,1 0 0,-1 0 1,1 0-1,-1 0 0,1 0 0,-1 0 1,1 0-1,0 0 0,0 0 0,0 0 0,-1 0 1,1 0-1,2 1 0,-2-2-178,0 0 0,0 1 0,0-1 0,0 0 0,0 0 0,0 0 0,0 0 0,1 0 0,-1 0 0,0 0 0,0 0 0,0-1 0,0 1-1,0 0 1,0-1 0,0 1 0,0-1 0,0 1 0,0-1 0,0 1 0,0-1 0,1-1 0,13-13-6906</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1.407"/>
    </inkml:context>
    <inkml:brush xml:id="br0">
      <inkml:brushProperty name="width" value="0.025" units="cm"/>
      <inkml:brushProperty name="height" value="0.025" units="cm"/>
    </inkml:brush>
  </inkml:definitions>
  <inkml:trace contextRef="#ctx0" brushRef="#br0">74 188 18802,'0'0'6699,"-8"10"-4916,2-3-1642,-35 45 632,39-48-757,-1 0 0,1 0 0,0 1 0,0-1 0,0 1 0,1-1 0,-1 1 0,1-1 0,0 1 0,1 0 0,-1 0 0,1-1 0,0 9 0,1-12-15,-1 0 0,1-1 0,-1 1 1,1 0-1,-1-1 0,1 1 1,0-1-1,-1 1 0,1-1 1,0 1-1,-1-1 0,1 1 0,0-1 1,0 0-1,-1 1 0,1-1 1,0 0-1,0 0 0,0 0 1,-1 0-1,1 1 0,0-1 0,0 0 1,0 0-1,-1 0 0,1-1 1,0 1-1,0 0 0,0 0 1,-1 0-1,1-1 0,0 1 0,1-1 1,29-10 135,-21 2-307,1 0 0,-1-1 0,0 0 0,-1-1 0,-1 0 0,1 0 0,-2-1 0,0 0-1,0-1 1,-1 1 0,0-1 0,-1-1 0,4-17 0,-9 29-316,0 49-677,-3-24 1154,1-17-10,1 1 0,0 0 0,0 0 0,1 0 0,0 0 0,0 0 1,1 0-1,0 0 0,2 7 0,-3-13 16,1 0 0,-1 0 0,1-1 0,-1 1 0,1 0 0,0-1 0,-1 1 0,1 0 0,0-1 0,-1 1 0,1-1 0,0 1 0,0-1 0,0 0 0,-1 1 0,1-1 0,0 0 0,0 1 0,0-1 0,0 0 0,0 0 0,0 0 0,0 0 0,0 0 0,-1 0 0,1 0 0,0 0 0,0 0 0,0 0 0,0-1 0,0 1 0,0 0 0,-1-1 0,1 1 0,0 0 0,0-1 0,0 1 0,-1-1 0,1 1 0,1-2 0,28-23 494,-15 6-204,0 0 0,-1-1 0,-1-1 0,-1 0 0,-1-1-1,-1 0 1,-1 0 0,-1-1 0,-1 0 0,6-35-1,-50 173-633,26-72 784,2-1-1,2 2 1,-3 78-1,13-111-17,4-20 101,3-21-50,-5-45-223,-4 71-255,-1-1-1,0 0 1,-1 1-1,1-1 1,-1 1-1,0-1 1,0 1-1,0-1 1,-1 1-1,1-1 1,-1 1-1,0 0 1,-5-7 0,6 14-76,0 1 1,0-1 0,1 0 0,-1 1 0,1-1 0,0 0 0,-1 1 0,2-1 0,-1 1 0,0-1 0,1 0 0,-1 1-1,1-1 1,0 0 0,2 5 0,-2-5 82,1-1-1,0 0 1,-1 0-1,1 0 1,0 0-1,0 0 1,0 0-1,0-1 1,0 1-1,0 0 1,0-1 0,1 0-1,-1 1 1,1-1-1,-1 0 1,1 0-1,-1-1 1,1 1-1,-1-1 1,1 1-1,0-1 1,-1 0-1,1 1 1,0-2-1,0 1 1,-1 0-1,1 0 1,-1-1-1,1 1 1,0-1-1,-1 0 1,1 0 0,-1 0-1,1 0 1,-1-1-1,0 1 1,1 0-1,2-4 1,4-2 87,0 0 0,-1-1-1,0 0 1,0 0 0,-1-1 0,0 0 0,10-17 0,-23 96 1227,6-70-1307,-3 15 126,0-1-1,1 1 1,1 0 0,1 0-1,1 20 1,-1-35-130,0 0 1,0 1 0,0-1-1,0 0 1,1 1-1,-1-1 1,0 0 0,0 1-1,0-1 1,1 0-1,-1 1 1,0-1 0,0 0-1,0 1 1,1-1-1,-1 0 1,0 0 0,1 1-1,-1-1 1,0 0-1,1 0 1,-1 0-1,0 1 1,1-1 0,-1 0-1,0 0 1,1 0-1,-1 0 1,1 0 0,-1 0-1,0 0 1,1 0-1,-1 0 1,0 0 0,1 0-1,-1 0 1,1 0-1,-1 0 1,0 0 0,1 0-1,-1 0 1,0 0-1,1-1 1,-1 1 0,0 0-1,1 0 1,-1 0-1,0-1 1,1 1 0,-1 0-1,0 0 1,0-1-1,1 1 1,-1 0-1,1-1 1,15-16-1072,2-37-8636,-10 18-860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1.749"/>
    </inkml:context>
    <inkml:brush xml:id="br0">
      <inkml:brushProperty name="width" value="0.025" units="cm"/>
      <inkml:brushProperty name="height" value="0.025" units="cm"/>
    </inkml:brush>
  </inkml:definitions>
  <inkml:trace contextRef="#ctx0" brushRef="#br0">9 0 19859,'0'0'6566,"-8"54"-6342,16-41-128,6-4-1473,1 1-2691,1-6-3683</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2.076"/>
    </inkml:context>
    <inkml:brush xml:id="br0">
      <inkml:brushProperty name="width" value="0.025" units="cm"/>
      <inkml:brushProperty name="height" value="0.025" units="cm"/>
    </inkml:brush>
  </inkml:definitions>
  <inkml:trace contextRef="#ctx0" brushRef="#br0">20 1 12011,'0'0'5446,"-2"9"-1827,-2 5-2706,0-3-41,1 1 1,1 0-1,0 0 1,0 0-1,2 0 1,-1 14-1,2-25-849,0 0-1,-1 0 1,1 0-1,0-1 1,0 1 0,0 0-1,0-1 1,0 1-1,0-1 1,0 1 0,0-1-1,0 1 1,0-1 0,0 0-1,0 0 1,0 1-1,0-1 1,0 0 0,0 0-1,0 0 1,0 0 0,0 0-1,0 0 1,0 0-1,0-1 1,1 1 0,-1 0-1,0 0 1,1-2 0,34-7 243,-24 2-234,-6 4-92,1-1 0,0 1 0,1 0 0,13-4 0,-20 7 72,1 0 0,-1 0 0,0 0 0,0-1 0,1 1 1,-1 0-1,0 1 0,0-1 0,1 0 0,-1 0 0,0 0 0,0 1 1,0-1-1,1 1 0,-1-1 0,0 1 0,0-1 0,0 1 1,0-1-1,0 1 0,0 0 0,0 0 0,0 0 0,0 0 0,0 0 1,-1-1-1,1 1 0,0 1 0,-1-1 0,1 0 0,0 0 1,-1 0-1,1 0 0,-1 0 0,0 0 0,1 2 0,3 11 311,-4-10-127,1 0 0,0-1 1,0 1-1,0 0 0,1-1 0,-1 1 1,1-1-1,0 0 0,2 4 1,-3-6-154,1 0 1,-1-1-1,0 1 0,0 0 1,1-1-1,-1 1 1,1-1-1,-1 1 1,0-1-1,1 1 0,-1-1 1,1 0-1,-1 0 1,1 0-1,-1 0 0,1 0 1,-1 0-1,1 0 1,-1-1-1,1 1 1,-1 0-1,0-1 0,1 1 1,-1-1-1,1 0 1,-1 1-1,0-1 1,3-1-1,8-5-107,-8 5-103,0 0 1,0 0-1,0 0 1,1 0-1,-1 0 1,1 1-1,-1 0 0,1 0 1,4 0-1,-9 1 31,0 0 0,1 0 0,-1 0-1,0 0 1,0 0 0,1 0 0,-1 0-1,0 0 1,0 0 0,1 0-1,-1 0 1,0 1 0,0-1 0,1 0-1,-1 0 1,0 0 0,0 0 0,0 0-1,1 1 1,-1-1 0,0 0 0,0 0-1,0 0 1,0 1 0,0-1-1,1 0 1,-1 0 0,0 0 0,0 1-1,0-1 1,0 0 0,0 0 0,0 1-1,0-1 1,0 0 0,0 0 0,0 1-1,0-1 1,0 0 0,0 0-1,0 1 1,0-1 0,0 0 0,0 1-1,0 1-1167,0 10-5129</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2.762"/>
    </inkml:context>
    <inkml:brush xml:id="br0">
      <inkml:brushProperty name="width" value="0.025" units="cm"/>
      <inkml:brushProperty name="height" value="0.025" units="cm"/>
    </inkml:brush>
  </inkml:definitions>
  <inkml:trace contextRef="#ctx0" brushRef="#br0">1 1 18097,'0'0'769,"0"10"608,0-4-1133,-1 2 89,1 1-1,1-1 1,-1 0-1,1 1 1,1-1 0,3 13-1,-4-19-283,-1 0 0,1 0 0,1 0 0,-1 0-1,0 0 1,0 0 0,1 0 0,-1-1 0,1 1 0,-1-1 0,1 1-1,0-1 1,-1 1 0,1-1 0,0 0 0,0 0 0,0 0 0,0 0 0,0 0-1,0 0 1,1 0 0,-1-1 0,0 1 0,0-1 0,1 0 0,-1 1-1,0-1 1,0 0 0,1 0 0,-1-1 0,0 1 0,0 0 0,5-2-1,-2 0 76,1 0 0,-1 0 0,1 0 0,-1-1 0,0 0 0,0 0-1,0-1 1,0 1 0,-1-1 0,0 0 0,1 0 0,-1 0-1,-1-1 1,1 1 0,4-8 0,-3 5 16,1 0-1,0 0 1,0 0 0,13-10-1,-18 17-138,0 1-1,0-1 0,0 1 0,-1-1 0,1 1 1,0-1-1,-1 1 0,1-1 0,0 1 1,-1-1-1,1 1 0,-1 0 0,1-1 0,-1 1 1,1 0-1,-1 0 0,1-1 0,-1 1 1,0 0-1,1 0 0,-1 0 0,0 0 0,0-1 1,0 1-1,1 0 0,-1 0 0,0 1 1,9 36 266,-7-33-130,-1-1-144,1 10 219,2-1 0,0 0 1,1 0-1,0 0 0,8 14 1,-12-25-139,0 0 1,0 0 0,1-1 0,-1 1 0,0-1 0,1 1-1,-1-1 1,1 0 0,-1 1 0,1-1 0,0 0 0,-1 0-1,1 0 1,0 0 0,0-1 0,0 1 0,4 1 0,-4-2 7,1-1 0,-1 1 0,1 0 0,-1-1 0,1 1 1,-1-1-1,0 0 0,1 0 0,-1 0 0,0 0 1,1 0-1,-1 0 0,0-1 0,0 1 0,0-1 0,0 0 1,0 1-1,2-4 0,26-29-126,17-18 267,-21 33-3813,0 10-4722,-13 8 561</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3.106"/>
    </inkml:context>
    <inkml:brush xml:id="br0">
      <inkml:brushProperty name="width" value="0.025" units="cm"/>
      <inkml:brushProperty name="height" value="0.025" units="cm"/>
    </inkml:brush>
  </inkml:definitions>
  <inkml:trace contextRef="#ctx0" brushRef="#br0">91 185 10442,'0'0'7068,"-8"1"-4047,4-1-2893,0 1-1,0 0 1,1-1-1,-1 2 1,0-1-1,1 0 0,0 1 1,-1 0-1,1 0 1,0 0-1,0 0 1,-1 0-1,2 1 0,-1-1 1,0 1-1,0 0 1,1-1-1,0 1 1,0 1-1,-1-1 0,2 0 1,-1 0-1,0 1 1,1-1-1,-1 1 1,1 0-1,0-1 1,0 1-1,1 0 0,-1 4 1,-1-2 155,1 1 1,0-1-1,1 1 0,-1-1 1,1 1-1,0-1 0,1 0 1,0 1-1,1 6 1,-2-12-215,1 0 1,-1 1 0,1-1 0,-1-1 0,1 1 0,-1 0 0,1 0 0,0 0 0,-1 0 0,1 0 0,0 0 0,0-1 0,0 1 0,-1 0 0,1-1 0,0 1 0,0 0 0,0-1-1,0 0 1,0 1 0,0-1 0,2 1 0,0-1 8,-1 0 0,1 0 1,0 0-1,-1 0 0,1-1 0,0 1 0,-1-1 0,1 0 0,0 0 0,-1 0 0,1 0 1,-1 0-1,4-3 0,8-5 189,1-1 0,-2-1 0,1 0 0,-1-1 0,-1-1 0,17-22 0,-6 5-177,38-67 1,-52 76-105,0 0 1,-1 0 0,7-33-1,-23 84-332,-17 77 645,23-95-656,1 0 0,0 0 0,0 0 0,1 0 0,1 1 0,4 21 0,6-14-5083,7-12-4399</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3.484"/>
    </inkml:context>
    <inkml:brush xml:id="br0">
      <inkml:brushProperty name="width" value="0.025" units="cm"/>
      <inkml:brushProperty name="height" value="0.025" units="cm"/>
    </inkml:brush>
  </inkml:definitions>
  <inkml:trace contextRef="#ctx0" brushRef="#br0">0 1 14926</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3.816"/>
    </inkml:context>
    <inkml:brush xml:id="br0">
      <inkml:brushProperty name="width" value="0.025" units="cm"/>
      <inkml:brushProperty name="height" value="0.025" units="cm"/>
    </inkml:brush>
  </inkml:definitions>
  <inkml:trace contextRef="#ctx0" brushRef="#br0">10 45 17328,'0'0'13138,"0"11"-12513,-9 316 1051,9-325-1676,0-1 0,0 1 0,0-1 0,0 1 0,0-1 0,0 1 0,0-1 0,1 1 0,-1-1 0,0 1 0,1-1 0,-1 1 0,1-1 0,0 0 0,-1 1 0,1-1 0,0 0 0,0 1 0,0-1 0,2 2 0,-2-3 0,1 0 0,-1 0 0,1 0 0,-1 0 0,0 0 0,1 0 0,-1 0 0,1 0 0,-1 0 0,1-1 0,-1 1 0,0-1 0,1 1 0,-1-1 0,0 0 0,0 1 0,1-1 0,-1 0 0,0 0 0,0 0 0,0 0 0,0 0 0,2-2 0,19-18 0,-1-1 0,-1-1 0,26-38 0,44-81 0,-75 117 0,-7 13 0,0 0 0,-1 0 0,-1-1 0,0 0 0,0 0 0,4-19 0,-10 32-94,0 4-2591,-4 6-5469,-7 6-1092</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4.331"/>
    </inkml:context>
    <inkml:brush xml:id="br0">
      <inkml:brushProperty name="width" value="0.025" units="cm"/>
      <inkml:brushProperty name="height" value="0.025" units="cm"/>
    </inkml:brush>
  </inkml:definitions>
  <inkml:trace contextRef="#ctx0" brushRef="#br0">92 333 17745,'0'0'6406,"-9"4"-5120,4-3-1126,0 1-1,1 0 0,-1 0 0,1 1 0,-1-1 0,1 1 1,0 0-1,0 0 0,0 0 0,0 1 0,1-1 0,-1 1 1,1 0-1,0 0 0,0 0 0,1 0 0,-1 1 0,1-1 1,0 1-1,0 0 0,0-1 0,1 1 0,-1 0 0,1 0 0,0 0 1,0 6-1,1-10-140,0 0 0,0-1 0,0 1 0,0 0 0,0-1 0,1 1 0,-1 0 0,0 0 0,0-1 0,0 1-1,1 0 1,-1-1 0,0 1 0,1 0 0,-1-1 0,1 1 0,-1-1 0,1 1 0,-1-1 0,1 1 0,-1-1 0,1 1 0,-1-1 0,1 1 0,0-1 0,-1 1 0,1-1 0,0 0 0,0 1 0,26-1 541,-19-2-358,-1 0 1,1 0-1,-1-1 1,0 0-1,9-5 0,-3-1-100,-1-1 0,0 0-1,-1 0 1,15-17 0,-21 21-87,0 0 0,0 0 0,-1 0 0,0 0 0,-1-1 0,1 1 0,-1-1 0,0 0 0,-1 0 0,0 0 0,2-9 0,-5 13-15,-4 8 0,-3 7 0,7-6 0,-1-1 0,1 0 0,0 0 0,0 1 0,1-1 0,0 0 0,-1 1 0,2-1 0,0 7 0,-1-12 0,0 1 0,0 0 0,0 0 0,1-1 0,-1 1 0,0 0 0,1-1 0,-1 1 0,0 0 0,1-1 0,-1 1 0,0-1 0,1 1 0,-1-1 0,1 1 0,-1 0 0,1-1 0,0 0 0,-1 1 0,1-1 0,-1 1 0,1-1 0,0 0 0,-1 1 0,1-1 0,1 0 0,0 0 0,0 0 0,0 0 0,-1-1 0,1 1 0,0-1 0,0 1 0,0-1 0,-1 0 0,1 0 0,0 0 0,-1 0 0,1 0 0,-1 0 0,1 0 0,1-3 0,18-16 0,0-1 0,-2-1 0,-1-1 0,-1 0 0,0-2 0,-2 0 0,-1 0 0,-1-1 0,-1-1 0,-2 0 0,12-45 0,-19 50 0,-3 22 0,0 0 0,0 0 0,0 1 0,-1-1 0,1 0 0,0 0 0,0 0 0,0 0 0,-1 0 0,1 0 0,0 0 0,0 1 0,-1-1 0,1 0 0,0 0 0,0 0 0,0 0 0,-1 0 0,1 0 0,0 0 0,0 0 0,-1 0 0,1 0 0,0 0 0,0 0 0,-1 0 0,1 0 0,0-1 0,0 1 0,0 0 0,-1 0 0,1 0 0,0 0 0,0 0 0,0 0 0,-1-1 0,1 1 0,0 0 0,0 0 0,0 0 0,0 0 0,-1-1 0,1 1 0,0 0 0,0 0 0,0 0 0,0-1 0,0 1 0,0 0 0,0-1 0,0 1 0,-14 25 0,1-1 0,1 2 0,1 0 0,-7 29 0,1-7 0,17-48 0,-10 23 0,2 1 0,0-1 0,2 1 0,1 1 0,-5 48 0,11-71-185,-1-1-1,0 1 1,1 0-1,-1 0 1,1-1-1,0 1 1,-1 0 0,1-1-1,0 1 1,0-1-1,0 1 1,0-1-1,0 1 1,1-1-1,-1 0 1,0 0 0,1 1-1,-1-1 1,1 0-1,-1 0 1,1 0-1,-1-1 1,1 1 0,0 0-1,-1-1 1,1 1-1,0-1 1,-1 1-1,1-1 1,0 0 0,0 0-1,0 1 1,-1-1-1,1-1 1,2 1-1,3 0-995,0 0 0,0 0 0,-1-1-1,1 0 1,0 0 0,-1-1-1,1 0 1,11-5 0,8-9-8033</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5.204"/>
    </inkml:context>
    <inkml:brush xml:id="br0">
      <inkml:brushProperty name="width" value="0.025" units="cm"/>
      <inkml:brushProperty name="height" value="0.025" units="cm"/>
    </inkml:brush>
  </inkml:definitions>
  <inkml:trace contextRef="#ctx0" brushRef="#br0">88 348 14350,'0'0'11808,"-9"5"-10991,3-2-739,1 0-1,0 1 1,0 0-1,0 0 1,0 1 0,0-1-1,1 1 1,0 0 0,0 0-1,0 1 1,1-1 0,0 1-1,0-1 1,0 1 0,0 0-1,1 0 1,0 0 0,1 1-1,-1-1 1,1 0 0,0 8-1,0-6 105,0 0-1,1 0 1,0 0-1,0 0 1,1 0-1,1 8 1,-2-14-172,1-1 0,-1 0 0,1 0 1,-1 1-1,1-1 0,0 0 0,-1 0 0,1 0 1,0 0-1,0 0 0,-1 0 0,1 0 0,0 0 1,0 0-1,0 0 0,1 0 0,-1-1 0,0 1 1,0 0-1,0-1 0,0 1 0,1-1 0,-1 1 1,0-1-1,0 0 0,1 1 0,-1-1 0,0 0 1,1 0-1,-1 0 0,0 0 0,1 0 0,-1 0 1,0-1-1,1 1 0,-1 0 0,0-1 0,0 1 1,1 0-1,-1-1 0,0 0 0,0 1 0,0-1 1,2-1-1,3-1 9,-1 0 0,1-1 1,-1 0-1,1 0 0,-1-1 1,0 0-1,-1 1 0,1-1 1,-1-1-1,7-10 0,32-63-1699,-27 41-1342,15-47 1,-31 83 2674,0 12 314,-1-1 1,-1 1 0,0-1-1,-5 16 1,5-16 631,-1 0 1,1 0-1,0 0 0,0 16 0,2-24-572,0-1 1,0 0-1,0 0 0,0 0 0,0 0 0,0 0 0,0 0 0,0 0 1,0 1-1,0-1 0,0 0 0,0 0 0,0 0 0,0 0 0,0 0 0,0 0 1,0 0-1,0 1 0,0-1 0,0 0 0,0 0 0,0 0 0,0 0 0,0 0 1,0 0-1,0 0 0,1 0 0,-1 0 0,0 0 0,0 1 0,0-1 1,0 0-1,0 0 0,0 0 0,0 0 0,0 0 0,1 0 0,-1 0 0,0 0 1,0 0-1,0 0 0,0 0 0,0 0 0,0 0 0,1 0 0,-1 0 0,0 0 1,0 0-1,0 0 0,0 0 0,0 0 0,0 0 0,0 0 0,0 0 1,1-1-1,-1 1 0,0 0 0,0 0 0,0 0 0,0 0 0,0 0 0,10-9 748,8-12 110,6-22-601,-2 0 0,-3-2-1,-1 0 1,-2-1 0,-2 0-1,8-51 1,-19 73-626,-5 58 327,-2-1-1,-14 60 1,0-6 302,10-42 250,2 0 1,2 0 0,4 89 0,-1-134-538,1 1 0,0 0 0,0-1 0,0 1 0,0 0 0,0-1 0,0 1 0,0 0 0,0-1 0,1 1 0,-1 0 0,0-1 0,0 1 0,0 0 0,1-1 0,-1 1 0,0-1 0,1 1 0,-1-1 0,1 1 0,-1 0 0,0-1 0,1 1 0,-1-1 0,1 0 0,-1 1 0,1-1 0,0 1 0,-1-1 0,1 0 0,-1 1 0,1-1 0,0 0 0,-1 0 0,1 0 0,0 1 0,-1-1 0,1 0 0,0 0 0,-1 0 0,1 0 0,0 0 0,-1 0 0,2 0 0,-1-1 0,1 0 0,-1 1 0,0-1 0,0 0 0,1 0 0,-1 0 0,0 0 0,0 0 0,0 0 0,0 0 0,0 0 0,-1 0 0,1-1 0,0 1 0,0 0 0,-1 0 0,1-1 0,-1 1 0,1-3 0,6-49-513,-4 0-1,-3-75 1,0 126 489,0 7 12,0-1 1,1 1 0,0-1-1,-1 0 1,1 0 0,1 1-1,-1-1 1,1 0-1,-1 0 1,1 0 0,0 0-1,1-1 1,-1 1-1,1 0 1,0-1 0,-1 0-1,1 1 1,1-1 0,-1-1-1,0 1 1,1 0-1,3 2 1,-4-4 56,0 0 0,0 1 0,0-1 0,0 0-1,0 0 1,0-1 0,0 1 0,0-1 0,0 1 0,0-1 0,0 0 0,0 0-1,1-1 1,-1 1 0,0 0 0,0-1 0,0 0 0,0 0 0,0 0 0,0 0 0,0 0-1,-1-1 1,1 1 0,0-1 0,-1 0 0,1 1 0,-1-1 0,1-1 0,-1 1 0,0 0-1,3-4 1,5-8 172,15-14-44,-26 74-205,-11 8 71,-2 26-46,14-80 8,0 1 0,0-1 0,0 0 0,0 0 0,0 0 0,0 1 0,0-1 0,1 0 0,-1 0 0,0 0 0,0 1 0,0-1 0,0 0 0,0 0 0,1 0 0,-1 0 0,0 1 0,0-1 0,0 0 0,0 0-1,1 0 1,-1 0 0,0 0 0,0 0 0,1 0 0,-1 0 0,0 1 0,0-1 0,0 0 0,1 0 0,-1 0 0,0 0 0,0 0 0,1 0 0,-1 0 0,0 0 0,0-1 0,0 1 0,1 0 0,-1 0 0,0 0 0,0 0 0,1 0 0,-1 0 0,0 0 0,0 0 0,0 0 0,0-1 0,1 1 0,-1 0 0,0 0 0,0 0 0,0 0 0,0-1 0,0 1 0,1 0 0,-1 0 0,0 0 0,0-1 0,0 1 0,0 0 0,0 0 0,0 0-1,0-1 1,0 1 0,0-1 0,12-10-328,4-20-3687,-5-3-5793,-4 4-2151</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5.529"/>
    </inkml:context>
    <inkml:brush xml:id="br0">
      <inkml:brushProperty name="width" value="0.025" units="cm"/>
      <inkml:brushProperty name="height" value="0.025" units="cm"/>
    </inkml:brush>
  </inkml:definitions>
  <inkml:trace contextRef="#ctx0" brushRef="#br0">15 0 21364,'0'0'5798,"-15"52"-4517,15-39-1089,0-1-160,8-4-384,3-4-1442,0-4-1441,0 0-3107,-1 0-7143</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5.903"/>
    </inkml:context>
    <inkml:brush xml:id="br0">
      <inkml:brushProperty name="width" value="0.025" units="cm"/>
      <inkml:brushProperty name="height" value="0.025" units="cm"/>
    </inkml:brush>
  </inkml:definitions>
  <inkml:trace contextRef="#ctx0" brushRef="#br0">93 0 9865,'0'0'8302,"-4"12"-4662,-14 48-1205,-36 136 3870,48-166-6041,1 0-1,1 0 1,2 1-1,3 55 1,8-56-1335,1-17-2432,2-11-6801,-7-6 2574</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6.244"/>
    </inkml:context>
    <inkml:brush xml:id="br0">
      <inkml:brushProperty name="width" value="0.025" units="cm"/>
      <inkml:brushProperty name="height" value="0.025" units="cm"/>
    </inkml:brush>
  </inkml:definitions>
  <inkml:trace contextRef="#ctx0" brushRef="#br0">1 87 17008,'0'0'10736,"1"-8"-10619,11-70 102,-12 78 117,-3 0-1001,-5 0-7100,6 0 4712</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6.619"/>
    </inkml:context>
    <inkml:brush xml:id="br0">
      <inkml:brushProperty name="width" value="0.025" units="cm"/>
      <inkml:brushProperty name="height" value="0.025" units="cm"/>
    </inkml:brush>
  </inkml:definitions>
  <inkml:trace contextRef="#ctx0" brushRef="#br0">0 164 17264,'0'0'12732,"11"-5"-11595,0-2-925,0 0-1,0-1 1,0 0-1,18-18 0,-25 22-175,0-1 1,0 0-1,0 1 0,0-2 0,-1 1 0,0 0 0,0-1 0,0 1 0,-1-1 0,0 0 0,0 0 0,-1 1 0,1-1 0,-1-1 0,0-8 0,-1 15-38,0 0 0,0 0 0,0-1 0,0 1 1,0 0-1,0 0 0,0-1 0,0 1 0,0 0 0,0 0 0,0 0 0,0-1 1,0 1-1,0 0 0,0 0 0,0-1 0,-1 1 0,1 0 0,0 0 1,0 0-1,0 0 0,0-1 0,0 1 0,-1 0 0,1 0 0,0 0 0,0 0 1,0 0-1,-1 0 0,1-1 0,0 1 0,0 0 0,0 0 0,-1 0 0,1 0 1,0 0-1,0 0 0,-1 0 0,1 0 0,0 0 0,0 0 0,0 0 0,-1 0 1,1 0-1,-15 6-193,-10 14-172,18-8 388,-1 0 0,2 0 0,-1 0 0,2 1 0,0 0 0,0 0-1,1 1 1,1-1 0,0 1 0,1 0 0,0 24 0,1-36-16,1-1-1,0 0 1,0 0-1,0 1 1,0-1 0,1 0-1,-1 1 1,0-1 0,0 0-1,1 0 1,-1 1-1,1-1 1,-1 0 0,1 0-1,0 0 1,-1 0 0,1 0-1,0 0 1,0 0-1,-1 0 1,1 0 0,0 0-1,0 0 1,0 0-1,0-1 1,2 2 0,-1-1 4,1-1 0,-1 1 0,0-1 1,1 0-1,-1 0 0,0 1 0,1-2 0,-1 1 1,1 0-1,-1 0 0,0-1 0,1 1 0,2-2 1,7-2 18,-1-1 0,1 0 0,-1-1 1,13-9-1,-13 8-43,-7 3-9,0 1-1,1 0 1,0-1 0,-1 2-1,1-1 1,1 0-1,-1 1 1,0 0-1,0 0 1,1 1-1,-1-1 1,1 1 0,0 0-1,-1 1 1,10-1-1,-14 2 36,0 0-1,0 0 1,1 0-1,-1 0 1,0 0-1,0 0 0,0 0 1,0 0-1,0 0 1,0 0-1,-1 1 1,1-1-1,0 0 1,-1 1-1,1-1 1,0 2-1,1 1 145,-2-23-82,-7-12-73,6 26 0,-1 0 0,1 0 0,0 1 0,0-1 0,1 0 0,-1 0 0,1 0 0,0 0 0,1 0 0,1-8 0,0 10-328,1 0-1,1 1 1,-1-1-1,0 1 1,1 0-1,-1 0 1,1 0 0,-1 1-1,1-1 1,0 1-1,0 0 1,7-1-1,3-3-2949,17-5-8360</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7.343"/>
    </inkml:context>
    <inkml:brush xml:id="br0">
      <inkml:brushProperty name="width" value="0.025" units="cm"/>
      <inkml:brushProperty name="height" value="0.025" units="cm"/>
    </inkml:brush>
  </inkml:definitions>
  <inkml:trace contextRef="#ctx0" brushRef="#br0">96 270 17360,'0'0'13757,"-9"1"-12363,6 0-1370,-1-1 1,1 1 0,-1 0-1,1 0 1,0 0 0,0 1-1,0-1 1,0 1 0,0-1-1,0 1 1,0 0-1,-5 5 1,5-3-31,-1 1-1,1 0 1,0-1-1,0 1 1,0 0 0,1 1-1,0-1 1,0 0-1,-2 8 1,1-1 6,0 1 0,1 0 0,0-1 0,0 26 0,2-38 0,0 1 0,0 0 0,1 0 0,-1 0 0,0 0 0,0-1 0,0 1 0,1 0 0,-1 0 0,0-1 0,1 1 0,-1 0 0,0 0 0,1-1 0,-1 1 0,1 0 0,-1-1 0,1 1 0,0-1 0,-1 1 0,1-1 0,0 1 0,-1-1 0,1 1 0,0-1 0,-1 0 0,1 1 0,0-1 0,0 0 0,0 1 0,-1-1 0,1 0 0,0 0 0,0 0 0,0 0 0,-1 0 0,1 0 0,0 0 0,0 0 0,0 0 0,0 0 0,-1-1 0,1 1 0,1-1 0,2 0 0,1 0 0,-1 0 0,0-1 0,0 0 0,0 0 0,0 0 0,6-5 0,7-8 0,-1-2 0,-1 0 0,0 0 0,-1-2 0,-1 0 0,-1 0 0,-1-1 0,-1-1 0,9-22 0,-21 49 0,2-1 0,-1 1 0,0 0 0,1 0 0,0 0 0,2 9 0,-2 16 0,-2-4 0,0-13 0,1 0 0,1 0 0,0 1 0,3 25 0,-3-39 0,1 0 0,-1 0 0,0 0 0,1-1 0,-1 1 0,1 0 0,-1 0 0,1 0 0,-1 0 0,1-1 0,-1 1 0,1 0 0,0 0 0,-1-1 0,1 1 0,0-1 0,0 1 0,-1-1 0,1 1 0,0-1 0,0 1 0,0-1 0,0 1 0,0-1 0,0 0 0,0 0 0,0 0 0,0 1 0,0-1 0,-1 0 0,1 0 0,0 0 0,0 0 0,0-1 0,0 1 0,0 0 0,0 0 0,0 0 0,0-1 0,0 1 0,0-1 0,1 0 0,2 0 0,1-1 0,-1-1 0,0 1 0,0-1 0,0 1 0,0-1 0,5-5 0,8-9 0,-1-1 0,-1 0 0,0-1 0,-2-1 0,0 0 0,-1-1 0,-2 0 0,0-1 0,-1 0 0,-1-1 0,-1 0 0,-1 0 0,-1 0 0,-1-1 0,-1 1 0,0-45 0,-9 49 0,-6 18 0,10 3 0,0-1 0,0 0 0,0 1 0,0 0 0,0-1 0,1 1 0,-1 0 0,1 0 0,-1 0 0,1 0 0,0 0 0,-2 4 0,-14 36 0,2 1 0,2 1 0,2 0 0,2 0 0,1 1 0,-1 65 0,8-108 0,1 0 0,0 0 0,0 0 0,0 0 0,1 0 0,-1 0 0,0 0 0,1 0 0,-1 0 0,1 0 0,0 0 0,0 0 0,0 0 0,-1-1 0,2 1 0,-1 0 0,0 0 0,0-1 0,1 1 0,1 1 0,0-1 0,-1-1 0,0-1 0,1 1 0,-1 0 0,1 0 0,-1-1 0,1 0 0,0 1 0,-1-1 0,1 0 0,-1 0 0,1-1 0,0 1 0,-1 0 0,1-1 0,-1 0 0,4-1 0,1 0-626,1-1 0,-1 0-1,1 0 1,12-9 0,48-42-11174,-40 29-1712</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47.666"/>
    </inkml:context>
    <inkml:brush xml:id="br0">
      <inkml:brushProperty name="width" value="0.025" units="cm"/>
      <inkml:brushProperty name="height" value="0.025" units="cm"/>
    </inkml:brush>
  </inkml:definitions>
  <inkml:trace contextRef="#ctx0" brushRef="#br0">148 1 13389,'0'0'10490,"-11"4"-5398,1 0-4749,0 0 0,1 1 0,-1 0 0,1 0 0,0 1-1,1 1 1,-13 11 0,16-14-281,1 1 0,-1-1 0,1 1 0,0 1 0,1-1 0,-1 0 0,1 1 0,0 0-1,0-1 1,1 1 0,0 1 0,0-1 0,0 0 0,1 0 0,-1 1 0,1 8 0,1-14-62,0 0 0,0-1 0,0 1 0,1 0 0,-1 0 0,0-1 0,0 1 0,1 0 0,-1 0 0,0-1 0,1 1 0,-1 0 0,1-1 0,-1 1 0,1 0 0,-1-1 0,1 1 0,-1-1 0,1 1 0,0-1 0,-1 1 0,1-1 0,0 0 0,0 1 0,-1-1 0,1 0 0,0 1 0,0-1 0,0 0 0,34 3 0,33-14 0,-51 6 0,1 1 0,-1 0 0,1 1 0,-1 1 0,32 1 0,-49 1 0,1 0 0,-1 0 0,0 0 0,1 0 0,-1 0 0,1 0 0,-1 0 0,1 0 0,-1 0 0,0 0 0,1 0 0,-1 1 0,0-1 0,1 0 0,-1 0 0,1 0 0,-1 1 0,0-1 0,1 0 0,-1 1 0,0-1 0,0 0 0,1 1 0,-1-1 0,0 0 0,0 1 0,1-1 0,-1 0 0,0 1 0,0-1 0,0 1 0,0-1 0,0 0 0,1 1 0,-1-1 0,0 1 0,0 0 0,-7 20 0,-18 16 0,16-28-156,0-1 1,-1 0-1,0 0 0,-1-1 1,0 0-1,0-1 0,-20 9 1,22-12-442,-1 0 0,0-1 0,1 0 0,-1 0 0,0-1 0,-13 0 0,0-1-9738</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0.786"/>
    </inkml:context>
    <inkml:brush xml:id="br0">
      <inkml:brushProperty name="width" value="0.025" units="cm"/>
      <inkml:brushProperty name="height" value="0.025" units="cm"/>
    </inkml:brush>
  </inkml:definitions>
  <inkml:trace contextRef="#ctx0" brushRef="#br0">0 194 17392,'0'20'8077,"0"6"-3983,0 128-2967,2-155-1084,0 0 0,0 0-1,0 0 1,0 0 0,0-1 0,0 1-1,0 0 1,0-1 0,-1 1-1,4-5 1,10-21 81,-13 22-113,0 0-1,1 1 1,-1-1 0,1 0-1,0 1 1,1 0-1,-1 0 1,1 0-1,4-4 1,-8 8-19,1 0 1,0 0 0,-1 0 0,1 0 0,-1 0-1,1 0 1,0 0 0,-1 0 0,1 0-1,-1 0 1,1 0 0,-1 1 0,1-1 0,0 0-1,-1 0 1,1 1 0,-1-1 0,1 0-1,-1 1 1,0-1 0,1 1 0,-1-1-1,1 1 1,-1-1 0,0 1 0,1-1 0,-1 1-1,0-1 1,1 1 0,-1-1 0,0 1-1,0-1 1,0 1 0,1-1 0,-1 2 0,11 28-45,-8-20 75,-2-7-8,0 0-1,1 0 0,-1 0 1,1 0-1,-1-1 0,1 1 0,0 0 1,0-1-1,0 1 0,0-1 1,1 0-1,-1 0 0,1 0 0,-1 0 1,1 0-1,0 0 0,-1-1 1,1 1-1,5 1 0,-5-3 42,0 0 0,0 0 0,0 0-1,-1 0 1,1-1 0,0 1 0,0-1 0,-1 0 0,1 1-1,-1-1 1,1 0 0,0-1 0,-1 1 0,0 0-1,1-1 1,-1 1 0,0-1 0,0 0 0,0 0-1,0 0 1,0 0 0,3-4 0,3-5-46,-1 1-1,0-1 1,0 0-1,-1 0 1,-1-1 0,0 1-1,-1-1 1,0-1-1,3-13 1,-8 139-10,1-113 0,0 0 0,0 0 0,0 1 0,0-1 0,0 0 0,0 0 0,0 0 0,0 1 0,0-1 0,0 0 0,0 0 0,0 0 0,0 1 0,0-1 0,0 0 0,0 0 0,0 0 0,0 1 0,0-1 0,1 0 0,-1 0 0,0 0 0,0 0 0,0 0 0,0 1 0,0-1 0,1 0 0,-1 0 0,0 0 0,0 0 0,0 0 0,1 0 0,-1 0 0,0 0 0,0 1 0,0-1 0,1 0 0,-1 0 0,0 0 0,0 0 0,0 0 0,1 0 0,-1 0 0,0 0 0,0 0 0,1 0 0,11-8 0,6-11 0,10-29 0,-20 34 0,0 0 0,18-23 0,-26 37 0,0 0 0,0-1 0,0 1 0,0 0 0,0 0 0,1 0 0,-1 0 0,0 0 0,0-1 0,0 1 0,0 0 0,1 0 0,-1 0 0,0 0 0,0 0 0,0 0 0,1 0 0,-1 0 0,0-1 0,0 1 0,0 0 0,1 0 0,-1 0 0,0 0 0,0 0 0,1 0 0,-1 0 0,0 0 0,0 1 0,0-1 0,1 0 0,-1 0 0,0 0 0,0 0 0,0 0 0,1 0 0,-1 0 0,0 0 0,0 0 0,0 1 0,1-1 0,-1 0 0,0 0 0,0 0 0,0 0 0,0 1 0,0-1 0,7 16 0,2 31 0,-7-36 0,-2-10 0,0 1 0,0 0 0,0 0 0,1 0 0,-1 0 0,0 0 0,1-1 0,0 1 0,-1 0 0,1-1 0,0 1 0,0 0 0,0-1 0,0 1 0,0-1 0,1 1 0,-1-1 0,0 1 0,1-1 0,-1 0 0,0 0 0,1 0 0,2 2 0,-1-4 0,-1 1 0,0 0 0,0-1 0,0 0 0,0 1 0,-1-1 0,1 0 0,0 0 0,0 0 0,0 0 0,-1 0 0,1-1 0,0 1 0,-1 0 0,0-1 0,1 1 0,-1-1 0,0 0 0,1 1 0,-1-1 0,1-3 0,15-24 0,-2 0 0,0-1 0,-3 0 0,0-1 0,-2-1 0,-1 0 0,8-63 0,-17 133 0,-1 42 0,4 1 0,17 111 0,-13-175 0,0-17 0,-6-2 0,1 0 0,-1 0 0,0 0 0,0 0 0,0 0 0,0 0 0,-1-1 0,1 1 0,-1 0 0,1 0 0,-1-4 0,1-10-194,0 0-1,-2 0 1,0-1 0,-1 1-1,0 0 1,-2 1 0,-8-27-1,8 31 53,0 0 0,-1 0-1,-1 1 1,0 0 0,0 0 0,-1 0-1,0 1 1,0 0 0,-1 0 0,0 1 0,-14-11-1,21 19 134,1-1 0,-1 0 0,0 0-1,1 1 1,-1-1 0,0 1 0,0-1-1,0 0 1,0 1 0,1 0 0,-1-1 0,0 1-1,0-1 1,0 1 0,0 0 0,0 0-1,0 0 1,0 0 0,0-1 0,0 1 0,0 0-1,0 1 1,0-1 0,0 0 0,0 0 0,0 0-1,0 1 1,0-1 0,0 0 0,0 1-1,0-1 1,0 1 0,1-1 0,-1 1 0,0-1-1,-1 2 1,2-1 29,0-1 0,-1 1 0,1 0 0,0 0 0,0 0 0,0 0 0,0 0 0,0 0 0,0-1-1,0 1 1,0 0 0,0 0 0,1 0 0,-1 0 0,0 0 0,0 0 0,1-1 0,-1 1 0,1 0 0,-1 0 0,1-1 0,-1 1 0,1 0 0,-1 0-1,1-1 1,0 1 0,-1-1 0,1 1 0,0-1 0,-1 1 0,1-1 0,0 1 0,0-1 0,0 1 0,-1-1 0,1 0 0,1 1 0,7 2 107,0-1 1,0 1-1,0-1 0,0-1 1,1 0-1,-1 0 1,0-1-1,1 0 1,-1-1-1,1 0 1,-1 0-1,0-1 1,0 0-1,0-1 0,15-6 1,-13-4-2082,-12-4-4292,-6 4-1948</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1.111"/>
    </inkml:context>
    <inkml:brush xml:id="br0">
      <inkml:brushProperty name="width" value="0.025" units="cm"/>
      <inkml:brushProperty name="height" value="0.025" units="cm"/>
    </inkml:brush>
  </inkml:definitions>
  <inkml:trace contextRef="#ctx0" brushRef="#br0">0 0 17392,'0'0'4132,"62"28"-4964,-32-26-2788,1 5-4451</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1.855"/>
    </inkml:context>
    <inkml:brush xml:id="br0">
      <inkml:brushProperty name="width" value="0.025" units="cm"/>
      <inkml:brushProperty name="height" value="0.025" units="cm"/>
    </inkml:brush>
  </inkml:definitions>
  <inkml:trace contextRef="#ctx0" brushRef="#br0">145 175 10186,'0'0'19159,"-12"-1"-18935,11 1-222,-3-1-1,-1 1 1,1-1-1,-1 1 1,0 0 0,1 1-1,-1-1 1,1 1-1,-1 0 1,1 0-1,-1 0 1,1 0-1,-1 1 1,1 0 0,0 0-1,0 0 1,0 1-1,0-1 1,0 1-1,1 0 1,-1 0 0,1 0-1,-5 5 1,5-4 70,0-1 1,0 1-1,0 0 1,1 0 0,-1 0-1,1 0 1,0 1-1,0-1 1,1 0 0,-1 1-1,1 0 1,0-1-1,0 1 1,0 7 0,1-11-58,0-1 0,0 0 0,1 1 0,-1-1 0,0 0 0,0 1 0,1-1 1,-1 0-1,0 1 0,0-1 0,1 0 0,-1 0 0,0 1 0,1-1 0,-1 0 0,0 0 0,1 0 1,-1 0-1,0 1 0,1-1 0,-1 0 0,1 0 0,-1 0 0,0 0 0,1 0 0,-1 0 1,1 0-1,-1 0 0,0 0 0,1 0 0,-1 0 0,0 0 0,1 0 0,-1-1 0,1 1 0,-1 0 1,0 0-1,1 0 0,-1 0 0,0-1 0,1 1 0,-1-1 0,19-8 457,-7-2-419,0 0-1,0-1 1,-2-1 0,1 0 0,-2 0 0,0-1-1,0 0 1,-2-1 0,0 0 0,0 0-1,-1-1 1,-1 1 0,-1-1 0,0 0 0,-1-1-1,-1 1 1,1-18 0,-27 148-464,22-104 418,-6 76-52,7-81 42,1 0 1,0 0-1,0 0 1,1 1-1,-1-1 0,1 0 1,0 0-1,1 0 0,-1 0 1,1 0-1,0 0 0,0-1 1,4 7-1,-5-9 2,1 0 1,0 0-1,0-1 0,0 1 0,0 0 0,0-1 0,0 1 1,0-1-1,1 0 0,-1 0 0,0 0 0,1 0 0,-1 0 1,1 0-1,-1-1 0,1 1 0,-1-1 0,1 0 1,0 0-1,-1 0 0,1 0 0,-1 0 0,1 0 0,0-1 1,-1 1-1,1-1 0,-1 1 0,1-1 0,-1 0 0,0 0 1,1-1-1,-1 1 0,0 0 0,0-1 0,0 1 1,0-1-1,0 0 0,0 1 0,2-5 0,4-1-33,-2 0 0,1-1-1,-1 1 1,0-2 0,-1 1-1,0-1 1,0 0 0,7-18 0,-10 19 37,0 4 2,-1 1-1,1-1 1,-1 0 0,0 1 0,0-1-1,-1 0 1,1 0 0,-1 1-1,0-1 1,0 0 0,0 0 0,-1 0-1,-1-6 1,-11 44-491,10-15 545,1 0 0,0 28-1,2-47-50,0 0 0,0 1 0,0-1 1,0 1-1,0-1 0,0 1 0,0-1 0,0 1 0,0-1 0,1 1 0,-1-1 0,0 0 0,0 1 0,0-1 0,1 1 0,-1-1 0,0 0 0,0 1 0,1-1 0,-1 1 0,0-1 0,1 0 1,-1 0-1,0 1 0,1-1 0,-1 0 0,1 1 0,-1-1 0,0 0 0,1 0 0,-1 0 0,2 1 0,17-4 211,18-16 6,-3-7-158,-27 19-118,1 1 1,-1-1-1,2 2 0,-1-1 1,1 1-1,-1 0 0,1 1 0,0 0 1,1 0-1,12-2 0,-22 6 56,1 0 0,-1 0-1,1 0 1,0 0 0,-1 0-1,1 1 1,0-1 0,-1 0-1,1 0 1,-1 0 0,1 1-1,0-1 1,-1 0 0,1 1 0,-1-1-1,1 0 1,-1 1 0,1-1-1,-1 1 1,1-1 0,-1 1-1,0-1 1,1 1 0,-1-1-1,0 1 1,1 0 0,-1-1-1,0 1 1,0-1 0,1 1 0,-1 0-1,0-1 1,0 1 0,0 0-1,0 0 1,2 35 287,-3-32-262,1 0 0,0-1 0,0 1 0,1 0 0,-1 0 0,1-1 0,0 1 0,1 5 1,-1-9-30,-1 1 1,1-1 0,-1 1 0,1-1 0,0 1 0,-1-1 0,1 0 0,0 1 0,-1-1 0,1 0-1,0 0 1,0 1 0,-1-1 0,1 0 0,0 0 0,0 0 0,0 0 0,-1 0 0,1 0-1,0 0 1,0 0 0,-1 0 0,1 0 0,0-1 0,0 1 0,-1 0 0,1 0 0,0-1 0,0 1-1,-1-1 1,1 1 0,-1 0 0,1-1 0,0 1 0,-1-1 0,2 0 0,27-25 40,-20 18-37,-8 6-14,30-20-569,-15 16 239,-16 6 336,1 0-1,-1 0 1,0 0-1,1 1 0,-1-1 1,0 0-1,0 0 1,1 0-1,-1 0 0,0 0 1,1 0-1,-1 1 1,0-1-1,0 0 0,1 0 1,-1 0-1,0 1 1,0-1-1,1 0 0,-1 0 1,0 1-1,0-1 1,0 0-1,0 0 0,1 1 1,-1-1-1,0 0 1,0 1-1,0-1 0,0 0 1,0 1-1,0-1 1,0 0-1,0 0 0,0 1 1,0-1-1,0 1 1,0 5 80,1 1 1,-1-1-1,1 1 1,0-1 0,1 0-1,3 9 1,-5-14-63,0 0 1,1 0-1,-1-1 1,1 1 0,-1 0-1,0-1 1,1 1-1,0 0 1,-1-1-1,1 1 1,-1-1-1,1 1 1,0-1 0,-1 1-1,1-1 1,0 1-1,0-1 1,-1 0-1,1 1 1,0-1-1,0 0 1,1 0 0,0 0-6,-1 0 0,1 0 0,0-1 0,-1 1 0,1-1 0,-1 1 0,1-1 0,0 0 0,-1 0 0,1 1 1,-1-1-1,0 0 0,1-1 0,-1 1 0,2-2 0,22-23-10,21-19 0,-43 43 0,0 0 0,0-1 0,0 1 0,0 0 0,0 1 0,1-1 0,-1 0 0,1 1 0,-1 0 0,1 0 0,-1 0 0,1 0 0,3 0 0,-6 1-15,0 0-1,-1 0 1,1 0-1,-1 0 1,1 1-1,-1-1 1,1 0-1,-1 0 1,1 0-1,-1 1 1,1-1-1,-1 0 1,1 1-1,-1-1 1,1 0-1,-1 1 1,0-1-1,1 0 1,-1 1-1,0-1 1,1 1-1,-1-1 1,0 1-1,1-1 1,-1 1-1,0-1 1,0 1-1,0-1 1,1 1-1,-1-1 1,0 1-1,0 0 1,1 26-1344,1 1-565,-2-27 1847,0-1-1,0 1 1,0 0-1,0-1 1,0 1 0,0-1-1,1 1 1,-1 0 0,0-1-1,1 1 1,-1-1 0,0 1-1,1 0 1,-1-1-1,1 1 1,-1-1 0,0 0-1,1 1 1,-1-1 0,1 1-1,0-1 1,-1 0-1,1 1 1,-1-1 0,1 0-1,-1 1 1,1-1 0,1 0-1,4 0-6216,1 0-3955</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2.199"/>
    </inkml:context>
    <inkml:brush xml:id="br0">
      <inkml:brushProperty name="width" value="0.025" units="cm"/>
      <inkml:brushProperty name="height" value="0.025" units="cm"/>
    </inkml:brush>
  </inkml:definitions>
  <inkml:trace contextRef="#ctx0" brushRef="#br0">181 1 17809,'0'0'13447,"-11"12"-12155,-16 22-1260,0 2 0,3 0 0,1 1 0,1 1 0,-20 51 0,41-87-30,0 1 0,1-1 0,-1 0-1,0 1 1,1-1 0,0 1 0,-1-1 0,1 0-1,0 1 1,0-1 0,1 1 0,-1-1-1,0 1 1,2 2 0,-2-4-2,0-1 1,1 1-1,-1 0 0,1-1 0,0 1 1,-1 0-1,1-1 0,-1 1 0,1-1 1,0 1-1,0-1 0,-1 1 0,1-1 1,0 1-1,0-1 0,-1 0 0,1 1 1,0-1-1,0 0 0,0 0 0,0 0 1,0 1-1,-1-1 0,1 0 0,2-1 1,3 1-2,0-2 0,0 1 1,0-1-1,0 0 0,0 0 1,0-1-1,-1 1 0,1-1 1,6-5-1,0 1-1127,0-2-1,-1 0 1,0 0-1,-1-1 1,1 0 0,-2-1-1,12-15 1,-13 9-5956</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2.585"/>
    </inkml:context>
    <inkml:brush xml:id="br0">
      <inkml:brushProperty name="width" value="0.025" units="cm"/>
      <inkml:brushProperty name="height" value="0.025" units="cm"/>
    </inkml:brush>
  </inkml:definitions>
  <inkml:trace contextRef="#ctx0" brushRef="#br0">0 150 1057,'0'0'31710,"57"-41"-31710,-19 21 0,7-1 0,-3 2 0,2 4 0,-5 4-673,-9 1-3427,-6 5-2690,-9-3-2851</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2.929"/>
    </inkml:context>
    <inkml:brush xml:id="br0">
      <inkml:brushProperty name="width" value="0.025" units="cm"/>
      <inkml:brushProperty name="height" value="0.025" units="cm"/>
    </inkml:brush>
  </inkml:definitions>
  <inkml:trace contextRef="#ctx0" brushRef="#br0">0 223 20307,'0'0'8136,"58"-19"-6951,-14-4 288,6-4-864,2-4-481,0 0-32,-6-1-608,-6 3-2339,-9-1-5413</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7:56.762"/>
    </inkml:context>
    <inkml:brush xml:id="br0">
      <inkml:brushProperty name="width" value="0.025" units="cm"/>
      <inkml:brushProperty name="height" value="0.025" units="cm"/>
    </inkml:brush>
  </inkml:definitions>
  <inkml:trace contextRef="#ctx0" brushRef="#br0">1616 162 13164,'-15'-8'189,"-226"-96"4431,207 92-4165,-1 2 0,-1 1 0,0 2 0,0 2-1,-46-2 1,34 8-315,-1 2 1,1 2-1,0 2 0,0 2 0,1 2 1,0 2-1,1 2 0,-44 22 0,22-5-73,1 4 0,2 2 0,1 3 0,-83 71-1,121-90 3,2 0-1,0 2 0,1 1 0,2 0 0,-29 44 0,43-57-11,1-1 0,-1 1 0,2 0 0,0 1 0,0-1 0,1 1 0,1 0 0,0 0 0,1 0 0,0 0 0,1 0 0,0 1 0,1-1 0,1 0 0,0 1 0,5 21 0,-3-26-22,1 0 1,0 0-1,0 0 1,1 0 0,0-1-1,0 0 1,1 0-1,0-1 1,1 1-1,-1-1 1,1 0 0,1-1-1,-1 0 1,1 0-1,0-1 1,1 0-1,-1 0 1,18 7-1,-1-3 21,1 0 0,1-1-1,-1-2 1,1 0-1,44 2 1,17-4 42,0-3 1,0-5 0,156-25-1,-106 0 47,218-74-1,-262 70 192,145-74 0,-202 88-51,-2-2 0,-1-1 1,0-2-1,-2-2 1,-1 0-1,50-55 0,-72 70-214,0 0-1,-1-1 0,-1 0 0,0 0 1,0-1-1,-1 0 0,6-21 1,-10 29-50,-1 0 1,0 0-1,0 0 1,0 0-1,-1 0 1,0 0-1,0-1 1,0 1-1,-1 0 1,1 0-1,-1 0 1,0-1-1,-1 1 1,1 0-1,-1 1 1,0-1-1,-1 0 1,1 0-1,-1 1 1,0-1-1,0 1 1,0 0-1,-4-4 1,-6-3-24,-1 0 0,0 1 1,0 1-1,-1 0 0,0 1 1,-1 0-1,1 2 0,-1 0 0,-1 0 1,1 2-1,-1 0 0,-21-2 1,-22-1-570,0 2 0,-68 4 0,36 8-2440,0 3 0,-140 36 0,135-25-2060,-34 5-8078</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8:42.999"/>
    </inkml:context>
    <inkml:brush xml:id="br0">
      <inkml:brushProperty name="width" value="0.025" units="cm"/>
      <inkml:brushProperty name="height" value="0.025" units="cm"/>
    </inkml:brush>
  </inkml:definitions>
  <inkml:trace contextRef="#ctx0" brushRef="#br0">520 52 9001,'-9'-6'4436,"0"-1"-4098,0 1 1,-1 1-1,0 0 1,0 0-1,0 1 1,-15-4-1,20 6-204,0 1 0,-1 0 0,1 0-1,-1 0 1,1 1 0,-1 0 0,0 0 0,1 1-1,-1-1 1,1 1 0,-1 0 0,1 1 0,0-1-1,0 1 1,-1 0 0,1 0 0,-8 6 0,1 1 109,0 2-1,0-1 1,0 2 0,2 0 0,-1 0 0,1 1 0,1 0 0,-14 27 0,-2 11 140,-23 65 0,16-19-30,3 2 0,5 0-1,5 2 1,4 0 0,4 1 0,4 1 0,5-1 0,14 119 0,-6-173-327,2 0-1,2 0 1,2-1 0,37 90 0,-35-106-8,1 0-1,1-1 1,2-1 0,1-1 0,1-1 0,2 0 0,46 45 0,-55-62-16,-1 0-1,1 0 1,0-1-1,1-1 1,0 0 0,1-1-1,-1 0 1,1-2-1,1 1 1,-1-2-1,1 0 1,0-1-1,-1 0 1,1-1 0,1-1-1,-1-1 1,0 0-1,0-1 1,0-1-1,0 0 1,0-2-1,-1 1 1,1-2 0,-1 0-1,0-1 1,0 0-1,-1-1 1,0-1-1,0 0 1,20-16-1,-7 0 188,-1 0-1,0-1 0,-2-2 0,-1 0 1,-2-2-1,0 0 0,-2-2 0,-1 0 1,-2-1-1,-1 0 0,-1-2 0,-2 1 1,9-42-1,-3-3 630,-4 0 0,-4-1 0,-2 0 1,-7-150-1,-6 155-668,-2 1 1,-4 0-1,-30-105 0,28 132-134,-3 1-1,-2 0 1,-1 1-1,-2 1 1,-3 1-1,-38-53 1,49 78-67,-1 2 1,0 0-1,0 0 1,-2 1-1,0 1 1,0 0-1,-1 2 1,-35-19 0,46 27-32,0 0 1,0 1-1,-1-1 1,1 1-1,-1 1 1,0-1-1,1 1 1,-1 0 0,0 0-1,0 1 1,1 0-1,-1 1 1,0-1-1,0 1 1,0 0-1,1 1 1,-1-1 0,1 2-1,-1-1 1,1 0-1,0 1 1,0 1-1,0-1 1,0 1 0,1 0-1,-1 0 1,1 0-1,0 1 1,0 0-1,-4 5 1,-9 15-984,1 1 1,1 1-1,1 0 0,2 1 1,-12 34-1,14-34-571,-23 55-5079</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8:48.050"/>
    </inkml:context>
    <inkml:brush xml:id="br0">
      <inkml:brushProperty name="width" value="0.025" units="cm"/>
      <inkml:brushProperty name="height" value="0.025" units="cm"/>
    </inkml:brush>
  </inkml:definitions>
  <inkml:trace contextRef="#ctx0" brushRef="#br0">350 693 6951,'4'-16'-395,"46"-149"66,7-27 1834,-48 155-446,-2 0 0,-1-1 0,0-45 1,-5 74-582,-1 1 0,-1-1 1,1 1-1,-1-1 0,-1 1 1,0-1-1,0 1 0,-5-12 1,6 17-319,-1 1 0,1-1 0,-1 1 1,0 0-1,1 0 0,-1 0 0,0 0 1,0 0-1,0 0 0,0 0 0,-1 1 1,1-1-1,0 1 0,-1 0 0,1-1 1,-1 1-1,0 0 0,1 0 1,-1 1-1,0-1 0,1 1 0,-1-1 1,0 1-1,0 0 0,1 0 0,-1 0 1,0 0-1,0 0 0,-3 2 0,-1 0-54,-1 0 0,1 0 0,0 1-1,0 1 1,0-1 0,0 1 0,1 0-1,0 0 1,-1 1 0,1 0 0,1 0-1,-1 1 1,1-1 0,0 1 0,0 0 0,-5 10-1,-11 16 28,2 1 0,-15 36 0,27-54-18,-31 65 166,4 3 0,4 0 0,3 2 0,4 2-1,4 0 1,3 0 0,-7 163 0,23-220-279,2 0-1,0 0 0,2 0 0,1-1 1,2 0-1,0 1 0,3-2 0,0 1 1,20 37-1,-21-48-7,2-1 0,0 0-1,1-1 1,0 0 0,2-1 0,0 0 0,0-1 0,1-1-1,1 0 1,0-1 0,1-1 0,0-1 0,1 0-1,36 14 1,-33-17 10,-1-1 1,1 0-1,0-2 0,1-1 0,-1 0 1,1-2-1,-1 0 0,1-1 0,-1-2 1,1 0-1,-1-1 0,1-1 0,-1-1 1,-1-1-1,1-1 0,-1-1 0,0 0 1,23-15-1,-18 8 224,-1-1 1,0-2-1,-2 0 0,0-2 1,-1 0-1,-1-1 0,-1-1 1,-1-1-1,-1 0 0,-1-2 1,-1 0-1,-2 0 1,13-32-1,-11 17 6,-3-1 0,-1 0 0,-2 0 0,-1-1 0,-3 0 0,-1 0 1,-2-1-1,-3 1 0,-5-51 0,-1 43-36,-1 0 1,-3 0-1,-2 1 1,-2 1-1,-2 0 1,-2 2-1,-34-60 1,39 80-215,-2 2-1,-1 0 1,0 1-1,-2 1 1,-1 0 0,-31-26-1,43 42-7,0 0-1,-1 0 1,0 1-1,0 0 0,0 0 1,0 1-1,-1 1 1,0-1-1,-15-2 1,19 5-5,-1 1 0,0-1 0,0 1 0,0 1 0,1-1 0,-1 1 1,0 0-1,1 1 0,-1 0 0,0 0 0,1 0 0,0 1 0,0 0 1,0 0-1,-10 7 0,1 2-1040,1 0 1,0 1 0,0 1-1,2 0 1,-13 19-1,2-4-2439,-9 8-4040</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8:59.514"/>
    </inkml:context>
    <inkml:brush xml:id="br0">
      <inkml:brushProperty name="width" value="0.025" units="cm"/>
      <inkml:brushProperty name="height" value="0.025" units="cm"/>
    </inkml:brush>
  </inkml:definitions>
  <inkml:trace contextRef="#ctx0" brushRef="#br0">1 723 13389,'0'0'5461,"9"-12"-3294,140-176 2561,26-32-3865,-142 174-1040,-3-1 1,48-100-1,-78 146 60,12-31-304,-11 31 154,-1 0 0,1 0 0,-1 0 0,1 0 0,-1-1 0,0 1 0,1 0 0,-1 0 1,0 0-1,0 0 0,0 0 0,0-1 0,0 1 0,0 0 0,0 0 0,-1 0 0,1 0 0,0-1 0,-1 1 0,1 0 0,0 0 0,-1 0 0,0-1 0,-10 1-4837</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8:59.900"/>
    </inkml:context>
    <inkml:brush xml:id="br0">
      <inkml:brushProperty name="width" value="0.025" units="cm"/>
      <inkml:brushProperty name="height" value="0.025" units="cm"/>
    </inkml:brush>
  </inkml:definitions>
  <inkml:trace contextRef="#ctx0" brushRef="#br0">243 0 17713,'0'0'9838,"-3"9"-9197,-2 13-393,1 0 0,-1 27 1,2-17-144,-10 46 1,-18 18 324,-46 102 0,-13 34 1512,87-225-1847,1 1 1,0-1-1,1 1 0,-1-1 0,1 11 0,1-18-91,0 0-1,0 1 1,1-1-1,-1 1 0,0-1 1,0 1-1,0-1 1,1 0-1,-1 1 1,0-1-1,1 0 0,-1 1 1,0-1-1,1 0 1,-1 1-1,0-1 0,1 0 1,-1 0-1,1 1 1,-1-1-1,1 0 0,-1 0 1,0 0-1,1 0 1,-1 0-1,1 0 1,-1 1-1,1-1 0,-1 0 1,1 0-1,-1 0 1,1 0-1,-1-1 0,1 1 1,-1 0-1,0 0 1,1 0-1,-1 0 1,1 0-1,-1-1 0,1 1 1,-1 0-1,0 0 1,1-1-1,-1 1 0,0 0 1,1 0-1,-1-1 1,0 1-1,1-1 0,-1 1 1,25-16 48,41-33-121,3 2-1,83-41 1,-40 23-5424,-58 28-2019</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1.348"/>
    </inkml:context>
    <inkml:brush xml:id="br0">
      <inkml:brushProperty name="width" value="0.025" units="cm"/>
      <inkml:brushProperty name="height" value="0.025" units="cm"/>
    </inkml:brush>
  </inkml:definitions>
  <inkml:trace contextRef="#ctx0" brushRef="#br0">1 82 2338,'0'0'11280,"6"-11"-6561,0-3-3529,-4 9-658,0 0-1,0 0 0,0 0 0,1 1 0,0-1 1,0 1-1,0-1 0,0 1 0,5-4 1,-7 7-421,-1 1 0,0-1 1,1 1-1,-1-1 1,1 1-1,-1 0 1,1-1-1,-1 1 0,1-1 1,-1 1-1,1 0 1,-1 0-1,1-1 1,-1 1-1,1 0 1,-1 0-1,1 0 0,0 0 1,-1-1-1,1 1 1,-1 0-1,1 0 1,0 0-1,-1 0 1,1 0-1,-1 1 0,1-1 1,-1 0-1,1 0 1,0 0-1,-1 0 1,1 1-1,-1-1 0,1 0 1,-1 0-1,1 1 1,-1-1-1,1 1 1,-1-1-1,1 0 1,-1 1-1,0-1 0,1 1 1,-1-1-1,0 1 1,1-1-1,-1 1 1,0-1-1,1 1 1,-1-1-1,0 1 0,0-1 1,0 1-1,0 0 1,0-1-1,1 1 1,-1-1-1,0 1 0,0 0 1,-1 0-1,7 40 677,-7 55-528,3 33-178,-2-128-235,0 1 0,0-1 0,1 1-1,-1-1 1,0 0 0,1 1 0,-1-1 0,1 0 0,-1 1-1,1-1 1,-1 0 0,1 0 0,0 1 0,0-1 0,0 0-1,0 0 1,0 0 0,0 0 0,0 0 0,1 1 0,-1-2 28,-1 0-1,1 0 1,0 0 0,-1 0 0,1 0 0,0-1 0,-1 1 0,1 0 0,-1 0 0,1 0 0,0-1 0,-1 1 0,1 0 0,-1 0-1,1-1 1,-1 1 0,1-1 0,-1 1 0,1 0 0,-1-1 0,1 1 0,-1-1 0,1 1 0,-1-1 0,0 0 0,1 1-1,-1-1 1,0 1 0,0-1 0,1 1 0,-1-1 0,0 0 0,0 1 0,0-1 0,0 0 0,0 1 0,0-1 0,0 0 0,0 1-1,0-1 1,0 1 0,0-2 0,1-25-5032,-1-6-1686</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1.676"/>
    </inkml:context>
    <inkml:brush xml:id="br0">
      <inkml:brushProperty name="width" value="0.025" units="cm"/>
      <inkml:brushProperty name="height" value="0.025" units="cm"/>
    </inkml:brush>
  </inkml:definitions>
  <inkml:trace contextRef="#ctx0" brushRef="#br0">0 90 11851,'0'0'17809,"38"-52"-16624,-11 45-384,5-2-417,-2 4-320,3-1-192,-1 0-1601,-7 5-2275,-6-2-2274,-5 3-4420</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2.034"/>
    </inkml:context>
    <inkml:brush xml:id="br0">
      <inkml:brushProperty name="width" value="0.025" units="cm"/>
      <inkml:brushProperty name="height" value="0.025" units="cm"/>
    </inkml:brush>
  </inkml:definitions>
  <inkml:trace contextRef="#ctx0" brushRef="#br0">0 124 19218,'0'0'11563,"80"-3"-11371,-47-14-256,-1 3-897,-10 5-1729,-5 4-1955,-10 3-2209</inkml:trace>
  <inkml:trace contextRef="#ctx0" brushRef="#br0" timeOffset="1">34 243 13965,'0'0'13869,"54"8"-12908,-26-23-801,5-2-992,2-1-2500,-3-3-1632,1 0-3044</inkml:trace>
  <inkml:trace contextRef="#ctx0" brushRef="#br0" timeOffset="2">472 0 17168,'0'0'8584,"-41"68"-7527,18-33-256,-1 6-128,-2-1-321,2-3-224,5-3-64,2-8-32,7-10-320,2-8-801,4-8-737,1 0-1537,3-16-2787,0-9-5092</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2.377"/>
    </inkml:context>
    <inkml:brush xml:id="br0">
      <inkml:brushProperty name="width" value="0.025" units="cm"/>
      <inkml:brushProperty name="height" value="0.025" units="cm"/>
    </inkml:brush>
  </inkml:definitions>
  <inkml:trace contextRef="#ctx0" brushRef="#br0">1 0 11691,'0'0'17745,"23"52"-16528,-13-33-416,5-2-545,3 1-256,6-4-705,4-2-1313,-1-6-1505,0-4-1602,1-2-2178</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3.105"/>
    </inkml:context>
    <inkml:brush xml:id="br0">
      <inkml:brushProperty name="width" value="0.025" units="cm"/>
      <inkml:brushProperty name="height" value="0.025" units="cm"/>
    </inkml:brush>
  </inkml:definitions>
  <inkml:trace contextRef="#ctx0" brushRef="#br0">49 0 18097,'0'0'2669,"-5"12"-48,-4 7-1819,2-1 0,1 1-1,0 0 1,1 0-1,1 1 1,-2 32-1,5-38-526,1 1 1,1-1-1,0 0 0,1 0 0,4 19 1,-5-31-265,0 0 1,-1 0-1,1 0 1,0 0-1,0 0 1,0 0-1,1 0 1,-1 0-1,0 0 1,1 0 0,-1-1-1,1 1 1,-1-1-1,1 1 1,0-1-1,0 0 1,3 2-1,-3-2 6,1-1-1,-1 1 0,1-1 0,-1 0 0,1 0 1,-1 0-1,1 0 0,-1 0 0,1 0 0,-1-1 1,1 1-1,-1-1 0,0 0 0,1 0 0,-1 0 1,0 0-1,1 0 0,-1 0 0,3-3 1,13-8 41,33-19-32,-49 30-27,0 0-1,1-1 1,-1 2 0,0-1-1,1 0 1,-1 0 0,1 1-1,-1-1 1,1 1 0,-1 0-1,1 0 1,-1 0-1,1 0 1,-1 0 0,1 1-1,-1-1 1,1 1 0,3 1-1,-5-1 31,0 0-1,0 0 1,0 0-1,0 1 0,0-1 1,0 1-1,-1-1 1,1 0-1,0 1 1,-1-1-1,1 1 0,-1 0 1,0-1-1,1 1 1,-1-1-1,0 1 1,0 0-1,0 2 0,-1 39 804,0-29-677,4 9-155,3-37 0,3-38 0,-8-50 0,-1 102 0,1 0 0,-1-1 0,0 1 0,0 0 0,1-1 0,-1 1 0,0 0 0,0-1 0,1 1 0,-1 0 0,0 0 0,1 0 0,-1-1 0,0 1 0,1 0 0,-1 0 0,1 0 0,-1 0 0,0 0 0,1-1 0,-1 1 0,1 0 0,-1 0 0,0 0 0,1 0 0,-1 0 0,1 0 0,-1 0 0,0 1 0,1-1 0,-1 0 0,1 0 0,-1 0 0,0 0 0,1 0 0,0 1 0,21 6 0,-14-4 0,3-1-7,0 0 1,0 0-1,0-2 0,0 1 1,0-1-1,1-1 0,15-2 1,-23 2 6,1 0 1,0 0-1,0 0 1,-1 0-1,1-1 1,-1 1-1,1-1 1,-1-1-1,0 1 1,0-1-1,0 1 1,0-1 0,0 0-1,0 0 1,-1-1-1,0 1 1,1-1-1,-1 0 1,4-6-1,-7 9 3,1-1-1,0 1 0,-1 0 0,1 0 0,-1-1 1,1 1-1,-1 0 0,0-1 0,0 1 1,1 0-1,-1-1 0,0 1 0,0-1 0,0 1 1,-1 0-1,1-1 0,0 1 0,0 0 1,-1-1-1,1 1 0,-1 0 0,1-1 0,-2-1 1,-9 2-9,-2 17 1,10-11 5,0 1 0,1-1 0,-1 1 0,1-1 0,1 1 0,-1 0 0,1 0 0,0-1 0,0 1 0,1 0 0,-1 0 0,2 8 0,0-13 0,-1 0 0,1 0 0,-1-1 0,1 1 0,0 0 0,-1-1 0,1 1 0,0 0 0,0-1 0,0 1 0,-1-1 0,1 1 0,0-1 0,0 0 0,0 1 0,0-1 0,0 0 0,0 0 0,0 0 0,0 0 0,0 1 0,0-1 0,0 0 0,0-1 0,-1 1 0,3 0 0,28-5 0,-18 0 0,-1-1 0,0 0 0,0-1 0,16-13 0,-21 14 0,1 0 0,0 0 0,0 1 0,0 1 0,1-1 0,-1 1 0,1 0 0,0 1 0,0 0 0,1 1 0,16-3 0,-26 5 0,1 0 0,0 0 0,0 0 0,-1 1 0,1-1 0,0 0 0,0 0 0,-1 1 0,1-1 0,0 1 0,-1-1 0,1 1 0,0-1 0,-1 1 0,1-1 0,-1 1 0,1-1 0,-1 1 0,1 0 0,-1-1 0,1 1 0,-1 0 0,0-1 0,1 1 0,-1 0 0,0-1 0,0 1 0,1 0 0,-1 0 0,0-1 0,0 1 0,0 1 0,1 34 0,-2-16 0,2-20 0,-1 1 0,1-1 0,-1 1 0,1 0 0,-1-1 0,1 1 0,-1-1 0,1 0 0,0 1 0,-1-1 0,1 1 0,0-1 0,-1 0 0,1 0 0,0 1 0,-1-1 0,1 0 0,0 0 0,0 0 0,-1 0 0,1 0 0,0 0 0,0 0 0,-1 0 0,1 0 0,0 0 0,0 0 0,-1 0 0,1 0 0,0-1 0,-1 1 0,1 0 0,0-1 0,-1 1 0,1 0 0,0-1 0,-1 1 0,1-1 0,0 0 0,30-15 0,-9 0 0,-12 8 0,1 0 0,0 0 0,0 1 0,1 1 0,0 0 0,24-9 0,-36 16 0,1 0 0,0 0 0,0-1 0,-1 1 0,1 0 0,-1 0 0,1 0 0,0 0 0,-1 0 0,0 0 0,1 0 0,-1 0 0,0 0 0,1 0 0,-1 0 0,0 0 0,0 0 0,0 0 0,0 0 0,0 0 0,0 0 0,0 0 0,0 0 0,0 0 0,0 0 0,-1 0 0,0 2 0,-4 34 0,5-36-87,-1 0 0,1 0 1,-1 0-1,1 0 0,-1 0 0,1 1 0,0-1 0,0 0 1,-1 0-1,1 0 0,0 0 0,0 1 0,0-1 0,0 0 1,1 0-1,-1 0 0,0 1 0,0-1 0,1 0 1,-1 0-1,1 0 0,-1 0 0,1 0 0,-1 0 0,1 0 1,0 0-1,-1 0 0,1 0 0,0 0 0,0 0 0,0 0 1,0-1-1,0 1 0,0 0 0,1 0 0,3 0-582,-1-1-1,1 0 0,-1 0 1,1-1-1,-1 1 0,0-1 0,1 0 1,-1 0-1,6-3 0,-2 1-7220</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3.445"/>
    </inkml:context>
    <inkml:brush xml:id="br0">
      <inkml:brushProperty name="width" value="0.025" units="cm"/>
      <inkml:brushProperty name="height" value="0.025" units="cm"/>
    </inkml:brush>
  </inkml:definitions>
  <inkml:trace contextRef="#ctx0" brushRef="#br0">0 113 16207,'0'0'12823,"11"-3"-11152,24-3-638,64-2 0,-86 7-1033,1-1 0,-1 0 0,1 0 0,23-9 0,-32 9 0,-1 0 0,1 0 0,-1 0 0,0 0 0,0-1 0,0 0 0,7-6 0,-10 8 0,0-1 0,1 1 0,-1-1 0,0 1 0,0-1 0,0 1 0,0-1 0,0 0 0,-1 0 0,1 1 0,0-1 0,-1 0 0,1 0 0,-1 0 0,0 0 0,0 0 0,0 0 0,0 1 0,0-1 0,0-2 0,-1 3 0,1 0 0,-1 0 0,0 0 0,1 0 0,-1 0 0,0 0 0,0 0 0,0 1 0,0-1 0,0 0 0,0 1 0,0-1 0,0 0 0,0 1 0,0 0 0,0-1 0,0 1 0,0-1 0,0 1 0,0 0 0,0 0 0,0 0 0,-1 0 0,1 0 0,0 0 0,0 0 0,0 0 0,0 0 0,-2 1 0,-38 6 0,33-3 0,-1 0 0,1 1 0,0 0 0,0 0 0,0 1 0,1 0 0,0 0 0,0 1 0,-11 14 0,13-15 0,1 0 0,-1 0 0,1 0 0,0 1 0,1 0 0,0 0 0,0 0 0,0 0 0,1 0 0,0 1 0,0-1 0,0 14 0,2-19-27,1-1 0,-1 1 1,1-1-1,-1 1 0,1-1 0,0 1 0,0-1 0,0 0 1,0 1-1,0-1 0,0 0 0,0 1 0,0-1 1,0 0-1,0 0 0,1 0 0,-1 0 0,1 0 1,-1-1-1,0 1 0,1 0 0,-1-1 0,1 1 0,0-1 1,-1 1-1,1-1 0,-1 0 0,1 1 0,0-1 1,-1 0-1,1 0 0,1-1 0,8 2-1061,0 0 0,0-2 0,19-2 0,2-5-7544</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3.915"/>
    </inkml:context>
    <inkml:brush xml:id="br0">
      <inkml:brushProperty name="width" value="0.025" units="cm"/>
      <inkml:brushProperty name="height" value="0.025" units="cm"/>
    </inkml:brush>
  </inkml:definitions>
  <inkml:trace contextRef="#ctx0" brushRef="#br0">0 0 23254,'0'0'9513,"48"27"-9513,-40-1 0,0 1 0,0 2-1121,-5 0-1474,-3 0-1953,0-1-2178,-2-2-4549</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4.259"/>
    </inkml:context>
    <inkml:brush xml:id="br0">
      <inkml:brushProperty name="width" value="0.025" units="cm"/>
      <inkml:brushProperty name="height" value="0.025" units="cm"/>
    </inkml:brush>
  </inkml:definitions>
  <inkml:trace contextRef="#ctx0" brushRef="#br0">0 245 17489,'0'0'5669,"72"-40"-3075,-31 17-1120,3-4-545,2 1-641,-4-2-448,-5 1-1378,-8 0-896,-11 3-2242,-13 1-2884</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4.616"/>
    </inkml:context>
    <inkml:brush xml:id="br0">
      <inkml:brushProperty name="width" value="0.025" units="cm"/>
      <inkml:brushProperty name="height" value="0.025" units="cm"/>
    </inkml:brush>
  </inkml:definitions>
  <inkml:trace contextRef="#ctx0" brushRef="#br0">1 86 10154,'0'0'18225,"28"-45"-18193,5 31-224,0 0-1378,0 6-1441,-4 3-1441,-4 5-1570,-5 0-4035</inkml:trace>
  <inkml:trace contextRef="#ctx0" brushRef="#br0" timeOffset="1">274 98 12011,'1'8'2627,"1"4"-1852,-1 2 705,1-1-1,0 0 0,1 1 1,0-2-1,1 1 0,8 17 1,-11-28-1206,1 1-1,-1-1 1,1 0 0,0 1 0,0-1-1,0 0 1,0 0 0,0 0 0,0 0-1,1 0 1,-1-1 0,0 1 0,1-1-1,0 1 1,3 0 0,-2-1-229,-1 0-1,1-1 1,0 1 0,0-1-1,0 0 1,-1 0-1,1-1 1,0 1 0,0-1-1,0 0 1,-1 0 0,1 0-1,0 0 1,6-4-1,3-2 66,1-1 0,-1-1 0,0 0-1,-1-1 1,18-18 0,25-19 401,-55 47-508,0 0 0,0-1 0,1 1 0,-1 0 0,0 0 0,0 0 0,0 0 0,1 0 0,-1 0 1,0-1-1,0 1 0,1 0 0,-1 0 0,0 0 0,0 0 0,1 0 0,-1 0 0,0 0 0,0 0 0,1 0 1,-1 0-1,0 0 0,0 0 0,0 0 0,1 0 0,-1 0 0,0 0 0,0 1 0,1-1 0,-1 0 1,0 0-1,0 0 0,0 0 0,1 0 0,-1 0 0,0 1 0,0-1 0,0 0 0,1 0 0,-1 0 0,0 1 1,0-1-1,0 0 0,0 0 0,0 0 0,0 1 0,0-1 0,0 0 0,1 0 0,-1 1 0,2 20 261,-6 24 94,0-25-358,2-9 0,0-1 0,1 1 0,-1-1 0,2 1 0,0 0 0,2 18 0,-2-28-34,1 0 0,-1 0-1,0-1 1,1 1 0,-1 0 0,1 0 0,-1-1 0,1 1-1,0 0 1,-1-1 0,1 1 0,0-1 0,-1 1-1,1-1 1,0 1 0,0-1 0,-1 1 0,1-1 0,0 0-1,0 1 1,0-1 0,0 0 0,-1 0 0,1 1 0,0-1-1,0 0 1,0 0 0,0 0 0,0 0 0,0 0-1,0-1 1,-1 1 0,1 0 0,0 0 0,0 0 0,0-1-1,0 1 1,-1-1 0,1 1 0,1-1 0,2-1-488,0 1 1,0-1-1,-1 0 1,1 0-1,-1 0 1,1 0-1,5-6 1,3-8-6830,1-3-3876</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5.987"/>
    </inkml:context>
    <inkml:brush xml:id="br0">
      <inkml:brushProperty name="width" value="0.025" units="cm"/>
      <inkml:brushProperty name="height" value="0.025" units="cm"/>
    </inkml:brush>
  </inkml:definitions>
  <inkml:trace contextRef="#ctx0" brushRef="#br0">1 276 18802,'0'0'2568,"-1"11"-86,2 45 537,13 90 0,39 184-1418,-45-303-1468,-2-42 164,-2-45-54,-17-112-1,2 55-249,11 116-4,0-1 1,0 1-1,0 0 1,1 0-1,-1-1 0,0 1 1,0 0-1,1 0 1,-1 0-1,1 0 1,-1-1-1,1 1 1,-1 0-1,1 0 1,0 0-1,-1 0 1,1 0-1,0 0 1,0 0-1,0 1 1,0-1-1,2-1 0,29-13-34,-1 1 60,-25 10 7,0-1-1,-1 0 0,1 0 1,-1 0-1,0-1 1,0 0-1,-1 0 0,1 0 1,-2 0-1,1-1 0,0 0 1,-1 1-1,-1-1 0,4-9 1,-2-2 42,-1 1 0,-1-1 0,0 1 0,-2-34 0,0 50-64,0-1 0,0 1 0,0 0 0,0 0 0,0-1 0,0 1 0,-1 0 0,1 0 0,0 0 0,-1-1 0,1 1 0,-1 0 0,1 0 0,-1 0 0,0 0 0,1 0 0,-1 0 0,0 0 0,0 0 0,0 0 0,0 0 0,-1 0 0,1 0 0,0 1 0,0 0 0,0 0 0,0 0 0,0 0 0,0 0 0,1 0 0,-1 0 0,0 1 0,0-1 0,0 0 0,0 0 0,0 1 0,0-1 0,1 1 0,-1-1 0,0 0 0,0 1 0,1 0 0,-1-1 0,0 1 0,1-1 0,-1 1 0,0 0 0,1-1 0,-1 1 0,1 0 0,-1 0 0,1 0 0,-1-1 0,1 1 0,-1 2 0,-8 15 0,1 0 0,0 1 0,2 0 0,0 0 0,1 1 0,-5 38 0,6-20 0,2 0 0,5 69 0,-3-104-10,1 1-1,-1 0 1,1-1-1,-1 1 1,1 0-1,0-1 1,0 1-1,1-1 1,-1 0 0,1 1-1,-1-1 1,1 0-1,0 0 1,1 0-1,-1 0 1,0 0-1,1 0 1,-1-1 0,1 1-1,0-1 1,0 0-1,0 0 1,0 0-1,1 0 1,-1 0-1,0-1 1,1 1-1,3 0 1,-3-1-74,1-1-1,0 1 0,-1-1 1,1 0-1,-1-1 1,1 1-1,0-1 1,-1 0-1,1 0 1,-1 0-1,0 0 1,1-1-1,-1 0 0,0 0 1,0 0-1,0-1 1,0 1-1,0-1 1,-1 0-1,1 0 1,-1 0-1,4-4 1,1-3-1557,0 0 1,0-1 0,-1 0-1,0 0 1,-1-1 0,0 0-1,-1 0 1,-1 0 0,6-20 0,2-43-1760,-8 0 10209,-4 74-6696,0 1 1,0 0-1,0 0 1,0-1-1,0 1 0,0 0 1,0 0-1,0-1 1,0 1-1,0 0 0,0-1 1,0 1-1,0 0 1,0 0-1,0-1 0,0 1 1,0 0-1,-1 0 1,1-1-1,0 1 0,0 0 1,0 0-1,0 0 1,-1-1-1,1 1 0,0 0 1,0 0-1,0 0 1,-1 0-1,1-1 0,0 1 1,0 0-1,-1 0 1,1 0-1,0 0 0,0 0 1,-1 0-1,1 0 1,0 0-1,0 0 0,-1-1 1,1 1-1,0 0 1,0 0-1,-1 1 0,1-1 1,0 0-1,-1 0 1,1 0-1,0 0 0,0 0 1,-1 0-1,1 0 1,0 0-1,0 0 0,-1 1 1,1-1-1,0 0 1,0 0-1,0 0 0,-1 1 1,-14 12 1829,7-3-1331,0 1 0,1 0-1,0 0 1,1 0 0,-9 24 0,12-28-473,0 1 0,1 0 0,0 0 0,1-1 0,-1 1 0,2 0 0,-1 1 0,1-1-1,0 0 1,3 15 0,-3-21-147,0-1 0,0 0-1,1 0 1,-1 0 0,0 0 0,1 0-1,-1 0 1,1 1 0,-1-1-1,1 0 1,0 0 0,-1 0-1,1-1 1,0 1 0,0 0 0,0 0-1,0 0 1,0-1 0,0 1-1,0 0 1,0-1 0,0 1 0,0-1-1,0 1 1,0-1 0,0 1-1,0-1 1,1 0 0,-1 0-1,0 1 1,0-1 0,0 0 0,0 0-1,1 0 1,-1 0 0,0-1-1,0 1 1,0 0 0,1 0-1,0-1 1,1 0 17,0 0 0,0-1 0,0 1 0,0 0 0,0-1 0,-1 0 0,1 0 1,-1 0-1,1 0 0,-1 0 0,1 0 0,-1 0 0,3-6 0,9-18 25,-1-1 1,16-54 0,-18 49-150,-8 140-1011,-3-101 1267,0-1-288,0-1-1,0 0 0,0 0 1,1 0-1,0 0 0,2 8 1,-3-13 80,1 1 0,-1 0 1,1 0-1,-1 0 0,1 0 1,0 0-1,-1-1 0,1 1 1,0 0-1,-1-1 1,1 1-1,0 0 0,0-1 1,0 1-1,0-1 0,0 0 1,-1 1-1,1-1 0,0 1 1,0-1-1,0 0 0,0 0 1,0 0-1,0 0 0,0 0 1,0 0-1,0 0 0,0 0 1,0 0-1,0 0 0,0 0 1,0 0-1,0-1 0,0 1 1,0 0-1,0-1 1,0 1-1,0-1 0,0 1 1,1-2-1,1 0 57,0 0-1,0-1 1,0 1 0,0-1-1,0 0 1,-1 1 0,1-2-1,-1 1 1,0 0-1,0 0 1,0-1 0,0 1-1,-1-1 1,2-4 0,19-58 103,-20 58-100,15-68 619,-4 0 1,-4 0-1,1-80 1,-45 291 1939,28-88-2275,3 1 1,1 0-1,5 59 1,-2-102-278,1-1 0,0 0 0,0 0 0,0 0 0,1 0 0,0 0 0,-1 0 0,1 0 0,4 5 0,-5-8 0,-1-1 0,1 1 0,-1 0 0,1-1 0,-1 1 0,1 0 0,-1-1 0,1 1 0,0-1 0,-1 1 0,1-1 0,0 0 0,-1 1 0,1-1 0,0 0 0,0 1 0,-1-1 0,1 0 0,0 0 0,0 1 0,0-1 0,-1 0 0,1 0 0,0 0 0,0 0 0,0 0 0,-1 0 0,1-1 0,0 1 0,0 0 0,0 0 0,-1-1 0,1 1 0,0 0 0,0-1 0,-1 1 0,1 0 0,0-1 0,-1 1 0,1-1 0,-1 1 0,1-1 0,0 0 0,-1 1 0,1-1 0,-1 0 0,1 1 0,-1-1 0,0 0 0,1 1 0,-1-1 0,0 0 0,1 0 0,-1 0 0,0 1 0,0-2 0,7-14 0,-1 1 0,-1-1 0,0 0 0,-1 0 0,-1 0 0,1-19 0,2-85 0,-8 172 0,1-34 0,0 0 0,0-1 0,2 1 0,0 0 0,1 0 0,1-1 0,5 19 0,-7-34 0,0 1 0,0 0 0,0 0 0,1-1 0,-1 1 0,1-1 0,-1 0 0,1 1 0,0-1 0,0 0 0,0 0 0,0 0 0,1 0 0,-1 0 0,0-1 0,5 3 0,-5-3 0,0-1 0,0 1 0,0-1 0,1 1 0,-1-1 0,0 0 0,1 0 0,-1 0 0,0 0 0,0 0 0,1-1 0,-1 1 0,0-1 0,0 1 0,0-1 0,4-2 0,1-1 0,0 0 0,0-1 0,0 0 0,-1 0 0,0 0 0,0-1 0,0 0 0,-1 0 0,0-1 0,5-7 0,-1 0 0,-1-1 0,-1-1 0,0 1 0,-1-1 0,-1 0 0,0 0 0,-2-1 0,5-31 0,-8 48 0,0-1 0,0 1 0,0 0 0,1 0 0,-1-1 0,0 1 0,0 0 0,0 0 0,0-1 0,0 1 0,1 0 0,-1-1 0,0 1 0,0 0 0,0-1 0,0 1 0,0 0 0,0 0 0,0-1 0,0 1 0,0 0 0,0-1 0,0 1 0,0 0 0,-1-1 0,1 1 0,0 0 0,0-1 0,0 1 0,0 0 0,0 0 0,-1-1 0,1 1 0,0 0 0,0 0 0,0-1 0,-1 1 0,1 0 0,0 0 0,0 0 0,-1-1 0,1 1 0,0 0 0,0 0 0,-1 0 0,1 0 0,0 0 0,-1 0 0,-4 4 0,-27 59-3658,21-35-2216,-12 51-1,20-63-5623</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6.314"/>
    </inkml:context>
    <inkml:brush xml:id="br0">
      <inkml:brushProperty name="width" value="0.025" units="cm"/>
      <inkml:brushProperty name="height" value="0.025" units="cm"/>
    </inkml:brush>
  </inkml:definitions>
  <inkml:trace contextRef="#ctx0" brushRef="#br0">0 84 14382,'4'-36'10570,"0"9"-4933,0 13-3459,0 8-2178,1 6 0,-2 0 0,2 7 0,-1 9 0,3 2 0,0 3 0,-2 1 0,0 2-3363,0 0-2979,-2-3-1730</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6.641"/>
    </inkml:context>
    <inkml:brush xml:id="br0">
      <inkml:brushProperty name="width" value="0.025" units="cm"/>
      <inkml:brushProperty name="height" value="0.025" units="cm"/>
    </inkml:brush>
  </inkml:definitions>
  <inkml:trace contextRef="#ctx0" brushRef="#br0">10 0 16207,'0'0'15999,"-1"9"-15481,-7 105-475,8-113-43,0-1 0,0 1 0,0 0 0,0 0 0,0 0 0,0 0 0,0 0 0,0 0 0,0-1 0,1 1 0,-1 0 0,0 0 0,1 0 0,-1 0 0,0-1 0,1 1 0,-1 0 0,1 0 0,-1-1 0,1 1 0,0 0 0,-1-1 0,1 1 0,-1-1 0,1 1 0,0-1 0,0 1 0,-1-1 0,1 1 0,0-1 0,1 1 0,1-1 0,-1 0 0,1 0 0,-1 0 0,1 0 0,-1 0 0,1-1 0,-1 1 0,1-1 0,-1 0 0,1 1 0,2-3 0,7-3 0,-1 0 0,0 0 0,14-12 0,-14 10-102,35-31-2337,-43 37 1957,-1 0 0,0 0 0,0-1-1,0 1 1,0-1 0,0 0 0,0 1-1,-1-1 1,1 0 0,-1 0-1,0 0 1,0 0 0,0 0 0,1-7-1</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2.205"/>
    </inkml:context>
    <inkml:brush xml:id="br0">
      <inkml:brushProperty name="width" value="0.025" units="cm"/>
      <inkml:brushProperty name="height" value="0.025" units="cm"/>
    </inkml:brush>
  </inkml:definitions>
  <inkml:trace contextRef="#ctx0" brushRef="#br0">0 0 7559,'0'0'8905,"103"4"-8265,-27-1-127,21-1-161,15-1-288,12-1 0,14 3-32,4 2-128,1 1-480,-1-1-1026,-4 3-672,-7-3-1922</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2.550"/>
    </inkml:context>
    <inkml:brush xml:id="br0">
      <inkml:brushProperty name="width" value="0.025" units="cm"/>
      <inkml:brushProperty name="height" value="0.025" units="cm"/>
    </inkml:brush>
  </inkml:definitions>
  <inkml:trace contextRef="#ctx0" brushRef="#br0">0 62 11755,'0'0'3395,"53"0"-832,-25-3-1186,7-1-929,9-1-319,11 0-65,7 0-64,12-1-897,1-1-2530,0-2-2659</inkml:trace>
  <inkml:trace contextRef="#ctx0" brushRef="#br0" timeOffset="1">823 0 16047,'0'0'6246,"56"0"-6214,-12 0-32,11 0-192,13 0-1570,5 0-1152,5 4-1795,-7 0-5637</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2.879"/>
    </inkml:context>
    <inkml:brush xml:id="br0">
      <inkml:brushProperty name="width" value="0.025" units="cm"/>
      <inkml:brushProperty name="height" value="0.025" units="cm"/>
    </inkml:brush>
  </inkml:definitions>
  <inkml:trace contextRef="#ctx0" brushRef="#br0">0 19 14734,'0'0'3876,"59"-3"-4389,-36-12-3683</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4.231"/>
    </inkml:context>
    <inkml:brush xml:id="br0">
      <inkml:brushProperty name="width" value="0.025" units="cm"/>
      <inkml:brushProperty name="height" value="0.025" units="cm"/>
    </inkml:brush>
  </inkml:definitions>
  <inkml:trace contextRef="#ctx0" brushRef="#br0">0 528 18321,'0'0'6577,"12"-12"-5381,24-29-243,-1-1 0,56-91 0,-46 55 687,42-100 0,-77 153-1352,-1 6-77,-7 49-176,-7 133-35,1-72 0,7 97 0,3-170-259,5-19-474,-9 0 558,-1 0-1,1 0 1,-1-1-1,1 1 1,-1-1-1,0 0 1,0 1-1,0-1 0,0 0 1,0 0-1,0 1 1,0-1-1,0 0 1,0-3-1,2-41-9363,-6 23 2716</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4.575"/>
    </inkml:context>
    <inkml:brush xml:id="br0">
      <inkml:brushProperty name="width" value="0.025" units="cm"/>
      <inkml:brushProperty name="height" value="0.025" units="cm"/>
    </inkml:brush>
  </inkml:definitions>
  <inkml:trace contextRef="#ctx0" brushRef="#br0">1 70 14670,'0'0'16335,"50"27"-15438,-21-36-577,7-5-320,-2-1-704,-2-5-2275,-4 2-3299,-5-3-5093</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4.933"/>
    </inkml:context>
    <inkml:brush xml:id="br0">
      <inkml:brushProperty name="width" value="0.025" units="cm"/>
      <inkml:brushProperty name="height" value="0.025" units="cm"/>
    </inkml:brush>
  </inkml:definitions>
  <inkml:trace contextRef="#ctx0" brushRef="#br0">2 108 3011,'1'-12'13565,"0"-3"-10919,3-33 1172,4 15 1975,-5 109-3151,-20 256-1350,17-332-1292,0 1 0,-1-1 0,1 1 0,0-1 0,0 1 0,0-1 0,0 1 0,0-1 0,0 1 0,0-1 0,0 1 0,0-1 0,0 1 0,0-1 0,0 1 0,0-1 0,0 1 0,0-1 0,0 1 0,1-1 0,-1 1 0,0-1 0,0 1 0,1-1 0,-1 1 0,0-1 0,1 0 0,-1 1 0,0-1 0,1 0 0,-1 1 0,1-1 0,-1 0 0,0 1 0,1-1 0,-1 0 0,1 0 0,-1 1 0,1-1 0,0 0 0,18-17 0,15-36 0,-5-5-127,-2-2 0,-3-1 1,18-69-1</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5.290"/>
    </inkml:context>
    <inkml:brush xml:id="br0">
      <inkml:brushProperty name="width" value="0.025" units="cm"/>
      <inkml:brushProperty name="height" value="0.025" units="cm"/>
    </inkml:brush>
  </inkml:definitions>
  <inkml:trace contextRef="#ctx0" brushRef="#br0">4 0 17264,'0'0'2915,"-3"55"897,3-32-1154,6-1-1345,8-4-480,4-4-577,3-1-288,1-7-2114,-1-4-2402,0-2-3780</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5.727"/>
    </inkml:context>
    <inkml:brush xml:id="br0">
      <inkml:brushProperty name="width" value="0.025" units="cm"/>
      <inkml:brushProperty name="height" value="0.025" units="cm"/>
    </inkml:brush>
  </inkml:definitions>
  <inkml:trace contextRef="#ctx0" brushRef="#br0">40 1 13068,'0'0'12620,"-2"9"-10500,-36 393 816,38-340-2739,0-62-192,0 0 0,0 0 0,0 0-1,0 0 1,1 1 0,-1-1 0,0 0 0,0 0-1,0 0 1,0 0 0,0 0 0,0 0-1,1 0 1,-1 1 0,0-1 0,0 0 0,0 0-1,0 0 1,1 0 0,-1 0 0,0 0 0,0 0-1,0 0 1,0 0 0,1 0 0,-1 0-1,0 0 1,0 0 0,0 0 0,0 0 0,1 0-1,-1 0 1,0 0 0,0 0 0,0 0 0,0 0-1,1 0 1,-1 0 0,0-1 0,0 1-1,0 0 1,0 0 0,1 0 0,-1 0 0,0 0-1,0 0 1,0 0 0,0-1 0,0 1 0,0 0-1,0 0 1,0 0 0,1 0 0,-1-1-1,0 1 1,0 0 0,0 0 0,0 0 0,0 0-1,0-1 1,0 1 0,0 0 0,0 0 0,9-13 163,-4-1-114,-1-1-1,-1 0 0,0 1 0,-1-2 0,1-29 1,-3 35-46,0-1 0,0 0 0,-1 0 0,-1 0 0,0 1 0,-1-1 0,0 1 1,0 0-1,-6-12 0,9 22-12,0 0 1,0 0-1,0-1 1,0 1-1,0 0 1,0 0-1,0 0 1,0 0 0,0-1-1,0 1 1,0 0-1,0 0 1,0 0-1,0 0 1,0-1-1,0 1 1,0 0-1,-1 0 1,1 0-1,0 0 1,0 0-1,0-1 1,0 1-1,0 0 1,0 0-1,-1 0 1,1 0 0,0 0-1,0 0 1,0 0-1,0 0 1,-1 0-1,1-1 1,0 1-1,0 0 1,0 0-1,0 0 1,-1 0-1,1 0 1,0 0-1,0 0 1,0 0-1,0 0 1,-1 0 0,1 0-1,0 0 1,0 0-1,0 1 1,-1-1-1,1 0 1,0 0-1,0 0 1,0 0-1,0 0 1,0 0-1,-1 0 1,1 0-1,0 1 1,0-1-1,0 0 1,0 0-1,0 0 1,0 0 0,0 0-1,-1 1 1,-2 18-68,4 28 147,0-43-54,0 0 0,0-1 0,0 1 0,1 0 0,0-1 1,0 1-1,0-1 0,0 1 0,0-1 0,0 0 0,1 0 0,0 0 1,0 0-1,0-1 0,0 1 0,0-1 0,0 0 0,0 1 1,1-2-1,-1 1 0,1 0 0,0-1 0,-1 1 0,1-1 1,0 0-1,0 0 0,0-1 0,0 1 0,0-1 0,0 0 1,-1 0-1,1 0 0,0 0 0,0-1 0,0 0 0,0 0 0,0 0 1,0 0-1,-1 0 0,1-1 0,0 1 0,-1-1 0,0 0 1,1 0-1,-1-1 0,0 1 0,0-1 0,0 1 0,0-1 1,-1 0-1,1 0 0,3-7 0,-1 4-22,-1-1 0,-1 0 0,1 0 0,-1 0 0,0-1 0,-1 1 0,0-1 0,0 1 0,-1-1 0,2-14 0,-19 51 0,11-14 0,0-1 0,2 1 0,-1 0 0,2 0 0,0 0 0,0 17 0,2-31 0,0-1 0,0 1 0,0-1 0,0 1 0,0-1 0,1 1 0,-1-1 0,0 1 0,0-1 0,0 1 0,1-1 0,-1 1 0,0-1 0,0 1 0,1-1 0,-1 1 0,1-1 0,-1 0 0,0 1 0,1-1 0,-1 0 0,1 1 0,-1-1 0,1 0 0,-1 0 0,1 1 0,-1-1 0,1 0 0,-1 0 0,1 0 0,-1 0 0,1 1 0,-1-1 0,1 0 0,-1 0 0,1 0 0,-1 0 0,1 0 0,-1 0 0,1-1 0,-1 1 0,1 0 0,0 0 0,-1 0 0,1 0 0,-1-1 0,0 1 0,1 0 0,-1 0 0,1-1 0,26-16 0,-18 6 0,0 0 0,-2-1 0,1 0 0,-1 0 0,-1-1 0,-1 0 0,1 0 0,-2 0 0,0-1 0,-1 0 0,3-17 0,-11 106 0,2-55 0,1 0 0,1 0 0,2 0 0,2 28 0,-3-47-15,1 0 0,-1 0 0,0 0 1,1 0-1,-1 1 0,0-1 0,1 0 0,-1 0 0,1 0 0,0 0 1,-1-1-1,1 1 0,0 0 0,0 0 0,-1 0 0,1 0 0,0-1 1,0 1-1,0 0 0,0-1 0,0 1 0,0-1 0,0 1 0,0-1 0,0 0 1,0 1-1,0-1 0,1 0 0,-1 0 0,0 1 0,0-1 0,0 0 1,0 0-1,0 0 0,0-1 0,2 1 0,0 0-256,0-1-1,-1 1 1,1-1-1,0 0 1,0 0 0,-1 0-1,1 0 1,0-1-1,-1 1 1,1-1-1,-1 0 1,4-3-1,10-14-7564</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6.625"/>
    </inkml:context>
    <inkml:brush xml:id="br0">
      <inkml:brushProperty name="width" value="0.025" units="cm"/>
      <inkml:brushProperty name="height" value="0.025" units="cm"/>
    </inkml:brush>
  </inkml:definitions>
  <inkml:trace contextRef="#ctx0" brushRef="#br0">42 1 16143,'-3'32'9004,"-7"37"-6034,-3 27-2543,8-46-7,-2 4 99,3 0-1,5 82 1,-1-135-571,0 0 0,0 0 0,0 0 0,0 0 0,0 0 0,0 0 0,0 0 0,0 0 0,0 0 0,1 0 0,-1 0 0,0 0 1,1 0-1,-1 0 0,1 0 0,-1 0 0,1-1 0,-1 1 0,1 0 0,0 0 0,-1-1 0,1 1 0,0 0 0,-1-1 0,1 1 1,0-1-1,0 1 0,0-1 0,0 1 0,0-1 0,0 1 0,-1-1 0,1 0 0,0 0 0,1 1 0,0-2-172,-1 1-1,1 0 0,-1-1 1,1 1-1,-1-1 0,1 0 1,-1 0-1,0 1 0,0-1 1,1 0-1,-1 0 0,0 0 1,0 0-1,0-1 0,0 1 1,0 0-1,0 0 0,0-1 1,0 1-1,-1 0 0,2-3 1,19-53-8499,-12 20 2867</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6.967"/>
    </inkml:context>
    <inkml:brush xml:id="br0">
      <inkml:brushProperty name="width" value="0.025" units="cm"/>
      <inkml:brushProperty name="height" value="0.025" units="cm"/>
    </inkml:brush>
  </inkml:definitions>
  <inkml:trace contextRef="#ctx0" brushRef="#br0">50 0 17969,'0'0'7431,"-18"73"-5861,10-31 31,-2 6-384,3 2-448,2 0-225,4 0-31,1-2-97,0-6-256,5-7-160,10-9-928,0-11-2340,-1-12-3298,1-3-8936</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8.325"/>
    </inkml:context>
    <inkml:brush xml:id="br0">
      <inkml:brushProperty name="width" value="0.025" units="cm"/>
      <inkml:brushProperty name="height" value="0.025" units="cm"/>
    </inkml:brush>
  </inkml:definitions>
  <inkml:trace contextRef="#ctx0" brushRef="#br0">48 143 5701,'0'0'19800,"9"-4"-18470,4-2-827,0-1 0,-1-1 0,21-14 0,-30 19-423,1 0-1,-1 1 1,0-1-1,0 0 1,0 0 0,0-1-1,-1 1 1,1-1-1,-1 1 1,0-1-1,0 0 1,0 0-1,0 0 1,-1 0-1,0 0 1,1 0 0,-2 0-1,1-1 1,0-7-1,-1 11-57,0 0 0,0 1 0,0-1 0,0 0 0,0 1 0,-1-1 0,1 0 0,0 1 0,0-1 0,-1 0 0,1 1 0,-1-1 0,1 1 0,0-1 0,-1 1 0,1-1 0,-1 1 0,1-1 0,-1 1 0,1-1 0,-1 1 0,0 0 0,1-1 0,-1 1 0,1 0 0,-1-1 0,0 1 0,1 0 0,-2 0 0,-25 1 199,21 0-219,0 1 0,1 0 0,-1 0 0,0 0 0,1 1 0,0 0 0,-6 4 0,2 1 4,0 2 0,0-1 1,1 1-1,0 0 0,-7 14 0,12-19 3,0 1 0,0-1-1,0 1 1,1 0 0,0-1-1,0 1 1,1 0-1,0 0 1,0 1 0,0-1-1,0 0 1,2 11-1,-1-16-3,0-1-1,0 1 0,0 0 0,0-1 0,1 1 0,-1-1 0,0 1 0,0-1 1,1 1-1,-1-1 0,0 1 0,1-1 0,-1 0 0,0 1 0,1-1 0,-1 1 1,1-1-1,-1 0 0,1 1 0,-1-1 0,1 0 0,-1 0 0,1 1 0,-1-1 0,1 0 1,-1 0-1,1 0 0,-1 0 0,1 1 0,0-1 0,24-3 172,19-15 188,-2-9-103,-34 20-233,1 1-1,0 0 1,0 0 0,0 1-1,1 0 1,0 1-1,0 0 1,0 1 0,0 0-1,1 0 1,16-2-1,-25 6-27,0-1 0,0 1-1,0-1 1,0 1-1,0 0 1,0-1 0,-1 1-1,1 0 1,0 0 0,-1 0-1,1 1 1,0-1-1,-1 0 1,0 0 0,1 1-1,-1-1 1,0 1 0,0 0-1,0-1 1,0 1-1,0 0 1,0-1 0,0 1-1,0 0 1,-1 0 0,1 0-1,-1 0 1,1 0-1,-1 0 1,0 0 0,0 0-1,0 2 1,2 14 11,-1-1 1,-2 31-1,0-26-6,4-16-5,3-16 0,5-18 0,-6 3 0,-1-1 0,0 0 0,-2 0 0,-2-43 0,0 41 0,26 31-46,-22-3-111,53 5-6137,-26-5-1527</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9.103"/>
    </inkml:context>
    <inkml:brush xml:id="br0">
      <inkml:brushProperty name="width" value="0.025" units="cm"/>
      <inkml:brushProperty name="height" value="0.025" units="cm"/>
    </inkml:brush>
  </inkml:definitions>
  <inkml:trace contextRef="#ctx0" brushRef="#br0">22 6 16496,'0'-5'5765,"-3"5"-3106,-1 6-193,3 21-1825,-2 11-225,0 5 96,0 7-255,0 1-225,1-1 0,2-7 0,0-3-64,0-4-801,0-8-1409,0-7-993,0-11-2627</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9.448"/>
    </inkml:context>
    <inkml:brush xml:id="br0">
      <inkml:brushProperty name="width" value="0.025" units="cm"/>
      <inkml:brushProperty name="height" value="0.025" units="cm"/>
    </inkml:brush>
  </inkml:definitions>
  <inkml:trace contextRef="#ctx0" brushRef="#br0">2 140 17809,'0'0'2301,"-1"-10"752,1 6-2871,0 0 0,-1 1 0,1-1 0,0 0 1,0 1-1,1-1 0,-1 0 0,1 1 0,0-1 0,0 1 0,0-1 0,0 1 0,1 0 0,0-1 0,-1 1 0,1 0 0,0 0 0,0 0 0,1 0 0,-1 0 0,1 1 1,-1-1-1,1 1 0,0-1 0,0 1 0,0 0 0,0 0 0,7-3 0,7-2 66,0 1 1,1 0-1,0 2 0,0 0 1,35-3-1,-10 4-70,60 5 1,-98-2-179,0 0-1,0 1 1,0 0 0,0 0 0,0 0-1,0 1 1,0-1 0,-1 1-1,1 0 1,0 1 0,4 2 0,-8-3 8,1-1 0,-1 0 1,1 1-1,-1-1 0,0 1 1,0-1-1,0 1 0,0 0 1,0-1-1,0 1 1,0 0-1,0 0 0,-1 0 1,1 0-1,-1 0 0,0 0 1,1-1-1,-1 1 0,0 0 1,0 0-1,0 0 0,0 0 1,0 0-1,-1 0 0,1 0 1,-1 0-1,1 0 1,-1 0-1,0 0 0,1-1 1,-1 1-1,-2 2 0,-2 6 143,-1-1 0,0 0-1,-1 0 1,0 0 0,-1-1-1,1 0 1,-10 7 0,-69 50 66,48-37-172,23-18-191,-24 20 274,38-29-339,-1 1-1,0 0 1,1-1-1,-1 1 1,1 0 0,0 0-1,-1 0 1,1 0-1,0 0 1,0 0 0,0 0-1,0 0 1,1 1 0,-1-1-1,0 5 1,1-7 14,0 0 1,0 1-1,0-1 0,1 1 1,-1-1-1,0 0 1,0 1-1,1-1 0,-1 0 1,0 1-1,0-1 1,1 0-1,-1 0 0,0 1 1,1-1-1,-1 0 1,0 0-1,1 0 0,-1 1 1,0-1-1,1 0 1,-1 0-1,1 0 0,-1 0 1,0 0-1,1 0 1,-1 0-1,1 0 0,-1 0 1,0 0-1,1 0 1,-1 0-1,1 0 0,-1 0 1,0 0-1,1 0 1,-1 0-1,1-1 0,2 1-1712,17 0-7439</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19.993"/>
    </inkml:context>
    <inkml:brush xml:id="br0">
      <inkml:brushProperty name="width" value="0.025" units="cm"/>
      <inkml:brushProperty name="height" value="0.025" units="cm"/>
    </inkml:brush>
  </inkml:definitions>
  <inkml:trace contextRef="#ctx0" brushRef="#br0">47 5 13453,'0'0'7954,"-3"10"-5434,-10 33-453,6-23-899,1 1-1,0 1 1,2-1 0,-3 29 0,7-50-1158,-1 1 1,1-1-1,0 1 1,0 0-1,0-1 1,0 1 0,0-1-1,0 1 1,1 0-1,-1-1 1,0 1-1,0-1 1,0 1-1,0 0 1,1-1-1,-1 1 1,0-1-1,1 1 1,-1-1-1,0 1 1,1-1 0,-1 1-1,1-1 1,-1 1-1,1-1 1,-1 0-1,1 1 1,-1-1-1,1 0 1,-1 1-1,1-1 1,-1 0-1,1 0 1,-1 0 0,1 1-1,0-1 1,-1 0-1,1 0 1,-1 0-1,1 0 1,0 0-1,-1 0 1,1 0-1,0 0 1,-1 0-1,1-1 1,1 1 23,0-1-1,0 1 1,0-1 0,0 0 0,0 0 0,0 0-1,0 0 1,-1 0 0,1 0 0,0-1-1,-1 1 1,3-3 0,2-6-34,0-1 0,-1 1 0,-1-1 0,1 0 0,-2-1 0,1 1 0,-2 0 0,1-1 0,-2 0 0,0 0 0,0 1 0,-1-18 0,-3 22 0,-4 13 0,-4 14 0,10-14 0,-1 0 0,1 0 0,0 0 0,0 0 0,0 0 0,1 0 0,0 0 0,1 0 0,-1 0 0,3 10 0,-2-14 0,0 0 0,0 0 0,1 0 0,-1 0 0,1 0 0,-1 0 0,1 0 0,0 0 0,0-1 0,-1 1 0,1-1 0,0 1 0,0-1 0,1 0 0,-1 0 0,0 1 0,0-2 0,1 1 0,-1 0 0,0 0 0,1-1 0,-1 1 0,1-1 0,-1 0 0,1 0 0,-1 0 0,0 0 0,4-1 0,2 1 0,-1-1 0,0 0 0,0 0 0,0-1 0,0 0 0,0 0 0,0-1 0,0 0 0,-1 0 0,1-1 0,-1 1 0,0-1 0,0-1 0,0 1 0,-1-1 0,1 0 0,-1 0 0,-1-1 0,1 1 0,-1-1 0,0 0 0,0 0 0,0-1 0,-1 1 0,0-1 0,0 0 0,-1 0 0,0 0 0,0 0 0,1-14 0,-3 21 0,0 0 0,0 0 0,0 1 0,0-1 0,0 0 0,0 0 0,0 0 0,-1 0 0,1 1 0,0-1 0,0 0 0,0 0 0,0 0 0,-1 0 0,1 0 0,0 0 0,0 1 0,0-1 0,0 0 0,-1 0 0,1 0 0,0 0 0,0 0 0,0 0 0,-1 0 0,1 0 0,0 0 0,0 0 0,-1 0 0,1 0 0,0 0 0,0 0 0,0 0 0,-1 0 0,1 0 0,0 0 0,0 0 0,0-1 0,0 1 0,-1 0 0,1 0 0,0 0 0,0 0 0,0 0 0,0 0 0,-1-1 0,1 1 0,0 0 0,0 0 0,0 0 0,0 0 0,0-1 0,0 1 0,-1 0 0,1 0 0,0 0 0,0-1 0,0 1 0,0 0 0,0 0 0,0 0 0,0-1 0,0 1 0,0 0 0,0 0 0,-9 11 0,3-2 0,2 0 0,-1 0 0,1 0 0,1 0 0,0 1 0,0-1 0,0 1 0,2 0 0,-2 15 0,3-25 0,0 1 0,0 0 0,0 0 0,0 0 0,1 0 0,-1 0 0,0-1 0,1 1 0,-1 0 0,0 0 0,1 0 0,-1-1 0,1 1 0,0 0 0,-1-1 0,1 1 0,-1 0 0,1-1 0,0 1 0,0-1 0,-1 1 0,1-1 0,0 1 0,0-1 0,-1 1 0,1-1 0,0 0 0,0 0 0,0 1 0,0-1 0,0 0 0,-1 0 0,1 0 0,0 0 0,0 0 0,0 0 0,0 0 0,0 0 0,0 0 0,0-1 0,-1 1 0,1 0 0,0-1 0,1 1 0,40-17 0,-16-1 0,-1-1 0,-1-2 0,41-45 0,-61 66 0,-6 11 0,-4 12 0,-1-9 2,-20 56 11,25-65-19,1 0-1,-1 0 1,1 1-1,1-1 0,-1 0 1,1 0-1,0 0 0,0 1 1,0-1-1,1 0 1,2 9-1,-3-13-140,1-1 0,-1 1 0,1 0 0,-1-1 0,1 1 0,-1 0 0,1-1 0,0 1 0,-1-1 0,1 1 0,0-1 0,0 0 0,-1 1 0,1-1 0,0 1 0,0-1-1,0 0 1,-1 0 0,1 0 0,0 1 0,0-1 0,0 0 0,0 0 0,1 0 0,13-4-7585,-1-10-1840</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0.521"/>
    </inkml:context>
    <inkml:brush xml:id="br0">
      <inkml:brushProperty name="width" value="0.025" units="cm"/>
      <inkml:brushProperty name="height" value="0.025" units="cm"/>
    </inkml:brush>
  </inkml:definitions>
  <inkml:trace contextRef="#ctx0" brushRef="#br0">0 1 17521,'0'0'6213,"4"9"-6602,-1-3-103,-1 0 0,1 0 1,1 0-1,-1 0 0,1-1 1,8 10-1,-8-11-618,0-1 0,0 0 0,0 1 0,0-2 0,1 1 0,-1 0 0,1-1 0,5 2 0,18 2 53,1 0 11248,-25 1-2708,-8 5-4616,-12 11-2614,12-18 713,-6 10-287,5-10-654,1 1-1,1-1 1,-1 1-1,1 0 1,-1 0 0,2 0-1,-1 1 1,1-1 0,0 1-1,-2 10 1,37-16-2673,-29-1 2542,-1 0-1,0 0 1,1 1-1,-1-1 1,0 1-1,1 0 1,-1 0 0,0 0-1,0 1 1,0-1-1,0 1 1,0-1-1,0 1 1,0 0-1,-1 0 1,1 1 0,-1-1-1,1 0 1,-1 1-1,0 0 1,3 4-1,-3-5 253,-1 1-1,0-1 1,0 0-1,0 1 1,-1-1-1,1 1 1,-1-1-1,1 1 1,-1-1-1,0 1 1,0-1-1,0 1 1,0 0-1,0-1 1,0 1-1,-1-1 1,0 1-1,1-1 1,-1 1-1,0-1 1,0 0-1,0 1 1,0-1-1,-1 0 1,1 0-1,-1 0 1,1 0-1,-1 0 1,-2 3-1,-4 2 102,0 0 0,0-1-1,0 0 1,-16 9-1,21-13-211,0-1 0,0 1 0,-1 0 0,1-1 0,-1 0 0,1 0-1,-1 0 1,0 0 0,1 0 0,-1-1 0,0 0 0,1 0 0,-1 0-1,0 0 1,0 0 0,-4-2 0,7 2-115,0 0-1,1 0 1,-1 0-1,1 0 1,-1-1 0,1 1-1,-1 0 1,1 0-1,-1-1 1,1 1 0,-1 0-1,1-1 1,-1 1-1,1-1 1,-1 1-1,1 0 1,0-1 0,-1 1-1,1-1 1,0 1-1,-1-1 1,1 1 0,0-1-1,0 0 1,-1 1-1,1-1 1,0 1 0,0-1-1,0 1 1,0-1-1,0 0 1,0 1-1,0-1 1,0 1 0,0-1-1,0 0 1,0 1-1,0-1 1,0 1 0,1-1-1,-1 1 1,0-1-1,0 0 1,1 1 0,-1-1-1,0 1 1,1-1-1,-1 1 1,0 0 0,1-1-1,0 0 1,0-1-431,1 1 1,0-1-1,0 0 0,-1 1 1,1-1-1,0 1 1,0 0-1,1-1 0,-1 1 1,0 0-1,4-1 1,74-10-12084,-45 6 4971</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1.020"/>
    </inkml:context>
    <inkml:brush xml:id="br0">
      <inkml:brushProperty name="width" value="0.025" units="cm"/>
      <inkml:brushProperty name="height" value="0.025" units="cm"/>
    </inkml:brush>
  </inkml:definitions>
  <inkml:trace contextRef="#ctx0" brushRef="#br0">132 62 6566,'0'0'18364,"0"-9"-15219,1-28-925,-1 36-2184,0 0 0,0 0 0,0 1 0,-1-1 0,1 0 0,0 1 0,-1-1 0,1 0 0,0 1 0,-1-1-1,1 1 1,-1-1 0,1 0 0,0 1 0,-1-1 0,0 1 0,1-1 0,-1 1 0,1 0 0,-1-1 0,0 1 0,1 0 0,-1-1-1,0 1 1,1 0 0,-1 0 0,0-1 0,1 1 0,-1 0 0,0 0 0,1 0 0,-1 0 0,0 0 0,0 0 0,1 0-1,-1 0 1,0 0 0,0 0 0,1 1 0,-1-1 0,0 0 0,1 0 0,-1 1 0,0-1 0,1 0 0,-2 2 0,-26 14 747,22-11-783,-41 44 0,44-46 0,0 1 0,1 0 0,0-1 0,0 1 0,0 0 0,0 0 0,0 0 0,1 0 0,-1 0 0,1 1 0,0-1 0,1 0 0,-1 5 0,1-8 0,0 0 0,1 0 0,-1-1 0,0 1 0,1 0 0,-1 0 0,0 0 0,1-1 0,-1 1 0,1 0 0,-1-1 0,1 1 0,0 0 0,-1-1 0,1 1 0,0-1 0,-1 1 0,1-1 0,0 1 0,0-1 0,-1 0 0,1 1 0,0-1 0,0 0 0,0 0 0,-1 1 0,1-1 0,0 0 0,0 0 0,0 0 0,0 0 0,0 0 0,-1 0 0,1 0 0,0 0 0,0-1 0,0 1 0,0 0 0,-1 0 0,2-1 0,36-11 0,-31 6 0,1 0 0,-1 0 0,0 0 0,0-1 0,-1 0 0,0-1 0,0 1 0,0-1 0,-1 0 0,-1 0 0,1-1 0,-1 0 0,3-10 0,-14 37 0,-8 22 0,15-39 0,-1 1 0,1 0 0,-1 0 0,1 0 0,0 0 0,0 0 0,0 0 0,0 0 0,0 0 0,0 0 0,1 0 0,-1 0 0,1 0 0,-1 0 0,1 0 0,2 4 0,-2-5 0,1 0 0,0 1 0,0-1 0,0 0 0,1 0 0,-1-1 0,0 1 0,0 0 0,0-1 0,1 1 0,-1-1 0,0 0 0,1 1 0,-1-1 0,0 0 0,0-1 0,1 1 0,-1 0 0,4-2 0,45-10 0,-22-1 0,-20 8 0,1 1 0,-1 0 0,1 0 0,0 1 0,0 0 0,0 1 0,13-2 0,-22 10 0,1 0 0,-1-1 0,0 1 0,-1 0 0,1 0 0,-1 0 0,-1 0 0,0 5 0,1-4 0,1-6 0,-1 0 0,0-1 0,1 1 0,-1-1 0,1 1 0,-1-1 0,1 0 0,0 1 0,-1-1 0,1 1 0,-1-1 0,1 0 0,0 0 0,-1 1 0,1-1 0,0 0 0,-1 0 0,1 0 0,0 0 0,-1 0 0,1 0 0,0 0 0,-1 0 0,1 0 0,0 0 0,0 0 0,-1 0 0,1 0 0,0-1 0,-1 1 0,1 0 0,-1 0 0,1-1 0,0 1 0,64-42-4395,-25 15-1956,-22 17-5100</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1.396"/>
    </inkml:context>
    <inkml:brush xml:id="br0">
      <inkml:brushProperty name="width" value="0.025" units="cm"/>
      <inkml:brushProperty name="height" value="0.025" units="cm"/>
    </inkml:brush>
  </inkml:definitions>
  <inkml:trace contextRef="#ctx0" brushRef="#br0">112 16 22229,'0'0'8835,"-10"-3"-7335,4 1-1468,0-1 0,-1 1-1,0 1 1,1-1 0,-1 1-1,0 1 1,-7-1 0,12 1-34,0 0 1,0 1 0,0-1-1,0 1 1,0-1 0,1 1-1,-1 0 1,0-1 0,0 1-1,1 0 1,-1 0 0,1 0-1,-1 1 1,1-1 0,-1 0-1,1 0 1,-1 1 0,1-1-1,0 1 1,0-1 0,0 1-1,0 0 1,0-1 0,0 1-1,1 0 1,-1 0 0,0 0-1,1-1 1,-1 1 0,1 0-1,0 0 1,0 0 0,0 0-1,0 0 1,0 0 0,0 0-1,1 2 1,-1-2-36,0-1 0,1 1 0,0-1 0,-1 0 0,1 1 0,0-1-1,0 1 1,-1-1 0,1 0 0,0 0 0,0 1 0,1-1 0,-1 0 0,0 0 0,0 0 0,0 0 0,1 0 0,-1-1 0,1 1-1,-1 0 1,0-1 0,1 1 0,-1 0 0,1-1 0,-1 0 0,3 1 0,52 10-1658,-40-9 1273,-8-1 223,-1 1 0,0 0-1,0 0 1,0 0 0,0 1-1,0 0 1,0 1-1,11 7 1,-17-10 249,0 0 1,0 0-1,0 0 0,0 0 1,0 0-1,0 0 0,-1 0 1,1 0-1,0 0 0,0 1 1,-1-1-1,1 0 0,-1 0 1,1 1-1,-1-1 0,0 1 1,1-1-1,-1 0 0,0 1 1,0 1-1,-1 0 55,1-1 0,-1 0 0,0 1 0,0-1 0,0 0 0,0 0-1,0 0 1,-1 0 0,1 0 0,-1 0 0,1 0 0,-1 0 0,0-1 0,0 1 0,0-1 0,-2 3 0,-7 5 70,-1-1 1,1 0 0,-1-1-1,-1 0 1,1-1 0,-1 0-1,0-1 1,-1 0-1,-25 4 1,39-8-278,0-1-1,-1 0 1,1 0 0,0 0-1,-1 0 1,1 0 0,0 0-1,-1 0 1,1 0 0,0 0-1,-1 0 1,1-1 0,0 1-1,-1 0 1,1 0 0,0 0-1,-1 0 1,1 0-1,0-1 1,-1 1 0,1 0-1,0 0 1,0 0 0,-1-1-1,1 1 1,0 0 0,0-1-1,-1 1 1,1 0 0,0 0-1,0-1 1,0 1 0,0 0-1,0-1 1,-1 1 0,1 0-1,0-1 1,0 1 0,0 0-1,0-1 1,0 1 0,0 0-1,0-1 1,0 1 0,0-1-1,0 1 1,0 0 0,0-1-1,1 1 1,-1 0-1,0-1 1,0 1 0,0 0-1,0 0 1,0-1 0,1 1-1,-1 0 1,0-1 0,0 1-1,1 0 1,-1-1 0,14-20-4598,8-4-2251,3-4-4334</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2.114"/>
    </inkml:context>
    <inkml:brush xml:id="br0">
      <inkml:brushProperty name="width" value="0.025" units="cm"/>
      <inkml:brushProperty name="height" value="0.025" units="cm"/>
    </inkml:brush>
  </inkml:definitions>
  <inkml:trace contextRef="#ctx0" brushRef="#br0">79 1 12396,'0'0'16314,"2"9"-15284,0 2-872,-1 0 1,-1 1-1,0-1 0,0 0 1,-1 0-1,-4 21 0,-25 80 1199,4-17-795,19-62-562,1 1 0,-3 63 0,9-97 0,0 1 0,0-1 0,0 1 0,0-1 0,0 0 0,0 1 0,1-1 0,-1 0 0,0 1 0,0-1 0,0 0 0,0 1 0,0-1 0,1 0 0,-1 1 0,0-1 0,0 0 0,1 1 0,-1-1 0,0 0 0,0 0 0,1 1 0,-1-1 0,0 0 0,1 0 0,-1 0 0,0 0 0,1 1 0,-1-1 0,0 0 0,1 0 0,-1 0 0,0 0 0,1 0 0,-1 0 0,0 0 0,1 0 0,-1 0 0,1 0 0,-1 0 0,0 0 0,1 0 0,-1 0 0,0 0 0,1 0 0,-1 0 0,0-1 0,1 1 0,-1 0 0,0 0 0,1 0 0,-1-1 0,0 1 0,1 0 0,-1 0 0,0-1 0,0 1 0,1 0 0,-1 0 0,0-1 0,0 1 0,1-1 0,18-18 0,-11 4 0,-2 0 0,0-1 0,0 1 0,-2-1 0,0-1 0,0 1 0,-2 0 0,1-25 0,-3 44 0,0-1 0,0 1 0,0 0 0,1-1 0,-1 1 0,1 0 0,-1-1 0,1 1 0,0-1 0,0 1 0,0-1 0,0 1 0,0-1 0,1 0 0,-1 0 0,1 1 0,0-1 0,-1 0 0,1 0 0,0-1 0,0 1 0,0 0 0,0-1 0,1 1 0,-1-1 0,0 1 0,1-1 0,-1 0 0,1 0 0,-1 0 0,1-1 0,-1 1 0,5 0 0,-2 0 0,1-1 0,-1 0 0,1 0 0,-1 0 0,1-1 0,-1 0 0,1 0 0,-1 0 0,0-1 0,1 0 0,-1 0 0,0 0 0,0 0 0,0-1 0,7-6 0,-1 1 0,-1-1 0,0 0 0,0-1 0,-1 0 0,-1-1 0,0 0 0,8-14 0,-23 37 0,0 0 0,1 1 0,1-1 0,0 1 0,0 0 0,1 0 0,1 1 0,-4 27 0,8-41 0,-1 1 0,0 0 0,0 0 0,1-1 0,-1 1 0,0 0 0,1 0 0,-1-1 0,1 1 0,-1 0 0,1-1 0,-1 1 0,1-1 0,0 1 0,-1-1 0,1 1 0,-1-1 0,1 1 0,0-1 0,0 0 0,-1 1 0,1-1 0,0 0 0,0 1 0,-1-1 0,1 0 0,0 0 0,0 0 0,0 0 0,-1 0 0,1 0 0,0 0 0,0 0 0,0 0 0,0 0 0,-1 0 0,1-1 0,0 1 0,0 0 0,-1 0 0,1-1 0,0 1 0,0-1 0,0 0 0,37-16 0,-23 5 0,-2-1 0,1 0 0,-2-1 0,21-29 0,-28 35 0,1 0 0,-1-1 0,-1 1 0,0-1 0,0 0 0,0-1 0,-1 1 0,-1 0 0,0-1 0,2-18 0,-7 24 0,-5 11 0,-4 8 0,6-4 0,0 1 0,1 1 0,1-1 0,0 1 0,1 0 0,0 0 0,1 0 0,0 0 0,1 0 0,1 0 0,2 21 0,-2-32-84,0 0-1,1 0 1,0 0-1,-1 0 1,1 0-1,0 0 1,0 0-1,0 0 1,0 0-1,1-1 1,-1 1-1,0 0 1,1-1 0,-1 1-1,1-1 1,0 0-1,-1 1 1,1-1-1,0 0 1,0 0-1,-1 0 1,1 0-1,0 0 1,0-1-1,0 1 1,0-1 0,0 1-1,1-1 1,-1 0-1,0 0 1,0 1-1,0-1 1,0-1-1,3 1 1,-2 0-180,0 0 1,0-1-1,0 1 0,0-1 1,0 1-1,0-1 0,0 0 1,0 0-1,0 0 0,0-1 1,-1 1-1,1-1 1,-1 1-1,1-1 0,-1 0 1,1 0-1,-1 0 0,0 0 1,0-1-1,0 1 0,0 0 1,-1-1-1,4-5 1,1-14-7430</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2.501"/>
    </inkml:context>
    <inkml:brush xml:id="br0">
      <inkml:brushProperty name="width" value="0.025" units="cm"/>
      <inkml:brushProperty name="height" value="0.025" units="cm"/>
    </inkml:brush>
  </inkml:definitions>
  <inkml:trace contextRef="#ctx0" brushRef="#br0">1 1 16944,'0'0'15823,"30"58"-19731,-13-38-1185,1 0-3010</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2.844"/>
    </inkml:context>
    <inkml:brush xml:id="br0">
      <inkml:brushProperty name="width" value="0.025" units="cm"/>
      <inkml:brushProperty name="height" value="0.025" units="cm"/>
    </inkml:brush>
  </inkml:definitions>
  <inkml:trace contextRef="#ctx0" brushRef="#br0">308 1 18001,'0'0'10298,"-11"2"-7351,5-1-2878,-1 1 0,0-1 0,1 2 0,0-1 0,-1 1 0,1-1 1,0 2-1,1-1 0,-1 1 0,0 0 0,1 0 0,0 0 1,0 1-1,0 0 0,1 0 0,0 0 0,-1 0 0,2 1 1,-1 0-1,1 0 0,-4 8 0,3-5-164,0-1-1,1 1 1,0 0 0,0 0 0,1 0-1,0 0 1,1 1 0,0-1-1,1 0 1,0 1 0,0-1-1,0 1 1,2-1 0,-1 0 0,1 1-1,0-1 1,1 0 0,0 0-1,1-1 1,-1 1 0,2-1-1,-1 1 1,1-1 0,1-1 0,-1 1-1,7 6 1,2 3 34,-1 0-1,0 0 1,-2 1 0,18 35 0,-27-47 112,1 1 0,-1-1 1,0 1-1,-1-1 0,1 1 1,-1 0-1,-1-1 0,1 1 1,-1 0-1,0 0 0,-1-1 1,0 1-1,0 0 0,0 0 1,-1-1-1,0 1 1,0-1-1,-1 0 0,-4 9 1,1-5 49,0 0 1,-1 0 0,-1-1 0,0 0 0,0 0 0,-1-1-1,0 0 1,0-1 0,-19 12 0,21-15-50,0 0 0,0 0 0,0-1 0,0 0 1,-1-1-1,1 1 0,-1-2 0,1 1 0,-1-1 0,0 0 0,0 0 0,0-1 1,0 0-1,0-1 0,-15-2 0,20 2-52,0 0 0,0-1 0,0 1 0,0-1 0,0 0 0,1 0 0,-1 0 0,0 0 0,1 0 0,0 0 0,-1-1 0,1 1 0,0-1 0,0 0 0,0 1 0,1-1 0,-1 0 0,1 0 0,-1 0 0,1 0 0,0-1 0,0 1 0,0 0 0,1 0 0,-1-1 0,1 1 0,0 0 0,0-1 0,0 1 0,1-4 0,-1-2 0,1 0 0,0 1 0,0-1 0,1 0 0,0 1 0,1 0 0,0-1 0,0 1 0,1 0 0,6-11 0,15-12-501,0 1 0,3 2 0,33-29-1,20-20-3312,-51 45-4941</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3.182"/>
    </inkml:context>
    <inkml:brush xml:id="br0">
      <inkml:brushProperty name="width" value="0.025" units="cm"/>
      <inkml:brushProperty name="height" value="0.025" units="cm"/>
    </inkml:brush>
  </inkml:definitions>
  <inkml:trace contextRef="#ctx0" brushRef="#br0">2 0 23030,'0'0'6726,"-1"70"-4003,1-35-2435,0 2-288,0 4 0,3 4 0,4 1 0,6 6-96,-2 2-3684,-2 0-2305,-3 1-2884</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23.554"/>
    </inkml:context>
    <inkml:brush xml:id="br0">
      <inkml:brushProperty name="width" value="0.025" units="cm"/>
      <inkml:brushProperty name="height" value="0.025" units="cm"/>
    </inkml:brush>
  </inkml:definitions>
  <inkml:trace contextRef="#ctx0" brushRef="#br0">0 9 17008,'0'0'15759,"0"22"-16336,7-35-2754,2-5-4548</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0:15.181"/>
    </inkml:context>
    <inkml:brush xml:id="br0">
      <inkml:brushProperty name="width" value="0.025" units="cm"/>
      <inkml:brushProperty name="height" value="0.025" units="cm"/>
    </inkml:brush>
  </inkml:definitions>
  <inkml:trace contextRef="#ctx0" brushRef="#br0">734 69 7175,'0'0'2781,"-7"-9"-400,-22-30-571,27 37-1607,-1 0 1,0 0 0,0 0 0,0 0-1,0 1 1,0-1 0,0 1-1,0 0 1,0 0 0,-1 0 0,1 0-1,0 0 1,-1 1 0,1-1-1,-6 1 1,-48 4 1093,51-3-1204,-12 3 200,1 0 0,0 1 0,0 1-1,1 0 1,0 1 0,0 1-1,0 1 1,1 0 0,0 1 0,-23 21-1,10-6-116,1 2 0,1 1 0,2 0 0,-23 35 0,16-14-150,3 1 0,1 1 0,3 1 0,2 1 0,3 1 0,-16 68 0,20-56-15,4 1 0,2 0-1,3 0 1,7 135-1,3-162 31,1-1 1,3 1-1,1-2 0,1 1 0,3-1 0,1-1 1,24 46-1,-26-61-35,0 0 1,2 0 0,0-1-1,1-1 1,2-1 0,0 0 0,0-1-1,2 0 1,0-2 0,1 0-1,1-2 1,33 19 0,-39-26 15,0-1 0,0-1 1,0 0-1,1-1 1,-1 0-1,1-1 0,0-1 1,0-1-1,0 0 1,0-1-1,0-1 0,0 0 1,0-1-1,0-1 1,30-9-1,-24 3 105,-1 0 0,1-1 0,-2-1 0,1-2 0,-2 1 1,0-2-1,0-1 0,-1 0 0,-1-1 0,19-24 0,2-7 417,-2-2 0,-2-1 0,-2-1 0,48-112 0,-51 93-123,-4-1 0,-3-2 0,20-116 0,-37 160-240,-1 0 1,-1-1-1,-1 1 0,-2-1 0,-5-43 0,4 64-138,-1 0 0,0 1 0,0 0 0,-1-1 0,0 1 0,-1 0 0,0 0 0,0 1 0,0-1 0,-1 1 1,0 0-1,-1 0 0,1 1 0,-1-1 0,-1 1 0,1 1 0,-1-1 0,0 1 0,0 0 0,-1 1 0,1 0 0,-16-7 0,0 4-43,0 0 0,-1 1 1,1 1-1,-1 2 0,0 0 1,-1 1-1,1 2 0,0 0 1,-35 6-1,21 0-67,1 1-1,1 2 1,-1 2 0,1 1 0,-45 22-1,61-24-254,0 1 0,0 0-1,2 1 1,-24 20-1,36-26-87,0-1-1,1 1 0,0 0 0,0 0 0,0 1 1,-6 12-1,9-14-129,0-1 0,1 0 0,-1 1 1,1-1-1,0 1 0,0-1 1,1 1-1,-1 0 0,1 0 0,0-1 1,0 1-1,2 7 0,6 14-7201</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8.279"/>
    </inkml:context>
    <inkml:brush xml:id="br0">
      <inkml:brushProperty name="width" value="0.025" units="cm"/>
      <inkml:brushProperty name="height" value="0.025" units="cm"/>
    </inkml:brush>
  </inkml:definitions>
  <inkml:trace contextRef="#ctx0" brushRef="#br0">0 459 15855,'0'0'7217,"11"-8"-6010,334-225 3952,-197 134-4905,10-20 1198,-232 182-1532,-134 86-1,-50 40-57,603-436 426,-215 162-213,-689 437 406,540-341-372,24-18-58,33-22-265,75-42-4251,-35 24-4464,-34 18 585</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39:08.655"/>
    </inkml:context>
    <inkml:brush xml:id="br0">
      <inkml:brushProperty name="width" value="0.025" units="cm"/>
      <inkml:brushProperty name="height" value="0.025" units="cm"/>
    </inkml:brush>
  </inkml:definitions>
  <inkml:trace contextRef="#ctx0" brushRef="#br0">63 86 9993,'0'0'8910,"-9"-1"-5531,-30-2-213,25-3 1649,18-3-3315,16-6-1222,-1 6-222,0 1 0,0 1 0,1 1-1,0 0 1,0 1 0,0 1 0,1 1 0,-1 1 0,1 1-1,-1 1 1,1 1 0,25 3 0,-43-3-56,1-1 0,0 1 0,-1 0 0,1 0 0,-1 0 0,0 0 0,1 1 0,-1-1 0,0 1 0,0 0 0,0 0 0,0 0 0,0 0 0,0 1 0,-1-1 0,1 1 0,-1-1 0,0 1 0,0 0 0,4 6 0,-5-6 0,0 0 0,-1 0 0,1 0 0,-1 0 0,1 0 0,-1 0 0,0 0 0,0 0 0,-1 0 0,1 0 0,0 0 0,-1 0 0,0 0 0,0 0 0,0 0 0,0-1 0,0 1 0,0 0 0,-1-1 0,0 1 0,1-1 0,-1 1 0,0-1 0,0 0 0,-3 3 0,-106 97-1132,85-81-269,0 1 1,2 1 0,0 2-1,2 0 1,-23 32 0</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0:27.951"/>
    </inkml:context>
    <inkml:brush xml:id="br0">
      <inkml:brushProperty name="width" value="0.025" units="cm"/>
      <inkml:brushProperty name="height" value="0.025" units="cm"/>
    </inkml:brush>
  </inkml:definitions>
  <inkml:trace contextRef="#ctx0" brushRef="#br0">28 246 5285,'0'0'4137,"-4"5"-3971,-15 19 239,19-24-367,-1 0-1,1 1 1,0-1-1,-1 0 1,1 1-1,0-1 1,-1 0-1,1 1 1,0-1-1,0 0 1,-1 1-1,1-1 1,0 1-1,0-1 1,0 0-1,0 1 1,0-1-1,-1 1 1,1-1-1,0 0 1,0 1-1,0-1 1,0 1-1,0-1 0,0 1 1,1-1-1,-1 1 1,0-1-1,0 0 1,0 1-1,0-1 1,0 1-1,1-1 1,-1 0-1,0 1 1,0-1-1,0 0 1,1 1-1,-1-1 1,0 0-1,1 1 1,-1-1-1,0 0 1,1 1-1,-1-1 1,0 0-1,1 0 1,-1 0-1,1 1 1,-1-1-1,0 0 0,1 0 1,-1 0-1,1 0 1,-1 0-1,1 0 1,-1 0-1,1 0 1,27 1-53,-25-1 167,5 0-86,0-2 0,1 1 0,-1-1 0,0 0 0,0-1 0,0 1 0,-1-2 0,1 1 0,13-9-1,66-50 568,-63 44-446,127-93 283,-186 135 806,-235 143 2274,255-157-3123,37-17-438,29-15 68,-2-3 0,67-46 0,86-76-94,-223 171-716,-4-12-3315,-9-2-6966</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1:07.412"/>
    </inkml:context>
    <inkml:brush xml:id="br0">
      <inkml:brushProperty name="width" value="0.025" units="cm"/>
      <inkml:brushProperty name="height" value="0.025" units="cm"/>
    </inkml:brush>
  </inkml:definitions>
  <inkml:trace contextRef="#ctx0" brushRef="#br0">1037 73 12075,'-5'-9'1212,"3"5"-1114,1 0 0,-1 0 1,0 0-1,-1 1 0,1-1 0,-1 1 0,1 0 0,-1-1 0,0 1 0,0 0 0,-1 1 0,1-1 0,-1 1 1,1-1-1,-1 1 0,0 0 0,1 0 0,-1 1 0,0-1 0,0 1 0,-1 0 0,1 0 0,0 0 0,0 0 1,0 1-1,-1 0 0,1 0 0,0 0 0,-1 0 0,1 1 0,-4 0 0,-8 3-3,1 1-1,-1 0 0,2 1 1,-1 0-1,1 2 1,-19 11-1,-82 63-588,69-47 311,-44 30 296,4 4-1,-132 135 1,192-176 89,2 0 0,1 2 1,1 1-1,2 1 0,1 1 1,1 0-1,2 1 0,2 1 1,1 0-1,2 1 0,-12 63 0,18-68-175,2 0-1,1 1 0,2 0 0,1-1 0,1 1 0,12 56 0,-9-68-29,2 0 0,0 0 0,1 0-1,1-1 1,1 0 0,0 0 0,1-1 0,2-1-1,-1 0 1,2-1 0,17 16 0,-7-10-6,1-1 0,1-2 0,1-1 0,0-1 0,2-1 0,0-1 0,0-2 0,1-1 0,63 16 0,-27-14-42,0-2 0,1-4 0,123 0 0,-158-9 77,1-1-1,-1-2 1,0-1 0,0-2-1,0-1 1,-1-1 0,0-1-1,-1-2 1,-1-2 0,1 0-1,-2-2 1,36-26 0,-33 19 200,-2-2-1,0-1 1,-2-2 0,-1 0 0,-2-2 0,0 0 0,-2-2 0,-2 0 0,-1-2 0,17-40 0,-21 41-20,-3 0 1,0-1 0,-2 0-1,-2-1 1,7-64 0,-14 82-157,0 1 1,-1-1 0,-1 1 0,0-1 0,-2 1-1,0 0 1,0 0 0,-2 0 0,0 0 0,0 1-1,-2 0 1,0 0 0,0 0 0,-18-23 0,11 20-48,-2 1 0,1 0 0,-2 2 0,0 0 0,-1 1 0,0 0 0,-1 2 0,-1 0 0,0 1 0,0 1 0,-27-9 0,29 13-375,0 1-1,0 1 1,-1 0-1,1 1 1,-1 1-1,0 1 1,0 0-1,0 2 1,1 0-1,-1 1 1,0 1-1,1 0 1,-35 12-1,-31 23-3817</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44.128"/>
    </inkml:context>
    <inkml:brush xml:id="br0">
      <inkml:brushProperty name="width" value="0.025" units="cm"/>
      <inkml:brushProperty name="height" value="0.025" units="cm"/>
    </inkml:brush>
  </inkml:definitions>
  <inkml:trace contextRef="#ctx0" brushRef="#br0">66 78 10378,'19'3'1227,"1"-2"1,0 0-1,0-1 1,0-1-1,31-5 0,94-29-186,-100 22-666,1 2-1,46-6 1,-99 20 340,-1-1 0,1 1 0,-1 0 0,-11 8 0,-22 8 167,2-8-9,0-2 0,0-1 0,0-3 0,-1-1 0,0-2-1,1-1 1,-74-9 0,60-2-609,41 4-348,38 4-213,73 2 411,152-19 1,-224 15-72,-22 4 32,-17 2 37,-283 42 229,284-43-408,6-1 3,1 0 0,-1 1 0,0-1-1,1 1 1,-1 0 0,1 0 0,-1 1-1,1-1 1,-1 1 0,1 0 0,0 0-1,-5 4 1,30-6-12054,15-12-4073</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46.131"/>
    </inkml:context>
    <inkml:brush xml:id="br0">
      <inkml:brushProperty name="width" value="0.025" units="cm"/>
      <inkml:brushProperty name="height" value="0.025" units="cm"/>
    </inkml:brush>
  </inkml:definitions>
  <inkml:trace contextRef="#ctx0" brushRef="#br0">147 68 9033,'0'0'1777,"-10"-4"316,-71-20 2952,26 15 3240,350 51-7783,-252-38-484,-15-2 17,0 1 1,-1 1-1,52 15 1,-79-19-26,1 0 1,0 1 0,-1-1 0,1 0-1,0 0 1,0 0 0,-1 1 0,1-1-1,0 0 1,-1 1 0,1-1-1,-1 1 1,1-1 0,-1 1 0,1-1-1,-1 1 1,1-1 0,-1 1-1,1-1 1,-1 1 0,1 0 0,-1-1-1,1 2 1,-11 8 881,-29 2 578,38-12-1468,-47 10 269,-1-2 0,0-3 0,0-1 1,-95-6-1,131 1-248,0-1 0,1 0 0,-1-1-1,1 0 1,0-1 0,-22-10 0,34 14-27,0 0 1,0 0-1,1 0 1,-1 0-1,0-1 0,0 1 1,0 0-1,0 0 1,0 0-1,0 0 0,0 0 1,1 0-1,-1 0 1,0 0-1,0 0 0,0 0 1,0 0-1,0-1 1,0 1-1,0 0 0,0 0 1,0 0-1,0 0 1,0 0-1,0 0 0,0-1 1,0 1-1,0 0 1,0 0-1,0 0 0,0 0 1,0 0-1,0 0 1,0-1-1,0 1 0,0 0 1,0 0-1,0 0 1,0 0-1,0 0 0,0 0 1,0 0-1,0-1 1,0 1-1,0 0 0,0 0 1,0 0-1,0 0 1,0 0-1,-1 0 0,1 0 1,0 0-1,0-1 1,0 1-1,0 0 0,0 0 1,0 0-1,0 0 1,0 0-1,-1 0 0,1 0 1,0 0-1,0 0 1,0 0-1,0 0 0,-1 0 1,20-3-197,28 2 67,-45 1 147,114-1-36,164-23 1,-279 24 28,0 0 0,1 0 0,-1 0 0,1 0 0,-1-1 0,1 1 0,-1 0 0,0-1 0,1 0 0,-1 1 0,0-1 0,1 0 0,-1 1 0,0-1 0,0 0 0,0 0 0,0 0 0,0 0 0,0 0 0,0 0 0,2-3 0,-3 3 4,0 0 0,0 0-1,0 0 1,0-1 0,0 1 0,0 0 0,0 0-1,0-1 1,0 1 0,0 0 0,-1 0-1,1 0 1,0-1 0,-1 1 0,0 0 0,1 0-1,-1 0 1,1 0 0,-3-2 0,0-1 5,-1-1 1,1 1-1,-1 0 0,-1 0 1,1 1-1,0-1 0,-1 1 1,0 0-1,-9-4 1,-1 2-26,-1 2-1,1 0 1,-1 0 0,0 2 0,0 0 0,1 1 0,-1 0 0,0 1 0,0 1 0,0 0 0,1 2 0,0 0 0,-1 0 0,1 1-1,1 1 1,-1 1 0,1 0 0,0 0 0,-15 12 0,7 5-92,19-14-2243,16-12-4238,10-12-3673</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6.337"/>
    </inkml:context>
    <inkml:brush xml:id="br0">
      <inkml:brushProperty name="width" value="0.025" units="cm"/>
      <inkml:brushProperty name="height" value="0.025" units="cm"/>
    </inkml:brush>
  </inkml:definitions>
  <inkml:trace contextRef="#ctx0" brushRef="#br0">0 552 6246,'0'0'13330,"8"-8"-10987,56-63 724,69-99 0,47-97-360,-178 264-2697,20-26 987,-11 25-361,-6 20-299,-6 26-330,-2-1 0,-2 0-1,-2 0 1,-17 58-1,11-48-8,2 1 0,-4 55 0,15-105-410,0 0 0,0 0 0,0 0 0,0 0 0,0 0 0,-1-1 0,1 1 0,0 0 0,-1 0 1,0 0-1,1-1 0,-1 1 0,0 0 0,0 0 0,0-1 0,0 1 0,-1 1 0,0-3-115,1 0 0,-1 0 0,0 0 0,1-1 0,-1 1 0,1 0 0,-1-1 0,0 1 0,1-1 0,-1 0 0,1 1 0,-1-1 0,1 0 0,0 0 0,-1 0 0,1 0 0,0 0 0,-1 0 0,1 0 1,-1-2-1,-18-13-7673</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6.791"/>
    </inkml:context>
    <inkml:brush xml:id="br0">
      <inkml:brushProperty name="width" value="0.025" units="cm"/>
      <inkml:brushProperty name="height" value="0.025" units="cm"/>
    </inkml:brush>
  </inkml:definitions>
  <inkml:trace contextRef="#ctx0" brushRef="#br0">1 173 15567,'0'0'12577,"8"2"-11477,6 0-470,0-1 1,0 0 0,0-1 0,17-2 0,-13 0-1951,0-1 1,0-1 0,0-1-1,-1 0 1,24-12-1,-21 8-719,0-2-1,0-1 1,-1 0 0,20-18-1,-22 15 1740,0 0 0,15-21 3352,-39 87 4540,-10-2-4233,12-37-2881,1 0 0,0 1 0,0-1-1,2 1 1,-1-1 0,0 17 0,3-29-466,1 1 0,-1 0 0,0 0 0,0 0 0,0 0 1,0-1-1,1 1 0,-1 0 0,0 0 0,1-1 0,-1 1 0,0 0 0,1 0 0,-1-1 0,1 1 0,-1 0 0,1-1 0,0 1 1,-1-1-1,1 1 0,-1-1 0,1 1 0,0-1 0,0 1 0,-1-1 0,1 0 0,0 1 0,0-1 0,0 0 0,-1 0 0,1 1 1,0-1-1,0 0 0,0 0 0,-1 0 0,1 0 0,0 0 0,0 0 0,0 0 0,0-1 0,-1 1 0,1 0 0,0 0 1,0-1-1,1 1 0,3-2 17,0 1-1,0-1 1,-1 0 0,1 0 0,0 0 0,6-5 0,5-6 13,-1-1 0,0-1 0,-1 0 0,-1-1 0,0 0 0,-2-1 0,11-19 0,18-24 12,-42 99-225,-22 33 438,19-62-222,1 1-1,0-1 1,0 1 0,1 0-1,0 0 1,1 0-1,0 0 1,1 1 0,0-1-1,2 18 1,-1-28-44,1 0 0,0 0 1,-1-1-1,1 1 0,0 0 0,0-1 1,0 1-1,0 0 0,-1-1 0,1 1 1,0-1-1,0 0 0,0 1 0,0-1 1,0 0-1,0 1 0,0-1 0,0 0 1,0 0-1,1 0 0,-1 0 0,0 0 1,0 0-1,0 0 0,0 0 0,0-1 1,0 1-1,0 0 0,1-1 0,32-8-187,5-16-2530,-5-8-4503,-13 6 775</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7.461"/>
    </inkml:context>
    <inkml:brush xml:id="br0">
      <inkml:brushProperty name="width" value="0.025" units="cm"/>
      <inkml:brushProperty name="height" value="0.025" units="cm"/>
    </inkml:brush>
  </inkml:definitions>
  <inkml:trace contextRef="#ctx0" brushRef="#br0">179 124 10154,'0'0'7201,"-6"13"-4291,-9 22-1700,2 2 1,2 0 0,1 0-1,-5 41 1,-90 561 5094,102-633-6251,4-26-8,7-39-2,9-29-44,77-313 0,-79 356 0,1 0 0,2 2 0,2 0 0,1 2 0,3 0 0,47-62 0,-67 98 0,36-40 0,-37 42 0,0 1 0,0-1 0,0 1 0,0-1 0,1 1 0,-1 0 0,1 0 0,-1 1 0,1-1 0,-1 1 0,8-2 0,-10 3 0,-1 1 0,1-1 0,-1 1 0,1 0 0,-1-1 0,0 1 0,1 0 0,-1-1 0,0 1 0,0 0 0,0-1 0,1 1 0,-1 0 0,0-1 0,0 1 0,0 0 0,0 0 0,0-1 0,0 1 0,0 0 0,0-1 0,-1 1 0,1 0 0,0-1 0,0 1 0,-1 0 0,1-1 0,-1 2 0,-6 23 0,-3-6 0,-1-1 0,-1-1 0,-1 0 0,-27 29 0,21-24 0,-29 40 0,48-61 0,-1-1 0,1 1 0,-1 0 0,1-1 0,0 1 0,-1-1 0,1 1 0,0 0 0,0-1 0,-1 1 0,1 0 0,0-1 0,0 1 0,0 0 0,0-1 0,0 1 0,0 0 0,0-1 0,0 1 0,0 0 0,0-1 0,0 1 0,0 0 0,0-1 0,1 1 0,-1 0 0,0-1 0,1 1 0,-1 0 0,1 0 0,22 8 0,50-9 0,-51-1 0,-17 0 0,0 1 0,0 0 0,0 1 0,0-1 0,-1 1 0,1 0 0,0 0 0,0 1 0,-1-1 0,1 1 0,-1 0 0,1 0 0,7 6 0,-10-6 0,0 0 0,0 1 0,0-1 0,0 1 0,-1 0 0,1 0 0,-1-1 0,0 1 0,0 0 0,0 0 0,0 0 0,0 0 0,0 0 0,-1 0 0,0 1 0,1-1 0,-1 0 0,-1 0 0,1 0 0,0 0 0,-1 0 0,1 0 0,-2 5 0,-1 0 0,0 0 0,0 1 0,0-1 0,-1 0 0,-1-1 0,1 1 0,-1-1 0,0 0 0,-1 0 0,0 0 0,-11 9 0,1-1 0,0-2 0,-2 0 0,-30 17 0,42-26 0,0-1 0,0 0 0,-1-1 0,1 0 0,-1 0 0,0 0 0,0 0 0,1-1 0,-8 0 0,12-1 0,0 0 0,0 0 0,0 0 0,0 0 0,0-1 0,0 1 0,0-1 0,1 1 0,-1-1 0,0 0 0,0 1 0,1-1 0,-1 0 0,0 0 0,1 0 0,-1 0 0,1-1 0,-1 1 0,1 0 0,0-1 0,-1 1 0,1-1 0,0 1 0,0-1 0,0 0 0,0 1 0,1-1 0,-1 0 0,0 0 0,1 1 0,-1-1 0,1 0 0,-1 0 0,1 0 0,0-2 0,-1 0-347,1 1 1,0-1-1,0 1 1,0-1-1,0 1 0,0-1 1,1 1-1,0-1 1,0 1-1,0-1 0,0 1 1,0 0-1,1-1 1,-1 1-1,1 0 0,0 0 1,0 0-1,0 0 1,3-3-1,3-1-1553,0 0 0,0 1 0,1 0 0,0 0 0,14-6 0,4-2-8467</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7.897"/>
    </inkml:context>
    <inkml:brush xml:id="br0">
      <inkml:brushProperty name="width" value="0.025" units="cm"/>
      <inkml:brushProperty name="height" value="0.025" units="cm"/>
    </inkml:brush>
  </inkml:definitions>
  <inkml:trace contextRef="#ctx0" brushRef="#br0">6 90 11627,'0'0'19058,"-2"8"-17771,1-6-1240,1 0 0,-1 0 0,0 0 0,1 0 0,0 0 0,-1 1 0,1-1 0,0 0 0,0 0 0,0 0 0,1 0 0,-1 0 0,1 4 0,0-5-43,0 0 1,1 0 0,-1 0 0,0 0 0,0 0 0,1 0 0,-1-1 0,1 1 0,-1 0 0,1-1 0,-1 1-1,1-1 1,-1 0 0,1 1 0,-1-1 0,1 0 0,-1 0 0,1 0 0,-1 0 0,1 0 0,-1 0 0,1-1-1,0 1 1,-1 0 0,1-1 0,-1 1 0,2-2 0,5 0-5,0-1 0,0 0 0,0 0 0,0-1 0,-1 0 0,1 0 0,-1-1 0,0 0 0,-1 0 0,8-7 0,-10 8 0,0 0 0,0 0 0,0 0 0,0-1 0,-1 1 0,0-1 0,0 0 0,0 0 0,0 0 0,-1 0 0,0 0 0,0-1 0,0 1 0,-1-1 0,2-10 0,-4 16 0,0 0 0,0 0 0,1 1 0,-1-1 0,0 0 0,0 0 0,1 0 0,-1 1 0,0-1 0,0 0 0,1 1 0,-1-1 0,0 0 0,1 1 0,-1-1 0,1 1 0,-1-1 0,0 1 0,1 0 0,-1-1 0,1 1 0,0-1 0,-1 1 0,1 0 0,-1 0 0,-6 9 0,0 0 0,1 0 0,0 0 0,1 1 0,0-1 0,1 1 0,0 1 0,1-1 0,0 0 0,1 1 0,-2 14 0,4-25 0,1-1 0,-1 1 0,1 0 0,-1 0 0,1-1 0,-1 1 0,1 0 0,-1-1 0,1 1 0,-1-1 0,1 1 0,0-1 0,-1 1 0,1-1 0,0 1 0,0-1 0,-1 1 0,1-1 0,0 0 0,0 0 0,-1 1 0,1-1 0,0 0 0,0 0 0,0 0 0,0 0 0,-1 0 0,1 0 0,0 0 0,0 0 0,0 0 0,0 0 0,-1-1 0,1 1 0,0 0 0,0 0 0,1-1 0,36-11 0,8-15 0,23-12 0,-63 37 0,0-1 0,0 1 0,0 0 0,0 0 0,1 1 0,-1 0 0,0 0 0,0 1 0,11-1 0,-15 1 0,-1 1 0,0-1 0,0 0 0,0 0 0,-1 1 0,1-1 0,0 0 0,0 1 0,0-1 0,0 1 0,0-1 0,0 1 0,0 0 0,-1-1 0,1 1 0,0 0 0,-1 0 0,1-1 0,0 1 0,-1 0 0,1 0 0,-1 0 0,1 0 0,-1 0 0,1 0 0,-1 0 0,0 0 0,1 1 0,2 36 0,0-1 0,-3-36 0,0 0 0,0 0 0,1 0 0,-1 0 0,0 0 0,1 0 0,-1-1 0,1 1 0,-1 0 0,1 0 0,-1-1 0,1 1 0,-1 0 0,1-1 0,0 1 0,-1 0 0,1-1 0,0 1 0,0-1 0,-1 1 0,1-1 0,0 0 0,0 1 0,0-1 0,0 0 0,0 0 0,-1 1 0,1-1 0,2 0 0,8 1-191,-1-1-1,1 0 1,-1-1-1,1 0 1,-1 0-1,21-6 1,-20 2-6509</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8.631"/>
    </inkml:context>
    <inkml:brush xml:id="br0">
      <inkml:brushProperty name="width" value="0.025" units="cm"/>
      <inkml:brushProperty name="height" value="0.025" units="cm"/>
    </inkml:brush>
  </inkml:definitions>
  <inkml:trace contextRef="#ctx0" brushRef="#br0">67 0 16752,'0'0'13159,"1"10"-12273,-1 19-709,-1-1-1,-1 1 1,-1 0-1,-2-1 1,-1 0 0,-10 29-1,7-24-29,1-1 0,2 2-1,0-1 1,0 57 0,6-89-147,0 1 0,0-1 0,1 0 0,-1 1 0,0-1 0,1 0 0,-1 0 0,0 1 0,1-1 0,0 0 0,-1 0 0,1 0 0,0 0 0,-1 1 0,1-1 0,0 0 0,0-1 0,0 1 0,0 0 0,0 0 0,0 0 0,0 0 0,0-1 0,0 1 0,1 0 0,-1-1 0,0 1 0,0-1 0,0 0 0,1 1 0,-1-1 0,0 0 0,1 0 0,-1 0 0,0 0 0,1 0 0,-1 0 0,0 0 0,0 0 0,1 0 0,-1-1 0,0 1 0,1 0 0,-1-1 0,2 0 0,5-2 0,0 1 0,0-2 0,0 1 0,0-1 0,12-8 0,19-17 0,48-48 0,-17 13 0,-53 51 0,-16 13 0,-1 0 0,0 0 0,0 0 0,1 0 0,-1 0 0,0 0 0,0 0 0,1 0 0,-1 0 0,0 0 0,0-1 0,1 1 0,-1 1 0,0-1 0,1 0 0,-1 0 0,0 0 0,0 0 0,1 0 0,-1 0 0,0 0 0,0 0 0,1 0 0,-1 0 0,0 1 0,0-1 0,0 0 0,1 0 0,-1 0 0,0 0 0,0 1 0,0-1 0,1 0 0,-1 0 0,0 1 0,0-1 0,0 0 0,0 0 0,0 0 0,0 1 0,0-1 0,1 0 0,-1 1 0,0-1 0,0 0 0,0 0 0,0 1 0,0-1 0,0 0 0,0 0 0,0 1 0,-1-1 0,1 12 0,-1 1 0,-1 1 0,0-1 0,-1 0 0,-9 23 0,8-23 0,0-1 0,0 1 0,2 0 0,-1 0 0,0 17 0,3-29-33,0-1 1,0 1-1,0-1 1,0 0-1,0 1 1,0-1-1,0 0 0,0 1 1,1-1-1,-1 0 1,0 1-1,0-1 0,0 0 1,0 1-1,1-1 1,-1 0-1,0 1 1,0-1-1,0 0 0,1 0 1,-1 1-1,0-1 1,1 0-1,-1 0 1,0 0-1,0 1 0,1-1 1,-1 0-1,0 0 1,1 0-1,-1 0 1,1 0-1,-1 0 0,0 1 1,1-1-1,-1 0 1,0 0-1,1 0 0,20-5-3079,15-15-4442,-17 2 465</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9.554"/>
    </inkml:context>
    <inkml:brush xml:id="br0">
      <inkml:brushProperty name="width" value="0.025" units="cm"/>
      <inkml:brushProperty name="height" value="0.025" units="cm"/>
    </inkml:brush>
  </inkml:definitions>
  <inkml:trace contextRef="#ctx0" brushRef="#br0">231 230 14510,'0'0'5973,"-12"0"-1387,5-1-4159,-2 0 23,0 0 0,0 0 0,1 1 0,-1 1 1,0-1-1,0 1 0,0 1 0,1 0 0,-1 0 0,0 0 0,1 1 0,0 1 0,0-1 0,0 1 0,-10 7 1,10-4-434,1 0 0,0 0 1,0 1-1,-12 17 0,17-23-18,0 1 1,0 0-1,1 1 0,-1-1 0,1 0 0,-1 0 0,1 1 0,0-1 0,0 0 0,1 1 0,-1-1 0,1 1 0,-1-1 1,1 1-1,0-1 0,1 1 0,-1 0 0,1 3 0,0-6 1,1 1 0,-1-1 0,0 0 0,1 1 0,-1-1 0,1 0 0,-1 0 0,1 0 0,-1 0 0,1 0 0,0 0 0,0-1 0,-1 1 0,1-1 0,0 1 0,0-1 0,0 1 0,0-1 0,0 0 0,-1 0 0,1 0 0,0 0 0,0 0 0,0-1 0,2 0 0,52-9 0,-35 1 0,-1-1 0,1-1 0,-2-1 0,0-1 0,25-20 0,23-16 0,-66 48 0,-1 1 0,1-1 0,-1 1 0,1-1 0,0 1 0,-1 0 0,1-1 0,0 1 0,-1 0 0,1 0 0,0-1 0,-1 1 0,1 0 0,0 0 0,-1 0 0,1 0 0,0 0 0,0 0 0,-1 0 0,1 0 0,0 0 0,-1 1 0,1-1 0,0 0 0,-1 0 0,1 0 0,0 1 0,-1-1 0,1 0 0,0 1 0,-1-1 0,1 1 0,-1-1 0,1 1 0,-1-1 0,1 1 0,-1-1 0,1 1 0,-1-1 0,1 1 0,-1 0 0,0-1 0,1 1 0,-1-1 0,0 1 0,0 0 0,0 0 0,1-1 0,-1 2 0,7 45 0,-5-26 0,-1-19 1,-1-1 0,1 1 1,-1 0-1,1 0 0,0-1 0,0 1 1,-1-1-1,1 1 0,1 0 0,-1-1 1,0 0-1,0 1 0,0-1 0,1 0 0,-1 1 1,1-1-1,-1 0 0,1 0 0,-1 0 1,1-1-1,0 1 0,-1 0 0,1 0 1,0-1-1,0 1 0,-1-1 0,1 0 0,0 1 1,0-1-1,0 0 0,0 0 0,-1 0 1,1 0-1,0-1 0,0 1 0,0 0 1,0-1-1,-1 1 0,1-1 0,0 0 0,1 0 1,13-5-32,-1-1 0,0 0 0,24-16 0,-19 12-121,15-9-1120,47-24-5806,-72 40 5375,0 0 1,0 0-1,1 1 1,0 0-1,-1 1 0,12-1 1,-21 2 1780,-1 1 0,0 0 0,0 0 1,0 0-1,0 0 0,0 0 0,1 0 0,-1 0 1,0 0-1,0 0 0,0 0 0,0 0 0,0 0 1,1 0-1,-1 0 0,0 0 0,0 0 0,0 0 0,0 0 1,1 0-1,-1 0 0,0 0 0,0 0 0,0 0 1,0 0-1,0 0 0,1 0 0,-1 0 0,0 0 0,0 0 1,0 1-1,0-1 0,0 0 0,0 0 0,0 0 1,1 0-1,-1 0 0,0 0 0,0 1 0,0-1 0,0 0 1,0 0-1,0 0 0,0 0 0,0 0 0,0 1 1,0-1-1,0 0 0,0 0 0,0 0 0,0 0 0,0 0 1,0 1-1,0-1 0,-8 9 2166,-14 7 310,16-11-2177,-1-1 0,1 2 0,0-1 0,0 1-1,0 0 1,1 0 0,0 1 0,0-1 0,1 1 0,0 0 0,0 0-1,1 1 1,-1-1 0,2 1 0,-1 0 0,1-1 0,-2 12-1,4-18-357,0 0-1,0 0 1,0-1-1,1 1 1,-1 0-1,0 0 1,0-1-1,1 1 1,-1 0-1,0-1 0,1 1 1,-1 0-1,1-1 1,-1 1-1,0-1 1,1 1-1,-1 0 1,1-1-1,0 1 1,-1-1-1,1 0 1,-1 1-1,1-1 0,0 1 1,0-1-1,-1 0 1,1 0-1,0 1 1,-1-1-1,1 0 1,0 0-1,0 0 1,-1 0-1,1 0 1,0 0-1,0 0 0,-1 0 1,1 0-1,0 0 1,0 0-1,-1 0 1,1-1-1,0 1 1,-1 0-1,1-1 1,0 1-1,-1 0 1,2-2-1,38-16 202,-13-5-20,-1-2 0,-1-1-1,-1-1 1,-1 0 0,-2-2 0,24-41 0,56-71 1537,-104 163-1941,-9 14 379,-8 7-110,-40 92 59,55-121-120,0 1 0,1 0-1,0 0 1,2 1 0,0-1 0,0 0 0,2 19 0,0-33-5,0 1 0,0-1 0,1 0 0,-1 1 0,0-1 0,1 0 0,0 0 0,-1 1 0,1-1 0,0 0 0,-1 0 0,1 0 0,0 0 0,0 0 0,0 0 0,0 0 0,0 0 0,0 0 0,0 0 0,0-1 0,0 1 0,1 0 0,-1-1 0,0 1 0,0-1 0,1 1 0,-1-1 0,0 0 0,1 1 0,-1-1 0,1 0 0,-1 0 0,0 0 0,1 0 0,-1 0 0,0 0 0,1-1 0,-1 1 0,0 0 0,1-1 0,-1 1 0,2-1 0,3-1 0,1 0 0,-1 0 0,0 0 0,0 0 0,0-1 0,0 0 0,10-8 0,-3-1 0,-1 0 0,0-1 0,-1-1 0,-1 0 0,17-28 0,-21 32 0,0-1 0,-1 0 0,0-1 0,-1 1 0,-1-1 0,1 0 0,-2 0 0,0 0 0,1-15 0,-3 27 0,-1 0 0,1 0 0,-1-1 0,1 1 0,-1 0 0,1 0 0,-1 0 0,1 0 0,-1-1 0,1 1 0,-1 0 0,1 0 0,-1 0 0,1 0 0,-1 0 0,1 0 0,-1 0 0,1 0 0,-1 1 0,1-1 0,0 0 0,-1 0 0,1 0 0,-1 0 0,1 1 0,-1-1 0,1 0 0,-1 1 0,1-1 0,-1 1 0,-12 11 0,1 1 0,1 0 0,0 1 0,1 0 0,0 1 0,1 0 0,-11 26 0,10-21 0,7-15 0,0 0 0,0 0 0,1 0 0,0 0 0,0 1 0,1-1 0,-1 0 0,1 1 0,0-1 0,1 1 0,-1 5 0,2-10 2,-1 0 0,1 0 0,0 0 0,0 0 0,0 0 0,0 0 0,0 0 0,0 0 0,0 0 1,0 0-1,0-1 0,0 1 0,0-1 0,0 1 0,0-1 0,1 1 0,-1-1 0,0 1 0,0-1 0,1 0 0,-1 0 0,0 0 0,1 0 0,-1 0 0,0 0 0,1 0 0,1-1 0,41-1-289,-37 1-418,1-1-1,-1 0 0,0 0 0,0-1 1,11-5-1,32-22-8470,-14 6-950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2:59.883"/>
    </inkml:context>
    <inkml:brush xml:id="br0">
      <inkml:brushProperty name="width" value="0.025" units="cm"/>
      <inkml:brushProperty name="height" value="0.025" units="cm"/>
    </inkml:brush>
  </inkml:definitions>
  <inkml:trace contextRef="#ctx0" brushRef="#br0">107 0 16303,'0'0'13336,"-10"7"-13197,7-5-132,-56 40 71,56-40-81,1 0-1,-1 0 1,0 1 0,1-1-1,0 1 1,-1 0 0,1-1-1,0 1 1,1 0 0,-1 0 0,0 0-1,1 0 1,0 1 0,-1-1-1,1 0 1,1 1 0,-1-1-1,0 1 1,1-1 0,-1 6 0,39-9 88,-33-1-57,1 0 0,0 0 0,0-1 0,-1 0 0,1 0 0,-1 0 0,9-5 0,-7 3 1083,-7-18-14441,0 4 283</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0.227"/>
    </inkml:context>
    <inkml:brush xml:id="br0">
      <inkml:brushProperty name="width" value="0.025" units="cm"/>
      <inkml:brushProperty name="height" value="0.025" units="cm"/>
    </inkml:brush>
  </inkml:definitions>
  <inkml:trace contextRef="#ctx0" brushRef="#br0">133 0 9801,'0'0'17211,"-1"9"-15257,-7 36-1441,-2 0 0,-2-1 1,-20 50-1,17-56-222,2 0 1,2 1-1,1 0 0,2 1 1,-4 67-1,12-107-291,0 1 0,0-1 1,0 1-1,0-1 0,0 1 0,0-1 1,0 0-1,0 1 0,0-1 0,0 1 0,0-1 1,0 1-1,1-1 0,-1 0 0,0 1 0,0-1 1,0 1-1,1-1 0,-1 0 0,0 1 1,1-1-1,-1 0 0,0 0 0,1 1 0,-1-1 1,0 0-1,1 0 0,-1 1 0,0-1 1,1 0-1,-1 0 0,1 0 0,-1 1 0,1-1 1,-1 0-1,0 0 0,1 0 0,-1 0 1,1 0-1,-1 0 0,1 0 0,-1 0 0,0 0 1,1 0-1,-1 0 0,1-1 0,-1 1 0,1 0 1,-1 0-1,0 0 0,1 0 0,-1-1 1,1 1-1,-1 0 0,0 0 0,1-1 0,-1 1 1,0 0-1,0-1 0,1 0 0,22-18-66,5-24-3350,-7-3-7352,-6 12-4367</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0.584"/>
    </inkml:context>
    <inkml:brush xml:id="br0">
      <inkml:brushProperty name="width" value="0.025" units="cm"/>
      <inkml:brushProperty name="height" value="0.025" units="cm"/>
    </inkml:brush>
  </inkml:definitions>
  <inkml:trace contextRef="#ctx0" brushRef="#br0">70 42 10890,'0'0'15866,"6"-9"-13277,18-24-763,-47 61-1227,8-12-350,2 0 0,-16 24-1,27-36-233,-1 0 0,1 0 0,0 0-1,0 1 1,0-1 0,0 1 0,1-1-1,0 1 1,0-1 0,0 1 0,1 0-1,-1 0 1,1-1 0,0 1 0,0 0-1,2 7 1,-1-11-15,0-1 1,1 1-1,-1 0 0,0 0 1,0-1-1,1 1 0,-1 0 1,1-1-1,-1 0 0,0 1 1,1-1-1,-1 0 0,1 1 1,-1-1-1,1 0 0,-1 0 1,1 0-1,-1-1 0,2 1 1,32-3-35,9-4-252,-19 2 38,1 1 0,29 0 0,-55 4 252,1 0-1,-1 0 1,1 0 0,-1 0 0,1 0-1,-1 0 1,1 0 0,0 0 0,-1 0-1,1 0 1,-1 0 0,1 0 0,-1 0-1,0 0 1,1 1 0,-1-1-1,1 0 1,-1 0 0,1 1 0,-1-1-1,1 0 1,-1 1 0,0-1 0,1 0-1,-1 1 1,0-1 0,1 1 0,-1-1-1,0 0 1,0 1 0,1-1-1,-1 1 1,0-1 0,0 1 0,0-1-1,1 2 1,-9 19 362,-23 17 187,15-25-597,-2 0 1,-20 13-1,31-22-249,0-1 0,0 1-1,0-1 1,0-1-1,0 1 1,-1-1 0,1-1-1,-1 1 1,-12 0 0,1-2-7854</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1.829"/>
    </inkml:context>
    <inkml:brush xml:id="br0">
      <inkml:brushProperty name="width" value="0.025" units="cm"/>
      <inkml:brushProperty name="height" value="0.025" units="cm"/>
    </inkml:brush>
  </inkml:definitions>
  <inkml:trace contextRef="#ctx0" brushRef="#br0">206 1 18097,'0'0'10228,"-4"13"-9112,-73 255 660,-7 29-226,44-167-1550,95-263 0,5 2 0,86-134 0,-136 248 0,-6 9 0,1 0 0,-1 1 0,1-1 0,1 1 0,-1 0 0,1 1 0,0-1 0,0 1 0,1 1 0,0-1 0,15-8 0,-22 14 0,0 0 0,1 0 0,-1 0 0,0 0 0,1 0 0,-1 0 0,0 0 0,0 0 0,1 1 0,-1-1 0,0 0 0,1 0 0,-1 0 0,0 1 0,0-1 0,1 0 0,-1 0 0,0 1 0,0-1 0,0 0 0,1 0 0,-1 1 0,0-1 0,0 0 0,0 1 0,0-1 0,0 0 0,0 0 0,0 1 0,1-1 0,-1 0 0,0 1 0,0-1 0,0 0 0,0 1 0,0-1 0,-1 0 0,1 1 0,0-1 0,0 0 0,0 1 0,0-1 0,0 0 0,0 1 0,0-1 0,-1 0 0,1 0 0,0 1 0,0-1 0,-1 0 0,1 1 0,-3 7 0,-1-1 0,0 1 0,0 0 0,-1-1 0,0 0 0,0 0 0,-1-1 0,-9 9 0,-58 47 0,54-47 0,5-3 0,3-3 0,0 1 0,-1-2 0,0 0 0,0 0 0,-20 8 0,126-69-5130,-42 29 938,-9 5 773,38-24 0,-26 3 3969,-46 32 672,-1 0-1,-1 0 0,13-19 0,-39 73 4142,-20 70-1,39-116-5362,-1 1 0,1-1 0,0 0 0,0 1 0,0-1 0,-1 1 0,1-1 0,0 1 0,0-1 0,0 1 0,0-1 0,0 1 0,0-1 0,0 1 0,0-1 0,0 0 0,0 1 0,0-1 0,0 1 0,1-1 0,-1 1 0,0-1 0,0 1 0,0-1 0,1 0 0,-1 1 0,0-1 0,0 1 0,1-1 0,-1 0 0,1 1 0,12-7 0,14-20 0,-8 2 0,-2 0 0,0-1 0,20-43 0,-37 129 0,-1-59 0,1 1 0,0 0 0,0 0 0,0-1 0,0 1 0,0 0 0,0 0 0,1-1 0,-1 1 0,1 0 0,0-1 0,0 1 0,0-1 0,0 1 0,0-1 0,1 1 0,-1-1 0,1 0 0,-1 1 0,1-1 0,3 3 0,-2-4 0,0 0 0,0 1 0,0-1 0,1 0 0,-1-1 0,0 1 0,1 0 0,-1-1 0,0 0 0,1 0 0,-1 0 0,1 0 0,-1-1 0,0 1 0,1-1 0,-1 0 0,0 0 0,3-1 0,4-1 0,-1-1 0,-1 0 0,1-1 0,-1 0 0,1 0 0,-1-1 0,-1 0 0,1 0 0,-1-1 0,11-12 0,-4 1 0,0 0 0,0-1 0,14-29 0,-45 121 0,12-59 0,1 0 0,1 1 0,1-1 0,-2 27 0,4-41 0,0 0 0,0 1 0,0-1 0,0 0 0,0 1 0,0-1 0,0 0 0,0 1 0,0-1 0,0 0 0,0 0 0,0 1 0,1-1 0,-1 0 0,0 1 0,0-1 0,0 0 0,0 0 0,1 1 0,-1-1 0,0 0 0,0 0 0,0 1 0,1-1 0,-1 0 0,0 0 0,0 0 0,1 0 0,-1 1 0,0-1 0,1 0 0,-1 0 0,0 0 0,1 0 0,-1 0 0,0 0 0,0 0 0,1 0 0,16-4 0,12-15 0,-13 4 0,-2-1 0,16-23 0,15-15 0,-45 54 0,-1 0 0,1 1 0,0-1 0,0 0 0,0 0 0,0 0 0,0 0 0,0 1 0,0-1 0,0 0 0,0 0 0,0 0 0,0 1 0,0-1 0,0 0 0,0 0 0,0 0 0,0 1 0,0-1 0,0 0 0,0 0 0,0 0 0,0 0 0,0 1 0,0-1 0,1 0 0,-1 0 0,0 0 0,0 0 0,0 1 0,0-1 0,0 0 0,0 0 0,1 0 0,-1 0 0,0 0 0,0 0 0,0 0 0,0 1 0,1-1 0,-1 0 0,0 0 0,0 0 0,0 0 0,1 0 0,-1 0 0,0 0 0,0 0 0,0 0 0,1 0 0,-1 0 0,0 0 0,0 0 0,0 0 0,0 0 0,1 0 0,-1 0 0,0 0 0,0-1 0,0 1 0,1 0 0,-1 0 0,0 1 0,-1 13-435,-1-1-1,0 0 1,-1 1-1,-1-1 1,-8 22 0,6-21-404,2-1 0,-1 1 0,2 0 1,0 0-1,-2 27 0,6-47-4600,2-13-2873</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2.186"/>
    </inkml:context>
    <inkml:brush xml:id="br0">
      <inkml:brushProperty name="width" value="0.025" units="cm"/>
      <inkml:brushProperty name="height" value="0.025" units="cm"/>
    </inkml:brush>
  </inkml:definitions>
  <inkml:trace contextRef="#ctx0" brushRef="#br0">16 2 13357,'-7'-1'6566,"2"0"-3747,3 1-1634,1 0-1121,1 1-513,0 4-608,0 0-993,0-2-1377</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2.528"/>
    </inkml:context>
    <inkml:brush xml:id="br0">
      <inkml:brushProperty name="width" value="0.025" units="cm"/>
      <inkml:brushProperty name="height" value="0.025" units="cm"/>
    </inkml:brush>
  </inkml:definitions>
  <inkml:trace contextRef="#ctx0" brushRef="#br0">68 33 15727,'0'0'15332,"-1"-7"-13891,1 5-1413,-1 0 0,1 0-1,0 0 1,-1 0 0,1 0 0,-1 0 0,0 0 0,0 0-1,0 0 1,0 0 0,-1-2 0,-8 5-62,-6 17 1,12-12 33,0 1 0,0-1 0,1 1 0,0-1 0,0 1 0,1 0 0,0 0 0,0 1 0,1-1 0,-1 0 0,2 1 0,-1-1 0,1 0 0,1 13 0,0-18-38,-1 0 1,1 0-1,0-1 0,0 1 0,0 0 1,0-1-1,0 1 0,1-1 0,-1 1 1,0-1-1,1 0 0,-1 1 0,1-1 1,-1 0-1,1 0 0,-1 0 0,1 0 1,0 0-1,0-1 0,-1 1 0,1 0 1,0-1-1,0 1 0,0-1 0,0 0 1,0 1-1,2-1 0,64 1-1534,-50-2 1340,-11 1 228,-1 0 1,1 1 0,0 0 0,0 0 0,-1 1-1,9 2 1,-14-4 34,0 1 1,0-1-1,0 1 0,0-1 0,0 1 1,-1-1-1,1 1 0,0-1 0,0 1 1,0 0-1,-1-1 0,1 1 0,0 0 1,-1 0-1,1 0 0,-1 0 0,1 0 1,-1-1-1,1 1 0,0 2 0,-1-2 52,0 0 0,-1 1 1,1-1-1,0 1 0,0-1 0,-1 1 0,1-1 0,-1 0 0,1 1 0,-1-1 0,1 0 0,-1 1 0,0-1 1,0 0-1,0 0 0,1 0 0,-1 0 0,0 0 0,-2 2 0,-1 1-56,0-1 0,0 1 0,0-1 0,0 0 0,-1 0 0,1 0 0,-1 0 0,0-1 0,0 0 0,0 0 0,0 0-1,0 0 1,0-1 0,-1 0 0,1 0 0,0-1 0,-1 1 0,1-1 0,0 0 0,-8-2 0,12 2-121,0-1 1,0 1-1,0-1 1,1 1-1,-1-1 1,0 0-1,1 1 1,-1-1-1,0 0 0,1 0 1,-1 0-1,1 1 1,-1-1-1,1 0 1,0 0-1,-1 0 1,1 0-1,0 0 0,0 0 1,-1 0-1,1 0 1,0 0-1,0-1 1,0-24-5748,1 24 5065,2-22-8299</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2.859"/>
    </inkml:context>
    <inkml:brush xml:id="br0">
      <inkml:brushProperty name="width" value="0.025" units="cm"/>
      <inkml:brushProperty name="height" value="0.025" units="cm"/>
    </inkml:brush>
  </inkml:definitions>
  <inkml:trace contextRef="#ctx0" brushRef="#br0">95 149 15054,'0'0'11179,"7"-9"-7352,0 0-3163,37-47 929,-41 51-1552,1 0 0,-1 0 0,0 0-1,-1 0 1,0-1 0,1 1 0,-1-1 0,-1 0 0,1 0 0,0-7 0,-2 13-41,0 0 0,0-1 0,0 1 0,0 0 0,0 0 0,0-1 0,0 1 0,0 0 0,0-1 0,0 1 0,0 0 0,0 0 0,-1-1 0,1 1 0,0 0 0,0 0 0,0-1 0,0 1 0,0 0 0,-1 0 0,1 0 0,0-1 0,0 1 0,0 0 0,-1 0 0,1 0 0,0-1 0,0 1 0,0 0 0,-1 0 0,1 0 0,0 0 0,-1 0 0,1 0 0,0 0 0,0 0 0,-1-1 0,1 1 0,-1 0 0,-13 5 0,-12 13 0,7 2 0,1 0 0,-30 44 0,42-55 0,0 1 0,0 0 0,1 0 0,0 0 0,1 1 0,0 0 0,1 0 0,0 0 0,-2 19 0,5-30 2,0 1-1,0 0 1,0 0 0,0 0-1,0 0 1,1 0 0,-1 0-1,0 0 1,0 0 0,1 0-1,-1 0 1,1 0 0,-1 0-1,1 0 1,-1 0 0,1-1-1,-1 1 1,1 0-1,0 0 1,-1-1 0,1 1-1,0 0 1,0-1 0,0 1-1,-1-1 1,1 1 0,0-1-1,0 1 1,0-1 0,1 1-1,3 0 6,-1 0-1,1-1 1,-1 1-1,1-1 1,-1 0-1,1 0 0,6-1 1,4-1-136,-1-1 1,1-1-1,24-9 1,3-8-3187,0-4-5451</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3.383"/>
    </inkml:context>
    <inkml:brush xml:id="br0">
      <inkml:brushProperty name="width" value="0.025" units="cm"/>
      <inkml:brushProperty name="height" value="0.025" units="cm"/>
    </inkml:brush>
  </inkml:definitions>
  <inkml:trace contextRef="#ctx0" brushRef="#br0">222 18 18930,'0'0'10965,"-12"-4"-10068,5 1-779,3 1-76,0 1-1,0-1 1,0 1 0,0 0-1,0 0 1,0 0-1,-1 0 1,1 1 0,0 0-1,0 0 1,0 0-1,-1 0 1,1 0-1,0 1 1,0 0 0,0 0-1,0 0 1,0 1-1,-7 3 1,10-5-39,-69 46 527,67-44-515,-1 1 1,1 0-1,0 0 0,0 0 1,0 0-1,0 0 1,0 1-1,1-1 1,0 1-1,0 0 1,0 0-1,0 0 1,0 0-1,1 0 1,-1 0-1,0 7 0,2-10-20,0-1-1,0 1 1,1 0-1,-1-1 0,0 1 1,0-1-1,1 1 0,-1 0 1,0-1-1,1 1 1,-1-1-1,1 1 0,-1-1 1,1 1-1,-1-1 0,1 1 1,-1-1-1,1 0 1,-1 1-1,1-1 0,0 0 1,-1 1-1,1-1 0,-1 0 1,1 0-1,0 1 1,-1-1-1,1 0 0,0 0 1,-1 0-1,1 0 0,0 0 1,0 0-1,32 0-197,-22-1 69,45-1-488,-37 0 280,1 1 0,-1 1 0,1 1-1,28 4 1,-46-4 329,0-1 0,0 1 0,-1-1 0,1 1 1,0 0-1,0 0 0,0 0 0,-1 0 0,1 0 0,0 0 0,-1 0 0,1 1 0,-1-1 0,1 0 0,-1 1 1,0-1-1,0 1 0,0 0 0,1-1 0,-1 1 0,-1 0 0,1 0 0,0 0 0,0 0 0,-1-1 1,1 1-1,-1 0 0,0 0 0,1 0 0,-1 0 0,0 0 0,0 0 0,0 0 0,-1 0 0,1 0 0,-1 3 1,0 1 189,-1 0 1,0 0 0,0 0 0,0-1 0,-1 1 0,1-1-1,-1 1 1,-1-1 0,1 0 0,-8 8 0,3-4-71,-1-1 1,0 0-1,0 0 1,-1 0-1,0-1 1,0-1-1,0 0 1,-1 0-1,0-1 1,0-1-1,-1 0 1,1 0-1,-1-1 1,-23 3-1,34-6-134,0 0 0,0 1 0,0-1 1,0 0-1,-1 0 0,1-1 0,0 1 0,0 0 0,0 0 1,0 0-1,0-1 0,0 1 0,0 0 0,0-1 0,0 1 1,0-1-1,0 1 0,0-1 0,1 0 0,-1 1 0,0-1 0,0 0 1,0 0-1,1 1 0,-1-1 0,0 0 0,1 0 0,-1 0 1,1 0-1,-1 0 0,1 0 0,0 0 0,-1 0 0,1 0 1,0 0-1,0 0 0,-1 0 0,1 0 0,0 0 0,0 0 1,0 0-1,0 0 0,0-1 0,1 1 0,-1 0 0,0 0 0,0 0 1,1 0-1,-1 0 0,1 0 0,-1 0 0,1 0 0,0-1 1,3-6-472,-1 1 0,1 0 1,1 0-1,-1 0 1,1 1-1,6-7 0,8-5-5462,38-27 0,-14 13-6206</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3.787"/>
    </inkml:context>
    <inkml:brush xml:id="br0">
      <inkml:brushProperty name="width" value="0.025" units="cm"/>
      <inkml:brushProperty name="height" value="0.025" units="cm"/>
    </inkml:brush>
  </inkml:definitions>
  <inkml:trace contextRef="#ctx0" brushRef="#br0">30 0 3844,'0'0'12438,"-2"12"-7543,-25 128 4907,27-140-9783,-1 1 0,1 0 1,0-1-1,0 1 1,0 0-1,0-1 0,0 1 1,0 0-1,0-1 1,0 1-1,0 0 0,1-1 1,-1 1-1,0 0 1,0-1-1,1 1 0,-1-1 1,0 1-1,1 0 1,-1-1-1,0 1 0,1-1 1,-1 1-1,1-1 1,-1 1-1,1-1 0,-1 1 1,1-1-1,-1 0 1,1 1-1,-1-1 0,1 0 1,0 1-1,-1-1 1,2 0-1,29-2 549,29-22-46,-13-7-522,33-18 0,-73 45 0,1 1 0,-1 0 0,1 0 0,-1 0 0,1 1 0,0 0 0,0 1 0,13-2 0,-20 4 0,-1-1 0,1 1 0,0-1 0,-1 0 0,1 1 0,-1-1 0,1 1 0,-1-1 0,1 1 0,-1 0 0,1-1 0,-1 1 0,1 0 0,-1-1 0,0 1 0,1 0 0,-1-1 0,0 1 0,1 0 0,-1-1 0,0 1 0,0 0 0,0 0 0,0 0 0,0-1 0,0 1 0,0 0 0,0 1 0,0 32 0,-1-24 0,1 7 0,-1-12 0,1 0 0,0 1 0,0-1 0,0 0 0,1 0 0,0 0 0,2 8 0,-2-11 0,0-1 0,0 0 0,0 0 0,0 0 0,0 0 0,0 0 0,0 0 0,0 0 0,0 0 0,0 0 0,0-1 0,1 1 0,-1 0 0,0-1 0,0 1 0,1-1 0,-1 0 0,1 1 0,-1-1 0,0 0 0,1 0 0,-1 0 0,1 0 0,-1 0 0,0 0 0,1 0 0,-1 0 0,1 0 0,-1-1 0,0 1 0,1-1 0,-1 1 0,2-2 0,11-4 0,-1 0 0,0-1 0,0-1 0,-1-1 0,1 1 0,-2-2 0,20-19 0,-1 2 0,-21 19 0,31-24 0,-38 31 0,-1 0 0,1-1 0,0 1 0,-1 0 0,1 0 0,0 0 0,0 1 0,0-1 0,0 0 0,0 1 0,0-1 0,0 1 0,0 0 0,0 0 0,0 0 0,0 0 0,0 0 0,0 0 0,3 1 0,-4 0 0,-1 0 0,1 0 0,0 1 0,-1-1 0,1 0 0,-1 1 0,1-1 0,-1 1 0,0-1 0,0 0 0,1 1 0,-1-1 0,0 1 0,0-1 0,-1 1 0,1-1 0,-1 3 0,-3 26 0,-8 1-8258,10-43 1398</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4.117"/>
    </inkml:context>
    <inkml:brush xml:id="br0">
      <inkml:brushProperty name="width" value="0.025" units="cm"/>
      <inkml:brushProperty name="height" value="0.025" units="cm"/>
    </inkml:brush>
  </inkml:definitions>
  <inkml:trace contextRef="#ctx0" brushRef="#br0">0 0 20499,'0'0'5125</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4.521"/>
    </inkml:context>
    <inkml:brush xml:id="br0">
      <inkml:brushProperty name="width" value="0.025" units="cm"/>
      <inkml:brushProperty name="height" value="0.025" units="cm"/>
    </inkml:brush>
  </inkml:definitions>
  <inkml:trace contextRef="#ctx0" brushRef="#br0">185 302 9737,'3'-9'4847,"-2"6"-4384,10-43 4366,-10 45-4627,-1-1 1,0 1 0,1 0-1,-1 0 1,0-1 0,0 1-1,0 0 1,0-1 0,0 1-1,0 0 1,0-1 0,-1 1 0,1 0-1,0 0 1,-1-1 0,1 1-1,-1 0 1,1 0 0,-1 0-1,0-1 1,1 1 0,-1 0-1,0 0 1,0 0 0,0 0-1,0 0 1,0 1 0,0-1-1,0 0 1,0 0 0,0 1-1,0-1 1,0 0 0,-3 0 0,-2 1 28,-1 0 0,1 0 0,0 0 1,-1 1-1,1 0 0,0 0 1,-1 0-1,1 1 0,0 0 1,0 0-1,0 1 0,0 0 1,1 0-1,-1 0 0,1 1 0,0-1 1,0 1-1,0 0 0,-5 7 1,4-6-160,1 1 0,-1 0 0,2 0 1,-1 0-1,1 1 0,-1-1 0,2 1 0,-1 0 1,1 0-1,0 1 0,1-1 0,-1 1 0,2-1 1,-1 1-1,0 12 0,2-19-72,0 0 1,0 0-1,0 0 1,0 1-1,1-1 1,-1 0-1,0 0 1,1 0-1,-1 0 1,1 0-1,-1 0 1,1 0-1,0 0 1,-1 0-1,1 0 1,0 0-1,0 0 1,0 0-1,0-1 1,-1 1-1,1 0 0,0 0 1,0-1-1,1 1 1,-1-1-1,0 1 1,0-1-1,0 0 1,0 1-1,0-1 1,0 0-1,1 0 1,-1 1-1,0-1 1,0 0-1,0 0 1,1-1-1,-1 1 1,0 0-1,0 0 1,2-1-1,5 0-1,0-1 1,-1 0-1,1 0 0,-1 0 1,12-6-1,3-5 1,0 0 0,-1-1 0,-1-1 0,0-1 0,-1-1 0,-1-1 0,20-23 0,-24 24 0,-1 0 0,-1-1 0,0 0 0,-2-1 0,0 0 0,0-1 0,-2 0 0,10-37 0,-16 30 0,-2 27 0,0 0 0,0 0 0,0-1 0,0 1 0,0 0 0,0 0 0,0 0 0,0 0 0,0-1 0,-1 1 0,1 0 0,0 0 0,0 0 0,0 0 0,0 0 0,0 0 0,0 0 0,-1 0 0,1-1 0,0 1 0,0 0 0,0 0 0,0 0 0,-1 0 0,1 0 0,0 0 0,0 0 0,0 0 0,0 0 0,-1 0 0,1 0 0,0 0 0,0 0 0,0 0 0,0 0 0,-1 0 0,1 0 0,0 0 0,0 1 0,0-1 0,0 0 0,-1 0 0,1 0 0,0 0 0,0 0 0,0 0 0,0 0 0,0 0 0,0 1 0,-1-1 0,1 0 0,0 0 0,0 0 0,0 0 0,0 0 0,0 1 0,0-1 0,-25 42 0,5 5 0,-13 52 0,29-85 0,0 0 0,2 1 0,-1-1 0,2 1 0,0-1 0,0 1 0,2-1 0,3 25 0,-4-37-174,1 1-1,-1-1 1,1 0-1,0 0 1,0 0-1,0 0 1,0 0-1,0 0 1,0 0-1,0-1 1,1 1 0,-1 0-1,1-1 1,-1 1-1,1-1 1,0 1-1,-1-1 1,1 0-1,0 1 1,0-1-1,0 0 1,0-1-1,0 1 1,4 1 0,25 0-8053</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5.256"/>
    </inkml:context>
    <inkml:brush xml:id="br0">
      <inkml:brushProperty name="width" value="0.025" units="cm"/>
      <inkml:brushProperty name="height" value="0.025" units="cm"/>
    </inkml:brush>
  </inkml:definitions>
  <inkml:trace contextRef="#ctx0" brushRef="#br0">207 170 14958,'0'0'10090,"-11"-2"-7464,6 1-2516,0 1 1,0-1-1,-1 1 0,1 0 0,0 0 1,0 1-1,0-1 0,0 1 0,-1 0 1,1 1-1,1-1 0,-1 1 0,0 0 1,0 0-1,1 1 0,-1-1 0,1 1 1,-1 0-1,1 0 0,0 1 0,1-1 1,-6 7-1,-4 3-37,0 1 1,-19 30-1,29-40-64,0 1 1,1-1-1,-1 1 0,1 0 0,0-1 1,0 1-1,1 0 0,-1 0 0,1 0 1,0 0-1,1 1 0,-1-1 0,1 0 1,0 0-1,1 7 0,-1-11-7,1 0 0,0 0 0,0 0 0,-1 0 0,1 0-1,0 0 1,0 0 0,0-1 0,0 1 0,0 0 0,0-1-1,0 1 1,0-1 0,0 1 0,0-1 0,0 1 0,0-1 0,1 0-1,-1 1 1,0-1 0,0 0 0,0 0 0,1 0 0,-1 0 0,0 0-1,0 0 1,0 0 0,0-1 0,1 1 0,0-1 0,39-9 127,-25 2-107,0-1 0,0-1 0,0 0 1,-1-1-1,-1-1 0,0 0 0,18-21 0,-11 9 189,0-1-1,-2-1 1,23-41 0,-35 56-71,-1-1 0,0 0 1,-1-1-1,0 1 0,-1-1 1,4-19-1,-9 19-140,-3 11 0,-3 8 0,-3 10 0,1-1 0,1 1 0,0 1 0,1 0 0,1 0 0,-7 30 0,7-28 0,-2 10 0,0 0 0,3 0 0,0 0 0,-1 46 0,6-73 0,0 0 0,0-1 0,0 1 0,0 0 0,0 0 0,1 0 0,-1-1 0,1 1 0,-1 0 0,1 0 0,-1-1 0,1 1 0,0 0 0,0-1 0,0 1 0,0-1 0,0 1 0,0-1 0,0 0 0,1 1 0,-1-1 0,0 0 0,1 0 0,-1 0 0,1 0 0,-1 0 0,1 0 0,-1 0 0,1 0 0,0-1 0,0 1 0,-1-1 0,1 1 0,0-1 0,0 0 0,-1 0 0,1 1 0,0-1 0,0 0 0,0-1 0,0 1 0,-1 0 0,1-1 0,2 0 0,5 0 0,-1-1 0,0-1 0,1 0 0,-1 0 0,-1 0 0,1-1 0,0 0 0,9-7 0,-12 8-6,0-1 0,0 1 0,-1-1-1,1 0 1,-1 0 0,0 0 0,0 0 0,0-1 0,-1 0 0,1 0-1,-1 0 1,-1 0 0,1 0 0,-1-1 0,1 1 0,-1-1 0,-1 1 0,1-1-1,0-8 1,-2 13-175,0 1 0,-1-1 0,1 1 0,0-1 0,0 1-1,0-1 1,-1 0 0,1 1 0,0-1 0,-1 1 0,1-1 0,-1 1 0,1-1-1,0 1 1,-1 0 0,1-1 0,-1 1 0,1-1 0,-1 1 0,1 0-1,-1 0 1,0-1 0,1 1 0,-1 0 0,1 0 0,-1 0 0,0-1 0,1 1-1,-1 0 1,1 0 0,-1 0 0,0 0 0,1 0 0,-1 0 0,1 0-1,-1 0 1,0 1 0,1-1 0,-1 0 0,0 1 0,-6-1-2824,-8 0-5179</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6.220"/>
    </inkml:context>
    <inkml:brush xml:id="br0">
      <inkml:brushProperty name="width" value="0.025" units="cm"/>
      <inkml:brushProperty name="height" value="0.025" units="cm"/>
    </inkml:brush>
  </inkml:definitions>
  <inkml:trace contextRef="#ctx0" brushRef="#br0">61 339 21172,'0'0'8488,"9"-7"-7837,-3 3-580,-2 1-32,0 0-1,0 0 0,0 0 1,0 0-1,0-1 1,-1 1-1,0-1 1,1 0-1,-1 0 0,-1 0 1,1-1-1,-1 1 1,1 0-1,-1-1 0,0 0 1,-1 1-1,1-1 1,0-9-1,-2 13-20,0 0 1,0 0-1,0 0 0,-1 0 1,1 1-1,0-1 0,-1 0 1,1 0-1,-1 0 0,1 0 1,-1 0-1,1 1 0,-1-1 1,0 0-1,1 0 0,-1 1 1,0-1-1,1 1 0,-1-1 1,0 0-1,0 1 0,0-1 1,0 1-1,0 0 0,1-1 1,-1 1-1,0 0 0,0 0 1,0-1-1,0 1 0,0 0 1,0 0-1,0 0 0,0 0 1,0 0-1,0 0 1,0 0-1,0 1 0,0-1 1,0 0-1,0 0 0,0 1 1,-1 0-1,-1-1 18,-1 1-1,0 0 1,0 1 0,0-1-1,1 1 1,-1-1 0,1 1-1,-1 0 1,-5 5 0,2 2-31,1 0 1,0 1-1,0-1 0,1 1 1,0 0-1,1 1 0,0-1 1,1 1-1,0-1 0,1 1 1,0 0-1,0 0 0,1 0 1,1 1-1,0-1 0,0 0 1,4 16-1,-4-25-4,1 1 0,0-1 0,0 0 0,0 1 0,1-1 0,-1 0 0,0 0 0,1 0 0,-1 0 0,1 0 0,0-1 0,0 1 0,-1 0 0,1-1 0,0 1 0,1-1 0,-1 0 0,0 1 0,0-1 0,0 0 0,1-1 0,-1 1 0,1 0 0,-1-1 0,0 1 0,1-1 0,-1 1 0,1-1 0,-1 0 0,1 0 0,-1-1 0,5 0 0,0 0 16,0 0-1,-1 0 0,1-1 1,0 0-1,-1 0 0,0 0 1,1-1-1,-1 0 0,0-1 1,-1 1-1,7-5 1,-2-2-5,1 0 1,-2 0 0,1-1-1,-1 0 1,-1-1 0,0 0 0,-1 0-1,0 0 1,-1-1 0,0 0 0,-1-1-1,6-23 1,-22 87-13,6-32 0,1-1 0,0 1 0,2 0 0,0-1 0,1 24 0,1-40 0,0-1 0,0 1 0,0 0 0,1 0 0,-1 0 0,0-1 0,1 1 0,-1 0 0,1 0 0,-1-1 0,1 1 0,-1 0 0,1 0 0,-1-1 0,1 1 0,-1-1 0,1 1 0,0-1 0,-1 1 0,1-1 0,0 1 0,0-1 0,-1 1 0,1-1 0,0 0 0,0 0 0,0 1 0,0-1 0,-1 0 0,1 0 0,0 0 0,0 0 0,0 0 0,0 0 0,-1 0 0,1 0 0,0 0 0,0 0 0,0-1 0,0 1 0,1-1 0,36-14 0,-19-2 0,0 0 0,-2-1 0,0-1 0,0-1 0,-2 0 0,-1-1 0,14-26 0,-24 40 0,-1 25 0,-5 11 0,-3-9 0,1 0 0,1 1 0,1-1 0,0 28 0,3-47 0,-1 1 0,0-1 0,0 0 0,0 0 0,1 1 0,-1-1 0,0 0 0,1 0 0,0 0 0,-1 0 0,1 0 0,-1 1 0,1-1 0,0 0 0,0 0 0,0-1 0,0 1 0,-1 0 0,1 0 0,0 0 0,1-1 0,-1 1 0,0 0 0,0-1 0,0 1 0,0-1 0,0 1 0,1-1 0,-1 0 0,0 1 0,0-1 0,1 0 0,-1 0 0,0 0 0,0 0 0,1 0 0,-1 0 0,0 0 0,0 0 0,1-1 0,-1 1 0,0 0 0,0-1 0,0 1 0,1-1 0,0-1 0,6 0 0,-1-1 0,-1 0 0,1 0 0,0-1 0,-1 0 0,11-8 0,2-8 0,0-1 0,-2-1 0,0 0 0,-2-1 0,0-1 0,-2-1 0,-1 0 0,0 0 0,-2-1 0,-1-1 0,-1 1 0,-2-1 0,0-1 0,-2 1 0,1-46 0,-8 102 0,-2-1 0,-1 1 0,-2-1 0,-16 42 0,-2 10 0,20-60 0,0 0 0,1 1 0,2-1 0,0 1 0,0 41 0,3-60 0,0-1 0,1 1 0,-1 0 0,1 0 0,-1-1 0,1 1 0,-1 0 0,1-1 0,0 1 0,0 0 0,0-1 0,0 1 0,0-1 0,0 0 0,1 1 0,-1-1 0,0 0 0,1 0 0,-1 1 0,1-1 0,-1 0 0,1-1 0,0 1 0,-1 0 0,1 0 0,0-1 0,-1 1 0,1-1 0,0 1 0,0-1 0,0 0 0,-1 0 0,1 0 0,0 0 0,0 0 0,0 0 0,-1 0 0,1 0 0,0-1 0,3 0 0,-4 0 0,0 0 0,0 0 0,0 0 0,0-1 0,0 1 0,0 0 0,0 0 0,0 0 0,0-1 0,-1 1 0,1 0 0,-1-1 0,1 1 0,-1-1 0,1 1 0,-1-1 0,0 1 0,0-1 0,1 1 0,-1-1 0,0 1 0,0-1 0,-1 1 0,1-1 0,0-1 0,-10-42 0,2 32 0,0 0 0,0 1 0,-1 0 0,-1 0 0,0 1 0,-1 0 0,0 1 0,0 0 0,-14-8 0,80 15 0,-4 3-1518,61 0-8399,-91-2-12</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6.804"/>
    </inkml:context>
    <inkml:brush xml:id="br0">
      <inkml:brushProperty name="width" value="0.025" units="cm"/>
      <inkml:brushProperty name="height" value="0.025" units="cm"/>
    </inkml:brush>
  </inkml:definitions>
  <inkml:trace contextRef="#ctx0" brushRef="#br0">24 309 9513,'0'0'14579,"8"-3"-12972,2-1-1219,-1-1-1,0 0 1,0 0 0,0-1-1,-1 0 1,1-1 0,-2 1-1,1-2 1,-1 1-1,0-1 1,0 0 0,7-13-1,-5 7-261,5-6 191,-2 1 0,0-1 0,-2-1 1,0 0-1,12-40 0,-21 59-317,-1 1 0,1-1 0,-1 0 0,0 0 0,0 1 0,0-1 0,0 0 0,0 0 0,0 1 0,0-1 0,-1 0 0,1 0 0,-2-2 0,2 4 0,0-1 0,-1 1 0,1-1 0,0 1 0,-1-1 0,1 1 0,-1 0 0,1-1 0,-1 1 0,1 0 0,-1-1 0,1 1 0,-1 0 0,1-1 0,-1 1 0,1 0 0,-1 0 0,0 0 0,1 0 0,-1 0 0,1-1 0,-1 1 0,0 0 0,1 0 0,-1 1 0,0-1 0,-2 1 0,-1 0 0,1 0 0,0 0 0,0 0 0,-1 1 0,1 0 0,0 0 0,1-1 0,-1 2 0,0-1 0,0 0 0,-2 3 0,-18 20 0,2 1 0,0 0 0,-25 44 0,36-52 0,0 1 0,1-1 0,1 1 0,1 1 0,1-1 0,-7 40 0,12-56 0,0 0 0,1 0 0,0 0 0,-1 1 0,1-1 0,0 0 0,0 0 0,1 0 0,-1 0 0,1 0 0,0 1 0,-1-1 0,1 0 0,1 0 0,-1 0 0,0-1 0,1 1 0,-1 0 0,1 0 0,0-1 0,0 1 0,0-1 0,0 0 0,1 1 0,-1-1 0,0 0 0,4 1 0,0 0 0,0-1 0,1 1 0,0-2 0,-1 1 0,1-1 0,0 0 0,-1 0 0,1-1 0,0 0 0,0 0 0,12-2 0,-8 0 0,1-1 0,0 0 0,-1 0 0,1-2 0,-1 1 0,0-1 0,-1-1 0,1 0 0,-1 0 0,0-1 0,-1-1 0,11-9 0,9-11 0,-2-2 0,31-40 0,-69 88 0,2 1 0,0 1 0,1 0 0,1 0 0,-6 25 0,11-36-4,1-1 0,-1 1-1,2 0 1,-1-1 0,1 1 0,1 0 0,2 16 0,-3-24-26,0 1 1,1 0 0,-1-1 0,1 1 0,-1 0 0,1-1 0,0 1-1,-1-1 1,1 1 0,0-1 0,0 1 0,0-1 0,0 0-1,1 0 1,-1 1 0,0-1 0,1 0 0,-1 0 0,0 0-1,1 0 1,-1 0 0,1-1 0,-1 1 0,1 0 0,0-1-1,-1 1 1,1-1 0,0 0 0,-1 1 0,1-1 0,0 0-1,-1 0 1,1 0 0,0 0 0,0 0 0,-1 0 0,1-1 0,0 1-1,-1-1 1,1 1 0,0-1 0,-1 0 0,1 1 0,-1-1-1,1 0 1,1-1 0,20-19-5863,-10 2-1503,5-12-8695</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7.342"/>
    </inkml:context>
    <inkml:brush xml:id="br0">
      <inkml:brushProperty name="width" value="0.025" units="cm"/>
      <inkml:brushProperty name="height" value="0.025" units="cm"/>
    </inkml:brush>
  </inkml:definitions>
  <inkml:trace contextRef="#ctx0" brushRef="#br0">1 206 17777,'0'0'13848,"2"9"-17110,-1-4 2705,1 1 1,0-1-1,0 1 0,1-1 1,-1 0-1,1 0 0,0 0 1,1-1-1,-1 1 0,1-1 1,0 0-1,0 0 0,0 0 1,0 0-1,1-1 0,0 1 1,-1-1-1,1 0 1,0-1-1,1 1 0,6 1 1,2 2-2107,-1-1 0,1-1 0,27 5 0,-23-7 5381,0-1 10575,-34 15-11012,0 1 0,-26 37 0,38-47-1911,-1 1 1,1-1 0,1 1 0,-1 0-1,1 0 1,1 0 0,0 0-1,0 1 1,0-1 0,1 1-1,0 10 1,1-18-371,0 1 0,0-1 0,0 0 0,0 1 0,0-1 0,0 1 0,0-1 0,1 0 0,-1 1 0,0-1 0,1 0 0,-1 1 0,1-1 0,0 0 0,-1 0 0,1 0 0,0 1 0,0-1 0,0 0 0,0 0 0,0 0 0,0 0 0,0-1 0,2 3 0,-1-3 0,0 1 0,1 0 0,-1-1 0,0 1 0,0-1 0,1 0 0,-1 0 0,0 0 0,0 0 0,1 0 0,-1-1 0,0 1 0,4-2 0,3 0 0,-1-1 0,0-1 0,0 0 0,0 0 0,0 0 0,-1-1 0,9-6 0,-1-4 0,0-1 0,0 0 0,-2-1 0,0 0 0,-1-1 0,-1 0 0,0-1 0,-2 0 0,0-1 0,7-25 0,-7 14 0,-1 0 0,-1 0 0,-2-1 0,-1 0 0,-2 0 0,-2-37 0,0 67 0,0 0 0,0 0 0,0-1 0,0 1 0,0 0 0,-1 0 0,1 0 0,-1 0 0,1 0 0,-1 0 0,0 0 0,0 0 0,0 0 0,0 1 0,0-1 0,0 0 0,-1 0 0,1 1 0,-3-3 0,3 4 0,0-1 0,-1 0 0,0 1 0,1-1 0,-1 1 0,1-1 0,-1 1 0,1 0 0,-1 0 0,0 0 0,1 0 0,-1 0 0,0 0 0,1 0 0,-1 0 0,1 1 0,-1-1 0,0 1 0,-1 0 0,-5 2 0,0 1 0,1 0 0,-1 1 0,1 0 0,0 0 0,1 0 0,-11 11 0,7-6 0,0 1 0,1 1 0,0-1 0,1 1 0,1 1 0,0-1 0,-7 18 0,12-26 0,1 1 0,-1-1 0,1 0 0,0 1 0,0-1 0,0 1 0,1-1 0,0 1 0,0-1 0,0 1 0,0-1 0,1 1 0,0-1 0,-1 1 0,2-1 0,-1 0 0,0 1 0,1-1 0,0 0 0,0 0 0,0 0 0,1 0 0,-1 0 0,1-1 0,0 1 0,0-1 0,4 4 0,26 21-55,-19-17-109,0 1 1,-1 1-1,15 17 0,-24-25 43,-1 0 0,1 0-1,-1 1 1,-1-1 0,1 1 0,-1 0-1,0 0 1,0 0 0,0 0-1,-1 0 1,0 0 0,0 1 0,0 8-1,-1 13-3924,0-4-2664</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8.636"/>
    </inkml:context>
    <inkml:brush xml:id="br0">
      <inkml:brushProperty name="width" value="0.025" units="cm"/>
      <inkml:brushProperty name="height" value="0.025" units="cm"/>
    </inkml:brush>
  </inkml:definitions>
  <inkml:trace contextRef="#ctx0" brushRef="#br0">1 121 5990,'2'-32'8239,"-1"13"-4037,1 0 1,7-32-1,-9 63-877,1 23-2503,2 16-901,-5 3 195,0-35-26,1 1 0,1-1 0,1 0 0,0 0 0,9 37 1,-10-54-75,1 0 0,-1 0 0,1-1 1,-1 1-1,1-1 0,0 1 0,0 0 1,-1-1-1,1 1 0,0-1 0,1 0 1,-1 1-1,0-1 0,0 0 1,1 0-1,-1 1 0,0-1 0,1 0 1,-1 0-1,1-1 0,-1 1 0,1 0 1,0 0-1,-1-1 0,1 1 1,0-1-1,-1 0 0,1 1 0,0-1 1,0 0-1,0 0 0,-1 0 0,1 0 1,0 0-1,0 0 0,-1-1 0,1 1 1,0-1-1,-1 1 0,1-1 1,2-1-1,2-1 42,1 0 0,-1 0 0,0-1 0,0 0 0,-1-1 1,1 1-1,-1-1 0,8-10 0,-2 2-58,-2-1 0,1 0 0,-2-1 0,0 0 0,10-26 0,-15 32 0,0 1 0,-1-1 0,0 0 0,0 1 0,-1-1 0,0 0 0,0 0 0,-1 0 0,0 0 0,-1 0 0,0 0 0,-3-12 0,4 20-17,-1-1-1,0 1 1,0-1 0,1 1-1,-1 0 1,0-1 0,0 1-1,0 0 1,-1 0 0,1 0-1,0 0 1,0 0-1,0 0 1,-1 0 0,1 0-1,-1 0 1,1 0 0,-1 1-1,1-1 1,-1 1 0,1-1-1,-1 1 1,1-1 0,-1 1-1,1 0 1,-1 0 0,0 0-1,1 0 1,-1 0 0,0 0-1,1 1 1,-1-1-1,1 0 1,-1 1 0,1-1-1,-1 1 1,1-1 0,-1 1-1,1 0 1,-1 0 0,1 0-1,0 0 1,0 0 0,-1 0-1,1 0 1,0 0 0,0 0-1,0 0 1,0 1 0,0-1-1,0 1 1,1-1-1,-1 0 1,0 1 0,1-1-1,-1 1 1,1-1 0,-1 1-1,1 2 1,-1-2-329,0 0 0,1 0 0,-1 0 0,1 0 0,0 0 0,0 0 0,0 0 0,0 0 0,0 0 0,0 0 0,0 0 0,1 0 0,-1 0 0,1 0 0,-1 0 0,1 0 0,0 0 0,0 0 0,0 0 0,0 0 0,2 2 0,-1-2-373,0-1 0,1 1-1,-1-1 1,1 1 0,-1-1-1,1 0 1,0 0 0,0 0-1,-1 0 1,1 0 0,0-1 0,0 1-1,0-1 1,4 0 0,23 1-7161</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9.199"/>
    </inkml:context>
    <inkml:brush xml:id="br0">
      <inkml:brushProperty name="width" value="0.025" units="cm"/>
      <inkml:brushProperty name="height" value="0.025" units="cm"/>
    </inkml:brush>
  </inkml:definitions>
  <inkml:trace contextRef="#ctx0" brushRef="#br0">123 338 14606,'0'0'10564,"-9"8"-9384,-2 1-914,1 1 0,0 0 0,1 1 0,0 0 0,0 0-1,1 1 1,1 0 0,0 0 0,1 1 0,0 0 0,1 0-1,1 1 1,0-1 0,-3 17 0,6-27-199,1 0 0,0 0-1,0 0 1,0 0 0,0 1 0,0-1 0,0 0-1,1 0 1,0 0 0,-1 0 0,1 0 0,0 0-1,1 0 1,-1 0 0,0 0 0,1-1 0,0 1-1,-1 0 1,1-1 0,3 4 0,-3-5-28,1 0 1,-1 0-1,1 0 1,-1 0-1,1 0 1,-1 0-1,1 0 0,-1-1 1,1 0-1,0 1 1,-1-1-1,1 0 1,0 0-1,-1 0 1,1-1-1,0 1 1,-1-1-1,1 1 1,-1-1-1,1 0 1,-1 0-1,1 0 1,-1 0-1,1-1 1,2-1-1,2-1-39,1-1 0,-1-1 0,0 1 0,0-1 0,0 0 0,-1-1 0,0 1 0,0-1 0,-1 0 0,0-1 0,0 1 0,7-17 0,-7 12 0,0-1 0,0 1 0,-1-1 0,-1-1 0,-1 1 0,1 0 0,-1-26 0,-16 74 0,13-34 0,1-1 0,0 0 0,0 1 0,0-1 0,0 1 0,0-1 0,0 1 0,0-1 0,0 0 0,0 1 0,0-1 0,0 1 0,0-1 0,0 1 0,0-1 0,0 1 0,0-1 0,1 0 0,-1 1 0,0-1 0,0 1 0,0-1 0,1 0 0,-1 1 0,0-1 0,1 0 0,-1 1 0,0-1 0,1 0 0,-1 1 0,0-1 0,1 0 0,-1 0 0,1 1 0,0-1 0,16-6 0,18-22 0,-11 5 0,-2 0 0,-1-2 0,-1-1 0,24-40 0,-34 50 0,-1-1 0,-1 0 0,0-1 0,-1 0 0,-1 0 0,-1 0 0,-1-1 0,4-36 0,-7 54 0,-1 0 0,0 0 0,0 0 0,0 0 0,0 0 0,0 0 0,0 0 0,0 0 0,0 0 0,0 0 0,0 0 0,-1 0 0,1 0 0,0 0 0,-1 0 0,1 0 0,-1 0 0,1 0 0,-1 0 0,1 0 0,-1 0 0,0 1 0,1-1 0,-1 0 0,0 0 0,0 1 0,1-1 0,-1 1 0,0-1 0,0 0 0,0 1 0,0 0 0,0-1 0,0 1 0,0 0 0,0-1 0,0 1 0,0 0 0,0 0 0,0 0 0,0 0 0,0 0 0,0 0 0,0 0 0,0 0 0,0 0 0,0 0 0,0 1 0,0-1 0,-1 1 0,-5 1 0,1 0 0,0 0 0,0 1 0,0 0 0,0 0 0,-9 8 0,-4 4 0,1 0 0,1 2 0,1 0 0,0 1 0,1 1 0,1 0 0,-17 32 0,24-38 0,0 0 0,1 0 0,0 1 0,2 0 0,-1 0 0,2 0 0,0 1 0,0-1 0,1 1 0,1-1 0,1 1 0,0 0 0,3 20 0,-2-31-46,0 1-1,0 0 1,1-1-1,0 1 1,0-1 0,0 0-1,0 1 1,1-1 0,-1 0-1,1 0 1,0-1-1,1 1 1,-1-1 0,7 6-1,-2-3-187,-1-1 1,1-1-1,0 1 0,1-1 0,-1 0 0,1-1 0,10 3 1,10 0-1260,-1-1 1,0-2-1,57 0 1,-43-3-6692</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09.979"/>
    </inkml:context>
    <inkml:brush xml:id="br0">
      <inkml:brushProperty name="width" value="0.025" units="cm"/>
      <inkml:brushProperty name="height" value="0.025" units="cm"/>
    </inkml:brush>
  </inkml:definitions>
  <inkml:trace contextRef="#ctx0" brushRef="#br0">119 357 21012,'0'0'2557,"-12"5"-133,1-1-2017,0 1 0,1 0 1,0 1-1,-12 8 0,19-12-296,-1 1-1,1-1 0,0 1 1,0 0-1,0 0 0,1 0 1,-1 0-1,1 0 1,0 1-1,0-1 0,0 1 1,0 0-1,0-1 0,1 1 1,0 0-1,0 0 0,0 0 1,0 0-1,0 7 1,1-11-106,0 1 0,1-1 0,-1 1 1,0-1-1,1 0 0,-1 1 0,1-1 1,-1 1-1,1-1 0,-1 0 0,0 1 1,1-1-1,-1 0 0,1 1 0,0-1 1,-1 0-1,1 0 0,-1 1 0,1-1 1,-1 0-1,1 0 0,0 0 0,-1 0 1,1 0-1,-1 0 0,1 0 0,-1 0 1,1 0-1,0 0 0,-1 0 0,1 0 1,-1-1-1,1 1 0,-1 0 0,1 0 1,-1 0-1,1-1 0,0 0 0,25-9 186,-15 1-252,0 0 1,-1 0 0,0-2 0,-1 1 0,0-1-1,0 0 1,7-14 0,10-22-3681,-27 52 3488,0 0 1,0-1-1,1 1 0,-1 0 0,1 0 1,0 0-1,1 7 0,0 9 246,-2-13 3,0-3 46,1 0 0,0 1 0,0-1 0,0 0-1,0 0 1,3 10 0,-3-14-15,1 0 0,-1 0 0,1 0 0,0 0 0,-1 0 0,1 0 0,0 0 0,0 0 0,0 0 0,0 0 0,0 0 0,0-1 0,0 1 0,0 0 0,0-1 0,0 1 0,0-1 0,0 1 0,0-1 0,0 1 0,1-1 0,-1 0 0,0 1 0,0-1 0,1 0 0,-1 0 0,0 0 0,0 0 0,1 0 0,-1 0 0,0-1 0,0 1 0,0 0 0,2-1 0,4-1 160,-1 0 0,1-1 0,-1 1 0,0-1 0,0-1 1,0 1-1,0-1 0,-1 0 0,1 0 0,-1-1 1,0 1-1,6-9 0,55-73 979,-50 64-1013,6-9 333,-1-1 0,-1-1 0,-2 0 0,-2-2-1,0 0 1,16-61 0,-33 93-486,-4 12 0,-16 34 0,-25 60 0,-5 35 0,45-117 0,1 0 0,0 1 0,2-1 0,-2 37 0,5-58 0,0 1 0,0-1 0,0 1 0,0-1 0,0 1 0,0-1 0,0 1 0,0 0 0,1-1 0,-1 1 0,0-1 0,0 1 0,0-1 0,1 1 0,-1-1 0,0 0 0,1 1 0,-1-1 0,0 1 0,1-1 0,-1 0 0,0 1 0,1-1 0,-1 1 0,1-1 0,-1 0 0,1 0 0,-1 1 0,1-1 0,-1 0 0,1 0 0,-1 0 0,1 0 0,-1 1 0,1-1 0,-1 0 0,1 0 0,-1 0 0,1 0 0,-1 0 0,1 0 0,0 0 0,-1 0 0,1-1 0,-1 1 0,1 0 0,-1 0 0,1 0 0,0-1 0,1 0 0,0 1 0,0-1 0,0 0 0,0 0 0,0-1 0,0 1 0,0 0 0,0-1 0,0 1 0,0-1 0,1-2 0,4-8 0,0 0 0,-2-1 0,1 1 0,-2-1 0,0 0 0,0-1 0,-1 1 0,-1-1 0,0 1 0,-1-1 0,0 0 0,-1 1 0,-1-1 0,-3-19 0,4 32 0,0 0 0,-1 1 0,1-1 0,0 1 0,0-1 0,0 0 0,-1 1 0,1-1 0,0 1 0,-1-1 0,1 0 0,0 1 0,-1-1 0,1 1 0,-1-1 0,1 1 0,-1 0 0,1-1 0,-1 1 0,1-1 0,-1 1 0,0 0 0,1-1 0,-1 1 0,0 0 0,1 0 0,-1 0 0,1-1 0,-1 1 0,0 0 0,1 0 0,-1 0 0,0 0 0,1 0 0,-1 0 0,0 0 0,1 0 0,-1 1 0,0-1 0,1 0 0,-1 0 0,0 0 0,1 1 0,-1-1 0,1 0 0,-1 1 0,0-1 0,1 1 0,-1-1 0,1 0 0,-1 1 0,1-1 0,0 1 0,-1-1 0,1 1 0,-1 0 0,1-1 0,0 1 0,0-1 0,-1 1 0,1 0 0,0-1 0,0 1 0,0-1 0,-1 1 0,1 0 0,0 0 0,-2 6 0,0 0 0,0-1 0,1 1 0,0 0 0,0 0 0,0 0 0,1 0 0,0 0 0,2 10 0,-2-15 0,0 1 0,1-1 0,0 0 0,-1 0 0,1 1 0,0-1 0,0 0 0,0 0 0,0 0 0,0 0 0,1 0 0,-1 0 0,1 0 0,-1 0 0,1-1 0,0 1 0,-1-1 0,1 1 0,0-1 0,0 1 0,0-1 0,0 0 0,0 0 0,1 0 0,-1 0 0,0-1 0,0 1 0,1-1 0,-1 1 0,5 0 0,-1-1 0,1 0 0,0 0 0,-1-1 0,1 1 0,-1-1 0,1-1 0,-1 1 0,1-1 0,-1 0 0,0-1 0,0 0 0,0 1 0,0-2 0,0 1 0,6-6 0,4-5 0,-1 0 0,0-1 0,18-25 0,-14 17 0,-19 46 0,-18 46 0,13-59 0,2 1 0,-1-1 0,1 1 0,1 0 0,0 0 0,1 1 0,0-1 0,0 0 0,3 20 0,-2-31-27,0 1-1,1 0 1,-1-1 0,0 1 0,1-1-1,-1 1 1,1-1 0,-1 1-1,1 0 1,-1-1 0,1 0 0,-1 1-1,1-1 1,-1 1 0,1-1-1,0 0 1,-1 1 0,1-1-1,0 0 1,-1 0 0,1 1 0,0-1-1,-1 0 1,1 0 0,0 0-1,0 0 1,-1 0 0,1 0 0,0 0-1,-1 0 1,1 0 0,1 0-1,14-5-5151,4-14-9849</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0.600"/>
    </inkml:context>
    <inkml:brush xml:id="br0">
      <inkml:brushProperty name="width" value="0.025" units="cm"/>
      <inkml:brushProperty name="height" value="0.025" units="cm"/>
    </inkml:brush>
  </inkml:definitions>
  <inkml:trace contextRef="#ctx0" brushRef="#br0">103 0 13100,'-46'209'12766,"3"-25"-5865,39-163-6890,2-13-27,0 1 0,0 0 0,0 0 0,2 0 0,-1 0 0,1 0 0,0 0 0,1 0 0,1 10 0,-1-18-306,1 0 0,-1 0 0,0-1 0,0 1 1,1 0-1,-1 0 0,0-1 0,1 1 1,-1-1-1,1 1 0,-1-1 0,1 0 0,-1 0 1,1 1-1,-1-1 0,1 0 0,-1 0 1,1 0-1,-1-1 0,1 1 0,-1 0 0,1 0 1,-1-1-1,0 1 0,1-1 0,-1 1 1,1-1-1,1-1 0,15-16-6917</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1.054"/>
    </inkml:context>
    <inkml:brush xml:id="br0">
      <inkml:brushProperty name="width" value="0.025" units="cm"/>
      <inkml:brushProperty name="height" value="0.025" units="cm"/>
    </inkml:brush>
  </inkml:definitions>
  <inkml:trace contextRef="#ctx0" brushRef="#br0">0 125 5862,'0'0'18844,"6"8"-16447,18 26-828,-23-33-1500,0 0 0,0 0 0,0 0 0,0 0 0,0-1 0,0 1-1,0 0 1,0-1 0,1 1 0,-1-1 0,0 1 0,1-1 0,-1 0-1,0 1 1,1-1 0,-1 0 0,0 0 0,1 0 0,-1 0 0,0 0-1,1 0 1,-1 0 0,0-1 0,1 1 0,-1 0 0,0-1 0,1 1-1,-1-1 1,0 0 0,0 1 0,0-1 0,2-1 0,29-28 525,-27 23-484,-1-1 1,0 0-1,0 0 0,0 0 1,3-14-1,-6 21-85,-1-1-1,1 0 1,-1 1-1,0-1 1,0 0-1,1 1 1,-1-1-1,0 0 1,-1 1-1,1-1 1,0 0-1,0 1 1,-1-1-1,1 1 1,-1-3-1,0 3-18,0 0 0,0 1 0,1-1-1,-1 1 1,0-1 0,0 1 0,0-1 0,0 1-1,0 0 1,0-1 0,0 1 0,1 0 0,-1 0-1,0 0 1,0 0 0,0-1 0,0 1-1,0 1 1,0-1 0,0 0 0,0 0 0,0 0-1,0 0 1,0 1 0,0-1 0,0 0 0,0 1-1,0-1 1,-1 2 0,-1 0-6,-1 0 0,0 1 0,1-1 0,0 1 0,0 0 0,0 0 0,0 0 0,0 0 0,1 1 0,-1-1 0,1 1 0,0 0 0,0 0 0,0 0 0,-1 5 0,-2 4 0,0 0 0,2 0 0,-4 23 0,6-34-4,0 0 0,1 1 0,0-1 0,-1 0-1,1 1 1,0-1 0,0 0 0,0 1 0,1-1 0,-1 1 0,1-1 0,-1 0 0,1 0-1,0 1 1,-1-1 0,1 0 0,0 0 0,1 0 0,-1 0 0,0 0 0,1 0-1,-1 0 1,3 2 0,0-2-5,0 0-1,0-1 1,0 1-1,0-1 0,1 0 1,-1 0-1,0 0 1,1 0-1,-1-1 1,1 0-1,7 0 0,2-1 5,0-1 0,0 0-1,-1-1 1,0 0 0,1-1-1,-1-1 1,-1 0 0,1-1-1,-1 0 1,0-1 0,0 0-1,-1-1 1,13-10 0,-24 18 5,0 0 1,0 0 0,0 0 0,1-1-1,-1 1 1,0 0 0,0 0-1,0 0 1,0 0 0,1-1 0,-1 1-1,0 0 1,0 0 0,0 0-1,0-1 1,0 1 0,0 0 0,0 0-1,0-1 1,1 1 0,-1 0-1,0 0 1,0-1 0,0 1 0,0 0-1,0 0 1,0 0 0,0-1-1,-1 1 1,1 0 0,0 0 0,0-1-1,0 1 1,0 0 0,0 0-1,0-1 1,0 1 0,0 0 0,-1 0-1,1 0 1,0 0 0,0-1-1,0 1 1,0 0 0,-1 0 0,1 0-1,0 0 1,0-1 0,-1 1-1,-17-6 82,-23 2 68,40 4-149,0 1-1,0-1 1,0 0 0,-1 0 0,1 0 0,0 0 0,0 0 0,0 0 0,-1 0 0,1-1 0,0 1 0,0 0 0,0-1-1,0 1 1,0 0 0,0-1 0,0 0 0,0 1 0,0-1 0,0 1 0,-2-2 0,20-11 5,54-13-10,-63 23 3,36-10 74,-29 10-158,-1-1 0,1 0-1,-1-2 1,-1 0 0,1 0 0,18-12 0,-18-1-3652,-8-3-5007</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1.395"/>
    </inkml:context>
    <inkml:brush xml:id="br0">
      <inkml:brushProperty name="width" value="0.025" units="cm"/>
      <inkml:brushProperty name="height" value="0.025" units="cm"/>
    </inkml:brush>
  </inkml:definitions>
  <inkml:trace contextRef="#ctx0" brushRef="#br0">1 0 22229,'0'0'8040</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2"/>
    </inkml:context>
    <inkml:brush xml:id="br0">
      <inkml:brushProperty name="width" value="0.025" units="cm"/>
      <inkml:brushProperty name="height" value="0.025" units="cm"/>
    </inkml:brush>
  </inkml:definitions>
  <inkml:trace contextRef="#ctx0" brushRef="#br0">1 1 14350,'0'0'11242,"4"47"-11242,-4-16 385,0 7-225,0 3-64,1 0-833,3-1-800,0-8-1186,-2-1-608,-2-8-673,0-9 321,-14-7-2179</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2.329"/>
    </inkml:context>
    <inkml:brush xml:id="br0">
      <inkml:brushProperty name="width" value="0.025" units="cm"/>
      <inkml:brushProperty name="height" value="0.025" units="cm"/>
    </inkml:brush>
  </inkml:definitions>
  <inkml:trace contextRef="#ctx0" brushRef="#br0">0 51 15535,'0'0'3715,"84"-12"-1601,-38 5-833,4 1-640,7 0-513,-3 0-961,-7-1-3010,-10 1-6855</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2.683"/>
    </inkml:context>
    <inkml:brush xml:id="br0">
      <inkml:brushProperty name="width" value="0.025" units="cm"/>
      <inkml:brushProperty name="height" value="0.025" units="cm"/>
    </inkml:brush>
  </inkml:definitions>
  <inkml:trace contextRef="#ctx0" brushRef="#br0">1 85 5701,'0'0'17777,"58"2"-15503,-15-11 769,10-6-1697,8-3-610,-2 0-480,-2 4-288,-11 5-1953,-15 5-3845,-14 4-6886</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4.012"/>
    </inkml:context>
    <inkml:brush xml:id="br0">
      <inkml:brushProperty name="width" value="0.025" units="cm"/>
      <inkml:brushProperty name="height" value="0.025" units="cm"/>
    </inkml:brush>
  </inkml:definitions>
  <inkml:trace contextRef="#ctx0" brushRef="#br0">57 0 20435,'-3'31'609,"-9"10"576,-2 9 833,4 3-1057,0 4-545,4-4-192,4-3-159,2-8-1,0-7-257,5-9-800,7-12-768,2-11-1186,0-3-2082,-2-13-6438</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4.368"/>
    </inkml:context>
    <inkml:brush xml:id="br0">
      <inkml:brushProperty name="width" value="0.025" units="cm"/>
      <inkml:brushProperty name="height" value="0.025" units="cm"/>
    </inkml:brush>
  </inkml:definitions>
  <inkml:trace contextRef="#ctx0" brushRef="#br0">152 1 22197,'-9'6'934,"-5"6"-161,0 1-1,0 0 1,-13 17-1,22-24-706,1-1 0,0 1 0,0 1 0,0-1 0,1 0 0,-1 1 0,2 0 1,-1-1-1,1 1 0,0 0 0,0 1 0,1-1 0,-1 8 0,2-14-70,1-1 1,-1 1-1,0 0 0,1 0 1,-1 0-1,1 0 1,-1 0-1,1-1 0,-1 1 1,1 0-1,-1 0 1,1-1-1,0 1 1,0 0-1,-1-1 0,1 1 1,0-1-1,0 1 1,0-1-1,-1 1 1,1-1-1,0 0 0,0 1 1,0-1-1,0 0 1,0 0-1,0 0 0,0 1 1,0-1-1,0 0 1,0 0-1,1-1 1,42 1 171,-33-1-74,26-2 165,-22 1-217,1 1 0,-1 0 0,1 1-1,-1 1 1,1 0 0,18 4 0,-31-4-23,-1 0 1,1 0-1,0 0 0,0 1 1,-1-1-1,1 0 1,-1 1-1,1 0 1,-1 0-1,0 0 1,1 0-1,-1 0 1,0 0-1,0 0 0,2 5 1,-2-3 29,0 0 0,-1 0 1,0 0-1,0 0 0,0 0 0,0 1 0,-1-1 1,0 0-1,0 0 0,0 0 0,0 1 1,0-1-1,-1 0 0,-1 6 0,0-6 34,0 1-1,0-1 0,0 1 0,0-1 0,-1 0 1,0 0-1,1 0 0,-2-1 0,1 1 1,0 0-1,-1-1 0,1 0 0,-1 0 0,0 0 1,0-1-1,-7 4 0,-9 5 100,0-2 0,-24 9 0,40-17-306,-15 6 116,-1-1 0,-25 5 0,0-10-3068,43-1 2520,0-1 0,0 1 0,-1-1 0,1 0 0,0 1 0,0-1 0,0 0 1,0 0-1,0 0 0,0-1 0,0 1 0,1 0 0,-1-1 0,0 0 0,-1-1 0,-12-23-9512</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4.699"/>
    </inkml:context>
    <inkml:brush xml:id="br0">
      <inkml:brushProperty name="width" value="0.025" units="cm"/>
      <inkml:brushProperty name="height" value="0.025" units="cm"/>
    </inkml:brush>
  </inkml:definitions>
  <inkml:trace contextRef="#ctx0" brushRef="#br0">1 141 15375,'0'0'4708,"45"-47"-1441,-16 25-929,9 1-992,3 6-1026,3-1-320,0 6-1762,-3 4-2626,-1 3-3620</inkml:trace>
  <inkml:trace contextRef="#ctx0" brushRef="#br0" timeOffset="1">889 143 18129,'0'0'4228,"-21"52"-1377,-7-16-225,-2 9-544,-2 4-1185,0 0-641,7-3-224,2-5-192,5-10-929,7-8-224,1-12-224,5-11-834,1 0-1088,0-18-2146,1-11-6727</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5.120"/>
    </inkml:context>
    <inkml:brush xml:id="br0">
      <inkml:brushProperty name="width" value="0.025" units="cm"/>
      <inkml:brushProperty name="height" value="0.025" units="cm"/>
    </inkml:brush>
  </inkml:definitions>
  <inkml:trace contextRef="#ctx0" brushRef="#br0">165 1 18193,'-10'-1'2077,"5"1"-1811,0 0 0,-1 0 1,1 1-1,-1 0 0,1-1 1,0 2-1,-1-1 0,1 1 1,0-1-1,0 2 0,0-1 0,0 0 1,1 1-1,-1 0 0,1 0 1,-1 0-1,1 1 0,0-1 1,0 1-1,0 0 0,1 0 1,0 1-1,-1-1 0,1 1 0,-2 6 1,-2 1 209,2 0-1,0 0 1,1 1 0,-4 15 0,7-23-336,-1-1 0,1 1 0,1 0 0,-1 1 0,1-1 0,0 0 0,0 0 0,0 0 0,1 0 0,0 0 0,0 0 0,0 0 0,0-1 0,3 7 0,-2-9-114,0 0 0,0 0 0,0 0 0,0 0 1,0 0-1,1-1 0,-1 1 0,0-1 1,1 0-1,0 1 0,-1-1 0,1 0 0,-1 0 1,1-1-1,0 1 0,0-1 0,-1 1 0,1-1 1,0 0-1,0 0 0,0 0 0,-1 0 1,1 0-1,5-2 0,0 1 23,0-1-1,-1 0 1,1 0 0,-1-1 0,0 1 0,0-2-1,0 1 1,7-5 0,-6 2-49,0-1 0,-1 0 0,1 0 0,-2 0 0,1-1 0,-1 0 0,7-12 0,-11 18 0,-1 0 0,1-1 0,-1 1 0,0-1 0,1 0 0,-1 1 0,0-1 0,-1 0 0,1 0 0,0 0 0,-1 1 0,1-1 0,-1 0 0,0 0 0,0 0 0,0 0 0,-1 0 0,1 0 0,-1 0 0,1 1 0,-1-1 0,0 0 0,0 0 0,0 1 0,-1-1 0,1 1 0,-1-1 0,1 1 0,-1-1 0,-2-1 0,2 1-66,0 1 1,-1 0-1,1 1 0,-1-1 1,0 0-1,0 1 1,1 0-1,-1-1 0,0 1 1,0 0-1,0 1 0,0-1 1,0 0-1,0 1 1,-1 0-1,1-1 0,0 1 1,0 0-1,0 1 0,0-1 1,0 1-1,0-1 0,0 1 1,0 0-1,0 0 1,0 0-1,-4 2 0,2 0-161,-1 1 0,0-1 0,1 1 0,0 0 0,0 0 0,0 0 0,0 1 0,1 0 0,0 0 0,-1 0 0,2 0 0,-5 8 0,4-3-851,-1 0-1,1 1 0,1 0 0,0 0 0,0 0 0,2 0 0,-1 1 0,1 13 0,0 12-4633</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5.463"/>
    </inkml:context>
    <inkml:brush xml:id="br0">
      <inkml:brushProperty name="width" value="0.025" units="cm"/>
      <inkml:brushProperty name="height" value="0.025" units="cm"/>
    </inkml:brush>
  </inkml:definitions>
  <inkml:trace contextRef="#ctx0" brushRef="#br0">87 0 20403,'-5'8'1532,"-7"13"-622,1 0-1,1 1 0,0 1 0,2-1 0,1 1 0,0 1 0,2-1 0,1 1 1,-3 40-1,7-61-886,0-1 0,0 1 0,0-1 1,0 1-1,0-1 0,0 1 0,1-1 0,-1 1 1,1-1-1,0 0 0,0 1 0,0-1 0,0 0 1,0 1-1,0-1 0,0 0 0,1 0 1,-1 0-1,1 0 0,0 0 0,-1-1 0,1 1 1,0 0-1,0-1 0,0 1 0,0-1 1,0 0-1,1 0 0,-1 0 0,0 0 0,1 0 1,-1 0-1,0-1 0,1 1 0,-1-1 0,1 1 1,-1-1-1,1 0 0,-1 0 0,1 0 1,-1 0-1,5-1 0,1-1 34,0 0 0,-1 0 0,1 0 0,-1-1 0,1 0 0,-1-1 1,0 1-1,0-1 0,0-1 0,-1 1 0,0-1 0,9-8 0,-10 7-57,1 0 0,-1 0 0,0 0 0,-1-1 0,1 0 0,-1 1 0,-1-2 0,1 1 0,-1 0 0,-1-1 0,1 1 0,-1-1 0,0 0 0,-1 0 0,0 0 0,0 0 0,-1 1 0,0-12 0,-1 17-19,0 0 0,0 0 0,0 0 0,0 0-1,0 0 1,0 0 0,0 1 0,-1-1 0,1 0 0,-1 1 0,1-1 0,-1 1 0,0-1 0,1 1-1,-1 0 1,0 0 0,0 0 0,0 0 0,0 0 0,0 0 0,0 0 0,0 1 0,0-1 0,0 1-1,-1-1 1,1 1 0,0 0 0,0 0 0,0 0 0,-1 0 0,-1 1 0,-1-1-165,0 0 0,0 1 0,0-1 1,0 1-1,1 0 0,-1 1 0,0-1 1,1 1-1,-1 0 0,1 0 0,-1 1 1,-7 5-1,-5 10-4487,4-1-2520</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6.361"/>
    </inkml:context>
    <inkml:brush xml:id="br0">
      <inkml:brushProperty name="width" value="0.025" units="cm"/>
      <inkml:brushProperty name="height" value="0.025" units="cm"/>
    </inkml:brush>
  </inkml:definitions>
  <inkml:trace contextRef="#ctx0" brushRef="#br0">191 326 20724,'-3'-9'1948,"2"6"-1686,0-1 0,0 1 0,-1-1 1,1 1-1,-1 0 0,0 0 0,0 0 0,0 0 0,-4-5 0,5 7-158,-1 0-1,1 0 0,-1 0 0,1 0 0,-1 0 0,1 1 0,-1-1 1,0 1-1,1-1 0,-1 1 0,0-1 0,0 1 0,1 0 0,-1 0 1,0 0-1,0 0 0,1 0 0,-1 0 0,0 0 0,0 1 0,1-1 1,-1 1-1,0-1 0,1 1 0,-1-1 0,1 1 0,-1 0 1,0 0-1,1 0 0,-3 2 0,-4 3-11,0 1 1,0 0-1,1 0 1,0 0-1,1 1 0,-1 0 1,1 0-1,1 1 1,0 0-1,-7 16 0,5-11-49,1 2-1,1-1 1,0 1-1,1-1 0,1 1 1,-2 18-1,5-31-22,-1 0-1,1 0 1,0 1-1,0-1 1,0 0 0,1 0-1,-1 1 1,1-1-1,-1 0 1,1 0-1,0 0 1,1 0-1,-1 0 1,0 0 0,1 0-1,-1 0 1,1-1-1,0 1 1,2 2-1,0-2 4,-1-1 0,0 0-1,1-1 1,0 1-1,-1 0 1,1-1 0,0 0-1,-1 0 1,1 0-1,0 0 1,0-1 0,0 0-1,0 1 1,0-1-1,4-1 1,4 0 54,-1-1 1,0 0-1,0-1 1,0 0-1,-1 0 0,1-1 1,-1-1-1,0 0 1,0 0-1,0-1 0,-1 0 1,1-1-1,-2 0 1,16-15-1,-9 6 73,0 0 0,-1-1 0,0-1-1,-2 0 1,0-1 0,16-34 0,-21 32-150,-29 51 0,7 0 0,-29 71 0,40-90 0,0-1 0,1 1 0,1-1 0,0 1 0,0 0 0,1 0 0,1 16 0,0-26 0,0 0 0,0 0 0,1-1 0,-1 1 0,0 0 0,1 0 0,-1-1 0,1 1 0,-1 0 0,1-1 0,-1 1 0,1-1 0,0 1 0,-1-1 0,1 1 0,0-1 0,-1 1 0,1-1 0,0 1 0,-1-1 0,1 0 0,0 1 0,0-1 0,0 0 0,-1 0 0,1 0 0,0 0 0,0 0 0,0 0 0,0 0 0,-1 0 0,1 0 0,0 0 0,0 0 0,0 0 0,-1 0 0,1-1 0,0 1 0,0 0 0,-1-1 0,1 1 0,0 0 0,1-2 0,36-16 0,-10 0 0,-2-2 0,0-1 0,-1-2 0,-1 0 0,40-50 0,-27 23 0,-2-2 0,35-69 0,-55 94 0,-1-2 0,-2 0 0,-1 0 0,8-31 0,-19 52 0,-2 8 0,-4 8 0,6-7 0,-44 70 0,3 2 0,3 2 0,-34 98 0,68-163 0,1 0 0,1 0 0,0 0 0,0 1 0,1 0 0,0-1 0,0 1 0,3 16 0,-2-23 0,1 0 0,0-1 0,1 1 0,-1 0 0,1 0 0,0-1 0,-1 1 0,1-1 0,1 1 0,-1-1 0,1 0 0,-1 0 0,1 0 0,0 0 0,0-1 0,0 1 0,0-1 0,0 0 0,1 1 0,-1-2 0,1 1 0,0 0 0,-1-1 0,1 1 0,4 0 0,37 6-2469,-40-7 1740,0-1 0,1 0 0,-1 0 0,1 0 0,-1-1 1,0 1-1,1-1 0,-1-1 0,0 1 0,0-1 0,6-2 0,12-15-8138</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6.719"/>
    </inkml:context>
    <inkml:brush xml:id="br0">
      <inkml:brushProperty name="width" value="0.025" units="cm"/>
      <inkml:brushProperty name="height" value="0.025" units="cm"/>
    </inkml:brush>
  </inkml:definitions>
  <inkml:trace contextRef="#ctx0" brushRef="#br0">161 1 22677,'-9'2'2216,"0"1"-1840,0 0-1,0 1 1,1 0 0,0 0 0,0 1 0,0 0-1,0 0 1,1 1 0,0 0 0,0 1 0,-11 12-1,13-14-188,1 1 0,-1-1 0,1 1 0,0 0 0,1 0 0,0 1 0,0-1 0,0 0 0,0 1 0,1 0 0,0 0-1,1 0 1,0 0 0,0 0 0,0 0 0,1 0 0,0 14 0,1-20-187,1 1 0,-1 0 0,0-1 0,0 0 0,1 1 0,-1-1 0,1 0 0,-1 0 0,1 1 0,-1-1 0,1 0 0,0-1 0,-1 1 0,1 0 0,0 0 0,0-1 0,0 1 0,0-1 0,-1 0 0,1 1 0,0-1 0,0 0 0,0 0 0,0 0 0,0 0 0,0-1 0,2 1 0,57-8 0,-16-7 0,23-7 0,-63 21 0,0 0 0,0 0 0,0 1 0,0-1 0,0 1 0,0 0 0,0 1 0,0-1 0,0 1 0,9 2 0,-14-3 0,1 1 0,0 0 0,0-1 0,0 1 0,-1 0 0,1-1 0,0 1 0,-1 0 0,1 0 0,-1 0 0,1-1 0,-1 1 0,1 0 0,-1 0 0,0 0 0,1 0 0,-1 0 0,0 0 0,0 0 0,1 0 0,-1 0 0,0 0 0,0 0 0,0 0 0,0 0 0,-1 0 0,1 0 0,0 0 0,0 0 0,0 0 0,-1 0 0,1 0 0,-1 0 0,1-1 0,-1 2 0,-18 33 0,-2-14 0,-1-1 0,0 0 0,-2-2 0,0-1 0,-1-1 0,-1-1 0,-48 21 0,72-35-1,-17 6-1440,7-8-3032</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8.400"/>
    </inkml:context>
    <inkml:brush xml:id="br0">
      <inkml:brushProperty name="width" value="0.025" units="cm"/>
      <inkml:brushProperty name="height" value="0.025" units="cm"/>
    </inkml:brush>
  </inkml:definitions>
  <inkml:trace contextRef="#ctx0" brushRef="#br0">292 300 15439,'0'0'6032,"-8"-10"-3592,5 6-2275,0 0 0,0 0 1,-1 0-1,1 0 0,-1 1 0,0 0 1,0 0-1,0 0 0,0 0 1,0 0-1,-1 1 0,1 0 1,-1 0-1,0 0 0,1 0 1,-1 1-1,0 0 0,0 0 1,0 0-1,0 1 0,0-1 0,0 1 1,0 1-1,0-1 0,0 1 1,0-1-1,0 1 0,0 1 1,-5 1-1,-1 3-112,1 0 0,0 1 0,1 0 1,-1 0-1,1 1 0,1 0 0,0 1 0,0 0 0,0 0 0,1 1 1,1 0-1,0 0 0,0 0 0,1 1 0,0 0 0,1 0 0,0 0 1,1 1-1,0-1 0,0 1 0,0 13 0,3-24-35,0 1-1,0 0 1,0-1 0,0 1-1,1 0 1,-1-1 0,0 1-1,1-1 1,-1 1-1,1 0 1,0-1 0,-1 1-1,1-1 1,0 0 0,0 1-1,0-1 1,0 1 0,0-1-1,0 0 1,0 0-1,1 0 1,-1 0 0,0 0-1,1 0 1,-1 0 0,1 0-1,-1 0 1,1-1 0,-1 1-1,1 0 1,-1-1 0,1 0-1,0 1 1,-1-1-1,1 0 1,0 0 0,-1 0-1,1 0 1,2 0 0,5 0 25,-1-1 0,1 0 1,-1-1-1,1 0 0,-1 0 1,16-6-1,1-5-35,0 0-1,-1-2 1,-1-1 0,0 0-1,-1-2 1,-1-1 0,-1 0-1,0-2 1,-2 0 0,0-1-1,-2-1 1,0 0 0,-1-1-1,-2-1 1,18-44 0,-27 58 6,-1 0 0,0-1 0,0 1 0,-1-1 0,-1 0 0,0 0 0,-1-19 0,0 31 0,0-1 0,0 0-1,0 0 1,0 1 0,0-1 0,0 0 0,0 0-1,0 1 1,0-1 0,0 0 0,0 1 0,0-1 0,-1 0-1,1 0 1,0 1 0,-1-1 0,1 0 0,0 1-1,-1-1 1,1 1 0,-1-1 0,1 1 0,-1-1-1,1 0 1,-1 1 0,0 0 0,1-1 0,-1 1 0,1-1-1,-1 1 1,0 0 0,1-1 0,-1 1 0,0 0-1,0 0 1,1 0 0,-1-1 0,0 1 0,0 0-1,1 0 1,-1 0 0,0 0 0,0 0 0,1 0 0,-1 1-1,0-1 1,1 0 0,-1 0 0,0 0 0,0 1-1,1-1 1,-2 1 0,-1 0 21,0 1 0,0 0 0,0 0 0,0 0-1,1 0 1,-1 0 0,1 1 0,-1-1 0,1 1 0,-4 4 0,-3 10-9,0 1 0,1 0 1,0 0-1,2 0 0,0 1 1,1 0-1,1 0 0,1 0 0,1 1 1,0-1-1,2 1 0,0-1 1,3 26-1,-2-42-26,0 1 0,0-1 0,0 0 0,1 0 0,-1-1 0,1 1 0,-1 0 0,1 0 0,0-1 0,0 1 0,0-1 0,0 1 0,1-1 0,-1 0 0,1 0 0,-1 0 0,1 0 0,0-1 0,0 1 0,0-1 0,0 1 0,0-1 0,0 0 0,0 0 0,0 0 0,0-1 0,0 1 0,0-1 0,1 0 0,-1 0 0,0 0 0,0 0 0,1 0 0,3-2 0,3 1 0,1-1 0,-1 0 0,0 0 0,1-2 0,-1 1 0,0-1 0,-1 0 0,1-1 0,11-8 0,-10 5 0,0 0 0,-1 0 0,0-1 0,0-1 0,-1 0 0,0 0 0,-1-1 0,0 0 0,-1 0 0,0-1 0,7-17 0,-18 41 0,-3 6 0,0 1 0,2 0 0,0 0 0,1 1 0,1-1 0,1 1 0,1 0 0,1 23 0,0-41 0,0 0 0,0 0 0,1 1 0,-1-1 0,1 0 0,-1 0 0,1 0 0,0 0 0,-1 0 0,1 0 0,0 0 0,1 0 0,-1 0 0,0 0 0,0 0 0,1-1 0,-1 1 0,1-1 0,0 1 0,-1-1 0,1 1 0,0-1 0,0 0 0,0 0 0,0 0 0,0 0 0,0 0 0,0 0 0,0-1 0,0 1 0,0-1 0,0 1 0,1-1 0,-1 0 0,0 0 0,0 0 0,0 0 0,1 0 0,-1-1 0,0 1 0,0 0 0,0-1 0,0 0 0,0 0 0,3-1 0,5-1 0,0-1 0,0-1 0,0 0 0,-1 0 0,0-1 0,0 0 0,0-1 0,7-7 0,2-5 0,-2 0 0,0-1 0,-1 0 0,15-28 0,-22 34 0,-1 0 0,0 0 0,-2-1 0,1 1 0,-2-1 0,0 0 0,-1-1 0,2-16 0,-5 31 0,1-1 0,-1 1 0,0 0 0,0 0 0,0 0 0,0-1 0,0 1 0,0 0 0,0 0 0,0 0 0,0 0 0,0-1 0,-1 1 0,1 0 0,-1 0 0,1 0 0,-1 0 0,1 0 0,-1 0 0,1 0 0,-1 0 0,0 0 0,-1-1 0,1 2 0,0 0 0,0 0 0,0 0 0,0 0 0,0 0 0,0 0 0,1 1 0,-1-1 0,0 0 0,0 1 0,0-1 0,0 0 0,0 1 0,0-1 0,0 1 0,1 0 0,-1-1 0,0 1 0,0 0 0,0 1 0,-7 5 0,2 1 0,-1 0 0,1 0 0,-5 10 0,3-3 0,0 0 0,1 1 0,1-1 0,0 1 0,1 1 0,1-1 0,1 1 0,0 0 0,1 0 0,1 0 0,1 27 0,1-41 1,-1-1-1,1 0 1,0 1 0,-1-1-1,1 0 1,0 0 0,0 1-1,1-1 1,-1 0 0,0 0-1,1 0 1,-1 0 0,1-1-1,0 1 1,-1 0 0,1-1-1,0 1 1,0-1 0,4 3-1,-1-2 2,0 0-1,0 0 1,0 0-1,0-1 1,0 1-1,1-1 1,-1-1-1,10 1 1,-6 0-14,0-2-1,0 1 1,0-1 0,0 0 0,0-1 0,0 0 0,-1-1 0,1 0-1,-1 0 1,16-9 0,-20 9-450,0 0-1,0 0 0,0-1 1,-1 1-1,1-1 0,-1 0 1,0 0-1,0-1 0,0 1 1,-1 0-1,4-8 0,4-21-6690</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8.743"/>
    </inkml:context>
    <inkml:brush xml:id="br0">
      <inkml:brushProperty name="width" value="0.025" units="cm"/>
      <inkml:brushProperty name="height" value="0.025" units="cm"/>
    </inkml:brush>
  </inkml:definitions>
  <inkml:trace contextRef="#ctx0" brushRef="#br0">49 1 18802,'0'0'10089,"-49"0"-9384,49 2-641,6 1-416,8-3-2851,-1 0-3748</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19.755"/>
    </inkml:context>
    <inkml:brush xml:id="br0">
      <inkml:brushProperty name="width" value="0.025" units="cm"/>
      <inkml:brushProperty name="height" value="0.025" units="cm"/>
    </inkml:brush>
  </inkml:definitions>
  <inkml:trace contextRef="#ctx0" brushRef="#br0">110 0 18065,'0'0'4773,"-16"73"-2723,2-23-481,0 9-352,1 0-480,1 0-385,1-2-224,9-8-64,1-5-64,1-10-864,0-7-1218,-3-8-961,-6-7-2434,-6-7-7239</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0.082"/>
    </inkml:context>
    <inkml:brush xml:id="br0">
      <inkml:brushProperty name="width" value="0.025" units="cm"/>
      <inkml:brushProperty name="height" value="0.025" units="cm"/>
    </inkml:brush>
  </inkml:definitions>
  <inkml:trace contextRef="#ctx0" brushRef="#br0">0 145 16720,'0'0'5029,"66"3"-3236,-23-3 289,6 0-224,6-9-801,4-4-577,-2-2-383,-6-1-129,-4 1-1218,-9-2-1280,-15 0-577,-12-5-1313,-11-1-4260</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0.410"/>
    </inkml:context>
    <inkml:brush xml:id="br0">
      <inkml:brushProperty name="width" value="0.025" units="cm"/>
      <inkml:brushProperty name="height" value="0.025" units="cm"/>
    </inkml:brush>
  </inkml:definitions>
  <inkml:trace contextRef="#ctx0" brushRef="#br0">1 38 13805,'0'0'10410,"51"-2"-9449,-2 2 448,13 0-224,7-3-544,2-3-481,1-1-96,-7 1-1441,-10 0-3011,-16-1-3556</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0.912"/>
    </inkml:context>
    <inkml:brush xml:id="br0">
      <inkml:brushProperty name="width" value="0.025" units="cm"/>
      <inkml:brushProperty name="height" value="0.025" units="cm"/>
    </inkml:brush>
  </inkml:definitions>
  <inkml:trace contextRef="#ctx0" brushRef="#br0">8 14 14446,'0'0'9721,"0"12"-8322,-2 9-628,-1 2-50,1 1 0,1-1 0,1 0 1,7 46-1,-7-68-689,1 0-1,0 1 1,-1-1 0,1 0-1,0 0 1,0 0 0,0 0-1,0 0 1,0 0 0,0 0-1,0 0 1,0 0 0,0 0-1,0 0 1,0 0 0,1-1-1,-1 1 1,0-1 0,1 1-1,-1-1 1,0 1 0,1-1-1,-1 0 1,1 0 0,-1 1 0,0-1-1,1 0 1,-1 0 0,1-1-1,-1 1 1,0 0 0,1 0-1,-1-1 1,1 1 0,-1-1-1,3 0 1,4-2 133,1 0 0,0-1 0,-1 0 0,12-7 0,93-74 436,-82 60-592,0 1 1,62-35-1,-91 58-13,-1 0-1,1 0 0,-1 0 0,1 1 0,0-1 0,-1 0 0,1 1 0,0-1 1,-1 1-1,1 0 0,0 0 0,-1 0 0,1 0 0,0 0 0,0 0 0,-1 0 1,1 0-1,0 0 0,1 1 0,-1 0-5,-1 0-1,0 0 1,0 0 0,0 0-1,-1 0 1,1 0 0,0 0-1,0 0 1,0 0 0,-1 0-1,1 0 1,0 0 0,-1 0-1,1 1 1,-1-1 0,0 0-1,1 0 1,-1 1 0,0 1-1,1 8 0,-1 0 0,0 0 0,-1 0-1,-3 18 1,3-25 51,-14 54 46,10-45-51,2 0 0,-1 0 0,2 0 1,-3 24-1,6-37-45,0 1 1,0 0-1,0-1 1,-1 1-1,1 0 1,0-1-1,0 1 1,0-1-1,0 1 1,0-1-1,0 0 1,0 1-1,0-1 1,1 0-1,-1 0 1,0 0-1,0 0 1,0 0-1,0 0 1,0 0-1,0 0 1,0 0-1,0 0 1,0-1-1,0 1 1,2-1-1,34-7-1842,18-13-3577,-2-7-4372,-28 7 971</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1.490"/>
    </inkml:context>
    <inkml:brush xml:id="br0">
      <inkml:brushProperty name="width" value="0.025" units="cm"/>
      <inkml:brushProperty name="height" value="0.025" units="cm"/>
    </inkml:brush>
  </inkml:definitions>
  <inkml:trace contextRef="#ctx0" brushRef="#br0">123 129 14029,'0'0'9647,"-5"10"-8548,-8 15-395,2 1 0,1 0 0,2 1 0,-9 41 0,-16 127 2287,26-146-2466,-7 132 31,12-292-1700,0-54-1412,2 163 2557,0 0-1,1-1 1,-1 1-1,1 0 1,0 0-1,-1 0 1,1 0-1,0 0 1,0-1-1,1 2 1,-1-1-1,0 0 1,1 0-1,-1 0 1,1 1-1,-1-1 1,1 0-1,0 1 1,2-2-1,45-22 303,-19 11-135,9-7 44,-1-3 0,-1-1 0,60-54-1,-87 70-99,0 0-1,0-1 0,-1-1 0,0 0 1,-1 0-1,0 0 0,-1-1 0,0 0 0,-1-1 1,-1 1-1,1-1 0,-2-1 0,0 1 1,-1 0-1,0-1 0,1-19 0,-4 32-110,0 1 0,0 0 1,0-1-1,0 1 0,0-1 0,0 1 0,0 0 0,0-1 0,0 1 0,0 0 0,0-1 1,0 1-1,0 0 0,-1-1 0,1 1 0,0 0 0,0-1 0,0 1 0,-1 0 0,1 0 1,0-1-1,0 1 0,-1 0 0,1 0 0,0-1 0,0 1 0,-1 0 0,1 0 0,0 0 1,-1-1-1,1 1 0,0 0 0,-1 0 0,1 0 0,-1 0 0,1 0 0,0 0 0,-1 0 1,1 0-1,0 0 0,-1 0 0,1 0 0,-1 0 0,1 0 0,0 0 0,-1 0 0,1 0 1,0 0-1,-1 1 0,1-1 0,0 0 0,-1 0 0,1 1 0,-20 12-152,-3 18 147,2 2 0,1 0 0,2 1 0,1 1-1,-14 43 1,23-57 29,-1-2 80,0 0 0,2 0 0,1 1 0,0 0 0,2 1 0,0-1 0,1 1 0,0 32 0,3-51-103,0 0 0,0-1 0,0 1 0,1 0 0,-1-1 0,0 1 0,1-1 0,-1 1 0,1 0 0,0-1 0,-1 1 0,1-1 0,0 0-1,0 1 1,0-1 0,0 0 0,0 1 0,0-1 0,1 0 0,-1 0 0,0 0 0,1 0 0,-1 0 0,0 0 0,1 0 0,1 0 0,1 0-24,-1 0 0,1-1 1,-1 0-1,1 1 1,0-1-1,-1-1 0,1 1 1,-1 0-1,1-1 0,-1 0 1,7-2-1,3-1-611,-1-1 1,1-1-1,-1 0 0,0-1 0,16-12 1,-7 2-2601,-1-2 1,0 0-1,17-24 1,-12 10-4471</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2.277"/>
    </inkml:context>
    <inkml:brush xml:id="br0">
      <inkml:brushProperty name="width" value="0.025" units="cm"/>
      <inkml:brushProperty name="height" value="0.025" units="cm"/>
    </inkml:brush>
  </inkml:definitions>
  <inkml:trace contextRef="#ctx0" brushRef="#br0">149 236 10762,'0'0'7768,"-7"8"-5719,-30 29-37,15-15 314,1 0 0,-34 46 0,54-67-2291,1 0-1,-1-1 1,0 1-1,1 0 1,-1 0 0,1 0-1,0 0 1,-1 0-1,1 0 1,0 0-1,-1 0 1,1 0-1,0 0 1,0 0 0,0 0-1,0 0 1,0 0-1,0 0 1,0 0-1,0 0 1,0 0-1,1 1 1,-1-1-22,1-1 0,-1 1 0,1-1 0,0 1 1,-1-1-1,1 0 0,0 1 0,0-1 0,-1 0 0,1 1 1,0-1-1,-1 0 0,1 0 0,0 0 0,0 0 0,0 0 0,-1 0 1,1 0-1,0 0 0,0 0 0,1 0 0,4-1 13,0 0 0,-1-1 0,1 0 0,0 0 0,-1 0 0,8-4 0,8-7-79,0-1 0,-1-1 1,20-20-1,-31 27-46,-1 0-1,0-1 1,0 0 0,-1-1-1,-1 0 1,1 0-1,-2 0 1,9-20-1,-23 56-263,2-8 346,0-1 0,2 1 0,0 0 0,1 0 0,0 0 0,2 1 0,0-1 0,1 1 0,2 23 0,-1-40 23,1 0 0,-1 0 0,0 0 0,1 0-1,-1 0 1,1-1 0,0 1 0,-1 0 0,1 0 0,0-1 0,0 1 0,0 0 0,1-1 0,-1 1 0,0-1 0,0 0 0,1 1 0,-1-1 0,1 0 0,-1 0 0,1 0 0,0 0 0,-1 0 0,4 1 0,-1-1 19,0 0 0,-1-1 0,1 0-1,-1 0 1,1 0 0,0 0 0,-1-1 0,1 1 0,-1-1 0,1 0 0,-1 0-1,5-2 1,6-3 115,0-1 0,-1-1 1,0 0-1,0 0 0,13-12 0,0-4-108,-2-1 0,-1-1 0,-1-1 0,-1-1 0,-1-1 0,-2-1 0,-1 0 0,-1-2 0,-1 1 0,-2-2 0,9-36 0,-15 26-385,-7 43 349,0 0 1,0 0-1,0 0 0,0 0 0,0 0 0,0-1 1,0 1-1,0 0 0,0 0 0,0 0 0,0 0 1,0 0-1,0-1 0,0 1 0,0 0 0,0 0 1,0 0-1,-1 0 0,1 0 0,0-1 0,0 1 1,0 0-1,0 0 0,0 0 0,0 0 0,0 0 1,0 0-1,0 0 0,-1-1 0,1 1 0,0 0 1,0 0-1,0 0 0,0 0 0,0 0 0,-1 0 1,1 0-1,0 0 0,0 0 0,0 0 0,0 0 1,0 0-1,-1 0 0,1 0 0,0 0 0,0 0 1,0 0-1,0 0 0,0 0 0,-1 0 0,1 0 1,0 0-1,0 0 0,0 0 0,0 0 0,0 0 1,-1 1-1,-13 18-85,-96 191 712,99-186-420,2 0 0,1 1 0,0-1 0,2 2 0,1-1 0,1 0 1,-1 30-1,5-54-199,0 1 0,0-1 0,0 0 0,0 1 0,0-1 0,0 0 0,1 1 0,-1-1 0,0 0 0,1 1 0,-1-1 0,1 0 0,0 1 0,-1-1 0,1 0 0,0 0 0,1 1 0,-2-1 0,1-1 0,-1 1 0,1-1 1,0 0-1,-1 0 0,1 1 0,0-1 0,-1 0 0,1 0 1,0 0-1,0 1 0,-1-1 0,1 0 0,0 0 0,0 0 1,-1 0-1,1-1 0,0 1 0,-1 0 0,1 0 1,0 0-1,1-1 0,1 0 5,0-1 0,0 0 1,0 1-1,-1-1 0,1 0 0,0-1 1,-1 1-1,1 0 0,-1-1 0,0 1 1,0-1-1,2-3 0,5-14-9,-1-1 0,-1-1 0,-1 1 0,0-1 0,-2 0 0,-1 0 0,1-32 0,-6 79 0,1-13 0,0-1 0,0 1 0,1-1 0,4 23 0,-4-31 0,0-1 0,1 0 0,0 1 0,0-1 0,-1 0 0,1 0 0,1 0 0,-1 1 0,0-1 0,0 0 0,1-1 0,-1 1 0,1 0 0,0 0 0,-1-1 0,1 1 0,0-1 0,0 1 0,0-1 0,0 0 0,0 0 0,0 0 0,0 0 0,1 0 0,-1 0 0,0 0 0,1-1 0,-1 1 0,4-1 0,1 0 0,0 0 0,0 0 0,0-1 0,0 0 0,0 0 0,0-1 0,-1 1 0,1-2 0,-1 1 0,1-1 0,-1 0 0,0 0 0,0-1 0,0 1 0,0-1 0,-1-1 0,8-7 0,0 0 0,-1-1 0,0-1 0,-1 0 0,-1-1 0,0 0 0,8-20 0,-46 98 0,-24 78 0,50-133 0,0-1 0,0 1 0,1 0 0,0-1 0,-1 15 0,3-22-29,-1 0 0,0 1 1,0-1-1,0 0 0,1 0 0,-1 1 1,0-1-1,1 0 0,-1 0 0,0 0 1,1 1-1,-1-1 0,0 0 0,1 0 1,-1 0-1,0 0 0,1 0 0,-1 0 1,0 0-1,1 0 0,-1 0 0,0 0 1,1 0-1,-1 0 0,0 0 0,1 0 1,-1 0-1,1 0 0,-1 0 0,0 0 1,1 0-1,-1 0 0,0-1 0,1 1 1,-1 0-1,0 0 0,0 0 0,1-1 0,-1 1 1,0 0-1,1-1 0,15-8-3733,1-14-3269,1-8-3838</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2.811"/>
    </inkml:context>
    <inkml:brush xml:id="br0">
      <inkml:brushProperty name="width" value="0.025" units="cm"/>
      <inkml:brushProperty name="height" value="0.025" units="cm"/>
    </inkml:brush>
  </inkml:definitions>
  <inkml:trace contextRef="#ctx0" brushRef="#br0">0 0 10698,'0'0'12049,"0"9"-11761,0-6-345,0 0 0,0-1-1,0 1 1,1 0 0,-1 0-1,1 0 1,-1-1 0,1 1-1,0 0 1,0-1 0,0 1 0,0-1-1,0 1 1,1-1 0,-1 1-1,1-1 1,0 0 0,0 0-1,0 0 1,0 0 0,0 0 0,0 0-1,0 0 1,0-1 0,1 1-1,-1-1 1,1 0 0,-1 1-1,5 0 1,24 12-5524,57 17 0,-36-16 6729,-33-10 1686,-17 1 5879,-9 3-5702,-16 11-3283,18-16 1333,-17 16 60,1 0 0,-22 29 0,37-42-891,1 0-1,-1 0 1,2 1 0,-1-1-1,1 1 1,0 0-1,0 1 1,1-1-1,1 0 1,-1 1-1,-1 15 1,4-23-230,0-1 0,1 1 0,-1 0 0,1 0 0,-1 0 0,1-1 0,-1 1 0,1 0 0,-1-1 0,1 1 0,0 0 0,-1-1 0,1 1 0,0-1 0,0 1 0,-1-1 0,1 0 0,0 1 0,0-1 0,0 0 0,0 1 0,-1-1 0,1 0 0,0 0 0,0 0 0,0 0 0,0 0 0,0 0 0,0 0 0,0 0 0,-1 0 0,1 0 0,0 0 0,0-1 0,0 1 0,0 0 0,1-1 0,39-10 0,54-41 0,-65 34 0,58-26 0,-87 44 0,-1-1 0,1 1 0,-1 0 0,1-1 0,0 1 0,-1 0 0,1-1 0,0 1 0,-1 0 0,1 0 0,0 0 0,0 0 0,-1 0 0,1 0 0,0 0 0,-1 0 0,1 0 0,0 0 0,0 0 0,-1 0 0,1 0 0,0 1 0,-1-1 0,1 0 0,0 1 0,-1-1 0,1 0 0,-1 1 0,1-1 0,0 0 0,-1 1 0,1-1 0,-1 1 0,1-1 0,-1 1 0,1 0 0,3 29 0,1 7 0,-5-36 0,1 0 0,-1 0 0,1 0 0,-1 0 0,1 0 0,0 0 0,-1 0 0,1 0 0,0 0 0,0 0 0,0 0 0,0 0 0,0-1 0,0 1 0,0 0 0,0-1 0,0 1 0,0-1 0,0 1 0,0-1 0,1 1 0,-1-1 0,0 0 0,0 0 0,0 0 0,1 1 0,0-1 0,10-1 0,0 0 0,0-1 0,0 0 0,0 0 0,0-2 0,21-8 0,-24 8 0,0 1 0,0-1 0,0 1 0,1 1 0,0 0 0,-1 0 0,1 1 0,0 1 0,0-1 0,19 3 0,-28-2-33,0 1 1,0 0-1,0-1 0,0 1 1,0 0-1,-1 0 0,1 0 1,0-1-1,0 1 0,-1 0 1,1 0-1,0 0 0,-1 0 1,1 0-1,-1 0 0,1 1 1,-1-1-1,0 0 1,1 0-1,-1 0 0,0 0 1,0 0-1,0 1 0,0-1 1,0 2-1,0-2-216,0 1 0,1 0 0,-1-1 0,0 1 0,1-1 0,-1 1 0,1-1 0,-1 1 0,1-1 0,0 1 0,-1-1 0,1 1 0,2 1 0</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3.339"/>
    </inkml:context>
    <inkml:brush xml:id="br0">
      <inkml:brushProperty name="width" value="0.025" units="cm"/>
      <inkml:brushProperty name="height" value="0.025" units="cm"/>
    </inkml:brush>
  </inkml:definitions>
  <inkml:trace contextRef="#ctx0" brushRef="#br0">297 1 18161,'0'0'2621,"-14"10"-485,-9 7-1365,1 2 0,0 1 1,2 0-1,0 2 1,-26 37-1,23-23 348,0 2 0,-32 75 0,49-99-1002,1 1 1,1 0-1,0 0 1,0 0 0,2 1-1,0-1 1,1 1-1,0-1 1,1 1-1,1-1 1,4 26-1,-3-36-205,0 1 0,0-1 0,0 0 0,1 0-1,0 0 1,0 0 0,0 0 0,0-1 0,1 1 0,0-1-1,0 0 1,0 0 0,0-1 0,1 1 0,-1-1 0,1 0-1,0 0 1,0 0 0,0-1 0,0 0 0,0 0 0,1 0-1,10 2 1,3 0-1125,0-1 0,0-1-1,0 0 1,1-2 0,34-3 0,5-8-3330,-2-9-2493</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3.713"/>
    </inkml:context>
    <inkml:brush xml:id="br0">
      <inkml:brushProperty name="width" value="0.025" units="cm"/>
      <inkml:brushProperty name="height" value="0.025" units="cm"/>
    </inkml:brush>
  </inkml:definitions>
  <inkml:trace contextRef="#ctx0" brushRef="#br0">135 6 12684,'0'0'14974,"-10"10"-13981,-1 1-783,0 0 0,1 1 0,1 0 0,0 1 0,0 0 0,1 1 0,1 0 0,-6 15 0,5-10 7,2 0 0,0 0 0,1 0 0,1 1 0,0 0 0,2-1 1,0 1-1,2 23 0,0-42-213,0 0 1,1 0 0,-1 0 0,1 0-1,-1 1 1,1-1 0,-1 0-1,1 0 1,0 0 0,0 0-1,-1 0 1,1 0 0,0 0 0,0-1-1,0 1 1,0 0 0,0 0-1,0-1 1,0 1 0,0-1 0,0 1-1,0-1 1,1 1 0,-1-1-1,0 1 1,0-1 0,0 0-1,1 0 1,-1 0 0,0 0 0,0 0-1,1 0 1,-1 0 0,0 0-1,0 0 1,1-1 0,-1 1 0,0 0-1,2-2 1,4 1 7,-1-1 0,1 0 0,0 0 0,-1-1 0,0 0 0,8-5 0,8-7-12,-1-1 0,-1-1 0,-1-1 0,0 0 0,-1-2 0,-1 0 0,-1-1 0,-1-1 0,-1 0 0,17-34 0,-26 43 0,-13 36 0,8-22 0,0 0 0,-1 1 0,1-1 0,0 0 0,-1 1 0,1-1 0,0 0 0,0 0 0,0 1 0,0-1 0,0 0 0,1 1 0,-1-1 0,0 0 0,1 0 0,0 2 0,0-2 0,0-1 0,0 0 0,0 0 0,1 0 0,-1 0 0,0 0 0,0 0 0,0-1 0,0 1 0,1 0 0,-1 0 0,0-1 0,0 1 0,0-1 0,0 1 0,0-1 0,0 1 0,0-1 0,0 0 0,0 0 0,0 1 0,0-1 0,-1 0 0,1 0 0,0 0 0,0 0 0,0-1 0,3-2-399,1-1 0,-1 0 0,0 0-1,0-1 1,0 1 0,-1-1 0,0 0 0,0 0 0,0 0 0,-1 0-1,0 0 1,2-12 0,1-13-7096</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4.178"/>
    </inkml:context>
    <inkml:brush xml:id="br0">
      <inkml:brushProperty name="width" value="0.025" units="cm"/>
      <inkml:brushProperty name="height" value="0.025" units="cm"/>
    </inkml:brush>
  </inkml:definitions>
  <inkml:trace contextRef="#ctx0" brushRef="#br0">84 0 17008,'0'0'10474,"13"57"-8360,-13-16-929,-3 2-544,-4 1-289,0 0-128,2-4-96,0-3-64,1-5-192,-1-1-1281,-4-7-1698,-3-9-1762,-6-8-1697,-4-7-9513</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4.551"/>
    </inkml:context>
    <inkml:brush xml:id="br0">
      <inkml:brushProperty name="width" value="0.025" units="cm"/>
      <inkml:brushProperty name="height" value="0.025" units="cm"/>
    </inkml:brush>
  </inkml:definitions>
  <inkml:trace contextRef="#ctx0" brushRef="#br0">0 208 12684,'3'-13'1815,"-2"5"-1418,0-1 1,1 1-1,0 0 1,1 0-1,0 0 0,0 0 1,1 0-1,0 1 0,0-1 1,0 1-1,1 0 1,0 0-1,1 1 0,0 0 1,11-11-1,-5 9 42,1 0-1,0 1 1,0 0-1,0 1 1,1 1-1,0 0 1,0 0-1,0 2 0,0 0 1,17-2-1,-21 4-315,-1 0 0,1 1-1,0 0 1,0 0 0,0 1-1,0 1 1,-1-1-1,1 1 1,0 1 0,-1 0-1,0 0 1,0 1-1,0 0 1,0 1 0,15 10-1,-22-14-64,0 0-1,0 1 1,0-1-1,0 1 1,0 0-1,0-1 1,-1 1 0,1 0-1,0 0 1,-1 0-1,0 0 1,1 0-1,-1 0 1,0 1-1,0-1 1,0 0-1,0 1 1,-1-1 0,1 0-1,-1 1 1,1-1-1,-1 1 1,0-1-1,0 1 1,0-1-1,0 1 1,0-1 0,-1 1-1,1-1 1,-1 1-1,1-1 1,-1 0-1,0 1 1,0-1-1,0 0 1,0 1-1,-1-1 1,1 0 0,-1 0-1,1 0 1,-4 3-1,-3 3 247,-1-1 0,0 0 0,0-1-1,0 0 1,-1 0 0,0-1 0,-21 8-1,-112 22 380,116-28-7110,64-11 1126,5-2-1729</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4.878"/>
    </inkml:context>
    <inkml:brush xml:id="br0">
      <inkml:brushProperty name="width" value="0.025" units="cm"/>
      <inkml:brushProperty name="height" value="0.025" units="cm"/>
    </inkml:brush>
  </inkml:definitions>
  <inkml:trace contextRef="#ctx0" brushRef="#br0">128 0 15246,'0'0'14254,"-53"59"-13229,30-30-385,1 4-319,5-1-225,7-3-64,7-3-352,3-3-1026,10-9-1632,8-10-1571,8-4-3490</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25.252"/>
    </inkml:context>
    <inkml:brush xml:id="br0">
      <inkml:brushProperty name="width" value="0.025" units="cm"/>
      <inkml:brushProperty name="height" value="0.025" units="cm"/>
    </inkml:brush>
  </inkml:definitions>
  <inkml:trace contextRef="#ctx0" brushRef="#br0">298 0 12620,'0'0'14403,"7"13"-12940,14 29-844,-2 0 0,-2 2 0,14 53 1,-26-80-491,-2-1-1,0 1 1,0-1 0,-2 1 0,0 0 0,-1 0 0,-1-1 0,0 1 0,-1 0-1,-1-1 1,0 1 0,-2-1 0,-6 19 0,-9 2-129,-2-1 0,0-1 0,-3-1 0,-1-1 0,-1-2 0,-1 0 0,-58 46 0,32-39-1682,16-24-3453,3-11-7042</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46.311"/>
    </inkml:context>
    <inkml:brush xml:id="br0">
      <inkml:brushProperty name="width" value="0.025" units="cm"/>
      <inkml:brushProperty name="height" value="0.025" units="cm"/>
    </inkml:brush>
  </inkml:definitions>
  <inkml:trace contextRef="#ctx0" brushRef="#br0">435 263 3203,'91'-34'5136,"-91"34"-5761,-25-3-2946,-25-2 3492,0 3 0,-1 1 1,1 3-1,0 1 1,0 3-1,-56 14 1,28-13 2243,62-6 268,20-1 2049,107 4-3365,0-5 0,-1-5 0,162-30 1,348-49 632,-401 61-1621,221-14 159,16-1-245,32 7 329,3 33-269,-192 1-98,389 19 22,-578-15-24,-42-3 9,125 20-1,-192-23-15,-1 0 0,1 0-1,0 0 1,-1 0-1,1 0 1,0 0 0,-1 0-1,1 0 1,0 0-1,-1 0 1,1 0-1,-1 0 1,1 1 0,0-1-1,-1 0 1,1 0-1,-1 1 1,1-1 0,-1 0-1,1 1 1,0-1-1,-1 1 1,0-1-1,1 1 1,-1-1 0,1 1-1,-1-1 1,0 1-1,1-1 1,-1 1 0,0-1-1,1 1 1,-1 0-1,0-1 1,0 1-1,0-1 1,0 1 0,1 0-1,-1-1 1,0 1-1,0 1 1,-1-1-7,0 0-1,0 0 1,-1 0-1,1 0 1,0 0 0,0 0-1,0 0 1,-1 0 0,1-1-1,-1 1 1,1 0-1,0-1 1,-1 1 0,1-1-1,-1 0 1,-2 1-1,-117 15 36,-1-5 0,-144-6 0,211-5-10,-635-23 66,-104-18-43,-1 34-683,795 7 645,-17-1 8,0 2-1,-33 5 0,47-5-29,0-1-1,1 0 1,-1 1 0,0-1-1,1 1 1,-1 0 0,0 0 0,1 0-1,0 0 1,-1 1 0,1-1-1,0 1 1,-1-1 0,1 1-1,0 0 1,0 0 0,0 0-1,0 0 1,1 0 0,-1 0-1,1 0 1,-1 1 0,1-1-1,0 1 1,0-1 0,0 1-1,-1 3 1,2-4-2,0-1 0,0 1 0,0-1 0,1 1 0,-1 0 0,1-1 0,-1 1 0,1-1 0,-1 1 0,1-1 0,0 1 0,0-1 0,0 1 0,0-1 0,0 0 0,0 1 0,0-1 0,0 0 0,1 0 0,-1 0 0,0 0 0,1 0 0,-1 0 0,0 0 0,1-1 0,1 2 0,48 15-8,-44-15 4,42 10-14,0-3-1,96 7 0,104-14-1,-164-3 72,428-25 21,-162 4-21,-168 19-143,-81 3-1479,178-22 1,-194 2-5063</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49.377"/>
    </inkml:context>
    <inkml:brush xml:id="br0">
      <inkml:brushProperty name="width" value="0.025" units="cm"/>
      <inkml:brushProperty name="height" value="0.025" units="cm"/>
    </inkml:brush>
  </inkml:definitions>
  <inkml:trace contextRef="#ctx0" brushRef="#br0">926 421 11403,'10'-60'920,"-4"35"-351,-2 0-1,-1 0 0,0-1 0,-3-40 0,-1 58-359,0 0 1,-1 0-1,0 0 1,0 0-1,-1 0 1,0 1-1,0-1 1,-1 1-1,0 0 0,0 0 1,-1 0-1,1 0 1,-2 1-1,1 0 1,-1 0-1,0 0 1,0 1-1,-11-8 0,5 6-52,0 0-1,-1 0 1,1 1-1,-1 1 1,0 0-1,0 1 0,-1 1 1,0 0-1,1 0 1,-1 2-1,0-1 1,0 2-1,0 0 0,-25 3 1,15 1-66,-1 1 0,1 1 0,0 1 0,1 1 0,0 1 0,0 1 0,-31 18 0,17-4 180,1 0 0,2 3 0,0 0 0,2 3-1,1 0 1,-52 68 0,66-75-146,1 0-1,1 1 1,1 0-1,2 2 1,0-1-1,2 1 1,0 1-1,2 0 1,1 0-1,1 1 1,-4 49-1,10-61-113,0 0 0,2 0 0,-1 0 0,2-1 0,0 1 0,1 0 0,0-1 0,1 0-1,1 0 1,1-1 0,0 1 0,12 17 0,-7-16-18,0 0 0,2 0 0,-1-1-1,2-1 1,0-1 0,1 0 0,0-1 0,34 19 0,-19-16 184,0 0 0,1-3 0,1 0 1,-1-2-1,2-2 0,0-1 1,-1-1-1,2-2 0,-1-2 0,0-1 1,44-4-1,-47-1-7,0-2 0,-1-1-1,1-1 1,-2-2 0,1-1 0,-1-2 0,-1 0 0,-1-2-1,0-1 1,0-1 0,-2-1 0,0-1 0,-1-2 0,-2 0-1,31-37 1,-34 36-38,-1-1-1,-1-1 1,-1 0 0,-2-2-1,0 1 1,-2-2-1,0 0 1,-2 0-1,-1-1 1,-2 0 0,0 0-1,-2-1 1,-1 0-1,-2 0 1,0 0-1,-5-51 1,2 67-132,-2 1 0,1 0 0,-1 0 0,-1 0 0,0 0 0,-1 1 0,0-1 0,-1 1 0,0 0 0,-1 1 0,0-1 0,0 2 0,-1-1 0,-1 1 0,1 0 0,-15-11 0,9 10 0,0 1 0,0 1 0,-1 0 0,0 1 0,-1 0 0,1 1 0,-1 1 0,0 1 0,-1 0 0,1 1 0,-30-2 0,11 3-1300,1 2 0,0 1-1,-47 7 1,65-5 332,0 1 1,1 0-1,-1 1 0,1 1 0,0 0 1,0 1-1,1 1 0,0 0 1,-17 13-1,22-14-9682</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0.861"/>
    </inkml:context>
    <inkml:brush xml:id="br0">
      <inkml:brushProperty name="width" value="0.025" units="cm"/>
      <inkml:brushProperty name="height" value="0.025" units="cm"/>
    </inkml:brush>
  </inkml:definitions>
  <inkml:trace contextRef="#ctx0" brushRef="#br0">42 17 13453,'0'9'3347,"-1"81"274,0 67-1260,10-1-3368,-6-86 223,-6-68-718,-3-12 913,-5-14-27,1-20 586,2 0-1,1-1 1,3 0 0,2 0 0,6-76-1,-3 115 105,0 0 0,0 0 0,1 0 0,0 0 0,1 0 0,-1 1 0,1-1 0,0 1 0,0 0 0,1 0 0,-1 0-1,1 0 1,0 0 0,1 1 0,-1 0 0,1 0 0,-1 0 0,1 0 0,1 1 0,-1 0 0,0 0 0,1 0-1,6-2 1,-7 4 117,0-1-1,-1 1 1,1 0-1,0 0 1,0 0-1,0 0 1,0 1-1,0 0 1,0 0-1,0 0 1,0 1-1,0 0 1,0 0-1,0 0 0,0 0 1,0 1-1,-1 0 1,1 0-1,-1 0 1,1 1-1,-1-1 1,0 1-1,0 0 1,0 0-1,0 1 1,0-1-1,-1 1 1,5 6-1,-6-8-99,-1 0 1,0-1-1,0 1 0,0 0 1,0 0-1,0 0 1,-1 0-1,1 0 0,-1 0 1,1 0-1,-1 0 0,1 0 1,-1 0-1,0 0 0,0 0 1,0 0-1,-1 1 0,1-1 1,0 0-1,-1 0 0,1 0 1,-1 0-1,0 0 1,1 0-1,-1-1 0,0 1 1,0 0-1,0 0 0,-1 0 1,1-1-1,0 1 0,-1-1 1,1 1-1,-1-1 0,1 1 1,-1-1-1,0 0 1,0 0-1,1 0 0,-4 1 1,-10 7 687,1-1 1,-1-1 0,-32 10-1,35-13-484,-100 23-87,148-26-3161,-10 0-1979,14-1-4479</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1.216"/>
    </inkml:context>
    <inkml:brush xml:id="br0">
      <inkml:brushProperty name="width" value="0.025" units="cm"/>
      <inkml:brushProperty name="height" value="0.025" units="cm"/>
    </inkml:brush>
  </inkml:definitions>
  <inkml:trace contextRef="#ctx0" brushRef="#br0">35 0 15278,'0'0'9834,"-29"55"-7784,24-31-673,5 2-800,0 0-481,4-1-705,10-6-1857,2-4-1474,0-8-1441,-4-7-2947</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1.561"/>
    </inkml:context>
    <inkml:brush xml:id="br0">
      <inkml:brushProperty name="width" value="0.025" units="cm"/>
      <inkml:brushProperty name="height" value="0.025" units="cm"/>
    </inkml:brush>
  </inkml:definitions>
  <inkml:trace contextRef="#ctx0" brushRef="#br0">8 38 3043,'0'0'22773,"62"-37"-22773,-39 43-64,0 0-832,0-2-642,-5 0-544,-6-2-608,-3-1-161,-5 0-1313</inkml:trace>
  <inkml:trace contextRef="#ctx0" brushRef="#br0" timeOffset="1">0 130 11147,'0'0'14894,"49"45"-14702,-16-50-128,-4 1-64,-1 4-641,-7 0-1601,-5 0-1505,-7 7-3204</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1.937"/>
    </inkml:context>
    <inkml:brush xml:id="br0">
      <inkml:brushProperty name="width" value="0.025" units="cm"/>
      <inkml:brushProperty name="height" value="0.025" units="cm"/>
    </inkml:brush>
  </inkml:definitions>
  <inkml:trace contextRef="#ctx0" brushRef="#br0">0 60 16015,'0'0'8616,"61"-14"-8552,-25 6-704,2-4-1955,-2-1-1665,-2 0-4740</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2.282"/>
    </inkml:context>
    <inkml:brush xml:id="br0">
      <inkml:brushProperty name="width" value="0.025" units="cm"/>
      <inkml:brushProperty name="height" value="0.025" units="cm"/>
    </inkml:brush>
  </inkml:definitions>
  <inkml:trace contextRef="#ctx0" brushRef="#br0">150 0 9673,'0'0'6988,"-8"12"-4388,-133 173 5071,143-217-18808,3-20 2517,-5 8 4539,0 14 6304,3 2 5331,3 20-372,6 12-4624,8 11-1333,2 7-869,53 49 1120,-20-28-10131,-37-31-3714</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2.609"/>
    </inkml:context>
    <inkml:brush xml:id="br0">
      <inkml:brushProperty name="width" value="0.025" units="cm"/>
      <inkml:brushProperty name="height" value="0.025" units="cm"/>
    </inkml:brush>
  </inkml:definitions>
  <inkml:trace contextRef="#ctx0" brushRef="#br0">1 119 16335,'0'0'1751,"13"0"470,96-6 1457,109-20-1,-9 0-2880,630-27 770,-711 47-1442,-29 4 131,-94 6-2163,-5-3 1637,0-1 0,-1 1 0,1-1 0,0 0 0,0 1 0,0-1 0,-1 0 0,1 1 0,0-1 0,0 1 0,-1-1 0,1 0 0,0 0 0,-1 1 0,1-1 0,-1 0 0,1 0 0,0 1 0,-1-1 0,1 0 0,-1 0 0,1 0 0,0 0 0,-1 0 0,1 1 0,-1-1 0,1 0 0,-1 0 0,-10 0-7908</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4.782"/>
    </inkml:context>
    <inkml:brush xml:id="br0">
      <inkml:brushProperty name="width" value="0.025" units="cm"/>
      <inkml:brushProperty name="height" value="0.025" units="cm"/>
    </inkml:brush>
  </inkml:definitions>
  <inkml:trace contextRef="#ctx0" brushRef="#br0">18 1 15086,'0'18'769,"0"6"576,-3 8 321,0 6-385,-3 3-288,1-1-673,4 1-224,1-5-32,0-5-32,0-6-32,0-7 33,1-3-33,4-8-257,-1-6-704,-2-1-992,-2-5-770,0-11-1313,-11-8-4548</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5.114"/>
    </inkml:context>
    <inkml:brush xml:id="br0">
      <inkml:brushProperty name="width" value="0.025" units="cm"/>
      <inkml:brushProperty name="height" value="0.025" units="cm"/>
    </inkml:brush>
  </inkml:definitions>
  <inkml:trace contextRef="#ctx0" brushRef="#br0">1 89 8776,'0'0'3161,"1"-11"-343,-1 6-2561,0 2-80,0 1-1,0-1 0,0 1 0,0-1 1,0 1-1,1-1 0,-1 1 1,1-1-1,-1 1 0,1 0 1,0-1-1,0 1 0,0 0 1,0-1-1,1 1 0,-1 0 0,1 0 1,-1 0-1,1 0 0,0 1 1,-1-1-1,1 0 0,0 1 1,0-1-1,0 1 0,1-1 1,-1 1-1,0 0 0,0 0 0,1 0 1,-1 0-1,5 0 0,9-2 303,1 0-1,0 2 1,0 0-1,0 1 1,1 0-1,-1 2 1,20 4-1,-25-4-371,0 1 1,0 0-1,0 1 0,0 1 0,-1 0 1,0 0-1,0 1 0,0 0 0,-1 1 1,16 14-1,-23-19-112,0 0 0,-1 1 0,0-1 0,1 1 0,-1 0 0,0-1 0,0 1 0,0 0 0,-1 0 0,1 0 0,-1 0 0,0 1-1,0-1 1,0 0 0,0 1 0,0-1 0,0 5 0,-2-5 65,1 0 0,-1 0-1,1 0 1,-1 0 0,0 0-1,0 0 1,-1 0 0,1 0-1,0-1 1,-1 1-1,0 0 1,0-1 0,1 0-1,-1 1 1,-5 3 0,-7 5 193,-1 0 0,0-2 1,0 1-1,-1-2 0,-23 9 1,16-6-583,14-5-127,6-2-3796,19-1-6190,5-3-2045</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5.487"/>
    </inkml:context>
    <inkml:brush xml:id="br0">
      <inkml:brushProperty name="width" value="0.025" units="cm"/>
      <inkml:brushProperty name="height" value="0.025" units="cm"/>
    </inkml:brush>
  </inkml:definitions>
  <inkml:trace contextRef="#ctx0" brushRef="#br0">1 0 17681,'0'0'12331,"5"56"-12106,-5-34-129,-3 4-64,1-2 0,2 1 0,0-3-256,0-2-609,0-2-1057,3-5-1505,0-4-2082,-2-2-5382</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5.830"/>
    </inkml:context>
    <inkml:brush xml:id="br0">
      <inkml:brushProperty name="width" value="0.025" units="cm"/>
      <inkml:brushProperty name="height" value="0.025" units="cm"/>
    </inkml:brush>
  </inkml:definitions>
  <inkml:trace contextRef="#ctx0" brushRef="#br0">0 294 11499,'0'0'15438,"48"-12"-13612,-24 7-929,4 0-449,0 3-287,0-1-129,-2 0 0,-2 0-769,-7-1-1697,-6 1-609,-8-6-481,-3-1-2081,-1-3-6182</inkml:trace>
  <inkml:trace contextRef="#ctx0" brushRef="#br0" timeOffset="1">15 2 12204,'0'0'13484,"52"-1"-13195,-19 10-225,3 1-225,2-1-1760,-2 0-2467,-3-4-4325</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6.187"/>
    </inkml:context>
    <inkml:brush xml:id="br0">
      <inkml:brushProperty name="width" value="0.025" units="cm"/>
      <inkml:brushProperty name="height" value="0.025" units="cm"/>
    </inkml:brush>
  </inkml:definitions>
  <inkml:trace contextRef="#ctx0" brushRef="#br0">23 1 15439,'0'0'5568,"-4"9"-3097,0-1-1806,1-4-404,2-1 0,-1 1 0,0 0 0,1 0 0,-1 0 0,1 0 0,0 0-1,0 0 1,1 0 0,-1 0 0,1 0 0,0 7 0,1-10-245,0 0-1,-1 0 0,1-1 0,0 1 0,-1 0 1,1-1-1,0 1 0,0-1 0,0 1 1,0-1-1,0 1 0,0-1 0,-1 1 0,1-1 1,0 0-1,0 0 0,0 1 0,0-1 1,0 0-1,0 0 0,0 0 0,0 0 0,0 0 1,2-1-1,29-1 213,-25-1-429,0 0 1,1 0-1,-2-1 1,1 1-1,12-10 1,-15 9 201,1 1 0,0-1 0,1 1 0,-1 0 0,0 0 0,1 1 0,0 0 0,-1 0 0,1 0 0,0 1 0,6-2 1,-11 40 3473,-1-36-3428,-1 1 1,1-1-1,0 1 0,0 0 1,0-1-1,1 1 1,-1-1-1,0 1 0,0-1 1,1 1-1,-1-1 1,1 1-1,-1-1 1,1 1-1,0-1 0,0 0 1,0 1-1,-1-1 1,1 0-1,0 0 0,1 0 1,-1 0-1,0 0 1,0 0-1,0 0 0,3 2 1,-1-2-22,1-1 1,0 1-1,-1-1 0,1 0 1,0 1-1,0-2 0,-1 1 1,1 0-1,0-1 0,-1 0 1,6-1-1,36-18-979,-40 17 802,0 0 0,1 0 1,-1 1-1,1-1 0,-1 1 0,1 0 0,0 1 1,0 0-1,9-2 0,-13 41 1662,-4-25-1537,0 16 31,5-13-3791,3-10-3303</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7.152"/>
    </inkml:context>
    <inkml:brush xml:id="br0">
      <inkml:brushProperty name="width" value="0.025" units="cm"/>
      <inkml:brushProperty name="height" value="0.025" units="cm"/>
    </inkml:brush>
  </inkml:definitions>
  <inkml:trace contextRef="#ctx0" brushRef="#br0">1694 423 8104,'0'0'4916,"-6"-10"-2620,-61-91 2614,42 70-4183,-36-34-1,40 45-733,-1 0 0,-1 2 1,-1 0-1,0 2 0,-1 1 0,-52-24 0,38 25 7,1 1 0,-2 2 0,1 1 0,-1 2 0,-1 2 0,-61-1 0,77 7 27,1 1 0,-1 1 1,1 1-1,0 1 0,-1 1 0,2 1 0,-1 1 0,1 2 0,0 0 0,1 1 0,0 1 0,-21 15 0,-16 19 29,3 3-1,1 2 1,3 3-1,2 2 0,3 1 1,2 3-1,-71 125 1,87-131 160,3 2 0,3 1 1,2 0-1,-25 107 0,36-115-100,2 0 1,3 1-1,2 0 0,1 1 0,3-1 0,10 66 1,-6-89-99,0-1-1,2 0 1,1 0 0,1-1 0,1 0 0,1 0 0,1-1 0,1-1 0,18 23 0,-10-18 15,2-1 0,1 0 0,0-2 0,2-1 1,1-1-1,39 24 0,-23-20-1,1-3 0,1-1 0,1-2 0,1-2 0,0-2 0,1-3 0,1-1 0,0-3 0,81 6 0,-66-13 359,0-2-1,0-3 1,0-2-1,-1-4 1,0-2 0,-1-3-1,0-2 1,-1-4-1,-1-2 1,-1-2 0,82-47-1,-61 23 56,-2-3-1,-3-4 0,115-107 1,-150 123-291,-1-3 1,-2-1 0,-2-2-1,-2-1 1,-2-2 0,-2 0-1,29-69 1,-48 91-174,0 0 0,-2-1 0,0-1 0,-3 1 0,0-1-1,-1 0 1,-2 0 0,-1-42 0,-3 53-19,0 0 0,0 0 0,-2 0-1,0 1 1,-1 0 0,-1 0 0,0 0 0,-1 0-1,-1 1 1,0 0 0,-1 1 0,-1 0 0,0 0-1,-1 1 1,-16-15 0,5 9-351,0 2-1,-2 0 1,0 1-1,-1 2 1,0 0-1,-1 2 1,-1 1 0,1 1-1,-2 1 1,0 1-1,-43-5 1,-13 2-2164,-1 4 1,-139 6-1,90 9-2204,6 9-3294</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3:59.129"/>
    </inkml:context>
    <inkml:brush xml:id="br0">
      <inkml:brushProperty name="width" value="0.025" units="cm"/>
      <inkml:brushProperty name="height" value="0.025" units="cm"/>
    </inkml:brush>
  </inkml:definitions>
  <inkml:trace contextRef="#ctx0" brushRef="#br0">287 139 3043,'-287'-74'9107,"287"74"-9084,0 0 0,0 0 1,1 0-1,-1 0 0,0 0 0,0 0 0,0 0 0,0 0 0,0 0 0,0-1 1,0 1-1,0 0 0,0 0 0,0 0 0,0 0 0,0 0 0,0 0 0,1 0 1,-1 0-1,0 0 0,0 0 0,0 0 0,0 0 0,0 0 0,0 0 0,0 0 1,0 0-1,0-1 0,0 1 0,0 0 0,0 0 0,0 0 0,0 0 0,0 0 1,0 0-1,0 0 0,0 0 0,0 0 0,0 0 0,0 0 0,0-1 0,0 1 1,0 0-1,0 0 0,0 0 0,0 0 0,0 0 0,0 0 0,0 0 0,0 0 0,-1 0 1,17-3 242,20 0-272,187 4 144,141-5-527,-351 4 428,-7 0-13,0 0 1,0 0-1,0 0 1,-1-1-1,1 0 1,0 0 0,0-1-1,-1 1 1,1-1-1,8-5 1,-39 2 1516,-100 6-1203,-155-3 1295,263-1-1248,35-2-308,37-3-81,415-7-510,-530 26 382,15-1 207,-487 41-1412,447-48-1676,8-3-2770</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09.711"/>
    </inkml:context>
    <inkml:brush xml:id="br0">
      <inkml:brushProperty name="width" value="0.025" units="cm"/>
      <inkml:brushProperty name="height" value="0.025" units="cm"/>
    </inkml:brush>
  </inkml:definitions>
  <inkml:trace contextRef="#ctx0" brushRef="#br0">695 113 4100,'-14'0'1704,"0"1"1,0 1-1,0 0 1,-19 6-1,11-1-1065,1 1 0,-24 12 0,4 3-251,-74 54 1,91-59 35,1 1-1,1 0 1,0 2 0,2 1-1,1 1 1,-33 49 0,40-51-167,1 0 0,1 1 0,0 1 0,2 0 0,1 0 0,1 1 0,0-1 0,2 1 0,-1 25 0,3-2-99,3 0 0,1 0 0,3 0 0,1 0 0,3-1 0,2 0 0,1-1 1,3 0-1,25 55 0,-23-65-157,1 0-1,2 0 1,1-2 0,2-1 0,1 0 0,1-2-1,1-1 1,2-1 0,1-2 0,1 0 0,50 31 0,-54-42 13,1-2 1,0 0 0,1-2 0,0-1 0,1-1 0,0-1 0,0-2 0,1-1-1,-1-2 1,1 0 0,0-2 0,0-1 0,0-2 0,0-1 0,0-1-1,-1-1 1,0-2 0,0-1 0,0-1 0,-1-2 0,-1-1 0,0 0 0,0-2-1,-1-2 1,-1 0 0,-1-1 0,44-41 0,-40 29 97,-1-2 0,-1-1 0,-1-1 0,-2-1 1,-2-1-1,-1-1 0,-2-1 0,25-71 0,-28 61 60,-2-1-1,-2-1 1,-3 0-1,-1-1 1,-3 1-1,-4-98 1,-4 108 220,-2 1 0,-1-1 1,-2 2-1,-1-1 0,-2 2 0,-2-1 0,-36-65 1,35 74-48,-2 0 1,-1 2-1,-2 0 1,0 1-1,-2 1 1,0 1-1,-2 1 1,0 1-1,-52-34 1,58 45-304,-1 0-1,1 2 1,-1 0 0,-1 1-1,0 1 1,1 1 0,-2 0 0,-34-2-1,27 6 19,0 1-1,0 1 1,0 2 0,1 1-1,-47 12 1,2 8 33,1 3 0,1 3 0,-116 70 0,76-37-638,-175 132 1,274-186 19,1 0 1,0 1-1,0 1 1,-10 13-1,18-21 206,1-1 0,0 0 0,-1 1 0,1-1 0,0 0 0,0 1 0,0 0 0,0-1 1,1 1-1,-1-1 0,1 1 0,-1 5 0,2-7-24,-1 0 0,0 1 1,1-1-1,-1 1 0,1-1 0,-1 0 1,1 1-1,0-1 0,0 0 1,-1 1-1,1-1 0,0 0 0,0 0 1,0 0-1,0 0 0,0 0 1,1 0-1,-1 0 0,0 0 0,0-1 1,1 1-1,-1 0 0,0-1 0,4 2 1,37 8-10137</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5.460"/>
    </inkml:context>
    <inkml:brush xml:id="br0">
      <inkml:brushProperty name="width" value="0.025" units="cm"/>
      <inkml:brushProperty name="height" value="0.025" units="cm"/>
    </inkml:brush>
  </inkml:definitions>
  <inkml:trace contextRef="#ctx0" brushRef="#br0">62 0 16656,'0'0'11931,"1"13"-10634,-1 36-721,-3 0 0,-1-1-1,-14 58 1,-3 28 4,15-87-576,1-11-20,-1 60 1,6-95-105,0 0 0,0 0 0,1 0 0,-1-1 0,0 1 0,0 0 1,0 0-1,0-1 0,1 1 0,-1 0 0,0 0 0,1-1 0,-1 1 0,1 0 0,-1-1 0,1 1 0,-1-1 0,1 1 0,-1 0 0,1-1 0,-1 1 0,1-1 0,0 0 0,1 2 0,12-5-8209,-2-10-5428</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6.910"/>
    </inkml:context>
    <inkml:brush xml:id="br0">
      <inkml:brushProperty name="width" value="0.025" units="cm"/>
      <inkml:brushProperty name="height" value="0.025" units="cm"/>
    </inkml:brush>
  </inkml:definitions>
  <inkml:trace contextRef="#ctx0" brushRef="#br0">36 596 19859,'0'0'2600,"-6"9"-700,-20 30 22,22-26 1379,15-16-2514,16-13-604,34-40 389,-2-2 1,82-105-1,83-146-522,-221 303-55,21-26 7,-24 31 6,1 0-1,-1 0 0,1 0 1,-1 1-1,1-1 0,0 0 1,-1 0-1,1 1 0,0-1 1,0 0-1,-1 1 0,1-1 1,0 1-1,0-1 0,0 1 1,0-1-1,0 1 0,0 0 1,0-1-1,0 1 0,0 0 1,0 0-1,0 0 0,0 0 0,0 0 1,0 0-1,1 0 0,-1 1-6,0 1 0,0 0-1,-1-1 1,1 1 0,0-1-1,-1 1 1,0 0-1,1-1 1,-1 1 0,0 0-1,0 0 1,0-1-1,0 1 1,0 0 0,0 0-1,0-1 1,-1 3 0,0 5 46,-2 29-20,-2 0 0,-2-1 0,-1 0 0,-2 0 0,-25 61 0,-15 56-2,45-130-25,0 0 0,1 0 0,0 40 0,1-90-45,-1 0 0,-1 0 0,-1 0-1,-1 1 1,-19-44 0,-7-27-63,33 94 60,-1 3 41,1 0 1,0 0-1,0 0 0,0 0 1,-1 0-1,1 0 0,0 0 1,0 0-1,0 0 1,1 0-1,-1 0 0,0 0 1,0 0-1,0 0 0,1 0 1,-1 0-1,1-1 0,-1 1 1,1 0-1,-1 0 0,1 0 1,1 1-1,13 20 160,-11-18-144,1 0 0,0 1 0,0-2 0,1 1 1,-1 0-1,1-1 0,-1 0 0,1-1 0,0 1 0,0-1 0,1 0 1,-1-1-1,0 1 0,0-1 0,1 0 0,-1-1 0,1 0 0,-1 0 1,1 0-1,-1-1 0,1 0 0,-1 0 0,0 0 0,0-1 0,8-3 0,5-1 19,0-2-1,0 0 0,0-2 0,-1 0 0,0-1 0,25-20 0,12-20-27,-55 51 0,0 0 0,0 0 0,1 0 0,-1 0 0,0 0 0,0 0 0,1 0 0,-1 1 0,0-1 0,0 0 0,1 0 0,-1 0 0,0 0 0,0 1 0,0-1 0,1 0 0,-1 0 0,0 0 0,0 1 0,0-1 0,0 0 0,0 0 0,1 0 0,-1 1 0,0-1 0,0 0 0,0 0 0,0 1 0,0-1 0,0 0 0,0 1 0,0-1 0,0 0 0,0 0 0,0 1 0,0-1 0,0 0 0,0 0 0,0 1 0,0-1 0,0 0 0,0 0 0,-1 1 0,1-1 0,0 1 0,0 16 0,-18 45 0,14-52 0,0 1 0,1 0 0,0 0 0,1 0 0,0 1 0,0-1 0,1 1 0,1-1 0,0 1 0,2 17 0,-1-28 0,-1 0 0,1 0 0,-1 1 0,1-1 0,0 0 0,0-1 0,-1 1 0,1 0 0,0 0 0,0 0 0,0 0 0,0-1 0,0 1 0,0 0 0,0-1 0,0 1 0,0-1 0,0 1 0,0-1 0,0 1 0,0-1 0,1 0 0,-1 0 0,0 1 0,0-1 0,0 0 0,1 0 0,-1 0 0,0 0 0,0-1 0,0 1 0,1 0 0,-1 0 0,0-1 0,0 1 0,0-1 0,0 1 0,0-1 0,2 0 0,4-2 0,0 0 0,0-1 0,0 1 0,-1-1 0,7-6 0,9-10 0,-1-1 0,-1-1 0,0-1 0,-2-1 0,-1 0 0,-1-2 0,17-36 0,-29 59 0,-3 10 0,-3 10 0,-24 62 0,18-59 0,1 0 0,1 1 0,0 0 0,-4 37 0,10-56-22,0-1 1,0 0-1,0 1 1,0-1-1,1 0 1,-1 0-1,0 1 1,0-1-1,1 0 1,-1 0-1,1 0 1,-1 0-1,1 1 1,0-1-1,-1 0 1,1 0-1,0 0 1,0 0-1,-1 0 0,1-1 1,0 1-1,0 0 1,0 0-1,0 0 1,0-1-1,1 1 1,-1-1-1,0 1 1,0-1-1,0 1 1,1-1-1,-1 0 1,0 1-1,0-1 1,0 0-1,1 0 1,-1 0-1,0 0 0,1 0 1,-1 0-1,0 0 1,0 0-1,1-1 1,-1 1-1,1-1 1,6 0-475,-1-1 0,0 0-1,0 0 1,0 0 0,0-1 0,11-6 0,18-18-6118,2-6-3161</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7.257"/>
    </inkml:context>
    <inkml:brush xml:id="br0">
      <inkml:brushProperty name="width" value="0.025" units="cm"/>
      <inkml:brushProperty name="height" value="0.025" units="cm"/>
    </inkml:brush>
  </inkml:definitions>
  <inkml:trace contextRef="#ctx0" brushRef="#br0">152 0 20628,'-8'4'4094,"-68"38"917,69-38-4758,1 0 0,1 0 0,-1 0 0,1 1-1,-1 0 1,2 0 0,-1 0 0,0 1 0,1-1-1,0 1 1,-6 12 0,10-17-264,0 1-1,0-1 1,0 1 0,0-1 0,0 0-1,0 1 1,1-1 0,-1 1 0,0-1-1,1 0 1,-1 1 0,1-1 0,0 0-1,-1 0 1,1 1 0,0-1-1,0 0 1,0 0 0,0 0 0,0 0-1,0 0 1,0 0 0,0 0 0,0 0-1,0 0 1,1-1 0,-1 1 0,0 0-1,0-1 1,1 1 0,-1-1-1,1 1 1,-1-1 0,0 0 0,3 1-1,61 13-558,-55-12 516,-1-1 35,-1 1 0,1-1 0,-1 2 0,0-1 0,0 1 0,0 1 0,0-1 0,12 9 0,-18-10 53,0-1 1,0 1 0,0 1 0,-1-1 0,1 0 0,0 0 0,-1 1 0,0-1-1,1 0 1,-1 1 0,0 0 0,0-1 0,0 1 0,-1 0 0,1-1 0,-1 1-1,1 0 1,-1-1 0,0 1 0,0 0 0,0 0 0,-1 0 0,1-1 0,-1 1-1,1 0 1,-1-1 0,0 1 0,0 0 0,0-1 0,0 1 0,-3 3 0,-3 6-28,-1 1 1,0-1 0,-1 0 0,0 0-1,-1-1 1,0-1 0,-1 0 0,0 0-1,-1-1 1,-18 11 0,29-19-50,-1 0 1,1 0-1,-1 0 0,0 0 0,1 0 1,-1-1-1,0 1 0,1-1 1,-1 1-1,0-1 0,0 0 1,0 0-1,-3 0 0,4 0-33,1 0 0,-1 0 0,0-1 0,1 1 0,-1 0 0,0-1 0,1 1 0,-1-1 0,0 1 0,1 0 0,-1-1 0,1 1 0,-1-1 0,1 0 0,-1 1 0,1-1 0,-1 1 0,1-1 0,0 0 0,-1 1 0,1-1 0,-1-1 0,0-4-764,0 1 0,1 0 0,-1-1 0,1 1 0,0 0-1,1-1 1,1-8 0,5-17-9421</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7.703"/>
    </inkml:context>
    <inkml:brush xml:id="br0">
      <inkml:brushProperty name="width" value="0.025" units="cm"/>
      <inkml:brushProperty name="height" value="0.025" units="cm"/>
    </inkml:brush>
  </inkml:definitions>
  <inkml:trace contextRef="#ctx0" brushRef="#br0">153 1 18417,'-6'8'4938,"-9"12"-4227,2 1 0,1 0 0,1 0 0,0 1 0,2 0-1,0 1 1,-5 27 0,6-16 34,1 0 0,2 1 0,2 0 0,1 58 0,2-90-745,0 0 0,1 1 0,-1-1 0,0 0 0,1 0 0,0 0 0,-1 0 0,1-1 0,1 1 0,-1 0 0,0 0 0,1 0 0,-1-1 0,1 1 0,0-1 0,-1 1 0,2-1 0,-1 0 0,0 0 0,0 0 0,0 0 0,1 0 0,-1 0 0,1 0 0,4 1 0,-4-2 0,1 0 0,0 0 0,0 0 0,-1-1 0,1 0 0,0 0 0,0 0 0,0 0 0,0 0 0,0-1 0,-1 1 0,1-1 0,0 0 0,0 0 0,-1-1 0,1 1 0,-1-1 0,1 0 0,5-4 0,23-19 0,-28 20 0,0 1 0,1-1 0,0 1 0,0 0 0,0 1 0,0-1 0,1 1 0,-1 0 0,1 0 0,0 1 0,0 0 0,7-2 0,-12 4 0,0 1 0,-1-1 0,1 0 0,0 1 0,-1-1 0,1 1 0,0-1 0,-1 1 0,1 0 0,-1-1 0,1 1 0,-1 0 0,1-1 0,-1 1 0,1 0 0,-1-1 0,0 1 0,1 0 0,-1 0 0,0 0 0,1-1 0,-1 1 0,0 0 0,0 0 0,0 0 0,0 0 0,0-1 0,0 1 0,0 0 0,0 0 0,-1 1 0,-1 31 0,-1-23 0,0 0 0,-1 0 0,0-1 0,0 1 0,-1-1 0,0 0 0,-1 0 0,0 0 0,0-1 0,-12 12 0,9-11 0,0 1 0,-1-2 0,0 1 0,0-2 0,-1 1 0,0-1 0,0-1 0,-15 7 0,24-12 3,-1 0-1,1 0 1,-1-1 0,1 1-1,-1 0 1,1-1-1,-1 0 1,0 1 0,1-1-1,-1 0 1,0 0 0,1-1-1,-1 1 1,1 0-1,-1-1 1,0 0 0,1 1-1,-1-1 1,1 0 0,0 0-1,-1-1 1,1 1-1,0 0 1,-1-1 0,1 1-1,0-1 1,0 0 0,1 0-1,-1 0 1,0 0-1,0 0 1,-2-4 0,2 1-29,0 0 1,0 0-1,0 0 1,0 0-1,1 0 1,0-1-1,0 1 1,0 0-1,1-1 1,0 1-1,0 0 1,0-1-1,1 1 1,0 0-1,0-1 1,1-4-1,0 6-598,0 1-1,0 0 1,0-1-1,1 1 1,-1 0-1,1 0 1,0 1-1,-1-1 1,1 0 0,1 1-1,-1 0 1,0-1-1,0 1 1,1 1-1,-1-1 1,7-2 0,-2 0-1349,26-14-6905</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8.329"/>
    </inkml:context>
    <inkml:brush xml:id="br0">
      <inkml:brushProperty name="width" value="0.025" units="cm"/>
      <inkml:brushProperty name="height" value="0.025" units="cm"/>
    </inkml:brush>
  </inkml:definitions>
  <inkml:trace contextRef="#ctx0" brushRef="#br0">53 4 25432,'0'0'3262,"-4"11"-662,-7 18-2355,1 1 1,2 0-1,1 1 1,2-1-1,-3 41 1,11-44-246,-3-27 0,0 0 0,0 0 0,1 0 0,-1 1 0,0-1 0,0 0 0,0 0 0,0 0 0,0 1 0,0-1 0,0 0 0,0 0 0,1 0 0,-1 0 0,0 1 0,0-1 0,0 0 0,0 0 0,1 0 0,-1 0 0,0 0 0,0 0 0,0 1 0,1-1 0,-1 0 0,0 0 0,0 0 0,0 0 0,1 0 0,-1 0 0,0 0 0,0 0 0,1 0 0,-1 0 0,0 0 0,0 0 0,0 0 0,1 0 0,-1 0 0,0 0 0,0-1 0,0 1 0,1 0 0,-1 0 0,0 0 0,0 0 0,3-3 0,-1 0 0,1 0 0,-1 0 0,0-1 0,0 1 0,-1 0 0,1-1 0,-1 1 0,2-6 0,6-21 0,-1 0 0,-1-1 0,-2 0 0,-2 0 0,1-43 0,-15 125 0,10-48 0,1 0 0,0 0 0,-1 0 0,1 0 0,1-1 0,-1 1 0,0 0 0,1 0 0,-1 0 0,1 0 0,0 0 0,0-1 0,0 1 0,0 0 0,1-1 0,-1 1 0,1-1 0,-1 1 0,1-1 0,0 0 0,0 1 0,0-1 0,0 0 0,1 0 0,-1-1 0,0 1 0,1 0 0,-1-1 0,1 0 0,0 1 0,-1-1 0,1 0 0,0 0 0,0 0 0,0-1 0,-1 1 0,1-1 0,0 0 0,0 0 0,0 0 0,0 0 0,5-1 0,-4 1 0,1-1 0,-1 1 0,1-1 0,-1-1 0,1 1 0,-1 0 0,0-1 0,0 0 0,0 0 0,0 0 0,0-1 0,0 0 0,-1 1 0,1-1 0,-1 0 0,0 0 0,4-6 0,6-6 0,-1-1 0,16-29 0,-21 33 0,-14 27 0,2 0 0,0 0 0,1 1 0,1-1 0,-4 32 0,7-46 0,0 0 0,0 1 0,0-1 0,0 0 0,0 0 0,0 0 0,0 1 0,1-1 0,-1 0 0,0 0 0,1 0 0,-1 0 0,0 1 0,1-1 0,0 0 0,-1 0 0,1 0 0,0 0 0,-1 0 0,1 0 0,0 0 0,0-1 0,0 1 0,0 0 0,0 0 0,0-1 0,2 2 0,-1-1 0,1-1 0,-1 0 0,0 0 0,1 1 0,-1-2 0,0 1 0,1 0 0,-1 0 0,0-1 0,1 1 0,-1-1 0,0 0 0,3-1 0,6-2 0,-1-1 0,0-1 0,-1 0 0,0 0 0,10-8 0,64-70 0,-82 109 0,-14 20 0,10-37 0,0 0 0,1 0 0,-1 1 0,2-1 0,-1 1 0,1 0 0,0-1 0,1 1 0,0 0 0,2 10 0,-2-18-71,0 0 0,0-1-1,0 1 1,1 0 0,-1-1 0,0 1-1,1-1 1,-1 1 0,0 0 0,1-1-1,-1 1 1,1-1 0,-1 1 0,1-1-1,-1 1 1,1-1 0,-1 0 0,1 1 0,0-1-1,-1 0 1,1 1 0,-1-1 0,2 0-1,25 0-6866,-9-8-717</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8.761"/>
    </inkml:context>
    <inkml:brush xml:id="br0">
      <inkml:brushProperty name="width" value="0.025" units="cm"/>
      <inkml:brushProperty name="height" value="0.025" units="cm"/>
    </inkml:brush>
  </inkml:definitions>
  <inkml:trace contextRef="#ctx0" brushRef="#br0">92 189 19987,'0'0'3187,"-9"12"-5,-6 9-1859,2 0 1,-12 25-1,20-36-1052,0 0 0,1 0 1,1 1-1,-1-1 0,2 1 0,0 0 1,0 0-1,0 20 0,2-29-271,0 1 0,0-1 0,0 0 0,0-1 0,1 1 0,-1 0 0,1 0 0,-1 0 0,1 0 0,0 0 0,0 0 0,-1 0 0,1-1 0,1 1 0,-1 0 0,0-1 0,0 1 0,1-1 0,-1 1 0,1-1 0,-1 0 0,1 1 0,-1-1 0,1 0 0,0 0 0,0 0 0,-1-1 0,1 1 0,0 0 0,0 0 0,0-1 0,0 0 0,0 1 0,0-1 0,0 0 0,0 0 0,0 0 0,0 0 0,0 0 0,0 0 0,0-1 0,0 1 0,2-1 0,3-1 0,-1 1 0,1-1 0,-1 0 0,0-1 0,0 1 0,0-1 0,0 0 0,0-1 0,-1 0 0,1 1 0,-1-2 0,6-5 0,2-6 0,-1-1 0,-1-1 0,-1 0 0,0-1 0,-1 0 0,-1 0 0,8-30 0,-8 19 0,-2 0 0,0 0 0,-2-1 0,-1-41 0,-2 70 0,-1 1 0,0-1 0,0 0 0,0 1 0,0-1 0,0 0 0,0 1 0,-1-1 0,1 1 0,-1-1 0,1 1 0,-1-1 0,1 1 0,-1-1 0,0 1 0,0-1 0,1 1 0,-1 0 0,0-1 0,0 1 0,-1 0 0,-1-2 0,1 2 0,1 1 0,-1 0 0,1-1 0,-1 1 0,1 0 0,-1 0 0,0 0 0,1 0 0,-1 0 0,1 0 0,-1 0 0,1 1 0,-1-1 0,0 1 0,1-1 0,-1 1 0,1-1 0,-2 2 0,-7 3 0,1 1 0,0 0 0,1 0 0,0 1 0,-11 11 0,-18 26 0,35-41 0,0 0 0,0 0 0,0 0 0,1 0 0,-1 1 0,1-1 0,0 1 0,0-1 0,0 1 0,0-1 0,0 1 0,1 0 0,0 4 0,0-7-7,1 0 0,-1 1-1,1-1 1,-1 0 0,1 0 0,0 1 0,0-1-1,0 0 1,0 0 0,0 0 0,0 0 0,0 0-1,0 0 1,0 0 0,0-1 0,0 1 0,0 0-1,1 0 1,-1-1 0,0 1 0,3 0 0,36 11-418,-23-7 100,-10-3 213,1 1 0,-1 0 0,0 1 0,0-1 0,0 1 0,0 1 0,0-1 0,-1 1-1,0 0 1,8 8 0,-12-9 220,1 0 1,0 0-1,-1 0 0,0 1 0,0-1 0,0 0 0,-1 1 1,0-1-1,0 1 0,0 0 0,0-1 0,0 1 1,-1 0-1,0 0 0,0-1 0,0 1 0,-1 0 0,-2 8 1,0-1-213,0 0 1,-1-1-1,0 0 1,-1 0-1,-10 15 1,-5 6-5981,3-9-6056</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9.417"/>
    </inkml:context>
    <inkml:brush xml:id="br0">
      <inkml:brushProperty name="width" value="0.025" units="cm"/>
      <inkml:brushProperty name="height" value="0.025" units="cm"/>
    </inkml:brush>
  </inkml:definitions>
  <inkml:trace contextRef="#ctx0" brushRef="#br0">99 87 15022,'0'0'12791,"-9"15"-11889,-6 16-275,1 1 1,2 0-1,1 1 0,1 0 0,-9 63 1,17-78-502,-1-5-88,2 1 0,-1-1 0,2 0-1,1 25 1,0-36-38,-1 0-1,0 0 0,0-1 1,1 1-1,0 0 0,-1 0 1,1 0-1,0 0 0,0 0 1,-1-1-1,1 1 0,1 0 1,-1-1-1,0 1 0,0-1 0,1 1 1,-1-1-1,1 0 0,-1 1 1,1-1-1,-1 0 0,1 0 1,0 0-1,-1 0 0,1-1 1,0 1-1,0 0 0,0-1 1,0 1-1,0-1 0,0 1 1,0-1-1,0 0 0,0 0 0,0 0 1,0 0-1,-1 0 0,1-1 1,2 0-1,6-1 1,0-1 0,0-1 0,0 0 0,0 0 0,-1-1 0,0 0 0,0-1 0,-1 0 0,1 0 0,-1-1 0,0 0 0,-1 0 0,9-11 0,13-17 0,40-62 0,-43 57 0,-1-2 0,-3-1 0,-1-1 0,26-80 0,-92 261 0,28-92 0,2 0 0,2 1 0,2 1 0,-9 85 0,20-131 1,0 0 1,0 1-1,-1-1 0,1 0 0,1 1 1,-1-1-1,0 0 0,0 1 0,0-1 1,1 0-1,-1 1 0,0-1 0,1 0 1,0 0-1,-1 0 0,1 1 0,0-1 1,-1 0-1,1 0 0,0 0 0,0 0 1,0 0-1,0 0 0,0 0 1,0 0-1,2 1 0,-1-2-5,0 1-1,0-1 1,0 0-1,1 1 1,-1-1 0,0 0-1,0 0 1,0-1-1,1 1 1,-1 0 0,0-1-1,0 1 1,0-1-1,4-1 1,3-2-202,0 0 0,-1 0 0,1-1 0,-1-1 0,1 1 1,9-10-1,-7 3-2018,1-1 0,-2 0 0,0 0 0,10-18 0,5-18-6163</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29.762"/>
    </inkml:context>
    <inkml:brush xml:id="br0">
      <inkml:brushProperty name="width" value="0.025" units="cm"/>
      <inkml:brushProperty name="height" value="0.025" units="cm"/>
    </inkml:brush>
  </inkml:definitions>
  <inkml:trace contextRef="#ctx0" brushRef="#br0">84 49 21140,'0'0'9716,"-1"11"-8680,-33 152-562,19-104-374,3 1 0,3 0 1,-4 97-1,13-156-100,0 0 0,0-1 0,0 1 0,0-1 0,0 1 0,0-1 0,0 1 0,0-1 0,0 1 0,1-1 0,-1 1 0,0 0 0,0-1 0,0 1 0,0-1 0,1 1 0,-1-1 0,0 0 0,1 1 0,-1-1 0,0 1 0,1-1 0,-1 1 0,1-1 0,-1 0 0,0 1 0,1-1 0,-1 0 0,1 0 0,-1 1 0,1-1 0,-1 0 0,2 1 0,18-8 0,18-25 0,0-15 0,-2-2 0,-2-2 0,-2-1 0,-3-1 0,-1-2 0,35-107 0,-60 155 17,0-1-108,-1 0 0,1 0 0,-1 1 0,-1-1 0,1-13 1,-11 24-12146,-4 16-624</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0.114"/>
    </inkml:context>
    <inkml:brush xml:id="br0">
      <inkml:brushProperty name="width" value="0.025" units="cm"/>
      <inkml:brushProperty name="height" value="0.025" units="cm"/>
    </inkml:brush>
  </inkml:definitions>
  <inkml:trace contextRef="#ctx0" brushRef="#br0">6 123 14414,'0'0'4414,"-1"9"-1114,-3 27-615,4-35-2571,0-1 1,0 1 0,0 0-1,0-1 1,0 1-1,0-1 1,0 1-1,0-1 1,0 1 0,0-1-1,0 1 1,1-1-1,-1 1 1,0-1 0,0 1-1,0-1 1,1 1-1,-1-1 1,0 1-1,1-1 1,-1 0 0,0 1-1,1-1 1,-1 0-1,1 1 1,-1-1 0,0 0-1,1 1 1,-1-1-1,1 0 1,-1 0-1,2 1 1,20-1 1017,18-14-931,21-27-300,15-10-200,-69 47 346,0 0 1,1 1-1,-1 0 0,1 0 0,0 1 0,0-1 0,0 2 1,11-2-1,-18 3-11,1 0 0,0 1 0,0-1-1,0 1 1,-1-1 0,1 1 0,0 0 0,-1-1 0,1 1 0,-1 0 0,1 0 0,-1 0 0,1 0 0,-1 0 0,1 1 0,-1-1 0,0 0 0,0 1 0,0-1 0,0 1 0,0-1 0,0 1 0,0-1-1,0 1 1,0 0 0,-1-1 0,1 1 0,-1 0 0,1 0 0,-1 0 0,0-1 0,0 1 0,0 0 0,0 3 0,1 12 457,0 0-1,-4 30 1,2-34-416,-1 17-77,3-38 0,6-53 0,-2 4 0,-4 42 0,0-1 0,1 1 0,1 0 0,4-16 0,-7 30-36,1 1 0,-1 0 0,0 0 0,1-1 0,-1 1 0,1 0 0,-1 0 0,0 0 0,1 0 0,-1 0-1,1 0 1,-1 0 0,0 0 0,1 0 0,-1 0 0,1 0 0,-1 0 0,1 0 0,-1 0 0,0 0 0,1 0 0,-1 0 0,1 0 0,-1 1 0,0-1 0,1 0 0,-1 0 0,0 0 0,1 1 0,-1-1 0,0 0-1,1 1 1,-1-1 0,0 0 0,0 1 0,1-1 0,-1 1 0,20 16-2957,-15-13 1414,-1-1 221,1 0-1,-1 0 1,1-1-1,0 1 0,-1-1 1,1-1-1,5 2 0,15 3-8191</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0.830"/>
    </inkml:context>
    <inkml:brush xml:id="br0">
      <inkml:brushProperty name="width" value="0.025" units="cm"/>
      <inkml:brushProperty name="height" value="0.025" units="cm"/>
    </inkml:brush>
  </inkml:definitions>
  <inkml:trace contextRef="#ctx0" brushRef="#br0">174 0 15599,'0'0'5285,"-8"2"-1831,0 0-3116,0 1 0,0 1 0,0-1 0,1 1 1,-1 1-1,1-1 0,0 1 0,1 0 0,-1 1 1,1 0-1,0 0 0,0 0 0,1 1 0,0-1 1,0 1-1,-6 12 0,4-7-101,1 1 1,-1 0 0,2 0-1,0 0 1,1 1-1,0 0 1,1 0 0,0 0-1,-1 25 1,4-38-243,0 1 1,0-1-1,0 1 1,0-1-1,0 0 1,1 1-1,-1-1 1,0 1-1,1-1 1,-1 1-1,1-1 1,0 0-1,-1 1 1,1-1-1,0 0 0,0 1 1,0-1-1,0 0 1,0 0-1,0 0 1,0 0-1,0 0 1,0 0-1,0 0 1,1 0-1,-1-1 1,0 1-1,1 0 1,-1-1-1,1 1 1,-1-1-1,0 1 1,1-1-1,-1 0 1,1 0-1,-1 0 1,1 1-1,-1-1 1,1-1-1,-1 1 1,1 0-1,-1 0 1,1 0-1,-1-1 1,1 1-1,-1-1 1,2 0-1,4-1-41,-1 0 0,0 0 1,0-1-1,0 0 0,0 0 0,-1 0 0,1 0 1,-1-1-1,0 0 0,6-6 0,2-8 56,0-1-1,-1-1 1,-1 0-1,-1 0 1,-1-1 0,-1 0-1,-1-1 1,-1 0 0,7-42-1,-65 206 920,50-133-929,0 0 0,0 0 0,1 0 0,0 0 0,1 0 0,1 16 0,-1-23 0,0 0 0,1-1 0,-1 1 0,1 0 0,-1 0 0,1 0 0,0-1 0,0 1 0,-1 0 0,1-1 0,1 1 0,-1-1 0,0 1 0,0-1 0,0 0 0,1 1 0,-1-1 0,1 0 0,-1 0 0,1 0 0,-1 0 0,1 0 0,0 0 0,-1 0 0,1-1 0,0 1 0,0-1 0,0 1 0,0-1 0,-1 0 0,1 1 0,0-1 0,0 0 0,0 0 0,0 0 0,0-1 0,-1 1 0,4-1 0,-1 0 0,0 0 0,1-1 0,-1 1 0,0-1 0,1 0 0,-1 0 0,0 0 0,0-1 0,-1 1 0,1-1 0,0 0 0,-1 0 0,0-1 0,0 1 0,0 0 0,0-1 0,4-6 0,4-9 0,0-1 0,11-28 0,-10 22 0,-12 79 0,0-44 0,-1-3 0,0 1 0,1-1 0,0 1 0,0-1 0,0 0 0,1 1 0,3 10 0,-4-15 0,1-1 0,-1 0 0,1 0 0,-1 0 0,1 0 0,0 0 0,0 0 0,0 0 0,-1 0 0,1 0 0,0 0 0,0-1 0,0 1 0,0 0 0,0-1 0,1 1 0,-1 0 0,1 0 0,1-1 0,0 1 0,0-1 0,0 1 0,0-1 0,-1 0 0,1 0 0,0-1 0,0 1 0,0 0 0,0-1 0,3-1 0,4-2 0,1 0 0,-1-1 0,1 0 0,-2-1 0,1 0 0,9-8 0,-11 8 0,0 0 0,0 0 0,1 1 0,0 0 0,0 1 0,0 0 0,0 0 0,16-4 0,-24 9 0,-1-1 0,1 0 0,-1 0 0,1 1 0,0-1 0,-1 0 0,1 1 0,-1-1 0,0 0 0,1 1 0,-1-1 0,1 1 0,-1-1 0,1 1 0,-1-1 0,0 1 0,1-1 0,-1 1 0,0-1 0,0 1 0,1-1 0,-1 1 0,0-1 0,0 1 0,0 0 0,0-1 0,0 1 0,0-1 0,0 1 0,0 0 0,0-1 0,0 1 0,0 0 0,0 29 0,-1-23 0,1-5 0,0-1 0,0 1 0,0-1 0,0 1 0,0 0 0,0-1 0,0 1 0,1-1 0,-1 1 0,0 0 0,1-1 0,-1 1 0,1-1 0,0 0 0,-1 1 0,1-1 0,0 1 0,0-1 0,0 0 0,0 0 0,0 1 0,0-1 0,0 0 0,1 0 0,-1 0 0,0 0 0,1 0 0,-1-1 0,0 1 0,1 0 0,-1-1 0,1 1 0,-1-1 0,1 1 0,0-1 0,-1 0 0,1 1 0,-1-1 0,1 0 0,0 0 0,-1 0 0,1-1 0,-1 1 0,4-1 0,8-2 0,1 0 0,-1-1 0,0-1 0,18-9 0,-1 2 0,-26 10 0,-1 1 0,1-1 0,0 1 0,0 0 0,0 0 0,0 1 0,1-1 0,-1 1 0,0 0 0,0 0 0,4 1 0,-6 0 0,-1-1 0,0 1 0,1 0 0,-1 0 0,0 0 0,0 1 0,0-1 0,0 0 0,0 0 0,0 1 0,0-1 0,0 0 0,0 1 0,-1-1 0,1 1 0,-1-1 0,1 1 0,-1-1 0,1 1 0,-1 0 0,0-1 0,0 1 0,0 0 0,0-1 0,0 1 0,0-1 0,0 1 0,-1 1 0,2 23-1652,0 13-4220,-3-58-2358,-1-6-7566</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1.171"/>
    </inkml:context>
    <inkml:brush xml:id="br0">
      <inkml:brushProperty name="width" value="0.025" units="cm"/>
      <inkml:brushProperty name="height" value="0.025" units="cm"/>
    </inkml:brush>
  </inkml:definitions>
  <inkml:trace contextRef="#ctx0" brushRef="#br0">1 1 16592,'0'0'8328</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1.513"/>
    </inkml:context>
    <inkml:brush xml:id="br0">
      <inkml:brushProperty name="width" value="0.025" units="cm"/>
      <inkml:brushProperty name="height" value="0.025" units="cm"/>
    </inkml:brush>
  </inkml:definitions>
  <inkml:trace contextRef="#ctx0" brushRef="#br0">53 109 21588,'0'0'6166,"10"-5"-5755,-7 4-363,6-3-38,0 0 0,-1-1 0,1 0 0,10-8 0,-17 12-12,-1 0 0,1-1-1,0 1 1,0-1 0,-1 1 0,1-1 0,-1 0 0,1 0-1,-1 1 1,0-1 0,0 0 0,0 0 0,0 0-1,0 0 1,0-1 0,-1 1 0,1 0 0,-1 0-1,1 0 1,-1-1 0,0 1 0,0 0 0,0 0-1,0-1 1,0 1 0,0 0 0,-1 0 0,1-1 0,-2-2-1,1 4 80,0 0 0,0 0-1,0 1 1,0-1 0,0 0-1,-1 0 1,1 1 0,0-1-1,0 0 1,-1 1 0,1 0-1,0-1 1,-1 1 0,1 0-1,0-1 1,-1 1 0,1 0 0,-1 0-1,1 0 1,0 0 0,-1 1-1,1-1 1,-3 1 0,-34 10 1413,32-7-1439,1 1-1,-1 0 1,1 0-1,0 0 1,1 1-1,-1 0 0,1 0 1,0 0-1,1 0 1,-1 1-1,1-1 1,1 1-1,-1 0 0,1 0 1,0 0-1,1 0 1,-2 9-1,3-12-39,-1 0-1,0 0 1,1 0 0,0 1-1,0-1 1,0 0 0,0 0-1,1 0 1,0 0 0,0 0-1,0 0 1,0 0 0,1 0 0,-1 0-1,1 0 1,0-1 0,0 1-1,0 0 1,1-1 0,-1 0-1,1 0 1,0 0 0,0 0-1,0 0 1,0 0 0,0-1-1,1 1 1,-1-1 0,1 0-1,5 2 1,0-1-348,-1-1 1,1 0-1,-1-1 0,1 0 0,0 0 1,0-1-1,-1 0 0,1 0 1,10-2-1,-13 1-622,0-1-1,-1 1 1,1-1 0,0 0 0,-1 0-1,1-1 1,-1 0 0,8-4-1,15-17-19582</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1.886"/>
    </inkml:context>
    <inkml:brush xml:id="br0">
      <inkml:brushProperty name="width" value="0.025" units="cm"/>
      <inkml:brushProperty name="height" value="0.025" units="cm"/>
    </inkml:brush>
  </inkml:definitions>
  <inkml:trace contextRef="#ctx0" brushRef="#br0">1 70 13132,'0'0'19315,"74"-8"-20404,-38-4-801,0-3-2114,0-1-2658,-5-2-6855</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2.228"/>
    </inkml:context>
    <inkml:brush xml:id="br0">
      <inkml:brushProperty name="width" value="0.025" units="cm"/>
      <inkml:brushProperty name="height" value="0.025" units="cm"/>
    </inkml:brush>
  </inkml:definitions>
  <inkml:trace contextRef="#ctx0" brushRef="#br0">82 6 23382,'0'0'3486,"-3"9"-1740,-14 62-1134,-30 138 1642,41-174-1996,1 0-1,2 0 0,2 0 1,3 36-1,-2-70-257,0 0 0,0-1 0,0 1 0,0 0 0,0-1 0,0 1 0,1 0 0,-1-1 0,0 1 0,0-1 0,1 1 0,-1 0 0,0-1 0,1 1 0,-1-1 0,0 1 0,1-1 0,-1 1 0,1-1 0,-1 1 0,1-1 0,-1 1 0,1-1 0,-1 0 0,1 1 0,-1-1 0,1 0 0,0 1 0,-1-1 0,1 0 0,0 0 0,24-6 0,18-24 0,-7-7 0,-1-1 0,-3-2 0,-1-1 0,-2-2 0,-2-1 0,-2 0 0,-2-2 0,22-63 0,-34 72 0,-11 37-47,0 0-1,0 0 1,0-1 0,0 1-1,0 0 1,0 0 0,0-1-1,0 1 1,0 0 0,0 0 0,0 0-1,0-1 1,0 1 0,0 0-1,0 0 1,0-1 0,0 1-1,0 0 1,0 0 0,0 0-1,-1 0 1,1-1 0,0 1-1,0 0 1,0 0 0,0 0-1,0 0 1,-1-1 0,1 1-1,0 0 1,0 0 0,0 0 0,-1 0-1,1 0 1,0 0 0,0 0-1,0 0 1,-1-1 0,1 1-1,0 0 1,0 0 0,0 0-1,-1 0 1,1 0 0,0 0-1,0 0 1,-1 0 0,1 0-1,0 1 1,0-1 0,0 0 0,-1 0-1,1 0 1,0 0 0,0 0-1,0 0 1,-1 0 0,1 0-1,0 1 1,0-1 0,0 0-1,0 0 1,-1 0 0,1 0-1,0 1 1,-11 6-7304,-6 11-1810</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2.897"/>
    </inkml:context>
    <inkml:brush xml:id="br0">
      <inkml:brushProperty name="width" value="0.025" units="cm"/>
      <inkml:brushProperty name="height" value="0.025" units="cm"/>
    </inkml:brush>
  </inkml:definitions>
  <inkml:trace contextRef="#ctx0" brushRef="#br0">26 64 12748,'-4'11'3999,"2"-6"-3220,-13 33 1207,14-35-1571,0 0 0,0-1 0,1 1 0,-1 0 0,1-1 0,0 1 0,0 0 0,0 0 0,0-1 0,0 1 0,0 0-1,1 0 1,-1-1 0,2 4 0,-1-5-254,0 0-1,0-1 0,0 1 0,0 0 1,0-1-1,0 1 0,0-1 1,0 1-1,0-1 0,0 0 0,0 0 1,1 1-1,-1-1 0,0 0 0,0 0 1,0 0-1,0 0 0,1 0 0,-1 0 1,0 0-1,2-1 0,26-5 857,46-29 258,4-2-865,-73 35-394,0 0-1,0 0 0,0 1 1,0 0-1,0 0 0,0 0 0,0 1 1,1 0-1,-1 0 0,0 1 0,8 1 1,-13-1-8,0-1 1,0 1 0,0 0-1,0 0 1,0-1 0,-1 1-1,1 0 1,0 0-1,0 0 1,-1 0 0,1 0-1,0 0 1,-1 0 0,1 0-1,-1 0 1,1 0 0,-1 0-1,0 1 1,1-1-1,-1 0 1,0 0 0,0 0-1,0 0 1,0 1 0,0 0-1,0 40 331,-1-29-283,1-6-56,2 35 0,-2-41 0,0 0 0,0-1 0,0 1 0,0-1 0,0 1 0,0 0 0,1-1 0,-1 1 0,0-1 0,0 1 0,0 0 0,1-1 0,-1 1 0,0-1 0,1 1 0,-1-1 0,1 1 0,-1-1 0,0 1 0,1-1 0,-1 0 0,1 1 0,-1-1 0,1 1 0,-1-1 0,1 0 0,0 0 0,-1 1 0,1-1 0,-1 0 0,1 0 0,0 0 0,-1 0 0,1 0 0,-1 1 0,1-1 0,0 0 0,-1 0 0,1-1 0,0 1 0,-1 0 0,1 0 0,-1 0 0,1 0 0,0 0 0,-1-1 0,1 1 0,-1 0 0,1-1 0,-1 1 0,1 0 0,-1-1 0,1 1 0,-1 0 0,1-2 0,2 0 0,-1 0 0,0-1 0,0 1 0,-1-1 0,1 0 0,0 0 0,-1 0 0,0 0 0,1 0 0,-1 0 0,0 0 0,-1 0 0,2-3 0,5-46 0,-6 48 0,-1-13 0,-1 13 0,1 1 0,0-1 0,0 0 0,1 0 0,-1 0 0,1 0 0,0 1 0,2-7 0,-1 11 0,0-1 0,0 0 0,0 1 0,1-1 0,-1 1 0,0 0 0,0 0 0,0 0 0,0 0 0,0 0 0,3 3 0,3 0 0,-1-1 0,-1-1 0,1 0 0,-1-1 0,1 0 0,0 0 0,0 0 0,0-1 0,0 0 0,0 0 0,0-1 0,-1 0 0,1 0 0,0 0 0,0-1 0,-1 0 0,1-1 0,-1 1 0,0-1 0,0 0 0,0-1 0,0 1 0,0-1 0,-1-1 0,0 1 0,1-1 0,-2 0 0,1 0 0,-1 0 0,1 0 0,-1-1 0,4-7 0,-26 92 0,16-70 0,1 1 0,0-1 0,0 0 0,1 1 0,0-1 0,1 0 0,-1 1 0,5 13 0,-5-21 0,1 0 0,0 0 0,-1 0 0,1 0 0,0 0 0,0 0 0,0-1 0,1 1 0,-1-1 0,0 1 0,1 0 0,-1-1 0,1 0 0,-1 1 0,1-1 0,0 0 0,3 2 0,-2-2 0,0 0 0,0-1 0,0 1 0,0-1 0,0 0 0,0 0 0,0 0 0,0 0 0,0 0 0,0-1 0,0 0 0,0 1 0,0-1 0,0 0 0,5-3 0,0 0 0,0-1 0,0 0 0,-1 0 0,1 0 0,-1-1 0,0-1 0,-1 1 0,0-1 0,0 0 0,6-9 0,6-10 0,22-43 0,-18 21 0,-26 83 0,1 61 0,2-90 0,2 0 0,-1 0 0,1-1 0,0 1 0,0 0 0,0 0 0,1-1 0,0 1 0,3 5 0,-4-9 0,0 0 0,1 0 0,-1 0 0,1 0 0,-1 0 0,1 0 0,0 0 0,-1-1 0,1 1 0,0-1 0,0 1 0,0-1 0,1 0 0,-1 0 0,0 0 0,0 0 0,1 0 0,-1 0 0,0-1 0,1 1 0,-1-1 0,1 0 0,-1 0 0,3 0 0,-4 0-90,0 0 0,0 0 0,0 0 0,0 0 0,0 0 0,0 0 0,0 0 0,0 0-1,0-1 1,0 1 0,-1-1 0,1 1 0,0 0 0,0-1 0,0 1 0,-1-1 0,1 0 0,1 0 0,5-12-4285,1-13-5042</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3.241"/>
    </inkml:context>
    <inkml:brush xml:id="br0">
      <inkml:brushProperty name="width" value="0.025" units="cm"/>
      <inkml:brushProperty name="height" value="0.025" units="cm"/>
    </inkml:brush>
  </inkml:definitions>
  <inkml:trace contextRef="#ctx0" brushRef="#br0">0 0 13613,'0'0'17649,"30"52"-20372,-4-32-3331,2-2-4227</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3.583"/>
    </inkml:context>
    <inkml:brush xml:id="br0">
      <inkml:brushProperty name="width" value="0.025" units="cm"/>
      <inkml:brushProperty name="height" value="0.025" units="cm"/>
    </inkml:brush>
  </inkml:definitions>
  <inkml:trace contextRef="#ctx0" brushRef="#br0">235 0 7655,'0'0'12796,"-7"11"-7804,-3 5-4178,0 2-1,1-1 1,0 1 0,2 1 0,0-1 0,1 1-1,1 0 1,-3 20 0,8-3-814,1 0 0,2 0 0,10 49 0,-7-57 0,-1 1 0,-2-1 0,-1 1 0,-1-1 0,-1 1 0,-6 36 0,4-56 0,-1-1 0,0 1 0,0-1 0,-1 0 0,0 0 0,-1-1 0,-10 15 0,13-20 0,0 0 0,1 0 0,-1-1 0,0 1 0,0 0 0,0-1 0,0 1 0,0-1 0,0 0 0,-1 0 0,1 1 0,0-2 0,-5 3 0,5-3 0,1 0 0,-1 0 0,1 0 0,-1-1 0,1 1 0,-1 0 0,1-1 0,-1 1 0,1-1 0,-1 1 0,1-1 0,0 0 0,-1 1 0,1-1 0,0 0 0,0 0 0,-1 0 0,1 0 0,0 0 0,0 0 0,0-1 0,0 1 0,0 0 0,1 0 0,-2-2 0,-8-15 0,0 0 0,1-1 0,1 1 0,1-2 0,1 1 0,1-1 0,-4-22 0,3-4 0,1 1 0,1-50 0,4 85 0,1 1 0,-1-1 0,2 0 0,-1 0 0,2 1 0,-1-1 0,1 1 0,0-1 0,1 1 0,0 0 0,1 1 0,9-14 0,-5 10 0,0 1 0,2 0 0,-1 1 0,2 0 0,-1 1 0,1 0 0,23-12 0,2 0-491,-19 12-1193,0-2-1,0 0 1,22-18 0,-16 6-6911</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4:33.928"/>
    </inkml:context>
    <inkml:brush xml:id="br0">
      <inkml:brushProperty name="width" value="0.025" units="cm"/>
      <inkml:brushProperty name="height" value="0.025" units="cm"/>
    </inkml:brush>
  </inkml:definitions>
  <inkml:trace contextRef="#ctx0" brushRef="#br0">67 0 24471,'0'0'7495,"-43"59"-6694,33-26-801,-1 2 0,8 4 0,3 2 0,0 0 0,3 4 0,5 0-2434,-2-2-6855</inkml:trace>
  <inkml:trace contextRef="#ctx0" brushRef="#br0" timeOffset="1">19 649 24407,'0'0'8360</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0.655"/>
    </inkml:context>
    <inkml:brush xml:id="br0">
      <inkml:brushProperty name="width" value="0.025" units="cm"/>
      <inkml:brushProperty name="height" value="0.025" units="cm"/>
    </inkml:brush>
  </inkml:definitions>
  <inkml:trace contextRef="#ctx0" brushRef="#br0">31 7 11243,'0'0'16463,"0"12"-15550,-31 568 3187,31-576-4095,0-1 1,0 1-1,1 0 1,-1 0-1,1 0 1,0 0-1,0-1 1,0 1-1,0 0 1,3 3-1,-4-6-5,1 0-1,0 0 1,0 0 0,0 0-1,0-1 1,0 1 0,0 0-1,0 0 1,0-1 0,0 1-1,0-1 1,0 1 0,0-1-1,0 1 1,0-1 0,1 0-1,-1 0 1,0 1 0,0-1-1,0 0 1,1 0 0,-1 0-1,0 0 1,0 0 0,0-1-1,1 1 1,-1 0 0,0 0-1,0-1 1,0 1 0,0-1-1,0 1 1,1-1 0,-1 0-1,1-1 1,15-9 0,-1-1 0,0 0 0,-1-2 0,-1 0 0,0 0 0,-1-1 0,17-26 0,-5 9 0,24-28 0,-3-1 0,-3-3 0,-3-1 0,37-79 0,-73 134 0,0 1 0,0-1 0,-1 0 0,0 0 0,-1 0 0,2-21 0,-12 48-3247,-3 8-4770,2-2-1795</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1.030"/>
    </inkml:context>
    <inkml:brush xml:id="br0">
      <inkml:brushProperty name="width" value="0.025" units="cm"/>
      <inkml:brushProperty name="height" value="0.025" units="cm"/>
    </inkml:brush>
  </inkml:definitions>
  <inkml:trace contextRef="#ctx0" brushRef="#br0">95 1 21877,'0'0'7708,"-10"13"-7281,0 1-382,0 1 1,0 0-1,2 1 0,0 0 0,1 0 0,0 0 0,2 1 0,-5 19 0,10-36-44,-4 20 108,2 0 1,0 0 0,1 1 0,1 20 0,1-37-61,-1 0 1,1 0-1,0 0 0,0 0 0,0 0 1,0 0-1,1 0 0,-1-1 0,1 1 1,0-1-1,0 1 0,3 3 1,-3-6-7,-1 1 1,1-1-1,0 1 1,0-1 0,0 0-1,0 1 1,0-1 0,1 0-1,-1-1 1,0 1 0,0 0-1,1 0 1,-1-1-1,0 0 1,1 1 0,-1-1-1,1 0 1,-1 0 0,0 0-1,1 0 1,-1-1 0,3 0-1,3-1-32,0-1 0,0 0-1,0 0 1,-1-1 0,1 0 0,-1-1-1,0 1 1,-1-1 0,1-1 0,-1 1-1,0-1 1,0 0 0,-1 0 0,1-1-1,-1 0 1,-1 0 0,6-9 0,-2 1-16,0-1 0,0 0 0,-2 0 0,0-1 1,0 1-1,-2-1 0,4-24 0,-7 29 5,0 0 0,-1 0 0,-2-19 0,2 30 0,0-1 0,-1 1 0,1 0 0,0-1 0,-1 1 0,1 0 0,-1-1 0,1 1 0,-1 0 0,1-1 0,-1 1 0,0 0 0,0 0 0,0 0 0,0 0 0,1 0 0,-3-2 0,1 3 0,1 0 0,0 0 0,0 0 0,0 0 0,0 0 0,-1 0 0,1 0 0,0 0 0,0 0 0,0 1 0,0-1 0,0 0 0,-1 1 0,1-1 0,0 1 0,0-1 0,0 1 0,0 0 0,0-1 0,0 1 0,1 0 0,-1 0 0,0-1 0,0 1 0,-1 2 0,-4 5 0,0 1 0,0-1 0,1 1 0,0 0 0,0 1 0,1-1 0,0 1 0,1 0 0,0-1 0,1 2 0,0-1 0,0 0 0,0 17 0,2-26 0,0-1 0,0 1 0,0-1 0,0 1 0,1-1 0,-1 1 0,0-1 0,0 0 0,0 1 0,0-1 0,1 1 0,-1-1 0,0 1 0,0-1 0,1 1 0,-1-1 0,0 0 0,1 1 0,-1-1 0,0 0 0,1 1 0,-1-1 0,0 0 0,1 1 0,-1-1 0,1 0 0,-1 0 0,1 1 0,-1-1 0,1 0 0,-1 0 0,1 0 0,0 0 0,23-2 0,19-16 0,-16-3-2041,7-16-5148,-21 17 244</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1.577"/>
    </inkml:context>
    <inkml:brush xml:id="br0">
      <inkml:brushProperty name="width" value="0.025" units="cm"/>
      <inkml:brushProperty name="height" value="0.025" units="cm"/>
    </inkml:brush>
  </inkml:definitions>
  <inkml:trace contextRef="#ctx0" brushRef="#br0">78 0 20403,'0'0'5221,"1"15"-2520,-2 90-1812,-4 0-1,-5-1 0,-4 0 1,-30 111-1,39-175-4039,5-40 3049,0 0-1,0 1 1,0-1-1,0 1 1,0-1-1,0 0 1,1 1-1,-1-1 1,0 1-1,0-1 1,0 0-1,0 1 1,0-1 0,1 0-1,-1 1 1,0-1-1,0 0 1,1 1-1,-1-1 1,0 0-1,1 1 1,-1-1-1,0 0 1,0 0-1,1 1 1,-1-1-1,1 0 1,-1 0 0,1 0-1,16-10-3201,2-15-3887</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2.407"/>
    </inkml:context>
    <inkml:brush xml:id="br0">
      <inkml:brushProperty name="width" value="0.025" units="cm"/>
      <inkml:brushProperty name="height" value="0.025" units="cm"/>
    </inkml:brush>
  </inkml:definitions>
  <inkml:trace contextRef="#ctx0" brushRef="#br0">76 350 5605,'0'0'21018,"-10"14"-18184,1-2-2543,1 1-1,1 1 0,0-1 1,0 1-1,1 0 1,1 1-1,1 0 0,0-1 1,-3 23-1,6-24-240,0-1-1,1 0 1,1 1 0,0-1-1,0 1 1,5 14-1,-6-24-47,1-1-1,0 1 1,0-1-1,0 0 1,0 0-1,0 0 1,0 1-1,1-1 1,-1 0-1,1-1 1,0 1-1,-1 0 1,1 0-1,0-1 1,0 1-1,0-1 1,0 1-1,0-1 1,1 0-1,-1 0 1,0 0-1,0 0 1,1 0-1,-1-1 1,1 1-1,-1-1 1,1 1-1,-1-1 1,1 0-1,-1 0 1,1 0-1,-1 0 1,0-1-1,1 1 1,-1-1-1,1 1 1,-1-1-1,3-1 1,3-1-2,-1 0 0,0-1 0,-1 1 0,1-1 0,0-1 0,-1 1 0,0-1 0,0 0 0,-1-1 0,1 0 0,-1 1 0,0-2 0,-1 1 0,8-13 0,-3 3 0,0-1 0,-1 0 0,-1 0 0,-1-1 0,5-21 0,3-31-80,-13 67 53,-3 10 3,-3 23 6,1-7 11,0-6 10,2-1 0,-1 0 0,2 1-1,0-1 1,3 31 0,-2-45-2,0-1 0,1 1 0,-1 0 0,1-1 0,-1 0 0,1 1 0,0-1 0,0 1 0,-1-1 0,1 0 1,0 1-1,0-1 0,0 0 0,0 0 0,1 0 0,-1 0 0,0 0 0,0 0 0,1 0 0,-1 0 0,0 0 0,1-1 0,-1 1 0,1 0 0,-1-1 0,1 1 0,-1-1 0,1 0 0,0 0 0,-1 1 0,1-1 0,-1 0 0,1 0 0,3-1 0,0 1 7,0-1-1,0 0 1,0 0 0,0-1-1,0 0 1,0 1-1,0-1 1,-1-1 0,10-5-1,5-8-3,0 0 0,-1-2-1,0 0 1,-2-1 0,0-1 0,-1-1-1,-1 0 1,13-27 0,0-5-7,-3-1 1,24-78 0,-44 120 2,2-5 0,-1 0 0,0-1 0,-1 0 0,-1 0 0,0-20 0,-6 30 0,-6 15 0,-6 16 0,-5 19 0,1 0 0,3 1 0,-16 60 0,25-73 0,1 0 0,1 0 0,2 0 0,1 1 0,1-1 0,4 33 0,-3-59 0,1 0 0,0 0 0,1 1 0,-1-1 0,0 0 0,1 0 0,0-1 0,0 1 0,0 0 0,1-1 0,5 7 0,-8-9 0,1 0 0,-1-1 0,1 1 0,0-1 0,0 1 0,-1-1 0,1 1 0,0-1 0,0 1 0,-1-1 0,1 0 0,0 1 0,0-1 0,0 0 0,0 0 0,0 0 0,0 1 0,-1-1 0,1 0 0,0 0 0,0 0 0,1-1 0,0 1 0,-1-1 0,0 0 0,1 0 0,-1 0 0,0 0 0,0 0 0,0 0 0,0 0 0,0 0 0,0 0 0,0 0 0,0-1 0,0 1 0,-1 0 0,1-1 0,0 1 0,-1 0 0,1-3 0,6-20 0,-1 0 0,-2-1 0,0 1 0,-1-1 0,-2 0 0,-1 0 0,-3-34 0,3 58 0,0 1 0,0-1 0,1 1 0,-1 0 0,0-1 0,0 1 0,0-1 0,0 1 0,0-1 0,0 1 0,0 0 0,0-1 0,0 1 0,0-1 0,0 1 0,0 0 0,0-1 0,-1 1 0,1-1 0,0 1 0,0 0 0,0-1 0,-1 1 0,1-1 0,0 1 0,0 0 0,-1-1 0,1 1 0,0 0 0,-1 0 0,1-1 0,0 1 0,-1 0 0,1 0 0,0-1 0,-1 1 0,1 0 0,-1 0 0,1 0 0,0 0 0,-1 0 0,1 0 0,-1-1 0,1 1 0,-1 0 0,1 0 0,-1 1 0,0 0 0,0-1 0,0 1 0,0 0 0,1 0 0,-1 0 0,0 0 0,1-1 0,-1 1 0,1 0 0,-1 0 0,1 0 0,-1 0 0,1 0 0,0 0 0,0 0 0,-1 1 0,1 0 0,-2 10 0,1-1 0,0 1 0,0 0 0,2-1 0,-1 1 0,1 0 0,1-1 0,0 1 0,6 16 0,-7-24 0,1 0 0,0 0 0,0 0 0,1 0 0,-1-1 0,1 1 0,0 0 0,0-1 0,0 0 0,0 0 0,1 0 0,-1 0 0,1 0 0,-1-1 0,1 1 0,0-1 0,0 0 0,1 0 0,-1-1 0,0 1 0,0-1 0,1 0 0,-1 0 0,1-1 0,-1 1 0,1-1 0,5 0 0,-3 0 0,-1-1 0,1 0 0,-1 0 0,1-1 0,-1 0 0,1 0 0,-1 0 0,0-1 0,0 0 0,0 0 0,-1 0 0,1-1 0,-1 0 0,1 0 0,-1-1 0,8-9 0,-8 9 0,0-1 0,0 0 0,0-1 0,-1 1 0,0-1 0,-1 0 0,1 0 0,-1 0 0,-1 0 0,1 0 0,-1-1 0,-1 1 0,1-1 0,0-12 0,-5 19 0,-5 11 0,-5 13 0,9-9 0,-1 0 0,2 0 0,0 0 0,0 0 0,2 1 0,0-1 0,0 1 0,3 22 0,-2-34-66,1-1 1,-1 0-1,1 0 1,0 1-1,0-1 0,0 0 1,0 0-1,1 0 1,-1 0-1,1 0 0,-1 0 1,1 0-1,-1 0 0,1-1 1,0 1-1,0-1 1,0 1-1,0-1 0,0 0 1,0 0-1,0 0 1,0 0-1,1 0 0,3 1 1,-2-1-229,-1 0 1,0-1-1,0 1 1,1-1-1,-1 0 1,1 1-1,-1-2 0,0 1 1,1 0-1,-1-1 1,0 1-1,1-1 1,-1 0-1,0 0 1,0 0-1,0-1 1,5-2-1,14-15-7964</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2.733"/>
    </inkml:context>
    <inkml:brush xml:id="br0">
      <inkml:brushProperty name="width" value="0.025" units="cm"/>
      <inkml:brushProperty name="height" value="0.025" units="cm"/>
    </inkml:brush>
  </inkml:definitions>
  <inkml:trace contextRef="#ctx0" brushRef="#br0">86 0 18642,'0'0'14125,"-33"58"-14125,26-17 0,-1 6 0,2 5 0,-1 2 0,-1 0 0,1-1 0,4-4 0,-2-11-3075,4-9-2915,1-11-2818</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3.151"/>
    </inkml:context>
    <inkml:brush xml:id="br0">
      <inkml:brushProperty name="width" value="0.025" units="cm"/>
      <inkml:brushProperty name="height" value="0.025" units="cm"/>
    </inkml:brush>
  </inkml:definitions>
  <inkml:trace contextRef="#ctx0" brushRef="#br0">6 122 21332,'0'0'10752,"-2"10"-10122,2-7-619,-1-1-10,1 1 0,-1-1 0,1 0 0,-1 1 0,1-1 0,0 0 0,0 1 1,0-1-1,0 0 0,0 1 0,1-1 0,-1 0 0,1 1 0,-1-1 0,1 0 0,0 0 0,0 1 0,0-1 0,0 0 0,0 0 1,1 0-1,-1 0 0,0-1 0,1 1 0,0 0 0,-1 0 0,1-1 0,0 1 0,0-1 0,0 0 0,0 0 0,0 1 0,0-1 1,0 0-1,0-1 0,1 1 0,-1 0 0,3 0 0,2 1-1,0-1 0,-1 1 0,1-1 0,0-1 0,0 1 0,0-1 0,-1-1 0,1 1 0,0-1 0,13-3 0,-18 3 0,1 0 0,-1 0 0,1 0 0,-1-1 0,0 1 0,0-1 0,1 1 0,-1-1 0,0 0 0,0 0 0,0 0 0,-1 0 0,1 0 0,0 0 0,-1-1 0,0 1 0,1 0 0,-1-1 0,0 1 0,0-1 0,0 0 0,-1 1 0,1-1 0,0 0 0,-1 1 0,0-1 0,0 0 0,0-5 0,0 8 0,0-1 0,0 0 0,-1 1 0,1-1 0,0 1 0,0-1 0,-1 0 0,1 1 0,-1-1 0,1 1 0,0-1 0,-1 1 0,1-1 0,-1 1 0,1-1 0,-1 1 0,1-1 0,-1 1 0,0 0 0,1-1 0,-1 1 0,1 0 0,-1-1 0,0 1 0,1 0 0,-1 0 0,0 0 0,1 0 0,-1-1 0,0 1 0,0 0 0,1 0 0,-1 0 0,0 1 0,1-1 0,-1 0 0,0 0 0,1 0 0,-1 0 0,0 1 0,1-1 0,-1 0 0,1 0 0,-2 1 0,-28 13 0,27-10 0,-1 0 0,1 0 0,0 1 0,0-1 0,1 0 0,-1 1 0,1 0 0,0-1 0,0 1 0,0 0 0,1 0 0,0 0 0,0 1 0,-1 9 0,3-14 0,0 0 0,0 0 0,-1 0 0,1 0 0,0 0 0,0 0 0,0 0 0,0 0 0,0 0 0,0 0 0,1-1 0,-1 1 0,0 0 0,0-1 0,0 1 0,1-1 0,-1 0 0,0 1 0,0-1 0,1 0 0,-1 0 0,0 1 0,1-1 0,-1 0 0,0 0 0,1-1 0,-1 1 0,0 0 0,3-1 0,45-4 0,-47 5 0,59-15 0,-56 14 0,-1 0 0,0 0 0,0-1 0,0 0 0,0 0 0,0 0 0,0 0 0,-1 0 0,1-1 0,-1 0 0,6-5 0,-9 8 0,0 0 0,0-1 0,0 1 0,0-1 0,0 1 0,0-1 0,0 1 0,1 0 0,-1-1 0,-1 1 0,1-1 0,0 1 0,0-1 0,0 1 0,0-1 0,0 1 0,0 0 0,0-1 0,0 1 0,-1-1 0,1 1 0,0 0 0,0-1 0,-1 1 0,1 0 0,0-1 0,-1 1 0,1 0 0,0-1 0,-1 1 0,1 0 0,0 0 0,-1-1 0,1 1 0,0 0 0,-1 0 0,1 0 0,-1-1 0,1 1 0,-1 0 0,1 0 0,0 0 0,-1 0 0,1 0 0,-1 0 0,1 0 0,-1 0 0,1 0 0,-1 0 0,1 0 0,0 0 0,-1 0 0,0 1 0,-33-2 0,30 1 0,4 0 0,-2 0 0,1-1 0,0 1 0,-1 0 0,1 0 0,0 0 0,0 0 0,-1 0 0,1 0 0,0 0 0,-1 0 0,1 0 0,0 1 0,0-1 0,-1 1 0,1-1 0,0 1 0,0-1 0,0 1 0,0-1 0,0 1 0,0 0 0,0 0 0,0 0 0,0 0 0,0-1 0,0 1 0,0 0 0,0 1 0,1-1 0,-1 0 0,0 1 0,40 1 0,-15-4 0,0-1 0,-1 0 0,1-2 0,-1-1 0,0 0 0,0-2 0,-1-1 0,22-10 0,-41 17-137,0-1 0,-1 1 0,1 0 0,-1-1 0,1 0 0,-1 1 0,0-1 0,0 0 0,0 0 0,0 0 0,0 0 0,0-1 0,0 1 0,-1-1 0,1 1 0,-1-1 0,0 1 0,0-1 0,0 0 0,0 1 0,1-6 0,-2 5-342,0 0-1,-1-1 0,1 1 0,0-1 1,-1 1-1,0 0 0,0 0 0,0-1 1,0 1-1,-1 0 0,1 0 0,-1 0 1,0 0-1,0 0 0,0 1 0,0-1 1,0 0-1,-3-2 0,-30-27-14393</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3.481"/>
    </inkml:context>
    <inkml:brush xml:id="br0">
      <inkml:brushProperty name="width" value="0.025" units="cm"/>
      <inkml:brushProperty name="height" value="0.025" units="cm"/>
    </inkml:brush>
  </inkml:definitions>
  <inkml:trace contextRef="#ctx0" brushRef="#br0">3 64 320,'0'0'27931,"-3"-53"-29084,25 42-5317</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4.182"/>
    </inkml:context>
    <inkml:brush xml:id="br0">
      <inkml:brushProperty name="width" value="0.025" units="cm"/>
      <inkml:brushProperty name="height" value="0.025" units="cm"/>
    </inkml:brush>
  </inkml:definitions>
  <inkml:trace contextRef="#ctx0" brushRef="#br0">3 1 21749,'0'0'6117,"-2"72"-5924,2-27-97,0 2-64,0-2-289,0-5-639,7-8-386,1-8 225,-1-8-192,-1-8-1377</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4.522"/>
    </inkml:context>
    <inkml:brush xml:id="br0">
      <inkml:brushProperty name="width" value="0.025" units="cm"/>
      <inkml:brushProperty name="height" value="0.025" units="cm"/>
    </inkml:brush>
  </inkml:definitions>
  <inkml:trace contextRef="#ctx0" brushRef="#br0">1 31 15150,'0'0'8777,"79"-31"-7144,-38 31-256,8 0-928,-1 7-353,3 6-64,-5-1-1569,-6 0-2307,-13-3-2979</inkml:trace>
  <inkml:trace contextRef="#ctx0" brushRef="#br0" timeOffset="1">68 381 21236,'0'0'6726,"96"23"-5284,-31-23-257,9-10-897,2 1-352,-8-2-2722,-8 0-4229,-10-3-11627</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7.793"/>
    </inkml:context>
    <inkml:brush xml:id="br0">
      <inkml:brushProperty name="width" value="0.025" units="cm"/>
      <inkml:brushProperty name="height" value="0.025" units="cm"/>
    </inkml:brush>
  </inkml:definitions>
  <inkml:trace contextRef="#ctx0" brushRef="#br0">0 0 11403,'0'0'9225,"71"14"-7720,-32-13-512,14-1-545,5 0-288,4 0-95,-3 0-65,-2 0-609,-9 8-608,-13-1-1442,-8 1-2273,-9-3-5734</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9.062"/>
    </inkml:context>
    <inkml:brush xml:id="br0">
      <inkml:brushProperty name="width" value="0.025" units="cm"/>
      <inkml:brushProperty name="height" value="0.025" units="cm"/>
    </inkml:brush>
  </inkml:definitions>
  <inkml:trace contextRef="#ctx0" brushRef="#br0">108 72 8840,'0'0'1922,"-10"-2"737,-30-2-547,-15-1 6016,52 4-6402,8 0-487,36 0-954,87 2 1138,140-2-529,-209-2-2072,-1-3 0,89-21 0,-140 25 725,-5 2 36,1 0 0,-1-1 0,1 0 0,-1 1 0,0-1 0,1 0 1,-1 0-1,0 0 0,0 0 0,0-1 0,4-2 0,-4-3-5471</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09.452"/>
    </inkml:context>
    <inkml:brush xml:id="br0">
      <inkml:brushProperty name="width" value="0.025" units="cm"/>
      <inkml:brushProperty name="height" value="0.025" units="cm"/>
    </inkml:brush>
  </inkml:definitions>
  <inkml:trace contextRef="#ctx0" brushRef="#br0">211 67 21685,'0'0'4468,"10"-2"-3865,502-63 112,-616 80-771,-86 14 1114,-248 4 1,444-33-2223,1 0-1,-1-1 1,0 1-1,1-1 1,-1-1-1,0 1 1,7-3-1,28-20-6944</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0.328"/>
    </inkml:context>
    <inkml:brush xml:id="br0">
      <inkml:brushProperty name="width" value="0.025" units="cm"/>
      <inkml:brushProperty name="height" value="0.025" units="cm"/>
    </inkml:brush>
  </inkml:definitions>
  <inkml:trace contextRef="#ctx0" brushRef="#br0">1 1 21140,'0'0'1281,"0"60"32,4-19-288,-1 8-640,5 5-129,-1-1-192,1-3 0,4-4-416,4-2-737,4-8-1217,4-10-1506,2-12-2786</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0.684"/>
    </inkml:context>
    <inkml:brush xml:id="br0">
      <inkml:brushProperty name="width" value="0.025" units="cm"/>
      <inkml:brushProperty name="height" value="0.025" units="cm"/>
    </inkml:brush>
  </inkml:definitions>
  <inkml:trace contextRef="#ctx0" brushRef="#br0">262 47 18385,'0'0'1714,"-14"-3"667,8 2-2092,1 0-147,0 0 0,0 0 1,1 0-1,-1 1 0,0 0 1,0 0-1,0 0 0,0 0 1,1 1-1,-1 0 0,0 0 1,0 0-1,1 0 0,-1 1 1,1 0-1,-1 0 0,1 0 1,0 0-1,0 1 0,-7 5 1,-6 8 245,1 1 1,0 1 0,2 0 0,0 0-1,-11 22 1,20-32-296,0 1-1,1 0 1,0 0-1,0 0 1,1 0 0,1 1-1,-1 0 1,1-1-1,1 1 1,0 0-1,0 0 1,1 0-1,0 0 1,2 12 0,-1-19-66,0 0 0,0 0 1,0-1-1,1 1 0,-1-1 1,1 1-1,-1-1 0,1 1 0,0-1 1,0 0-1,0 0 0,0 0 1,1 0-1,-1 0 0,0 0 1,1 0-1,-1-1 0,1 0 1,0 1-1,-1-1 0,1 0 1,0 0-1,0 0 0,0-1 1,0 1-1,-1-1 0,1 1 1,0-1-1,0 0 0,5-1 1,0 1 135,1 0 0,-1-1 0,1 0 0,-1-1 0,0 0 0,1 0 0,-1 0 0,0-1 0,12-7 0,-10 3-132,1-1 0,-1 0 0,-1-1 0,0 0 1,0 0-1,-1-1 0,0 0 0,-1-1 0,0 1 1,0-2-1,-1 1 0,-1-1 0,0 1 0,0-1 1,-1-1-1,-1 1 0,0-1 0,-1 1 1,0-1-1,-1 0 0,-1 0 0,0 0 0,0 1 1,-1-1-1,-4-19 0,4 29-57,0-1-1,1 0 1,-2 1 0,1-1 0,0 1-1,-1-1 1,1 1 0,-1-1-1,0 1 1,0 0 0,0 0 0,-1 0-1,-3-4 1,4 6-27,0-1 0,0 1 1,1 0-1,-1 0 0,0 0 0,0 0 0,0 0 1,0 0-1,0 1 0,-1-1 0,1 1 0,0-1 0,0 1 1,0 0-1,0 0 0,-1 0 0,-3 0 0,3 1-44,-1 0 0,1 0-1,0 1 1,0-1-1,-1 1 1,1 0-1,0 0 1,0 0 0,1 0-1,-1 0 1,0 0-1,1 1 1,-1-1-1,1 1 1,0 0 0,0 0-1,0 0 1,0 0-1,1 0 1,-1 0 0,1 0-1,0 0 1,-1 1-1,2-1 1,-1 1-1,0-1 1,0 5 0,1-4-427,-1 0 1,1 0 0,-1 0 0,1 0 0,1 1 0,-1-1-1,0 0 1,1 0 0,0 0 0,0 0 0,0-1 0,1 1-1,-1 0 1,1 0 0,0-1 0,0 1 0,0-1 0,0 1-1,1-1 1,-1 0 0,1 0 0,0 0 0,4 3 0,25 13-7442</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1.012"/>
    </inkml:context>
    <inkml:brush xml:id="br0">
      <inkml:brushProperty name="width" value="0.025" units="cm"/>
      <inkml:brushProperty name="height" value="0.025" units="cm"/>
    </inkml:brush>
  </inkml:definitions>
  <inkml:trace contextRef="#ctx0" brushRef="#br0">283 0 16912,'0'0'5467,"-1"9"-3359,-1 4-1623,-1-1-1,0 0 1,-1 0 0,-1 0-1,0 0 1,0-1 0,-1 0-1,0 0 1,-15 18-1,-86 99 781,71-89-1221,14-12-27,16-18-8,-1-1 1,1 0 0,-2 0 0,1 0-1,-11 7 1,18-15-52,0 0 0,0 0 0,0 0 0,-1 0 0,1 0-1,0 0 1,0 0 0,0 0 0,0 0 0,0 1 0,0-1 0,0 0 0,0 0 0,0 0 0,-1 0 0,1 0-1,0 0 1,0 0 0,0 0 0,0 0 0,0 0 0,0 0 0,0 0 0,-1 0 0,1 0 0,0 0-1,0 0 1,0 0 0,0 0 0,0 0 0,0 0 0,0 0 0,0-1 0,-1 1 0,1 0 0,0 0-1,0 0 1,0 0 0,0 0 0,0 0 0,0 0 0,0 0 0,0 0 0,0 0 0,0 0 0,0 0 0,0-1-1,0 1 1,-1 0 0,1 0 0,0 0 0,0 0 0,0 0 0,0 0 0,0 0 0,0-1 0,0 1-1,0 0 1,0 0 0,0 0 0,0 0 0,0 0 0,0 0 0,3-13-1691,6-13-1234,4-13-2697,2-10-2962</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1.387"/>
    </inkml:context>
    <inkml:brush xml:id="br0">
      <inkml:brushProperty name="width" value="0.025" units="cm"/>
      <inkml:brushProperty name="height" value="0.025" units="cm"/>
    </inkml:brush>
  </inkml:definitions>
  <inkml:trace contextRef="#ctx0" brushRef="#br0">207 23 14862,'0'0'2931,"-11"-2"-27,6 2-2576,-2-2-42,1 1 1,0 0-1,-1 1 1,1-1-1,0 1 1,-1 1-1,1-1 1,0 1-1,-1 0 1,1 0-1,0 1 0,0 0 1,0 0-1,0 1 1,-7 3-1,6-2-112,1 1-1,0 0 0,0 0 1,0 0-1,1 1 0,-1 0 1,1 0-1,1 0 0,-1 1 1,1-1-1,0 1 1,1 0-1,-1 0 0,2 1 1,-1-1-1,1 0 0,0 1 1,-2 12-1,4-19-163,0 1 1,0 0-1,0-1 1,1 1-1,-1 0 1,0-1-1,1 1 1,-1-1-1,1 1 1,0 0-1,-1-1 1,1 1-1,0-1 0,0 0 1,0 1-1,0-1 1,0 0-1,0 1 1,0-1-1,1 0 1,-1 0-1,3 2 1,0-1 38,0 0 0,0 0 1,1 0-1,-1-1 1,1 1-1,-1-1 1,1 0-1,6 0 1,1 0 46,-1 0 1,1-1-1,-1-1 1,1 0-1,-1 0 1,18-6-1,-20 4-67,0-1 0,-1-1 0,0 1 0,0-1 0,0-1 0,0 1 0,-1-1 0,0-1 1,0 1-1,9-13 0,-13 15-8,0 1 0,0-1 1,0 0-1,-1 0 1,1 0-1,-1-1 0,0 1 1,0 0-1,-1-1 1,1 0-1,-1 1 0,0-1 1,-1 0-1,1 1 1,-1-1-1,1 0 0,-1 0 1,-1 1-1,1-1 1,-1 0-1,0 0 0,-2-8 1,1 11-13,1 0-1,-1 0 1,0 0 0,1 0 0,-1 0 0,0 1 0,0-1-1,0 1 1,0-1 0,-1 1 0,1 0 0,0 0 0,-1 0-1,1 0 1,0 0 0,-1 0 0,1 1 0,-1-1 0,1 1-1,-1-1 1,1 1 0,-1 0 0,1 0 0,-1 1 0,0-1-1,1 0 1,-1 1 0,-2 0 0,-3 1-9,1-1 0,-1 1 0,1 1 0,-1-1 0,1 1 0,0 0 0,0 1 0,-8 5 0,4 0 22,1 0 0,0 0 0,0 1 1,1 1-1,0-1 0,1 2 0,0-1 0,1 1 1,0 0-1,1 0 0,0 1 0,-6 23 0,9-26-399,1 0 0,1-1 0,0 1 0,0 0 0,1 0 0,0 0 0,3 19 0,-2-20-679,2-1 1,-1 1-1,1-1 0,0 1 0,1-1 0,0 0 0,0 0 0,1 0 0,8 10 0,15 16-8436</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1.728"/>
    </inkml:context>
    <inkml:brush xml:id="br0">
      <inkml:brushProperty name="width" value="0.025" units="cm"/>
      <inkml:brushProperty name="height" value="0.025" units="cm"/>
    </inkml:brush>
  </inkml:definitions>
  <inkml:trace contextRef="#ctx0" brushRef="#br0">211 0 10346,'0'0'7217,"-13"5"-2957,9-4-4001,-22 7 1665,1 2-1,-32 16 1,51-23-1699,0 0 1,0 0-1,0 1 0,1 0 0,-1 0 1,1 0-1,0 1 0,0 0 0,1-1 1,0 2-1,-1-1 0,2 0 0,-1 1 1,0 0-1,1 0 0,0 0 0,-2 7 1,5-12-219,0 0 0,0 0 1,0 0-1,0 0 1,0 0-1,0 0 0,0 0 1,0 0-1,0 0 1,0 0-1,0 0 1,1 0-1,-1 0 0,0 0 1,1 0-1,-1 0 1,1 0-1,-1 0 0,1 0 1,-1 0-1,1-1 1,0 1-1,-1 0 1,1 0-1,1 0 0,1 1 22,-1-1 0,1 1 0,0-1 0,-1 0 0,1 0 0,0 0 0,0 0 0,0 0-1,3 0 1,3 0 34,0-1 0,0 0 0,1 0 0,-1 0 0,12-3 0,-13 0-63,0 1 0,0-2 0,-1 1 0,1-1 0,-1 0 0,0 0 0,0-1 0,0 0 0,9-10 0,-12 13 0,-1-2 0,0 1 0,0 0 0,0-1 0,0 1 0,-1-1 0,1 0 0,-1 0 0,0 0 0,0 0 0,0 0 0,-1 0 0,0-1 0,1 1 0,-2-1 0,1 1 0,0-1 0,-1 1 0,0-6 0,0 9-33,0 0 0,-1 0 1,1 0-1,0 1 0,-1-1 0,1 0 1,-1 0-1,1 0 0,-1 0 0,0 1 1,1-1-1,-1 0 0,0 1 0,1-1 1,-1 1-1,0-1 0,0 0 0,0 1 0,0 0 1,1-1-1,-1 1 0,0-1 0,0 1 1,0 0-1,0 0 0,0 0 0,-2-1 1,-34 0-2973,13 0-1171,11-4-6592</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2.341"/>
    </inkml:context>
    <inkml:brush xml:id="br0">
      <inkml:brushProperty name="width" value="0.025" units="cm"/>
      <inkml:brushProperty name="height" value="0.025" units="cm"/>
    </inkml:brush>
  </inkml:definitions>
  <inkml:trace contextRef="#ctx0" brushRef="#br0">166 277 14414,'0'0'5733,"-11"-1"-3576,5 0-1901,3 1-160,0-1 0,-1 1 0,1-1 0,0 1 0,0 0-1,0 0 1,0 1 0,0-1 0,0 1 0,0-1 0,-1 1 0,1 0-1,1 0 1,-1 0 0,0 1 0,0-1 0,0 1 0,1-1 0,-1 1 0,1 0-1,-1 0 1,1 0 0,0 0 0,-3 3 0,-4 7 134,1 0 1,0 1-1,0 0 0,2 0 1,-1 1-1,2-1 0,-1 1 0,2 1 1,0-1-1,1 1 0,0-1 1,1 1-1,1 17 0,0-30-209,1 0 0,1 0 1,-1 0-1,0 0 0,0 0 0,1 0 0,-1 0 0,1 0 0,0 0 0,-1-1 0,1 1 0,0 0 0,0 0 0,0-1 0,0 1 1,1-1-1,-1 1 0,0-1 0,1 1 0,-1-1 0,1 0 0,-1 1 0,1-1 0,2 1 0,0 0 62,0-1-1,1 0 1,-1 0-1,0 0 1,1 0-1,-1-1 1,0 1-1,1-1 1,-1 0-1,8-2 1,4 0 222,-1-2 1,0 0-1,0 0 0,0-1 1,21-12-1,-2-2-180,-1-1-1,-1-2 1,-2-1-1,0-2 1,-1-1-1,37-43 1,-52 53-93,0-1 0,-2 0 0,0-1 0,-1-1 0,0 0 0,-2 0-1,0-1 1,-2 0 0,0 0 0,-1-1 0,-1 0 0,-1 0 0,2-26 0,-6 46-32,0 0 0,0 0 0,0 0 0,0-1 0,0 1 0,0 0 0,0 0 0,0 0 0,-1 0 0,1-1 0,0 1 0,-1 0 0,1 0 0,-1 0 0,1 0 0,-1 0 0,0-1 0,0 1 0,1 1 0,-1 0 0,1 0 0,-1 0 0,1-1 0,-1 1 0,1 0 0,-1 0 0,1 0 0,-1 0 0,1 0 0,-1 0 0,1 0 0,-1 0 0,1 0 0,-1 0 0,1 0 0,-1 1 0,1-1 0,-1 0 0,1 0 0,-1 0 0,1 1 0,0-1 0,-1 0 0,0 1 0,-29 29 0,9 1 0,-4 2 0,1 2 0,2 1 0,1 1 0,-22 56 0,42-90 0,0-1 0,0 1 0,0-1 0,1 1 0,-1 0 0,1-1 0,0 1 0,0-1 0,0 1 0,0 0 0,0-1 0,1 1 0,0 3 0,-1-5 0,1 0 0,0 0 0,-1 0 0,1 0 0,0 0 0,0 0 0,-1 0 0,1 0 0,0 0 0,0 0 0,0 0 0,0 0 0,0 0 0,1-1 0,-1 1 0,0-1 0,0 1 0,0 0 0,2-1 0,5 2 0,1-1 0,-1 0 0,1-1 0,0 0 0,-1 0 0,14-3 0,-18 3 0,13-3 0,-1-1 0,0 0 0,1-1 0,-2-1 0,1-1 0,-1 0 0,0-1 0,0 0 0,24-20 0,-28 20 0,0 0 0,0-2 0,-1 1 0,0-1 0,-1-1 0,0 1 0,-1-2 0,0 1 0,-1-1 0,0 0 0,-1 0 0,6-17 0,-12 28 0,0 1 0,0 0 0,1 0 0,-1 0 0,0-1 0,0 1 0,0 0 0,0 0 0,1-1 0,-1 1 0,0 0 0,0 0 0,0-1 0,0 1 0,0 0 0,0-1 0,0 1 0,0 0 0,0 0 0,0-1 0,0 1 0,0 0 0,0-1 0,0 1 0,0 0 0,0 0 0,0-1 0,0 1 0,0 0 0,0-1 0,-1 1 0,1 0 0,0 0 0,0-1 0,0 1 0,0 0 0,-1 0 0,1 0 0,0-1 0,0 1 0,0 0 0,-1 0 0,1 0 0,0 0 0,0-1 0,-1 1 0,1 0 0,0 0 0,0 0 0,-1 0 0,1 0 0,0 0 0,-1 0 0,1 0 0,0 0 0,0 0 0,-1 0 0,1 0 0,0 0 0,-1 0 0,1 0 0,0 0 0,0 0 0,-1 0 0,1 0 0,-19 12 0,-5 11 0,1 1 0,2 1 0,0 1 0,1 1 0,2 0 0,-16 33 0,30-53 0,0 0 0,1 0 0,0 0 0,0 0 0,1 1 0,0-1 0,0 1 0,1-1 0,-1 1 0,2 0 0,-1 14 0,2-20 0,-1 0 0,1-1 0,-1 1 0,1-1 0,0 1 0,0-1 0,0 1 0,-1-1 0,1 0 0,0 1 0,1-1 0,-1 0 0,0 0 0,0 0 0,0 0 0,1 0 0,-1 0 0,1 0 0,-1 0 0,0 0 0,1-1 0,0 1 0,-1-1 0,1 1 0,-1-1 0,1 1 0,0-1 0,2 0 0,57 2 0,-46-2 0,72-4-3319,-74 3 2192,0-1 0,0 0 0,-1-1 0,1-1-1,-1 0 1,0 0 0,0-1 0,14-8 0,-4-3-7447</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2.776"/>
    </inkml:context>
    <inkml:brush xml:id="br0">
      <inkml:brushProperty name="width" value="0.025" units="cm"/>
      <inkml:brushProperty name="height" value="0.025" units="cm"/>
    </inkml:brush>
  </inkml:definitions>
  <inkml:trace contextRef="#ctx0" brushRef="#br0">207 0 15663,'0'0'12759,"-12"2"-11969,-3 2-294,1 0 1,-1 0-1,-21 11 1,29-12-367,1 0 1,-1 1 0,1 0 0,-1 0-1,1 1 1,1-1 0,-1 1 0,0 1 0,1-1-1,0 1 1,-5 7 0,10-13-131,0 0 0,0 1 0,-1-1 0,1 0 0,0 1 0,0-1 0,0 0 0,0 1 0,0-1 0,-1 1 0,1-1 0,0 0 0,0 1 0,0-1 0,0 0 0,0 1 0,0-1 0,0 1 0,0-1 0,0 0 0,0 1 0,1-1 0,-1 1 0,0-1 0,0 0 0,0 1 0,0-1 0,1 0 0,-1 1 0,0-1 0,0 0 0,0 1 0,1-1 0,-1 0 0,1 1 0,17 4 0,33-5 0,-38 0 0,15-1 0,-19 0 0,0 0 0,-1 1 0,1 0 0,0 1 0,15 2 0,-22-2 0,0-1 0,0 1 0,-1 0 0,1 0 0,0 0 0,-1 0 0,1 0 0,0 0 0,-1 0 0,1 1 0,-1-1 0,0 0 0,1 1 0,-1-1 0,0 1 0,0 0 0,0-1 0,0 1 0,0 0 0,0-1 0,-1 1 0,1 0 0,0 0 0,-1 0 0,1 0 0,-1 0 0,0 0 0,0 0 0,0 0 0,0 3 0,0 4 0,-1 0 0,1-1 0,-2 1 0,1 0 0,-1-1 0,0 1 0,-1-1 0,0 0 0,-1 0 0,1 0 0,-10 14 0,10-17 0,-1-1 0,0 1 0,1-1 0,-2 0 0,1-1 0,0 1 0,-1-1 0,1 1 0,-1-1 0,0-1 0,0 1 0,0-1 0,-1 0 0,1 0 0,0 0 0,-1-1 0,1 0 0,-1 0 0,-9 0 0,6 0 0,-48-2 0,54 1 0,0 0 0,0-1 0,0 1 0,0-1 0,0 0 0,0 0 0,1 0 0,-1 0 0,0-1 0,1 1 0,-1-1 0,1 1 0,-1-1 0,1 0 0,0 0 0,-2-2 0,4 3 0,0 1 0,-1 0-1,1 0 1,0-1 0,0 1 0,0 0-1,0-1 1,0 1 0,0 0 0,0 0-1,0-1 1,0 1 0,0 0 0,0-1-1,0 1 1,0 0 0,0 0 0,0-1-1,1 1 1,-1 0 0,0 0 0,0-1-1,0 1 1,0 0 0,0 0 0,1-1-1,-1 1 1,0 0 0,0 0 0,0 0-1,1-1 1,-1 1 0,0 0 0,0 0 0,1 0-1,-1 0 1,0 0 0,0 0 0,1-1-1,-1 1 1,0 0 0,1 0 0,16-6-1325,-13 5 60,27-11-8120,7-6-10724</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3.521"/>
    </inkml:context>
    <inkml:brush xml:id="br0">
      <inkml:brushProperty name="width" value="0.025" units="cm"/>
      <inkml:brushProperty name="height" value="0.025" units="cm"/>
    </inkml:brush>
  </inkml:definitions>
  <inkml:trace contextRef="#ctx0" brushRef="#br0">0 18 18385,'0'0'8958,"4"11"-7169,6 35-1009,-2 0 1,3 57-1,-6-43-133,16 73 0,-20-130-647,-1 0 0,1 0 0,0 0 0,0 0 0,0-1 0,0 1 0,1 0 0,-1-1 0,1 1 0,-1-1 0,1 1 0,0-1 0,0 0 0,0 0 0,0 0 0,1 0 0,3 3 0,-4-5 0,0 1 0,0 0 0,0-1 0,0 0 0,1 1 0,-1-1 0,0 0 0,0 0 0,1 0 0,-1-1 0,0 1 0,0 0 0,0-1 0,1 1 0,-1-1 0,0 0 0,0 0 0,0 0 0,0 0 0,0 0 0,0 0 0,-1 0 0,1-1 0,2-1 0,16-15 0,0 1 0,-1-2 0,-1-1 0,-1 0 0,-1-1 0,22-39 0,68-148 0,-88 170 0,-5 6 0,-12 34-2480,0 7-3548,-1-2-374,3 2-6586</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3.851"/>
    </inkml:context>
    <inkml:brush xml:id="br0">
      <inkml:brushProperty name="width" value="0.025" units="cm"/>
      <inkml:brushProperty name="height" value="0.025" units="cm"/>
    </inkml:brush>
  </inkml:definitions>
  <inkml:trace contextRef="#ctx0" brushRef="#br0">55 0 20884,'0'0'10762,"-24"59"-9961,15-19-481,-2 5-320,4 1 0,3 4 0,4-3 0,0-2 0,3-5 0,7-5-961,7-8-1345,-1-11-1794,2-10-2146,0-6-7591</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4.195"/>
    </inkml:context>
    <inkml:brush xml:id="br0">
      <inkml:brushProperty name="width" value="0.025" units="cm"/>
      <inkml:brushProperty name="height" value="0.025" units="cm"/>
    </inkml:brush>
  </inkml:definitions>
  <inkml:trace contextRef="#ctx0" brushRef="#br0">1 1 1954</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4.568"/>
    </inkml:context>
    <inkml:brush xml:id="br0">
      <inkml:brushProperty name="width" value="0.025" units="cm"/>
      <inkml:brushProperty name="height" value="0.025" units="cm"/>
    </inkml:brush>
  </inkml:definitions>
  <inkml:trace contextRef="#ctx0" brushRef="#br0">46 145 15278,'0'0'3017,"-8"-6"159,-23-21-85,31 27-3001,-1-1 0,1 1 0,-1-1-1,1 1 1,-1-1 0,1 1 0,-1-1 0,1 1 0,0-1 0,-1 1 0,1-1-1,0 0 1,0 1 0,-1-1 0,1 1 0,0-1 0,0 0 0,0 1 0,0-1-1,0 0 1,0 1 0,0-1 0,0 0 0,0 1 0,0-1 0,0 0 0,0 1-1,0-1 1,1 1 0,-1-1 0,0 0 0,0 1 0,1-1 0,-1 1 0,0-1-1,1 1 1,-1-1 0,1 1 0,-1-1 0,1 1 0,-1-1 0,1 1 0,-1-1-1,2 0 1,26-11 880,-25 10-731,52-15 130,0 2 0,1 2 0,0 3 0,1 2 0,0 3 0,0 2 0,94 7 0,-141-3-369,-1 0 0,1 0 0,-1 1 0,0 1 0,1-1 0,-1 2 0,0-1 0,-1 1 0,10 5 0,-16-7 0,1 0 0,-1 0 0,1 0 0,-1 0 0,0 0 0,0 0 0,0 0 0,0 1 0,-1-1 0,1 1 0,0-1 0,-1 1 0,0 0 0,0 0 0,0-1 0,0 1 0,0 0 0,0 0 0,-1 0 0,1 0 0,-1 0 0,0 0 0,0 0 0,0 0 0,0 0 0,-1 0 0,1 0 0,-1 0 0,0 0 0,0 0 0,-2 5 0,-1 1 0,-1 0 0,1 0 0,-2 0 0,1-1 0,-1 1 0,-1-1 0,1-1 0,-1 1 0,-1-1 0,0 0 0,1-1 0,-2 0 0,1 0 0,-13 6 0,9-6 0,-1 0 0,0 0 0,0-2 0,0 1 0,-1-2 0,1 1 0,-1-2 0,0 0 0,-25 0 0,38-2-30,1 1-1,-1-1 1,1 0-1,-1 0 1,1 0-1,-1 0 1,1 0-1,-1 0 1,1 0-1,-1 0 1,1 0-1,-1 0 1,1 0 0,-1 0-1,1 0 1,-1 0-1,1 0 1,-1 0-1,1-1 1,-1 1-1,1 0 1,-1 0-1,1-1 1,-1 1 0,1 0-1,0-1 1,-1 1-1,1 0 1,-1-1-1,1 1 1,0 0-1,0-1 1,-1 1-1,1-1 1,0 1-1,0-1 1,-1 1 0,1-1-1,0 1 1,0-1-1,0 1 1,0-1-1,0 1 1,0-1-1,0 1 1,0-1-1,0 1 1,0-1-1,0 1 1,0-1 0,0 1-1,0-1 1,0 1-1,0-1 1,1 1-1,-1-1 1,0 1-1,0-1 1,1 1-1,-1-1 1,0 1-1,0 0 1,1-1 0,-1 1-1,1-1 1,-1 1-1,1-1 1,28-25-7583,-5 10-5477</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15.222"/>
    </inkml:context>
    <inkml:brush xml:id="br0">
      <inkml:brushProperty name="width" value="0.025" units="cm"/>
      <inkml:brushProperty name="height" value="0.025" units="cm"/>
    </inkml:brush>
  </inkml:definitions>
  <inkml:trace contextRef="#ctx0" brushRef="#br0">0 50 14221,'0'0'6625,"6"-8"-3539,19-25-609,-24 32-2389,0 0 1,0 0-1,0 1 1,0-1-1,0 0 1,0 1-1,0-1 1,0 1-1,0-1 1,0 1-1,0 0 1,0-1-1,0 1 1,0 0-1,0 0 1,0 0-1,0-1 1,0 1-1,1 0 1,-1 1-1,0-1 1,0 0-1,0 0 1,0 0-1,0 1 1,0-1-1,0 1 1,0-1-1,0 0 1,0 1-1,0 0 1,0-1-1,0 1 1,0 0-1,1 1 1,22 27 1145,-18-16-1097,0 0-1,-1 1 1,-1-1-1,0 1 1,-1 0 0,0 0-1,-1 0 1,0 22-1,-1-5 101,-2 0-1,-9 60 0,-24 48-236,23-103 0,1 0 0,3 1 0,0 0 0,-1 49 0,8-84-60,0 0 0,0 0 0,1 1 0,-1-1 0,0 0 0,1 0 0,0 1 0,0-1 0,0 0 0,-1 0 0,2 0 0,-1 0 0,0 0 0,0 0 0,1-1 0,-1 1 0,1 0 0,-1-1 0,1 1 0,0-1 0,0 1 0,0-1 0,0 0 0,0 0 0,0 0-1,0 0 1,0 0 0,0 0 0,0 0 0,0-1 0,1 1 0,-1-1 0,0 0 0,0 0 0,4 0 0,3 1-939,-1-1 0,1 0 0,-1-1 0,0 0 0,1-1 0,-1 0 0,0 0 0,15-6 0,22-17-17029</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21.757"/>
    </inkml:context>
    <inkml:brush xml:id="br0">
      <inkml:brushProperty name="width" value="0.025" units="cm"/>
      <inkml:brushProperty name="height" value="0.025" units="cm"/>
    </inkml:brush>
  </inkml:definitions>
  <inkml:trace contextRef="#ctx0" brushRef="#br0">252 1 5445,'-51'21'-576,"6"-3"672,8 1 96,6-2-32,2 1-96,9-3 0,4 0-128,3-4-897,3-3-768</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22.833"/>
    </inkml:context>
    <inkml:brush xml:id="br0">
      <inkml:brushProperty name="width" value="0.025" units="cm"/>
      <inkml:brushProperty name="height" value="0.025" units="cm"/>
    </inkml:brush>
  </inkml:definitions>
  <inkml:trace contextRef="#ctx0" brushRef="#br0">120 0 3331,'-27'9'128,"-2"-2"-96,-2 4-768,-1 1-1955</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24.247"/>
    </inkml:context>
    <inkml:brush xml:id="br0">
      <inkml:brushProperty name="width" value="0.025" units="cm"/>
      <inkml:brushProperty name="height" value="0.025" units="cm"/>
    </inkml:brush>
  </inkml:definitions>
  <inkml:trace contextRef="#ctx0" brushRef="#br0">1412 203 9769,'0'0'1442,"-7"-9"-188,-4-2-862,0 0 0,-1 0 0,-1 1 0,0 0 0,0 1 0,-1 1 0,0 0 0,0 1-1,-1 0 1,0 1 0,-23-6 0,5 7-355,1 2 0,-1 1-1,0 1 1,1 2-1,-1 2 1,0 0 0,1 2-1,0 2 1,0 1 0,-57 22-1,29-5 116,1 3 1,2 2-1,0 3 0,-78 60 0,89-57 234,2 1-1,2 3 1,1 1 0,2 2-1,-62 91 1,83-107-293,2 0 0,1 1 0,1 1 0,2 1 0,1-1 0,1 2 0,1-1 0,2 1 0,1 1 0,2-1 0,1 1 0,1 41 0,3-63-85,0-1 0,0 1 0,1-1 0,0 1 0,1-1 0,0 0 0,0 0 0,1 0-1,1 0 1,-1-1 0,1 0 0,1 0 0,-1 0 0,1 0 0,1-1 0,-1 0 0,1 0 0,0-1-1,1 0 1,0 0 0,0-1 0,0 0 0,0 0 0,1-1 0,0 0 0,14 4 0,9 2 105,-1-2-1,2-1 1,-1-2 0,1-1 0,-1-2 0,54-2 0,-22-4 102,-1-4-1,0-2 1,-1-2-1,0-4 1,-1-2 0,-1-3-1,0-2 1,60-34-1,-41 14-7,-2-4 0,-3-2-1,-2-4 1,-2-3-1,75-78 1,-107 96-14,-3-2 0,-1-1 0,-2-2 0,31-54 0,-53 81-90,-1-1-1,-1 0 1,0-1-1,-2 1 1,0-1-1,0-1 1,-2 1-1,-1-1 1,0 0-1,-1 0 1,-1 0-1,-1 0 1,0 0-1,-2 0 1,-4-21-1,3 30-75,-1 0-1,0 0 0,-1 0 1,0 1-1,0 0 1,-1 0-1,0 0 0,-1 1 1,0 0-1,0 0 1,-1 0-1,0 1 1,0 0-1,-1 1 0,0 0 1,0 0-1,0 1 1,-1 0-1,-10-3 1,-8-3 34,0 0 0,-1 3 1,0 0-1,-1 2 1,-47-5-1,0 8-65,0 3 0,0 4 1,0 2-1,1 5 0,0 2 1,1 4-1,0 3 0,2 3 0,-94 43 1,139-53 6,0 1 1,0 1-1,-35 27 1,52-34-220,0 1 0,1 0 0,0 1 0,1 1 0,0-1 0,0 1 0,2 1 0,-1-1 0,-11 26 0,13-22-456,-22 41-4753,11-37-1349</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57.722"/>
    </inkml:context>
    <inkml:brush xml:id="br0">
      <inkml:brushProperty name="width" value="0.025" units="cm"/>
      <inkml:brushProperty name="height" value="0.025" units="cm"/>
    </inkml:brush>
  </inkml:definitions>
  <inkml:trace contextRef="#ctx0" brushRef="#br0">0 1 1217,'0'0'1121</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59.431"/>
    </inkml:context>
    <inkml:brush xml:id="br0">
      <inkml:brushProperty name="width" value="0.025" units="cm"/>
      <inkml:brushProperty name="height" value="0.025" units="cm"/>
    </inkml:brush>
  </inkml:definitions>
  <inkml:trace contextRef="#ctx0" brushRef="#br0">1 1298 10282,'0'0'8402,"13"-3"-6923,7-5-984,0 0-1,0-2 1,0 0 0,-2-1 0,1-1-1,-1 0 1,-1-2 0,21-20-1,584-486 689,29-26-1047,-621 520-1012,5-5-1640,-1 0-3514,-14 9-969</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5:59.774"/>
    </inkml:context>
    <inkml:brush xml:id="br0">
      <inkml:brushProperty name="width" value="0.025" units="cm"/>
      <inkml:brushProperty name="height" value="0.025" units="cm"/>
    </inkml:brush>
  </inkml:definitions>
  <inkml:trace contextRef="#ctx0" brushRef="#br0">1 315 17745,'0'0'6881,"0"-11"-5744,0 8-1058,0 0-47,0 1 1,0-1-1,0 0 1,0 1-1,0-1 1,1 1-1,-1-1 0,1 0 1,0 1-1,-1-1 1,1 1-1,0 0 1,1-1-1,-1 1 1,0 0-1,1 0 0,-1-1 1,1 1-1,0 0 1,-1 1-1,1-1 1,0 0-1,0 0 1,0 1-1,1-1 0,-1 1 1,0 0-1,4-2 1,44-19 62,23-9-105,-1-4-1,127-82 1,-191 111 10,-5 3 14,1 0 1,-1 1-1,1-1 1,0 1-1,0 0 1,0 0 0,0 0-1,0 0 1,1 1-1,8-3 1,-13 5 9,1-1 0,-1 0 0,1 0 0,-1 0 0,1 1 0,-1-1 0,1 0 0,-1 1 0,1-1 0,-1 0 0,1 1 0,-1-1 0,1 0 0,-1 1 0,0-1 0,1 1 1,-1-1-1,0 1 0,1-1 0,-1 1 0,0-1 0,0 1 0,1-1 0,-1 1 0,0 0 0,0-1 0,0 1 0,0-1 0,0 1 0,0 0 0,0-1 0,0 1 0,0 0 0,0 27 651,0-22-443,-3 39 311,-2 0 1,-2-1-1,-2 0 0,-15 44 1,-15 75-992,32-119-1728,4-18-5012</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0.676"/>
    </inkml:context>
    <inkml:brush xml:id="br0">
      <inkml:brushProperty name="width" value="0.025" units="cm"/>
      <inkml:brushProperty name="height" value="0.025" units="cm"/>
    </inkml:brush>
  </inkml:definitions>
  <inkml:trace contextRef="#ctx0" brushRef="#br0">132 32 19250,'0'0'4527,"-8"-6"-3683,-29-17-182,36 22-609,0 1 0,-1-1 1,1 1-1,-1 0 0,1 0 1,-1-1-1,1 1 0,0 0 1,-1 0-1,1 1 0,-1-1 1,1 0-1,-1 0 0,1 1 1,-1-1-1,1 1 1,0-1-1,-1 1 0,1 0 1,0-1-1,0 1 0,-1 0 1,1 0-1,0 0 0,0 0 1,0 0-1,0 0 0,-1 3 1,-23 32 851,24-35-811,-2 7 53,-1-1 0,1 1 0,0 0 0,1 0 0,-2 8 0,3-14-146,1-1 1,-1 0 0,1 1 0,0-1 0,-1 1-1,1-1 1,0 1 0,0-1 0,0 0-1,0 1 1,0-1 0,1 1 0,-1-1-1,0 1 1,1-1 0,-1 0 0,1 1-1,-1-1 1,1 0 0,0 1 0,-1-1-1,1 0 1,0 0 0,0 1 0,0-1-1,0 0 1,0 0 0,0 0 0,0 0-1,1-1 1,-1 1 0,0 0 0,0 0-1,1-1 1,1 2 0,14 0-19,0 1 0,0-2 1,17-1-1,-14 0 7,0 1 0,27 4 1,-42-4 2,0 1 0,0-1 0,1 1 0,-1 0 0,0 0 1,0 0-1,0 1 0,-1 0 0,1 0 0,-1 0 0,1 0 0,-1 1 1,4 4-1,-6-5 46,0 0 1,1 0 0,-1 0-1,-1 1 1,1-1-1,-1 0 1,1 1 0,-1 0-1,0-1 1,0 1-1,0 0 1,-1-1 0,1 1-1,-1 0 1,0 0-1,0 0 1,-1-1 0,1 1-1,-1 0 1,1 0 0,-1-1-1,0 1 1,-1 0-1,1-1 1,-1 1 0,1-1-1,-1 0 1,0 1-1,0-1 1,-1 0 0,-2 3-1,-4 5 363,0 0-1,-1 0 1,0-1 0,0-1-1,-1 0 1,-24 15-1,29-20-382,-1 0-1,0-1 1,-1 0 0,1 0-1,0 0 1,-1-1 0,-14 2-1,20-4-30,0 1 0,0-1-1,0 0 1,0 0 0,-1 0 0,1 0 0,0-1-1,0 1 1,0-1 0,0 1 0,0-1-1,0 0 1,0 1 0,0-1 0,1 0-1,-1 0 1,0-1 0,0 1 0,1 0 0,-1 0-1,1-1 1,-1 1 0,1-1 0,-1 0-1,1 1 1,0-1 0,0 0 0,0 0-1,0 1 1,0-1 0,0 0 0,0 0 0,0-3-1,-1-4-873,0-1-1,1 1 0,0 0 1,1-19-1,10-38-7102,8 18-1572</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1.505"/>
    </inkml:context>
    <inkml:brush xml:id="br0">
      <inkml:brushProperty name="width" value="0.025" units="cm"/>
      <inkml:brushProperty name="height" value="0.025" units="cm"/>
    </inkml:brush>
  </inkml:definitions>
  <inkml:trace contextRef="#ctx0" brushRef="#br0">1 703 19058,'0'0'10207,"11"2"-9807,-7-1-380,0-1-1,1 1 0,-1-1 1,0 0-1,0 0 0,1-1 1,-1 1-1,0-1 0,0 0 1,0 0-1,0 0 0,0-1 1,0 1-1,0-1 0,0 0 1,-1 0-1,1 0 0,0-1 1,-1 1-1,0-1 0,0 0 1,0 0-1,0 0 0,0 0 1,0 0-1,-1-1 0,0 0 1,3-4-1,0-1 127,1-1 1,-1 0-1,-1 0 0,0-1 1,0 1-1,-1-1 0,-1 0 1,0 0-1,0 0 1,-1 0-1,0-16 0,-1 27-133,0 1 0,0-1 0,-1 0 0,1 0 0,0 0 0,0 0 0,0 0 0,0 0 0,-1 0 0,1 0 0,0 0 0,0 0 0,0 0 0,0 0 0,-1 0 0,1 0 0,0 0 0,0 0 0,0 0 0,0 0 0,-1 0 0,1 0 0,0 0 0,0 0-1,0 0 1,0 0 0,-1 0 0,1 0 0,0 0 0,0-1 0,0 1 0,0 0 0,-1 0 0,1 0 0,0 0 0,0 0 0,0 0 0,0-1 0,0 1 0,0 0 0,0 0 0,0 0 0,0 0 0,-1-1 0,1 1 0,-8 19 175,1 15-188,2 0 0,1 1 0,1 0 0,3 0 0,3 38 0,-2-63 0,0 0 0,0 0 0,2 0 0,-1 0 0,1 0 0,5 11 0,-7-19 0,-1-1 0,1 1 0,-1 0 0,1 0 0,0-1 0,0 1 0,0-1 0,0 1 0,0 0 0,0-1 0,1 0 0,-1 1 0,0-1 0,1 0 0,-1 0 0,1 0 0,-1 0 0,1 0 0,-1 0 0,1 0 0,0 0 0,0-1 0,-1 1 0,1 0 0,0-1 0,0 0 0,0 1 0,-1-1 0,1 0 0,0 0 0,0 0 0,0 0 0,0-1 0,0 1 0,-1 0 0,1-1 0,0 1 0,0-1 0,0 0 0,-1 1 0,1-1 0,1-1 0,4-3 0,-1 0 0,0-1 0,0 0 0,-1 0 0,1 0 0,-1-1 0,-1 1 0,1-1 0,-1 0 0,3-9 0,32-79 0,-25 45 0,10-91 0,-23 329 0,-1-186 0,0 0 0,0-1 0,0 1 0,0 0 0,0 0 0,1-1 0,-1 1 0,1 0 0,-1-1 0,1 1 0,-1-1 0,1 1 0,0-1 0,0 1 0,0-1 0,0 1 0,2 1 0,-2-3 0,0 1 0,-1-1 0,1 1 0,0-1 0,0 0 0,0 1 0,0-1 0,0 0 0,0 0 0,0 0 0,0 0 0,0 0 0,0 0 0,0 0 0,0 0 0,0 0 0,0 0 0,0 0 0,0-1 0,0 1 0,1-1 0,3-1 0,-1-1 0,0 1 0,0-1 0,0 0 0,0 0 0,0 0 0,-1-1 0,1 0 0,-1 1 0,4-7 0,11-21 0,-1-1 0,-1-1 0,-2 0 0,-2 0 0,15-61 0,18-180 0,-21 108 0,-20 206 0,-2 38 0,-3-37 0,2 0 0,2 0 0,1-1 0,16 65 0,76 193 0,-104-349 0,-21-19 0,-37-65 0,-15-31 0,79 160 0,0 1 0,-1-1 0,2 0 0,-1 0 0,-1-12 0,3 17 0,0 0 0,0 0 0,0-1 0,0 1 0,0 0 0,1-1 0,-1 1 0,1 0 0,-1 0 0,0 0 0,1 0 0,0-1 0,-1 1 0,1 0 0,0 0 0,0 0 0,-1 0 0,1 0 0,0 0 0,0 1 0,0-1 0,0 0 0,0 0 0,0 1 0,0-1 0,1 0 0,-1 1 0,0-1 0,0 1 0,0 0 0,1-1 0,-1 1 0,1 0 0,24-6-1037,1 2 0,-1 1 0,44 1 0,-81-5-12784</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1.847"/>
    </inkml:context>
    <inkml:brush xml:id="br0">
      <inkml:brushProperty name="width" value="0.025" units="cm"/>
      <inkml:brushProperty name="height" value="0.025" units="cm"/>
    </inkml:brush>
  </inkml:definitions>
  <inkml:trace contextRef="#ctx0" brushRef="#br0">56 96 9513,'0'0'15471,"-55"-49"-11083,55 37-2851,0 4-1345,14 1-352,3-2-2050,-2-2-4836</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2.188"/>
    </inkml:context>
    <inkml:brush xml:id="br0">
      <inkml:brushProperty name="width" value="0.025" units="cm"/>
      <inkml:brushProperty name="height" value="0.025" units="cm"/>
    </inkml:brush>
  </inkml:definitions>
  <inkml:trace contextRef="#ctx0" brushRef="#br0">1 0 18546,'0'0'10489,"7"11"-9992,11 26-227,-2 0-1,-1 1 1,-2 0-1,9 47 1,-10-38-308,1-1 0,3-1 0,26 56 0,-30-87-1014,-6-22-2243,-5 5 2596,-1 0 0,0-1 0,0 1-1,0-1 1,0 1 0,-1 0 0,1-1 0,-3-5-1,-16-27-5086,-8-7-1726</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2.531"/>
    </inkml:context>
    <inkml:brush xml:id="br0">
      <inkml:brushProperty name="width" value="0.025" units="cm"/>
      <inkml:brushProperty name="height" value="0.025" units="cm"/>
    </inkml:brush>
  </inkml:definitions>
  <inkml:trace contextRef="#ctx0" brushRef="#br0">59 318 10314,'-8'-9'939,"0"0"-23,-12-11 898,-1-2 2396,21 22-4075,0 0 0,0-1-1,-1 1 1,1 0 0,0-1-1,0 1 1,0 0 0,0 0-1,0-1 1,-1 1 0,1 0-1,0-1 1,0 1 0,0 0 0,0-1-1,0 1 1,0-1 0,0 1-1,0 0 1,0-1 0,0 1-1,1 0 1,-1 0 0,0-1-1,0 1 1,0 0 0,0-1-1,0 1 1,1 0 0,-1-1 0,0 1-1,0 0 1,0 0 0,1-1-1,-1 1 1,0 0 0,0 0-1,1 0 1,-1-1 0,0 1-1,1 0 1,-1 0 0,0 0-1,1 0 1,19-10 597,-13 8 77,168-91 4976,-125 63-5993,0 3 1,2 2-1,73-24 0,-116 46-1183,1 1 0,-1 0 0,1 1-1,15-1 1,-16 5-5725,-7 11-3860</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2.862"/>
    </inkml:context>
    <inkml:brush xml:id="br0">
      <inkml:brushProperty name="width" value="0.025" units="cm"/>
      <inkml:brushProperty name="height" value="0.025" units="cm"/>
    </inkml:brush>
  </inkml:definitions>
  <inkml:trace contextRef="#ctx0" brushRef="#br0">1 329 19923,'0'0'10378,"38"-70"-9097,9 21-96,10-4-1185,1 4 0,6 8 0,-4 10 0,-6 12-1666,-12 10-4003,-7 1-5413</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3.765"/>
    </inkml:context>
    <inkml:brush xml:id="br0">
      <inkml:brushProperty name="width" value="0.025" units="cm"/>
      <inkml:brushProperty name="height" value="0.025" units="cm"/>
    </inkml:brush>
  </inkml:definitions>
  <inkml:trace contextRef="#ctx0" brushRef="#br0">14 231 7623,'-1'-9'7042,"-2"-5"-4876,-4-21 1449,5 14 5140,4 45-8341,2-1 0,0-1 0,1 1 0,17 43 0,-5-15-215,-8-18-127,8 26 337,37 83 1,-54-141-404,0 0-1,0 0 1,1 0-1,-1 0 0,0 0 1,1 0-1,-1-1 1,1 1-1,-1 0 0,1 0 1,-1-1-1,1 1 1,-1 0-1,1 0 1,0-1-1,0 1 0,-1-1 1,1 1-1,0-1 1,0 1-1,0-1 0,-1 1 1,1-1-1,1 1 1,-1-2 0,0 1 1,-1-1-1,1 1 1,0-1 0,-1 0-1,1 1 1,-1-1-1,1 0 1,-1 1-1,1-1 1,-1 0 0,1 0-1,-1 0 1,0 1-1,1-1 1,-1 0-1,0 0 1,0 0 0,1-1-1,5-51 133,-5 22-139,-2 0 0,-1-1 0,-10-46 0,10 65 0,-2-1 0,0 0 0,0 1 0,-2 0 0,1 0 0,-2 0 0,1 1 0,-2 0 0,0 0 0,-11-12 0,19 23 0,0 1 0,0-1 0,-1 1 0,1 0 0,0-1 0,0 1 0,-1 0 0,1-1 0,0 1 0,-1 0 0,1-1 0,0 1 0,-1 0 0,1 0 0,-1 0 0,1-1 0,0 1 0,-1 0 0,1 0 0,-1 0 0,1 0 0,0 0 0,-1 0 0,1-1 0,-1 1 0,1 0 0,-1 0 0,1 0 0,-1 1 0,1-1 0,0 0 0,-1 0 0,1 0 0,-1 0 0,1 0 0,-1 0 0,1 1 0,-1-1 0,-6 20 0,6 39 0,1-50 0,0-5 0,5 45 0,-5-48 0,0 0 0,0 0 0,1 0 0,-1-1 0,0 1 0,0 0 0,1 0 0,-1-1 0,0 1 0,1 0 0,-1-1 0,1 1 0,-1 0 0,1-1 0,0 1 0,-1-1 0,1 1 0,-1-1 0,1 1 0,0-1 0,-1 1 0,1-1 0,0 1 0,0-1 0,-1 0 0,1 0 0,0 1 0,0-1 0,0 0 0,-1 0 0,1 0 0,0 0 0,0 0 0,0 0 0,0 0 0,-1 0 0,1 0 0,0 0 0,0 0 0,0-1 0,-1 1 0,1 0 0,0-1 0,0 1 0,-1 0 0,1-1 0,0 1 0,-1-1 0,1 1 0,0-1 0,-1 1 0,1-1 0,-1 0 0,1 1 0,0-2 0,7-6 0,0 0 0,0-1 0,-1 0 0,0 0 0,0-1 0,-1 1 0,9-21 0,-5 7 0,-1 0 0,10-41 0,-16 47 0,-1 1 0,0-1 0,-1-20 0,-2 80 0,3 70 0,-2-103 0,2 0 0,-1-1 0,1 1 0,1-1 0,-1 1 0,2-1 0,-1 0 0,10 16 0,-12-23 0,0 0 0,0 0 0,0 0 0,1-1 0,-1 1 0,0 0 0,1-1 0,-1 1 0,1-1 0,0 1 0,0-1 0,-1 0 0,1 0 0,0 0 0,0 0 0,0 0 0,0 0 0,0-1 0,0 1 0,0-1 0,0 1 0,4-1 0,-3 0 0,0 0 0,-1-1 0,1 0 0,0 0 0,0 0 0,-1 0 0,1 0 0,-1-1 0,1 1 0,-1-1 0,0 1 0,0-1 0,1 0 0,2-4 0,3-3 0,0 0 0,-1-1 0,-1 0 0,0 0 0,0-1 0,8-20 0,-6-3 0,-2 0 0,4-45 0,-10 75 0,-3 79 0,0-51 0,2-1 0,0 1 0,2 0 0,1 0 0,4 25 0,-6-48 0,0 0 0,0 0 0,1 0 0,-1-1 0,0 1 0,0 0 0,0 0 0,0 0 0,1-1 0,-1 1 0,0 0 0,1 0 0,-1-1 0,1 1 0,-1 0 0,1-1 0,-1 1 0,1 0 0,-1-1 0,1 1 0,-1-1 0,1 1 0,0-1 0,-1 1 0,1-1 0,0 0 0,0 1 0,-1-1 0,1 0 0,0 1 0,0-1 0,-1 0 0,1 0 0,0 0 0,0 0 0,0 0 0,0 0 0,-1 0 0,1 0 0,0 0 0,0 0 0,0 0 0,-1 0 0,1-1 0,0 1 0,0 0 0,-1-1 0,1 1 0,0 0 0,0-1 0,0 0 0,2-1 0,1-1 0,-1 0 0,0 0 0,0 0 0,0-1 0,0 1 0,0 0 0,2-6 0,14-31 0,-2-2 0,-2 1 0,-2-2 0,-1 0 0,8-67 0,-20 110 0,0 0 0,0 0 0,1 0 0,-1 1 0,0-1 0,0 0 0,0 0 0,0 0 0,0 0 0,0 0 0,1 0 0,-1 0 0,0 0 0,0 0 0,0 0 0,0 0 0,0-1 0,0 1 0,0 0 0,1 0 0,-1 0 0,0 0 0,0 0 0,0 0 0,0 0 0,0 0 0,0 0 0,0 0 0,0 0 0,0 0 0,1 0 0,-1 0 0,0-1 0,0 1 0,0 0 0,0 0 0,0 0 0,0 0 0,0 0 0,0 0 0,0 0 0,0-1 0,0 1 0,0 0 0,0 0 0,5 22 0,4 50 0,-5-44 0,-3-16-24,7 31-564,-8-42 508,1 1 0,-1-1 0,1 1 0,-1-1 0,1 0 0,0 1 0,-1-1 0,1 0 0,0 0 0,0 0 0,0 1 1,0-1-1,0 0 0,1 0 0,-1-1 0,0 1 0,0 0 0,0 0 0,1 0 0,-1-1 0,0 1 0,1-1 0,-1 1 0,3-1 1,-3 0-284,0 0 0,1 0 0,-1 0 0,0 0 0,1-1 1,-1 1-1,0-1 0,0 1 0,0-1 0,1 1 0,-1-1 1,0 0-1,0 1 0,0-1 0,0 0 0,0 0 0,0 0 1,0 0-1,0 0 0,0 0 0,-1 0 0,1 0 1,0 0-1,-1-1 0,1 1 0,-1 0 0,1 0 0,0-2 1,1-1-749,15-31-10494</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4.097"/>
    </inkml:context>
    <inkml:brush xml:id="br0">
      <inkml:brushProperty name="width" value="0.025" units="cm"/>
      <inkml:brushProperty name="height" value="0.025" units="cm"/>
    </inkml:brush>
  </inkml:definitions>
  <inkml:trace contextRef="#ctx0" brushRef="#br0">20 1 17424,'0'0'7896,"-3"13"-6973,-5 52 607,2-1-1,3 1 1,9 97-1,-6-157-1498,1 0-1,0 0 0,0 0 0,0 0 1,1 0-1,0 0 0,0 0 0,0-1 1,0 1-1,1-1 0,3 5 0,-5-7-29,0-1 0,1 0 1,-1 0-1,0 0 0,1 0 0,-1 0 0,0 0 0,1-1 0,-1 1 0,1 0 0,0-1 0,-1 1 1,1-1-1,-1 1 0,1-1 0,0 0 0,-1 0 0,1 0 0,0 0 0,-1 0 0,1 0 0,0 0 0,-1 0 1,1-1-1,-1 1 0,1-1 0,0 1 0,-1-1 0,1 0 0,-1 1 0,1-1 0,-1 0 0,0 0 1,1 0-1,-1 0 0,0 0 0,0-1 0,2 0 0,10-11-1,-1 0 0,0 0 0,17-25 0,-17 21 0,1 1 0,20-20 0,-32 35 0,0 0 0,0 0 0,0 0 0,0 0 0,0 0 0,0 0 0,1 0 0,-1 0 0,0 0 0,0 1 0,1-1 0,-1 1 0,1-1 0,-1 1 0,1-1 0,-1 1 0,0 0 0,1 0 0,-1-1 0,1 1 0,1 1 0,-2-1 0,0 1 0,0-1 0,0 1 0,0 0 0,0 0 0,0 0 0,0-1 0,0 1 0,0 0 0,-1 0 0,1 0 0,0 0 0,-1 0 0,1 0 0,-1 0 0,1 1 0,-1-1 0,0 0 0,1 0 0,-1 2 0,2 10 0,0 0 0,-1 0 0,-2 24 0,1-24 0,2 17 0,-1-22 0,-1 0 0,1 0 0,-1 1 0,-1-1 0,0 0 0,0 0 0,-3 11 0,4-49-2771,-2 14-1483,2-11-4640</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5.001"/>
    </inkml:context>
    <inkml:brush xml:id="br0">
      <inkml:brushProperty name="width" value="0.025" units="cm"/>
      <inkml:brushProperty name="height" value="0.025" units="cm"/>
    </inkml:brush>
  </inkml:definitions>
  <inkml:trace contextRef="#ctx0" brushRef="#br0">34 348 13549,'0'0'2391,"-5"10"-218,-1-2-1438,3-5-503,1 0-1,0 0 0,0-1 0,0 2 0,0-1 0,1 0 0,-1 0 0,1 0 0,0 1 0,-1-1 0,2 1 0,-1-1 0,0 1 0,1 4 0,0-8-153,0 1-1,0-1 1,0 1-1,0-1 0,0 0 1,0 1-1,0-1 0,0 0 1,0 1-1,0-1 0,1 0 1,-1 1-1,0-1 0,0 0 1,0 1-1,1-1 0,-1 0 1,0 0-1,0 1 1,1-1-1,-1 0 0,0 0 1,1 1-1,-1-1 0,0 0 1,1 0-1,-1 0 0,0 0 1,1 0-1,-1 1 0,1-1 1,-1 0-1,0 0 0,1 0 1,-1 0-1,0 0 1,1 0-1,-1 0 0,1 0 1,-1 0-1,0 0 0,1-1 1,18-6 1549,-11-1-1138,0 0 0,0 0 0,-1-1 0,0 0 0,-1-1 0,0 1 0,6-12 0,34-80 1069,-41 88-1566,15-45 26,22-107 1,-34 249-19,25 109 0,-3-18 0,-5-22 0,6 49 0,-31-201 0,0 1 0,1 0 0,-1-1 0,0 1 0,0 0 0,0-1 0,0 1 0,0 0 0,0-1 0,-1 1 0,1 0 0,0 0 0,-1-1 0,0 1 0,1-1 0,-1 1 0,0-1 0,0 1 0,1-1 0,-1 1 0,-1-1 0,1 0 0,-2 3 0,1-3 0,-1 0 0,1-1 0,0 1 0,-1-1 0,1 1 0,-1-1 0,1 0 0,-1 0 0,1 0 0,-1 0 0,1 0 0,0 0 0,-1-1 0,1 1 0,-1-1 0,-3-1 0,-1-1 0,0 0 0,0-1 0,1 0 0,-1 0 0,1 0 0,0-1 0,1 1 0,-1-1 0,1-1 0,0 1 0,0-1 0,0 0 0,-5-9 0,0-1 0,1 0 0,0-1 0,2 0 0,-9-24 0,12 25 0,0 1 0,0-1 0,2 0 0,0-1 0,0 1 0,2-25 0,1 33 0,0-1 0,0 1 0,1-1 0,0 1 0,0-1 0,1 1 0,0 0 0,1 0 0,-1 0 0,1 1 0,1-1 0,0 1 0,10-12 0,24-18-2675,5-6-4179,-20 12-529</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5.329"/>
    </inkml:context>
    <inkml:brush xml:id="br0">
      <inkml:brushProperty name="width" value="0.025" units="cm"/>
      <inkml:brushProperty name="height" value="0.025" units="cm"/>
    </inkml:brush>
  </inkml:definitions>
  <inkml:trace contextRef="#ctx0" brushRef="#br0">57 12 14350,'0'0'9064,"-51"-12"-8263,46 21-385,5 2-352,0-1-32,0 1-288,13 0-1217,2 2-833,0 1-1186,0 2-3138</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5.781"/>
    </inkml:context>
    <inkml:brush xml:id="br0">
      <inkml:brushProperty name="width" value="0.025" units="cm"/>
      <inkml:brushProperty name="height" value="0.025" units="cm"/>
    </inkml:brush>
  </inkml:definitions>
  <inkml:trace contextRef="#ctx0" brushRef="#br0">94 342 15407,'0'0'7036,"-11"8"-4335,7-4-2560,-8 5 569,1 1 0,0 0 1,-11 15-1,20-23-636,0 0 1,0 0-1,0 1 0,0-1 1,0 1-1,1-1 1,-1 1-1,1 0 0,0 0 1,0-1-1,0 1 1,0 0-1,0 0 1,0 0-1,1 0 0,0 0 1,0 0-1,-1 0 1,2 1-1,-1-1 0,0 0 1,1 0-1,-1 0 1,1 0-1,2 5 0,-3-8-72,1 1-1,0 0 1,0 0-1,0-1 1,0 1-1,-1-1 0,1 1 1,0 0-1,0-1 1,0 0-1,0 1 1,0-1-1,0 0 0,0 1 1,0-1-1,0 0 1,1 0-1,-1 0 1,0 0-1,0 0 0,0 0 1,0 0-1,0 0 1,0-1-1,0 1 1,0 0-1,0 0 0,0-1 1,0 1-1,0-1 1,0 1-1,0-1 1,0 0-1,0 1 0,-1-1 1,2-1-1,32-25 224,-23 15-130,-1-1 0,0 0 0,-1-1 0,0 0 0,-1 0-1,-1-1 1,0 0 0,9-30 0,-8 184-677,-8-136 611,0 0 0,1 0-1,-1 1 1,1-1 0,-1 0-1,1 0 1,0 0-1,0 0 1,1 0 0,-1 0-1,0 0 1,4 3 0,-5-5-14,0-1-1,1 1 1,-1-1 0,1 0 0,0 1 0,-1-1 0,1 1 0,-1-1 0,1 0 0,-1 0-1,1 1 1,0-1 0,-1 0 0,1 0 0,0 0 0,-1 0 0,1 1 0,0-1 0,-1 0-1,1 0 1,0 0 0,-1-1 0,2 1 0,0 0 14,-1-1 0,1 0 0,0 0-1,-1 0 1,1 0 0,0 0 0,-1 0 0,1 0 0,-1-1 0,0 1 0,1 0-1,0-3 1,47-64 501,-39 52-443,0 1 0,1-1 0,1 2 0,1-1 0,26-22 0,-38 36-87,-1 0 0,1 0 0,0 1 0,-1-1 0,1 0 0,0 0 0,0 1 0,0-1 0,0 1 0,0-1 0,0 1 0,0-1 0,0 1 0,0-1 0,0 1 0,0 0 0,0 0 0,0-1 0,0 1 0,0 0 0,0 0 0,0 0 0,0 0 0,0 0 0,1 1 0,-1-1 0,0 0 0,0 0 0,0 1 0,0-1 0,0 1 0,0-1 0,0 1 0,0-1 0,-1 1 0,3 1 0,-1 1 0,0 1 0,0 0 0,-1 0 0,1 0 0,-1 0 0,0 0 0,1 8 0,-2-8 0,1-1 0,0 1 0,-1-1 0,1 1 0,0-1 0,1 0 0,-1 1 0,0-1 0,1 0 0,3 5 0,-5-8 0,1 0 0,-1 0 0,0 0 0,0 0 0,0 0 0,0 0 0,1 0 0,-1 0 0,0 0 0,0 0 0,0 0 0,1 0 0,-1 0 0,0 0 0,0 0 0,0 0 0,0 0 0,1 0 0,-1 0 0,0 0 0,0 0 0,0 0 0,0 0 0,1 0 0,-1 0 0,0-1 0,0 1 0,0 0 0,0 0 0,0 0 0,1 0 0,-1 0 0,0-1 0,0 1 0,0 0 0,0 0 0,0 0 0,0 0 0,0-1 0,0 1 0,0 0 0,0 0 0,0 0 0,0 0 0,0-1 0,0 1 0,0 0 0,5-18 0,-1-16 0,-2 7 0,-1 0 0,-1 0 0,-1 0 0,-1 0 0,-1 0 0,-12-41 0,55 66 0,-30 2-355,0-1 1,0-1-1,-1 0 0,1 0 0,0-1 1,-1 0-1,10-5 0,33-24-6987,-18 2-9415</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7.272"/>
    </inkml:context>
    <inkml:brush xml:id="br0">
      <inkml:brushProperty name="width" value="0.025" units="cm"/>
      <inkml:brushProperty name="height" value="0.025" units="cm"/>
    </inkml:brush>
  </inkml:definitions>
  <inkml:trace contextRef="#ctx0" brushRef="#br0">1 0 16303,'0'0'10763,"0"10"-10219,26 311 2835,-15-215-2204,-9-90-1005,-1-3-62,0 0 0,2 0 1,4 20-1,-6-32-108,-1-1 0,0 1 0,0-1 0,0 0 0,0 1 0,0-1 0,1 1 0,-1-1 0,0 0 0,0 1 0,1-1 0,-1 0 0,0 1 0,1-1 0,-1 0 0,0 1 0,1-1 0,-1 0 0,0 0 0,1 1 0,-1-1 0,0 0 0,1 0 0,-1 0 0,1 0 0,-1 1 0,1-1 0,-1 0 0,0 0 0,1 0 0,-1 0 0,1 0 0,-1 0 0,1 0 0,-1 0 0,0 0 0,1-1 0,-1 1 0,1 0 0,-1 0 0,1 0 0,-1 0 0,0 0 0,1-1 0,-1 1 0,0 0 0,1 0 0,-1-1 0,0 1 0,1 0 0,-1-1 0,0 1 0,1 0 0,-1-1 0,0 1 0,0 0 0,0-1 0,1 1 0,-1-1 0,0 1 0,0-1 0,0 0 0,18-28 0,-18 28 0,56-126 0,-36 76 0,30-54 0,-49 103 0,-1 1 0,1 0 0,-1 0 0,1 0 0,0 0 0,0 0 0,-1 0 0,1 0 0,0 0 0,0 0 0,0 0 0,0 0 0,0 0 0,0 1 0,0-1 0,0 0 0,0 1 0,0-1 0,0 1 0,1-1 0,0 0 0,-1 2 0,0-1 0,0 0 0,0 1 0,0-1 0,0 0 0,-1 1 0,1-1 0,0 1 0,0-1 0,0 1 0,-1 0 0,1-1 0,0 1 0,-1 0 0,1-1 0,-1 1 0,1 0 0,-1 0 0,1 0 0,-1-1 0,1 3 0,16 56 0,-15-52 0,27 184 0,-29-190 1,0 0 0,0 0 0,0 0-1,0 0 1,1 0 0,-1 0 0,0 0 0,1 0 0,-1 0 0,0 0-1,1 0 1,-1 0 0,1 0 0,0 0 0,-1 0 0,1-1 0,0 1 0,0 0-1,-1 0 1,1-1 0,0 1 0,0 0 0,0-1 0,0 1 0,0-1-1,1 1 1,0-1 1,-1 0-1,0-1 0,1 1 1,-1-1-1,0 1 0,0-1 0,0 1 1,1-1-1,-1 0 0,0 0 1,0 1-1,0-1 0,0 0 1,0 0-1,0 0 0,-1 0 0,2-2 1,4-5-49,0-1 0,-1 0 1,-1 1-1,6-15 0,4-25-3362,-3-1-6368,-5 20-1834</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7.696"/>
    </inkml:context>
    <inkml:brush xml:id="br0">
      <inkml:brushProperty name="width" value="0.025" units="cm"/>
      <inkml:brushProperty name="height" value="0.025" units="cm"/>
    </inkml:brush>
  </inkml:definitions>
  <inkml:trace contextRef="#ctx0" brushRef="#br0">0 183 15535,'0'0'4948,"7"-10"-2588,-2 4-2091,36-50 1728,-38 52-1739,1 0 0,0 0 0,0 0-1,0 1 1,0-1 0,1 1 0,-1 0-1,1 0 1,0 1 0,0-1 0,10-3 1825,-16 6-1982,-1-1-1,0 0 0,1 0 0,-1 1 1,1-1-1,0 0 0,-1 0 0,1-1 0,0 1 1,-1 0-1,1 0 0,0-1 0,0 1 1,0 0-1,0-1 0,-1-2 0,-9-8 705,-11 5-550,12 4-3905,8-17-556,8 16 6459,-2 3-3950</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8.175"/>
    </inkml:context>
    <inkml:brush xml:id="br0">
      <inkml:brushProperty name="width" value="0.025" units="cm"/>
      <inkml:brushProperty name="height" value="0.025" units="cm"/>
    </inkml:brush>
  </inkml:definitions>
  <inkml:trace contextRef="#ctx0" brushRef="#br0">13 93 8904,'0'0'19566,"-2"6"-17794,-6 19-400,6-19-545,7-9-501,16-17-326,-17 15 0,0 0 0,0 1 0,0 0 0,1 0 0,0 0 0,-1 1 0,1-1 0,1 1 0,-1 1 0,0-1 0,1 0 0,-1 1 0,1 0 0,0 1 0,-1-1 0,8 0 0,-12 2 0,1 1 0,-1-1 0,0 0 0,1 1 0,-1-1 0,0 1 0,0-1 0,0 1 0,0-1 0,1 1 0,-1 0 0,0 0 0,0 0 0,0 0 0,0 0 0,0-1 0,-1 2 0,1-1 0,0 0 0,0 0 0,-1 0 0,1 0 0,-1 0 0,1 1 0,-1-1 0,1 0 0,-1 0 0,0 1 0,1 1 0,5 46 0,-6-41 0,2 215 0,17-266 0,-13 16 0,-2-1 0,-1 1 0,-1 0 0,-1-1 0,-1 0 0,-2 1 0,-1-1 0,-1 1 0,-11-40 0,15 67 0,0 0 0,0-1 0,0 1 0,0 0 0,0 0 0,0-1 0,0 1 0,0 0 0,0 0 0,1 0 0,-1-1 0,0 1 0,0 0 0,0 0 0,0 0 0,0 0 0,0-1 0,1 1 0,-1 0 0,0 0 0,0 0 0,0 0 0,1 0 0,-1 0 0,0-1 0,0 1 0,0 0 0,1 0 0,-1 0 0,0 0 0,0 0 0,0 0 0,1 0 0,-1 0 0,0 0 0,0 0 0,1 0 0,-1 0 0,0 0 0,0 0 0,0 0 0,1 0 0,-1 0 0,0 0 0,0 1 0,0-1 0,1 0 0,12 3 0,-13-3 0,85 15-4059,-69-14 1309,0 0 0,0 0 0,21-4-1,-8-3-14924</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8.566"/>
    </inkml:context>
    <inkml:brush xml:id="br0">
      <inkml:brushProperty name="width" value="0.025" units="cm"/>
      <inkml:brushProperty name="height" value="0.025" units="cm"/>
    </inkml:brush>
  </inkml:definitions>
  <inkml:trace contextRef="#ctx0" brushRef="#br0">1 25 14382,'0'0'16773,"13"-5"-15417,9 0-1314,-1 0 1,1 1 0,0 1 0,0 2-1,27 0 1,-30 1-43,-10 0 0,0 0 0,0 0 0,0 1 0,0 0 0,0 0 0,-1 1 0,1 0 0,0 0 0,12 7 0,-20-8 0,0 0 0,1 0 0,-1 0 0,0 1 0,0-1 0,0 0 0,-1 1 0,1-1 0,0 1 0,0-1 0,-1 1 0,1-1 0,-1 1 0,1 0 0,-1-1 0,0 1 0,0 0 0,0-1 0,1 1 0,-2-1 0,1 1 0,0 0 0,0-1 0,0 1 0,-1 0 0,1-1 0,-1 1 0,1-1 0,-1 1 0,0-1 0,0 1 0,-1 1 0,-30 49 0,30-49 0,-60 67 0,47-55 0,0 0 0,2 2 0,-1-1 0,2 2 0,-17 30 0,29-48-13,0 0 0,-1 0 1,1 1-1,0-1 0,0 0 0,-1 1 1,1-1-1,0 0 0,0 0 0,-1 1 1,1-1-1,0 0 0,0 1 0,0-1 1,0 1-1,-1-1 0,1 0 0,0 1 1,0-1-1,0 0 0,0 1 0,0-1 1,0 1-1,0-1 0,0 0 0,0 1 1,0-1-1,0 0 0,0 1 0,1-1 1,-1 1-1,0-1 0,0 0 0,0 1 0,0-1 1,1 0-1,-1 1 0,0-1 0,0 0 1,1 0-1,-1 1 0,7-4-4113,9-14-10046</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9.220"/>
    </inkml:context>
    <inkml:brush xml:id="br0">
      <inkml:brushProperty name="width" value="0.025" units="cm"/>
      <inkml:brushProperty name="height" value="0.025" units="cm"/>
    </inkml:brush>
  </inkml:definitions>
  <inkml:trace contextRef="#ctx0" brushRef="#br0">108 1 21909,'0'0'5408,"-5"12"-3268,-1 2-1818,-44 113 1140,42-104-1348,1 1 1,1-1 0,-5 49-1,11-70-116,0-1 1,0 0-1,0 0 0,0 1 0,0-1 0,0 0 0,0 0 0,0 1 1,1-1-1,-1 0 0,0 0 0,1 0 0,-1 1 0,1-1 0,-1 0 1,1 0-1,0 0 0,0 0 0,-1 0 0,1 0 0,0 0 0,0 0 0,0-1 1,0 1-1,1 1 0,1-1 6,-1 0 0,0-1 0,1 1-1,-1 0 1,1-1 0,-1 0 0,1 1 0,-1-1 0,1 0 0,-1-1 0,1 1-1,2-1 1,8-1 53,0-2 0,0 0 0,21-9 0,-31 11-48,12-5-6,-1 0 0,2 1 0,-1 1 0,1 0 1,-1 1-1,1 1 0,0 0 0,17 0 0,-31 3-4,1 0-1,-1 0 1,0 1-1,0-1 0,0 0 1,0 1-1,0 0 1,0-1-1,1 1 1,-1 0-1,-1 0 1,1 0-1,0 0 0,0 1 1,0-1-1,-1 0 1,1 1-1,0-1 1,-1 1-1,1 0 1,-1 0-1,0-1 0,0 1 1,0 0-1,0 0 1,0 0-1,0 0 1,0 0-1,0 0 1,-1 0-1,1 0 0,-1 1 1,0-1-1,1 0 1,-1 0-1,0 0 1,0 1-1,-1-1 1,1 0-1,-1 3 1,0 3 79,0 1 0,0-1 1,-1 0-1,-1 0 1,1 1-1,-1-1 1,-1-1-1,1 1 0,-8 10 1,0-3-26,-1 0-1,-1-1 1,0-1 0,-1 0 0,0-1 0,-22 15-1,28-22-290,1 0 0,-1-1-1,0 0 1,0 0 0,0 0 0,-1-1-1,1-1 1,-1 1 0,1-1-1,-1-1 1,0 0 0,0 0 0,0 0-1,0-1 1,-13-2 0,19 1-239,1 1 0,-1-1-1,1 0 1,-1 0 0,1 0 0,-1 0 0,1 0 0,0-1 0,0 1 0,-4-4 0,-16-26-6991</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9.551"/>
    </inkml:context>
    <inkml:brush xml:id="br0">
      <inkml:brushProperty name="width" value="0.025" units="cm"/>
      <inkml:brushProperty name="height" value="0.025" units="cm"/>
    </inkml:brush>
  </inkml:definitions>
  <inkml:trace contextRef="#ctx0" brushRef="#br0">1 102 19731,'0'0'9192,"54"-55"-7942,-33 46-450,5 1-575,2 2-193,6 2-929,-4-2-2370,1-1-3204,1 1-11241</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09.875"/>
    </inkml:context>
    <inkml:brush xml:id="br0">
      <inkml:brushProperty name="width" value="0.025" units="cm"/>
      <inkml:brushProperty name="height" value="0.025" units="cm"/>
    </inkml:brush>
  </inkml:definitions>
  <inkml:trace contextRef="#ctx0" brushRef="#br0">157 1 22581,'0'0'2979,"-44"58"-384,19-17 127,2 6-1889,2 5-609,4-1-192,5 1 32,3-6-32,4-6-256,5-9-96,0-7-289,0-6-576,0-9-1185,0-26-11403,0-11 2082</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0.251"/>
    </inkml:context>
    <inkml:brush xml:id="br0">
      <inkml:brushProperty name="width" value="0.025" units="cm"/>
      <inkml:brushProperty name="height" value="0.025" units="cm"/>
    </inkml:brush>
  </inkml:definitions>
  <inkml:trace contextRef="#ctx0" brushRef="#br0">182 35 19699,'-13'1'2696,"0"1"-1838,0 0 0,0 1 1,0 1-1,0-1 1,0 2-1,1 0 0,-13 7 1,21-10-786,1 0 1,0-1-1,-1 1 0,1 1 1,0-1-1,0 0 0,0 1 1,1-1-1,-1 1 0,1 0 1,-1 0-1,1 0 0,0 0 1,0 0-1,0 1 0,0-1 1,1 1-1,0-1 0,-1 1 1,1-1-1,0 1 0,1 0 1,-1 0-1,1-1 0,0 1 1,-1 0-1,2 0 0,-1 0 1,0-1-1,1 1 1,0 0-1,0-1 0,0 1 1,0 0-1,2 3 0,0-3-61,-1 0 0,1 0 0,0 0 0,0 0 0,0-1 1,1 1-1,0-1 0,-1 0 0,1 0 0,0 0 0,0-1 0,0 1 0,1-1 0,-1 0 0,1 0 0,-1-1 0,1 1 0,0-1 0,-1 0 0,10 1 0,-1 0 44,1-1-1,1 0 0,-1-1 1,0-1-1,0 0 0,16-4 1,-17 2-38,0-1 1,0-1 0,0 0 0,0-1-1,-1-1 1,0 1 0,-1-2-1,15-10 1,-20 13-16,-1 1 0,1-1 0,-1 0 0,0-1 1,0 1-1,0-1 0,-1 0 0,0 0 0,0 0 0,-1 0 0,1-1 0,-2 0 0,1 0 1,-1 0-1,0 0 0,0 0 0,1-9 0,-3 14-3,0 0 0,0 0 0,0 0 0,-1-1 0,1 1 0,0 0 0,-1 0 0,0 0 0,1 0 0,-1 0 0,0 0 0,0 0 0,0 0 0,0 1 0,0-1 0,-1 0 0,1 0 0,-1 1 0,1-1 0,-4-2 0,1 2 0,0-1 0,0 1 0,0 0 0,-1 0 0,1 1 0,0-1 0,-1 1 0,0 0 0,-5-1 0,-2 1 0,0 0 0,0 0 0,1 2 0,-1-1 0,0 2 0,1-1 0,-16 5 0,19-2-197,0-1 1,0 1-1,1 0 0,-1 1 1,1 0-1,0 0 1,0 1-1,1 0 0,0 0 1,0 0-1,0 1 0,1 0 1,-1 0-1,-5 11 1,8-12-55,-1 0 1,1 1-1,0-1 1,1 1-1,-1-1 1,1 1-1,1 0 1,-1 0-1,1 0 1,1 0-1,-1 0 1,1 0-1,0 0 1,1 0-1,-1 0 1,1 0-1,1 0 1,2 9-1,-2-12-405,1 0-1,-1 0 1,0-1-1,1 1 0,0-1 1,0 0-1,0 0 0,0 0 1,1 0-1,-1 0 1,1-1-1,0 1 0,0-1 1,4 2-1,26 10-7858</inkml:trace>
  <inkml:trace contextRef="#ctx0" brushRef="#br0" timeOffset="1">610 311 19026,'-5'10'2488,"-2"8"-1611,1-1 0,0 1 1,1 0-1,1 1 0,1-1 0,0 1 1,2-1-1,1 36 0,0-53-828,-1 1 0,2 0 1,-1 0-1,0-1 0,0 1 0,0 0 0,1-1 0,-1 1 0,1 0 0,-1-1 1,1 1-1,0-1 0,0 1 0,0-1 0,-1 1 0,2-1 0,-1 0 1,0 1-1,0-1 0,0 0 0,0 0 0,1 0 0,-1 0 0,0 0 0,1 0 1,-1 0-1,1 0 0,0-1 0,-1 1 0,1-1 0,-1 1 0,1-1 1,0 1-1,-1-1 0,1 0 0,0 0 0,2 0 0,-1 0 30,1-1-1,-1 0 1,0 0-1,0 0 1,0 0-1,1-1 0,-2 1 1,1-1-1,0 0 1,0 0-1,0 0 1,-1 0-1,1 0 1,-1-1-1,0 1 1,1-1-1,-1 1 1,2-4-1,3-8-78,1 0 0,-2 0 0,0 0 0,-1-1 0,5-19 0,-8 27 0,-1-1 0,0 1 0,0 0 0,0 0 0,-1 0 0,0-1 0,0 1 0,-1 0 0,0 0 0,0 0 0,-1 0 0,0 0 0,-5-12 0,6 17-17,0-1 0,0 1-1,-1 0 1,1 0 0,-1 0 0,1-1 0,-1 1-1,0 1 1,0-1 0,0 0 0,0 0 0,0 1 0,0-1-1,0 1 1,-1 0 0,1 0 0,-1 0 0,1 0-1,0 0 1,-1 0 0,0 0 0,1 1 0,-1-1-1,1 1 1,-1 0 0,0 0 0,1 0 0,-1 0 0,0 0-1,1 1 1,-1-1 0,-3 2 0,2 0-190,1-1 1,-1 1-1,1 0 0,-1 0 1,1 0-1,0 0 1,-1 1-1,1-1 0,1 1 1,-1 0-1,0 0 1,1 0-1,-1 0 0,1 0 1,0 0-1,0 1 0,0-1 1,1 1-1,-1 0 1,-1 6-1,0 11-9973</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2.355"/>
    </inkml:context>
    <inkml:brush xml:id="br0">
      <inkml:brushProperty name="width" value="0.025" units="cm"/>
      <inkml:brushProperty name="height" value="0.025" units="cm"/>
    </inkml:brush>
  </inkml:definitions>
  <inkml:trace contextRef="#ctx0" brushRef="#br0">1 280 21332,'0'0'5093,"73"-41"-2915,-29 16-1281,7-6-321,5-1-191,3-3-289,-6 2-96,-3 0-609,-13 9-928,-16 6-2467,-20 11-1889,-8 7-3588</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2.696"/>
    </inkml:context>
    <inkml:brush xml:id="br0">
      <inkml:brushProperty name="width" value="0.025" units="cm"/>
      <inkml:brushProperty name="height" value="0.025" units="cm"/>
    </inkml:brush>
  </inkml:definitions>
  <inkml:trace contextRef="#ctx0" brushRef="#br0">1 241 15951,'0'0'5798,"56"15"-4357,-8-41 96,11-5-287,-1-3-706,4-2-448,0 2-800,-13 3-3012,-11-1-2722,-10 1-9129</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3.041"/>
    </inkml:context>
    <inkml:brush xml:id="br0">
      <inkml:brushProperty name="width" value="0.025" units="cm"/>
      <inkml:brushProperty name="height" value="0.025" units="cm"/>
    </inkml:brush>
  </inkml:definitions>
  <inkml:trace contextRef="#ctx0" brushRef="#br0">1 25 11275,'0'0'10687,"8"-3"-10206,7-2-228,1 0 0,1 1 0,-1 1 0,0 1 0,1 0 0,-1 2 0,1-1 0,26 4 1,-38-2-155,1-1 1,-1 1 0,0 0 0,0 0 0,0 1-1,0-1 1,0 1 0,0 0 0,0 1 0,-1-1-1,1 1 1,-1 0 0,1 0 0,-1 0 0,0 1-1,-1-1 1,1 1 0,0 0 0,-1 0 0,0 0 0,0 1-1,0-1 1,-1 1 0,1-1 0,-1 1 0,0 0-1,0 0 1,-1 0 0,0 0 0,0 1 0,1 9-1,-2 5 205,0 0-1,-2 0 0,0 0 1,-2-1-1,0 1 1,-1-1-1,-1 0 0,-11 25 1,-10 14-751,-40 65 0,64-119 252,-24 38-2271,7-22-3537,8-16-5411</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3.461"/>
    </inkml:context>
    <inkml:brush xml:id="br0">
      <inkml:brushProperty name="width" value="0.025" units="cm"/>
      <inkml:brushProperty name="height" value="0.025" units="cm"/>
    </inkml:brush>
  </inkml:definitions>
  <inkml:trace contextRef="#ctx0" brushRef="#br0">12 240 9001,'3'-43'4933,"0"16"-1692,-2 0-1,0 1 0,-7-54 0,6 80-3194,0 0 1,0 0 0,0 1 0,0-1-1,0 0 1,0 0 0,0 0-1,-1 0 1,1 0 0,0 0-1,0 0 1,0 0 0,0 0 0,0 0-1,0 0 1,0 0 0,0 0-1,0 0 1,-1 0 0,1 0-1,0 0 1,0 0 0,0 0 0,0 0-1,0 0 1,0 0 0,0 0-1,0 0 1,-1 0 0,1 0-1,0 0 1,0 0 0,0 0-1,0 0 1,0 0 0,0 0 0,0 0-1,0-1 1,0 1 0,0 0-1,-1 0 1,1 0 0,0 0-1,0 0 1,0 0 0,0 0 0,0 0-1,0 0 1,0 0 0,0-1-1,0 1 1,0 0 0,0 0-1,0 0 1,0 0 0,0 0 0,0 0-1,0 0 1,0-1 0,-3 13 808,-1 23-505,1 0 1,3 38-1,1-56-334,1-1 0,0 0 0,0 0 0,2 0 0,0-1 0,12 30 0,-15-42-15,1-1-1,-1 1 0,0-1 0,1 0 1,-1 0-1,1 0 0,-1 1 1,1-2-1,0 1 0,0 0 0,0 0 1,0 0-1,0-1 0,4 2 0,-5-2 1,0-1-1,1 1 1,-1-1-1,0 0 1,1 0-1,-1 0 1,0 0-1,1 0 1,-1 0-1,0 0 1,1 0-1,-1 0 1,0-1-1,1 1 1,-1-1-1,0 1 1,0-1-1,1 1 1,-1-1-1,2-1 1,1-1 14,1-1 0,-1-1 0,0 1 0,0 0 1,-1-1-1,1 0 0,-1 0 0,0 0 0,0 0 1,3-11-1,6-26 96,-2 0 0,-2-1 0,-2 0 0,0-85 0,0 199-358,2-1-1,19 73 1,-27-143 239,21 66-613,-20-64 486,0 1-1,1-1 0,-1 1 1,1-1-1,-1 0 0,1 0 0,0 1 1,0-1-1,0 0 0,3 1 0,-4-2-2,0-1-1,-1 1 0,1-1 1,0 1-1,0-1 0,0 0 0,0 1 1,1-1-1,-1 0 0,0 0 1,0 0-1,0 0 0,0 0 0,0 0 1,0 0-1,0 0 0,0-1 1,0 1-1,0 0 0,0-1 0,0 1 1,0 0-1,0-1 0,0 1 1,0-1-1,1-1 0,4-3-572,-1-1 0,0 0 0,-1-1 0,1 1-1,-1-1 1,0 0 0,-1 0 0,0 0 0,0-1 0,2-8 0,-5 15 638,23-64-6953</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3.833"/>
    </inkml:context>
    <inkml:brush xml:id="br0">
      <inkml:brushProperty name="width" value="0.025" units="cm"/>
      <inkml:brushProperty name="height" value="0.025" units="cm"/>
    </inkml:brush>
  </inkml:definitions>
  <inkml:trace contextRef="#ctx0" brushRef="#br0">46 0 13453,'0'0'4238,"-2"11"-1350,-16 96-537,5 1 0,1 114-1,11-217-2240,3 27 312,-2-32-410,-1 1 0,1-1 0,1 0 0,-1 1 0,0-1 0,0 1 0,0-1 0,0 1 0,0-1 0,0 0-1,0 1 1,1-1 0,-1 0 0,0 1 0,0-1 0,0 1 0,1-1 0,-1 0 0,0 0 0,0 1 0,1-1-1,-1 0 1,0 1 0,1-1 0,-1 0 0,1 0 0,-1 0 0,0 1 0,1-1 0,-1 0 0,0 0 0,1 0 0,-1 0-1,1 0 1,-1 0 0,1 0 0,-1 0 0,0 0 0,1 0 0,-1 0 0,1 0 0,-1 0 0,0 0 0,1 0-1,-1 0 1,1 0 0,-1 0 0,0-1 0,1 1 0,-1 0 0,1 0 0,-1 0 0,0-1 0,1 1 0,-1 0-1,0-1 1,0 1 0,1 0 0,-1-1 0,0 1 0,1-1 0,9-9 304,0-1 1,-1-1-1,0 0 0,-1 0 1,13-25-1,-16 26-292,0 0 1,1 1-1,0 0 0,1 0 0,0 0 0,1 1 1,0 0-1,0 1 0,1 0 0,0 0 1,16-10-1,-23 16-28,-1 1 0,1 0 1,0 0-1,0 0 1,0 1-1,0-1 0,0 0 1,0 1-1,0-1 0,0 1 1,0 0-1,0-1 0,0 1 1,0 0-1,0 0 0,0 1 1,0-1-1,0 0 0,0 1 1,0-1-1,0 1 0,0-1 1,0 1-1,0 0 1,0 0-1,0 0 0,-1 0 1,1 0-1,0 1 0,-1-1 1,1 0-1,-1 1 0,1-1 1,-1 1-1,0-1 0,1 1 1,-1 0-1,0 0 0,0 0 1,0-1-1,-1 1 1,1 0-1,0 0 0,-1 0 1,1 0-1,0 4 0,2 12 137,0 0 0,-1 0 0,-1-1 0,-1 25 0,0-27 36,0-8-141,-1 0 0,1 0 0,-1-1 0,0 1 1,-1 0-1,1 0 0,-1-1 0,-1 1 0,1-1 0,-1 1 1,0-1-1,-1 0 0,1 0 0,-1-1 0,0 1 1,-1-1-1,1 0 0,-1 0 0,0 0 0,-1-1 0,1 1 1,-1-1-1,1-1 0,-1 1 0,0-1 0,-1 0 0,1 0 1,-1-1-1,1 0 0,-1 0 0,1 0 0,-1-1 0,0 0 1,0 0-1,-8-1 0,14 0-56,0 0 0,-1 0 0,1 0 0,0 0-1,0-1 1,0 1 0,-1 0 0,1-1 0,0 1 0,0-1 0,0 1 0,0-1 0,0 1-1,0-1 1,0 0 0,0 0 0,0 1 0,0-1 0,0 0 0,1 0 0,-1 0 0,0 0-1,0 0 1,1 0 0,-1 0 0,0-2 0,0-1-160,0 1 0,1-1 1,-1 1-1,1-1 0,0 1 0,0-1 0,0 1 0,0-1 1,1-5-1,1-1-486,1 1 0,-1 0-1,2-1 1,-1 1 0,1 0 0,8-13 0,32-31-10297,-23 30 1047</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4.284"/>
    </inkml:context>
    <inkml:brush xml:id="br0">
      <inkml:brushProperty name="width" value="0.025" units="cm"/>
      <inkml:brushProperty name="height" value="0.025" units="cm"/>
    </inkml:brush>
  </inkml:definitions>
  <inkml:trace contextRef="#ctx0" brushRef="#br0">1 283 10282,'0'0'16533,"9"-2"-14846,-5 1-1551,0 0 0,-1 0 0,1-1 0,0 1 1,-1-1-1,0 0 0,1 0 0,-1 0 1,0 0-1,0-1 0,0 1 0,0-1 0,0 0 1,-1 0-1,1 0 0,-1 0 0,1 0 0,-1 0 1,-1-1-1,1 1 0,0-1 0,-1 1 1,1-1-1,-1 0 0,0 1 0,-1-1 0,1 0 1,0 0-1,-1 0 0,0-6 0,-1-31-82,1 40-55,0 0 1,0 1 0,0-1 0,0 0 0,0 1 0,0-1-1,0 0 1,-1 1 0,1-1 0,0 1 0,0-1 0,0 0-1,-1 1 1,1-1 0,0 1 0,-1-1 0,1 0-1,-1 1 1,1-1 0,0 1 0,-1-1 0,1 1 0,-1 0-1,1-1 1,-1 1 0,0-1 0,1 1 0,-1 0-1,1 0 1,-1-1 0,0 1 0,1 0 0,-1 0 0,1 0-1,-1-1 1,0 1 0,1 0 0,-1 0 0,0 0-1,1 0 1,-1 0 0,0 1 0,1-1 0,-1 0 0,0 0-1,1 0 1,-1 0 0,0 1 0,1-1 0,-1 0 0,1 1-1,-1-1 1,1 0 0,-1 1 0,1-1 0,-1 1-1,1-1 1,-1 1 0,-2 2 0,1 0 0,0-1 0,-1 1 0,1 0 0,1 0 0,-1 0 0,0 0 0,1 1 0,0-1 0,0 0 0,0 1 0,0-1 0,0 1 0,0-1 0,1 7 0,-1 63 0,2-47 0,-1-25 0,0 0 0,0 1 0,0-1 0,0 1 0,0-1 0,0 0 0,0 1 0,1-1 0,-1 0 0,1 1 0,-1-1 0,1 0 0,-1 0 0,1 0 0,0 1 0,0-1 0,-1 0 0,1 0 0,0 0 0,0 0 0,0 0 0,0 0 0,0 0 0,0-1 0,0 1 0,1 0 0,-1 0 0,0-1 0,0 1 0,1-1 0,-1 1 0,0-1 0,1 0 0,-1 1 0,0-1 0,1 0 0,-1 0 0,0 0 0,1 0 0,-1 0 0,1 0 0,-1-1 0,0 1 0,1 0 0,-1-1 0,2 0 0,10-2 0,1-1 0,-1-1 0,23-10 0,-16 5 0,-6 6 0,-1 0 0,1 1 0,-1 0 0,1 1 0,0 1 0,17 0 0,-30 0 0,-1 1 0,1-1 0,0 0 0,-1 0 0,1 0 0,-1 0 0,1 0 0,-1 0 0,0 0 0,1 0 0,-1 0 0,0 0 0,0 0 0,0 0 0,0 0 0,0 0 0,0 0 0,0 0 0,0-1 0,0 0 0,-2-27 0,-2 14 0,0 1 0,-1 0 0,-1 0 0,0 1 0,-1-1 0,-15-22 0,-19-39 0,41 75-56,0 0 1,0-1-1,0 1 1,0 0-1,-1-1 1,1 1-1,0 0 1,0-1-1,0 1 1,0 0-1,0-1 0,0 1 1,0 0-1,0-1 1,0 1-1,0 0 1,0-1-1,0 1 1,0 0-1,1-1 1,-1 1-1,0 0 1,0-1-1,0 1 0,0 0 1,1-1-1,-1 1 1,0 0-1,0 0 1,0-1-1,1 1 1,-1 0-1,0 0 1,1 0-1,-1-1 0,0 1 1,0 0-1,1 0 1,-1 0-1,0 0 1,1 0-1,-1-1 1,0 1-1,1 0 1,-1 0-1,0 0 0,1 0 1,-1 0-1,0 0 1,1 0-1,-1 0 1,0 0-1,1 0 1,-1 1-1,0-1 1,1 0-1,-1 0 0,0 0 1,1 0-1,-1 1-97,1-1 1,-1 0-1,1 0 0,-1 0 0,0 0 0,1 0 0,-1 0 0,0 0 0,1 0 0,-1 0 0,1 0 0,-1 0 0,0 0 0,1 0 0,-1 0 0,0 0 0,1-1 0,-1 1 1,0 0-1,1 0 0,-1 0 0,0 0 0,1-1 0,-1 1 0,0 0 0,1 0 0,-1-1 0,0 1 0,0 0 0,1-1 0,-1 1 0,0 0 0,0-1 0,1 0 0,-1-5-7464</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4.612"/>
    </inkml:context>
    <inkml:brush xml:id="br0">
      <inkml:brushProperty name="width" value="0.025" units="cm"/>
      <inkml:brushProperty name="height" value="0.025" units="cm"/>
    </inkml:brush>
  </inkml:definitions>
  <inkml:trace contextRef="#ctx0" brushRef="#br0">0 131 15631,'0'0'8296,"7"-52"-8200,25 35 64,7 0-160,11 2-96,12 4-1153,8 2-1794,7-1-2883</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4.950"/>
    </inkml:context>
    <inkml:brush xml:id="br0">
      <inkml:brushProperty name="width" value="0.025" units="cm"/>
      <inkml:brushProperty name="height" value="0.025" units="cm"/>
    </inkml:brush>
  </inkml:definitions>
  <inkml:trace contextRef="#ctx0" brushRef="#br0">189 1 12460,'0'0'13047,"-8"10"-10885,-34 44-1052,3 1 1,-49 92-1,86-144-1115,1 0 0,-1 0 1,1 0-1,0 0 0,0 0 0,0 0 1,0 0-1,0 0 0,1 0 0,-1 1 1,1-1-1,0 0 0,0 5 0,1-7-3,-1 0-1,0-1 1,1 1-1,-1 0 1,0-1-1,1 1 1,-1 0-1,1-1 1,-1 1-1,1-1 1,-1 1-1,1-1 0,0 1 1,-1-1-1,1 1 1,-1-1-1,1 0 1,0 1-1,-1-1 1,1 0-1,1 1 1,27-2-85,-9-4 96,-1 0 0,25-12 0,-33 12-42,0 0 0,0 1-1,1 0 1,0 1 0,0 0-1,0 1 1,0 0-1,0 1 1,18 0 0,-28 2 15,0-1-1,-1 0 1,1 0 0,-1 1 0,0-1 0,1 1 0,-1-1 0,1 1 0,-1 0 0,0-1 0,1 1 0,-1 0 0,0 0 0,0 0-1,0 0 1,1 0 0,-1 0 0,0 0 0,0 0 0,-1 1 0,1-1 0,1 3 0,0-1 52,-1 0 0,0 1 0,-1-1 0,1 0 0,0 1 0,-1-1 0,0 1 0,0-1 0,0 7 0,-1-1 226,0-1-1,-1 1 1,0-1 0,0 1 0,-1-1-1,0 0 1,-7 12 0,4-10-140,-1 0 0,0-1 0,-1 0 0,1 0 0,-2 0 0,-14 11 0,18-16-119,-1-1-1,1 1 1,-1-1 0,0 0 0,0 0 0,0-1 0,0 0 0,0 0 0,0 0-1,-1-1 1,1 0 0,0 0 0,-11-1 0,15 0-124,-1 0 0,1 0-1,0 0 1,0-1 0,0 1 0,0-1 0,0 0 0,0 0 0,0 0-1,0 0 1,0 0 0,0 0 0,0 0 0,0 0 0,1-1-1,-1 1 1,0-1 0,-1-1 0,0-1-799,1 0-1,-1 0 1,1-1-1,0 1 1,0 0-1,0-1 1,-1-6 0,-4-28-8041</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5.296"/>
    </inkml:context>
    <inkml:brush xml:id="br0">
      <inkml:brushProperty name="width" value="0.025" units="cm"/>
      <inkml:brushProperty name="height" value="0.025" units="cm"/>
    </inkml:brush>
  </inkml:definitions>
  <inkml:trace contextRef="#ctx0" brushRef="#br0">117 88 19410,'0'0'12716,"-4"-9"-12662,-16-29-38,19 36-13,1 1 0,-1 0 0,0-1 0,0 1 0,0 0 0,0 0 0,0 0 0,0 0 0,0 0 0,0 0 0,-1 0 0,1 0 0,0 0 0,0 0 0,-1 1 0,1-1 1,-1 1-1,1-1 0,0 1 0,-1-1 0,1 1 0,-1 0 0,1-1 0,-1 1 0,1 0 0,-1 0 0,1 0 0,-1 1 0,1-1 0,-1 0 0,1 0 0,-1 1 0,1-1 0,-3 2 0,2-1 1,-1 0 0,1 1 0,0-1 0,0 1 0,0 0 0,0 0 0,0 0 0,0 0 0,0 0 0,0 0 1,1 0-1,-1 1 0,1-1 0,0 1 0,-2 3 0,-2 14-7,2 0 1,0 0 0,1 0 0,0 0 0,2 1 0,1-1 0,0 1 0,2-1-1,7 31 1,-9-46-15,0-1-1,1 0 1,-1 1-1,1-1 1,0 0 0,0 0-1,1 0 1,-1 0-1,1 0 1,0 0-1,0-1 1,0 0-1,1 1 1,-1-1-1,1 0 1,0-1 0,-1 1-1,1-1 1,0 1-1,1-1 1,-1 0-1,7 2 1,-7-4-68,1 1 0,-1-1 0,1 0 0,0 0 0,-1 0 0,1-1 0,-1 1 0,1-1 1,-1 0-1,0 0 0,1-1 0,-1 1 0,0-1 0,0 0 0,0 0 0,0-1 0,0 1 0,0-1 0,-1 0 0,1 0 0,-1 0 0,0 0 1,3-5-1,3-2-565,-1 0 1,0-1 0,-1 0-1,0-1 1,-1 0 0,0 0-1,-1 0 1,5-20 0,-4 9-1296,-2 1 1,-1-1-1,0 1 0,-2-30 1,-1-16-3683</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5.933"/>
    </inkml:context>
    <inkml:brush xml:id="br0">
      <inkml:brushProperty name="width" value="0.025" units="cm"/>
      <inkml:brushProperty name="height" value="0.025" units="cm"/>
    </inkml:brush>
  </inkml:definitions>
  <inkml:trace contextRef="#ctx0" brushRef="#br0">11 112 17617,'-2'8'2114,"-5"68"2966,5 149 0,4-160-3955,-2-5-541,4 0-1,17 95 1,-20-150-584,0 1 0,0-1 0,1 0 0,0-1 0,0 1 0,1 0 0,4 7 0,-6-11 0,-1 0 0,1 0 0,0-1 0,0 1 0,0 0 0,-1-1 0,1 1 0,0 0 0,0-1 0,0 1 0,0-1 0,0 0 0,0 1 0,0-1 0,0 0 0,0 1 0,1-1 0,-1 0 0,0 0 0,0 0 0,0 0 0,0 0 0,0 0 0,0 0 0,0-1 0,0 1 0,0 0 0,0 0 0,0-1 0,1 1 0,-2-1 0,1 1 0,0-1 0,0 1 0,0-1 0,0 0 0,0 1 0,0-1 0,-1 0 0,1 0 0,0 0 0,0-1 0,10-10 0,-2 0 0,1-1 0,-2 0 0,0-1 0,0 0 0,-1-1 0,9-27 0,-8 21 0,0 1 0,2 1 0,17-30 0,-26 49 0,-1-1 0,0 0 0,1 0 0,-1 1 0,1-1 0,-1 0 0,1 0 0,0 1 0,-1-1 0,1 1 0,0-1 0,-1 0 0,1 1 0,0-1 0,0 1 0,-1 0 0,1-1 0,0 1 0,0 0 0,0-1 0,0 1 0,-1 0 0,1 0 0,0 0 0,0 0 0,1-1 0,-1 2 0,0 0 0,0-1 0,0 1 0,0 0 0,0 0 0,-1 0 0,1-1 0,0 1 0,0 0 0,-1 0 0,1 0 0,-1 0 0,1 0 0,-1 0 0,1 0 0,-1 0 0,1 2 0,7 54 0,-7-53 0,-1 5 0,1 1 0,1-1 0,-1 1 0,7 16 0,-8-25 0,1 0 0,-1 0 0,1 0 0,-1 0 0,1 0 0,-1 0 0,1 0 0,-1-1 0,1 1 0,0 0 0,-1 0 0,1-1 0,0 1 0,0-1 0,-1 1 0,1 0 0,0-1 0,0 0 0,0 1 0,0-1 0,0 1 0,1-1 0,0 0 0,0 0 0,0-1 0,-1 1 0,1-1 0,-1 1 0,1-1 0,0 0 0,-1 0 0,1 0 0,-1 1 0,0-2 0,1 1 0,-1 0 0,0 0 0,1 0 0,-1 0 0,0-1 0,1-1 0,10-13-6,-1 0 0,-1-1 0,0 0 0,-1-1 0,-1 0 0,-1 0-1,-1-1 1,8-34 0,-3-7-81,6-92-1,-11-121-100,-6 261 296,-19 171 202,16-94-310,9 111 0,-4-156 0,1 0 0,1-1 0,0 1 0,1-1 0,2 0 0,0-1 0,1 1 0,0-1 0,2-1 0,12 19 0,-2-18 0,-19-18 0,-1 0 0,0 0 0,1 0 0,-1 0 0,0 0 0,1 0 0,-1 0 0,0 0 0,1 0 0,-1 0 0,0 0 0,1 0 0,-1-1 0,0 1 0,1 0 0,-1 0 0,0 0 0,0-1 0,1 1 0,-1 0 0,0 0 0,0-1 0,0 1 0,1 0 0,-1 0 0,0-1 0,0 1 0,0 0 0,0-1 0,0 1 0,1 0 0,-1-1 0,0 1 0,0 0 0,0-1 0,0 1 0,0 0 0,0-1 0,0-3 0,0 0 0,0 0 0,0 1 0,-1-1 0,1 0 0,-1 0 0,0 1 0,0-1 0,0 0 0,-4-6 0,-9-12 0,0 1 0,-2 0 0,-20-20 0,21 24 0,1 0 0,0-1 0,1 0 0,-17-32 0,29 48 4,0-1 0,0 1 1,0 0-1,0-1 0,1 1 0,-1-1 0,1 1 0,-1-1 1,1 1-1,0-1 0,0 1 0,0-1 0,1 1 0,-1-1 1,0 0-1,1 1 0,0 0 0,-1-1 0,1 1 0,0-1 1,0 1-1,1 0 0,-1 0 0,0 0 0,1-1 0,-1 1 1,1 0-1,0 1 0,0-1 0,3-3 0,6-2-54,0-1-1,0 2 1,1-1-1,23-8 0,-5 2-386,6-6-3705,4-4-5921</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6.899"/>
    </inkml:context>
    <inkml:brush xml:id="br0">
      <inkml:brushProperty name="width" value="0.025" units="cm"/>
      <inkml:brushProperty name="height" value="0.025" units="cm"/>
    </inkml:brush>
  </inkml:definitions>
  <inkml:trace contextRef="#ctx0" brushRef="#br0">244 86 15727,'1'-2'280,"-1"0"0,0 1-1,0-1 1,0 1 0,0-1 0,0 0 0,-1 1 0,1-1 0,0 1 0,-1-1-1,1 1 1,-1-1 0,1 1 0,-1-1 0,0 1 0,0-1 0,0 1 0,-1-2-1,0 2-3,0 0-1,-1 0 1,1 0-1,0 1 1,-1-1-1,1 0 1,-1 1-1,1 0 1,-1 0-1,1 0 1,-1 0-1,-2 0 1,-3 1-63,0 0 1,0 0-1,0 1 1,0 0-1,1 1 1,-1 0-1,1 0 0,-1 0 1,1 1-1,0 0 1,0 1-1,1-1 1,-1 1-1,1 0 0,0 1 1,1 0-1,-1 0 1,1 0-1,-7 11 1,5-6-191,0 0 1,0 0 0,1 0 0,1 1-1,0 0 1,0 0 0,1 1 0,1-1-1,0 1 1,1 0 0,-2 20 0,5-32-20,-1 0 0,0-1 0,0 1 0,1 0 0,-1 0-1,0-1 1,1 1 0,-1 0 0,1-1 0,-1 1 0,1-1 0,-1 1 0,1-1 0,-1 1 0,1-1 0,0 1 0,-1-1 0,1 1 0,0-1 0,-1 0 0,1 1 0,0-1 0,-1 0 0,1 0 0,0 0 0,0 1 0,-1-1 0,1 0 0,0 0 0,0 0 0,0 0 0,-1 0 0,1 0 0,0 0 0,0-1 0,-1 1 0,1 0 0,0 0 0,-1-1 0,1 1 0,0 0 0,1-1 0,35-14 214,-25 9-187,10-6-8,1 2 0,25-10 0,-42 18-28,0 0 0,0 1 0,0 0-1,0 0 1,0 0 0,0 0 0,0 1-1,0 0 1,1 0 0,-1 1 0,0 0-1,0 0 1,0 0 0,7 3 0,-10-2 1,0 0 1,0 0-1,0 1 1,0-1-1,0 1 1,-1 0-1,1 0 1,-1 0-1,0 0 1,0 0-1,0 0 1,0 0-1,-1 1 1,1-1-1,-1 1 1,0-1-1,0 1 1,0 0-1,-1-1 1,1 1-1,-1 5 1,2 6 61,-2 1 0,0-1 0,-4 31-1,2-34-32,-1 1-1,0-1 0,-1 0 1,-11 22-1,12-28 73,0 1 0,-1-1 0,1-1 1,-1 1-1,-1 0 0,1-1 0,-1 0 0,0 0 1,0 0-1,-9 6 0,13-10-61,0-1 0,1 1 0,-1-1 0,1 1 0,-1-1-1,1 0 1,-1 1 0,0-1 0,1 0 0,-1 1 0,0-1 0,1 0 0,-1 0 0,0 0 0,0 0 0,1 0 0,-1 0 0,0 0-1,1 0 1,-1 0 0,0 0 0,0 0 0,1 0 0,-1 0 0,0 0 0,1-1 0,-1 1 0,0 0 0,1-1 0,-1 1 0,-1-1-1,2 0-16,-1 0 0,1-1-1,-1 1 1,1-1-1,0 1 1,-1 0 0,1-1-1,0 1 1,0-1-1,0 1 1,0 0-1,0-1 1,0 1 0,1-3-1,17-51-127,58-80-325,-48 92 239,-3-1 1,-2-2-1,34-93 1,-46 93 176,-2 13 666,-8 70-189,-10 71-232,4-72-125,2 1 0,2-1 0,4 52 0,-3-88-101,0 1 1,-1-1-1,1 0 1,0 1-1,1-1 1,-1 0-1,0 1 0,0-1 1,0 0-1,0 1 1,0-1-1,0 0 0,0 1 1,0-1-1,1 0 1,-1 1-1,0-1 1,0 0-1,0 0 0,1 1 1,-1-1-1,0 0 1,0 0-1,1 1 1,-1-1-1,0 0 0,1 0 1,-1 0-1,0 1 1,0-1-1,1 0 0,-1 0 1,0 0-1,1 0 1,-1 0-1,0 0 1,1 0-1,-1 0 0,0 0 1,1 0-1,-1 0 1,0 0-1,1 0 1,-1 0-1,1 0 0,-1 0 1,0 0-1,0 0 1,1-1-1,-1 1 1,0 0-1,1 0 0,-1 0 1,0 0-1,1-1 1,-1 1-1,0 0 0,0 0 1,0-1-1,1 1 1,-1-1-1,15-15-441,-10 7-797,-2 1 0,1 0 0,-1-1 1,0 1-1,2-18 0,2-20-6557</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7.229"/>
    </inkml:context>
    <inkml:brush xml:id="br0">
      <inkml:brushProperty name="width" value="0.025" units="cm"/>
      <inkml:brushProperty name="height" value="0.025" units="cm"/>
    </inkml:brush>
  </inkml:definitions>
  <inkml:trace contextRef="#ctx0" brushRef="#br0">13 1 17585,'0'0'6149,"-12"53"-6149,29-35-1121,6-1-2018,3-2-3651</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7.586"/>
    </inkml:context>
    <inkml:brush xml:id="br0">
      <inkml:brushProperty name="width" value="0.025" units="cm"/>
      <inkml:brushProperty name="height" value="0.025" units="cm"/>
    </inkml:brush>
  </inkml:definitions>
  <inkml:trace contextRef="#ctx0" brushRef="#br0">58 455 18610,'-4'12'2279,"-7"14"-1363,2 0 0,0 1 1,2 0-1,1 1 0,2-1 0,0 1 0,1 33 1,3-60-899,0 1 0,-1 0 0,1-1 0,0 1 0,0-1 0,1 1 0,-1 0 0,0-1 0,0 1 0,1-1 0,-1 1 0,1-1 0,-1 1 0,1-1 0,0 1 0,0-1 0,0 0 0,0 1 1,0-1-1,0 0 0,0 0 0,0 1 0,0-1 0,0 0 0,1 0 0,-1 0 0,0 0 0,1-1 0,-1 1 0,1 0 0,-1-1 0,1 1 0,-1-1 0,1 1 0,-1-1 0,1 0 0,-1 1 0,1-1 0,0 0 0,-1 0 1,1 0-1,0 0 0,-1-1 0,1 1 0,-1 0 0,1-1 0,-1 1 0,3-2 0,2 0 140,1-1 0,-1 0 1,1-1-1,-1 0 0,0 0 0,-1 0 0,1-1 1,-1 1-1,9-10 0,3-9-23,-2 0-1,0-1 1,-1-1-1,-1 0 1,-2-1-1,0 0 1,-2-1-1,-1 0 1,5-30-1,-6 15-11,-1 0 0,-3-1 0,-1 0-1,-2 1 1,-7-57 0,5 86-123,0 0 0,-1 0 0,-8-22 0,10 33 0,1-1 0,-1 1 0,0 0 0,0 0 0,0 0 0,0 0 0,0 0 0,0 0 0,0 0 0,-1 0 0,1 1 0,-1-1 0,1 0 0,-1 1 0,0-1 0,0 1 0,0 0 0,0-1 0,0 1 0,0 0 0,0 0 0,0 1 0,0-1 0,0 0 0,0 1 0,-1-1 0,1 1 0,-4-1 0,4 2 0,0-1 0,0 1 0,-1 0 0,1 0 0,0 0 0,0 0 0,0 0 0,0 0 0,0 0 0,0 1 0,0-1 0,1 1 0,-1-1 0,0 1 0,1 0 0,-3 3 0,-20 38 0,16-28 0,-8 15 0,0 0 0,3 0 0,0 2 0,2-1 0,1 2 0,-7 45 0,16-77 0,1 1 0,-1 0 0,1 0 0,0 0 0,0 0 0,0 0 0,0 0 0,0 0 0,0 0 0,1 0 0,-1 0 0,1 0 0,-1 0 0,1 0 0,0-1 0,-1 1 0,1 0 0,0 0 0,0-1 0,1 1 0,-1-1 0,0 1 0,0-1 0,1 1 0,-1-1 0,1 0 0,-1 1 0,1-1 0,-1 0 0,3 1 0,3 0 0,-1-1 0,1 1 0,0-1 0,-1-1 0,1 1 0,0-1 0,8-1 0,4 0 0,9 1-88,-13-1-207,0 1-1,0 1 1,0 0-1,0 1 1,25 6 0,-36-7 206,0 1 0,1 0 1,-1 0-1,0 0 0,-1 0 1,1 1-1,0 0 0,-1 0 1,1 0-1,-1 0 1,0 0-1,0 1 0,0 0 1,-1-1-1,1 1 0,-1 0 1,0 0-1,0 0 0,0 0 1,0 1-1,-1-1 0,0 0 1,1 7-1,3 53-5900,-5-41-1619</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8.342"/>
    </inkml:context>
    <inkml:brush xml:id="br0">
      <inkml:brushProperty name="width" value="0.025" units="cm"/>
      <inkml:brushProperty name="height" value="0.025" units="cm"/>
    </inkml:brush>
  </inkml:definitions>
  <inkml:trace contextRef="#ctx0" brushRef="#br0">13 578 17072,'0'0'2392,"-3"8"-380,-6 26-42,9-34-1946,0 0 1,0-1-1,0 1 0,0 0 0,1 0 1,-1 0-1,0 0 0,0 0 0,0 0 1,1 0-1,-1-1 0,0 1 0,0 0 1,0 0-1,0 0 0,1 0 0,-1 0 1,0 0-1,0 0 0,0 0 0,1 0 0,-1 0 1,0 0-1,0 0 0,0 0 0,1 0 1,-1 0-1,0 1 0,0-1 0,0 0 1,0 0-1,1 0 0,-1 0 0,0 0 1,0 0-1,0 0 0,0 1 0,1-1 1,-1 0-1,0 0 0,0 0 0,0 0 1,0 0-1,0 1 0,0-1 0,0 0 1,0 0-1,0 0 0,1 1 0,-1-1 0,0 0 1,0 0-1,0 0 0,0 1 0,0-1 1,0 0-1,0 0 0,0 0 0,0 0 1,-1 1-1,12-10 562,-1 0 1,-1-1-1,0 0 1,0-1-1,10-16 0,38-70 1380,-40 67-1578,54-109 849,-61 118-1090,-2 0-1,-1-1 1,-1 0-1,7-43 1,-13 57-147,-3 12 0,-3 17 0,2 51 0,2-1 0,11 94 0,1 29 0,-12-95 0,-4 1 0,-33 171 0,41-285 0,-1 1 0,-1 0 0,-2-26 0,0-6 0,4-25 0,3 1 0,15-70 0,40-136 0,2-16 0,-54 239-586,-6 35 145,-5 28 160,-5 36 205,2 0-1,1 94 1,4-138 77,1 1 0,1 0 1,-1 0-1,0 0 1,1 0-1,0-1 1,0 1-1,0 0 1,0 0-1,1-1 0,-1 1 1,1-1-1,0 0 1,0 1-1,0-1 1,1 0-1,-1 0 1,4 2-1,-4-3 16,0-1 0,1 1 0,-1-1 0,1 0 0,0 0 0,-1 0 0,1-1 0,0 1 0,-1-1 0,1 1 0,0-1 0,0 0 0,0 0 0,-1 0 0,1 0 0,0-1 0,0 1 0,-1-1 0,1 1 0,0-1 0,-1 0 0,1 0 0,-1 0 0,1-1 0,4-2 0,3-3-90,1 0 0,-1-1 0,0 0 0,-1 0 0,0-1 0,0 0 0,-1-1 0,0 0 0,-1 0 0,0-1 0,-1 0 0,0 0 0,5-12 0,-3 2-1319,0 0 0,6-31 0,-9 28-2399,3-45 0,-7 1-2924</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9.109"/>
    </inkml:context>
    <inkml:brush xml:id="br0">
      <inkml:brushProperty name="width" value="0.025" units="cm"/>
      <inkml:brushProperty name="height" value="0.025" units="cm"/>
    </inkml:brush>
  </inkml:definitions>
  <inkml:trace contextRef="#ctx0" brushRef="#br0">5 140 12812,'0'0'2771,"0"9"-801,-3 130 4001,2 88-213,3-167-4976,17 102-1,-19-160-776,0-1 0,0 1 0,0 0 0,1-1 0,-1 1 0,0-1 0,1 1 0,-1 0 0,1-1 0,0 1 0,-1-1 0,1 1 0,0-1 0,0 0 0,0 1 0,0-1 0,0 0 0,0 1 0,0-1 0,3 2 0,-3-4 7,0 1 0,0 0-1,0-1 1,0 1 0,0 0-1,0-1 1,0 1 0,0-1-1,-1 1 1,1-1-1,0 0 1,0 1 0,0-1-1,-1 0 1,1 0 0,0 1-1,-1-1 1,1 0-1,-1 0 1,1 0 0,-1 0-1,1-2 1,28-67 220,-29 69-234,10-35-19,-5 19-208,0-1-1,1 1 0,14-27 1,-20 43 221,0 0 0,1 1 1,-1-1-1,0 0 0,1 0 0,-1 0 1,1 1-1,-1-1 0,1 0 1,-1 1-1,1-1 0,0 0 0,-1 1 1,1-1-1,0 1 0,-1-1 0,1 1 1,0-1-1,0 1 0,-1-1 0,1 1 1,0 0-1,0 0 0,0-1 1,0 1-1,-1 0 0,1 0 0,0 0 1,0 0-1,1 0 0,0 1-2,-1 0 1,1 0-1,-1 0 0,0 0 0,0 0 1,0 0-1,0 0 0,0 1 0,0-1 0,0 0 1,0 1-1,0-1 0,-1 1 0,2 2 1,14 58-214,-14-18 84,4 19 38,-6-62 101,0-1 0,0 1 0,0 0 0,0-1-1,0 1 1,0 0 0,0-1 0,1 1 0,-1 0 0,0-1 0,1 1-1,-1-1 1,0 1 0,1-1 0,-1 1 0,0 0 0,1-1 0,-1 0-1,1 1 1,-1-1 0,1 1 0,0-1 0,-1 0 0,1 1 0,-1-1-1,1 0 1,0 1 0,-1-1 0,1 0 0,-1 0 0,1 0 0,1 1-1,17-14-7,12-32 10,-1-16 186,-3-2-1,-3 0 1,-2-2-1,-3-1 1,-3 0-1,-3-1 0,-3-1 1,3-95-1,-16 210-157,-15 84 0,-1-2 49,16-95-34,-2 19 311,2 82-1,3-122-310,1 0 0,0 0-1,1 0 1,1 0-1,0-1 1,1 1 0,0-1-1,1 0 1,0 0 0,1 0-1,14 20 1,-19-30-45,1 0 0,-1 0 0,1-1 0,-1 1 0,1 0 0,0-1 0,0 1 0,0-1 0,0 0 0,0 1 0,0-1 0,1 0 0,-1 0 0,0-1 0,0 1 0,1 0 0,-1-1 0,0 1 0,1-1 0,3 0 0,-4 0 0,-1-1 0,1 1 0,-1-1 0,1 1 0,-1-1 0,1 0 0,-1 1 0,1-1 0,-1 0 0,1 0 0,-1 0 0,0 0 0,0-1 0,1 1 0,-1 0 0,0 0 0,0-1 0,0 1 0,0-1 0,-1 1 0,1-1 0,0 1 0,-1-1 0,1 1 0,-1-1 0,1 1 0,-1-1 0,0 0 0,1-2 0,1-10 0,-1 0 0,-1-1 0,0 1 0,0 0 0,-1-1 0,-1 1 0,-1 0 0,0 0 0,-1 0 0,0 0 0,-1 1 0,0-1 0,-2 1 0,1 1 0,-1-1 0,-1 1 0,0 0 0,-1 1 0,0 0 0,-1 0 0,0 1 0,-1 0 0,0 1 0,0 0 0,-1 1 0,0 0 0,-23-10 0,95 10-37,-40 5-339,46-8-2533,-27-7-5161,-24 6 948</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19.449"/>
    </inkml:context>
    <inkml:brush xml:id="br0">
      <inkml:brushProperty name="width" value="0.025" units="cm"/>
      <inkml:brushProperty name="height" value="0.025" units="cm"/>
    </inkml:brush>
  </inkml:definitions>
  <inkml:trace contextRef="#ctx0" brushRef="#br0">0 107 17424,'0'0'6919,"49"-34"-6214,-5 21-609,5-3-288,5-3-3075,4-5-7143</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0.467"/>
    </inkml:context>
    <inkml:brush xml:id="br0">
      <inkml:brushProperty name="width" value="0.025" units="cm"/>
      <inkml:brushProperty name="height" value="0.025" units="cm"/>
    </inkml:brush>
  </inkml:definitions>
  <inkml:trace contextRef="#ctx0" brushRef="#br0">1 51 19090,'0'0'2306,"8"12"-1265,101 204 2274,-108-212-3205,2 0-1,-1-1 1,0 1 0,1-1-1,0 1 1,0-1-1,0 0 1,0 0-1,0 0 1,1 0-1,4 2 1,-7-4-49,0-1-1,1 1 1,-1-1 0,0 0 0,1 0 0,-1 1-1,0-1 1,1 0 0,-1 0 0,1 0 0,-1-1-1,0 1 1,1 0 0,-1 0 0,0-1 0,1 1-1,-1-1 1,0 1 0,1-1 0,-1 1 0,0-1-1,0 0 1,0 0 0,0 0 0,1 0 0,-1 0-1,0 0 1,-1 0 0,1 0 0,0 0 0,0 0-1,0 0 1,-1 0 0,1-1 0,0 1 0,-1 0-1,1-2 1,11-22 387,-1 0 0,-2-1 0,9-37 0,-3 14-329,-15 48-120,0-1-1,0 1 1,1 0-1,-1 0 0,0-1 1,1 1-1,0 0 1,-1 0-1,1 0 0,0 0 1,-1-1-1,1 1 1,0 0-1,0 0 1,0 1-1,0-1 0,0 0 1,0 0-1,2-1 1,-2 2-3,0 0 1,-1 0-1,1 0 1,0 0-1,0 0 1,0 1-1,-1-1 1,1 0-1,0 0 1,0 1-1,-1-1 1,1 1 0,0-1-1,-1 0 1,1 1-1,0-1 1,-1 1-1,1 0 1,-1-1-1,1 1 1,-1-1-1,1 1 1,0 1-1,26 51-70,-23-43 119,2 4-11,17 36-28,-22-49-6,0 1 0,-1-1 0,1 1 0,0-1 0,0 1 0,0-1 1,0 1-1,0-1 0,1 0 0,-1 0 0,0 0 0,1 0 0,-1 0 0,0 0 1,1 0-1,-1 0 0,1 0 0,0-1 0,-1 1 0,1-1 0,-1 1 0,1-1 1,0 1-1,1-1 0,-1-1 20,-1 1 0,1-1 0,-1 1 0,0-1 1,1 0-1,-1 0 0,0 1 0,0-1 0,0 0 0,0 0 1,0 0-1,0-1 0,0 1 0,0 0 0,0 0 0,0 0 1,0-1-1,-1 1 0,1-1 0,0-1 0,12-34 430,-10 25-314,11-37 105,-5 17-191,20-49 0,-29 80-57,0 0-1,1 0 0,-1 0 0,0 1 0,0-1 0,1 0 0,-1 0 0,0 1 0,1-1 0,-1 0 0,1 1 0,-1-1 0,1 0 1,-1 1-1,1-1 0,0 1 0,-1-1 0,1 1 0,0-1 0,-1 1 0,1-1 0,0 1 0,0 0 0,-1-1 0,1 1 0,0 0 1,0 0-1,0-1 0,-1 1 0,2 0 0,-1 1-10,1 0 0,-1-1 1,0 1-1,0 0 0,0 0 1,0 0-1,0 0 0,0 0 1,0 0-1,0 1 0,-1-1 0,1 0 1,0 0-1,-1 0 0,2 3 1,17 57-190,-19-58 238,31 133-2562,-27-129 655,-2-8-1068,-2-15-2544,0 13 4879,0-32-9544</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0.813"/>
    </inkml:context>
    <inkml:brush xml:id="br0">
      <inkml:brushProperty name="width" value="0.025" units="cm"/>
      <inkml:brushProperty name="height" value="0.025" units="cm"/>
    </inkml:brush>
  </inkml:definitions>
  <inkml:trace contextRef="#ctx0" brushRef="#br0">0 1 12684,'0'0'96,"24"58"-6118</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1.294"/>
    </inkml:context>
    <inkml:brush xml:id="br0">
      <inkml:brushProperty name="width" value="0.025" units="cm"/>
      <inkml:brushProperty name="height" value="0.025" units="cm"/>
    </inkml:brush>
  </inkml:definitions>
  <inkml:trace contextRef="#ctx0" brushRef="#br0">143 269 18129,'-9'0'1281,"5"0"-1201,-1-1 97,1 1 0,0 0 0,0-1 0,0 2 1,0-1-1,0 0 0,0 1 0,0 0 0,0 0 0,0 0 0,0 0 0,0 1 0,0-1 1,0 1-1,1 0 0,-1 0 0,1 0 0,-1 1 0,1-1 0,0 1 0,0 0 1,-3 4-1,0 4-25,0 0 0,1 1-1,0 0 1,1 0 0,1 0 0,-1 1 0,2-1 0,0 1 0,1 0 0,0 0 0,0-1 0,3 20 0,-2-31-123,0 0 1,0-1-1,0 1 1,0 0 0,0 0-1,0-1 1,0 1-1,0 0 1,0 0-1,0-1 1,0 1-1,1 0 1,-1 0-1,0-1 1,1 1-1,-1 0 1,0-1-1,1 1 1,-1-1 0,1 1-1,-1 0 1,1-1-1,-1 1 1,1-1-1,-1 1 1,1-1-1,0 1 1,-1-1-1,1 0 1,0 1-1,-1-1 1,1 0-1,0 0 1,-1 1 0,1-1-1,0 0 1,0 0-1,-1 0 1,1 0-1,0 0 1,0 0-1,-1 0 1,1 0-1,0 0 1,0 0-1,-1 0 1,1-1-1,0 1 1,-1 0 0,1 0-1,0-1 1,-1 1-1,1 0 1,0-1-1,-1 1 1,1-1-1,-1 1 1,1-1-1,0 1 1,-1-1-1,1 1 1,0-2-1,4-2 256,1-1-1,0 0 0,-1 0 0,0-1 1,6-7-1,7-17 21,-2 0 0,-1-1 0,-1 0 1,-2-1-1,0-1 0,-3 0 0,-1 0 0,-1-1 0,-2 1 1,-1-2-1,-1-44 0,-5 61-305,-2 16 0,-3 28 0,6 108 0,2-120 0,0 1 0,2-1 0,-1 1 0,2-1 0,0 0 0,1 0 0,6 14 0,-10-26 0,-1 0 0,1 0 0,0-1 0,0 1 0,-1 0 0,1 0 0,1-1 0,-1 1 0,0-1 0,0 1 0,1-1 0,-1 1 0,0-1 0,1 0 0,0 1 0,-1-1 0,1 0 0,0 0 0,-1 0 0,1-1 0,0 1 0,0 0 0,0-1 0,0 1 0,0-1 0,-1 1 0,1-1 0,0 0 0,0 0 0,0 0 0,0 0 0,0 0 0,0 0 0,0-1 0,0 1 0,0-1 0,0 1 0,0-1 0,0 0 0,2-1 0,2-2 0,-1 0 0,0 0 0,0-1 0,0 1 0,0-1 0,-1 0 0,1 0 0,-1-1 0,-1 1 0,6-11 0,-1-1 0,-1-2 0,-1 1 0,0-1 0,-2 0 0,0 0 0,2-37 0,-3 35 0,-4 26 0,-3 27 0,1 55 0,3-79 0,0-1 0,0 0 0,1 1 0,0-1 0,1 0 0,0 0 0,0 0 0,0 0 0,1 0 0,0-1 0,0 1 0,1-1 0,0 0 0,5 8 0,-8-13 0,0 0 0,1 0 0,-1 1 0,0-1 0,1 0 0,-1 0 0,1 0 0,-1 0 0,1-1 0,-1 1 0,1 0 0,0 0 0,-1-1 0,1 1 0,0-1 0,-1 0 0,1 0 0,0 1 0,0-1 0,0 0 0,-1 0 0,1-1 0,0 1 0,0 0 0,-1 0 0,1-1 0,0 1 0,-1-1 0,1 0 0,0 1 0,-1-1 0,1 0 0,-1 0 0,1 0 0,-1 0 0,0 0 0,1 0 0,-1-1 0,0 1 0,0 0 0,0-1 0,0 1 0,0-1 0,0 1 0,1-3 0,5-7 0,-1 0 0,0 0 0,-1-1 0,8-23 0,-7 17 0,-1-1 0,-1 1 0,0-1 0,-2 0 0,0 0 0,-1 0 0,-1 0 0,-3-27 0,3 46 0,0-1 0,0 1 0,0 0 0,0-1 0,0 1 0,0 0 0,0 0 0,0-1 0,0 1 0,0 0 0,0 0 0,0-1 0,0 1 0,0 0 0,0 0 0,-1-1 0,1 1 0,0 0 0,0 0 0,0 0 0,0-1 0,-1 1 0,1 0 0,0 0 0,0 0 0,-1 0 0,1-1 0,0 1 0,0 0 0,0 0 0,-1 0 0,1 0 0,0 0 0,0 0 0,-1 0 0,1 0 0,0 0 0,-1 0 0,1 0 0,0 0 0,0 0 0,-1 0 0,1 0 0,0 0 0,0 0 0,-1 0 0,1 0 0,-1 0 0,-7 12 0,4 4 0,2 0 0,0 0 0,0 1 0,2-1 0,0 0 0,1 0 0,0 1 0,5 19 0,-5-35 0,-1 1 0,0-1 0,1 1 0,-1 0 0,1-1 0,0 1 0,0-1 0,0 1 0,-1-1 0,1 1 0,0-1 0,1 0 0,-1 0 0,0 1 0,0-1 0,1 0 0,-1 0 0,0 0 0,1 0 0,-1 0 0,1-1 0,-1 1 0,1 0 0,-1-1 0,1 1 0,0-1 0,-1 1 0,1-1 0,0 0 0,-1 0 0,1 0 0,0 0 0,0 0 0,2 0 0,-1-1 0,1 0 0,-1 0 0,0-1 0,1 1 0,-1-1 0,0 0 0,0 1 0,0-1 0,0-1 0,0 1 0,0 0 0,-1-1 0,1 1 0,-1-1 0,3-4 0,20-39-1580,-14 11-2509,1-16-4784</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1.652"/>
    </inkml:context>
    <inkml:brush xml:id="br0">
      <inkml:brushProperty name="width" value="0.025" units="cm"/>
      <inkml:brushProperty name="height" value="0.025" units="cm"/>
    </inkml:brush>
  </inkml:definitions>
  <inkml:trace contextRef="#ctx0" brushRef="#br0">0 0 19026,'0'0'12812</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1.981"/>
    </inkml:context>
    <inkml:brush xml:id="br0">
      <inkml:brushProperty name="width" value="0.025" units="cm"/>
      <inkml:brushProperty name="height" value="0.025" units="cm"/>
    </inkml:brush>
  </inkml:definitions>
  <inkml:trace contextRef="#ctx0" brushRef="#br0">0 1 19474,'0'0'6406,"0"70"-5060,11-22-610,2 8-159,4 9-321,2-1-192,3-2 0,0-6-224,2-10-1089,-3-10-705,-1-10-608,-7-12-577,-10-8-1410</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2.370"/>
    </inkml:context>
    <inkml:brush xml:id="br0">
      <inkml:brushProperty name="width" value="0.025" units="cm"/>
      <inkml:brushProperty name="height" value="0.025" units="cm"/>
    </inkml:brush>
  </inkml:definitions>
  <inkml:trace contextRef="#ctx0" brushRef="#br0">53 691 16239,'0'0'8328,"74"-15"-6534,-32-10-321,8-7-416,7-3-288,2-6-192,-2 0-449,-3 1-128,-8 3-577,-13 6-1088,-13 2-1474,-13 4-929,-7 3-1634,-17-1-3875</inkml:trace>
  <inkml:trace contextRef="#ctx0" brushRef="#br0" timeOffset="1">1 47 17008,'0'0'11019,"56"-18"-10891,-16 7-64,8 0-64,-2 6-609,0 3-1633,-4 2-1730,-5 0-2626</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2.713"/>
    </inkml:context>
    <inkml:brush xml:id="br0">
      <inkml:brushProperty name="width" value="0.025" units="cm"/>
      <inkml:brushProperty name="height" value="0.025" units="cm"/>
    </inkml:brush>
  </inkml:definitions>
  <inkml:trace contextRef="#ctx0" brushRef="#br0">0 16 13132,'1'11'1826,"-1"-3"-1246,-1 6 424,2 0 0,0 0-1,0 0 1,5 17 0,-6-29-889,0-1 0,1 1-1,-1 0 1,0 0 0,1-1 0,-1 1 0,1 0 0,0-1 0,0 1 0,-1-1 0,1 1 0,0-1 0,1 1 0,-1-1 0,0 1-1,0-1 1,0 0 0,1 0 0,-1 0 0,1 0 0,-1 0 0,1 0 0,-1 0 0,1 0 0,-1 0 0,1-1 0,0 1 0,0-1-1,-1 1 1,1-1 0,0 0 0,0 1 0,-1-1 0,1 0 0,0 0 0,0 0 0,0-1 0,-1 1 0,1 0 0,0-1 0,-1 1-1,1-1 1,0 0 0,-1 1 0,4-3 0,4-3 171,-1 0-1,0-1 1,0 0-1,0 0 1,-1-1-1,0 0 1,-1-1-1,0 1 1,8-15-1,25-30 298,-39 52-574,1 0 0,-1 1-1,1-1 1,-1 0 0,1 0-1,-1 1 1,1-1 0,0 1 0,-1-1-1,1 0 1,0 1 0,0-1 0,-1 1-1,1 0 1,0-1 0,0 1 0,0 0-1,-1-1 1,1 1 0,0 0-1,0 0 1,0 0 0,0 0 0,0 0-1,0 0 1,0 0 0,-1 0 0,1 0-1,0 0 1,0 0 0,0 0 0,0 1-1,0-1 1,-1 0 0,1 1-1,0-1 1,0 1 0,0-1 0,-1 1-1,1-1 1,0 1 0,-1-1 0,1 1-1,0 0 1,-1-1 0,1 1 0,-1 0-1,1 0 1,-1-1 0,1 1-1,-1 0 1,0 0 0,1 0 0,-1 1-1,5 9 105,-2-1 0,1 1-1,2 18 1,-2-12-62,-1-6-21,1 0-1,-1-1 1,2 1-1,10 19 1,-14-28-64,0-1 0,0 0 1,0 0-1,0 1 0,0-1 1,0 0-1,0 0 0,0 0 0,1 0 1,-1 0-1,0-1 0,0 1 1,1 0-1,-1 0 0,1-1 0,-1 1 1,1-1-1,-1 0 0,2 1 1,-1-1-77,0-1 1,0 1-1,-1-1 1,1 1 0,0-1-1,-1 0 1,1 1-1,0-1 1,-1 0 0,1 0-1,-1 0 1,1 0-1,-1-1 1,0 1 0,1 0-1,-1-1 1,0 1-1,0-1 1,0 1 0,1-3-1,5-6-1619,-1-1-1,0 1 0,-1-1 1,4-12-1,5-19-6171</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3.919"/>
    </inkml:context>
    <inkml:brush xml:id="br0">
      <inkml:brushProperty name="width" value="0.025" units="cm"/>
      <inkml:brushProperty name="height" value="0.025" units="cm"/>
    </inkml:brush>
  </inkml:definitions>
  <inkml:trace contextRef="#ctx0" brushRef="#br0">5 347 11339,'0'0'8397,"-1"11"-6844,-1 17-692,1 1-1,1-1 1,7 48-1,24 95 2944,-7-50-1814,-18-79-1518,-1-7-140,2 0 0,21 67 0,-27-99-325,0-1 1,0 0 0,0 0-1,0 0 1,0 0-1,1 0 1,-1 0-1,1 0 1,-1 0 0,1-1-1,0 1 1,0 0-1,2 0 1,-4-1-6,1-1 1,0 0 0,-1 0-1,1 0 1,0 0 0,0 1-1,-1-1 1,1 0-1,0 0 1,0-1 0,-1 1-1,1 0 1,0 0 0,-1 0-1,1 0 1,0-1-1,-1 1 1,1 0 0,0-1-1,-1 1 1,1 0 0,0-1-1,-1 1 1,1-1 0,-1 1-1,1-1 1,-1 1-1,1-1 1,-1 1 0,1-1-1,-1 0 1,0 1 0,1-1-1,-1 1 1,0-1-1,0 0 1,1 0 0,-1 1-1,0-1 1,0 0 0,0 1-1,0-1 1,0 0 0,0 0-1,3-11-152,0 0 0,-1 0-1,0 0 1,-1 0 0,0 0 0,-1 0 0,-1 0-1,0 0 1,-5-22 0,-3 0 2,-1 1 1,-16-34 0,-11-32 244,37 99-97,0-1-1,-1 0 0,1 0 1,0 0-1,0 0 1,0 1-1,-1-1 1,1 0-1,0 0 1,0 0-1,0 0 1,0 0-1,1 0 0,-1 1 1,0-1-1,0 0 1,0 0-1,1 0 1,-1 0-1,0 1 1,1-1-1,-1 0 0,1 0 1,-1 1-1,1-1 1,-1 0-1,1 1 1,0-1-1,-1 0 1,1 1-1,0-1 1,1 0-1,31-8-87,-1 2 125,-24 2 32,-1 1 0,1-1 0,-1-1-1,0 0 1,0 0 0,0 0 0,-1-1 0,0 0 0,0 0 0,-1 0 0,0-1 0,0 0 0,-1 0 0,0 0 0,0 0 0,-1-1 0,4-14 0,-1-4 176,0-1 0,-2 0 0,-1 0 0,-2-40 0,0 65-245,-1 0 0,0 0 0,1 1 0,-1-1 0,-1 0 0,1 0 0,0 0 0,-1 1 0,1-1 0,-1 0 0,0 0 0,0 1 0,0-1 0,0 1 0,-1-1 0,1 1 0,-1-1 0,1 1 0,-1 0 0,0 0 0,0 0 0,-4-4 0,6 6 0,-1 0 0,0 0 0,1 0 0,-1 0 0,0 0 0,0 0 0,1 0 0,-1 0 0,0 0 0,1 0 0,-1 0 0,0 0 0,1 1 0,-1-1 0,0 0 0,1 0 0,-1 1 0,1-1 0,-1 0 0,0 1 0,1-1 0,-1 1 0,1-1 0,-1 1 0,1-1 0,-1 1 0,1-1 0,0 1 0,-1-1 0,1 1 0,-1 0 0,1-1 0,0 1 0,0 0 0,-1-1 0,1 1 0,0 0 0,0-1 0,0 2 0,-9 31 0,9-31 0,-8 56 0,2 1 0,4 107 0,2-157 0,1 0 0,0 0 0,1 0 0,-1 0 0,2 0 0,-1 0 0,1-1 0,1 0 0,3 9 0,-5-15 0,-1 1 0,1-1 0,-1 1 0,1-1 0,0 0 0,0 0 0,0 0 0,0 0 0,0 0 0,0 0 0,1-1 0,-1 1 0,1-1 0,-1 0 0,1 1 0,-1-1 0,1 0 0,0 0 0,-1-1 0,1 1 0,0-1 0,0 1 0,0-1 0,0 0 0,-1 0 0,1 0 0,0 0 0,0-1 0,0 1 0,0-1 0,-1 0 0,5-1 0,-2 0-386,0-1 1,-1 0-1,1 0 1,-1 0-1,1 0 1,-1-1-1,0 0 1,0 0-1,0 0 0,-1 0 1,0 0-1,0-1 1,0 0-1,0 1 1,-1-1-1,1 0 1,-1 0-1,2-11 0,1 0-1205,0-1-1,-2 1 0,0-1 1,0-31-1,-2 34 1206,-1-24-243,0 36 791,0 1 0,0-1 0,0 1 0,0-1 0,-1 1 0,1 0 0,0-1 1,-1 1-1,0-1 0,1 1 0,-1 0 0,0 0 0,1-1 0,-1 1 0,0 0 0,0 0 0,0 0 0,0 0 0,-1-1 0,1 1-64,1 1 0,-1 0 0,1 0 0,0 0-1,-1 0 1,1 0 0,-1 0 0,1 0 0,0 0 0,-1 0-1,1 0 1,-1 0 0,1 0 0,0 0 0,-1 0 0,1 0-1,-1 0 1,1 1 0,0-1 0,-1 0 0,1 0-1,0 0 1,-1 1 0,1-1 0,0 0 0,-1 0 0,1 1-1,0-1 1,-1 0 0,1 1 0,0-1 0,0 0 0,0 1-1,-1-1 1,1 0 0,0 1 0,0-1 0,0 0-1,0 1 1,0-1 0,0 1 0,-1 0 0,-3 18 698,4-18-685,-3 10 113,2-1 0,-1 1 0,2 0-1,-1-1 1,1 1 0,1 0-1,0-1 1,1 1 0,3 14-1,-5-24-212,1 0-1,-1 0 0,1 0 1,-1 0-1,1-1 0,-1 1 1,1 0-1,-1-1 0,1 1 1,-1 0-1,1-1 0,0 1 0,-1-1 1,1 1-1,0-1 0,0 1 1,-1-1-1,1 1 0,0-1 1,0 0-1,0 1 0,0-1 1,-1 0-1,1 0 0,0 0 1,0 1-1,0-1 0,0 0 1,0 0-1,1-1 0,0 0 15,0 0-1,0 0 0,0 0 1,0 0-1,-1 0 0,1 0 1,0-1-1,-1 1 0,1-1 0,-1 1 1,0-1-1,2-2 0,27-53-307,-21 30-114,-4 16-159,-3 38 339,-2-21 237,0 0 0,1 1 0,0-1-1,0 1 1,1-1 0,0 0 0,0 0-1,0 0 1,1 0 0,6 10 0,-8-14 17,0 0 0,1 0 0,-1-1 0,0 1 0,1-1 0,-1 1 0,1-1 0,-1 0 0,1 1 0,0-1 0,0 0 0,-1 0 0,1 0 0,0 0 0,0-1 0,0 1 0,0 0 0,0-1 0,0 0 0,0 1 0,0-1 0,0 0 0,1 0 0,-1 0 0,0 0 0,0 0 0,0-1 0,0 1 0,0 0 0,0-1 0,0 0 0,0 0 0,0 1 0,0-1 0,-1 0 0,1 0 0,0-1 0,2 0 0,2-4 211,1 0 0,-1 0 1,0 0-1,0-1 0,-1 1 1,0-2-1,0 1 0,0 0 1,-1-1-1,0 0 0,2-8 1,6-14 489,11-50 1,-10 18-637,-4 0-1,-2 0 1,-2-100-1,-4 159-101,-2 1 0,1-1 0,0 1 0,0-1 0,-1 1 0,1-1 0,-1 1 0,0 0 0,0-1 0,0 1 0,0 0 0,-2-4 0,2 5 0,1 1 0,0 0 0,0 0 0,0-1 0,-1 1 0,1 0 0,0 0 0,0 0 0,-1 0 0,1-1 0,0 1 0,-1 0 0,1 0 0,0 0 0,0 0 0,-1 0 0,1 0 0,0 0 0,-1 0 0,1 0 0,0 0 0,-1 0 0,1 0 0,0 0 0,-1 0 0,1 0 0,0 0 0,0 0 0,-1 0 0,1 0 0,0 0 0,-1 1 0,1-1 0,-11 18 0,0 20 0,2 0 0,1 0 0,3 1 0,1 0 0,2 1 0,3 46 0,-1-77 0,0 3 0,1-1 0,0 0 0,1 0 0,0 0 0,5 15 0,-6-24 0,-1 1 0,1-1 0,0 1 0,0-1 0,0 1 0,0-1 0,0 0 0,1 1 0,-1-1 0,1 0 0,-1 0 0,1 0 0,0 0 0,0 0 0,0-1 0,0 1 0,0-1 0,0 1 0,1-1 0,-1 1 0,0-1 0,1 0 0,-1 0 0,1-1 0,-1 1 0,1 0 0,-1-1 0,4 1 0,-5-2 0,0 1 0,1-1 0,-1 1 0,0-1 0,0 0 0,0 1 0,0-1 0,0 0 0,0 0 0,0 0 0,0 0 0,0 0 0,0 0 0,0 0 0,0 0 0,-1 0 0,1-1 0,-1 1 0,1 0 0,-1 0 0,1-1 0,-1 1 0,1 0 0,-1 0 0,0-2 0,7-40 0,-6 38 0,0-1 0,1-6 0,0-1 0,-1 1 0,-1 0 0,0-1 0,0 1 0,-1-1 0,-1 1 0,-3-16 0,5 27 0,0 1 0,0 0 0,0 0 0,0 0 0,0 0 0,0 0 0,0-1 0,0 1 0,0 0 0,0 0 0,0 0 0,0 0 0,0 0 0,0-1 0,0 1 0,0 0 0,0 0 0,-1 0 0,1 0 0,0 0 0,0-1 0,0 1 0,0 0 0,0 0 0,0 0 0,0 0 0,0 0 0,0 0 0,-1 0 0,1 0 0,0-1 0,0 1 0,0 0 0,0 0 0,0 0 0,-1 0 0,1 0 0,0 0 0,0 0 0,0 0 0,0 0 0,0 0 0,-1 0 0,1 0 0,0 0 0,0 0 0,0 0 0,0 0 0,0 0 0,-1 0 0,1 0 0,0 0 0,0 0 0,0 0 0,0 0 0,0 1 0,-1-1 0,1 0 0,0 0 0,0 0 0,0 0 0,0 0 0,0 0 0,0 0 0,0 0 0,-1 1 0,1-1 0,-3 17 0,3 23 0,1-35 0,0 1 0,0-1 0,1 0 0,-1 0 0,1 0 0,0 0 0,0-1 0,1 1 0,0 0 0,-1-1 0,2 0 0,-1 1 0,0-1 0,1-1 0,0 1 0,0 0 0,0-1 0,0 0 0,0 0 0,6 3 0,-7-4 0,0-1 0,0 0 0,0 1 0,0-1 0,0-1 0,0 1 0,0 0 0,0-1 0,1 1 0,-1-1 0,0 0 0,0 0 0,0 0 0,0-1 0,1 1 0,-1-1 0,0 1 0,0-1 0,0 0 0,0-1 0,0 1 0,-1 0 0,1-1 0,0 1 0,0-1 0,-1 0 0,1 0 0,-1 0 0,0 0 0,1-1 0,-1 1 0,0-1 0,0 1 0,2-5 0,1-3 0,1 0 0,-1 0 0,-1 0 0,0 0 0,-1-1 0,0 0 0,0 0 0,0-11 0,1-12 0,-2-43 0,-2 77 0,0 0 0,0 0 0,0 0 0,0 0 0,-1 0 0,1 0 0,0 0 0,0 1 0,0-1 0,0 0 0,0 0 0,0 0 0,0 0 0,0 0 0,0 0 0,0 0 0,0 0 0,0 0 0,0 0 0,0 0 0,0 0 0,-1 0 0,1 0 0,0 0 0,0 0 0,0 0 0,0 0 0,0 0 0,0-1 0,0 1 0,0 0 0,0 0 0,0 0 0,0 0 0,0 0 0,0 0 0,0 0 0,0 0 0,0 0 0,0 0 0,-1 0 0,1 0 0,0 0 0,0 0 0,0 0 0,0 0 0,0 0 0,0 0 0,0-1 0,-5 13 0,-5 14 0,6-11 0,1 0 0,1 1 0,0-1 0,1 0 0,1 1 0,0-1 0,4 27 0,-4-41-85,0 0-1,0-1 1,1 1-1,-1 0 1,0 0-1,0-1 1,1 1-1,-1 0 1,0 0-1,1-1 1,-1 1-1,1 0 1,-1-1-1,1 1 1,-1-1-1,1 1 1,-1-1 0,1 1-1,0-1 1,-1 1-1,1-1 1,0 1-1,-1-1 1,1 0-1,0 1 1,-1-1-1,1 0 1,0 0-1,0 0 1,0 1-1,-1-1 1,1 0-1,0 0 1,0 0 0,-1 0-1,1 0 1,0-1-1,0 1 1,0 0-1,-1 0 1,1 0-1,0-1 1,0 1-1,-1 0 1,1-1-1,1 0 1,0 0-594,0-1-1,0 1 1,0-1 0,0 1-1,0-1 1,0 0 0,0 0-1,-1 0 1,1 0 0,-1 0-1,1-1 1,-1 1 0,1-3 0,6-24-12956</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4.261"/>
    </inkml:context>
    <inkml:brush xml:id="br0">
      <inkml:brushProperty name="width" value="0.025" units="cm"/>
      <inkml:brushProperty name="height" value="0.025" units="cm"/>
    </inkml:brush>
  </inkml:definitions>
  <inkml:trace contextRef="#ctx0" brushRef="#br0">12 0 11371,'-5'0'10986,"0"10"-7943,4 9-897,1 6-1153,0-2-545,0 3-351,9-5-322,4-6-2465,2-7-1666,1-7-1922,3-1-4773</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4.619"/>
    </inkml:context>
    <inkml:brush xml:id="br0">
      <inkml:brushProperty name="width" value="0.025" units="cm"/>
      <inkml:brushProperty name="height" value="0.025" units="cm"/>
    </inkml:brush>
  </inkml:definitions>
  <inkml:trace contextRef="#ctx0" brushRef="#br0">16 1 14990,'0'0'4591,"-1"12"-635,-3 28-1585,-7 71 3890,11-111-6254,0 1-1,0-1 1,0 0 0,0 1-1,0-1 1,0 0 0,0 0-1,0 1 1,0-1 0,0 0-1,0 0 1,0 1 0,1-1 0,-1 0-1,0 0 1,0 1 0,0-1-1,0 0 1,0 0 0,0 0-1,1 1 1,-1-1 0,0 0-1,0 0 1,0 0 0,1 1-1,-1-1 1,0 0 0,0 0-1,1 0 1,-1 0 0,0 0-1,0 0 1,1 0 0,-1 1-1,0-1 1,0 0 0,1 0-1,-1 0 1,0 0 0,14-5 178,10-15-46,12-26-139,-27 31 0,2 1 0,-1 1 0,2 0 0,0 0 0,18-14 0,-30 27 0,0 0 0,0-1 0,1 1 0,-1 0 0,0 0 0,1 0 0,-1-1 0,0 1 0,1 0 0,-1 0 0,0 0 0,1 0 0,-1 0 0,0-1 0,1 1 0,-1 0 0,0 0 0,1 0 0,-1 0 0,0 0 0,1 0 0,-1 0 0,0 0 0,1 1 0,-1-1 0,1 0 0,-1 0 0,0 0 0,1 0 0,-1 0 0,0 1 0,0-1 0,1 0 0,-1 0 0,0 0 0,1 1 0,-1-1 0,0 0 0,1 1 0,4 18 0,-4 36 0,-2-43 0,1-4 0,0-3 0,0 1 0,0-1 0,0 0 0,1 0 0,-1-1 0,4 10 0,-4-13 0,0-1 0,0 1 0,0-1 0,1 0 0,-1 1 0,0-1 0,1 1 0,-1-1 0,0 0 0,1 1 0,-1-1 0,0 0 0,1 0 0,-1 1 0,0-1 0,1 0 0,-1 0 0,1 1 0,-1-1 0,1 0 0,-1 0 0,1 0 0,-1 0 0,1 0 0,-1 0 0,1 0 0,-1 0 0,1 0 0,22-13 0,31-43 0,-42 42 0,0 0 0,0 2 0,2-1 0,15-10 0,-29 23 2,0-1 0,1 1 0,0-1 0,-1 1 0,1 0 0,-1-1 0,1 1 0,-1 0 0,1 0 0,0-1 0,-1 1 0,1 0 0,-1 0 0,1 0 0,0 0 0,-1 0-1,1 0 1,0 0 0,-1 0 0,1 0 0,0 0 0,-1 0 0,1 0 0,-1 0 0,1 0 0,0 1 0,-1-1 0,1 0 0,-1 0 0,1 1 0,0-1 0,-1 1 0,1-1 0,-1 0 0,1 1 0,-1-1 0,0 1 0,1-1 0,-1 1 0,1-1 0,-1 1 0,0-1 0,1 1 0,-1 0 0,0-1 0,0 1 0,0-1-1,1 1 1,-1 0 0,0-1 0,0 1 0,0 0 0,0-1 0,0 1 0,0 0 0,0-1 0,0 1 0,-1 1 0,0 53-200,-1-36-232,13-21-11710,5-12-4484</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5.147"/>
    </inkml:context>
    <inkml:brush xml:id="br0">
      <inkml:brushProperty name="width" value="0.025" units="cm"/>
      <inkml:brushProperty name="height" value="0.025" units="cm"/>
    </inkml:brush>
  </inkml:definitions>
  <inkml:trace contextRef="#ctx0" brushRef="#br0">1 247 18257,'0'0'11403,"77"-20"-10506,-31 0-449,11-5-223,2-4-129,6-2-192,-2-1-1282,-6 1-1953,-9 0-2050,-12 3-2178</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5.506"/>
    </inkml:context>
    <inkml:brush xml:id="br0">
      <inkml:brushProperty name="width" value="0.025" units="cm"/>
      <inkml:brushProperty name="height" value="0.025" units="cm"/>
    </inkml:brush>
  </inkml:definitions>
  <inkml:trace contextRef="#ctx0" brushRef="#br0">0 90 14670,'0'0'11702,"1"-9"-10394,-1 7-1249,0-1 1,0 0 0,1 0 0,-1 1 0,1-1 0,0 0 0,0 1 0,0-1 0,0 1 0,0-1 0,0 1 0,1-1 0,-1 1 0,3-3 0,0 2-21,-1 0 0,1 1 0,0-1 0,-1 1 0,1 0 0,0 0 0,0 0 1,1 0-1,-1 1 0,8-2 0,6-1-9,-1 0 0,1 1 1,-1 1-1,30 1 0,-42 1-24,0 0 1,0 1-1,-1 0 0,1 0 1,0 0-1,0 1 0,0-1 0,-1 1 1,7 4-1,-9-5 0,0 1 0,0-1 0,0 1 0,0 0 1,0 0-1,0-1 0,-1 1 0,1 1 0,-1-1 0,0 0 0,1 0 0,-1 0 0,0 1 0,0-1 1,0 1-1,0-1 0,-1 1 0,1-1 0,-1 4 0,1 5 246,0 1-1,-1-1 1,-1 1 0,0-1-1,-1 1 1,0-1 0,-7 22-1,-4 3 89,-19 36 1,8-18-3387,20-46-3430</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6.081"/>
    </inkml:context>
    <inkml:brush xml:id="br0">
      <inkml:brushProperty name="width" value="0.025" units="cm"/>
      <inkml:brushProperty name="height" value="0.025" units="cm"/>
    </inkml:brush>
  </inkml:definitions>
  <inkml:trace contextRef="#ctx0" brushRef="#br0">0 123 15310,'3'-8'3652,"-1"2"-3108,1-1 0,0 1 0,0 0 0,1 0 0,0 0 0,0 0 0,0 0 0,1 1 0,0 0-1,0 0 1,0 0 0,0 1 0,1 0 0,0 0 0,0 0 0,0 0 0,0 1 0,8-3 0,-4 3-316,0-1-1,0 2 0,1-1 1,-1 1-1,1 1 1,0 0-1,-1 1 1,12 0-1,-20 0-194,0 0 0,1 0 1,-1 1-1,0-1 0,1 1 0,-1-1 0,0 1 0,0 0 0,0 0 0,0 0 0,0 0 0,0 0 0,0 0 1,0 1-1,0-1 0,0 1 0,-1-1 0,1 1 0,-1 0 0,1 0 0,-1-1 0,1 1 0,-1 0 0,0 0 0,0 0 1,0 0-1,0 1 0,-1-1 0,1 0 0,0 0 0,-1 1 0,0-1 0,1 0 0,-1 0 0,0 1 0,0-1 0,0 0 1,-1 1-1,1-1 0,0 0 0,-1 0 0,0 4 0,-1 1-33,-1 0 0,1 0 0,-1 0 0,0 0 0,0-1 0,-1 1 0,0-1 0,-8 10 0,-46 46 0,27-30 0,31-31 0,-1-1 0,1 1 0,-1-1 0,1 0 0,-1 1 0,1-1 0,0 1 0,-1-1 0,1 1 0,0-1 0,-1 1 0,1-1 0,0 1 0,0-1 0,0 1 0,-1-1 0,1 1 0,0 0 0,0-1 0,0 1 0,0-1 0,0 1 0,0-1 0,0 1 0,0 0 0,0-1 0,0 1 0,0-1 0,1 1 0,-1 0 0,18 8 0,44-6 0,-39-2 0,-12 0 0,0 1 0,0 0 0,-1 0 0,1 1 0,0 1 0,-1 0 0,0 0 0,0 1 0,18 11 0,-25-14 0,1 1 0,-1 0 0,0 0 0,1 0 0,-1 0 0,-1 0 0,1 1 0,0 0 0,-1-1 0,0 1 0,0 0 0,0 0 0,0 0 0,0 0 0,-1 1 0,0-1 0,0 0 0,0 0 0,-1 1 0,1-1 0,-1 1 0,0-1 0,0 1 0,0-1 0,-1 0 0,0 1 0,-1 5 0,0-5 0,-1 0 0,1-1 0,-1 1 0,0 0 0,0-1 0,0 1 0,-1-1 0,1 0 0,-1 0 0,0-1 0,0 1 0,0-1 0,-1 0 0,1 0 0,-7 3 0,-11 6 0,-43 17 0,65-29 0,-13 5 0,1-1 0,0 0 0,-1 0 0,0-2 0,0 1 0,0-1 0,0-1 0,-20-1 0,32 0-6,0 0 0,0 0-1,0-1 1,0 1 0,0 0 0,0-1-1,0 1 1,0-1 0,0 1 0,1-1-1,-1 1 1,0-1 0,0 1 0,0-1-1,1 0 1,-1 1 0,0-1 0,1 0-1,-1 0 1,1 0 0,-1 1 0,1-1-1,-1 0 1,1 0 0,-1 0 0,1 0-1,0 0 1,0 0 0,-1 0 0,1 0-1,0 0 1,0 0 0,0 0 0,0 0-1,0 0 1,0 0 0,1 0 0,-1 0-1,0 0 1,0 0 0,1 0 0,-1 0-1,1-1 1,1-4-264,0 1-1,0-1 1,0 1 0,1 0-1,0 0 1,5-8 0,59-62-10888,-26 32 2382</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6.436"/>
    </inkml:context>
    <inkml:brush xml:id="br0">
      <inkml:brushProperty name="width" value="0.025" units="cm"/>
      <inkml:brushProperty name="height" value="0.025" units="cm"/>
    </inkml:brush>
  </inkml:definitions>
  <inkml:trace contextRef="#ctx0" brushRef="#br0">95 1 20692,'0'0'9902,"-1"12"-9314,-3 21-439,-2 1 0,-2-1 0,-1 0 1,-18 43-1,-3 13-121,21-43-364,12-28-833,-3-18 1068,1 1 0,0-1 0,-1 0 0,1 0 0,0 0 0,-1 0 0,1 0 0,0 0 0,-1-1 0,1 1 1,0 0-1,-1 0 0,1 0 0,-1-1 0,1 1 0,0 0 0,-1 0 0,1-1 0,-1 1 0,1-1 0,-1 1 1,1 0-1,-1-1 0,1 1 0,-1-1 0,1 1 0,-1-1 0,0 0 0,1 0 0,3-4-932,-1 1-1,1-1 0,-1 0 1,-1 0-1,1-1 0,-1 1 1,3-7-1,4-19-6749</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6.781"/>
    </inkml:context>
    <inkml:brush xml:id="br0">
      <inkml:brushProperty name="width" value="0.025" units="cm"/>
      <inkml:brushProperty name="height" value="0.025" units="cm"/>
    </inkml:brush>
  </inkml:definitions>
  <inkml:trace contextRef="#ctx0" brushRef="#br0">147 4 16271,'-8'-1'2504,"8"1"-2475,-6-1 720,-1 0-1,1 0 1,0 1 0,0 0 0,0 0-1,-10 2 1,14-1-569,-1 0 0,0 0 0,0 0 0,0 1 0,1-1 0,-1 1 0,1-1 0,-1 1 1,1 0-1,-1 0 0,1 0 0,0 1 0,0-1 0,0 0 0,0 1 0,1-1 0,-1 1 0,-1 3 0,-4 7 16,1 1 0,0 0 0,1 0 0,1 0 0,0 0 0,1 1 0,1 0 1,0-1-1,1 1 0,1 27 0,0-40-162,0-1 0,0 0 1,0 0-1,1 1 0,-1-1 1,0 0-1,1 0 0,-1 1 1,1-1-1,-1 0 0,1 0 1,-1 0-1,1 0 0,0 0 1,0 0-1,-1 0 0,1 0 1,0 0-1,0 0 0,0 0 1,0 0-1,0-1 0,0 1 1,0 0-1,1-1 0,1 2 1,0-2 45,0 1 1,0-1-1,0 0 1,0 1-1,1-1 1,-1-1-1,0 1 1,0 0-1,0-1 1,6-1-1,1-2 125,1 1 0,-1-2 0,0 0 1,0 0-1,13-9 0,-11 5-184,-1-1 0,0 0 0,0-1 0,-1 0 0,12-18 0,-19 25-22,0 0 0,0 0 0,-1 0 0,0-1 0,0 1-1,0 0 1,0-1 0,-1 0 0,1 1 0,-1-1 0,-1 0 0,1 1-1,0-1 1,-1 0 0,0 0 0,0 0 0,-1 0 0,1 1-1,-1-1 1,0 0 0,-2-4 0,2 6 2,-1 1-1,1 0 1,-1 1 0,1-1-1,-1 0 1,0 0 0,0 1-1,1-1 1,-1 1 0,0-1-1,0 1 1,-1 0 0,1 0-1,0 0 1,0 0 0,-1 0-1,1 0 1,0 1 0,-1-1-1,1 1 1,0 0 0,-1 0-1,1-1 1,-1 2 0,-3-1-1,2 0-5,0 1 0,0-1-1,0 1 1,0 0-1,0 0 1,0 0-1,0 0 1,0 1 0,1-1-1,-1 1 1,1 0-1,-1 0 1,1 0-1,0 1 1,-3 2 0,1 1-255,1-1 0,0 1 0,1 0 0,-1 0 0,1 0 0,0 1 0,1-1 0,0 1 0,0 0 0,0-1 0,1 1 0,0 0 0,0 0 0,1 0 0,0 0 0,0 0 0,0 0 0,1 0 0,0 0 0,4 12 0,-3-13-405,0 0 0,0 0 0,1 0 0,0-1 0,0 1 0,0-1 1,1 1-1,0-1 0,0 0 0,0-1 0,1 1 0,-1-1 0,1 0 0,8 6 0,27 12-7919</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6:27.124"/>
    </inkml:context>
    <inkml:brush xml:id="br0">
      <inkml:brushProperty name="width" value="0.025" units="cm"/>
      <inkml:brushProperty name="height" value="0.025" units="cm"/>
    </inkml:brush>
  </inkml:definitions>
  <inkml:trace contextRef="#ctx0" brushRef="#br0">150 14 22197,'0'0'6652,"-9"11"-5270,0-2-1213,2 1 0,-1 0 0,1 0 0,1 0 1,0 1-1,0 0 0,1 0 0,0 0 0,1 1 0,1 0 0,0-1 0,0 1 0,1 1 0,-1 17 0,3-29-169,0 0 0,0 1 0,0-1 0,1 0 0,-1 1 0,0-1 0,1 0 0,-1 0 0,1 0 0,-1 1 0,1-1 0,-1 0 0,1 0 0,0 0 0,0 0 0,-1 0 0,1 0 0,0 0 0,0 0 0,0 0 0,0-1 0,0 1 0,0 0 0,0-1 0,0 1 0,1 0 0,-1-1 0,0 0 0,0 1 0,0-1 0,1 0 0,-1 1 0,0-1 0,1 0 0,-1 0 0,0 0 0,0 0 0,1 0 0,-1 0 0,0 0 0,0-1 0,1 1 0,1-1 0,2 0 0,0-1 0,-1 1 0,1-1 0,0 0 0,0 0 0,-1-1 0,1 1 0,-1-1 0,8-6 0,-6 3 0,0 0 0,0-1 0,-1 0 0,0 0 0,0 0 0,-1 0 0,0-1 0,0 0 0,0 0 0,-1 0 0,-1 0 0,1 0 0,-1-1 0,-1 1 0,1-1 0,-1 0 0,-1-14 0,0 20 0,-1 0 0,0 1 0,0-1 0,0 1 0,0-1 0,0 1 0,0-1 0,0 1 0,-1 0 0,0-1 0,1 1 0,-1 0 0,0 0 0,0 0 0,0 0 0,0 1 0,0-1 0,0 0 0,-1 1 0,1 0 0,-1-1 0,1 1 0,-1 0 0,1 0 0,-1 1 0,1-1 0,-4 0 0,1 0 0,1 0 0,-1 0 0,1 1 0,-1-1 0,1 1 0,-1 0 0,0 1 0,1-1 0,-1 1 0,1 0 0,-1 0 0,1 0 0,-1 1 0,1-1 0,-7 5 0,-24 26-2144,7 7-5088,21-29 4645,-12 17-13925</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09.193"/>
    </inkml:context>
    <inkml:brush xml:id="br0">
      <inkml:brushProperty name="width" value="0.025" units="cm"/>
      <inkml:brushProperty name="height" value="0.025" units="cm"/>
    </inkml:brush>
  </inkml:definitions>
  <inkml:trace contextRef="#ctx0" brushRef="#br0">0 18 3940,'157'24'1837,"166"6"0,160-19-1716,-268-9 1486,1614-7 3187,0-44-4245,-1513 39-324,2427-11 663,0 96 765,243 86-55,-1756-86-1354,782 12 2394,-1148-77-5831,-876-12-4324,-17-3-3352</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0.671"/>
    </inkml:context>
    <inkml:brush xml:id="br0">
      <inkml:brushProperty name="width" value="0.025" units="cm"/>
      <inkml:brushProperty name="height" value="0.025" units="cm"/>
    </inkml:brush>
  </inkml:definitions>
  <inkml:trace contextRef="#ctx0" brushRef="#br0">0 283 10570,'1'0'2836,"14"0"-2576,176 17 861,-44-21-109,-1-7-1,162-32 0,-8 0-585,1144-46-79,-808 63 144,1867-58 336,1233 199-1104,-2074 14 295,-419-27 5,1-34-11,-329-38 115,1832 75 403,-1473-75-418,-1230-29-60,-1-2 0,0-2 1,1-1-1,49-13 0,-77 10-407,-22 4-887,-29 2-2401,30 1 2862,-23 0-4595</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6.269"/>
    </inkml:context>
    <inkml:brush xml:id="br0">
      <inkml:brushProperty name="width" value="0.025" units="cm"/>
      <inkml:brushProperty name="height" value="0.025" units="cm"/>
    </inkml:brush>
  </inkml:definitions>
  <inkml:trace contextRef="#ctx0" brushRef="#br0">63 735 705,'0'0'3763,"-8"5"-1830,-2 2-1035,-12 7 106,0-8 8612,28-13-8157,190-166 4323,6 4-4168,192-169-2929,-377 323 928,-12 11 92,1 0 1,-1-1 0,0 1-1,0-1 1,0 0 0,-1-1-1,0 1 1,0-1 0,0 0-1,3-7 1,-13 11-1937,-21 5-1864,-14 10-3309</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6.611"/>
    </inkml:context>
    <inkml:brush xml:id="br0">
      <inkml:brushProperty name="width" value="0.025" units="cm"/>
      <inkml:brushProperty name="height" value="0.025" units="cm"/>
    </inkml:brush>
  </inkml:definitions>
  <inkml:trace contextRef="#ctx0" brushRef="#br0">396 1 14253,'-11'6'1992,"-9"7"-1224,1 1 0,0 0 0,1 1 0,1 2 0,0-1-1,-18 25 1,-9 25-519,3 1 0,3 2 0,3 1 0,-30 88-1,62-150-67,0 1 0,0 0-1,1-1 1,0 1-1,-1 11 1,3-20-162,0 1-1,0 0 1,0-1 0,0 1 0,1 0-1,-1-1 1,0 1 0,0-1-1,1 1 1,-1 0 0,0-1 0,1 1-1,-1-1 1,0 1 0,1-1 0,-1 1-1,1-1 1,-1 1 0,1-1-1,-1 1 1,1-1 0,0 0 0,-1 1-1,1-1 1,-1 0 0,1 0-1,0 1 1,-1-1 0,1 0 0,0 0-1,-1 0 1,1 0 0,-1 0 0,1 0-1,0 0 1,-1 0 0,1 0-1,0 0 1,-1 0 0,1 0 0,0 0-1,-1-1 1,2 1 0,34-10 390,346-153 1956,-377 161-2396,156-62-1030,-59 13-6928,-31 11-7529</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7.312"/>
    </inkml:context>
    <inkml:brush xml:id="br0">
      <inkml:brushProperty name="width" value="0.025" units="cm"/>
      <inkml:brushProperty name="height" value="0.025" units="cm"/>
    </inkml:brush>
  </inkml:definitions>
  <inkml:trace contextRef="#ctx0" brushRef="#br0">1 1 12684,'0'0'9737,"0"10"-6550,6 142 1520,-6-92-4513,2-1 0,3 0 0,21 98 0,-26-154-304,1 0 1,0-1-1,0 1 1,0-1-1,0 1 1,0-1-1,1 0 1,-1 1-1,1-1 1,0 0-1,3 4 1,7-6-1472,-2-17-190,-7 4 125,0-1 0,-1 1-1,-1 0 1,0 0 0,-1-1 0,0 1-1,-4-21 1,-7-24-7926</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7.686"/>
    </inkml:context>
    <inkml:brush xml:id="br0">
      <inkml:brushProperty name="width" value="0.025" units="cm"/>
      <inkml:brushProperty name="height" value="0.025" units="cm"/>
    </inkml:brush>
  </inkml:definitions>
  <inkml:trace contextRef="#ctx0" brushRef="#br0">0 86 9513,'0'0'15791,"51"-31"-14318,-20 34-480,5-3-320,5 0-385,5-5-160,0-9-160,-5-2-544,-8 3-481,-9 6-737,-12 5-1377,-9 2-1313</inkml:trace>
  <inkml:trace contextRef="#ctx0" brushRef="#br0" timeOffset="1">128 298 6951,'0'0'14189,"-13"57"-11498,21-56-481,18-1-609,10-18 289,9-9-641,2-2-640,4-1-417,-7 6-192,-10 8-128,-11 16-993,-11 0-1314,-12 27-1280,-3 5-1122,-20 8-3939</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8.009"/>
    </inkml:context>
    <inkml:brush xml:id="br0">
      <inkml:brushProperty name="width" value="0.025" units="cm"/>
      <inkml:brushProperty name="height" value="0.025" units="cm"/>
    </inkml:brush>
  </inkml:definitions>
  <inkml:trace contextRef="#ctx0" brushRef="#br0">1 212 13805,'0'0'14318,"77"-29"-12076,-26-1-609,2-2-864,4-2-769,-5 5 0,-9 1-3075,-10-1-5157</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8.595"/>
    </inkml:context>
    <inkml:brush xml:id="br0">
      <inkml:brushProperty name="width" value="0.025" units="cm"/>
      <inkml:brushProperty name="height" value="0.025" units="cm"/>
    </inkml:brush>
  </inkml:definitions>
  <inkml:trace contextRef="#ctx0" brushRef="#br0">5 7 15407,'0'0'14248,"-1"16"-13266,-2 23-340,2 48 0,2-74-582,-1 0 0,2 0 0,0 0 0,1-1 0,0 1 0,1 0 0,0-1 0,1 0 0,7 13 0,-12-24-57,1 1 0,0 0 0,0 0 0,0 0 0,1-1 0,-1 1 0,0-1 0,1 1 0,-1-1 0,1 0 0,-1 1 0,1-1 0,0 0 0,-1 0 0,1 0 0,0 0 0,0 0 0,0 0 0,0-1 0,0 1 0,0-1 0,0 1 0,0-1 0,2 0 0,-2 0 2,1-1 0,0 0 0,-1 0 0,0 0 0,1 0 0,-1 0 0,0-1 0,1 1 0,-1-1 0,0 0 0,0 1 0,0-1 0,0 0 0,-1 0 0,4-4 0,4-9 13,1 0 1,-2 0-1,0-1 0,6-18 0,48-142-18,-52 158 0,-5 29 0,-2 38 0,-3-45 0,1 187 0,-1-190 0,0 0 0,-1-1 0,1 1 0,0 0 0,0-1 0,0 1 0,0 0 0,0-1 0,1 1 0,-1 0 0,0-1 0,0 1 0,0 0 0,1-1 0,-1 1 0,0 0 0,0-1 0,1 1 0,-1-1 0,1 1 0,-1 0 0,0-1 0,1 1 0,-1-1 0,1 1 0,10-11 0,10-31 0,-20 38 0,25-53-2474,19-26-5862,-27 54 665</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9.125"/>
    </inkml:context>
    <inkml:brush xml:id="br0">
      <inkml:brushProperty name="width" value="0.025" units="cm"/>
      <inkml:brushProperty name="height" value="0.025" units="cm"/>
    </inkml:brush>
  </inkml:definitions>
  <inkml:trace contextRef="#ctx0" brushRef="#br0">1 220 16271,'0'0'7122,"8"2"-5654,-2-1-1143,0 0 0,0 0 1,0-1-1,1 0 0,-1 0 0,0-1 1,0 0-1,0 0 0,0 0 1,10-4-1,-12 3-138,-1 1-1,1-1 1,-1 0 0,0 0 0,1 0 0,-1 0-1,0-1 1,0 1 0,-1-1 0,1 0-1,0 0 1,-1 0 0,0 0 0,0 0 0,0-1-1,0 1 1,0-1 0,0 1 0,-1-1 0,0 0-1,2-5 1,-3 7-179,1 0 0,-1 0 0,1 0 0,-1 0 0,0 0 0,0 1 0,0-1 1,0 0-1,0 0 0,0 0 0,0 0 0,0 0 0,-1 0 0,1 1 0,-1-1 0,1 0 0,-1 0 0,0 1 0,0-1 0,0 0 0,0 1 0,0-1 0,0 1 0,0-1 0,-1 1 0,1-1 0,0 1 0,-1 0 0,1 0 1,-1 0-1,1 0 0,-1 0 0,-3-1 0,3 1-10,0 1 0,-1-1-1,1 1 1,-1 0 0,1 0 0,-1 0 0,1 0 0,-1 1 0,1-1 0,0 1 0,-1-1-1,1 1 1,0 0 0,-1 0 0,1 0 0,0 0 0,0 0 0,0 0 0,0 1 0,0-1 0,0 1-1,0 0 1,0-1 0,1 1 0,-4 4 0,-1 3 2,0 0 0,0 1 0,1 0 0,0 0 0,0 1 0,1-1 0,1 1 0,0 0 0,0 0 0,1 0 0,1 0 0,0 1 0,0 12 0,1-24 0,0 1 0,1-1 0,-1 1 0,0-1 0,0 1 0,0-1 0,1 1 0,-1-1 0,0 0 0,1 1 0,-1-1 0,0 1 0,1-1 0,-1 0 0,0 1 0,1-1 0,-1 0 0,1 1 0,-1-1 0,0 0 0,1 0 0,-1 0 0,1 1 0,-1-1 0,1 0 0,-1 0 0,1 0 0,-1 0 0,1 0 0,-1 0 0,1 0 0,-1 0 0,1 0 0,-1 0 0,1 0 0,-1 0 0,1 0 0,-1 0 0,1-1 0,-1 1 0,2 0 0,22-9 0,-7-2 0,-2-1 0,0 0 0,14-15 0,39-29 0,-63 52 0,1 0 0,0 0 0,1 1 0,-1 0 0,1 0 0,-1 1 0,1 0 0,0 0 0,13-1 0,-19 2 0,1 1 0,-1 0 0,1 0 0,-1 0 0,1 0 0,-1 0 0,1 0 0,-1 1 0,1-1 0,-1 0 0,0 1 0,1-1 0,-1 1 0,1 0 0,-1-1 0,0 1 0,0 0 0,1 0 0,-1 0 0,0 0 0,0 0 0,0 0 0,1 1 0,11 32 0,-12-31 0,0 1 0,0 0 0,1 0 0,-1-1 0,1 1 0,-1-1 0,1 1 0,4 4 0,-6-8 0,0 0 0,0 0 0,0 1 0,1-1 0,-1 0 0,0 0 0,0 0 0,1 1 0,-1-1 0,0 0 0,0 0 0,1 0 0,-1 0 0,0 0 0,1 1 0,-1-1 0,0 0 0,0 0 0,1 0 0,-1 0 0,0 0 0,1 0 0,-1 0 0,0 0 0,1 0 0,-1 0 0,0 0 0,1 0 0,-1 0 0,0-1 0,0 1 0,1 0 0,-1 0 0,0 0 0,1 0 0,-1 0 0,0-1 0,0 1 0,1 0 0,-1 0 0,0-1 0,0 1 0,0 0 0,1 0 0,-1-1 0,0 1 0,0 0 0,0 0 0,0-1 0,0 1 0,0 0 0,1-1 0,-1 1 0,0 0 0,0-1 0,0 1 0,0 0 0,0 0 0,0-1 0,0 1 0,0 0 0,0-1 0,0 1 0,-1 0 0,1-1 0,0 1 0,0-1 0,1-25 0,-1 24 0,-1-38 0,0 23 0,0-1 0,5-35 0,23 55-689,-21-1-554,0-1 1,-1 0-1,1 0 0,0 0 0,-1-1 0,1 0 0,-1 0 0,1 0 0,-1 0 0,1-1 0,-1 0 1,0 0-1,0-1 0,0 0 0,0 1 0,6-6 0,16-14-4933</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19.809"/>
    </inkml:context>
    <inkml:brush xml:id="br0">
      <inkml:brushProperty name="width" value="0.025" units="cm"/>
      <inkml:brushProperty name="height" value="0.025" units="cm"/>
    </inkml:brush>
  </inkml:definitions>
  <inkml:trace contextRef="#ctx0" brushRef="#br0">71 211 9513,'0'0'17179,"-9"8"-16042,3-2-1070,1-1 0,-1 1 0,1 0 0,0 0-1,1 0 1,0 1 0,0-1 0,0 1 0,1 0 0,0 0 0,0 1 0,1-1 0,0 1-1,0-1 1,1 1 0,-1 9 0,1-11-32,1 1 0,0-1 0,1 0 0,-1 0 0,1 1 0,0-1 0,1 0 0,0 0 0,0 0 0,0 0-1,0-1 1,6 9 0,0-1-24,2-1 0,-1-1-1,2 0 1,12 11-1,-18-17 50,16 14-187,0 2-1,-1 1 0,31 42 0,-47-57 228,0 0-1,0 0 0,0 0 1,-1 0-1,0 1 1,-1-1-1,1 1 1,-2 0-1,1-1 0,-1 1 1,0 0-1,0 0 1,-1 0-1,0 0 1,-1 0-1,0 0 0,0 0 1,-1 0-1,-2 9 1,3-14-67,0-1 1,0 1-1,0-1 1,0 0 0,0 0-1,0 1 1,-1-1 0,1 0-1,-1 0 1,1 0-1,-1 0 1,0-1 0,0 1-1,-3 2 1,4-3-5,-1-1 0,1 1 0,0-1-1,0 1 1,-1-1 0,1 0 0,-1 1 0,1-1 0,0 0 0,-1 0 0,1 0 0,0 0 0,-1 0 0,1 0-1,-1-1 1,1 1 0,0 0 0,-1-1 0,-1 0 0,0-1 6,-1 0 1,1 0-1,0-1 1,0 1-1,1-1 1,-1 1-1,1-1 1,-1 0-1,1 0 1,0 0-1,0 0 1,0 0-1,0-1 1,1 1-1,-1 0 1,1-1-1,0 1 1,-1-6-1,-1-7-35,1-1 0,1 1 0,0-1 0,1 0 0,1 1 0,1-1 0,0 0 0,6-17 0,7-20 0,24-57 0,-3 13 0,-31 81 0,5-9 0,-2-1 0,-1 0 0,-1-1 0,-1 0 0,1-30 0,-9 57 0,-2 8 0,-3 13 0,3-8 0,1 1 0,1 0 0,1 0 0,0 0 0,0 0 0,1 0 0,1 1 0,2 20 0,-2-34 0,0 1 0,0 0 0,1-1 0,-1 1 0,0 0 0,1-1 0,-1 1 0,0 0 0,1-1 0,-1 1 0,1-1 0,-1 1 0,1-1 0,-1 1 0,1-1 0,-1 1 0,1-1 0,0 0 0,-1 1 0,1-1 0,0 0 0,-1 1 0,1-1 0,0 0 0,-1 0 0,1 0 0,0 1 0,-1-1 0,1 0 0,0 0 0,0 0 0,-1 0 0,1 0 0,0 0 0,0-1 0,-1 1 0,1 0 0,0 0 0,-1 0 0,1-1 0,0 1 0,-1 0 0,1-1 0,0 0 0,29-20 0,-13-3 0,-1-1 0,-1-1 0,-1 0 0,-1-1 0,-1-1 0,-2 0 0,11-42 0,-25 170 0,4-78 0,0-18 0,0 1 0,0-1 0,0 0 0,1 0 0,0 0 0,-1 0 0,1 0 0,1 0 0,-1 0 0,1 0 0,-1 0 0,1 0 0,0 0 0,0-1 0,5 6 0,-5-7 0,1 0 0,-1 0 0,1-1 0,-1 1 0,1-1 0,0 0 0,-1 0 0,1 0 0,0 0 0,0 0 0,0-1 0,0 1 0,0-1 0,0 0 0,0 0 0,0 0 0,0 0 0,0 0 0,-1 0 0,1-1 0,0 0 0,0 1 0,3-3 0,0 1-23,-2 0-1,1 0 1,0 0 0,0-1-1,-1 0 1,1 0 0,-1 0-1,0-1 1,0 1 0,0-1-1,0 0 1,-1 0 0,0 0 0,0-1-1,0 1 1,0-1 0,-1 1-1,3-6 1,-3 6-96,-1 0 1,1 0-1,-1 0 1,0 0-1,0 0 1,-1 0-1,1 0 0,-1 0 1,0 0-1,0 0 1,0 0-1,0 0 1,-1 0-1,0-1 1,0 1-1,0 0 0,0 1 1,0-1-1,-1 0 1,0 0-1,0 1 1,0-1-1,-5-6 1,-18-16-6849,-4-2-3341</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0.151"/>
    </inkml:context>
    <inkml:brush xml:id="br0">
      <inkml:brushProperty name="width" value="0.025" units="cm"/>
      <inkml:brushProperty name="height" value="0.025" units="cm"/>
    </inkml:brush>
  </inkml:definitions>
  <inkml:trace contextRef="#ctx0" brushRef="#br0">5 55 19763,'0'0'13004,"-5"-55"-26649</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0.804"/>
    </inkml:context>
    <inkml:brush xml:id="br0">
      <inkml:brushProperty name="width" value="0.025" units="cm"/>
      <inkml:brushProperty name="height" value="0.025" units="cm"/>
    </inkml:brush>
  </inkml:definitions>
  <inkml:trace contextRef="#ctx0" brushRef="#br0">1 1 18193,'0'0'2381,"2"10"-683,20 141 2835,20 227-242,-36-163-3210,-7-174-555,-10-256-462,9 157-64,8-174 0,-4 209 0,1 0 0,1 0 0,2 0 0,0 1 0,1 0 0,1 0 0,20-36 0,-23 50 0,0 1 0,0 1 0,1-1 0,0 1 0,0 0 0,13-9 0,-17 13 0,0 0 0,0 0 0,1 1 0,-1-1 0,0 1 0,1 0 0,-1-1 0,1 1 0,0 0 0,0 1 0,-1-1 0,1 0 0,0 1 0,0 0 0,-1-1 0,1 1 0,0 0 0,0 1 0,0-1 0,0 0 0,-1 1 0,1-1 0,0 1 0,2 1 0,-4-1 0,0-1 0,0 1 0,-1 0 0,1 0 0,0 0 0,-1-1 0,1 1 0,-1 0 0,1 0 0,-1 0 0,0 0 0,1 0 0,-1 0 0,0 0 0,0 0 0,0 0 0,1 0 0,-1 0 0,0 0 0,0 0 0,0 0 0,0 0 0,-1 0 0,1 0 0,0 0 0,0 0 0,-1 1 0,-13 29 0,-9-2 0,-1-1 0,-1 0 0,-2-2 0,-41 32 0,93-103-6000,2 7 667,6-6-1848</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1.428"/>
    </inkml:context>
    <inkml:brush xml:id="br0">
      <inkml:brushProperty name="width" value="0.025" units="cm"/>
      <inkml:brushProperty name="height" value="0.025" units="cm"/>
    </inkml:brush>
  </inkml:definitions>
  <inkml:trace contextRef="#ctx0" brushRef="#br0">16 222 13933,'0'0'12636,"0"12"-10650,-7 55-500,3-32-805,1-1 1,1 1-1,4 45 1,-2-79-682,0 0 0,0-1 0,0 1 0,0-1 0,0 1 0,0 0 0,0-1 0,0 1 0,1-1 0,-1 1 0,0-1 0,0 1 0,0 0 0,1-1 0,-1 1 0,0-1 0,1 1 0,-1-1 0,1 0 0,-1 1 0,0-1 0,1 1 0,-1-1 0,1 1 0,-1-1 0,1 0 0,-1 0 0,1 1 0,-1-1 0,1 0 0,-1 0 0,1 1 0,0-1 0,-1 0 0,1 0 0,-1 0 0,1 0 0,0 0 0,-1 0 0,1 0 0,-1 0 0,1 0 0,0 0 0,-1 0 0,1 0 0,-1-1 0,1 1 0,0 0 0,1-1 0,0 0 0,-1 0 0,1-1 0,0 1 0,-1 0 0,1 0 0,-1-1 0,1 1 0,-1-1 0,0 1 0,1-1 0,-1 0 0,1-2 0,5-16 0,-1 0 0,0-1 0,-2 1 0,4-41 0,-3-43 0,-4 212 0,-1-107 0,-1 0 0,1 0 0,0-1 0,0 1 0,0 0 0,0 0 0,0 0 0,0 0 0,0-1 0,1 1 0,-1 0 0,0 0 0,0 0 0,0-1 0,1 1 0,-1 0 0,1-1 0,-1 1 0,0 0 0,1-1 0,-1 1 0,1 0 0,0-1 0,-1 1 0,1-1 0,-1 1 0,1-1 0,0 1 0,-1-1 0,1 1 0,0-1 0,0 0 0,-1 1 0,1-1 0,0 0 0,0 0 0,0 1 0,-1-1 0,1 0 0,0 0 0,0 0 0,0 0 0,-1 0 0,1 0 0,0 0 0,0-1 0,0 1 0,-1 0 0,1 0 0,0-1 0,0 1 0,-1 0 0,1-1 0,0 1 0,0-1 0,0 0 0,5-2 0,-1-1 0,0 1 0,0-1 0,0 0 0,-1 0 0,6-6 0,5-11 0,0 0 0,-1 0 0,-2-1 0,0-1 0,-1 0 0,-1-1 0,-2 0 0,0 0 0,5-33 0,-19 91 0,-3 6 0,2 0 0,1 1 0,3 0 0,2 67 0,1-107 0,0 0 0,0 0 0,0 0 0,0 0 0,0 0 0,0 0 0,0 0 0,1 0 0,-1 0 0,0 0 0,1 0 0,-1 0 0,1 0 0,-1 0 0,1 0 0,0-1 0,-1 1 0,1 0 0,0 0 0,-1-1 0,1 1 0,0 0 0,0-1 0,0 1 0,0 0 0,0-1 0,0 1 0,-1-1 0,1 0 0,0 1 0,0-1 0,0 0 0,1 1 0,-1-1 0,0 0 0,0 0 0,0 0 0,0 0 0,0 0 0,0 0 0,0 0 0,0-1 0,0 1 0,0 0 0,1-1 0,3 0 0,-1-1 0,0 0 0,0 0 0,0 0 0,0-1 0,0 1 0,0-1 0,0 0 0,4-4 0,8-12 0,0 0 0,-2 0 0,0-2 0,-1 0 0,-1 0 0,-1-1 0,-1 0 0,-1-1 0,0 0 0,-2-1 0,-1 0 0,-1 0 0,-1 0 0,1-34 0,-8 54 0,-1 10 0,-9 22 0,2 0 0,2 0 0,0 1 0,2 1 0,1 0 0,1-1 0,-1 59 0,6-87 2,0 0 1,-1 0-1,1-1 0,0 1 0,0 0 1,0-1-1,0 1 0,0 0 0,0 0 1,0-1-1,0 1 0,0 0 0,0 0 1,0-1-1,0 1 0,1 0 0,-1 0 1,0-1-1,0 1 0,1 0 0,-1-1 1,0 1-1,1 0 0,-1-1 0,1 1 1,-1-1-1,1 1 0,-1-1 0,1 1 1,0-1-1,-1 1 0,1-1 0,-1 1 1,1-1-1,0 0 0,-1 0 0,1 1 1,0-1-1,0 0 0,-1 0 0,1 1 1,0-1-1,0 0 0,-1 0 0,1 0 1,0 0-1,0 0 0,-1 0 0,1-1 1,0 1-1,-1 0 0,1 0 0,0 0 1,0-1-1,-1 1 0,1 0 0,0-1 1,-1 1-1,1 0 0,0-1 0,3-2-70,0 1-1,-1-1 0,1 0 1,-1 0-1,1 0 0,-1 0 0,0-1 1,-1 1-1,4-5 0,-3 1-983,1-1 1,-1 0-1,0 0 1,-1 0-1,2-11 0,3-44-8674,-6 5-2996</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1.782"/>
    </inkml:context>
    <inkml:brush xml:id="br0">
      <inkml:brushProperty name="width" value="0.025" units="cm"/>
      <inkml:brushProperty name="height" value="0.025" units="cm"/>
    </inkml:brush>
  </inkml:definitions>
  <inkml:trace contextRef="#ctx0" brushRef="#br0">15 0 12139,'0'0'15599,"-15"54"-15278,28-40-225,2-1-160,7-2-1954,-1 2-2467,2-1-3330</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2.111"/>
    </inkml:context>
    <inkml:brush xml:id="br0">
      <inkml:brushProperty name="width" value="0.025" units="cm"/>
      <inkml:brushProperty name="height" value="0.025" units="cm"/>
    </inkml:brush>
  </inkml:definitions>
  <inkml:trace contextRef="#ctx0" brushRef="#br0">67 0 15503,'0'0'15769,"-8"10"-14872,3-3-727,-1-1-134,0 0 0,1 1-1,0 0 1,1 0 0,-1 0-1,1 0 1,0 1-1,1-1 1,0 1 0,0 0-1,-3 16 1,7-23-64,-1 1 0,1-1 1,-1 0-1,1 1 0,0-1 0,-1 0 1,1 0-1,0 1 0,0-1 0,0 0 1,0 0-1,0 0 0,0 0 0,0 0 1,0 0-1,0 0 0,1-1 0,-1 1 1,0 0-1,1-1 0,-1 1 0,0-1 1,1 1-1,-1-1 0,1 0 0,2 1 1,47 7-1092,-42-7 974,2 0-58,0 0 0,-1 1 0,1 0 0,0 0 0,-1 2 0,20 8 0,-28-11 214,0 0-1,0 0 0,-1 0 0,1 1 0,0-1 1,-1 1-1,1 0 0,-1-1 0,1 1 0,-1 0 1,0 0-1,0 0 0,0 0 0,0 0 0,0 0 1,1 3-1,-2-2 106,1 1-1,-1-1 1,0 1 0,0 0 0,0-1 0,-1 1-1,1-1 1,-1 1 0,0-1 0,0 1 0,0-1-1,0 1 1,-2 2 0,-3 6 144,0 0 0,0-1 0,-12 16 0,16-24-227,0 0 0,-1-1 1,1 1-1,0 0 0,-1-1 1,1 1-1,-1-1 0,0 0 0,0 0 1,0 0-1,0 0 0,0-1 1,0 1-1,0-1 0,-1 0 0,1 1 1,-6 0-1,8-3-146,0 1 1,0 0-1,0 0 0,0 0 1,0-1-1,0 1 0,0 0 1,1-1-1,-1 1 0,0-1 0,0 1 1,0-1-1,1 0 0,-1 1 1,0-1-1,1 0 0,-1 1 1,0-1-1,1 0 0,-1 0 1,1 1-1,-1-1 0,1 0 1,0 0-1,-1 0 0,1 0 0,0 0 1,0 0-1,-1 0 0,1 0 1,0-1-1,-2-34-8290,2 30 6468,0-21-10866</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2.450"/>
    </inkml:context>
    <inkml:brush xml:id="br0">
      <inkml:brushProperty name="width" value="0.025" units="cm"/>
      <inkml:brushProperty name="height" value="0.025" units="cm"/>
    </inkml:brush>
  </inkml:definitions>
  <inkml:trace contextRef="#ctx0" brushRef="#br0">75 143 22389,'0'0'8568,"10"-11"-7367,-4 4-984,1 1-184,-1 0 0,0-1-1,-1 1 1,0-1 0,0 0-1,0-1 1,-1 1-1,0-1 1,0 0 0,-1 0-1,3-12 1,-6 19-33,0 0 0,1 1 0,-1-1 0,0 0 0,0 0 0,0 0 0,-1 0 0,1 0 0,0 0 0,0 0 0,0 0 0,-1 0 0,1 0 0,0 0 0,-1 0 0,1 0 0,-1 1 0,1-1 0,-1 0 0,0 0 0,1 1 0,-1-1 0,0 0 0,1 1 0,-1-1 0,0 0 0,0 1 0,0-1 0,1 1 0,-1 0 0,0-1 0,0 1 0,0-1 0,0 1 0,0 0 0,0 0 0,0 0 0,0 0 0,0 0 0,0-1 0,-2 2 0,0-1 0,0 0 0,0 0 0,-1 1 0,1 0 0,0-1 0,0 1 0,0 1 0,0-1 0,0 0 0,0 1 0,-5 2 0,1 3 0,0-1 0,1 1 0,-1 0 0,2 0 0,-1 1 0,1 0 0,0 0 0,1 0 0,0 0 0,-6 18 0,6-14 0,0 1 0,1-1 0,1 1 0,0 0 0,0-1 0,1 1 0,2 19 0,-1-30 0,0 0 0,1 0 0,-1 1 0,1-1 0,-1 0 0,1 0 0,0 1 0,0-1 0,0 0 0,0 0 0,0 0 0,1 0 0,-1 0 0,0 0 0,1-1 0,0 1 0,-1 0 0,1-1 0,4 3 0,-3-2 0,1 0 0,0 0 0,0-1 0,0 1 0,0-1 0,1 0 0,-1 0 0,0-1 0,0 1 0,6-1 0,1 0 0,0-1 0,0 0 0,0-1 0,0 0 0,0-1 0,-1 0 0,21-9 0,14-14-1319,1-6-5273</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3.410"/>
    </inkml:context>
    <inkml:brush xml:id="br0">
      <inkml:brushProperty name="width" value="0.025" units="cm"/>
      <inkml:brushProperty name="height" value="0.025" units="cm"/>
    </inkml:brush>
  </inkml:definitions>
  <inkml:trace contextRef="#ctx0" brushRef="#br0">192 559 17649,'-1'-8'2402,"1"4"-2128,-1 1 1,1 0-1,-1-1 1,1 1-1,-1 0 1,0-1-1,0 1 1,-1 0-1,1 0 1,-1 0-1,1 0 1,-1 0-1,0 0 1,0 0-1,0 1 0,-1-1 1,1 1-1,-1 0 1,1-1-1,-1 1 1,0 0-1,1 1 1,-1-1-1,0 0 1,-1 1-1,1-1 1,0 1-1,0 0 1,0 0-1,-1 1 1,1-1-1,0 0 0,-1 1 1,1 0-1,-1 0 1,1 0-1,0 0 1,-1 1-1,1-1 1,-7 3-1,5-1-214,1 0 0,-1 0 1,0 1-1,1 0 0,0 0 0,0 0 0,-1 0 0,2 1 0,-1-1 0,0 1 0,1 0 0,0 0 0,0 0 0,0 1 0,0-1 1,1 1-1,-3 5 0,2-3-57,0 1 0,0-1 0,1 0 0,0 1 0,0-1 0,1 1 1,0 0-1,0 0 0,1 0 0,0 14 0,1-21-2,-1 0 0,0 0 0,1 0 0,-1 0 0,0 1 0,1-1-1,-1 0 1,1 0 0,0 0 0,-1 0 0,1 0 0,0 0 0,0 0 0,0-1 0,-1 1 0,1 0 0,0 0 0,0 0 0,0-1 0,0 1-1,0-1 1,1 1 0,-1-1 0,0 1 0,0-1 0,0 0 0,0 1 0,0-1 0,1 0 0,-1 0 0,0 0 0,0 0 0,0 0-1,1 0 1,-1 0 0,0 0 0,0 0 0,0-1 0,1 1 0,-1 0 0,1-2 0,4 1 31,0-1 1,0 0-1,-1-1 1,1 1-1,-1-1 1,0 0-1,5-4 1,8-9-29,0-1 1,-1-1-1,-1 0 0,-1-1 1,-1-1-1,0 0 1,-1-1-1,-2 0 0,0-1 1,13-39-1,-20 38-4,-19 58 0,9-4 0,1-1 0,1 1 0,2 1 0,1-1 0,3 37 0,-2-66 0,0-1 0,1 1 0,-1 0 0,0 0 0,1 0 0,-1 0 0,1 0 0,-1 0 0,1 0 0,0 0 0,0-1 0,0 1 0,0 0 0,0-1 0,0 1 0,1-1 0,1 2 0,-2-2 0,0 0 0,0-1 0,0 1 0,0-1 0,0 0 0,0 1 0,0-1 0,0 0 0,1 0 0,-1 0 0,0 0 0,0 0 0,0 0 0,1 0 0,-1 0 0,0 0 0,0 0 0,0-1 0,0 1 0,0 0 0,2-1 0,2-2 0,0 0 0,-1 1 0,1-2 0,-1 1 0,1 0 0,-1-1 0,0 0 0,0 0 0,0 0 0,4-7 0,8-16 0,0 0 0,19-47 0,-29 58 0,0 0 0,-1 0 0,0 0 0,-2-1 0,0 1 0,1-23 0,-9 135 0,-1 23 0,6-117 0,0-1 0,0 1 0,0-1 0,0 0 0,0 1 0,0-1 0,0 0 0,1 1 0,-1-1 0,0 0 0,1 1 0,-1-1 0,1 0 0,-1 0 0,1 0 0,0 1 0,0-1 0,-1 0 0,1 0 0,0 0 0,0 0 0,2 1 0,-2-1 0,0-1 0,1 0 0,-1 0 0,0 0 0,0 0 0,0 0 0,1 0 0,-1 0 0,0 0 0,0-1 0,0 1 0,0 0 0,0-1 0,1 1 0,-1-1 0,0 1 0,0-1 0,0 0 0,0 1 0,1-2 0,4-3 0,1 0 0,-1-1 0,0 0 0,-1 0 0,1-1 0,4-7 0,3-11 0,-1 0 0,-1-2 0,-2 1 0,0-1 0,-2 0 0,0-1 0,3-47 0,-16 250 0,6-174 0,0 1 0,0-1 0,0 1 0,0-1 0,0 1 0,0-1 0,1 1 0,-1-1 0,0 1 0,1-1 0,-1 1 0,1-1 0,0 1 0,-1-1 0,1 0 0,0 1 0,0-1 0,0 0 0,1 1 0,-1-1 0,-1-1 0,1 1 0,0-1 0,0 0 0,0 0 0,0 1 0,0-1 0,0 0 0,0 0 0,0 0 0,0 0 0,0 0 0,0 0 0,-1 0 0,1-1 0,0 1 0,0 0 0,0 0 0,0-1 0,0 1 0,0 0 0,1-2 0,3-1 0,1 0 0,-1-1 0,0 0 0,0-1 0,0 1 0,-1-1 0,6-6 0,13-22 0,-1 0 0,-1-2 0,-2 0 0,-2-1 0,-1-1 0,-2 0 0,-2-2 0,-1 1 0,8-55 0,-17 67 0,-22 71 0,-27 156 0,41-168 0,3 0 0,0 0 0,3 0 0,3 43 0,0-62 0,-1 0 0,2 1 0,0-2 0,1 1 0,0 0 0,13 22 0,52 72 0,-47-75 0,26 48 0,-49-81 0,0 0 0,0 0 0,0 0 0,0 1 0,0-1 0,0 0 0,0 0 0,0 0 0,-1 0 0,1 0 0,0 1 0,0-1 0,0 0 0,0 0 0,0 0 0,-1 0 0,1 0 0,0 0 0,0 1 0,0-1 0,0 0 0,-1 0 0,1 0 0,0 0 0,0 0 0,0 0 0,0 0 0,-1 0 0,1 0 0,0 0 0,0 0 0,0 0 0,-1 0 0,1 0 0,0 0 0,0 0 0,0 0 0,-1 0 0,1 0 0,0 0 0,0-1 0,0 1 0,0 0 0,-1 0 0,1 0 0,0 0 0,0 0 0,0 0 0,0-1 0,0 1 0,0 0 0,-1 0 0,-25-18 0,0-2 0,2 0 0,-40-41 0,18 15 0,45 46-70,1-1 0,-1 1 1,1-1-1,-1 1 0,1-1 0,0 1 1,-1-1-1,1 1 0,0-1 0,-1 1 1,1-1-1,0 1 0,0-1 0,-1 0 1,1 1-1,0-1 0,0 1 0,0-1 1,0 0-1,0 1 0,0-1 0,0 0 1,0 1-1,0-2 0,9-13-5333,-5 9 1596,5-10-10223</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4.098"/>
    </inkml:context>
    <inkml:brush xml:id="br0">
      <inkml:brushProperty name="width" value="0.025" units="cm"/>
      <inkml:brushProperty name="height" value="0.025" units="cm"/>
    </inkml:brush>
  </inkml:definitions>
  <inkml:trace contextRef="#ctx0" brushRef="#br0">154 468 8712,'10'-8'3125,"9"-13"6386,-12 3-1622,-7 18-7791,0 0 0,-1-1 0,1 1 0,0-1 0,0 1 0,0-1 0,0 1 0,0 0 0,0-1 0,-1 1 0,1-1 0,0 1 1,0 0-1,-1-1 0,1 1 0,0 0 0,0 0 0,-1-1 0,1 1 0,0 0 0,-1-1 0,1 1 0,-1 0 0,1 0 0,0 0 0,-1-1 0,1 1 1,-1 0-1,1 0 0,0 0 0,-1 0 0,1 0 0,-1 0 0,1 0 0,-1 0 0,-4-1-98,1 1 0,-1 0 0,0 0 0,0 0 0,1 1 0,-1 0 0,0 0 0,1 0 0,-1 0 0,1 1 0,0 0 0,-1-1 0,1 2 0,0-1 0,0 0 0,-4 4 0,1 0 0,1-1 0,0 2 0,0-1 0,1 1 0,0-1 0,0 2 0,0-1 0,-4 11 0,0 0 0,2 0 0,1 1 0,0 0 0,1 0 0,1 1 0,1-1 0,-1 24 0,4-39 0,0 0 0,0 0 0,0 0 0,0 0 0,0 0 0,1 1 0,0-1 0,0-1 0,0 1 0,0 0 0,1 0 0,-1 0 0,1-1 0,0 1 0,0-1 0,0 1 0,1-1 0,3 5 0,-2-6 0,-1 1 0,1-1 0,0 0 0,0-1 0,0 1 0,-1-1 0,1 0 0,1 0 0,-1 0 0,0 0 0,0-1 0,0 1 0,0-1 0,0 0 0,1 0 0,-1-1 0,0 1 0,6-3 0,1 1 0,-1-2 0,0 1 0,0-2 0,0 1 0,-1-1 0,1 0 0,-1-1 0,0-1 0,-1 1 0,1-1 0,-2 0 0,1-1 0,-1 0 0,12-17 0,-3 3 0,-1 0 0,-2-1 0,0-1 0,18-48 0,-20 39 0,-1 0 0,-2 0 0,-1-1 0,-1 0 0,-2 0 0,-2-1 0,-1 1 0,-1-1 0,-2 1 0,-10-56 0,9 81 0,0 0 0,0 0 0,-1 1 0,-5-11 0,9 17 0,-1 1 0,1 0 0,-1 0 0,1 0 0,-1 0 0,0 0 0,1 0 0,-1 0 0,0 0 0,0 0 0,0 0 0,1 0 0,-1 0 0,0 0 0,0 1 0,0-1 0,-1 0 0,1 1 0,0-1 0,0 1 0,0-1 0,0 1 0,-1-1 0,1 1 0,0 0 0,0 0 0,0 0 0,-1 0 0,1-1 0,0 2 0,0-1 0,-1 0 0,1 0 0,0 0 0,0 1 0,-1-1 0,1 0 0,0 1 0,0-1 0,0 1 0,-2 1 0,-3 3 0,0 1 0,0 0 0,1 1 0,0-1 0,0 1 0,1 0 0,-6 12 0,-25 61 0,25-56 0,2-6 0,0 1 0,1 0 0,1 1 0,1-1 0,1 1 0,-3 33 0,7-52 0,0 0 0,0 0 0,0 0 0,0 0 0,0 0 0,1 0 0,-1 0 0,0-1 0,0 1 0,1 0 0,-1 0 0,0 0 0,1 0 0,-1 0 0,1 0 0,-1-1 0,1 1 0,0 0 0,-1 0 0,1-1 0,0 1 0,-1 0 0,1-1 0,0 1 0,0-1 0,0 1 0,0-1 0,-1 1 0,3-1 0,0 1 0,0 0 0,0-1 0,0 0 0,0 0 0,0 0 0,0 0 0,0 0 0,1 0 0,3-2 0,6-1 0,0-1 0,0-1 0,17-8 0,15-13 0,-34 18 0,1 1 0,0 0 0,1 1 0,-1 1 0,1-1 0,1 2 0,-1 0 0,16-3 0,-27 7 0,0 0 0,0 1 0,0-1 0,0 0 0,0 1 0,0-1 0,0 1 0,0 0 0,-1-1 0,1 1 0,0 0 0,0 0 0,-1 0 0,1 0 0,0 0 0,-1 1 0,0-1 0,1 0 0,-1 1 0,0-1 0,1 1 0,-1 0 0,0-1 0,0 1 0,0 0 0,0-1 0,-1 1 0,1 0 0,0 0 0,-1 0 0,0 0 0,1 2 0,2 10 0,-1-1 0,0 1 0,-1 21 0,-1-26 0,2 30 102,0-13-643,-1 0 1,-2 1-1,-4 32 0,7-74-6687</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5.077"/>
    </inkml:context>
    <inkml:brush xml:id="br0">
      <inkml:brushProperty name="width" value="0.025" units="cm"/>
      <inkml:brushProperty name="height" value="0.025" units="cm"/>
    </inkml:brush>
  </inkml:definitions>
  <inkml:trace contextRef="#ctx0" brushRef="#br0">8 37 17585,'-5'1'9932,"5"-1"-9701,-2 30 2141,5 44-1914,0-49-257,2-1-1,0 1 1,12 30-1,-14-46-182,1 1-1,0-1 0,1 0 0,0 0 1,0-1-1,1 1 0,0-1 0,0 0 1,1-1-1,0 0 0,8 8 0,-12-14-1,-1 1 0,1 0 0,0 0 0,-1-1-1,1 0 1,0 1 0,0-1 0,0 0 0,0-1 0,0 1-1,0 0 1,0-1 0,0 0 0,0 1 0,0-1 0,0 0-1,0-1 1,0 1 0,0-1 0,1 1 0,-1-1 0,-1 0 0,1 0-1,0 0 1,0 0 0,0-1 0,0 1 0,-1-1 0,1 0-1,-1 1 1,1-1 0,-1 0 0,0-1 0,0 1 0,0 0-1,0-1 1,3-3 0,4-8 80,0 1 1,-1-1-1,0-1 0,-2 1 1,10-29-1,-6 6-96,-1 0 0,-3-1 0,3-52 0,-9 123 0,2-1 0,1 0 0,1-1 0,14 53 0,-18-83 0,1 1 0,-1-1 0,0 0 0,1 0 0,-1 1 0,1-1 0,-1 0 0,1 0 0,0 0 0,0 0 0,-1 0 0,1 0 0,0 0 0,0 0 0,0 0 0,0 0 0,0 0 0,0 0 0,0-1 0,2 2 0,-2-2 0,0 0 0,0 0 0,0 0 0,0 0 0,0 0 0,0-1 0,0 1 0,0 0 0,0 0 0,0-1 0,0 1 0,0-1 0,-1 1 0,1-1 0,0 1 0,0-1 0,0 1 0,0-1 0,-1 0 0,2 0 0,4-7 0,0 1 0,0-1 0,0 0 0,4-10 0,-6 11 0,28-53 0,-23 41 0,0 0 0,1 2 0,1-1 0,1 1 0,21-24 0,-32 40 0,0 0 0,-1 0 0,1 1 0,0-1 0,0 0 0,0 1 0,0-1 0,0 0 0,0 1 0,0-1 0,0 1 0,0 0 0,0-1 0,0 1 0,0 0 0,0 0 0,0-1 0,0 1 0,0 0 0,0 0 0,0 0 0,0 0 0,1 0 0,-1 1 0,2-1 0,-1 2 0,-1-1 0,1 0 0,0 0 0,-1 0 0,1 1 0,-1-1 0,1 1 0,-1-1 0,0 1 0,1 0 0,-1 0 0,2 3 0,3 8 0,-1 1 0,0-1 0,3 19 0,-5-20 0,3 11 0,-5-16 0,0 0 0,0 0 0,1 0 0,0 0 0,1-1 0,-1 1 0,1-1 0,1 0 0,-1 0 0,6 7 0,-9-12 0,1-1 0,-1 0 0,1 1 0,-1-1 0,0 0 0,1 0 0,-1 1 0,1-1 0,-1 0 0,1 0 0,-1 1 0,1-1 0,-1 0 0,1 0 0,-1 0 0,1 0 0,-1 0 0,1 0 0,-1 0 0,1 0 0,-1 0 0,1 0 0,-1 0 0,1 0 0,-1 0 0,1-1 0,-1 1 0,1 0 0,-1 0 0,2-1 0,12-16 0,5-32 0,-17 41 0,13-36-2061,2-24-5428,-9 28 63</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5.748"/>
    </inkml:context>
    <inkml:brush xml:id="br0">
      <inkml:brushProperty name="width" value="0.025" units="cm"/>
      <inkml:brushProperty name="height" value="0.025" units="cm"/>
    </inkml:brush>
  </inkml:definitions>
  <inkml:trace contextRef="#ctx0" brushRef="#br0">0 0 22453,'0'0'9070,"1"14"-8493,38 247 11,-18-145-509,-17-84-79,-3-20 0,0-1 0,1 1 0,0 0 0,1 0 0,0-1 0,1 1 0,0-1 0,1 0 0,7 12 0,-12-22 0,0-1 0,0 0 0,1 1 0,-1-1 0,0 0 0,0 1 0,1-1 0,-1 0 0,0 1 0,0-1 0,1 0 0,-1 0 0,0 1 0,1-1 0,-1 0 0,0 0 0,1 0 0,-1 1 0,0-1 0,1 0 0,-1 0 0,1 0 0,-1 0 0,0 0 0,1 0 0,-1 0 0,1 0 0,-1 0 0,0 0 0,1 0 0,-1 0 0,1 0 0,-1 0 0,1 0 0,5-14 0,-4-26 0,-2 37 0,0-28 0,-1-1 0,-1 1 0,-2 0 0,-14-54 0,20 88 0,0-1 0,0 1 0,0-1 0,0 1 0,0-1 0,0 0 0,1 1 0,-1-1 0,1 0 0,0-1 0,0 1 0,-1 0 0,1-1 0,4 2 0,0 0 0,1 0 0,-1 0 0,1 0 0,16 2 0,-18-4 0,0-1 0,0 0 0,0-1 0,0 1 0,-1-1 0,1 0 0,0-1 0,0 1 0,-1-1 0,1 0 0,-1-1 0,1 1 0,-1-1 0,0 0 0,0 0 0,0-1 0,-1 0 0,1 1 0,-1-2 0,0 1 0,0 0 0,0-1 0,-1 0 0,1 1 0,-1-2 0,0 1 0,-1 0 0,1 0 0,-1-1 0,0 0 0,0 1 0,-1-1 0,0 0 0,0 0 0,0 0 0,-1-8 0,-5-4 0,-7 20 0,10-1 0,-1 1 0,1 0 0,0 0 0,0 0 0,0 0 0,0 0 0,0 1 0,1-1 0,-1 0 0,-1 4 0,-2 6 0,1 0 0,0 1 0,1 0 0,1-1 0,-1 1 0,2 0 0,0 0 0,1 0 0,0 0 0,1 0 0,3 22 0,-3-33 0,0-1 0,-1 1 0,1-1 0,0 1 0,0-1 0,-1 1 0,1-1 0,0 1 0,1-1 0,-1 0 0,0 0 0,0 1 0,0-1 0,1 0 0,-1 0 0,1 0 0,-1 0 0,1-1 0,-1 1 0,1 0 0,2 0 0,1 0 0,-1 0 0,1-1 0,-1 1 0,1-1 0,-1 0 0,1 0 0,-1-1 0,6 0 0,7-3 0,0-1 0,0-1 0,18-8 0,-15 6 0,-9 4 0,1-1 0,-1 0 0,0-1 0,-1 0 0,17-12 0,-26 16 0,0 0 0,0 1 0,0-1 0,0 1 0,0-1 0,0 0 0,-1 0 0,1 0 0,-1 1 0,1-1 0,-1 0 0,0 0 0,1 0 0,-1 0 0,0 0 0,0 0 0,0 0 0,-1 0 0,1 0 0,0 1 0,-1-1 0,1 0 0,-2-3 0,-20-39 0,-60-55 0,81 99 0,1-1 0,-1 0 0,1 0 0,0 1 0,-1-1 0,1 0 0,0 0 0,0 0 0,0 1 0,-1-1 0,1 0 0,0 0 0,0 0 0,0 0 0,0 1 0,0-1 0,1 0 0,-1 0 0,0 0 0,0 0 0,0 1 0,1-1 0,-1 0 0,1 0 0,-1 1 0,0-1 0,1 0 0,-1 0 0,1 1 0,-1-1 0,1 1 0,0-1 0,-1 0 0,1 1 0,0-1 0,-1 1 0,1-1 0,0 1 0,0 0 0,-1-1 0,2 1 0,43-20 0,-30 14 0,56-28-2106,-26 8-4490,-5-3-9237</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6.464"/>
    </inkml:context>
    <inkml:brush xml:id="br0">
      <inkml:brushProperty name="width" value="0.025" units="cm"/>
      <inkml:brushProperty name="height" value="0.025" units="cm"/>
    </inkml:brush>
  </inkml:definitions>
  <inkml:trace contextRef="#ctx0" brushRef="#br0">1 370 18898,'0'0'10436,"6"-12"-8503,11-32-1683,-1-2 0,-3 0 0,-1-1 0,-3 0 0,6-81 0,-13 169-250,2-1 0,1 0 0,16 61 0,46 122 0,-48-165 0,3 5 0,23 82 0,-41-126 0,0 0 0,-2 0 0,0 0 0,0 1 0,-3 30 0,0-49 0,1 0 0,0 0 0,0 0 0,-1 0 0,1 0 0,0 0 0,-1 0 0,1 0 0,-1 0 0,1 0 0,-1 0 0,0-1 0,1 1 0,-1 0 0,0 0 0,1-1 0,-1 1 0,0 0 0,0-1 0,0 1 0,0-1 0,0 1 0,1-1 0,-1 0 0,0 1 0,0-1 0,0 0 0,0 1 0,0-1 0,0 0 0,0 0 0,0 0 0,0 0 0,0 0 0,-1 0 0,0-1 0,-2 1 0,-1-1 0,1 0 0,0 1 0,0-2 0,0 1 0,1 0 0,-1-1 0,-5-2 0,-2-5 0,0 1 0,0-2 0,1 1 0,0-1 0,0-1 0,1 0 0,1 0 0,0-1 0,-7-14 0,6 10 0,1 1 0,1-2 0,1 1 0,0-1 0,1 0 0,1 0 0,-2-18 0,5 21-107,0 0-1,1 0 1,1 0-1,1-1 1,0 1 0,0 0-1,1 0 1,1 1-1,10-24 1,4 0-893,1 2 0,26-37-1,-28 46 271,33-56-9284,-20 27-845,-9 14 4571</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6.819"/>
    </inkml:context>
    <inkml:brush xml:id="br0">
      <inkml:brushProperty name="width" value="0.025" units="cm"/>
      <inkml:brushProperty name="height" value="0.025" units="cm"/>
    </inkml:brush>
  </inkml:definitions>
  <inkml:trace contextRef="#ctx0" brushRef="#br0">33 182 4100,'3'-8'2164,"1"-3"915,-1 1 0,1-1 0,-2 0 0,0 0 0,1-15 0,-19 54-1168,8-6-1759,0 1 0,2 0 0,1 0-1,1 1 1,1 0 0,-1 37 0,5-62-132,-1 1 1,0 0 0,0 0 0,1-1-1,-1 1 1,0 0 0,0 0-1,1 0 1,-1-1 0,0 1 0,0 0-1,1 0 1,-1 0 0,0 0 0,1 0-1,-1 0 1,0-1 0,1 1 0,-1 0-1,0 0 1,1 0 0,-1 0 0,0 0-1,1 0 1,-1 1 0,0-1 0,1 0-1,-1 0 1,0 0 0,1 0 0,-1 0-1,0 0 1,1 0 0,-1 1 0,0-1-1,0 0 1,1 0 0,-1 0-1,0 1 1,0-1 0,1 0 0,-1 0-1,0 1 1,0-1 0,0 0 0,1 1-1,-1-1 1,0 0 0,0 1 0,0-1-1,0 0 1,0 0 0,0 1 0,0-1-1,0 1 1,17-29 681,-4-3-489,-2 0 1,-1-2-1,-1 1 1,-2-1-1,5-55 1,-14 127-206,1 38 31,2-70-34,-1-1-1,1 1 0,0-1 0,0 0 0,1 1 1,0-1-1,0 0 0,6 11 0,-7-16-11,-1 0-1,1 0 0,0 0 1,0 0-1,-1 0 1,1 0-1,0 0 1,0 0-1,0 0 0,0-1 1,0 1-1,0 0 1,0-1-1,0 1 0,0-1 1,0 1-1,0-1 1,1 1-1,-1-1 0,0 0 1,0 1-1,0-1 1,1 0-1,-1 0 0,0 0 1,0 0-1,1 0 1,-1-1-1,0 1 0,0 0 1,0 0-1,1-1 1,-1 1-1,0-1 0,0 1 1,0-1-1,0 1 1,0-1-1,0 0 0,0 1 1,0-1-1,0 0 1,0 0-1,0 0 0,-1 0 1,1 0-1,1-1 1,4-5-413,1-1 1,-1 0 0,-1 0 0,8-13-1,-3 0-2789,0-1-1,-1-1 0,11-45 0,-10 18-5128</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7.392"/>
    </inkml:context>
    <inkml:brush xml:id="br0">
      <inkml:brushProperty name="width" value="0.025" units="cm"/>
      <inkml:brushProperty name="height" value="0.025" units="cm"/>
    </inkml:brush>
  </inkml:definitions>
  <inkml:trace contextRef="#ctx0" brushRef="#br0">47 44 6054,'0'0'22085,"-7"17"-21269,6-13-754,-6 12 153,1 1 1,1 0-1,0 0 1,1 0-1,1 1 0,0 18 1,0 8 328,1-21-304,1-1 1,1 1-1,1 0 0,1 0 0,7 36 1,-8-57-238,0 1 1,-1-1-1,1 1 0,0-1 1,0 0-1,0 0 1,1 1-1,-1-1 0,1 0 1,-1 0-1,1 0 1,0 0-1,-1 0 1,1-1-1,0 1 0,4 2 1,-4-3 0,-1-1 0,1 1 1,-1-1-1,1 0 0,0 1 1,-1-1-1,1 0 0,0 0 1,-1 0-1,1 0 0,0-1 0,-1 1 1,1 0-1,0-1 0,-1 1 1,1-1-1,-1 1 0,1-1 1,1-1-1,4-2 7,-1 0 0,0-1 1,0 0-1,0 0 0,-1 0 0,0-1 0,0 0 1,0 0-1,4-7 0,12-23-11,-14 23 0,1-1 0,0 1 0,0 1 0,2 0 0,0 0 0,12-12 0,-21 24 0,-1-1-1,1 1 1,-1-1 0,1 1-1,-1-1 1,1 1 0,0-1-1,-1 1 1,1 0 0,-1-1-1,1 1 1,0 0-1,-1 0 1,1 0 0,0-1-1,-1 1 1,1 0 0,0 0-1,-1 0 1,1 0 0,0 0-1,0 0 1,-1 0 0,1 0-1,0 1 1,-1-1 0,1 0-1,0 0 1,-1 0 0,1 1-1,-1-1 1,1 0-1,1 1 1,11 22-25,-12-21 24,-1-1 0,1 1 0,0 0 0,-1-1-1,1 1 1,0 0 0,0-1 0,0 1 0,0-1 0,0 0 0,0 1 0,0-1-1,1 0 1,-1 1 0,0-1 0,1 0 0,-1 0 0,1 0 0,-1 0-1,1-1 1,-1 1 0,1 0 0,2 0 0,-3-2 2,1 1 0,-1-1 1,1 1-1,-1-1 0,0 0 0,1 0 0,-1 0 1,0 0-1,0 0 0,1 0 0,-1 0 1,0 0-1,0-1 0,0 1 0,0 0 0,0-1 1,-1 1-1,1 0 0,0-1 0,-1 1 0,1-1 1,-1 1-1,1-1 0,-1 0 0,1-2 1,6-44 30,-7 48-32,1-4 0,1-33 0,-1 36 0,-1 0 0,0-1 0,0 1 0,0-1 0,0 1 0,0 0 0,0-1 0,0 1 0,0-1 0,-1 1 0,1 0 0,0-1 0,-1 1 0,1 0 0,-1-1 0,0 1 0,1 0 0,-2-2 0,1 4 0,0 0 0,1 0 0,-1 0 0,0 0 0,1 0 0,-1 0 0,1 0 0,-1 0 0,1 0 0,-1 0 0,1 0 0,0 0 0,0 0 0,-1 0 0,1 0 0,0 1 0,0-1 0,0 0 0,0 0 0,0 0 0,1 3 0,0 28 0,-1-31 0,0 0 0,0 0 0,1 0 0,-1 0 0,0 0 0,0 0 0,1 0 0,-1 0 0,1 0 0,-1 0 0,1 0 0,-1 0 0,1-1 0,-1 1 0,1 0 0,0 0 0,-1 0 0,1-1 0,0 1 0,0 0 0,0-1 0,0 1 0,0-1 0,-1 1 0,1-1 0,0 1 0,0-1 0,0 0 0,0 1 0,0-1 0,0 0 0,0 0 0,1 0 0,-1 0 0,0 0 0,0 0 0,0 0 0,0 0 0,0 0 0,0 0 0,0 0 0,0-1 0,2 0 0,0 0 0,1-1 0,-1 1 0,0-1 0,0 0 0,0 0 0,0 0 0,0-1 0,0 1 0,0-1 0,-1 1 0,3-4 0,9-17 0,-2-1 0,-1 0 0,-1-1 0,-1 0 0,-1 0 0,7-41 0,-16 99 0,0-18 0,0 0 0,1 0 0,1 0 0,0 0 0,1 0 0,1-1 0,0 1 0,1 0 0,0-1 0,8 17 0,-12-30-64,1-1 0,-1 1 0,0 0 1,1 0-1,-1 0 0,1 0 0,-1 0 0,1 0 0,-1 0 0,1 0 1,-1-1-1,1 1 0,0 0 0,0 0 0,-1-1 0,1 1 0,0-1 1,0 1-1,0 0 0,0-1 0,0 0 0,-1 1 0,1-1 0,0 1 1,0-1-1,0 0 0,0 0 0,0 0 0,0 1 0,0-1 0,0 0 1,0 0-1,0-1 0,0 1 0,0 0 0,0 0 0,0 0 0,2-1 1,-1-1-332,-1 1 1,1-1 0,-1 0 0,1 1-1,-1-1 1,0 0 0,0 0 0,0 0-1,0 0 1,0 0 0,0 0 0,0 0-1,-1-1 1,1 1 0,-1 0 0,1-3-1,2-22-9566</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7.751"/>
    </inkml:context>
    <inkml:brush xml:id="br0">
      <inkml:brushProperty name="width" value="0.025" units="cm"/>
      <inkml:brushProperty name="height" value="0.025" units="cm"/>
    </inkml:brush>
  </inkml:definitions>
  <inkml:trace contextRef="#ctx0" brushRef="#br0">1 1 23350,'0'0'8937,"67"29"-10315,-47-20-2529,0 1-1827,-2-2-2434</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8.108"/>
    </inkml:context>
    <inkml:brush xml:id="br0">
      <inkml:brushProperty name="width" value="0.025" units="cm"/>
      <inkml:brushProperty name="height" value="0.025" units="cm"/>
    </inkml:brush>
  </inkml:definitions>
  <inkml:trace contextRef="#ctx0" brushRef="#br0">23 0 15310,'0'0'7287,"-2"12"-5103,1-10-2127,-5 26 2022,-6 53 1,11-73-1928,1 1 1,-1-1 0,2 0 0,-1 1 0,1-1 0,1 0 0,-1 0 0,1 0-1,1 0 1,0 0 0,0 0 0,7 13 0,30 34-85,-21-30-374,-1 0 0,-1 1-1,-2 0 1,14 32 0,-20-36 560,-1 0 0,-2 1 0,0 0 0,-1 1 0,-1-1-1,-1 1 1,-1 0 0,-2 28 0,0-50-233,0 0 0,0 0 1,0 0-1,-1-1 0,1 1 0,-1 0 0,1 0 1,-1-1-1,0 1 0,0 0 0,0-1 0,0 1 1,0-1-1,0 1 0,0-1 0,0 0 0,0 1 1,-1-1-1,1 0 0,-1 0 0,1 0 0,-1 0 1,1 0-1,-1 0 0,1 0 0,-1 0 0,0-1 1,0 1-1,1-1 0,-1 1 0,0-1 0,0 0 1,-2 0-1,0 1-7,1-1 0,-1 0 0,0-1 0,1 1 0,-1-1 1,0 0-1,1 0 0,-1 0 0,1 0 0,0 0 0,-1-1 0,1 1 0,0-1 1,0 0-1,0 0 0,-4-4 0,-2-4-14,0-2 0,1 1 0,1-1 0,0 0 0,0-1 0,1 1 0,1-1 0,0-1 0,1 1 0,0-1 0,1 1 0,0-1 0,2 0 0,-1 0 0,2 0 0,0 0 0,3-24 0,-2 32-74,0 0 0,1 0 1,0 1-1,0-1 0,0 1 0,1 0 1,-1-1-1,1 1 0,0 0 0,1 1 1,0-1-1,-1 1 0,7-6 0,7-5-1133,0 1-1,25-15 1,3-3-2599,-7 1-8136</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8.449"/>
    </inkml:context>
    <inkml:brush xml:id="br0">
      <inkml:brushProperty name="width" value="0.025" units="cm"/>
      <inkml:brushProperty name="height" value="0.025" units="cm"/>
    </inkml:brush>
  </inkml:definitions>
  <inkml:trace contextRef="#ctx0" brushRef="#br0">1 66 19571,'0'0'9961,"36"-66"-32735</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28.806"/>
    </inkml:context>
    <inkml:brush xml:id="br0">
      <inkml:brushProperty name="width" value="0.025" units="cm"/>
      <inkml:brushProperty name="height" value="0.025" units="cm"/>
    </inkml:brush>
  </inkml:definitions>
  <inkml:trace contextRef="#ctx0" brushRef="#br0">1 0 21332,'0'0'9033</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0.453"/>
    </inkml:context>
    <inkml:brush xml:id="br0">
      <inkml:brushProperty name="width" value="0.025" units="cm"/>
      <inkml:brushProperty name="height" value="0.025" units="cm"/>
    </inkml:brush>
  </inkml:definitions>
  <inkml:trace contextRef="#ctx0" brushRef="#br0">103 533 9513,'5'-11'5317,"0"3"-4486,20-51 4431,-16 9 4345,-29 73-7861,8 4-1840,2 1-1,0 0 1,2 1 0,1 0-1,-3 35 1,10-62 87,0-1 0,0 1 0,0-1 0,0 0 0,0 1 0,1-1 0,-1 0 0,1 1 0,-1-1 0,1 0 0,-1 0 0,1 1 0,-1-1 0,1 0 0,0 0 0,0 0 0,0 0 0,0 0 0,0 0 0,0 0 0,0 0 0,0 0 0,0-1 0,0 1 0,0 0 0,0-1 0,1 1 0,-1 0 0,0-1 0,1 0 0,-1 1 0,2-1 0,59 11 29,-16-4 22,-43-7-27,0 1 1,0 0-1,0 0 1,-1 0-1,1 0 1,0 0 0,-1 0-1,1 1 1,-1-1-1,1 1 1,-1 0-1,0 0 1,1 0 0,-1 0-1,0 0 1,0 0-1,-1 0 1,1 1-1,0-1 1,-1 1 0,0 0-1,1-1 1,-1 1-1,0 0 1,0 0 0,-1-1-1,1 1 1,0 0-1,-1 0 1,0 0-1,0 0 1,0 0 0,0 0-1,-1 4 1,-1 0 25,0-1 1,0 1-1,-1 0 0,0-1 1,-1 0-1,0 1 0,1-1 1,-2-1-1,1 1 1,-1-1-1,0 1 0,0-1 1,-7 5-1,4-4-42,0 0-1,0-1 1,-1 0 0,1-1 0,-1 0-1,0 0 1,-1 0 0,-18 3 0,25-6-2,0 0 0,0-1-1,0 1 1,0-1 0,-1 0 0,1 0 0,0 0 0,0 0 0,0-1 0,-1 1 0,1-1 0,0 0 0,0 0 0,0 0 0,0 0-1,0 0 1,0-1 0,0 0 0,1 1 0,-1-1 0,1 0 0,-1 0 0,1 0 0,-1-1 0,1 1 0,0 0 0,0-1 0,0 0-1,1 1 1,-4-6 0,2 1-348,0-1 1,1 1-1,0 0 0,0 0 0,0-1 0,1 1 0,0-1 0,0 0 1,1 1-1,0-1 0,0 0 0,1 1 0,0-1 0,1 1 0,-1-1 1,1 1-1,1 0 0,-1-1 0,7-9 0,-4 8-132,0 1 0,1 0 0,0 0-1,1 0 1,0 1 0,0 0 0,1 0 0,0 1 0,0 0-1,0 0 1,1 1 0,-1 0 0,1 0 0,13-4 0,135-42-782,-50 25 3289,-103 25-1866,0-1 0,1 1 0,-1 0 0,0-1 0,0 0 0,-1 0 0,1 0 0,0 0 0,-1-1 0,1 1 0,-1-1 0,0 0 0,1 0 0,2-5 0,-4 6 178,0-1 1,-1 0-1,1 1 1,-1-1-1,0 0 0,0 0 1,0 1-1,0-1 0,-1 0 1,1 0-1,-1 0 1,1 0-1,-1-5 0,0 7-235,0 1 1,-1-1-1,1 0 0,0 1 0,0-1 0,-1 1 0,1-1 0,0 0 0,-1 1 0,1-1 1,0 1-1,-1-1 0,1 1 0,-1-1 0,1 1 0,-1-1 0,1 1 0,-1 0 0,1-1 1,-1 1-1,1 0 0,-1-1 0,0 1 0,1 0 0,-1 0 0,1 0 0,-1 0 0,0-1 1,1 1-1,-1 0 0,0 0 0,1 0 0,-1 0 0,0 0 0,1 0 0,-1 1 0,0-1 1,1 0-1,-1 0 0,0 1 0,-29 11 1365,24-6-1425,1 0 0,0 0-1,0 0 1,0 0-1,1 1 1,0-1 0,0 1-1,1 1 1,0-1-1,-4 14 1,3-6-12,1 0 0,0 0 1,1 0-1,0 25 0,2-39-31,-1 0 0,1 1 0,0-1 0,0 0 0,0 0 0,0 1 0,0-1 0,0 0 0,0 0 0,0 1 0,1-1 0,-1 0 0,0 0 0,1 0 0,-1 1 0,1-1 0,-1 0 0,1 0 0,0 0 0,-1 0 0,1 0 0,0 0 0,0 0 0,0 0 0,-1 0 0,1 0 0,0-1 0,0 1 0,1 0 0,-1-1 0,0 1 0,0-1 0,0 1 0,0-1 0,0 1 0,1-1 0,-1 0 0,0 1 0,0-1 0,1 0 0,-1 0 0,0 0 0,0 0 0,1 0 0,-1 0 0,0-1 0,0 1 0,0 0 0,1 0 0,-1-1 0,0 1 0,0-1 0,0 1 0,0-1 0,0 0 0,0 1 0,2-2 0,5-3 0,1 0 0,-1 0 0,0-1 0,-1 0 0,0 0 0,11-11 0,5-13 0,-2-1 0,0-2 0,-2 0 0,-2 0 0,-1-2 0,-1 0 0,-2-1 0,-2 0 0,-1-1 0,-2 0 0,-1 0 0,-2-1 0,-2 0 0,-2-51 0,-6 68 0,5 21 0,0-1 0,0 1 0,-1 0 0,1 0 0,0 0 0,0 0 0,-1-1 0,1 1 0,0 0 0,-1 0 0,1 0 0,0 0 0,0 0 0,-1 0 0,1 0 0,0 0 0,-1 0 0,1 0 0,0 0 0,0 0 0,-1 0 0,1 0 0,0 0 0,-1 0 0,1 0 0,0 0 0,0 0 0,-1 1 0,1-1 0,0 0 0,0 0 0,-1 0 0,1 0 0,0 1 0,0-1 0,-1 0 0,-1 3 0,0-1 0,0 1 0,0 0 0,0 0 0,0 0 0,0 0 0,1 0 0,-1 0 0,0 5 0,-20 67 0,3 2 0,4 0 0,-10 155 0,25-232 0,-1 1 0,1 0 0,0 0 0,0-1 0,0 1 0,0 0 0,0 0 0,0-1 0,0 1 0,0 0 0,0-1 0,0 1 0,1 0 0,-1 0 0,0-1 0,0 1 0,1 0 0,-1-1 0,1 1 0,-1 0 0,0-1 0,1 1 0,-1-1 0,1 1 0,-1 0 0,1-1 0,1 1 0,14-9 0,15-30 0,-11 4 0,-17 26 0,1 1 0,0 0 0,0 0 0,0 1 0,1-1 0,0 1 0,0 0 0,0 0 0,10-7 0,-14 12 0,0 1 0,0 0 0,0 0 0,0 0 0,0 0 0,1 0 0,-1 0 0,0 0 0,0 0 0,0 1 0,0-1 0,0 0 0,0 0 0,-1 1 0,1-1 0,0 1 0,0-1 0,0 1 0,0-1 0,0 1 0,0-1 0,-1 1 0,1 0 0,0 0 0,-1-1 0,1 1 0,0 0 0,-1 0 0,1 0 0,-1 0 0,1 0 0,0 1 0,21 41 0,-14-27 0,-7-13 0,1-1 0,0 1 0,0-1 0,0 1 0,0-1 0,0 0 0,0 0 0,1 0 0,-1 0 0,1 0 0,-1 0 0,1-1 0,0 1 0,0-1 0,-1 0 0,1 0 0,0 0 0,0 0 0,0-1 0,0 1 0,1-1 0,-1 0 0,0 1 0,0-1 0,0-1 0,0 1 0,0 0 0,0-1 0,0 0 0,0 1 0,0-1 0,0 0 0,0-1 0,0 1 0,-1 0 0,1-1 0,0 0 0,-1 1 0,1-1 0,-1 0 0,0 0 0,0-1 0,1 1 0,-1 0 0,-1-1 0,1 1 0,0-1 0,-1 0 0,1 1 0,-1-1 0,0 0 0,0 0 0,0 0 0,0 0 0,1-6 0,-2 6 0,0 1 0,0-1 0,0 0 0,0 1 0,-1-1 0,1 1 0,-1-1 0,1 1 0,-1-1 0,0 1 0,0-1 0,0 1 0,0 0 0,-1-1 0,1 1 0,0 0 0,-3-3 0,-36-37 0,21 24 0,19 18 0,0-1 0,0 1 0,-1 0 0,1-1 0,0 1 0,0-1 0,-1 1 0,1-1 0,0 1 0,0-1 0,0 1 0,0-1 0,0 1 0,0-1 0,0 1 0,0-1 0,0 1 0,0-1 0,0 1 0,0-1 0,0 1 0,0-1 0,0 1 0,0-1 0,1 1 0,-1-1 0,0 1 0,0 0 0,1-1 0,-1 1 0,0-1 0,1 1 0,-1 0 0,0-1 0,1 1 0,-1 0 0,0-1 0,1 1 0,-1 0 0,1-1 0,-1 1 0,1 0 0,25-13 0,-20 11 0,59-37-1155,-25 9-2932,-5-3-6238</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1.095"/>
    </inkml:context>
    <inkml:brush xml:id="br0">
      <inkml:brushProperty name="width" value="0.025" units="cm"/>
      <inkml:brushProperty name="height" value="0.025" units="cm"/>
    </inkml:brush>
  </inkml:definitions>
  <inkml:trace contextRef="#ctx0" brushRef="#br0">1 281 18930,'1'-9'926,"0"0"-1,1 0 1,0 1-1,0-1 1,1 0 0,0 1-1,0 0 1,1-1 0,0 1-1,7-8 1,-9 11-781,1 1 1,-1 0-1,1 0 0,0 0 1,1 1-1,-1-1 1,1 1-1,-1 0 0,1-1 1,0 2-1,0-1 1,0 0-1,1 1 0,-1 0 1,1 0-1,-1 0 0,1 0 1,0 1-1,9-2 1,-13 4-140,0-1 1,1 0 0,-1 1 0,0-1 0,0 1-1,0-1 1,0 1 0,0 0 0,0-1 0,0 1 0,0 0-1,0 0 1,0 0 0,0 0 0,-1 0 0,1 0-1,0 0 1,0 0 0,-1 0 0,1 0 0,-1 0-1,1 0 1,-1 0 0,0 0 0,1 1 0,-1-1-1,0 0 1,0 0 0,0 1 0,0 0 0,3 49 126,-3-37-114,1-7-21,-1-1 0,1 1 0,0-1 1,1 0-1,-1 0 0,6 13 0,-7-18 9,1 0 0,-1 0 1,1 0-1,0 0 0,-1 0 0,1 0 0,0 0 0,0 0 0,0 0 0,0-1 1,-1 1-1,1 0 0,0 0 0,0-1 0,1 1 0,-1-1 0,0 1 0,0-1 0,0 1 1,0-1-1,0 0 0,0 1 0,1-1 0,-1 0 0,0 0 0,0 0 0,1 0 1,-1 0-1,0 0 0,0 0 0,0 0 0,1-1 0,-1 1 0,0 0 0,0-1 0,0 1 1,0-1-1,0 1 0,0-1 0,0 0 0,0 1 0,0-1 0,0 0 0,0 0 1,1 0-1,8-8-4,0-1 1,-1 0 0,0 0 0,0-1 0,-2 0 0,1 0 0,-1-1-1,-1 0 1,0 0 0,0-1 0,-1 0 0,-1 1 0,0-2 0,-1 1-1,-1 0 1,0-1 0,1-17 0,-3 29-4,0 0 0,0 1 0,0-1 0,0 0 0,-1 0 0,1 0 0,0 1 0,-1-1 0,1 0 0,-1 0 0,0 1 0,1-1 0,-1 0 0,0 1 0,0-1 0,0 1 0,0-1 0,0 1 0,-1-1 0,1 1 0,0 0 0,-1 0 0,1-1 0,0 1 0,-1 0 0,0 0 0,1 1 0,-1-1 0,0 0 0,1 0 0,-1 1 0,0-1 0,0 1 0,1 0 0,-1-1 0,0 1 0,0 0 0,0 0 0,0 0 0,1 0 0,-1 1 0,0-1 0,0 0 0,0 1 0,-2 0 0,3 0-64,0-1-1,0 0 1,0 1 0,0-1 0,1 1-1,-1 0 1,0-1 0,0 1 0,0 0-1,1-1 1,-1 1 0,0 0 0,1 0-1,-1 0 1,1 0 0,-1 0 0,1-1-1,-1 1 1,1 0 0,-1 0 0,1 0-1,0 0 1,0 0 0,-1 0 0,1 1-1,0-1 1,0 0 0,0 0 0,0 0-1,0 0 1,1 0 0,-1 0-1,1 1 1,-1 0-182,0 0 0,0 0 0,1 0 0,0 0 0,-1 0 0,1-1 0,0 1 0,0 0 0,-1-1 0,1 1 0,1 0 0,-1-1 0,0 1-1,0-1 1,1 0 0,-1 1 0,0-1 0,3 1 0,16 3-5834,5-4-2344</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1.638"/>
    </inkml:context>
    <inkml:brush xml:id="br0">
      <inkml:brushProperty name="width" value="0.025" units="cm"/>
      <inkml:brushProperty name="height" value="0.025" units="cm"/>
    </inkml:brush>
  </inkml:definitions>
  <inkml:trace contextRef="#ctx0" brushRef="#br0">69 405 12908,'0'0'10004,"-9"5"-7420,5-3-2498,0 0-1,1 0 0,-1 0 1,1 0-1,0 1 1,-1-1-1,1 1 0,0 0 1,1 0-1,-1 0 1,0 0-1,1 1 0,0-1 1,0 1-1,0 0 1,0-1-1,0 1 1,1 0-1,0 0 0,0 0 1,0 0-1,0 0 1,0 0-1,1 0 0,0 7 1,-1-2-43,0 9-20,0-1 0,4 32-1,-3-46-9,0-1-1,0 1 1,0-1-1,1 0 0,-1 1 1,1-1-1,-1 1 0,1-1 1,0 0-1,0 0 0,0 1 1,0-1-1,0 0 0,1 0 1,-1 0-1,1 0 0,-1 0 1,1 0-1,0-1 1,0 1-1,0-1 0,0 1 1,0-1-1,0 1 0,0-1 1,0 0-1,0 0 0,5 1 1,-5-2 75,0-1 1,1 1-1,-1-1 1,0 0-1,0 0 1,1 0 0,-1 0-1,0 0 1,0 0-1,0-1 1,0 1-1,0-1 1,0 1-1,-1-1 1,1 0 0,0 0-1,-1 0 1,0 1-1,1-2 1,-1 1-1,0 0 1,0 0-1,0 0 1,0 0 0,0-1-1,0-2 1,21-65 2099,-22 69-2187,4-17-1,-1 0 0,0 0 0,-1 0 0,-1 0 0,-1 0 0,-4-36 0,4 53 0,0 0 0,0 0 0,0 0 0,0 1 0,0-1 0,0 0 0,-1 0 0,1 0 0,0 1 0,-1-1 0,1 0 0,-1 0 0,1 1 0,0-1 0,-1 0 0,0 1 0,1-1 0,-1 0 0,1 1 0,-1-1 0,0 1 0,1-1 0,-1 1 0,0 0 0,0-1 0,1 1 0,-1-1 0,-1 1 0,1 0 0,1 0 0,-1 1 0,0-1 0,1 1 0,-1-1 0,0 1 0,1-1 0,-1 1 0,1-1 0,-1 1 0,1-1 0,-1 1 0,1 0 0,-1-1 0,1 1 0,0 0 0,-1-1 0,1 1 0,0 0 0,0-1 0,-1 1 0,1 0 0,0 0 0,0-1 0,0 1 0,0 0 0,0 0 0,0 0 0,0-1 0,0 2 0,0 3 0,0-1 0,0 1 0,1-1 0,-1 1 0,1-1 0,0 1 0,0-1 0,1 0 0,-1 1 0,1-1 0,3 5 0,-4-7 0,0-1 0,0 0 0,0 1 0,0-1 0,1 0 0,-1 0 0,1 0 0,-1 0 0,1 0 0,-1 0 0,1 0 0,-1-1 0,1 1 0,0-1 0,-1 1 0,1-1 0,0 1 0,0-1 0,-1 0 0,1 0 0,0 0 0,0 0 0,-1 0 0,1 0 0,0-1 0,0 1 0,-1 0 0,1-1 0,0 0 0,-1 1 0,1-1 0,0 0 0,1-1 0,3-1 0,0-1 0,-1 0 0,0 0 0,1 0 0,-1-1 0,-1 0 0,1 0 0,-1 0 0,0 0 0,6-10 0,30-62 0,-29 53 0,-2 0 0,-1 0 0,-1 0 0,-1-1 0,-1 0 0,-1 0 0,-1-1 0,-2 1 0,0-1 0,-4-30 0,3 56 0,0 1 0,0-1 0,-1 0 0,1 1 0,0-1 0,0 1 0,0-1 0,-1 0 0,1 1 0,0-1 0,-1 0 0,1 1 0,0-1 0,-1 0 0,1 0 0,0 1 0,-1-1 0,1 0 0,-1 0 0,1 1 0,0-1 0,-1 0 0,1 0 0,-1 0 0,1 0 0,0 0 0,-1 0 0,1 0 0,-1 0 0,1 0 0,-1 0 0,1 0 0,-1 0 0,1 0 0,0 0 0,-1 0 0,1 0 0,-1-1 0,1 1 0,0 0 0,-1 0 0,1 0 0,-1-1 0,1 1 0,0 0 0,-1 0 0,1-1 0,0 1 0,0 0 0,-1-1 0,1 1 0,0 0 0,0-1 0,-1 1 0,1-1 0,0 1 0,0 0 0,0-1 0,0 1 0,-1-1 0,1 1 0,0-1 0,0 0 0,-7 29 0,0 1 0,2-1 0,1 1 0,0 43 0,1-27 0,0-14 0,1-9 0,0-1 0,1 1 0,1 0 0,6 42 0,-5-62-14,0 0 0,-1 0 0,1 0-1,0 0 1,0 0 0,0-1 0,0 1 0,0 0 0,0 0 0,1-1 0,-1 1-1,0-1 1,1 1 0,-1-1 0,1 0 0,0 1 0,0-1 0,-1 0-1,1 0 1,0 0 0,0 0 0,0-1 0,0 1 0,0 0 0,0-1 0,0 0-1,0 1 1,0-1 0,0 0 0,0 0 0,0 0 0,0 0 0,0 0 0,1-1-1,-1 1 1,0-1 0,0 1 0,2-2 0,5 0-282,-1-1 0,1 0-1,-1-1 1,1 0 0,-1 0 0,0-1 0,9-7 0,-4 2-2283,-1-1-1,0-1 1,0 0 0,-1 0-1,16-26 1,-7 2-1959</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2.446"/>
    </inkml:context>
    <inkml:brush xml:id="br0">
      <inkml:brushProperty name="width" value="0.025" units="cm"/>
      <inkml:brushProperty name="height" value="0.025" units="cm"/>
    </inkml:brush>
  </inkml:definitions>
  <inkml:trace contextRef="#ctx0" brushRef="#br0">66 389 12139,'0'0'10037,"-6"8"-8895,-2 5-923,1-1 0,1 1 0,0 1 0,0-1-1,1 1 1,1 0 0,1 0 0,0 0 0,-2 19 0,3-15-47,0-10-132,1 1 1,0-1-1,0 1 1,1-1 0,0 0-1,1 1 1,1 8-1,-2-16-39,1-1 1,-1 0-1,0 0 0,0 1 0,1-1 1,-1 0-1,0 0 0,1 1 0,-1-1 0,1 0 1,-1 0-1,0 0 0,1 0 0,-1 1 0,1-1 1,-1 0-1,0 0 0,1 0 0,-1 0 0,1 0 1,-1 0-1,0 0 0,1 0 0,-1 0 0,1 0 1,-1 0-1,1-1 0,-1 1 0,0 0 0,1 0 1,-1 0-1,0 0 0,1-1 0,-1 1 1,0 0-1,1 0 0,-1-1 0,1 1 0,13-11 112,-7 2-167,0-1 0,-1-1-1,0 1 1,-1-1-1,0 0 1,-1 0 0,0 0-1,-1-1 1,0 1 0,0-1-1,-2 0 1,1 0-1,-2 0 1,1 1 0,-3-21-1,-4 73 851,6-39-772,0 13 26,0-1 1,1 0 0,1 1 0,6 23-1,-8-36-30,0 0 0,1 0 0,-1 0 0,1 0 0,0 0-1,0 0 1,0-1 0,-1 1 0,2 0 0,-1 0 0,0-1 0,0 1-1,0-1 1,1 1 0,-1-1 0,1 0 0,-1 1 0,1-1-1,0 0 1,-1 0 0,1 0 0,0 0 0,0 0 0,0-1-1,-1 1 1,1 0 0,0-1 0,0 0 0,0 1 0,0-1 0,0 0-1,0 0 1,0 0 0,0 0 0,0 0 0,0-1 0,0 1-1,0 0 1,0-1 0,0 0 0,0 1 0,0-1 0,0 0-1,-1 0 1,4-2 0,0-1 200,1 0-1,-1 0 0,0 0 1,0-1-1,-1 1 0,1-1 1,-1-1-1,0 1 0,0-1 1,-1 1-1,4-9 1,30-72 1464,-35 83-1629,10-36 85,-2-1-1,-1 1 1,-2-2-1,-2 1 1,-2-1-1,-1 1 1,-5-52-1,3 86-139,-5-36 0,5 40 0,0 0 0,-1 0 0,1 1 0,-1-1 0,1 0 0,-1 0 0,0 0 0,1 1 0,-1-1 0,0 0 0,0 1 0,-1-1 0,1 1 0,0-1 0,0 1 0,-1-1 0,-2-1 0,3 3 0,0 0 0,1 0 0,-1 1 0,0-1 0,0 0 0,0 0 0,1 1 0,-1-1 0,0 1 0,0-1 0,1 0 0,-1 1 0,0-1 0,1 1 0,-1-1 0,1 1 0,-1 0 0,0-1 0,1 1 0,-1 0 0,1-1 0,0 1 0,-1 0 0,1 0 0,0-1 0,-1 1 0,1 0 0,0 0 0,0 0 0,0-1 0,-1 1 0,1 1 0,-10 37 0,8-32 0,-12 59 0,4 1 0,2 0 0,1 123 0,7-187 0,1 1 0,-1-1 0,0 0 0,1 0 0,-1 0 0,1 0 0,0 0 0,0 0 0,0 0 0,1 0 0,-1-1 0,1 1 0,0 0 0,-1-1 0,1 1 0,3 2 0,-5-5 0,1 1 0,-1-1 0,1 1 0,0-1 0,-1 0 0,1 1 0,-1-1 0,1 0 0,0 0 0,-1 1 0,1-1 0,0 0 0,0 0 0,-1 0 0,1 0 0,0 0 0,-1 0 0,1 0 0,0 0 0,0 0 0,-1 0 0,1 0 0,0 0 0,-1-1 0,2 1 0,0-2 0,-1 1 0,1 0 0,-1 0 0,1-1 0,-1 1 0,0-1 0,1 1 0,-1-1 0,0 0 0,0 0 0,0 1 0,0-1 0,1-4 0,3-11 0,0-1 0,-1 1 0,-1-1 0,0 0 0,-2 0 0,0 0 0,-1-1 0,-3-31 0,-6 28 0,4 20 0,3 14 0,2-5 0,0 0 0,1 0 0,0 0 0,1-1 0,-1 1 0,1-1 0,1 1 0,-1-1 0,6 9 0,-8-14 0,1 1 0,0 0 0,0-1 0,0 0 0,0 1 0,1-1 0,-1 1 0,0-1 0,0 0 0,1 0 0,-1 0 0,1 0 0,-1 0 0,1 0 0,0 0 0,-1 0 0,1-1 0,0 1 0,-1-1 0,1 1 0,0-1 0,0 0 0,-1 1 0,1-1 0,0 0 0,0 0 0,0 0 0,-1-1 0,1 1 0,0 0 0,0-1 0,-1 1 0,1-1 0,0 1 0,-1-1 0,1 0 0,0 0 0,-1 0 0,1 0 0,-1 0 0,3-2 0,1-2 0,0 0 0,-1 0 0,0 0 0,1-1 0,-2 1 0,1-1 0,-1 0 0,0 0 0,3-10 0,11-33 0,-21 120 0,2-39 0,3 49 0,-1-79-54,0 0-1,1-1 1,-1 1 0,1 0-1,0 0 1,-1-1 0,1 1 0,0-1-1,0 1 1,0 0 0,0-1-1,1 0 1,-1 1 0,0-1-1,0 0 1,1 0 0,-1 1 0,1-1-1,-1 0 1,1-1 0,0 1-1,-1 0 1,1 0 0,0-1-1,-1 1 1,1-1 0,0 1-1,3 0 1,-3-1-138,0 0-1,0 0 1,0 1 0,-1-1-1,1 0 1,0 0 0,0-1-1,0 1 1,0 0-1,0-1 1,-1 1 0,1-1-1,0 1 1,0-1 0,-1 0-1,1 0 1,0 0-1,-1 0 1,1 0 0,-1 0-1,1 0 1,-1-1 0,0 1-1,1 0 1,-1-1-1,0 1 1,2-4 0,0-6-8670</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2.931"/>
    </inkml:context>
    <inkml:brush xml:id="br0">
      <inkml:brushProperty name="width" value="0.025" units="cm"/>
      <inkml:brushProperty name="height" value="0.025" units="cm"/>
    </inkml:brush>
  </inkml:definitions>
  <inkml:trace contextRef="#ctx0" brushRef="#br0">0 42 8072,'6'-22'6201,"0"2"5953,-4 48-5814,-6 125-6340,1 62 0,3-212 0,0 0 0,0 0 0,0 0 0,1-1 0,-1 1 0,1 0 0,0 0 0,0-1 0,0 1 0,0 0 0,0-1 0,0 1 0,1-1 0,-1 0 0,1 1 0,2 2 0,-3-4 0,1 0 0,0 0 0,-1 0 0,1 0 0,0 0 0,-1-1 0,1 1 0,0 0 0,0-1 0,-1 0 0,1 1 0,0-1 0,0 0 0,0 0 0,0 0 0,0 0 0,-1 0 0,4-1 0,3-1 0,-1 0 0,0-1 0,1 0 0,-1 0 0,-1-1 0,1 1 0,0-2 0,-1 1 0,0-1 0,7-6 0,-8 6-145,1 0 0,-1-1 1,0 0-1,-1 0 0,1 0 0,6-12 0,-9 13-316,-1 0 0,1 1 0,-1-1 0,0 0-1,0 0 1,0 1 0,0-7 0,-1-14-8961</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3.319"/>
    </inkml:context>
    <inkml:brush xml:id="br0">
      <inkml:brushProperty name="width" value="0.025" units="cm"/>
      <inkml:brushProperty name="height" value="0.025" units="cm"/>
    </inkml:brush>
  </inkml:definitions>
  <inkml:trace contextRef="#ctx0" brushRef="#br0">0 15 14253,'0'0'18514,"5"-15"-31582</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4.864"/>
    </inkml:context>
    <inkml:brush xml:id="br0">
      <inkml:brushProperty name="width" value="0.025" units="cm"/>
      <inkml:brushProperty name="height" value="0.025" units="cm"/>
    </inkml:brush>
  </inkml:definitions>
  <inkml:trace contextRef="#ctx0" brushRef="#br0">1 0 22453,'2'0'1666,"0"10"-833,9 22-161,2 8 353,2 5-576,3 5-353,1 2-64,3-6-769,0-8-352,-3-7-320,-2-10-897,-3-11-1186,-9-7-1633</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5.222"/>
    </inkml:context>
    <inkml:brush xml:id="br0">
      <inkml:brushProperty name="width" value="0.025" units="cm"/>
      <inkml:brushProperty name="height" value="0.025" units="cm"/>
    </inkml:brush>
  </inkml:definitions>
  <inkml:trace contextRef="#ctx0" brushRef="#br0">0 99 14574,'0'0'13260,"80"-49"-12459,-41 34-577,0 2-192,0 1-704,-3 5-2243,-13 4-1633,-8 3-2819</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5.550"/>
    </inkml:context>
    <inkml:brush xml:id="br0">
      <inkml:brushProperty name="width" value="0.025" units="cm"/>
      <inkml:brushProperty name="height" value="0.025" units="cm"/>
    </inkml:brush>
  </inkml:definitions>
  <inkml:trace contextRef="#ctx0" brushRef="#br0">1 208 17713,'0'0'4548,"61"9"-2850,-31-30-705,4-4-513,-1-4-256,2-2-128,-5-4-448,-5-1-3363,-2-3-8009</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8.819"/>
    </inkml:context>
    <inkml:brush xml:id="br0">
      <inkml:brushProperty name="width" value="0.025" units="cm"/>
      <inkml:brushProperty name="height" value="0.025" units="cm"/>
    </inkml:brush>
  </inkml:definitions>
  <inkml:trace contextRef="#ctx0" brushRef="#br0">1 1 23831,'0'0'7206,"50"21"-6021,-29 4-640,0 2-545,0 9 0,-1 3 0,-4 2 0,-4 0 0,-1-4 0,-2-3 0,-1-9 0,0-9-1377,-1-12-2339,0-4-2658,-1-20-3683</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9.346"/>
    </inkml:context>
    <inkml:brush xml:id="br0">
      <inkml:brushProperty name="width" value="0.025" units="cm"/>
      <inkml:brushProperty name="height" value="0.025" units="cm"/>
    </inkml:brush>
  </inkml:definitions>
  <inkml:trace contextRef="#ctx0" brushRef="#br0">50 154 24727,'0'0'2114,"-7"11"198,5-7-2055,-28 55 1975,28-54-2151,0 0-1,0 0 0,1 0 1,0 0-1,0 0 0,0 0 1,1 1-1,-1-1 0,1 0 1,1 1-1,-1-1 0,1 0 1,1 6-1,-2-10-80,1 0 0,-1 0 0,1 0 0,0 0 0,0 0 0,-1 0 0,1 0 0,0 0 0,0-1 0,0 1 0,0 0 0,0 0 0,0-1 0,0 1 0,0-1 0,0 1 0,0-1 0,0 1 0,1-1 0,-1 0 0,0 1 0,0-1 0,0 0 0,1 0 0,-1 0 0,0 0 0,0 0 0,1 0 0,-1 0 0,2-1 0,47-11 0,-24 6 0,-21 5 0,0 0 0,0 0 0,0 1 0,0 0 0,0 0 0,0 1 0,0-1 0,0 1 0,0 0 0,0 0 0,0 1 0,-1-1 0,1 1 0,0 0 0,-1 1 0,0-1 0,1 1 0,-1-1 0,0 1 0,0 1 0,-1-1 0,1 0 0,-1 1 0,1 0 0,-1 0 0,0 0 0,0 0 0,-1 0 0,0 1 0,1-1 0,-1 1 0,-1 0 0,1-1 0,-1 1 0,1 0 0,-2 0 0,1 0 0,0 0 0,-1 0 0,0 0 0,-1 8 0,1-5 8,-1 1-1,0-1 1,-1 1 0,0-1-1,0 0 1,0 0 0,-1 0-1,-1 0 1,1 0-1,-6 7 1,6-10-33,0 0 1,0-1-1,0 1 0,0-1 0,-1 0 1,0 0-1,0-1 0,0 1 1,-1-1-1,1 0 0,-1 0 0,1 0 1,-1 0-1,0-1 0,0 0 0,-10 3 1,14-5-236,-1 0 1,0 1 0,1-1-1,-1 0 1,1 0 0,-1-1-1,0 1 1,1 0-1,-1 0 1,0-1 0,1 1-1,-1-1 1,1 0 0,-1 1-1,1-1 1,-1 0 0,1 0-1,0 0 1,-1 0 0,1 0-1,0 0 1,0 0 0,-2-2-1,-18-34-9386,5-6-3006</inkml:trace>
  <inkml:trace contextRef="#ctx0" brushRef="#br0" timeOffset="1">23 158 18097,'0'0'4132,"0"-54"64,10 32-993,4 4-1281,8 3-865,-3 3-897,3 4-160,0 2 0,0 1 0,-1 1 0,-3 4-2370,-3-2-2307,-3-2-2594,-2-4-7014</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39.676"/>
    </inkml:context>
    <inkml:brush xml:id="br0">
      <inkml:brushProperty name="width" value="0.025" units="cm"/>
      <inkml:brushProperty name="height" value="0.025" units="cm"/>
    </inkml:brush>
  </inkml:definitions>
  <inkml:trace contextRef="#ctx0" brushRef="#br0">64 0 21620,'0'0'5894,"-7"49"-3556,2-20-544,-1 8-961,1 8-545,0 7-288,-4 2 0,1 1 0,1-1 0,2-8 0,0-7 0,4-11 0,1-11 0,0-12-2338,7-14-7207,-5-12 2434</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40.016"/>
    </inkml:context>
    <inkml:brush xml:id="br0">
      <inkml:brushProperty name="width" value="0.025" units="cm"/>
      <inkml:brushProperty name="height" value="0.025" units="cm"/>
    </inkml:brush>
  </inkml:definitions>
  <inkml:trace contextRef="#ctx0" brushRef="#br0">68 5 18578,'0'0'4943,"-9"-1"-1745,-29-3-679,37 4-2462,0 0-1,0 1 0,0-1 0,0 0 0,0 0 0,1 1 1,-1-1-1,0 1 0,0-1 0,0 1 0,0-1 1,1 1-1,-1-1 0,0 1 0,1 0 0,-1-1 1,0 1-1,1 0 0,-1 0 0,1 0 0,-1-1 1,1 1-1,-1 0 0,1 0 0,0 0 0,-1 0 0,1 0 1,0 0-1,0 0 0,0 0 0,-1 1 0,1 34-104,0-29 140,0 7-63,-1 6 199,2 0 0,0 0 0,7 35 1,-8-52-204,1 1 1,0-1 0,0 1-1,0-1 1,0 0 0,0 0 0,1 1-1,-1-1 1,1 0 0,0 0-1,0 0 1,0-1 0,0 1-1,1 0 1,-1-1 0,1 0 0,-1 1-1,1-1 1,0 0 0,0 0-1,0-1 1,0 1 0,0-1-1,1 1 1,-1-1 0,0 0 0,1 0-1,5 1 1,-6-2-26,-1 0 0,1 0 0,-1 0 0,1-1 0,-1 1 0,1 0 0,-1-1 0,0 0 0,1 0 0,-1 1 0,0-1 0,0-1 0,1 1 0,-1 0 0,0 0 0,0-1 0,0 1 0,0-1 0,-1 0 0,1 0 0,1-2 0,0 0 0,0 0 0,0-1 0,-1 0 0,1 0 0,-1 0 0,0 0 0,-1 0 0,1 0 0,0-9 0,0 6 0,-2 1 0,1 0 0,-1 0 0,0 0 0,0-1 0,-1 1 0,1 0 0,-2 0 0,1 0 0,-1 0 0,0 0 0,-1 0 0,0 0 0,0 1 0,-4-8 0,5 12 0,0-1 1,0 1-1,-1-1 0,1 1 1,-1 0-1,1 0 0,-1 0 1,1 0-1,-1 1 0,0-1 0,0 1 1,0-1-1,0 1 0,0 0 1,0 0-1,0 1 0,-1-1 1,1 1-1,0-1 0,-4 1 1,5 1-3,-1-1 1,1 1 0,-1 0-1,1 0 1,-1 0 0,1 0-1,0 0 1,-1 0 0,1 1-1,0-1 1,0 1 0,0 0-1,0-1 1,0 1 0,1 0-1,-1 0 1,1 0 0,-1 0-1,1 1 1,-1-1 0,1 0-1,0 1 1,0-1 0,-1 4-1,-3 9-454,1 0-1,1 1 0,0-1 1,1 1-1,-1 16 1,8 26-4198,-4-53 3612,0 0 1,1 0-1,0-1 0,-1 1 1,2 0-1,-1-1 1,0 0-1,5 6 0,14 11-9805</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48:40.344"/>
    </inkml:context>
    <inkml:brush xml:id="br0">
      <inkml:brushProperty name="width" value="0.025" units="cm"/>
      <inkml:brushProperty name="height" value="0.025" units="cm"/>
    </inkml:brush>
  </inkml:definitions>
  <inkml:trace contextRef="#ctx0" brushRef="#br0">66 10 25016,'0'0'6021,"-1"11"-4782,-9 129-748,9-138-491,1-1 0,0 0 0,0 0 0,0 1 0,0-1 0,0 0 0,1 1 0,-1-1 0,0 0 0,0 0 0,1 0 0,-1 1 0,1-1 0,-1 0 0,1 0 0,0 0 0,-1 0 0,1 0 0,0 0 0,0 0 0,0 0 0,0 0 0,0 0 0,0 0 0,0 0 0,0-1 0,0 1 0,0 0 0,0-1 0,0 1 0,0-1 0,1 1 0,-1-1 0,0 0 0,0 1 0,1-1 0,-1 0 0,0 0 0,0 0 0,1 0 0,-1 0 0,0 0 0,1 0 0,-1-1 0,0 1 0,2-1 0,0 0 0,1 0 0,-1 0 0,0 0 0,1-1 0,-1 1 0,0-1 0,0 0 0,0 0 0,0 0 0,0 0 0,-1 0 0,1-1 0,-1 1 0,1-1 0,-1 0 0,3-4 0,-2 0 0,0 0 0,0 0 0,0 0 0,-1-1 0,0 1 0,0-1 0,-1 0 0,0 0 0,-1 1 0,1-1 0,-2-9 0,1 15 0,-1-1 0,1 0 0,-1 0 0,0 1 0,0-1 0,0 1 0,0-1 0,0 1 0,-1-1 0,1 1 0,-1-1 0,1 1 0,-1 0 0,0 0 0,0 0 0,0 0 0,0 0 0,0 1 0,0-1 0,-1 0 0,1 1 0,-1 0 0,1 0 0,-1-1 0,1 1 0,-1 1 0,1-1 0,-1 0 0,0 1 0,0-1 0,1 1 0,-1 0 0,-4 0 0,3 0-39,0 0 0,0 0 0,0 0 0,0 0-1,0 1 1,1-1 0,-1 1 0,0 0 0,0 0 0,1 1 0,-1-1 0,1 1-1,-1 0 1,1 0 0,0 0 0,-1 0 0,1 0 0,-4 5 0,4-3-256,0 0 0,1 0 1,-1 0-1,1 0 1,0 0-1,0 1 1,1-1-1,-1 1 0,1-1 1,0 1-1,0 0 1,0-1-1,1 1 0,0 9 1,0-4-9246</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1:15.410"/>
    </inkml:context>
    <inkml:brush xml:id="br0">
      <inkml:brushProperty name="width" value="0.025" units="cm"/>
      <inkml:brushProperty name="height" value="0.025" units="cm"/>
    </inkml:brush>
  </inkml:definitions>
  <inkml:trace contextRef="#ctx0" brushRef="#br0">1670 191 13933,'0'0'982,"-9"-11"49,-1 0-579,0 0 1,-1 0-1,0 1 1,0 1 0,-1 0-1,-1 0 1,0 2-1,-22-12 1,-11 2 698,0 2-1,-2 2 1,1 1-1,-97-8 1,48 14-53,-151 9 0,209 0-1052,1 1 1,0 2-1,0 1 1,0 2-1,1 2 1,1 1-1,0 2 1,1 1-1,0 1 1,1 3-1,1 0 1,1 2-1,1 1 1,0 2-1,2 1 1,1 1-1,1 1 1,2 1-1,0 1 1,2 2-1,1 0 1,2 1-1,-20 44 1,16-18-12,2 1 0,3 1 0,3 1 0,2 0 1,3 0-1,2 1 0,4 1 0,2-1 1,7 76-1,-2-103-40,1 0-1,2 0 1,1-1 0,2 0-1,1 0 1,2-1 0,1 0 0,1-1-1,21 34 1,-24-49 6,0-1 0,1 0 0,1-1 0,0 0-1,1-1 1,0 0 0,1-1 0,1-1 0,0-1 0,1 0-1,0-1 1,0 0 0,1-2 0,0 0 0,1-1 0,0-1 0,31 6-1,-5-6 157,1-2-1,0-2 1,-1-3-1,1-1 1,0-2-1,-1-3 1,0-1-1,0-2 1,-1-2-1,54-23 1,1-7 181,-2-4 0,-1-4 1,110-79-1,130-125-115,-279 202-205,-1-1 0,-3-4-1,65-89 1,-101 122-18,-1-1 0,-1-1 0,-1 0 0,-1-1 0,-1 0 0,-2-1 0,0-1 0,8-46 0,-16 62 0,-1-1 0,0 0 0,-1 0 0,0 1 0,-1-1 0,-1 0 0,0 1 0,-1-1 0,0 1 0,-1-1 0,0 1 0,-1 0 0,-1 1 0,0-1 0,-1 1 0,0 1 0,-1-1 0,0 1 0,-1 0 0,-14-13 0,4 7 0,-1 1 0,-1 2 0,0 0 0,0 1 0,-2 1 0,1 1 0,-2 1 0,1 1 0,-1 1 0,-1 1 0,-42-6 0,7 5 0,0 2 0,-1 3 0,-107 9 0,66 8-885,0 5 1,-192 63-1,176-47-983,79-25-6774,20-8-8238</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4.956"/>
    </inkml:context>
    <inkml:brush xml:id="br0">
      <inkml:brushProperty name="width" value="0.025" units="cm"/>
      <inkml:brushProperty name="height" value="0.025" units="cm"/>
    </inkml:brush>
  </inkml:definitions>
  <inkml:trace contextRef="#ctx0" brushRef="#br0">1 111 21364,'0'0'8414,"2"16"-7998,21 155 146,23 135-772,-38-287-34,-7-19 229,-1 0 0,0 0 0,1 0 0,-1 0-1,1 0 1,-1 0 0,0 0 0,1 0 0,-1 0 0,0 0 0,1 0 0,-1 0-1,1 0 1,-1 0 0,0-1 0,1 1 0,-1 0 0,0 0 0,1 0 0,-1 0-1,0-1 1,0 1 0,1 0 0,-1 0 0,0-1 0,1 1 0,-1 0 0,0-1 0,0 1-1,1-1 1,14-35-676,-9 8 190,-1 0 0,-2-1 0,0 0 0,-2 1 0,-2-1 0,0 0 0,-2 1 0,-1-1 0,-1 1 0,-2 0 0,-1 0 0,-17-41 0,21 92-63,3 16 792,3-16 92,1 0 0,0 0 0,2 0-1,1-1 1,1 1 0,0-2 0,2 1 0,1-1-1,0 0 1,16 22 0,-25-41-230,1 1 0,0-1-1,0 1 1,0-1 0,0 0 0,0 0-1,1 0 1,-1 0 0,0 0 0,1 0 0,0-1-1,-1 1 1,1-1 0,0 0 0,0 0-1,0 0 1,0 0 0,0 0 0,0-1 0,0 1-1,0-1 1,0 0 0,0 0 0,0 0-1,0 0 1,0 0 0,0-1 0,0 0-1,0 1 1,0-1 0,0 0 0,4-3 0,0 1 136,-1-2 1,0 1 0,-1-1-1,1 1 1,-1-2 0,0 1-1,0 0 1,-1-1 0,0 0 0,0 0-1,0 0 1,4-11 0,2-5-124,-2-1 1,-1 1-1,-1-1 0,-1 0 1,-1-1-1,-1 1 1,0-32-1,-3 39-86,0 1 0,-1 0 0,0 0-1,-2-1 1,1 1 0,-2 0 0,0 1 0,-1-1 0,0 1-1,-2 0 1,1 0 0,-12-16 0,18 28-33,-1 1-1,0-1 1,0 1-1,0-1 1,0 1-1,0-1 1,-1 1-1,1 0 1,0 0-1,0 0 1,-1 0-1,1 0 1,-1 0-1,1 0 1,-1 0-1,1 0 1,-1 1-1,0-1 1,1 1-1,-1-1 1,0 1-1,-1-1 1,2 2-42,0 0 0,0 0 0,0 0 0,0 0 0,0 0 0,0 0 0,0 0 1,0 0-1,1 0 0,-1 0 0,0 0 0,1 0 0,-1 1 0,1-1 0,-1 0 0,1 1 0,0-1 0,-1 0 0,1 0 0,0 1 0,0-1 0,0 0 1,0 1-1,0-1 0,0 0 0,1 3 0,-1 2-613,1 27-4555,6-1-4150,3-9-1755</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5.437"/>
    </inkml:context>
    <inkml:brush xml:id="br0">
      <inkml:brushProperty name="width" value="0.025" units="cm"/>
      <inkml:brushProperty name="height" value="0.025" units="cm"/>
    </inkml:brush>
  </inkml:definitions>
  <inkml:trace contextRef="#ctx0" brushRef="#br0">83 121 19314,'0'0'9914,"-5"-4"-9183,4 3-709,0 1 0,0-1 0,0 0 0,0 0 0,-1 1 0,1-1 0,0 0 0,-1 1 0,1-1 0,0 1 0,-1 0 0,1-1 0,0 1 0,-1 0 0,1 0 0,-1 0 0,1 0 0,0 0 0,-1 0 0,1 0 0,-1 1 0,1-1 0,0 0 0,-1 1 0,-1 0 0,0 1 2,0 1 0,1-1 0,-1 0 0,1 1 0,0-1 0,0 1 0,0 0 0,0 0 0,0 0 0,1 0 0,0 0 0,-1 0 0,0 4 0,-1 1 1,1-1 1,0 1-1,0 0 1,0 0-1,1 0 1,1 0-1,-1 0 1,2 13-1,-1-20-22,0-1 0,0 1-1,0-1 1,0 1 0,0-1 0,1 1-1,-1-1 1,0 1 0,0-1 0,1 1-1,-1-1 1,0 1 0,0-1 0,1 1 0,-1-1-1,1 0 1,-1 1 0,0-1 0,1 0-1,-1 1 1,1-1 0,-1 0 0,1 1-1,-1-1 1,1 0 0,-1 0 0,1 0-1,-1 1 1,1-1 0,-1 0 0,1 0 0,0 0-1,24-4 71,18-19 115,25-32 39,-48 36-210,1 2 0,0 1-1,32-19 1,-51 34-4,1 0 0,-1 0 0,1-1 0,0 1 0,-1 1 0,1-1 1,0 0-1,-1 1 0,1-1 0,0 1 0,5 0 0,-7 0 5,1 0 0,-1 1 1,0-1-1,0 0 0,1 1 0,-1-1 1,0 1-1,0 0 0,0-1 0,0 1 1,0 0-1,0 0 0,0 0 0,0-1 1,0 1-1,0 0 0,0 0 1,1 2-1,1 4 47,-1-1 0,1 1 0,-1 0 0,0 0 0,-1 0 0,0 0 1,1 10-1,-2-16-65,-8-31 0,-2-1 0,-1 1 0,-16-30 0,38 72-3715,17 6-7779,-8-13 1495</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5.782"/>
    </inkml:context>
    <inkml:brush xml:id="br0">
      <inkml:brushProperty name="width" value="0.025" units="cm"/>
      <inkml:brushProperty name="height" value="0.025" units="cm"/>
    </inkml:brush>
  </inkml:definitions>
  <inkml:trace contextRef="#ctx0" brushRef="#br0">99 278 20211,'0'0'3080,"-10"3"-448,6-2-2514,-1 1 0,1-1 0,0 1 0,0 0 0,-1 1 0,1-1 0,1 1-1,-1-1 1,0 1 0,1 1 0,-1-1 0,1 0 0,0 1 0,0-1 0,0 1 0,1 0 0,-1 0 0,1 0-1,0 0 1,0 1 0,0-1 0,-2 9 0,1-1 23,0 1 0,1-1 0,0 0 0,1 1 1,0-1-1,2 18 0,-1-29-134,0 0-1,0 0 1,0 0 0,0 0 0,0 0 0,0 0 0,0 0 0,0 0 0,1 0-1,-1-1 1,0 1 0,1 0 0,-1 0 0,0 0 0,1 0 0,-1 0 0,1-1-1,-1 1 1,1 0 0,0 0 0,-1-1 0,1 1 0,0-1 0,0 1 0,-1 0-1,1-1 1,0 1 0,0-1 0,0 0 0,0 1 0,-1-1 0,1 0-1,0 1 1,0-1 0,0 0 0,0 0 0,0 0 0,0 0 0,0 0 0,0 0-1,0 0 1,0 0 0,0 0 0,0 0 0,0-1 0,-1 1 0,1 0 0,0-1-1,0 1 1,0 0 0,1-2 0,3 0 28,0-1 1,0 0-1,-1 0 1,1 0-1,-1-1 1,0 1-1,7-8 0,15-23 293,-1-1 0,-2-2 0,29-61 0,41-123 864,-84 192-1192,-39 171 0,22-105 0,0 0 0,3 0 0,1 0 0,1 1 0,4 46 0,0-81-121,-1-1 1,0 1-1,1-1 0,0 0 0,-1 1 1,1-1-1,0 0 0,0 0 1,0 0-1,1 1 0,-1-1 1,0 0-1,1-1 0,-1 1 0,1 0 1,0 0-1,0-1 0,0 1 1,-1-1-1,2 1 0,-1-1 0,0 0 1,0 0-1,0 0 0,0 0 1,4 1-1,-4-1-181,0-1 0,1 0 0,-1 0 0,0 0 0,0 0 0,0 0 0,0 0 0,0 0 0,0-1 0,0 1 0,0-1 0,0 1 0,0-1 0,0 0 0,0 0 1,-1 0-1,1 0 0,0 0 0,0 0 0,-1 0 0,1-1 0,-1 1 0,1-1 0,-1 1 0,0-1 0,1 1 0,-1-1 0,0 0 0,0 0 0,1-3 0,10-22-15105</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6.329"/>
    </inkml:context>
    <inkml:brush xml:id="br0">
      <inkml:brushProperty name="width" value="0.025" units="cm"/>
      <inkml:brushProperty name="height" value="0.025" units="cm"/>
    </inkml:brush>
  </inkml:definitions>
  <inkml:trace contextRef="#ctx0" brushRef="#br0">167 83 15278,'0'-9'5664,"0"0"-4306,0 3-406,1 1-1,-1-1 1,-1 0 0,1 1-1,-1-1 1,-2-10 0,3 15-824,-1 1 1,1-1 0,-1 0 0,1 0 0,-1 0 0,1 0-1,-1 1 1,1-1 0,-1 0 0,0 0 0,1 1 0,-1-1-1,0 1 1,0-1 0,1 1 0,-1-1 0,0 1 0,0-1-1,0 1 1,-1-1 0,0 1-56,0 0 1,0 0-1,0 0 0,0 0 1,1 0-1,-1 0 0,0 1 1,0-1-1,0 1 0,0-1 1,0 1-1,0 0 0,1 0 1,-3 1-1,-6 4-73,0 0 0,1 0 0,-1 1 0,2 1 0,-1-1 0,1 2 0,0-1 0,1 1 0,0 0 0,0 0 0,1 1 0,0 0 0,-6 15 0,12-25 0,0 1 0,0 0 0,-1-1 0,1 1 0,0 0 0,0-1 0,0 1 0,0-1 0,0 1 0,0 0 0,1-1 0,-1 1 0,0 0 0,0-1 0,0 1 0,1-1 0,-1 1 0,0 0 0,0-1 0,1 1 0,-1-1 0,1 1 0,-1-1 0,0 1 0,1-1 0,-1 0 0,1 1 0,-1-1 0,1 1 0,-1-1 0,1 0 0,0 1 0,0-1 0,29 4 0,30-13 0,-42 4 0,0 1 0,1 0 0,-1 2 0,25-1 0,-42 3 0,0 0 0,0 1 0,-1-1 0,1 0 0,0 0 0,0 1 0,0-1 0,0 1 0,-1-1 0,1 1 0,0-1 0,0 1 0,-1-1 0,1 1 0,0 0 0,-1-1 0,1 1 0,-1 0 0,1 0 0,-1-1 0,1 1 0,-1 0 0,1 0 0,-1 0 0,0-1 0,1 1 0,-1 0 0,0 0 0,0 0 0,0 0 0,0 0 0,0 0 0,0 0 0,0 0 0,0 0 0,0-1 0,0 1 0,0 0 0,0 0 0,-1 0 0,1 0 0,0 0 0,-1 0 0,1-1 0,-2 2 0,-17 41 0,8-28 0,-2 0 0,0-1 0,-29 24 0,34-32 0,0-1 0,0 1 0,0-1 0,-1 0 0,1-1 0,-1 0 0,0 0 0,0-1 0,-17 3 0,25-6-90,1 1-1,-1-1 1,1 0 0,-1 0-1,1-1 1,-1 1-1,1 0 1,-1 0 0,0 0-1,1 0 1,-1 0 0,1-1-1,-1 1 1,1 0 0,-1 0-1,1-1 1,-1 1-1,1 0 1,-1-1 0,1 1-1,0 0 1,-1-1 0,1 1-1,0-1 1,-1 1-1,1-1 1,0 1 0,-1-1-1,1 1 1,0-1 0,0 1-1,0-1 1,-1 1 0,1-1-1,0 1 1,0-1-1,0 0 1,0 1 0,0-1-1,0 1 1,0-1 0,0 1-1,0-1 1,1 0-1,5-29-10966,8 4-6266</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6.684"/>
    </inkml:context>
    <inkml:brush xml:id="br0">
      <inkml:brushProperty name="width" value="0.025" units="cm"/>
      <inkml:brushProperty name="height" value="0.025" units="cm"/>
    </inkml:brush>
  </inkml:definitions>
  <inkml:trace contextRef="#ctx0" brushRef="#br0">61 89 23350,'0'0'8339,"9"-3"-7373,-4 2-926,-2 0-37,0 1-1,0-1 1,0 0-1,0 0 1,0 0-1,0-1 1,0 1-1,0-1 0,0 1 1,0-1-1,-1 0 1,1 0-1,-1 0 1,1-1-1,-1 1 1,0 0-1,0-1 1,0 0-1,0 1 1,-1-1-1,1 0 1,-1 0-1,1 0 1,-1 0-1,0 0 1,0 0-1,-1 0 1,2-5-1,-2 7-2,0 0 0,-1 1 0,1-1 0,0 0 0,0 0 0,-1 0 0,1 0 0,0 1 0,-1-1 0,1 0 0,-1 0 0,1 1 0,-1-1 0,1 0 0,-1 1 0,1-1 0,-1 1 0,0-1 0,1 1 0,-1-1 0,0 1 0,0-1 0,1 1 0,-1-1 0,0 1 0,0 0 0,0 0 0,1-1 0,-1 1 0,0 0 0,0 0 0,0 0 0,0 0 0,1 0 0,-1 0 0,0 0 0,0 0 0,0 0 0,0 0 0,0 1 0,1-1 0,-1 0 0,-1 1 0,-1 0 0,-1 0 0,1 0 0,-1 0 0,1 0 0,-1 0 0,1 1 0,0 0 0,0 0 0,-5 3 0,0 4 0,0 1 0,1-1 0,1 2 0,0-1 0,0 0 0,0 1 0,2 0 0,-1 1 0,2-1 0,-1 1 0,1-1 0,1 1 0,0 0 0,0 23 0,2-34 0,0 1 1,0-1-1,0 1 0,0-1 0,1 0 1,-1 1-1,0-1 0,0 0 1,1 0-1,-1 1 0,1-1 1,-1 0-1,1 0 0,0 1 0,0-1 1,-1 0-1,1 0 0,0 0 1,0 0-1,0 0 0,0 0 0,0 0 1,0-1-1,2 2 0,0-1 1,0 0 0,-1 0-1,1 0 1,0-1-1,0 1 1,0-1 0,0 1-1,0-1 1,-1 0-1,1-1 1,4 1 0,3-2-14,-1 0 1,1 0 0,0-1 0,0-1 0,16-8-1,20-18-2149,-6-6-5851,-21 12 502</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7.054"/>
    </inkml:context>
    <inkml:brush xml:id="br0">
      <inkml:brushProperty name="width" value="0.025" units="cm"/>
      <inkml:brushProperty name="height" value="0.025" units="cm"/>
    </inkml:brush>
  </inkml:definitions>
  <inkml:trace contextRef="#ctx0" brushRef="#br0">1 132 19731,'0'0'12161,"10"-3"-11419,-2 1-722,1-1 1,-1 0 0,0 0 0,0-1 0,0 0 0,0 0 0,9-8-1,-13 9-21,-1 0-1,1 0 0,-1 0 1,0 0-1,0-1 0,0 1 1,0-1-1,-1 0 0,0 0 1,0 0-1,0 0 0,0 0 1,0 0-1,-1 0 0,0-1 1,0 1-1,0-1 0,0 1 1,0-7-1,-1 11 2,0 0 0,0-1 0,0 1 0,0-1 0,0 1 0,0 0 0,0-1 0,0 1 0,0 0 0,0-1 0,0 1 0,0 0 0,-1-1 0,1 1 0,0 0 0,0-1 0,0 1 0,0 0 0,-1-1 0,1 1 0,0 0 0,0-1 0,-1 1 0,1 0 0,0 0 0,0 0 0,-1-1 0,1 1 0,0 0 0,-1 0 0,1 0 0,0-1 0,-1 1 0,1 0 0,0 0 0,-1 0 0,1 0 0,0 0 0,-1 0 0,-17 7 0,-13 17 0,24-14 0,-1 0 0,2 1 0,-1 0 0,2 0 0,-1 0 0,1 1 0,1-1 0,0 1 0,1 0 0,0 1 0,-1 14 0,4-26 0,0 0 0,0-1 0,0 1 0,0 0 0,1 0 0,-1-1 0,0 1 0,0 0 0,0-1 0,1 1 0,-1 0 0,0-1 0,1 1 0,-1 0 0,0-1 0,1 1 0,-1-1 0,1 1 0,-1-1 0,1 1 0,-1-1 0,1 1 0,0-1 0,-1 1 0,1-1 0,0 0 0,0 1 0,27 4 0,27-10 0,-44 3-550,-1-1 0,-1 0 0,1-1 1,-1 0-1,17-10 0,13-11-6977</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7.980"/>
    </inkml:context>
    <inkml:brush xml:id="br0">
      <inkml:brushProperty name="width" value="0.025" units="cm"/>
      <inkml:brushProperty name="height" value="0.025" units="cm"/>
    </inkml:brush>
  </inkml:definitions>
  <inkml:trace contextRef="#ctx0" brushRef="#br0">160 387 5862,'0'0'19928,"-10"-5"-17948,8 3-1905,-1 0 0,0 1-1,1-1 1,-1 0 0,0 1 0,0 0-1,0 0 1,0 0 0,0 0 0,-1 0-1,1 1 1,0-1 0,0 1 0,0 0-1,-1 0 1,1 0 0,0 0 0,0 1-1,-1-1 1,1 1 0,0 0 0,0 0-1,0 0 1,0 0 0,0 1-1,0-1 1,0 1 0,1-1 0,-5 4-1,0 1 65,1-1 0,-1 1 0,1 0 0,-9 12 0,14-17-116,-1 1-1,1 0 1,-1 0 0,1 0 0,0 0-1,0 0 1,0 0 0,0 0-1,0 0 1,1 0 0,-1 1 0,1-1-1,-1 0 1,1 1 0,0-1 0,0 0-1,0 0 1,0 1 0,0-1-1,1 0 1,-1 0 0,2 5 0,-1-6-15,-1-1 0,1 1 0,0 0 0,0 0 0,0-1 0,0 1 0,0-1 0,0 1 0,0-1 0,0 1 1,0-1-1,0 0 0,0 1 0,0-1 0,0 0 0,0 0 0,0 0 0,0 0 0,0 0 0,0 0 1,0 0-1,0 0 0,1 0 0,0-1 0,28-7 265,-21 2-223,-1 0 1,1-1-1,-1 0 1,-1 0 0,1 0-1,-1-1 1,-1-1-1,1 1 1,-1-1 0,-1 0-1,0 0 1,0-1-1,-1 0 1,0 1-1,0-1 1,-1-1 0,-1 1-1,0 0 1,0-1-1,0-10 1,-6 47-51,2-16 0,1 0 0,-1 0 0,2 0 0,-1 1 0,3 15 0,-2-24 0,0 0 0,0-1 0,1 1 0,-1-1 0,1 1 0,0-1 0,-1 1 0,1-1 0,0 1 0,0-1 0,0 1 0,0-1 0,0 0 0,0 0 0,0 1 0,0-1 0,1 0 0,-1 0 0,0 0 0,1 0 0,-1 0 0,1-1 0,-1 1 0,1 0 0,-1-1 0,1 1 0,-1-1 0,1 0 0,0 1 0,-1-1 0,1 0 0,0 0 0,-1 0 0,1 0 0,0 0 0,-1 0 0,1-1 0,0 1 0,-1 0 0,1-1 0,-1 1 0,3-2 0,5-1 0,0-1 0,0 0 0,0-1 0,0 1 0,-1-2 0,1 1 0,-1-1 0,-1-1 0,1 1 0,10-14 0,3-3 0,-2-1 0,19-31 0,-27 37 0,0-1 0,-1 0 0,0 0 0,-2-1 0,0 0 0,-2 0 0,0-1 0,-1 0 0,4-37 0,-9 57 0,0 1 0,0 0 0,0 0 0,0 0 0,0 0 0,1 0 0,-1-1 0,0 1 0,0 0 0,0 0 0,0 0 0,0-1 0,0 1 0,0 0 0,0 0 0,0 0 0,0 0 0,0-1 0,0 1 0,0 0 0,0 0 0,0 0 0,0-1 0,0 1 0,0 0 0,0 0 0,0 0 0,0-1 0,0 1 0,-1 0 0,1 0 0,0 0 0,0 0 0,0 0 0,0-1 0,0 1 0,0 0 0,-1 0 0,1 0 0,0 0 0,0 0 0,0 0 0,0-1 0,0 1 0,-1 0 0,1 0 0,0 0 0,0 0 0,0 0 0,-1 0 0,1 0 0,0 0 0,0 0 0,0 0 0,-1 0 0,1 0 0,0 0 0,0 0 0,0 0 0,0 0 0,-1 0 0,1 0 0,0 1 0,-7 6 0,7-6 0,-25 40 0,1 2 0,-32 85 0,51-115 0,0 0 0,0 0 0,2 0 0,-1 1 0,2 0 0,0 0 0,0 14 0,2-26 0,0 0 0,1 0 0,-1 0 0,1 1 0,-1-1 0,1 0 0,0 0 0,0 0 0,0 0 0,0-1 0,0 1 0,1 0 0,-1 0 0,0-1 0,1 1 0,-1-1 0,1 1 0,0-1 0,-1 0 0,1 1 0,0-1 0,0 0 0,0 0 0,0 0 0,0 0 0,0-1 0,0 1 0,0-1 0,0 1 0,0-1 0,1 0 0,-1 1 0,3-1 0,11 1 0,1 0 0,-1-1 0,23-3 0,-28 2 0,1 0-779,0 0-1,1-1 1,-1-1-1,0 0 1,-1-1 0,1 0-1,-1 0 1,15-9-1,-4-4-6555</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8.336"/>
    </inkml:context>
    <inkml:brush xml:id="br0">
      <inkml:brushProperty name="width" value="0.025" units="cm"/>
      <inkml:brushProperty name="height" value="0.025" units="cm"/>
    </inkml:brush>
  </inkml:definitions>
  <inkml:trace contextRef="#ctx0" brushRef="#br0">0 71 21717,'0'0'11050,"71"-43"-14189,-35 30-3235,-5-1-4997</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8.702"/>
    </inkml:context>
    <inkml:brush xml:id="br0">
      <inkml:brushProperty name="width" value="0.025" units="cm"/>
      <inkml:brushProperty name="height" value="0.025" units="cm"/>
    </inkml:brush>
  </inkml:definitions>
  <inkml:trace contextRef="#ctx0" brushRef="#br0">0 15 18353,'0'0'14190,"12"16"-17649,1-29-2787,-2-5-7656</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9.468"/>
    </inkml:context>
    <inkml:brush xml:id="br0">
      <inkml:brushProperty name="width" value="0.025" units="cm"/>
      <inkml:brushProperty name="height" value="0.025" units="cm"/>
    </inkml:brush>
  </inkml:definitions>
  <inkml:trace contextRef="#ctx0" brushRef="#br0">120 679 15439,'-25'9'1115,"14"-5"-751,0 0 0,1 0-1,0 1 1,0 0 0,0 1 0,-14 11 0,16-4 466,16-8-123,25-4 104,-29-1-778,46-5 629,0-3 1,0-1-1,48-17 1,-21 6-84,1132-232 1850,-1034 224-2402,1431-260-470,-1457 253-601,139-26 526,-194 48-3470,1 6-3829,-124 8-95</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26.702"/>
    </inkml:context>
    <inkml:brush xml:id="br0">
      <inkml:brushProperty name="width" value="0.025" units="cm"/>
      <inkml:brushProperty name="height" value="0.025" units="cm"/>
    </inkml:brush>
  </inkml:definitions>
  <inkml:trace contextRef="#ctx0" brushRef="#br0">2 72 10954,'0'0'3502,"0"-9"22,0-2-2410,-1 7-568,1 0 0,0 0 0,0 0 0,0 0 0,1 0 0,-1 0 0,3-7 0,-4 23 3037,4 11-2669,0 2-382,-1 21 365,29 469 1708,-30-505-2580,9 51 43,-10-59-40,1 0 0,-1 0 0,1 1 0,-1-1 0,1 0 0,0 0 0,0 0 0,0 0 0,0 0 0,0-1 0,0 1 0,1 0 0,-1 0 0,1-1 1,-1 1-1,1-1 0,-1 1 0,1-1 0,0 0 0,0 1 0,3 0 0,-4-2-25,1 0 1,0 0-1,0 0 1,-1-1-1,1 1 1,0 0-1,-1-1 0,1 0 1,0 1-1,-1-1 1,1 0-1,-1 0 1,1 0-1,-1 0 1,1 0-1,-1 0 0,0 0 1,1 0-1,-1-1 1,0 1-1,0 0 1,1-3-1,27-41-15,-23 34 9,227-460 3,-203 405 0,-22 46 0,6-10 0,14-44 0,-24 67-3491,3 6-5248,-5 1 7121</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27.980"/>
    </inkml:context>
    <inkml:brush xml:id="br0">
      <inkml:brushProperty name="width" value="0.025" units="cm"/>
      <inkml:brushProperty name="height" value="0.025" units="cm"/>
    </inkml:brush>
  </inkml:definitions>
  <inkml:trace contextRef="#ctx0" brushRef="#br0">96 0 16239,'0'0'10581,"-3"11"-9561,-55 244 3185,38-123-5320,17-102-2848,0 46-1,1-102-1203,-5-9-2836</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28.353"/>
    </inkml:context>
    <inkml:brush xml:id="br0">
      <inkml:brushProperty name="width" value="0.025" units="cm"/>
      <inkml:brushProperty name="height" value="0.025" units="cm"/>
    </inkml:brush>
  </inkml:definitions>
  <inkml:trace contextRef="#ctx0" brushRef="#br0">1 111 15887,'0'0'6668,"4"-10"-4827,-2 5-1659,-1 2-76,0 0 1,0-1-1,0 1 1,1 0-1,0 0 1,-1 0-1,1 0 1,0 0-1,1 1 1,-1-1 0,0 1-1,1-1 1,-1 1-1,1 0 1,0 0-1,0 0 1,0 0-1,0 0 1,0 1-1,0-1 1,4 0-1,42-11 312,1 3-1,0 2 0,1 2 1,-1 3-1,66 3 0,-111 0-417,0 0 0,1 1-1,-1-1 1,0 1 0,0 1 0,0-1-1,0 1 1,0 0 0,0 0 0,-1 0-1,1 1 1,0-1 0,-1 1 0,0 0-1,0 1 1,6 5 0,-8-7 81,0 1 0,-1-1 1,1 1-1,-1 0 0,0-1 1,0 1-1,0 0 0,0 0 0,0 0 1,-1 0-1,1 0 0,-1 0 1,0 0-1,0 0 0,0 0 0,0 0 1,0 0-1,-1 1 0,1-1 1,-1-1-1,0 1 0,0 0 0,0 0 1,0 0-1,-1 0 0,1-1 1,-1 1-1,0-1 0,-3 5 0,-7 9 36,-1-1 0,-1 0 0,0-1 0,-1 0 0,-30 21 0,6-9-14,-60 30 0,96-54-88,-1-1 0,1 1 0,-1 0 1,1-1-1,-1 0 0,0 0 0,0 0 0,-7 0 0,11-1-23,0 0 0,0 0-1,0 0 1,0 0 0,-1 0-1,1 0 1,0 0 0,0 0-1,0 0 1,-1 0 0,1 0 0,0 0-1,0-1 1,0 1 0,0 0-1,0 0 1,-1 0 0,1 0 0,0 0-1,0-1 1,0 1 0,0 0-1,0 0 1,0 0 0,0 0 0,0-1-1,-1 1 1,1 0 0,0 0-1,0 0 1,0-1 0,0 1-1,0 0 1,0 0 0,0 0 0,0-1-1,0 1 1,0 0 0,0 0-1,1 0 1,-1-1 0,0 1 0,0 0-1,0 0 1,0 0 0,0 0-1,0-1 1,0 1 0,17-21-1227,12-9-5780,3-4-6662</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29.411"/>
    </inkml:context>
    <inkml:brush xml:id="br0">
      <inkml:brushProperty name="width" value="0.025" units="cm"/>
      <inkml:brushProperty name="height" value="0.025" units="cm"/>
    </inkml:brush>
  </inkml:definitions>
  <inkml:trace contextRef="#ctx0" brushRef="#br0">48 0 16143,'0'0'13720,"1"11"-12818,1 21-408,-2 0 0,-1 0 0,-11 60-1,5-56-657,-3 4-221,2-1 1,2 1-1,2 1 1,1 78-1,9-100-9705,-3-13 1602</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0.234"/>
    </inkml:context>
    <inkml:brush xml:id="br0">
      <inkml:brushProperty name="width" value="0.025" units="cm"/>
      <inkml:brushProperty name="height" value="0.025" units="cm"/>
    </inkml:brush>
  </inkml:definitions>
  <inkml:trace contextRef="#ctx0" brushRef="#br0">7 0 13741,'0'0'13736,"-1"12"-12460,-4 268 2738,5-276-4014,0-1 0,0 1 0,1 0 0,0-1 0,0 1 0,0 0 0,0-1 0,0 1 0,1-1 0,-1 1 0,3 3 0,-3-7 0,-1 1 0,0-1 0,1 1 0,-1-1 0,1 0 0,-1 1 0,1-1 0,-1 1 0,1-1 0,-1 0 0,1 0 0,0 1 0,-1-1 0,1 0 0,-1 0 0,1 0 0,0 1 0,-1-1 0,1 0 0,0 0 0,-1 0 0,1 0 0,0 0 0,-1 0 0,2-1 0,-1 1 0,1-1 0,0 0 0,0 0 0,-1 0 0,1 0 0,-1 0 0,1-1 0,-1 1 0,0 0 0,1-1 0,-1 1 0,0-1 0,1-1 0,11-16 0,-2 0 0,0-1 0,-1 0 0,-1-1 0,-1 0 0,-1 0 0,0-1 0,-2 0 0,-1 0 0,0 0 0,0-23 0,-5 45-70,1 0 0,0 0 0,0-1 0,0 1 0,0 0 0,0 0 0,0-1 0,0 1 0,1 0 0,-1 0 0,0 0 0,0-1 0,0 1 0,0 0 0,0 0 0,0 0 0,0-1 0,0 1 0,1 0 1,-1 0-1,0 0 0,0-1 0,0 1 0,0 0 0,0 0 0,1 0 0,-1 0 0,0 0 0,0 0 0,0-1 0,1 1 0,-1 0 0,0 0 0,0 0 0,1 0 0,-1 0 0,0 0 0,0 0 0,0 0 0,1 0 0,-1 0 0,14 5-10050,-4-2-2061</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0.776"/>
    </inkml:context>
    <inkml:brush xml:id="br0">
      <inkml:brushProperty name="width" value="0.025" units="cm"/>
      <inkml:brushProperty name="height" value="0.025" units="cm"/>
    </inkml:brush>
  </inkml:definitions>
  <inkml:trace contextRef="#ctx0" brushRef="#br0">11 81 12684,'0'0'14264,"-11"-12"-12662,13 8-1543,1 1 0,0 0 0,-1 0 0,1 1 0,0-1 0,0 1 0,1-1-1,-1 1 1,0 0 0,1 0 0,-1 0 0,1 1 0,0-1 0,0 1 0,-1 0 0,1 0 0,0 0 0,0 1 0,0-1 0,8 1 0,-11 1-50,0 0 0,0 0-1,0 0 1,0 1 0,-1-1-1,1 0 1,0 1 0,-1-1-1,1 0 1,-1 1 0,1-1 0,-1 1-1,0-1 1,0 0 0,1 1-1,-1-1 1,0 1 0,0-1-1,0 1 1,-1 1 0,-1 32 75,0-28 198,0 0 0,0 0-1,-1 0 1,0 0 0,0-1 0,-1 1-1,0-1 1,-9 11 0,11-57-106,4 25-176,1-1 0,1 1 0,0 0 0,9-18 0,-13 33 0,1-1 0,0 1 0,-1 0 0,1-1 0,0 1 0,0 0 0,-1 0 0,1 0 0,0-1 0,0 1 0,-1 0 0,1 0 0,0 0 0,0 0 0,-1 0 0,1 1 0,0-1 0,0 0 0,-1 0 0,1 0 0,0 1 0,0-1 0,-1 0 0,1 1 0,0-1 0,-1 1 0,1-1 0,-1 0 0,1 2 0,4 0-32,1-2-460,0 0 0,-1 0 0,1-1 0,-1 1 0,1-1 0,-1-1 0,1 1 0,6-3 1,23-14-8700,-17 8 644</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1.118"/>
    </inkml:context>
    <inkml:brush xml:id="br0">
      <inkml:brushProperty name="width" value="0.025" units="cm"/>
      <inkml:brushProperty name="height" value="0.025" units="cm"/>
    </inkml:brush>
  </inkml:definitions>
  <inkml:trace contextRef="#ctx0" brushRef="#br0">6 19 9897,'0'0'11243,"-6"-14"-14478,6 9-4356</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2.335"/>
    </inkml:context>
    <inkml:brush xml:id="br0">
      <inkml:brushProperty name="width" value="0.025" units="cm"/>
      <inkml:brushProperty name="height" value="0.025" units="cm"/>
    </inkml:brush>
  </inkml:definitions>
  <inkml:trace contextRef="#ctx0" brushRef="#br0">62 144 10025,'12'-22'10593,"4"-6"-7110,33-59-2584,-49 87-878,0 0 0,1-1 0,-1 1 0,0-1 0,0 1 0,0 0 0,1-1 0,-1 1 0,0 0 0,0-1 0,1 1 0,-1 0 0,0-1 0,0 1 0,1 0 1,-1 0-1,0-1 0,1 1 0,-1 0 0,1 0 0,-1 0 0,0 0 0,1-1 0,-1 1 0,1 0 0,-1 0 0,0 0 0,1 0 0,-1 0 0,1 0 0,-1 0 0,0 0 0,1 0 0,0 0 1,7 15 157,1 32-175,-8-38 207,24 203 1624,-20-69 2512,-5-142-4338,0 0 0,0 0 0,0 0-1,0 0 1,0 0 0,0 0 0,-1-1 0,1 1 0,0 0-1,-1 0 1,1 0 0,0 0 0,-1 0 0,1 0-1,-1 0 1,0-1 0,1 1 0,-1 0 0,0 0-1,1-1 1,-1 1 0,0 0 0,0-1 0,1 1 0,-1-1-1,0 1 1,0-1 0,-2 1 0,0 0 4,0 0 1,0-1-1,-1 0 1,1 1 0,0-1-1,0 0 1,-1 0-1,1-1 1,-4 0-1,-3-1-2,-1-1-1,1 0 1,0 0-1,0-1 1,-10-6-1,14 7-97,0-1 0,1 0 0,-1 0 0,1 0 0,-1-1 0,1 0-1,0 0 1,1 0 0,0 0 0,-1-1 0,-5-12 0,8 14-71,1-1-1,-1 1 1,1-1 0,0 0 0,0 0-1,1 0 1,-1 1 0,1-1 0,0 0-1,1 0 1,-1 0 0,1 0 0,0 0-1,0 1 1,0-1 0,1 0 0,-1 1-1,4-6 1,36-71-12238,-16 33 433</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2.694"/>
    </inkml:context>
    <inkml:brush xml:id="br0">
      <inkml:brushProperty name="width" value="0.025" units="cm"/>
      <inkml:brushProperty name="height" value="0.025" units="cm"/>
    </inkml:brush>
  </inkml:definitions>
  <inkml:trace contextRef="#ctx0" brushRef="#br0">1 1 16560,'0'0'12620,"28"53"-12813,-8-43-2753,-4-1-3300,-1-4-6630</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3.050"/>
    </inkml:context>
    <inkml:brush xml:id="br0">
      <inkml:brushProperty name="width" value="0.025" units="cm"/>
      <inkml:brushProperty name="height" value="0.025" units="cm"/>
    </inkml:brush>
  </inkml:definitions>
  <inkml:trace contextRef="#ctx0" brushRef="#br0">130 39 17681,'0'0'10420,"-8"0"-9571,3 0-771,1-1-65,-1 1 0,1-1 0,-1 1 1,1 0-1,-1 0 0,1 1 0,0-1 0,-1 1 1,1 0-1,0 0 0,-1 1 0,1-1 1,0 1-1,0 0 0,0 0 0,0 1 1,0-1-1,1 1 0,-1-1 0,1 1 0,0 0 1,0 0-1,-4 5 0,5-5 8,0-1 1,1 0-1,-1 1 1,1 0-1,-1-1 0,1 1 1,0 0-1,0-1 0,0 1 1,1 0-1,-1 0 0,1 0 1,-1 0-1,1 0 1,0 0-1,0 0 0,0 0 1,0 0-1,1-1 0,1 7 1,-1-7-13,1-1 1,-1 1 0,0-1-1,1 0 1,0 1 0,-1-1-1,1 0 1,0 0-1,-1 0 1,1 0 0,0 0-1,0-1 1,0 1 0,0 0-1,0-1 1,0 1 0,0-1-1,0 0 1,0 0-1,0 0 1,0 0 0,0 0-1,0 0 1,0-1 0,0 1-1,0 0 1,0-1 0,0 0-1,0 1 1,3-3-1,7-2-361,1-1-1,-1 0 0,-1-1 1,1-1-1,-1 0 0,0 0 0,-1-1 1,0 0-1,0-1 0,-1 0 1,0-1-1,-1 1 0,9-17 0,-10 10-374,-11 15 301,-17 28 629,-10 41 1128,29-63-1253,1 0 0,-1 1 0,1-1 0,0 1 0,0-1 0,1 1 0,-1-1 0,1 1 0,0-1 1,0 1-1,1 0 0,-1-1 0,3 8 0,-3-11-122,1-1 1,-1 1-1,0-1 1,1 1-1,-1-1 1,1 1-1,-1-1 1,1 0-1,0 1 1,-1-1-1,1 0 1,-1 0-1,1 1 1,0-1-1,-1 0 1,1 0-1,0 0 1,-1 0-1,1 1 1,-1-1-1,1 0 1,0 0-1,-1-1 1,1 1-1,0 0 1,-1 0-1,1 0 1,0 0-1,-1 0 1,2-1-1,19-8-3513,1-9-2534</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3.484"/>
    </inkml:context>
    <inkml:brush xml:id="br0">
      <inkml:brushProperty name="width" value="0.025" units="cm"/>
      <inkml:brushProperty name="height" value="0.025" units="cm"/>
    </inkml:brush>
  </inkml:definitions>
  <inkml:trace contextRef="#ctx0" brushRef="#br0">62 0 16816,'-5'12'2877,"-9"27"218,2-1 1,-14 79-1,23-99-2822,2 0 0,0-1 0,2 21 0,-1-37-267,0 0-1,0 1 1,0-1-1,1 0 1,-1 0-1,0 1 1,1-1 0,-1 0-1,1 0 1,-1 0-1,1 1 1,0-1-1,-1 0 1,1 0-1,0 0 1,0 0-1,-1 0 1,1-1 0,0 1-1,0 0 1,0 0-1,0 0 1,1-1-1,-1 1 1,0-1-1,0 1 1,0-1-1,0 1 1,1-1 0,-1 0-1,0 1 1,0-1-1,1 0 1,-1 0-1,0 0 1,0 0-1,1 0 1,-1 0 0,0 0-1,0-1 1,1 1-1,-1 0 1,0-1-1,0 1 1,0-1-1,1 1 1,1-2-1,6-2-17,0 0-1,0 0 0,0-1 1,13-10-1,-2-1-544,-14 10 485,0 1 1,0 0 0,1 0 0,-1 0-1,1 1 1,0 0 0,1 0-1,-1 1 1,1-1 0,-1 2-1,1-1 1,10-1 0,-18 5 95,1-1 0,0 0 0,0 1 0,0-1 0,-1 0 0,1 1 0,0-1 0,0 1 0,-1-1 0,1 1 0,0-1 0,-1 1 0,1 0 0,-1-1 0,1 1 0,0 0 0,-1 0 0,0-1 0,1 1 0,-1 0 0,1 0 0,-1 0 0,0-1 0,0 1 0,0 0 0,1 0 0,-1 0 0,0 2 0,3 31 676,-3-25-569,1 18 218,-1-17-146,0-1-1,0 1 1,1-1-1,1 0 1,-1 1-1,7 17 1,-8-26-203,1 0 0,0 0 1,0-1-1,-1 1 0,1 0 1,0-1-1,0 1 0,0 0 1,0-1-1,-1 1 0,1-1 1,0 1-1,0-1 0,0 0 1,0 1-1,0-1 0,0 0 1,0 0-1,1 0 0,-1 0 1,0 0-1,0 0 0,0 0 1,0 0-1,0 0 0,0 0 1,0 0-1,0-1 0,0 1 1,0 0-1,0-1 0,0 1 1,0-1-1,0 1 0,-1-1 1,1 0-1,0 1 0,0-1 1,0 0-1,-1 0 0,2 0 1,0-1-42,1 0 0,-1 0 0,0 1 0,0-1 0,0 0 0,0-1 0,-1 1 0,1 0 0,0 0 1,-1-1-1,0 1 0,1-1 0,-1 1 0,0-1 0,1-3 0,-1 6-11,0 0 0,0 0-1,1 0 1,-1 0 0,0 0 0,0 0-1,1-1 1,-1 1 0,0-1-1,0 1 1,0 0 0,0-1 0,1 0-1,-1 1 1,0-1 0,0 0 0,0 0-1,1-1 1,0-2 143,0 0 0,-1 0 0,1 0 0,-1 0 0,0-1 0,0 1 0,-1 0 0,1-1 0,-1 1 0,0-1 0,0 1 0,-1-6 0,1 8-57,0 0 0,0 0 1,-1 0-1,1 1 0,0-1 1,-1 0-1,1 0 1,-1 1-1,1-1 0,-1 0 1,0 1-1,1-1 0,-1 0 1,0 1-1,0-1 1,0 1-1,-1 0 0,1-1 1,0 1-1,0 0 1,-1 0-1,1-1 0,-1 1 1,1 0-1,-1 1 0,1-1 1,-1 0-1,0 0 1,1 1-1,-1-1 0,0 1 1,-2-1-1,23 16-2105,36-10-6951,-19-5 961</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3.841"/>
    </inkml:context>
    <inkml:brush xml:id="br0">
      <inkml:brushProperty name="width" value="0.025" units="cm"/>
      <inkml:brushProperty name="height" value="0.025" units="cm"/>
    </inkml:brush>
  </inkml:definitions>
  <inkml:trace contextRef="#ctx0" brushRef="#br0">1 0 22838,'0'0'8263,"48"29"-8070,-25-24-161,0-1-705,-1-3-736,-2 1-673,-8-2-1025,-4 1-1089</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4.182"/>
    </inkml:context>
    <inkml:brush xml:id="br0">
      <inkml:brushProperty name="width" value="0.025" units="cm"/>
      <inkml:brushProperty name="height" value="0.025" units="cm"/>
    </inkml:brush>
  </inkml:definitions>
  <inkml:trace contextRef="#ctx0" brushRef="#br0">0 11 18385,'0'0'14382,"49"1"-14382,-10-5 0,2-1 0,1 2 0,-4 3 0,-3 0 0,-7 0-2306,-8 0-3844,-6 0-4260</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4.769"/>
    </inkml:context>
    <inkml:brush xml:id="br0">
      <inkml:brushProperty name="width" value="0.025" units="cm"/>
      <inkml:brushProperty name="height" value="0.025" units="cm"/>
    </inkml:brush>
  </inkml:definitions>
  <inkml:trace contextRef="#ctx0" brushRef="#br0">16 380 16912,'0'0'2957,"-3"10"412,-7 32-508,10-42-2768,-1 1 0,1 0 0,0 0 0,-1 0 0,1-1 0,0 1-1,0 0 1,0 0 0,0 0 0,0 0 0,0 0 0,0-1 0,0 1 0,0 0-1,0 0 1,0 0 0,0 0 0,1-1 0,-1 1 0,0 0 0,1 0 0,-1-1-1,1 1 1,-1 0 0,1 0 0,-1-1 0,1 1 0,-1-1 0,1 1 0,-1 0-1,1-1 1,0 1 0,-1-1 0,1 1 0,0-1 0,0 0 0,-1 1 0,2-1-1,1 1 38,0-1 0,0 0 0,0 0 0,-1-1 0,1 1 0,0 0 0,0-1 0,-1 0 0,5-1 0,15-8 151,1-1 0,-2-2 0,0 0 0,-1-1 0,36-31 0,-29 23-221,51-41-115,-2-3 0,113-127 0,-184 188-8,-4 7-31,-7 18-144,-15 32-107,20-50 342,-13 30 11,0-1-69,0 0-1,2 0 0,2 1 0,1 0 0,-9 58 0,18-89-69,0-1-1,0 1 0,0 0 0,0 0 0,0 0 0,0-1 0,0 1 0,0 0 0,0 0 0,0 0 0,0-1 0,1 1 0,-1 0 0,0 0 0,1-1 0,-1 1 0,0 0 0,1-1 0,-1 1 0,1 0 1,-1-1-1,1 1 0,-1-1 0,1 1 0,-1 0 0,1-1 0,0 1 0,-1-1 0,1 0 0,1 1 0,0 0-264,-1-1 1,1 0-1,0 0 0,-1 0 0,1 0 1,0 0-1,0-1 0,-1 1 1,1 0-1,0-1 0,-1 1 0,1-1 1,2-1-1,29-19-5935</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5.097"/>
    </inkml:context>
    <inkml:brush xml:id="br0">
      <inkml:brushProperty name="width" value="0.025" units="cm"/>
      <inkml:brushProperty name="height" value="0.025" units="cm"/>
    </inkml:brush>
  </inkml:definitions>
  <inkml:trace contextRef="#ctx0" brushRef="#br0">203 1 18417,'-11'10'5248,"-16"18"-3332,1 1 0,-40 56 0,57-71-1580,-1 1-1,2 0 0,0 1 1,1 0-1,0 0 0,2 0 1,0 1-1,0 0 1,-2 27-1,6-41-335,1 0 0,0 1 0,0-1 0,0 0 0,1 1 0,-1-1 0,1 0 0,0 1 0,0-1 0,0 0 0,0 0 0,1 0 0,-1 0 0,1 0 0,0 0 0,0 0 0,0-1 0,0 1 0,0 0 0,0-1 0,1 0 0,-1 0 0,1 1 0,0-1 0,0-1 0,-1 1 0,1 0 0,0-1 0,1 0 0,-1 1 0,0-1 0,0 0 0,0-1 0,1 1 0,-1-1 0,0 1 0,7-1 0,3 0 0,-1 1 0,1-2 0,-1 0 0,1-1 0,-1 0 0,0 0 0,0-2 0,0 1 0,15-8 0,-12 4 0,0-1 0,0-1 0,-1 0 0,-1-1 0,0 0 0,0-1 0,-1-1 0,0 0 0,10-13 0,-17 17 0,1 0 0,-1 0 0,0 0 0,-1-1 0,0 0 0,-1 0 0,1 0 0,-2 0 0,1 0 0,-1 0 0,-1-1 0,0 1 0,0-1 0,0 0 0,-2 1 0,1-1 0,-3-10 0,3 17 2,-1 0 1,0 0-1,0 0 0,0 0 1,0 0-1,0 1 0,-1-1 1,1 0-1,-1 1 0,0-1 0,0 1 1,0-1-1,0 1 0,0 0 1,0 0-1,-1 0 0,1 0 1,-5-2-1,2 1 3,-1 0 0,0 1 0,0-1 0,-1 2 0,1-1-1,0 1 1,-1-1 0,-9 1 0,1 0-60,1 2 0,-1-1 0,1 2 0,0 0 0,0 1 0,0 0 0,-20 7 0,5 3-3437,3-3-7270</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35.999"/>
    </inkml:context>
    <inkml:brush xml:id="br0">
      <inkml:brushProperty name="width" value="0.025" units="cm"/>
      <inkml:brushProperty name="height" value="0.025" units="cm"/>
    </inkml:brush>
  </inkml:definitions>
  <inkml:trace contextRef="#ctx0" brushRef="#br0">228 4 9993,'0'0'7602,"-9"-1"-3646,-1 0-3313,0 0-1,0 1 1,0 0-1,0 0 1,0 1-1,0 0 1,0 1-1,0 0 1,1 1-1,-1 0 1,1 0-1,-1 1 1,-15 9-1,19-8-545,1 0-1,-1 0 1,1 1-1,0 0 1,0 0 0,1 1-1,0-1 1,0 1-1,0 0 1,1 0-1,0 0 1,1 0-1,-1 1 1,1-1 0,1 1-1,-1-1 1,1 1-1,1 0 1,0 0-1,0-1 1,0 1-1,3 14 1,-3-19-97,1-1 0,-1 0 0,1 1 0,0-1 0,0 0 0,0 1 0,0-1 0,0 0 0,0 0 0,0 0 0,1 0 0,-1 0 0,1 0 0,0 0 0,-1-1 0,1 1 0,0 0 0,0-1 0,0 0 0,3 2 0,0-1 0,0 0 0,-1 0 0,1-1 0,0 0 0,0 0 0,0 0 0,0-1 0,0 1 0,8-2 0,1 0 0,-1-1 0,1 0 0,-1-1 0,0-1 0,0 0 0,21-10 0,-16 5 0,-1-1 0,1-1 0,28-24 0,-40 30 0,-1 1 0,-1-1 0,1 0 0,-1 0 0,1 0 0,-2-1 0,1 1 0,-1-1 0,1 0 0,-1 0 0,-1 0 0,1-1 0,-1 1 0,-1 0 0,3-11 0,-4 15 0,0 0 0,-1 0 0,1 0 0,0 0 0,-1 1 0,1-1 0,-1 0 0,1 0 0,-1 1 0,0-1 0,0 0 0,0 1 0,0-1 0,0 1 0,0-1 0,0 1 0,-1 0 0,1-1 0,0 1 0,-1 0 0,1 0 0,-1 0 0,1 0 0,-1 0 0,0 0 0,1 0 0,-1 1 0,0-1 0,0 1 0,1-1 0,-1 1 0,0 0 0,-3-1 0,-8-1 0,-1 0 0,0 2 0,-20 0 0,20 0 0,-63 0-1069,25 0-3590,17 0-7966</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9.782"/>
    </inkml:context>
    <inkml:brush xml:id="br0">
      <inkml:brushProperty name="width" value="0.025" units="cm"/>
      <inkml:brushProperty name="height" value="0.025" units="cm"/>
    </inkml:brush>
  </inkml:definitions>
  <inkml:trace contextRef="#ctx0" brushRef="#br0">37 1 16432,'0'0'3491,"-10"53"-1601,1-22-385,0 5-192,3 5-288,3-5-352,3-3-225,0-5-288,0-6-63,3-8-1,3-7 32,-1-2-64,-1-5-513,-1 0-1472,-3-13-2083,0-6-3459</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0.109"/>
    </inkml:context>
    <inkml:brush xml:id="br0">
      <inkml:brushProperty name="width" value="0.025" units="cm"/>
      <inkml:brushProperty name="height" value="0.025" units="cm"/>
    </inkml:brush>
  </inkml:definitions>
  <inkml:trace contextRef="#ctx0" brushRef="#br0">0 1 13741,'0'0'14638,"73"33"-13709,-33-27-481,5-4-288,6-2-64,2 0-992,-4-8-3140,-3-7-5189</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6.706"/>
    </inkml:context>
    <inkml:brush xml:id="br0">
      <inkml:brushProperty name="width" value="0.025" units="cm"/>
      <inkml:brushProperty name="height" value="0.025" units="cm"/>
    </inkml:brush>
  </inkml:definitions>
  <inkml:trace contextRef="#ctx0" brushRef="#br0">162 24 12812,'0'0'11905,"-10"-5"-10838,-34-13-175,41 18-813,1-1 1,-1 1-1,1 0 0,-1 0 1,0 0-1,1 1 0,-1-1 0,1 1 1,-1-1-1,1 1 0,-1 0 1,1 0-1,0 0 0,-1 0 1,1 0-1,0 1 0,0-1 1,0 1-1,0-1 0,0 1 1,0 0-1,0 0 0,1 0 1,-1 0-1,-1 2 0,-3 5 182,0-1 1,1 1-1,0 0 0,-6 14 0,9-17-143,-1 1-1,1-1 0,0 1 0,0-1 1,1 1-1,0 0 0,0 0 0,1 0 1,-1 0-1,2-1 0,-1 1 0,2 8 0,-1-13-91,0 1-1,0-1 1,0 1-1,0-1 1,1 0-1,-1 1 1,1-1-1,-1 0 1,1 0-1,0 0 1,0 0-1,0 0 1,0-1-1,0 1 1,0-1-1,0 1 1,1-1-1,-1 0 1,0 1-1,1-1 1,-1-1-1,1 1 1,0 0-1,-1-1 0,1 1 1,0-1-1,-1 0 1,1 1-1,0-2 1,-1 1-1,1 0 1,4-1-1,3-1-3,-2 0-1,1 0 0,0-1 0,0 0 1,-1 0-1,1-1 0,-1 0 0,0 0 1,0-1-1,-1 0 0,13-11 0,-15 11-14,1 0-1,-1 0 1,0 0-1,0-1 0,0 1 1,-1-1-1,0 0 1,0 0-1,-1-1 0,1 1 1,-2-1-1,1 0 1,-1 0-1,1 0 1,0-10-1,-3 16-6,0-1 0,0 1 0,0-1 0,0 1 0,0-1 0,0 1 0,0-1 0,-1 1 0,1-1 0,-1 1 0,1-1 0,-1 1 0,0 0 0,1-1 0,-1 1 0,0 0 0,0 0 0,0 0 0,0 0 0,0-1 0,0 1 0,0 0 0,0 1 0,0-1 0,-2-1 0,-1 0 0,0 1 0,1-1 0,-1 1 0,0 0 0,0 0 0,0 0 0,0 1 0,0-1 0,-7 1 0,4 0 0,-1 0 0,0 1 0,0 0 0,1 1 0,-1-1 0,1 1 0,-1 1 0,1-1 0,0 1 0,-7 4 0,11-4-397,0-1 0,0 1 0,1-1 0,0 1 0,-1 0 0,1 0 0,0 0 1,0 0-1,1 0 0,-1 0 0,-1 6 0,2-7 140,1-1 0,-1 0 1,1 0-1,0 1 0,0-1 1,-1 0-1,1 1 0,0-1 1,0 0-1,0 1 0,0-1 1,1 0-1,-1 1 0,0-1 1,1 0-1,-1 0 0,0 1 1,1-1-1,-1 0 0,1 0 1,0 0-1,0 0 0,-1 1 1,1-1-1,0 0 0,0 0 1,0-1-1,0 1 0,0 0 1,0 0-1,0 0 0,0-1 1,2 2-1,18 6-9155</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7.051"/>
    </inkml:context>
    <inkml:brush xml:id="br0">
      <inkml:brushProperty name="width" value="0.025" units="cm"/>
      <inkml:brushProperty name="height" value="0.025" units="cm"/>
    </inkml:brush>
  </inkml:definitions>
  <inkml:trace contextRef="#ctx0" brushRef="#br0">49 0 14606,'0'0'8328,"-31"67"-5798,23-37-704,1-1-737,4 2-801,3-4-224,0-4-224,8-8-2082,4-13-2082,2-2-4324</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7.456"/>
    </inkml:context>
    <inkml:brush xml:id="br0">
      <inkml:brushProperty name="width" value="0.025" units="cm"/>
      <inkml:brushProperty name="height" value="0.025" units="cm"/>
    </inkml:brush>
  </inkml:definitions>
  <inkml:trace contextRef="#ctx0" brushRef="#br0">1 249 5221,'0'0'22619,"8"-3"-20537,6-5-1908,0 0 1,0-1-1,-1 0 1,0-1-1,0-1 1,-1 0-1,-1-1 1,11-13-1,3-7 48,-1 0 0,26-47 0,-56 138-392,-5-17 350,-9 74 1,17-82-4263,2 0-4422</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50.559"/>
    </inkml:context>
    <inkml:brush xml:id="br0">
      <inkml:brushProperty name="width" value="0.025" units="cm"/>
      <inkml:brushProperty name="height" value="0.025" units="cm"/>
    </inkml:brush>
  </inkml:definitions>
  <inkml:trace contextRef="#ctx0" brushRef="#br0">1 0 13357,'0'0'17397,"8"3"-16078,25 5-1106,-1-2-1,45 4 0,28 4-155,-70-8-3026,46-1-12132</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6:50.917"/>
    </inkml:context>
    <inkml:brush xml:id="br0">
      <inkml:brushProperty name="width" value="0.025" units="cm"/>
      <inkml:brushProperty name="height" value="0.025" units="cm"/>
    </inkml:brush>
  </inkml:definitions>
  <inkml:trace contextRef="#ctx0" brushRef="#br0">1 0 4356,'0'0'21524,"56"22"-19185,-26-19-610,4 1-415,5-3-674,1 1-480,2 2-96,1 2-576,-4 2-1986,-6 2-3748,-4 3-7591</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5.745"/>
    </inkml:context>
    <inkml:brush xml:id="br0">
      <inkml:brushProperty name="width" value="0.025" units="cm"/>
      <inkml:brushProperty name="height" value="0.025" units="cm"/>
    </inkml:brush>
  </inkml:definitions>
  <inkml:trace contextRef="#ctx0" brushRef="#br0">50 0 16400,'0'0'4356,"-28"60"-2787,22-34-448,-2 0-736,6-3-321,2-1-32,0-6-321,0-6-1152,0-8-353,0-4-896,0-14 31,0-3-1697,-5-3-6342</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6.121"/>
    </inkml:context>
    <inkml:brush xml:id="br0">
      <inkml:brushProperty name="width" value="0.025" units="cm"/>
      <inkml:brushProperty name="height" value="0.025" units="cm"/>
    </inkml:brush>
  </inkml:definitions>
  <inkml:trace contextRef="#ctx0" brushRef="#br0">17 0 9865,'0'0'7821,"-2"11"-6470,-3 12-641,1 0 1,-1 36 0,4-47-211,1 0-1,0 0 1,1 0 0,1 0 0,0 0 0,0 0-1,1 0 1,5 13 0,-7-24-397,0 1 0,0 0 1,0-1-1,0 1 0,0-1 1,1 1-1,-1-1 0,0 0 0,1 0 1,-1 1-1,0-1 0,1 0 0,0 0 1,-1 0-1,1-1 0,0 1 0,-1 0 1,1 0-1,0-1 0,0 1 0,-1-1 1,1 0-1,0 0 0,0 1 0,0-1 1,0 0-1,0-1 0,-1 1 1,1 0-1,0 0 0,0-1 0,0 1 1,0-1-1,-1 0 0,1 1 0,0-1 1,2-2-1,5-1 89,0-1 0,0-1 0,-1 1 0,0-1 1,11-11-1,-1 0-267,-2-1 0,21-28 1,-1-16-4897,-25 38-847</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6.801"/>
    </inkml:context>
    <inkml:brush xml:id="br0">
      <inkml:brushProperty name="width" value="0.025" units="cm"/>
      <inkml:brushProperty name="height" value="0.025" units="cm"/>
    </inkml:brush>
  </inkml:definitions>
  <inkml:trace contextRef="#ctx0" brushRef="#br0">43 1 12492,'0'0'15188,"-4"13"-14607,-8 38-330,2 0 0,-7 85 0,18-136-313,-1-1 1,0 1-1,0 0 1,1-1-1,-1 1 0,0 0 1,1-1-1,-1 1 0,0 0 1,1 0-1,-1-1 0,0 1 1,1 0-1,-1 0 1,1 0-1,-1-1 0,1 1 1,-1 0-1,0 0 0,1 0 1,-1 0-1,1 0 0,-1 0 1,1 0-1,-1 0 1,1 0-1,-1 0 0,0 0 1,1 0-1,-1 0 0,1 1 1,-1-1-1,1 0 0,-1 0 1,0 0-1,1 1 0,-1-1 1,0 0-1,1 0 1,-1 1-1,0-1 0,1 0 1,-1 1-1,0-1 0,1 0 1,-1 1-1,0-1 0,0 0 1,1 1-1,-1-1 1,0 1-1,0-1 0,0 1 1,0-1-1,0 0 0,0 1 1,0-1-1,0 1 0,0-1 1,0 1-1,0-1 1,0 1-1,0-1 0,0 0 1,0 2-1,22-33-6675,-12 1-101</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7.156"/>
    </inkml:context>
    <inkml:brush xml:id="br0">
      <inkml:brushProperty name="width" value="0.025" units="cm"/>
      <inkml:brushProperty name="height" value="0.025" units="cm"/>
    </inkml:brush>
  </inkml:definitions>
  <inkml:trace contextRef="#ctx0" brushRef="#br0">1 34 13741,'0'0'12139,"71"-9"-11306,-40 3-448,2 0-289,0 0-32,-3 2-96,-7 2-1153,-6 2-865,-12 0-1986</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7.482"/>
    </inkml:context>
    <inkml:brush xml:id="br0">
      <inkml:brushProperty name="width" value="0.025" units="cm"/>
      <inkml:brushProperty name="height" value="0.025" units="cm"/>
    </inkml:brush>
  </inkml:definitions>
  <inkml:trace contextRef="#ctx0" brushRef="#br0">28 12 11211,'0'0'13420,"67"29"-12555,-34-38-609,0-1-192,0 1-32,-7 1-896,-7 4-1378,-11 4-1538</inkml:trace>
  <inkml:trace contextRef="#ctx0" brushRef="#br0" timeOffset="1">0 163 13741,'0'0'10410,"74"-27"-9770,-33 9-511,3-1-97,0 1-1089,-3 0-3492,-8 4-3234</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7.833"/>
    </inkml:context>
    <inkml:brush xml:id="br0">
      <inkml:brushProperty name="width" value="0.025" units="cm"/>
      <inkml:brushProperty name="height" value="0.025" units="cm"/>
    </inkml:brush>
  </inkml:definitions>
  <inkml:trace contextRef="#ctx0" brushRef="#br0">0 38 14286,'0'0'11173,"5"6"-10949,-3-3-126,0 0 1,1-1-1,-1 1 1,0 0-1,1-1 0,0 0 1,-1 0-1,1 0 1,0 0-1,0 0 0,0 0 1,0-1-1,1 0 1,-1 1-1,0-1 0,0 0 1,1-1-1,-1 1 1,1 0-1,-1-1 0,1 0 1,-1 0-1,1 0 1,-1 0-1,0-1 0,1 1 1,-1-1-1,1 0 1,3-1-1,2-3 28,-1 1 0,0-1 0,-1 0 1,15-12-1,-17 12-173,1 0 0,0 0 0,0 1 0,1 0 1,-1 0-1,1 1 0,13-6 0,-19 10 34,-1-1 0,1 0 0,-1 1-1,0-1 1,1 1 0,-1-1 0,1 1 0,-1-1-1,0 1 1,1 0 0,-1-1 0,0 1-1,0-1 1,1 1 0,-1 0 0,0-1 0,0 1-1,0-1 1,0 1 0,0 0 0,0-1-1,0 1 1,0 0 0,0-1 0,0 1 0,0 0-1,0-1 1,-1 1 0,1-1 0,0 1-1,0 0 1,-1-1 0,1 1 0,0-1 0,-1 1-1,0 0 1,-8 28 198,-3-7 169,8-16-266,0 0 0,0 1 0,1-1 0,0 1 0,0 0 0,1 0 0,0 0 0,0 0 0,0 0-1,1 0 1,-1 14 0,4-21-256,-1 0 0,1 0 0,-1 0 0,1 0 0,0 0 0,-1 0 0,1 0 0,-1-1 0,1 1 0,-1-1 0,0 1 0,1-1 0,-1 0 0,1 1 0,-1-1 0,3-2 0,10-11-4455,1-4-3384</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8.912"/>
    </inkml:context>
    <inkml:brush xml:id="br0">
      <inkml:brushProperty name="width" value="0.025" units="cm"/>
      <inkml:brushProperty name="height" value="0.025" units="cm"/>
    </inkml:brush>
  </inkml:definitions>
  <inkml:trace contextRef="#ctx0" brushRef="#br0">97 9 12396,'0'0'13468,"-9"-9"-12314,3 171-551,34-146-363,-24-6-235,-1 1-1,-1-1 1,1 1-1,-1 0 1,-1 0-1,0-1 1,-1 1-1,0 0 1,-1 0-1,0 0 1,0 0-1,-5 15 1,5-24 19,1-1 0,-1 1 1,1-1-1,-1 1 0,0-1 1,0 1-1,0-1 0,0 0 0,0 1 1,0-1-1,0 0 0,0 0 1,0 0-1,-1 0 0,1 0 0,0 0 1,-1 0-1,1 0 0,-1 0 1,1-1-1,-1 1 0,1-1 0,-1 1 1,1-1-1,-1 1 0,0-1 1,1 0-1,-1 0 0,0 0 1,1 0-1,-1 0 0,1 0 0,-1-1 1,0 1-1,1 0 0,-1-1 1,1 1-1,-1-1 0,1 1 0,-1-1 1,1 0-1,-2-1 0,-2-1-126,0 0-1,1 0 0,-1-1 1,1 1-1,0-1 1,0 0-1,0 0 0,1-1 1,0 1-1,-1-1 1,-2-6-1,5 9 42,0-1 0,0 1 0,0-1 0,0 1 1,0-1-1,1 1 0,-1-1 0,1 0 0,-1 1 0,1-1 1,0 0-1,0 1 0,1-1 0,-1 0 0,0 1 0,1-1 0,0 0 1,0 1-1,-1-1 0,1 1 0,1 0 0,-1-1 0,0 1 0,1 0 1,-1-1-1,1 1 0,3-3 0,3-3 21,2 0-1,-1 1 1,1 1-1,0 0 1,13-7 0,15-8-32,-28 14 111,6-3 71,0 0-1,-1-1 0,0-1 0,-1 0 0,-1-1 1,1 0-1,18-27 0,-31 39-28,-1 0 1,1 1-1,0-1 0,-1 0 1,1 0-1,-1 0 0,0 0 1,1 0-1,-1 0 1,0 0-1,0 0 0,1 0 1,-1 0-1,0 0 0,0 0 1,0 0-1,-1-2 0,-10-2 940,8 5-960,-1 1 0,1 0 0,0 0 0,-1 0 1,1 0-1,0 0 0,0 1 0,0-1 0,-4 3 0,-50 43 275,52-42-284,0-1 0,1 1 0,0 0-1,0 0 1,0 0 0,0 1 0,1 0 0,0-1-1,-3 9 1,6-14-47,0 0 0,0 1 0,0-1 0,0 1 0,0-1 0,0 1 0,0-1 0,0 1 0,0-1-1,0 1 1,0-1 0,0 1 0,0-1 0,0 0 0,1 1 0,-1-1 0,0 1 0,0-1 0,1 1 0,-1-1 0,0 0-1,0 1 1,1-1 0,-1 0 0,0 1 0,1-1 0,-1 0 0,1 0 0,-1 1 0,0-1 0,1 0 0,-1 0 0,1 0-1,-1 1 1,1-1 0,26 4 117,28-6-79,7-6-517,-31 3 1381,50-2 0,-80 7-889,0-1 0,0 0 0,0 0-1,0 0 1,-1 0 0,1 0 0,0 0 0,-1 0 0,1-1 0,0 1 0,-1 0 0,1 0-1,-1 0 1,0-1 0,1 1 0,-1 0 0,0-1 0,0 1 0,0 0 0,0-1 0,0-2 0,2-31 95,-2 34-113,0 0 0,1-1 0,-1 1 0,0 0 0,0-1 0,0 1 0,0 0 0,-1-1 0,1 1 0,0 0 0,0-1 0,-1 1 0,1 0 0,-1 0 0,1-1 0,-1 1 0,1 0 0,-1 0 0,0 0 0,0 0 0,1 0 0,-1 0 0,0 0 0,0 0 0,0 0 0,0 0 0,0 1 0,0-1 0,-1 0 0,1 1 0,0-1 0,0 0 0,0 1 0,-1 0 0,1-1 0,0 1 0,-2-1 0,3 2 0,-1 0 0,1 0 0,0 0 0,0 0 0,0-1 0,0 1 0,0 0 0,0 0 0,0 0 0,0 0 0,1 0 0,-1-1 0,0 1 0,0 0 0,1 0 0,-1 0 0,1-1 0,-1 1 0,0 0 0,1 0 0,-1-1 0,1 1 0,0 0 0,-1-1 0,1 1 0,0-1 0,1 2 0,2 0-103,0 0 0,0-1 0,1 1-1,-1-1 1,1 0 0,-1 0 0,1 0 0,0-1 0,-1 1-1,1-1 1,0 0 0,-1-1 0,1 1 0,0-1 0,-1 0-1,8-2 1,-5 0-93,1 0-1,-1 0 0,0-1 1,0 0-1,0 0 1,-1-1-1,1 0 0,9-9 1,-16 14 158,-11 33 433,6-23-271,1 0-1,1 1 0,-1 0 1,2 0-1,-1 0 0,2 0 1,-1 0-1,2 0 0,0 13 1,0-24-219,0 1 1,0-1 0,0 1 0,0-1 0,0 1 0,0-1 0,0 1 0,1-1-1,-1 1 1,0-1 0,0 1 0,1-1 0,-1 1 0,0-1 0,1 0 0,-1 1 0,0-1-1,1 0 1,-1 1 0,1-1 0,-1 0 0,1 1 0,-1-1 0,1 0 0,-1 0-1,0 1 1,1-1 0,0 0 0,-1 0 0,1 0 0,-1 0 0,1 0 0,12-1-7579,-5-2-1525</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9.285"/>
    </inkml:context>
    <inkml:brush xml:id="br0">
      <inkml:brushProperty name="width" value="0.025" units="cm"/>
      <inkml:brushProperty name="height" value="0.025" units="cm"/>
    </inkml:brush>
  </inkml:definitions>
  <inkml:trace contextRef="#ctx0" brushRef="#br0">3 1 15407,'-2'-1'8424,"2"6"-8168,2 3-160,1 2 32,3 3-128,-3-2 64,0 2-192,-3-4-1057,3 0-1410</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9.609"/>
    </inkml:context>
    <inkml:brush xml:id="br0">
      <inkml:brushProperty name="width" value="0.025" units="cm"/>
      <inkml:brushProperty name="height" value="0.025" units="cm"/>
    </inkml:brush>
  </inkml:definitions>
  <inkml:trace contextRef="#ctx0" brushRef="#br0">1 46 14798,'0'0'16127,"9"7"-15748,-4-4-353,-1-1 0,1 1 0,0-1 1,0 0-1,0 0 0,0-1 0,0 1 0,0-1 0,0 0 0,0 0 0,9-1 0,-11 0-16,1 0 0,-1-1 0,0 1 1,0-1-1,0 0 0,0 0 0,0 0 0,0 0 0,0 0 1,0-1-1,0 0 0,0 1 0,-1-1 0,1 0 0,-1 0 0,1-1 1,-1 1-1,0 0 0,0-1 0,0 1 0,0-1 0,0 0 0,-1 0 1,1 1-1,1-6 0,-3 8-9,1-1-1,-1 1 1,1-1 0,-1 1 0,0-1 0,1 1-1,-1-1 1,0 1 0,0-1 0,1 1-1,-1-1 1,0 0 0,0 1 0,0-1 0,0 1-1,0-1 1,0 0 0,0 1 0,0-1-1,0 1 1,0-1 0,0 0 0,0 1 0,0-1-1,-1 0 1,1 1 0,0-1 0,0 1 0,-1-1-1,1 1 1,0-1 0,-1 1 0,1-1-1,0 1 1,-1-1 0,1 1 0,-1-1 0,1 1-1,-1 0 1,1-1 0,-1 1 0,1 0 0,-1-1-1,1 1 1,-1 0 0,0 0 0,1 0-1,-1-1 1,1 1 0,-1 0 0,0 0 0,1 0-1,-1 0 1,1 0 0,-1 0 0,0 0-1,0 0 1,-3 1-10,1-1 1,0 1-1,-1-1 0,1 1 0,-1 0 0,1 0 1,0 1-1,0-1 0,-5 3 0,3-1 44,0 1 0,1-1 0,-1 1 0,1 0 1,-1 1-1,1-1 0,0 0 0,1 1 0,-1 0 0,1 0 0,0 0 0,0 1 0,1-1 0,0 1 0,0-1 0,0 1 1,0 0-1,1-1 0,0 1 0,0 8 0,1-12-24,1 0 1,0-1 0,0 1-1,0-1 1,0 1 0,0-1-1,0 0 1,1 1 0,-1-1-1,0 0 1,1 0 0,-1 0-1,1 0 1,-1 0-1,1 0 1,-1 0 0,1-1-1,0 1 1,-1 0 0,1-1-1,0 0 1,0 1 0,-1-1-1,1 0 1,0 0 0,0 0-1,2 0 1,3 1-416,1-1 0,0 1 0,-1-2 0,1 1 0,11-3 0,-18 3-5,0-1 0,1 0 0,-1 1 0,0-1 0,0 0 1,1 1-1,-1-1 0,0 0 0,0 0 0,0 0 0,0 0 0,0 0 0,0 0 1,0-1-1,0 1 0,-1 0 0,1 0 0,0-1 0,-1 1 0,1 0 1,0-3-1,3-14-7684</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9.949"/>
    </inkml:context>
    <inkml:brush xml:id="br0">
      <inkml:brushProperty name="width" value="0.025" units="cm"/>
      <inkml:brushProperty name="height" value="0.025" units="cm"/>
    </inkml:brush>
  </inkml:definitions>
  <inkml:trace contextRef="#ctx0" brushRef="#br0">1 1 14862,'0'0'9961</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0.325"/>
    </inkml:context>
    <inkml:brush xml:id="br0">
      <inkml:brushProperty name="width" value="0.025" units="cm"/>
      <inkml:brushProperty name="height" value="0.025" units="cm"/>
    </inkml:brush>
  </inkml:definitions>
  <inkml:trace contextRef="#ctx0" brushRef="#br0">69 0 16207,'0'0'6695,"-6"10"-4416,-5 14-1434,1 0 0,1 1 0,0 0 0,2 1 0,1-1 0,-4 42 0,9 53-562,15-149 667,2-46-774,-13 52-373,1 0 0,1 1 1,1-1-1,1 2 0,1-1 0,1 1 0,17-31 1,-26 51 188,1 0-1,0 0 1,-1 0 0,1 0 0,0-1 0,-1 1 0,1 0 0,0 0 0,0 1 0,0-1 0,0 0 0,0 0 0,0 0 0,0 0-1,0 1 1,1-1 0,-1 1 0,0-1 0,0 1 0,0-1 0,1 1 0,-1 0 0,0-1 0,1 1 0,-1 0 0,0 0 0,0 0-1,1 0 1,-1 0 0,0 0 0,1 0 0,-1 1 0,0-1 0,1 0 0,-1 1 0,0-1 0,0 1 0,0-1 0,0 1 0,1 0-1,-1-1 1,0 1 0,0 0 0,1 2 0,0-1 30,0 1 0,0-1 0,0 1 0,0 0 0,-1 0 0,0 0 0,1 0 0,-1 0 0,0 0 0,0 0 0,-1 0 0,1 0 0,-1 1 0,1-1 0,-1 0 0,0 0 0,-1 5 0,0-3 42,-1 0 1,0 0-1,0-1 0,0 1 1,0-1-1,-1 1 1,0-1-1,0 0 1,0 0-1,0 0 0,-1-1 1,1 1-1,-1-1 1,0 0-1,0 0 1,0 0-1,-1 0 1,1-1-1,0 0 0,-1 0 1,0 0-1,0 0 1,1-1-1,-1 0 1,0 0-1,0 0 1,-8 0-1,12-1-188,0-1 0,1 1 1,-1 0-1,0-1 0,1 1 0,-1-1 0,0 0 0,1 1 1,-1-1-1,1 1 0,-1-1 0,1 0 0,-1 1 1,1-1-1,0 0 0,-1 0 0,1 0 0,0 1 0,-1-1 1,1 0-1,0 0 0,0 0 0,0 1 0,0-1 1,0 0-1,0 0 0,0 0 0,0 0 0,0 1 1,0-2-1,7-29-7686,5 11-1202</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0.666"/>
    </inkml:context>
    <inkml:brush xml:id="br0">
      <inkml:brushProperty name="width" value="0.025" units="cm"/>
      <inkml:brushProperty name="height" value="0.025" units="cm"/>
    </inkml:brush>
  </inkml:definitions>
  <inkml:trace contextRef="#ctx0" brushRef="#br0">67 0 11531,'0'0'19378,"-41"65"-18065,30-36-768,3-2-545,4 0 0,2-5 0,2-6 0,0-2 0,7-8 0,4-6-737,-1 0-640,1-5-897,-2-11-2306,1-5-2916</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1.148"/>
    </inkml:context>
    <inkml:brush xml:id="br0">
      <inkml:brushProperty name="width" value="0.025" units="cm"/>
      <inkml:brushProperty name="height" value="0.025" units="cm"/>
    </inkml:brush>
  </inkml:definitions>
  <inkml:trace contextRef="#ctx0" brushRef="#br0">0 1 11723,'0'0'4677</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1.710"/>
    </inkml:context>
    <inkml:brush xml:id="br0">
      <inkml:brushProperty name="width" value="0.025" units="cm"/>
      <inkml:brushProperty name="height" value="0.025" units="cm"/>
    </inkml:brush>
  </inkml:definitions>
  <inkml:trace contextRef="#ctx0" brushRef="#br0">0 78 5061,'0'0'20659,"15"5"-16868,-9-7-3594,0 1 1,0-1 0,-1 0-1,1-1 1,-1 1 0,0-1-1,0 0 1,0 0 0,0-1-1,6-5 1,24-24-3387,-30 25-548,-1 1-2316</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2.280"/>
    </inkml:context>
    <inkml:brush xml:id="br0">
      <inkml:brushProperty name="width" value="0.025" units="cm"/>
      <inkml:brushProperty name="height" value="0.025" units="cm"/>
    </inkml:brush>
  </inkml:definitions>
  <inkml:trace contextRef="#ctx0" brushRef="#br0">1 117 13453,'0'0'16549,"8"-1"-15962,1 0-533,-1-1 1,1-1-1,-1 0 0,0 0 0,0 0 1,0-1-1,14-9 0,-18 11-50,-1 0-1,1-1 1,-1 1-1,1-1 1,-1 0-1,0 0 1,0 0-1,0-1 0,0 1 1,-1-1-1,1 1 1,-1-1-1,0 0 1,0 0-1,0 0 1,-1 0-1,1 0 1,-1-1-1,0 1 1,0-6-1,-1 9-6,0 1-1,0 0 1,0 0-1,0-1 1,0 1-1,0 0 1,0 0-1,0 0 1,0-1-1,0 1 1,0 0-1,0 0 1,0 0-1,0-1 1,0 1-1,-1 0 1,1 0-1,0 0 1,0 0-1,0-1 1,0 1-1,0 0 1,-1 0-1,1 0 1,0 0 0,0 0-1,0 0 1,0 0-1,-1-1 1,1 1-1,0 0 1,0 0-1,0 0 1,-1 0-1,1 0 1,0 0-1,0 0 1,0 0-1,-1 0 1,1 0-1,0 0 1,0 0-1,-1 0 1,-13 6-48,-9 10 74,11-4 39,2 0 1,-1 1 0,-16 28 0,24-35-21,0 0 1,0-1-1,0 1 0,1 0 0,0 1 1,0-1-1,0 0 0,1 0 1,0 1-1,1-1 0,-1 1 0,1-1 1,1 8-1,-1-13-34,0-1 1,1 1-1,-1 0 0,1-1 0,-1 1 1,1-1-1,-1 1 0,1 0 1,0-1-1,-1 0 0,1 1 0,-1-1 1,1 1-1,0-1 0,0 0 1,-1 1-1,1-1 0,0 0 0,-1 0 1,1 0-1,0 0 0,0 1 1,-1-1-1,1 0 0,0 0 0,0 0 1,0-1-1,1 1 0,23-4 152,-15 0-299,-1-1 0,1-1 0,-1 0 1,0 0-1,-1 0 0,0-1 0,0-1 0,9-9 0,0-2-1179,-1-1 0,19-29 0,-34 48 1275,-7 37 1564,0-11-711,2-16-563,1 1 0,1 0 0,0 0 0,0 0 0,1 0 0,0 0 0,1 0 0,1 18-1,-1-27-275,0-1 0,0 1 0,1-1 0,-1 1 0,0-1 0,0 0 0,1 1 0,-1-1-1,0 1 1,0-1 0,1 1 0,-1-1 0,0 0 0,1 1 0,-1-1 0,1 0-1,-1 0 1,1 1 0,-1-1 0,0 0 0,1 0 0,-1 1 0,1-1 0,-1 0 0,1 0-1,-1 0 1,1 0 0,-1 0 0,1 0 0,-1 0 0,1 0 0,-1 0 0,1 0 0,-1 0-1,1 0 1,-1 0 0,1 0 0,-1-1 0,1 1 0,-1 0 0,1 0 0,-1 0 0,1-1-1,0 0 1,19-13-3695,-8-7-1977,-2-5-3017</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2.669"/>
    </inkml:context>
    <inkml:brush xml:id="br0">
      <inkml:brushProperty name="width" value="0.025" units="cm"/>
      <inkml:brushProperty name="height" value="0.025" units="cm"/>
    </inkml:brush>
  </inkml:definitions>
  <inkml:trace contextRef="#ctx0" brushRef="#br0">1 1 15631,'0'0'12396,"49"34"-26810</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3.013"/>
    </inkml:context>
    <inkml:brush xml:id="br0">
      <inkml:brushProperty name="width" value="0.025" units="cm"/>
      <inkml:brushProperty name="height" value="0.025" units="cm"/>
    </inkml:brush>
  </inkml:definitions>
  <inkml:trace contextRef="#ctx0" brushRef="#br0">95 1 14350,'0'0'15278,"-8"9"-13858,-7 5-1057,-28 32 155,43-45-540,0-1-1,0 1 1,-1-1 0,1 0 0,0 1 0,0-1 0,0 1-1,0-1 1,0 0 0,0 1 0,0-1 0,0 0-1,0 1 1,0-1 0,0 1 0,0-1 0,1 0-1,-1 1 1,0-1 0,0 1 0,0-1 0,0 0-1,1 1 1,-1-1 0,0 0 0,0 1 0,1-1-1,-1 0 1,0 0 0,0 1 0,1-1 0,-1 0-1,0 0 1,1 1 0,-1-1 0,0 0 0,1 0-1,-1 0 1,1 0 0,-1 0 0,0 0 0,1 1-1,0-1 1,29 11-1046,6 4-1708,-35-14 2847,0 0-1,0 0 0,1 0 0,-1 0 0,0 0 0,0 0 1,-1 1-1,1-1 0,0 0 0,0 1 0,0-1 0,-1 1 1,1-1-1,-1 1 0,1-1 0,-1 1 0,0-1 1,0 1-1,1 0 0,-1-1 0,0 1 0,0-1 0,-1 1 1,1-1-1,0 1 0,0 0 0,-1-1 0,1 1 1,-1-1-1,1 1 0,-1-1 0,0 0 0,0 1 0,1-1 1,-1 0-1,0 1 0,0-1 0,0 0 0,0 0 1,-1 0-1,1 0 0,0 0 0,0 0 0,-1 0 0,1 0 1,-1 0-1,1-1 0,-3 2 0,-1 1 346,-1 0 1,0-1-1,1 1 0,-1-1 1,0-1-1,-12 3 0,-12-4-1297,21-10-1877,8-3-3819,1 11 5513,0-8-8337</inkml:trace>
  <inkml:trace contextRef="#ctx0" brushRef="#br0" timeOffset="1">191 79 17713,'0'0'7975,"55"-4"-6918,-39 4-544,-1 0-385,0 0-96,-5 2-1441,1 1-2019,-5-3-2305</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3.385"/>
    </inkml:context>
    <inkml:brush xml:id="br0">
      <inkml:brushProperty name="width" value="0.025" units="cm"/>
      <inkml:brushProperty name="height" value="0.025" units="cm"/>
    </inkml:brush>
  </inkml:definitions>
  <inkml:trace contextRef="#ctx0" brushRef="#br0">208 0 14798,'0'0'9321,"-30"57"-6406,23-37-1026,4 1-928,1 0-704,2 0-193,0-4-257,4 1-1184,3-2-1474,-1-5-736,-3-3-577</inkml:trace>
  <inkml:trace contextRef="#ctx0" brushRef="#br0" timeOffset="1">1 215 16816,'0'0'9961,"69"12"-8936,-38-15-608,2-6-289,-2 0-96,0 0 0,-6 0-32,-3 1-160,-4 3-577,-7 3-672,-3 0-577,-3 1-1505,-5-3-449</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3.751"/>
    </inkml:context>
    <inkml:brush xml:id="br0">
      <inkml:brushProperty name="width" value="0.025" units="cm"/>
      <inkml:brushProperty name="height" value="0.025" units="cm"/>
    </inkml:brush>
  </inkml:definitions>
  <inkml:trace contextRef="#ctx0" brushRef="#br0">1 32 14125,'0'0'16528,"73"-11"-16432,-36 11-64,0 0-32,-3 0-576,1-3-1154,-4-2-2626,-2-8-5702</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2.204"/>
    </inkml:context>
    <inkml:brush xml:id="br0">
      <inkml:brushProperty name="width" value="0.025" units="cm"/>
      <inkml:brushProperty name="height" value="0.025" units="cm"/>
    </inkml:brush>
  </inkml:definitions>
  <inkml:trace contextRef="#ctx0" brushRef="#br0">0 265 10602,'0'0'12732,"13"-1"-10575,-5 0-1901,1 1 1,-1-1 0,0-1 0,0 0-1,0 0 1,1-1 0,-2 1-1,1-2 1,0 1 0,-1-1-1,13-9 1,38-35 366,62-66 0,-61 57-433,-47 50-182,-13 20-21,-12 21 119,-15 21 269,14-29-326,1 0 0,1 0 0,1 1-1,2 1 1,-8 33 0,17-60-117,-1 0 0,1 0-1,0 0 1,-1 0 0,1 0 0,0 0 0,0 1 0,0-1 0,0 0 0,0 0 0,0 0-1,0 0 1,0 0 0,0 1 0,0-1 0,1 0 0,-1 0 0,0 0 0,1 0 0,-1 0-1,1 0 1,0 0 0,-1 0 0,1 0 0,-1 0 0,1 0 0,0-1 0,0 1 0,0 0-1,0 0 1,-1-1 0,1 1 0,0 0 0,0-1 0,0 1 0,0-1 0,0 1 0,0-1 0,1 0-1,-1 1 1,0-1 0,0 0 0,0 0 0,0 0 0,0 0 0,0 0 0,1 0 0,-1 0-1,0 0 1,0 0 0,0 0 0,2-1 0,4-1-1112,0 0 1,0 0-1,-1-1 0,1 0 1,-1 0-1,1 0 0,6-6 1,28-21-8254</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2.547"/>
    </inkml:context>
    <inkml:brush xml:id="br0">
      <inkml:brushProperty name="width" value="0.025" units="cm"/>
      <inkml:brushProperty name="height" value="0.025" units="cm"/>
    </inkml:brush>
  </inkml:definitions>
  <inkml:trace contextRef="#ctx0" brushRef="#br0">159 1 17392,'-9'7'2782,"-13"10"-831,1 1 1,-26 28 0,40-39-1630,1 0-1,1 0 1,-1 0-1,1 1 1,1 0 0,-1 0-1,1 0 1,1 0-1,-1 1 1,1-1 0,1 1-1,-4 18 1,6-26-300,0 1-1,0-1 1,0 1 0,0-1-1,0 1 1,1-1 0,-1 1-1,0-1 1,1 1-1,-1-1 1,1 1 0,-1-1-1,1 1 1,0-1 0,-1 0-1,1 1 1,0-1 0,0 0-1,0 0 1,0 0 0,0 0-1,0 0 1,1 0 0,-1 0-1,0 0 1,2 1 0,1-1 24,-1 1 0,1-1-1,0 0 1,-1 0 0,1-1 0,0 1 0,0-1 0,0 0 0,-1 0 0,7-1 0,2 0 68,0-1 1,-1-1-1,1 0 0,-1 0 0,0-1 0,15-8 1,-15 6-60,-1 0 0,0-1 0,-1 0 0,0-1 0,0 0 0,12-15 0,-17 19-41,-1 0 1,-1 0-1,1 0 0,-1 0 0,1-1 0,-1 1 0,-1-1 0,1 1 0,-1-1 0,1 1 0,-1-1 0,0 0 0,-1 0 1,1 0-1,-1 0 0,0 1 0,-1-1 0,1 0 0,-2-5 0,2 8-14,-1 0 0,0 0 0,0 0 0,0 0 0,0 0 0,-1 1 0,1-1 0,0 0 0,-1 1 0,1-1 0,-1 1 0,0-1 0,1 1 0,-1-1 0,0 1 0,0 0 0,0 0 0,0 0 0,0 0 0,0 1 0,0-1 0,0 0 0,0 1 0,0-1 0,-1 1 0,1 0 0,0 0 0,0 0 0,0 0 0,-1 0 0,1 0 0,0 1 0,0-1 0,-3 2 0,-1-1 0,-1 0 0,1 0 0,0 1 0,0 0 0,-1 1 0,1-1 0,1 1 0,-1 0 0,0 0 0,-7 7 0,10-7-162,1-1-1,-1 1 1,1 0-1,0 0 1,0 0-1,0 0 1,0 0-1,1 1 1,-1-1-1,-1 5 1,3-7 89,0-1-1,0 1 1,0 0 0,0 0-1,0 0 1,0 0 0,0 0-1,0 0 1,0-1 0,0 1-1,0 0 1,0 0 0,1 0-1,-1 0 1,0-1-1,1 1 1,-1 0 0,1 0-1,-1 0 1,1-1 0,-1 1-1,1 0 1,-1-1 0,1 1-1,0-1 1,-1 1 0,1 0-1,0-1 1,-1 0 0,1 1-1,0-1 1,0 1 0,0-1-1,-1 0 1,1 1 0,0-1-1,0 0 1,0 0 0,0 0-1,0 0 1,-1 0 0,1 0-1,0 0 1,2 0 0,63-2-8394,-23-9 1778</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2.892"/>
    </inkml:context>
    <inkml:brush xml:id="br0">
      <inkml:brushProperty name="width" value="0.025" units="cm"/>
      <inkml:brushProperty name="height" value="0.025" units="cm"/>
    </inkml:brush>
  </inkml:definitions>
  <inkml:trace contextRef="#ctx0" brushRef="#br0">132 1 17040,'0'0'6967,"-12"10"-5019,-3 2-1259,0 2-1,1 0 0,-24 30 1,34-38-562,0 0 0,0-1 0,0 1 0,1 0 0,0 1 0,0-1 0,0 1 0,1-1 0,0 1 0,0 0 0,1 0 0,0 0 0,0 0 0,1-1 0,0 1 0,0 0 0,2 12 0,-2-17-120,1 0 0,-1-1 1,1 1-1,-1-1 1,1 0-1,0 1 1,0-1-1,0 0 0,-1 1 1,1-1-1,1 0 1,-1 0-1,0 0 0,0 0 1,0 0-1,0 0 1,1 0-1,-1 0 1,1 0-1,-1 0 0,0-1 1,3 1-1,0 0 14,0 0-1,0 0 1,0-1 0,0 1-1,0-1 1,0 0 0,1 0-1,6-2 1,-3 0 12,1 0 1,0 0 0,-1-1-1,1 0 1,-1 0-1,0-1 1,12-8-1,-11 5-14,-1 0 0,0 0 1,0-1-1,-1 0 0,0-1 0,0 0 0,5-9 0,-10 13 12,1 1-1,-1-1 0,0 1 1,0-1-1,0 0 0,-1 0 1,0 0-1,0 0 0,0 0 1,0 0-1,-1 0 0,0 0 1,0 0-1,0 0 1,-1 0-1,1 0 0,-3-7 1,2 10-21,0 0 0,0 0 1,-1 0-1,1 0 0,0 1 1,-1-1-1,1 0 0,-1 1 1,0-1-1,0 1 0,1-1 1,-1 1-1,0 0 0,0 0 1,0 0-1,0 0 0,-1 0 1,1 0-1,0 1 0,0-1 1,0 1-1,-1 0 0,1-1 1,0 1-1,0 0 0,-1 0 1,1 0-1,0 1 0,0-1 1,-3 1-1,-1 0 1,1 0-1,-1 0 1,1 0 0,-1 1-1,1 0 1,0 0 0,0 0-1,0 0 1,0 1 0,0 0-1,-6 5 1,7-4-612,1 1-1,-1 0 1,1-1-1,0 2 1,0-1 0,0 0-1,-2 6 1,4-10 341,1 1 1,-1-1-1,1 0 0,-1 0 1,1 1-1,-1-1 1,1 0-1,0 1 1,0-1-1,-1 0 0,1 1 1,0-1-1,0 0 1,0 1-1,1-1 1,-1 0-1,0 1 0,0-1 1,1 0-1,-1 1 1,1-1-1,-1 0 0,1 0 1,-1 1-1,1-1 1,0 0-1,0 0 1,0 0-1,-1 0 0,1 0 1,0 0-1,0 0 1,0 0-1,1 0 1,-1-1-1,0 1 0,2 0 1,21 6-12164</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3.232"/>
    </inkml:context>
    <inkml:brush xml:id="br0">
      <inkml:brushProperty name="width" value="0.025" units="cm"/>
      <inkml:brushProperty name="height" value="0.025" units="cm"/>
    </inkml:brush>
  </inkml:definitions>
  <inkml:trace contextRef="#ctx0" brushRef="#br0">1 27 17489,'0'0'15278,"19"-18"-18737,-8 9-5670</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3.592"/>
    </inkml:context>
    <inkml:brush xml:id="br0">
      <inkml:brushProperty name="width" value="0.025" units="cm"/>
      <inkml:brushProperty name="height" value="0.025" units="cm"/>
    </inkml:brush>
  </inkml:definitions>
  <inkml:trace contextRef="#ctx0" brushRef="#br0">175 20 17649,'0'0'8728,"-9"-5"-6982,7 3-1693,0 0 0,0 1-1,-1-1 1,1 1 0,-1 0 0,0 0 0,1 0 0,-1 0 0,0 0 0,1 1 0,-1-1 0,0 1 0,0 0 0,1-1 0,-1 1 0,0 1 0,0-1 0,0 0 0,1 1 0,-1-1 0,0 1 0,0 0-1,1 0 1,-1 0 0,1 0 0,-1 0 0,1 1 0,-1-1 0,1 1 0,0 0 0,0-1 0,0 1 0,0 0 0,0 0 0,0 0 0,-2 4 0,-3 1 95,0 0 0,0 1 0,1 0 0,1 0 0,-1 0 1,1 0-1,1 1 0,-1 0 0,1 0 0,1 0 0,0 1 0,0-1 1,1 1-1,0 0 0,0 12 0,1-21-141,2 1 0,-1-1 0,0 1 1,0-1-1,0 0 0,1 1 0,-1-1 0,0 1 0,1-1 0,-1 0 0,1 1 0,0-1 1,0 0-1,-1 1 0,1-1 0,0 0 0,0 0 0,0 0 0,0 0 0,0 0 0,0 0 1,1 0-1,1 1 0,0 0 2,1-1 1,-1 0-1,0 0 1,1 0-1,-1 0 1,1-1-1,-1 1 1,1-1-1,6 0 1,-1 0-5,-1-1 1,0 0-1,0-1 1,0 0-1,0 0 1,0 0-1,0-1 1,9-5-1,-7 1-5,-1 1 0,0-1 0,0-1 0,-1 0 0,0 0 0,9-13 0,-14 18 0,-1 0 0,1-1 0,-1 0 0,0 1 0,0-1 0,0 0 0,0 0 0,-1 0 0,0 0 0,0 0 0,0-1 0,0 1 0,0 0 0,-1 0 0,0-1 0,0 1 0,0 0 0,0-1 0,-3-7 0,2 10 0,0 1 0,0-1 0,0 1 0,0-1 0,0 1 0,0-1 0,-1 1 0,1-1 0,-1 1 0,1 0 0,-1 0 0,0 0 0,1 0 0,-1 0 0,0 0 0,0 1 0,1-1 0,-1 0 0,0 1 0,0 0 0,0-1 0,0 1 0,0 0 0,0 0 0,0 0 0,0 0 0,1 0 0,-1 0 0,0 1 0,0-1 0,-2 1 0,-2 0 0,0 1 0,0-1 0,0 1 0,0 0 0,0 0 0,0 1 0,1 0 0,-8 5 0,8-4-545,1 0 0,0 0-1,0 1 1,1 0 0,-1-1 0,1 1 0,0 1 0,1-1-1,-4 7 1,6-11 280,-1 1-1,0-1 1,1 1-1,-1-1 1,1 1-1,-1-1 1,1 1-1,0-1 1,-1 1-1,1 0 1,0-1-1,0 1 1,0-1-1,0 1 1,1-1 0,-1 1-1,0 0 1,1-1-1,-1 1 1,1-1-1,-1 1 1,1-1-1,0 0 1,0 1-1,-1-1 1,1 0-1,0 1 1,0-1-1,0 0 1,1 0-1,-1 0 1,0 0-1,0 0 1,1 0-1,-1 0 1,0 0-1,3 1 1,16 2-11068</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3.971"/>
    </inkml:context>
    <inkml:brush xml:id="br0">
      <inkml:brushProperty name="width" value="0.025" units="cm"/>
      <inkml:brushProperty name="height" value="0.025" units="cm"/>
    </inkml:brush>
  </inkml:definitions>
  <inkml:trace contextRef="#ctx0" brushRef="#br0">62 1 18321,'0'0'6631,"-14"68"-3749,1-32-896,1 4-705,1 0-224,2-1-576,6-6-353,3-5-128,0-8-641,10-13-1120,3-7-1474,2-14-1506,-3-11-4740</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14.313"/>
    </inkml:context>
    <inkml:brush xml:id="br0">
      <inkml:brushProperty name="width" value="0.025" units="cm"/>
      <inkml:brushProperty name="height" value="0.025" units="cm"/>
    </inkml:brush>
  </inkml:definitions>
  <inkml:trace contextRef="#ctx0" brushRef="#br0">137 80 17328,'0'0'3150,"0"-9"171,0 3-3040,1 1 211,-1 0 1,0 1-1,-1-1 0,1 0 1,-1 0-1,0 0 0,-1-4 1,1 8-375,0-1 0,1 1 0,-1 0 0,0 0 0,0-1 1,1 1-1,-1 0 0,0 0 0,0 0 0,0 0 0,0 0 0,-1 0 1,1 0-1,0 1 0,0-1 0,0 0 0,-1 1 0,1-1 0,0 1 1,-1-1-1,1 1 0,-1-1 0,1 1 0,0 0 0,-1 0 0,1 0 1,-1 0-1,1 0 0,-1 0 0,1 0 0,-1 0 0,1 1 1,-2 0-1,-2 0-88,1 1 1,0 0-1,0 0 1,0 0 0,0 0-1,0 1 1,1 0 0,-1 0-1,1 0 1,-1 0-1,1 0 1,0 0 0,0 1-1,1 0 1,-4 6-1,1-3 1,1 0-1,0 0 0,1 1 0,0-1 0,0 1 1,0 0-1,-2 15 0,5-22-30,0-1 0,0 1 0,0 0 0,0 0 0,0 0 0,0 0 0,0 0 0,0 0 0,0 0 0,0-1 0,1 1 0,-1 0 0,0 0 0,1 0 0,-1 0 0,0-1 0,1 1 0,-1 0 0,1 0 0,-1-1 0,1 1 0,0 0 0,-1-1 0,1 1 0,0 0 0,-1-1 0,2 1 0,0 0 0,1 0 0,-1-1 0,0 1 0,0-1 0,0 1 0,0-1 0,0 0 0,1 0 0,-1 0 0,0 0 0,3-1 0,3 0 0,0-1 0,-1 0 0,1-1 0,-1 1 0,12-7 0,-8 3-107,0-1 0,0-1 1,0 0-1,-1 0 0,0-1 0,0 0 1,-1-1-1,9-11 0,-28 71-427,3-30 783,2 0 1,0 0-1,1 0 0,1 1 0,-1 35 0,4-55-249,0 0 0,1 0 0,-1 0 0,0 1 0,1-1 0,-1 0 0,1 0 0,0 0 0,-1 0 0,1 0 0,0 0 0,0 0 0,-1 0 0,1 0 0,0-1 0,2 2 0,-2-1 0,-1-1 0,1 0 0,0 1 0,-1-1 0,1 1 0,0-1 0,-1 1 0,1 0 0,-1-1 0,1 1 0,-1-1 0,1 1 0,-1 0 0,1 0 0,-1-1 0,0 1 0,1 0 0,-1 0 0,0-1 0,0 1 0,1 0 0,-1 0 0,0 0 0,0 0 0,0-1 0,0 1 0,0 0 0,0 0 0,0 0 0,0 0 0,-1-1 0,1 1 0,0 0 0,0 0 0,-1-1 0,1 1 0,0 0 0,-1 0 0,1-1 0,-1 1 0,1 0 0,-1-1 0,1 1 0,-2 0 0,-3 5 0,-1-1 0,0 0 0,0 0 0,-1-1 0,1 0 0,-1 0 0,0 0 0,0-1 0,0 0 0,0 0 0,-1-1 0,1 0 0,-1 0 0,0-1 0,1 0 0,-1 0 0,0-1 0,-15-1 0,22 1-35,0 0 0,1 0 1,-1-1-1,0 1 0,0-1 0,1 1 1,-1 0-1,0-1 0,1 1 0,-1-1 1,0 1-1,1-1 0,-1 0 0,1 1 1,-1-1-1,1 0 0,-1 1 0,1-1 0,-1 0 1,1 0-1,0 1 0,-1-1 0,1 0 1,0 0-1,0 0 0,-1 1 0,1-1 1,0 0-1,0 0 0,0 0 0,0 0 1,0 1-1,0-1 0,0 0 0,1 0 0,-1 0 1,0 1-1,0-1 0,1 0 0,0-1 1,0-2-691,0 1 1,1 0 0,-1 0 0,1-1-1,0 1 1,0 0 0,0 1 0,4-5-1,8-5-11702</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5.029"/>
    </inkml:context>
    <inkml:brush xml:id="br0">
      <inkml:brushProperty name="width" value="0.025" units="cm"/>
      <inkml:brushProperty name="height" value="0.025" units="cm"/>
    </inkml:brush>
  </inkml:definitions>
  <inkml:trace contextRef="#ctx0" brushRef="#br0">1 217 4228,'0'0'1783,"4"-9"-726,15-39 478,0-3 4362,30-56 1,-49 107-5825,0 0 1,0 0-1,0 0 0,0 0 1,1 1-1,-1-1 0,0 0 1,0 0-1,0 0 0,0 0 1,0 0-1,0 0 0,0 1 0,0-1 1,1 0-1,-1 0 0,0 0 1,0 0-1,0 0 0,0 0 1,0 0-1,1 0 0,-1 0 1,0 0-1,0 0 0,0 0 1,0 0-1,0 0 0,1 0 1,-1 0-1,0 0 0,0 0 1,0 0-1,0 0 0,1 0 1,-1 0-1,0 0 0,0 0 1,0 0-1,0 0 0,0 0 1,1 0-1,-1 0 0,0 0 1,0 0-1,0-1 0,0 1 1,0 0-1,0 0 0,0 0 0,1 0 1,-1 0-1,0 0 0,0-1 1,0 1-1,0 0 0,0 0 1,0 0-1,0 0 0,0 0 1,0-1-1,0 1 0,1 23 1118,-6 32-995,-7 4-601,-8 34-2559,1-37-5236,12-45 1629</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5.384"/>
    </inkml:context>
    <inkml:brush xml:id="br0">
      <inkml:brushProperty name="width" value="0.025" units="cm"/>
      <inkml:brushProperty name="height" value="0.025" units="cm"/>
    </inkml:brush>
  </inkml:definitions>
  <inkml:trace contextRef="#ctx0" brushRef="#br0">67 3 3043,'0'0'16154,"-9"6"-16047,5-3-91,-1 1 0,1-1 0,0 1 1,0 0-1,1 0 0,-1 0 0,1 1 1,0-1-1,0 1 0,0 0 1,1-1-1,0 1 0,0 0 0,0 1 1,0-1-1,1 0 0,0 0 0,0 1 1,0-1-1,1 11 0,-1 3 150,-1-7 171,2 1 0,0 0 0,0 0 1,1 0-1,4 18 0,-4-29-221,-1 0 0,1 0-1,0 0 1,0 0 0,0 0 0,0 0 0,0 0 0,0-1-1,0 1 1,0 0 0,1 0 0,-1-1 0,1 1 0,-1-1 0,1 0-1,0 1 1,0-1 0,-1 0 0,1 0 0,0 0 0,0 0-1,0 0 1,0 0 0,0-1 0,0 1 0,1-1 0,-1 1 0,0-1-1,0 0 1,0 0 0,0 0 0,1 0 0,-1 0 0,0-1 0,0 1-1,0 0 1,0-1 0,0 0 0,2 0 0,4-2 88,0 0 0,-1-1 0,0 1 0,0-1 0,0 0 0,0-1 0,-1 0 0,11-9 0,48-55 166,-42 43-350,-15 17-87,37-42-2092,-21 14-4536,-13 10-2316</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7.855"/>
    </inkml:context>
    <inkml:brush xml:id="br0">
      <inkml:brushProperty name="width" value="0.025" units="cm"/>
      <inkml:brushProperty name="height" value="0.025" units="cm"/>
    </inkml:brush>
  </inkml:definitions>
  <inkml:trace contextRef="#ctx0" brushRef="#br0">0 67 14382,'0'0'3000,"7"-9"-171,0-4-1926,-3 8-384,-1-1-1,1 1 1,0 0-1,0 0 1,0 0-1,8-5 0,-12 10-441,0-1 0,0 1-1,0 0 1,0 0-1,1-1 1,-1 1 0,0 0-1,0 0 1,1 0-1,-1 0 1,0-1 0,0 1-1,1 0 1,-1 0-1,0 0 1,0 0-1,1 0 1,-1 0 0,0 0-1,1 0 1,-1 0-1,0 0 1,0-1 0,1 2-1,-1-1 1,0 0-1,1 0 1,-1 0 0,0 0-1,0 0 1,1 0-1,-1 0 1,0 0 0,0 0-1,1 0 1,-1 1-1,0-1 1,0 0 0,1 0-1,-1 0 1,0 0-1,0 1 1,0-1 0,1 0-1,-1 0 1,0 1-1,0-1 1,0 0-1,1 1 1,3 21 800,-6 28-758,-4-11 369,-22 68 0,19-76-4335,6-16-5971,0-35 1202</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8.200"/>
    </inkml:context>
    <inkml:brush xml:id="br0">
      <inkml:brushProperty name="width" value="0.025" units="cm"/>
      <inkml:brushProperty name="height" value="0.025" units="cm"/>
    </inkml:brush>
  </inkml:definitions>
  <inkml:trace contextRef="#ctx0" brushRef="#br0">1 59 15567,'0'0'2920,"9"-7"-481,-1 1-1919,0 0-1,1 0 0,0 1 0,0 1 0,1-1 0,0 1 1,-1 1-1,1 0 0,0 0 0,0 1 0,16-2 0,-23 4-453,0 0 0,1-1 0,-1 1 0,1 1-1,-1-1 1,0 0 0,0 1 0,1 0-1,-1-1 1,0 1 0,0 1 0,0-1 0,1 0-1,-1 1 1,4 3 0,-5-3-57,0 1 0,0-1 0,-1 1 1,1 0-1,-1-1 0,0 1 0,0 0 0,0 0 0,0 0 0,0 0 1,-1 0-1,1 0 0,-1 0 0,0 0 0,0 0 0,0 0 0,-1 6 1,1-2 82,-1 0 0,-1 0 0,1-1 0,-1 1 0,0 0 0,-1 0 0,0-1 0,0 0 0,0 1 0,-8 10 0,-51 55 1108,23-29 127,104-33-953,-57-6-940,0 1 0,0-1 0,0 1 0,-1 0 0,14 13 0,-13-12-784,-1 1 0,1-1 0,1-1 0,14 9 1,-20-13 985,0 0 1,0 0 0,1 0 0,-1 0 0,0-1-1,0 1 1,1-1 0,-1 0 0,0 0 0,1 0 0,-1 0-1,0-1 1,0 1 0,1-1 0,-1 0 0,0 0-1,0 0 1,5-2 0,13-11-11130</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8.617"/>
    </inkml:context>
    <inkml:brush xml:id="br0">
      <inkml:brushProperty name="width" value="0.025" units="cm"/>
      <inkml:brushProperty name="height" value="0.025" units="cm"/>
    </inkml:brush>
  </inkml:definitions>
  <inkml:trace contextRef="#ctx0" brushRef="#br0">1 52 15503,'0'0'11434,"10"2"-10638,1 1-654,1-1-1,0 0 1,0-1 0,22 0-1,-31-1-125,0 0 0,0 0-1,0 0 1,0-1 0,0 1 0,0-1-1,0 0 1,0 0 0,-1 0-1,1 0 1,0 0 0,-1 0 0,1-1-1,-1 0 1,1 1 0,-1-1 0,0 0-1,1 0 1,-1 0 0,0 0-1,0-1 1,-1 1 0,1 0 0,0-1-1,-1 0 1,0 1 0,1-1 0,-1 0-1,0 1 1,1-4 0,-3 5-12,1 0 0,0 1 1,0-1-1,-1 1 0,1-1 0,0 1 1,-1-1-1,1 1 0,0-1 1,-1 1-1,1 0 0,-1-1 1,1 1-1,-1 0 0,1-1 0,-1 1 1,1 0-1,-1-1 0,1 1 1,-1 0-1,1 0 0,-1-1 0,1 1 1,-1 0-1,0 0 0,1 0 1,-1 0-1,1 0 0,-1 0 1,0 0-1,1 0 0,-1 0 0,1 0 1,-1 0-1,1 1 0,-1-1 1,0 0-1,0 1 0,-28 5-11,22-2 42,0 0 1,0 0 0,0 1-1,1-1 1,0 2-1,0-1 1,0 1 0,1-1-1,0 2 1,0-1-1,0 1 1,1-1 0,0 1-1,0 0 1,1 1-1,-1-1 1,2 0-1,-1 1 1,1 0 0,0 0-1,1-1 1,0 1-1,0 12 1,1-19-39,1 0 1,-1 0-1,1 0 1,-1 0-1,1 0 0,0 0 1,-1 0-1,1 0 1,0 0-1,0 0 1,0-1-1,-1 1 0,1 0 1,0 0-1,0-1 1,0 1-1,0-1 0,0 1 1,0-1-1,1 1 1,-1-1-1,0 0 0,0 0 1,0 1-1,0-1 1,0 0-1,0 0 0,1 0 1,-1 0-1,2-1 1,37-3-1397,-31 0 184,0 0 0,-1-1-1,1 0 1,-1 0-1,13-11 1,9-10-4999</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8.990"/>
    </inkml:context>
    <inkml:brush xml:id="br0">
      <inkml:brushProperty name="width" value="0.025" units="cm"/>
      <inkml:brushProperty name="height" value="0.025" units="cm"/>
    </inkml:brush>
  </inkml:definitions>
  <inkml:trace contextRef="#ctx0" brushRef="#br0">125 0 14350,'0'0'6566,"-11"3"-4506,6-1-1958,-53 20 2461,54-20-2378,0-1 0,1 1 0,-1 0-1,1 0 1,0 1 0,0-1 0,-1 1-1,2-1 1,-1 1 0,0 0 0,0 0 0,1 1-1,0-1 1,0 0 0,-3 7 0,6-10-174,0 1 1,0 0 0,0-1 0,0 1-1,0 0 1,0-1 0,0 1 0,0-1-1,0 0 1,0 1 0,1-1 0,-1 0-1,0 0 1,0 0 0,0 1 0,1-1-1,-1-1 1,0 1 0,0 0 0,2 0-1,31-1 90,-17 0 28,-6 0-395,0 0 1,0 1 0,0 0-1,0 1 1,18 3 0,-28-4 234,1 0 0,-1 1 0,1-1 0,-1 1 0,1 0 0,-1-1 0,0 1-1,1 0 1,-1 0 0,0 0 0,0 0 0,0 0 0,1 0 0,-1 0 0,0 0 0,-1 1 0,1-1 0,0 0 0,1 2 0,-2 0 64,1-1 0,-1 0 0,0 1 0,0-1 0,0 0 0,0 1 0,0-1 0,0 1 1,-1-1-1,1 0 0,-1 1 0,1-1 0,-1 0 0,0 0 0,0 1 0,-2 2 0,-1 0 149,1 1-1,-2-2 1,1 1 0,0 0-1,-1-1 1,0 1-1,0-1 1,0-1-1,0 1 1,-1-1-1,-9 5 1,4-3 78,1 0-1,-2-1 1,1 0 0,0-1-1,-16 3 1,26-6-295,1 0 0,0 0 0,-1 0 0,1 0 0,0 0 0,-1 0 0,1 0 0,-1 0 0,1 0 0,0 0 0,-1 0 0,1-1 0,0 1 0,-1 0 0,1 0 0,0 0 0,-1-1 0,1 1 0,0 0 0,0 0 0,-1-1 0,1 1 0,0 0 0,0 0 0,-1-1 0,1 1 0,0 0 0,0-1 0,0 1 0,0 0 0,-1-1 0,1 1 0,0 0 0,0-1 0,0 1 0,0-1 0,0 1 0,0 0 0,0-1 0,0 1 0,0 0 0,0-1 0,0 1 0,0-1 0,0 1 0,0 0 0,1-1 0,-1 1 0,0 0 0,0-1 0,0 1 0,0 0 0,1-1 0,-1 1 0,0 0 0,0 0 0,1-1 0,-1 1 0,0 0 0,0 0 0,1-1 0,14-22-2738,32-36-8272,-20 23-251</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9.330"/>
    </inkml:context>
    <inkml:brush xml:id="br0">
      <inkml:brushProperty name="width" value="0.025" units="cm"/>
      <inkml:brushProperty name="height" value="0.025" units="cm"/>
    </inkml:brush>
  </inkml:definitions>
  <inkml:trace contextRef="#ctx0" brushRef="#br0">79 1 13261,'0'0'11845,"-4"11"-10622,-8 21-68,-12 50 0,21-68-1021,0 0 1,1 0-1,1 0 0,0 0 1,1 0-1,0 0 0,4 24 0,-4-36-165,1-1 0,-1 0 0,0 1-1,1-1 1,-1 0 0,1 1-1,-1-1 1,1 0 0,0 0-1,-1 0 1,1 1 0,0-1-1,0 0 1,0 0 0,0 0 0,0 0-1,0 0 1,0 0 0,0-1-1,1 1 1,-1 0 0,0-1-1,0 1 1,2 0 0,-2-1-160,0 0 0,0 0-1,0-1 1,-1 1 0,1 0 0,0 0 0,0-1 0,0 1-1,-1-1 1,1 1 0,0-1 0,-1 1 0,1-1 0,0 1-1,-1-1 1,1 1 0,-1-1 0,1 0 0,-1 1-1,1-1 1,-1 0 0,1 0 0,-1 1 0,0-1 0,1 0-1,-1 0 1,0 0 0,0 1 0,1-1 0,-1 0 0,0 0-1,0 0 1,0 0 0,0 0 0,0 1 0,0-1 0,-1 0-1,1 0 1,0-1 0,-5-39-7967,-7 9 6111,-9 5 5313,-7-2 4512,22 23-4827,36 9-2278,-7 3-796,28 5-4334,-24-9-1496</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29.661"/>
    </inkml:context>
    <inkml:brush xml:id="br0">
      <inkml:brushProperty name="width" value="0.025" units="cm"/>
      <inkml:brushProperty name="height" value="0.025" units="cm"/>
    </inkml:brush>
  </inkml:definitions>
  <inkml:trace contextRef="#ctx0" brushRef="#br0">1 0 12460,'0'0'17232,"31"17"-17937,-13-17-2498,-3-5-3171,1-3-7367</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0.033"/>
    </inkml:context>
    <inkml:brush xml:id="br0">
      <inkml:brushProperty name="width" value="0.025" units="cm"/>
      <inkml:brushProperty name="height" value="0.025" units="cm"/>
    </inkml:brush>
  </inkml:definitions>
  <inkml:trace contextRef="#ctx0" brushRef="#br0">95 1 17873,'0'0'12107,"-3"9"-11669,-3 34-729,0 59 0,2-44-5122,0-34-1025,2-17 560</inkml:trace>
  <inkml:trace contextRef="#ctx0" brushRef="#br0" timeOffset="1">0 245 12748,'0'0'15150,"52"-13"-14797,-32 8-225,4 0-64,-4-3-64,-2 3-705,-3 1-2145,-6-3-994,-4 0-2594</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0.377"/>
    </inkml:context>
    <inkml:brush xml:id="br0">
      <inkml:brushProperty name="width" value="0.025" units="cm"/>
      <inkml:brushProperty name="height" value="0.025" units="cm"/>
    </inkml:brush>
  </inkml:definitions>
  <inkml:trace contextRef="#ctx0" brushRef="#br0">1 36 14798,'0'0'13004,"78"-14"-12779,-40 12-161,-2 0-32,-1-1-897,-5-3-2691,-3-2-5925</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4.643"/>
    </inkml:context>
    <inkml:brush xml:id="br0">
      <inkml:brushProperty name="width" value="0.025" units="cm"/>
      <inkml:brushProperty name="height" value="0.025" units="cm"/>
    </inkml:brush>
  </inkml:definitions>
  <inkml:trace contextRef="#ctx0" brushRef="#br0">1 74 9897,'0'0'10779,"1"13"-9947,5 65 327,32 258 2151,-38-334-3303,1 0 1,-1-1 0,0 1-1,0 0 1,1 0 0,-1-1-1,1 1 1,0 0 0,-1-1-1,1 1 1,0 0 0,0-1-1,0 1 1,0-1 0,0 1-1,0-1 1,1 0 0,-1 0-1,0 1 1,1-1 0,-1 0 0,1 0-1,1 1 1,-1-2 25,0 0-1,0 0 1,0-1-1,0 1 1,0-1 0,0 1-1,-1-1 1,1 0-1,0 1 1,0-1 0,-1 0-1,1 0 1,0 0-1,-1 0 1,1-1 0,-1 1-1,0 0 1,1-1-1,-1 1 1,0 0 0,0-1-1,1-1 1,38-49 388,-2-1 1,43-83-1,45-125-233,-120 250 430,-5 8-2459</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4.965"/>
    </inkml:context>
    <inkml:brush xml:id="br0">
      <inkml:brushProperty name="width" value="0.025" units="cm"/>
      <inkml:brushProperty name="height" value="0.025" units="cm"/>
    </inkml:brush>
  </inkml:definitions>
  <inkml:trace contextRef="#ctx0" brushRef="#br0">26 0 12844,'0'0'11734,"0"16"-10880,-12 147 1009,4-84-1676,3 88 0,10-145-1281,7-16-2713,-9-8-431,-3-11-2441</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5.337"/>
    </inkml:context>
    <inkml:brush xml:id="br0">
      <inkml:brushProperty name="width" value="0.025" units="cm"/>
      <inkml:brushProperty name="height" value="0.025" units="cm"/>
    </inkml:brush>
  </inkml:definitions>
  <inkml:trace contextRef="#ctx0" brushRef="#br0">1 131 14862,'7'-10'2493,"3"-3"-1738,1 0 1,1 1-1,0 0 1,21-16-1,-27 23-503,2 0-1,-1 1 1,1-1-1,-1 1 1,1 1-1,0-1 1,0 2-1,1-1 1,-1 1-1,1 0 1,-1 1-1,14-1 1,-21 2-229,1 0 1,-1 0-1,1 0 0,-1 0 1,0 1-1,1-1 0,-1 0 1,0 1-1,0-1 1,1 1-1,-1 0 0,0-1 1,0 1-1,0 0 1,0 0-1,1 0 0,-1 0 1,-1 0-1,1 0 0,0 0 1,0 0-1,1 1 1,0 2 123,-1-1 1,1 1-1,-1 0 1,1 0-1,-1 0 1,0-1-1,1 9 1,-1 0 294,-1 0 0,0 1 0,0-1 1,-4 19-1,0-16-217,0-1 0,-1 0 1,0 0-1,-1 0 0,-1 0 0,0-1 0,-1 0 1,-13 17-1,15-22-140,-1 0-1,1-1 1,-1 1 0,-1-2 0,1 1-1,-1-1 1,0 0 0,-1 0 0,1-1-1,-1 0 1,0-1 0,0 1 0,-16 3-1,10-8-2675,20-10-670,29-14-3972,-29 20 5563,19-12-5382</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5.681"/>
    </inkml:context>
    <inkml:brush xml:id="br0">
      <inkml:brushProperty name="width" value="0.025" units="cm"/>
      <inkml:brushProperty name="height" value="0.025" units="cm"/>
    </inkml:brush>
  </inkml:definitions>
  <inkml:trace contextRef="#ctx0" brushRef="#br0">85 0 16592,'0'0'11883,"-38"80"-10858,22-40-320,3 5-353,4-4-224,3-2-96,3-6 0,3-4 0,0-4-160,0-5-705,4-5-993,1-2-2177,-3-5-2019</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6.971"/>
    </inkml:context>
    <inkml:brush xml:id="br0">
      <inkml:brushProperty name="width" value="0.025" units="cm"/>
      <inkml:brushProperty name="height" value="0.025" units="cm"/>
    </inkml:brush>
  </inkml:definitions>
  <inkml:trace contextRef="#ctx0" brushRef="#br0">40 1 12139,'0'0'3577,"0"3"-1564,-4 111 3830,-30 156-588,33-240-4752,1-29-496,0-1-1,0 0 1,0 1 0,0-1-1,0 0 1,0 0-1,0 1 1,0-1 0,0 0-1,0 0 1,1 1-1,-1-1 1,0 0 0,0 0-1,0 1 1,0-1-1,1 0 1,-1 0 0,0 0-1,0 1 1,1-1-1,-1 0 1,0 0-1,0 0 1,1 0 0,-1 0-1,0 0 1,0 1-1,1-1 1,-1 0 0,0 0-1,1 0 1,-1 0-1,0 0 1,0 0 0,1 0-1,-1 0 1,0 0-1,1 0 1,-1 0 0,0-1-1,5-1 34,-1-1 0,1 0 0,-1 0 0,0-1 0,0 1 0,-1-1 0,5-6 0,36-42-83,-30 33-390,1 1 1,1 0 0,1 1-1,0 1 1,29-21 0,-46 37 422,1-1-1,-1 1 1,1 0 0,-1 0-1,0-1 1,1 1 0,-1 0 0,1 0-1,-1-1 1,0 1 0,1 0 0,-1 0-1,1 0 1,-1 0 0,1 0-1,-1-1 1,1 1 0,-1 0 0,1 0-1,-1 0 1,1 0 0,-1 1 0,0-1-1,1 0 1,-1 0 0,1 0-1,-1 0 1,1 0 0,-1 1 0,1-1-1,-1 0 1,0 0 0,1 0 0,-1 1-1,0-1 1,1 0 0,-1 1-1,0-1 1,1 0 0,-1 1 0,4 24 265,-15 29 493,-4-13-484,8-26-541,1 1 0,1 0 0,0 0-1,1 0 1,-3 33 0,13-49-8396,2-2 1571</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7.625"/>
    </inkml:context>
    <inkml:brush xml:id="br0">
      <inkml:brushProperty name="width" value="0.025" units="cm"/>
      <inkml:brushProperty name="height" value="0.025" units="cm"/>
    </inkml:brush>
  </inkml:definitions>
  <inkml:trace contextRef="#ctx0" brushRef="#br0">18 30 14926,'0'0'5627,"-3"8"-3834,1-2-1584,0 1 413,-1 1 0,1-1 1,1 1-1,-2 15 0,3-22-572,-1 1 0,1-1 0,0 0 0,0 1 0,1-1 0,-1 0 0,0 0 0,0 1 0,1-1 0,-1 0 0,0 0 0,1 1 0,-1-1 0,1 0 0,0 0 0,-1 0 0,1 0 0,0 0 0,0 0 0,0 0 0,-1 0 0,1 0 0,0 0 1,0 0-1,0 0 0,1-1 0,-1 1 0,0 0 0,0-1 0,0 1 0,0-1 0,1 0 0,-1 1 0,0-1 0,0 0 0,1 1 0,-1-1 0,0 0 0,1 0 0,1 0 0,0-1 4,0 1-1,0 0 1,0-1-1,1 1 1,-1-1 0,0 0-1,0 0 1,0 0 0,0-1-1,0 1 1,0-1 0,-1 0-1,1 1 1,0-1 0,-1 0-1,1-1 1,-1 1-1,0 0 1,0-1 0,0 1-1,0-1 1,2-4 0,-1 1-26,0 0 1,0 0 0,-1 0 0,1 0-1,-2-1 1,1 1 0,-1-1 0,0 0 0,1-13-1,-2 20-27,0-1-1,0 1 0,0-1 0,0 1 0,0-1 0,0 1 1,0-1-1,0 1 0,0-1 0,0 0 0,-1 1 1,1-1-1,0 1 0,0-1 0,0 1 0,-1-1 1,1 1-1,0-1 0,0 1 0,-1 0 0,1-1 1,-1 1-1,1-1 0,0 1 0,-1 0 0,1-1 1,-1 1-1,1 0 0,-1-1 0,1 1 0,-1 0 0,1 0 1,-1-1-1,0 1 0,-19 7-66,14-4 36,2 0 1,-1 1-1,0-1 0,1 1 1,0 0-1,-5 6 0,0 4 0,2 0 0,0 0 0,0 0-1,-5 21 1,9-28 47,1 1 0,1 0-1,-1-1 1,1 1 0,0 0-1,1 0 1,0 0-1,0 0 1,1-1 0,3 15-1,-4-21-11,1 1 0,-1-1-1,1 1 1,0-1 0,-1 0-1,1 1 1,0-1 0,0 0-1,0 1 1,0-1 0,0 0-1,0 0 1,1 0-1,-1 0 1,0 0 0,0 0-1,1 0 1,-1-1 0,1 1-1,-1 0 1,1-1 0,-1 1-1,1-1 1,-1 0 0,1 1-1,-1-1 1,1 0-1,0 0 1,-1 0 0,1 0-1,-1 0 1,1 0 0,-1-1-1,1 1 1,0 0 0,-1-1-1,2 0 1,3-1 22,0 0 0,0 0 1,0-1-1,0 1 0,-1-2 0,1 1 1,-1 0-1,6-6 0,-1-1-70,0-1-1,0 0 1,-1-1-1,0 0 1,-1 0 0,-1-1-1,0 0 1,0 0-1,-1-1 1,-1 1 0,-1-1-1,0-1 1,0 1-1,1-22 1,-21 107 792,13-60-657,0 0 1,0 0-1,1 0 0,0 0 1,0 0-1,2 0 0,-1 0 1,2 15-1,0-25-85,-1 0 0,0 0-1,0 0 1,1 0 0,-1 0 0,0 0-1,1 0 1,-1 0 0,1 0 0,-1-1 0,1 1-1,0 0 1,-1 0 0,1 0 0,0-1-1,0 1 1,-1 0 0,1-1 0,0 1 0,0 0-1,0-1 1,0 0 0,0 1 0,0-1-1,0 1 1,0-1 0,0 0 0,0 0 0,0 1-1,0-1 1,0 0 0,0 0 0,0 0-1,0 0 1,0 0 0,0-1 0,0 1 0,0 0-1,0 0 1,0-1 0,0 1 0,0 0-1,0-1 1,0 1 0,0-1 0,0 1-1,1-2 1,4-1 25,-1 0 0,0 0 1,1 0-1,-2-1 0,1 0 0,8-8 0,-4-1-81,-1-1 0,0 0 0,-1 0 1,-1 0-1,0-1 0,6-25 0,-17 58 31,1 0 1,1 0-1,1 0 0,0 0 0,1 21 0,1-38-71,0 0-1,0 0 1,1 1-1,-1-1 1,0 0-1,0 0 1,1 0-1,-1 1 0,1-1 1,-1 0-1,1 0 1,-1 0-1,1 0 1,-1 0-1,1 0 1,0 0-1,0 0 0,0 0 1,0 0-1,-1-1 1,1 1-1,0 0 1,0 0-1,0-1 0,1 1 1,-1-1-1,0 1 1,0-1-1,0 1 1,0-1-1,0 0 1,1 1-1,-1-1 0,0 0 1,0 0-1,0 0 1,1 0-1,-1 0 1,0 0-1,3-1 1,-1 0-652,1 1 1,-1-1 0,1 0 0,-1-1 0,1 1-1,-1 0 1,0-1 0,1 0 0,-1 0 0,0 0-1,0 0 1,0-1 0,2-2 0,19-25-11005</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8.152"/>
    </inkml:context>
    <inkml:brush xml:id="br0">
      <inkml:brushProperty name="width" value="0.025" units="cm"/>
      <inkml:brushProperty name="height" value="0.025" units="cm"/>
    </inkml:brush>
  </inkml:definitions>
  <inkml:trace contextRef="#ctx0" brushRef="#br0">114 1 17521,'0'0'6657,"-8"10"-5147,-4 7-967,1 0-1,1 1 0,0 0 0,1 0 0,1 1 1,-7 27-1,5-8-261,3 1 0,0-1 0,3 1 1,1 0-1,5 74 0,-1-107-269,0-1 1,0 0 0,0-1-1,1 1 1,0 0-1,-1 0 1,2-1 0,2 5-1,-5-8-6,0 0-1,1-1 1,-1 1-1,1 0 1,-1-1 0,1 1-1,-1-1 1,1 1-1,-1-1 1,1 1 0,0-1-1,-1 1 1,1-1-1,-1 0 1,1 1 0,0-1-1,0 0 1,-1 0-1,1 1 1,0-1 0,-1 0-1,1 0 1,1 0-1,-1 0 6,0-1-1,0 0 0,0 1 1,0-1-1,0 0 0,0 1 0,0-1 1,0 0-1,0 0 0,0 0 1,0 0-1,-1 0 0,1 0 1,0 0-1,-1 0 0,1 0 1,0 0-1,-1 0 0,1-2 1,5-14-502,-1-1 1,-1 1 0,0-1-1,-1 0 1,-1 1 0,-1-1-1,-1-33 1,0 44 414,-5-17-21,5 24 98,0-1 0,0 1-1,0-1 1,0 1-1,0 0 1,0-1 0,0 1-1,0-1 1,0 1-1,0 0 1,-1-1 0,1 1-1,0-1 1,0 1-1,0 0 1,-1-1 0,1 1-1,0 0 1,0-1-1,-1 1 1,1 0 0,0-1-1,0 1 1,-1 0 0,1 0-1,-1-1 1,1 1-1,0 0 1,-1 0 0,1 0-1,0-1 1,-1 1-1,1 0 1,-1 0 0,1 0-1,0 0 1,-1 0-1,1 0 1,-1 0 0,1 0-1,0 0 1,-1 0-1,1 0 1,-1 0 0,1 0-1,-1 0 1,1 1-1,0-1 1,-1 0 0,1 0-1,0 0 1,-1 1-1,0-1 1,0 2 40,0 1 0,0-1 0,1 0 0,-1 0 0,0 0 0,1 1 0,0-1 0,-1 0 1,1 1-1,0-1 0,0 1 0,0-1 0,0 0 0,1 1 0,-1-1 0,1 0 0,-1 0 0,1 1 0,0-1 0,0 0 0,0 0 0,0 0 0,0 0 0,1 0 0,-1 0 0,1 0 0,-1 0 0,3 2 1,1-2-5,1 0 1,-1-1 0,1 1 0,0-1 0,-1 0 0,1 0 0,0-1 0,0 0 0,-1 0 0,1 0 0,0-1-1,0 1 1,-1-1 0,1-1 0,0 1 0,-1-1 0,1 0 0,-1 0 0,0-1 0,0 0 0,0 0 0,0 0-1,6-5 1,-6 5 80,0-1 0,0 0-1,0 0 1,-1 0-1,1-1 1,-1 0 0,0 0-1,0 0 1,-1 0-1,1 0 1,-1-1-1,0 0 1,-1 0 0,0 1-1,1-1 1,-2-1-1,1 1 1,-1 0 0,0 0-1,0-13 1,-1 19-106,0 0-1,-1-1 1,1 1 0,0 0 0,-1-1 0,1 1 0,0 0-1,-1 0 1,1 0 0,-1-1 0,1 1 0,-1 0 0,1 0 0,0 0-1,-1 0 1,1 0 0,-1 0 0,1 0 0,-1 0 0,1 0-1,-1 0 1,1 0 0,-1 0 0,1 0 0,-1 0 0,1 0 0,0 0-1,-1 1 1,1-1 0,-1 0 0,1 0 0,0 0 0,-1 1-1,1-1 1,-1 0 0,1 1 0,0-1 0,-1 0 0,1 1 0,-18 11 149,8-2-161,0 0 0,1 1 0,1 1 0,0-1 0,0 1 0,1 1 0,1-1 0,0 1 0,1 0 0,0 0 0,1 1 0,1 0 0,0 0 0,1-1 0,-1 17 0,3-28-29,0 0 1,0 0-1,0 0 0,1 0 1,-1 0-1,1 0 0,-1 0 1,1 0-1,0 0 1,0 0-1,0 0 0,0-1 1,0 1-1,0 0 0,0 0 1,0-1-1,1 1 0,-1-1 1,1 1-1,-1-1 0,3 2 1,1-1-170,-1 1 1,1-1-1,0 0 1,0 0-1,0 0 1,0-1-1,0 0 1,7 1-1,6 0-1065,0-1 0,0-1 0,0-1 0,20-3 0,19-11-8554,5-7-3898</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8.586"/>
    </inkml:context>
    <inkml:brush xml:id="br0">
      <inkml:brushProperty name="width" value="0.025" units="cm"/>
      <inkml:brushProperty name="height" value="0.025" units="cm"/>
    </inkml:brush>
  </inkml:definitions>
  <inkml:trace contextRef="#ctx0" brushRef="#br0">1 1 12940,'0'0'15695,"8"1"-14937,60 11 91,72 3 0,6-10-5211,-146-5 4131,1 0 0,-1 0 0,1 0 0,-1 0 0,1 0 0,-1 0 0,1 0-1,-1 0 1,1 1 0,-1-1 0,1 0 0,-1 0 0,1 1 0,-1-1 0,0 0 0,1 1 0,-1-1-1,1 0 1,-1 1 0,0-1 0,1 0 0,-1 1 0,0-1 0,0 1 0,1-1 0,-1 1-1,0-1 1,0 1 0,0-1 0,1 1 0,-1-1 0,0 1 0,0-1 0,0 1 0,0-1 0,0 1-1,0-1 1,0 1 0,0-1 0,0 1 0,-1-1 0,1 1 0,0-1 0,0 1 0,0-1-1,0 1 1,-1-1 0,1 1 0,0-1 0,-1 1 0,1-1 0,0 0 0,-1 1 0,0 0 0,-11 12-8823</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38.929"/>
    </inkml:context>
    <inkml:brush xml:id="br0">
      <inkml:brushProperty name="width" value="0.025" units="cm"/>
      <inkml:brushProperty name="height" value="0.025" units="cm"/>
    </inkml:brush>
  </inkml:definitions>
  <inkml:trace contextRef="#ctx0" brushRef="#br0">1 26 13453,'0'0'17296,"59"-22"-17040,-18 19-256,2 3-32,0 0-1345,-4 5-2627,-3-3-4196</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13.956"/>
    </inkml:context>
    <inkml:brush xml:id="br0">
      <inkml:brushProperty name="width" value="0.025" units="cm"/>
      <inkml:brushProperty name="height" value="0.025" units="cm"/>
    </inkml:brush>
  </inkml:definitions>
  <inkml:trace contextRef="#ctx0" brushRef="#br0">2186 251 9513,'-6'-11'822,"0"1"-520,-1 0 0,0 1 0,-1 0-1,0 0 1,-1 0 0,0 1 0,0 0 0,0 1 0,-1 0-1,0 0 1,-1 1 0,-13-5 0,-27-10 98,-2 2 0,0 3 0,-110-19 1,-172 3 790,216 26 275,-1 5 0,0 6-1,-176 29 1,243-25-1155,1 3 0,0 3 0,0 1 0,2 3 0,0 2 0,1 2 0,2 2 0,0 2-1,2 2 1,-47 40 0,77-56-284,1 1-1,0 0 1,1 1-1,0 0 1,2 1-1,0 1 1,0 0 0,2 0-1,0 1 1,1 0-1,-7 23 1,12-30-26,1-1 0,0 1 0,0-1 0,1 1 0,1 0 0,0 0 0,0-1 0,1 1 0,0 0 0,1-1 0,0 1 0,1-1 0,0 1 0,1-1 0,0 0 0,0 0 0,1-1 0,0 0 0,1 1 0,0-2 0,1 1 0,8 8 0,8 6 12,1-1-1,1-2 1,1 0-1,1-2 1,1-1 0,0-1-1,2-1 1,39 14 0,15 1 58,159 33 0,-64-32 8,2-8 0,0-7-1,213-10 1,-328-8-47,1-2 1,-1-4-1,0-2 0,0-4 0,-1-2 1,75-29-1,-110 32-16,-1 0 1,0-3-1,-1 0 1,-1-1-1,-1-2 1,33-29-1,-43 32-1,0-1 0,-1 0 0,-1-1 0,0-1 0,-2 0 0,0-1 0,-1 0 0,-1-1 0,13-39 0,-18 45 8,0-1-1,-2 0 0,0 0 1,0 0-1,-2 0 0,0 0 0,-1-1 1,0 1-1,-2 0 0,-4-24 1,3 28 44,-1 0 0,0 1-1,-1-1 1,0 1 0,-1 0 0,0 1 0,0-1 0,-1 1 0,-1 1 0,0-1 0,0 1 0,-1 0 0,0 1-1,-16-12 1,-6 1-10,-1 0 1,0 2-1,-1 2 0,-1 0 0,0 3 0,-1 1 0,-63-12 0,-261-19 95,-39 24-2295,-69-4-4026,294 2-2111</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2.056"/>
    </inkml:context>
    <inkml:brush xml:id="br0">
      <inkml:brushProperty name="width" value="0.025" units="cm"/>
      <inkml:brushProperty name="height" value="0.025" units="cm"/>
    </inkml:brush>
  </inkml:definitions>
  <inkml:trace contextRef="#ctx0" brushRef="#br0">0 282 13196,'0'0'12983,"12"-6"-11450,28-18-1057,-2-1 0,0-3 0,38-36 0,-27 22-382,72-47 0,-121 88-94,0 1 0,1 0 1,-1 0-1,0-1 0,0 1 0,1 0 0,-1 0 0,0 0 0,0 0 0,1-1 0,-1 1 0,0 0 1,1 0-1,-1 0 0,0 0 0,0 0 0,1 0 0,-1 0 0,0 0 0,1 0 0,-1 0 1,0 0-1,1 0 0,-1 0 0,0 0 0,1 0 0,-1 0 0,0 0 0,0 0 0,1 0 1,-1 0-1,0 1 0,1-1 0,-1 0 0,0 0 0,1 1 0,-1 11 175,-11 19 532,-21 30 547,22-45-1139,0 2 0,1-1 1,1 1-1,1 1 0,0-1 1,-6 32-1,13-49-215,-1 0-1,1 0 1,0 0-1,0 0 1,-1 0-1,1 0 1,0 0 0,0 0-1,0 0 1,0 1-1,0-1 1,0 0-1,1 0 1,-1 0 0,0 0-1,0 0 1,1 0-1,-1 0 1,1 0 0,-1 0-1,1 0 1,-1 0-1,1 0 1,0 0-1,-1-1 1,1 1 0,0 0-1,0 0 1,-1-1-1,1 1 1,0 0-1,0-1 1,0 1 0,0-1-1,0 1 1,0-1-1,0 1 1,0-1-1,0 0 1,0 1 0,0-1-1,0 0 1,3 0-1,-1 0-883,1-1-1,0 0 0,0 1 1,-1-1-1,1-1 1,0 1-1,-1 0 0,1-1 1,-1 0-1,0 0 1,6-4-1,22-22-12297</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2.414"/>
    </inkml:context>
    <inkml:brush xml:id="br0">
      <inkml:brushProperty name="width" value="0.025" units="cm"/>
      <inkml:brushProperty name="height" value="0.025" units="cm"/>
    </inkml:brush>
  </inkml:definitions>
  <inkml:trace contextRef="#ctx0" brushRef="#br0">149 1 18257,'-10'7'2563,"-6"6"-1615,1 0 1,0 1 0,1 1 0,-19 24 0,27-31-762,1-1 0,0 1 0,1 0 0,0 0-1,0 0 1,0 0 0,1 1 0,1-1 0,-1 1 0,2 0 0,-1 0 0,1 0 0,0 0 0,1 13 0,0-19-162,1-1-1,-1 0 1,1 0-1,-1 0 1,1 0-1,0 0 1,0 0-1,0 0 1,0-1-1,0 1 1,0 0-1,1 0 1,-1-1-1,0 1 1,1-1-1,-1 1 1,1-1-1,0 0 1,0 1-1,-1-1 1,1 0-1,0 0 1,0 0-1,0 0 1,0-1-1,0 1 1,0-1-1,0 1 1,0-1-1,0 1 1,0-1-1,1 0 1,-1 0-1,0 0 1,0 0-1,0-1 1,0 1-1,3-1 1,4 0 109,0-1 1,0 0 0,0 0 0,0-1 0,-1 0-1,1-1 1,13-7 0,-8 1-52,-1 1 1,0-1-1,-1-1 0,20-21 1,-29 28-54,0 1 0,0 0 0,-1 0 0,1-1 0,-1 0 1,0 0-1,1 1 0,-2-1 0,1 0 0,0-1 0,-1 1 1,0 0-1,0 0 0,0 0 0,0-1 0,-1 1 0,0-1 1,0 1-1,0 0 0,0-1 0,-1 1 0,-1-8 0,0 10-5,1 0 0,-1 0-1,1 1 1,-1-1 0,0 0-1,0 1 1,0-1 0,0 1-1,0 0 1,0 0-1,0-1 1,0 1 0,-1 1-1,1-1 1,0 0 0,-1 0-1,1 1 1,-1 0 0,1-1-1,0 1 1,-1 0-1,1 0 1,-4 1 0,-1-1 33,-1 0 0,0 0 0,1 1 0,-1 1 0,1-1 1,-11 5-1,12-4-94,0 1 0,0 1 0,0-1 0,1 1 1,-1 0-1,-5 6 0,9-8-14,0 0 0,0 1 1,0-1-1,0 0 0,0 1 1,0-1-1,1 1 0,-1 0 0,1-1 1,0 1-1,-1 0 0,2 0 1,-1 0-1,0 0 0,0 5 0,1-7-49,0-1 0,1 1 0,-1-1 0,0 1 0,1-1 0,-1 1 0,0-1 0,1 0 0,-1 1-1,1-1 1,-1 0 0,1 1 0,-1-1 0,1 0 0,-1 1 0,1-1 0,-1 0 0,1 0-1,-1 0 1,1 1 0,-1-1 0,1 0 0,0 0 0,-1 0 0,1 0 0,-1 0 0,1 0 0,0 0-1,25-1-1846,-19 1 990,2 0-336,-1-1 1,1 0-1,0-1 0,-1 0 0,0 0 0,13-5 0,21-10-7185</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2.767"/>
    </inkml:context>
    <inkml:brush xml:id="br0">
      <inkml:brushProperty name="width" value="0.025" units="cm"/>
      <inkml:brushProperty name="height" value="0.025" units="cm"/>
    </inkml:brush>
  </inkml:definitions>
  <inkml:trace contextRef="#ctx0" brushRef="#br0">93 1 15407,'0'0'6662,"-7"10"-4180,3-4-2183,-50 84 3112,49-81-3237,1 0-1,0 0 1,1 1-1,0-1 1,0 1-1,1 0 1,1-1-1,-1 1 1,1 17-1,1-25-160,0 0 1,1 0-1,-1 0 0,0 0 0,1 0 0,-1 0 0,1 0 0,0 0 0,-1-1 0,1 1 1,0 0-1,0 0 0,0-1 0,0 1 0,1-1 0,-1 1 0,0-1 0,1 1 0,-1-1 0,1 0 1,-1 1-1,3 0 0,-1-1 9,0 1 0,1-1-1,-1 0 1,0-1 0,1 1 0,-1 0 0,1-1 0,-1 0 0,1 0 0,-1 0 0,0 0 0,4-1 0,2-1 79,-1 1 1,1-2-1,-1 1 1,0-1-1,0 0 1,0-1-1,0 0 1,0 0-1,11-9 1,-12 7-44,0 1 1,-1-1-1,0-1 1,0 1-1,0-1 1,-1 0-1,0-1 1,0 1-1,-1-1 0,0 0 1,0 0-1,-1 0 1,0 0-1,0-1 1,-1 1-1,0-1 1,-1 0-1,0 0 1,0-10-1,-1 17-56,0 0 0,-1 1-1,1-1 1,-1 1 0,1-1 0,-1 1 0,0-1-1,0 1 1,1-1 0,-1 1 0,0 0 0,0 0-1,0-1 1,-1 1 0,1 0 0,0 0 0,0 0-1,-1 0 1,1 0 0,0 0 0,-1 0 0,-1 0-1,-2-1 5,1 0-1,-1 0 0,0 1 0,0 0 0,0 0 0,0 0 1,-9 0-1,8 1-17,0 0 0,0 0 0,0 1 0,1 0 1,-1 0-1,-9 3 0,13-3-5,0-1-1,0 1 1,0 0-1,1 0 1,-1 0-1,0 0 1,1 0 0,-1 0-1,1 0 1,-1 0-1,1 1 1,-1-1 0,1 1-1,0-1 1,0 1-1,0-1 1,-1 1-1,0 2 1,0 10-2214,5-5-2275,9-4-2455</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03.532"/>
    </inkml:context>
    <inkml:brush xml:id="br0">
      <inkml:brushProperty name="width" value="0.025" units="cm"/>
      <inkml:brushProperty name="height" value="0.025" units="cm"/>
    </inkml:brush>
  </inkml:definitions>
  <inkml:trace contextRef="#ctx0" brushRef="#br0">0 10 18770,'0'0'13997,"58"11"-19282,-44-31-5061</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19.791"/>
    </inkml:context>
    <inkml:brush xml:id="br0">
      <inkml:brushProperty name="width" value="0.025" units="cm"/>
      <inkml:brushProperty name="height" value="0.025" units="cm"/>
    </inkml:brush>
  </inkml:definitions>
  <inkml:trace contextRef="#ctx0" brushRef="#br0">69 39 6534,'0'0'7970,"-9"-1"-6454,-1-2-1004,7 2-350,-1 0 0,1 0 0,0 0-1,0 1 1,-1-1 0,1 1 0,0 0 0,-1 0 0,1 0 0,0 0 0,0 1-1,-4 0 1,6 1-8,0 0 0,1 0 0,-1-1 0,1 1-1,0 0 1,-1 0 0,1 0 0,0 0 0,0 0-1,1 0 1,-1 0 0,0 0 0,1 0 0,-1 0-1,1 2 1,2-2-88,-1 0 0,0 0 0,1 0-1,-1 0 1,1 0 0,-1 0 0,1-1-1,0 0 1,0 1 0,0-1 0,0 0-1,0 0 1,0-1 0,0 1 0,0 0-1,5-1 1,59 1 465,-47-1-322,257-19 335,-143 6-517,41-14 93,-117 15-126,84-5-1,-116 16-24,-18 1-8,-17 1-67,-455 7 383,444-9-258,0 2 0,-1 0 0,1 1-1,0 0 1,0 2 0,0 1-1,1 0 1,-1 2 0,1 0-1,1 1 1,-1 0 0,1 2-1,-25 18 1,42-28-19,0 1 0,0-1 0,1 1-1,-1-1 1,0 1 0,0 0 0,1-1 0,-1 1-1,1 0 1,-1-1 0,0 1 0,1 0 0,-1 0 0,1 0-1,0 0 1,-1-1 0,1 1 0,0 0 0,-1 0 0,1 0-1,0 1 1,0-1 2,0-1 0,1 1 0,-1-1 0,1 1 0,-1-1-1,0 1 1,1-1 0,-1 1 0,1-1 0,-1 1 0,1-1 0,-1 1 0,1-1-1,-1 0 1,1 1 0,0-1 0,-1 0 0,1 0 0,0 1 0,-1-1 0,1 0-1,0 0 1,48 4 122,-41-3-105,97 2-186,0-4 0,1-5 1,-1-4-1,183-42 1,-281 50 135,20-5 56,-23 6-108,-17 5-170,-580 163 568,570-162-898,-1-1 0,1-2-1,-25 0 1,-2-2-3906</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36.559"/>
    </inkml:context>
    <inkml:brush xml:id="br0">
      <inkml:brushProperty name="width" value="0.025" units="cm"/>
      <inkml:brushProperty name="height" value="0.025" units="cm"/>
    </inkml:brush>
  </inkml:definitions>
  <inkml:trace contextRef="#ctx0" brushRef="#br0">0 222 10410,'11'-2'1377,"222"-29"1933,238-1 0,-379 28-2937,711-14 1533,-337 11-1468,-458 7-395,24-1 336,55-7 0,-105 10 103,1-1-1,0-1 1,-24-2 0,-12 0-461,-32 2 27,-625 6-167,0 37-23,956-55 51,332-13 112,276-25 81,-835 47-96,-3 2 5,-1-1-1,29-8 0,-44 10-8,1 0 1,-1 0-1,1 0 0,-1 0 1,1 0-1,0 0 0,-1-1 1,1 1-1,-1 0 0,1 0 1,-1-1-1,0 1 0,1 0 1,-1 0-1,1-1 0,-1 1 1,1 0-1,-1-1 0,0 1 0,1-1 1,-1 1-1,0-1 0,1 1 1,-1-1-1,0 1 0,0 0 1,1-1-1,-1 1 0,0-1 1,0 0-1,-13-8 103,-29-3 22,-82-4-96,-130 0 0,-133 15 0,200 3-28,-92 1-40,-430 62 0,656-57 34,-70 22 0,89-15-253,34-14 237,0-1-1,-1 0 1,1 0-1,0 0 1,0 0 0,-1 0-1,1 1 1,0-1-1,0 0 1,0 0-1,0 0 1,-1 1 0,1-1-1,0 0 1,0 0-1,0 0 1,0 1-1,0-1 1,0 0-1,-1 0 1,1 1 0,0-1-1,0 0 1,0 0-1,0 1 1,0-1-1,0 0 1,0 0 0,0 1-1,0-1 1,0 0-1,0 0 1,0 1-1,1-1 1,-1 0 0,0 0-1,0 1 1,0-1-1,0 0 1,0 0-1,0 1 1,1-1-1,-1 0 1,0 0 0,0 0-1,0 1 1,0-1-1,1 0 1,-1 0-1,0 0 1,0 0 0,1 0-1,-1 1 1,0-1-1,0 0 1,1 0-1,-1 0 1,0 0 0,0 0-1,1 0 1,-1 0-1,0 0 1,1 0-1,14 4-463,0-1 0,0 0 0,0-1 0,1-1-1,23 0 1,-12 0 14,274-2-6412,-112-11-390</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7.220"/>
    </inkml:context>
    <inkml:brush xml:id="br0">
      <inkml:brushProperty name="width" value="0.025" units="cm"/>
      <inkml:brushProperty name="height" value="0.025" units="cm"/>
    </inkml:brush>
  </inkml:definitions>
  <inkml:trace contextRef="#ctx0" brushRef="#br0">99 0 20563,'0'0'1122,"-19"50"127,4-15-192,-2 6 160,-1 6-448,5 3-449,3-2-192,5-3-32,3-5-64,2-2 0,0-6-737,2-8-1184,2-6-2307,-4-8-4068</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7.546"/>
    </inkml:context>
    <inkml:brush xml:id="br0">
      <inkml:brushProperty name="width" value="0.025" units="cm"/>
      <inkml:brushProperty name="height" value="0.025" units="cm"/>
    </inkml:brush>
  </inkml:definitions>
  <inkml:trace contextRef="#ctx0" brushRef="#br0">1 74 18706,'0'0'9769,"60"6"-8039,-7-6-577,10-7-673,3-3-352,-4-2-64,-2 3-96,-14 1-1313,-10-1-1730,-14 4-1633,-12-4-161,-8-1-4868</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7.919"/>
    </inkml:context>
    <inkml:brush xml:id="br0">
      <inkml:brushProperty name="width" value="0.025" units="cm"/>
      <inkml:brushProperty name="height" value="0.025" units="cm"/>
    </inkml:brush>
  </inkml:definitions>
  <inkml:trace contextRef="#ctx0" brushRef="#br0">0 5 18033,'0'0'4901,"82"-4"-3748,-30 4 160,9 2-897,4 0-319,-2 0-930,-4-1-2146,-10-1-2146,-7 0-4516</inkml:trace>
  <inkml:trace contextRef="#ctx0" brushRef="#br0" timeOffset="1">566 192 17809,'-7'12'3155,"3"-4"-2732,-3 4 680,0 1-1,1 0 1,0 0-1,1 1 1,0 0-1,2-1 1,-1 2-1,-1 16 1,5-30-1070,0 0 0,0 0 0,1 0 0,-1 0 0,0 0 0,0 0 0,1 0 0,-1 0 1,0 0-1,1 0 0,-1-1 0,1 1 0,-1 0 0,1 0 0,-1 0 0,1 0 0,0-1 0,-1 1 0,1 0 1,0 0-1,0-1 0,0 1 0,-1-1 0,3 2 0,29 4 326,-21-6-309,-1-1 0,1 0 0,-1-1 0,15-4 0,-6-1-203,0-2 0,26-14 0,-31 14-88,0 2-1,0 0 1,1 0 0,0 2 0,21-6 0,-35 11 246,-1-1-1,1 1 1,-1 0 0,1 0 0,-1 0 0,1 0-1,0 0 1,-1 0 0,1 1 0,-1-1-1,1 0 1,0 0 0,-1 0 0,1 1 0,-1-1-1,1 0 1,-1 0 0,1 1 0,-1-1 0,1 0-1,-1 1 1,1-1 0,-1 1 0,0-1-1,1 1 1,-1-1 0,0 1 0,1-1 0,-1 1-1,0-1 1,1 1 0,-1-1 0,0 1-1,0 0 1,3 30 647,-15 29 392,2-35-1017,7-19-62,0 1-1,1-1 0,-1 1 1,1 0-1,0 0 0,1 0 1,0 0-1,0 0 0,0 0 1,1 0-1,1 11 1,-1-18-504,1 0-1,-1 1 1,1-1 0,0 0 0,-1 0 0,1 0 0,0 1 0,-1-1 0,1 0 0,0 0 0,-1 0 0,1 0 0,0 0 0,-1 0 0,1 0 0,0 0 0,-1 0 0,1-1 0,0 1-1,-1 0 1,2-1 0,15-5-19231</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8.806"/>
    </inkml:context>
    <inkml:brush xml:id="br0">
      <inkml:brushProperty name="width" value="0.025" units="cm"/>
      <inkml:brushProperty name="height" value="0.025" units="cm"/>
    </inkml:brush>
  </inkml:definitions>
  <inkml:trace contextRef="#ctx0" brushRef="#br0">366 63 14189,'3'-9'3433,"1"-1"-2278,-2 6-669,0 1 0,-1-1 1,0 0-1,0 0 0,0 0 0,0 0 0,0 0 0,-1 0 0,1-5 0,-17 28 2509,2 6-2683,1 1 1,2 0-1,0 0 0,-9 34 0,-20 116 1704,37-162-1856,-8 54 465,2 0-1,2 113 1,7-181-619,1 1 0,-1-1 1,0 1-1,0 0 0,0-1 1,0 1-1,0-1 0,0 1 1,0 0-1,0-1 0,0 1 0,0-1 1,0 1-1,0 0 0,0-1 1,0 1-1,-1-1 0,1 1 0,0-1 1,0 1-1,-1 0 0,1-1 1,0 1-1,-1-1 0,1 1 1,0-1-1,-1 0 0,1 1 0,-1-1 1,1 1-1,-1-1 0,1 0 1,-1 1-1,1-1 0,-1 0 1,1 0-1,-1 1 0,0-1 0,1 0 1,-1 0-1,1 0 0,-1 0 1,0 0-1,1 0 0,-1 0 0,1 0 1,-1 0-1,0 0 0,1 0 1,-1 0-1,1 0 0,-1 0 1,0-1-1,1 1 0,-1 0 0,1 0 1,-1-1-1,1 1 0,-1 0 1,1-1-1,-1 1 0,0-1 0,-37-31-267,33 27 94,-13-12-169,-3-1-33,1-1 0,0-1 0,2 0-1,0-2 1,2 0 0,-15-25 0,31 46 394,1 0 0,-1 1 0,1-1 0,-1 0 0,1 1 0,-1-1 0,1 1 0,-1-1 0,1 0 0,0 1 0,-1 0 0,1-1 0,0 1 0,-1-1 0,1 1 1,0 0-1,0-1 0,0 1 0,-1 0 0,1 0 0,0 0 0,0 0 0,0 0 0,-1 0 0,1 0 0,0 0 0,0 0 0,0 0 0,-1 0 0,1 0 0,1 1 0,42-2 557,-36 1-294,27 0 87,-1-1 0,0-2 1,0-1-1,57-15 0,-77 14-913,0 0-1,0 0 0,-1-2 0,0 0 0,21-14 0,-26 15-822,1-1 0,-1 0-1,-1-1 1,1 0 0,-1 0 0,-1 0 0,0-1-1,9-16 1,6-18-8883</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9.131"/>
    </inkml:context>
    <inkml:brush xml:id="br0">
      <inkml:brushProperty name="width" value="0.025" units="cm"/>
      <inkml:brushProperty name="height" value="0.025" units="cm"/>
    </inkml:brush>
  </inkml:definitions>
  <inkml:trace contextRef="#ctx0" brushRef="#br0">151 1 16848,'0'0'9705,"-27"49"-8007,4-9 448,-1 6-321,0 6-1280,3 2-545,6-2 0,3-2 0,8-6 0,4-6 0,0-8 0,8-8 0,12-5-2178,5-7-1153,6-7-1378,5-3-2305</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9.505"/>
    </inkml:context>
    <inkml:brush xml:id="br0">
      <inkml:brushProperty name="width" value="0.025" units="cm"/>
      <inkml:brushProperty name="height" value="0.025" units="cm"/>
    </inkml:brush>
  </inkml:definitions>
  <inkml:trace contextRef="#ctx0" brushRef="#br0">191 0 20403,'-9'0'4218,"2"0"-3923,0 1 0,0-1 0,1 1 0,-1 1 1,0-1-1,0 1 0,1 0 0,-1 1 0,1 0 0,0 0 1,0 0-1,0 0 0,0 1 0,1 0 0,-1 1 1,-5 5-1,1 1-63,0-1 1,1 1 0,-13 21-1,20-29-209,-1 1 0,1-1-1,1 1 1,-1-1 0,0 1-1,1 0 1,0 0 0,0 0-1,0-1 1,0 1 0,1 0-1,-1 0 1,1 0 0,0 0-1,0 0 1,1 0 0,-1 0-1,2 6 1,-1-8-11,1-1 1,-1 1-1,0-1 1,1 0-1,-1 1 0,1-1 1,0 0-1,-1 0 1,1 0-1,0 0 0,0-1 1,-1 1-1,1 0 0,0-1 1,0 1-1,0-1 1,0 0-1,0 0 0,0 1 1,0-1-1,0 0 1,0-1-1,2 1 0,49-9 294,-41 3-268,0 0 0,-1-1-1,0-1 1,0 0 0,0 0-1,-1-1 1,-1 0 0,1-1-1,-2 0 1,1 0 0,-1-1-1,-1 0 1,0-1 0,0 0-1,-2 0 1,10-24 0,-36 87-843,17-42 795,-1 0-1,1 0 1,1 0 0,0 0-1,0 0 1,1 1 0,0-1-1,1 1 1,0-1 0,0 1-1,1 12 1,1-21-82,0 1 1,0-1-1,-1 1 1,1-1-1,1 0 0,-1 1 1,0-1-1,0 0 1,0 0-1,0 0 0,1 0 1,-1 0-1,1 0 1,-1 0-1,1 0 0,-1-1 1,1 1-1,-1 0 1,1-1-1,-1 0 0,1 1 1,0-1-1,-1 0 1,1 0-1,0 0 0,-1 0 1,1 0-1,0 0 1,2-1-1,5 1-617,-1-1 0,0 0-1,1 0 1,15-6 0,-12 2-522,-1-1-1,1-1 1,-1 0-1,0 0 1,14-14 0,17-16-5512</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59.844"/>
    </inkml:context>
    <inkml:brush xml:id="br0">
      <inkml:brushProperty name="width" value="0.025" units="cm"/>
      <inkml:brushProperty name="height" value="0.025" units="cm"/>
    </inkml:brush>
  </inkml:definitions>
  <inkml:trace contextRef="#ctx0" brushRef="#br0">133 1 11979,'0'0'11296,"-6"10"-9780,-12 21-605,1 1 0,2 0-1,1 1 1,1 1 0,-10 47-1,14-41-741,2 0 1,1 0-1,3 1 0,2 73 0,1-113-169,0 1 0,0-1 0,0 1 0,0-1 0,1 1 0,-1-1 0,0 1-1,1-1 1,-1 1 0,1-1 0,-1 0 0,1 1 0,0-1 0,1 2 0,-2-3 10,1 0 0,-1 1-1,0-1 1,1 0 0,-1 0 0,1 0 0,-1 1 0,1-1 0,-1 0 0,0 0 0,1 0 0,-1 0 0,1 0 0,-1 0-1,1 0 1,-1 0 0,1 0 0,-1 0 0,0 0 0,1 0 0,-1-1 0,1 1 0,-1 0 0,0 0 0,1 0 0,-1-1-1,1 1 1,-1 0 0,1-1 0,2-1 42,0-1-1,-1 0 1,1 1-1,-1-1 1,0 0 0,0 0-1,0 0 1,0-1-1,2-4 1,6-18-68,-2 0 0,-1-1 0,-1 0 0,-1 0 0,-1 0 0,0-43 0,-7 66-436,-4 14 232,-4 19 128,7-17 84,2 1 0,-1 0 0,2 0 0,-1 22 0,2-33 13,-1 0 0,1 1-1,1-1 1,-1 0 0,0 0-1,0 1 1,1-1 0,0 0-1,-1 0 1,1 0 0,0 0-1,0 1 1,0-1 0,0 0-1,0-1 1,1 1-1,-1 0 1,0 0 0,1-1-1,0 1 1,-1 0 0,1-1-1,0 0 1,0 1 0,0-1-1,0 0 1,0 0 0,0 0-1,0 0 1,0 0 0,0-1-1,0 1 1,0-1 0,3 1-1,5 0 18,-1-1-1,1-1 1,-1 0-1,1 0 1,-1 0-1,1-1 1,-1-1-1,0 0 1,0 0-1,0 0 1,-1-1 0,1-1-1,-1 1 1,16-13-1,-15 10 16,0-1-1,0 0 1,0-1 0,-1 0 0,-1 0-1,1-1 1,-1 0 0,-1 0-1,0-1 1,0 1 0,6-19 0,-41 100 203,22-57-185,1 0 0,0 1-1,1 0 1,0 0 0,1 0 0,1 1 0,0 0 0,2-1-1,-1 1 1,2 17 0,0-32-138,0 1 1,0 0-1,0-1 1,1 1-1,-1 0 1,0-1-1,1 1 1,-1-1-1,1 1 1,-1 0-1,1-1 0,0 1 1,0-1-1,0 0 1,0 1-1,0-1 1,0 0-1,0 1 1,0-1-1,0 0 1,0 0-1,1 0 0,-1 0 1,0 0-1,1 0 1,-1-1-1,1 1 1,-1 0-1,1-1 1,0 1-1,-1-1 1,1 1-1,-1-1 0,1 0 1,0 0-1,-1 0 1,1 0-1,0 0 1,1 0-1,1-1-487,-1 0-1,1 0 1,-1 0-1,1 0 1,-1 0-1,0-1 1,0 1-1,1-1 1,-1 0 0,-1 0-1,1 0 1,0 0-1,0-1 1,-1 1-1,1-1 1,-1 0-1,4-5 1,12-29-17698</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0.218"/>
    </inkml:context>
    <inkml:brush xml:id="br0">
      <inkml:brushProperty name="width" value="0.025" units="cm"/>
      <inkml:brushProperty name="height" value="0.025" units="cm"/>
    </inkml:brush>
  </inkml:definitions>
  <inkml:trace contextRef="#ctx0" brushRef="#br0">36 0 15407,'0'0'16623,"-36"50"-16783,45-36-2178,3-1-2979,1 0-3908</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0.563"/>
    </inkml:context>
    <inkml:brush xml:id="br0">
      <inkml:brushProperty name="width" value="0.025" units="cm"/>
      <inkml:brushProperty name="height" value="0.025" units="cm"/>
    </inkml:brush>
  </inkml:definitions>
  <inkml:trace contextRef="#ctx0" brushRef="#br0">164 1 23927,'0'0'4137,"-11"0"-1302,0 0-2650,0 1 1,1 1 0,-1 0 0,0 0 0,1 1 0,0 1-1,-15 6 1,22-9-174,0 0 0,0 1 0,0 0 0,0-1 0,0 1 0,0 0 0,0 1 0,0-1 0,1 0 0,-1 1 0,1-1-1,0 1 1,0 0 0,0 0 0,0 0 0,0 0 0,1 0 0,-1 0 0,1 1 0,0-1 0,0 0 0,0 1 0,0-1 0,0 1-1,1-1 1,0 1 0,0-1 0,0 1 0,0-1 0,0 1 0,2 4 0,-1-6-12,-1 0 0,1-1 0,0 1 0,1 0 0,-1-1 0,0 1 0,0 0 0,1-1 0,-1 0 0,1 1 0,-1-1 0,1 0 0,-1 0 0,1 0 0,0 0 0,0 0 0,0 0 0,-1 0 0,1-1 0,0 1 0,0-1 0,0 1 0,0-1 0,0 0 0,4 0 0,53 0 0,-58 0 0,7-1 0,0-1 0,0 0 0,-1-1 0,1 1 0,-1-1 0,0-1 0,1 0 0,-2 0 0,1 0 0,0-1 0,11-10 0,35-21 0,-53 36 0,1 0 0,-1 0 0,0 0 0,1 0 0,-1 1 0,0-1 0,1 0 0,-1 0 0,0 0 0,1 0 0,-1 1 0,0-1 0,0 0 0,1 0 0,-1 1 0,0-1 0,0 0 0,1 1 0,-1-1 0,0 0 0,0 0 0,0 1 0,0-1 0,0 0 0,1 1 0,-1-1 0,0 0 0,0 1 0,0-1 0,0 1 0,0-1 0,0 0 0,0 1 0,0-1 0,0 0 0,0 1 0,0-1 0,0 0 0,-1 1 0,1-1 0,0 0 0,0 1 0,0-1 0,0 1 0,0-1 0,-8 34 0,6-28 0,0 1 0,0-1 0,1 1 0,0 0 0,0-1 0,0 1 0,1 0 0,1 13 0,0-19 0,-1 0 0,1-1 0,-1 1 0,1 0 0,0 0 0,-1-1 0,1 1 0,0 0 0,-1-1 0,1 1 0,0-1 0,0 1 0,0-1 0,-1 1 0,1-1 0,0 0 0,0 1 0,0-1 0,0 0 0,0 0 0,0 0 0,0 0 0,0 1 0,0-1 0,1-1 0,28 1 0,-23-1 0,11-1 0,-1-2 0,0 0 0,0-1 0,0 0 0,0-2 0,-1 0 0,19-11 0,25-10 0,-60 28 0,0 0 0,1 0 0,-1-1 0,0 1 0,1 0 0,-1 0 0,1 0 0,-1 0 0,1-1 0,-1 1 0,1 0 0,-1 0 0,0 0 0,1 0 0,-1 0 0,1 0 0,-1 0 0,1 0 0,-1 1 0,1-1 0,-1 0 0,0 0 0,1 0 0,-1 0 0,1 1 0,-1-1 0,0 0 0,1 0 0,-1 1 0,0-1 0,1 0 0,-1 0 0,0 1 0,1-1 0,-1 1 0,0-1 0,0 0 0,1 1 0,-1-1 0,0 0 0,0 1 0,0-1 0,1 1 0,-1-1 0,0 1 0,0-1 0,0 0 0,0 2 0,-1 31 0,1-31 0,-1 0 0,1 0 0,-1 0 0,1 0 0,0 1 0,0-1 0,0 0 0,0 0 0,1 0 0,-1 1 0,0-1 0,1 0 0,0 0 0,1 4 0,2-5-345,-1 0-1,1 0 1,0 0 0,0 0 0,-1-1-1,1 1 1,0-1 0,0 0 0,0 0-1,4-1 1,4 1-2776,12 0-7064</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0.951"/>
    </inkml:context>
    <inkml:brush xml:id="br0">
      <inkml:brushProperty name="width" value="0.025" units="cm"/>
      <inkml:brushProperty name="height" value="0.025" units="cm"/>
    </inkml:brush>
  </inkml:definitions>
  <inkml:trace contextRef="#ctx0" brushRef="#br0">72 1 17553,'0'0'15214,"57"22"-15214,-32-12 0,3-2 0,2 0 0,-3-4-2530,-1-2-3236,-8 0-4259</inkml:trace>
  <inkml:trace contextRef="#ctx0" brushRef="#br0" timeOffset="1">1 171 20692,'0'0'12075,"85"22"-12075,-36-22 0,3 0 0,5-8-480,0-1-3620,-1-3-5285</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7.191"/>
    </inkml:context>
    <inkml:brush xml:id="br0">
      <inkml:brushProperty name="width" value="0.025" units="cm"/>
      <inkml:brushProperty name="height" value="0.025" units="cm"/>
    </inkml:brush>
  </inkml:definitions>
  <inkml:trace contextRef="#ctx0" brushRef="#br0">2 49 9577,'-1'-8'1399,"1"-18"3377,0 25-4600,0 1 0,0-1 0,0 1 1,0-1-1,0 1 0,0-1 0,0 1 0,0-1 1,0 1-1,0-1 0,0 1 0,1-1 1,-1 1-1,0-1 0,0 1 0,0 0 0,1-1 1,-1 1-1,0-1 0,1 1 0,-1 0 0,0-1 1,1 1-1,-1 0 0,0-1 0,1 1 1,-1 0-1,1-1 0,-1 1 0,0 0 0,1 0 1,-1 0-1,1-1 0,-1 1 0,2 0 1,-2 0-59,1 1 1,0-1 0,0 1 0,0 0 0,-1-1 0,1 1 0,0 0 0,-1-1 0,1 1 0,0 0 0,-1 0 0,1 0 0,-1 0-1,0-1 1,1 1 0,-1 0 0,0 0 0,1 0 0,-1 0 0,0 0 0,0 0 0,0 0 0,0 0 0,0 1 0,3 32 1287,-3-26-901,2 225 3005,-1-39-3294,-1-187-194,0 0 0,1 0-1,0 0 1,1 1 0,4 12-1,-6-19 20,1 0 0,-1 0-1,1 0 1,-1 1 0,1-1 0,-1 0-1,1 0 1,0 0 0,-1 0 0,1-1-1,0 1 1,0 0 0,0 0-1,0 0 1,0-1 0,0 1 0,0 0-1,0-1 1,0 1 0,0-1 0,0 1-1,0-1 1,0 1 0,0-1-1,1 0 1,-1 0 0,0 1 0,0-1-1,0 0 1,1 0 0,-1 0 0,0-1-1,0 1 1,0 0 0,1 0-1,-1-1 1,0 1 0,0 0 0,0-1-1,0 1 1,0-1 0,0 0-1,2-1 1,3-2-22,0 0 0,0-1 0,-1 0 0,0 0 0,0 0 0,0-1 1,-1 1-1,5-8 0,31-58-46,-29 51 21,72-164 23,-36 70-119,-38 103-2563,-2 6-6229</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7.532"/>
    </inkml:context>
    <inkml:brush xml:id="br0">
      <inkml:brushProperty name="width" value="0.025" units="cm"/>
      <inkml:brushProperty name="height" value="0.025" units="cm"/>
    </inkml:brush>
  </inkml:definitions>
  <inkml:trace contextRef="#ctx0" brushRef="#br0">14 0 14574,'0'0'11467,"-5"63"-8040,0-39-1121,3-1-1313,1 2-993,1-1 0,0 4 0,0 2 0,8-1-737,4-1-1569,-1-6-1153,2-8-833,-3-11 384,-2-3-1473</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8.293"/>
    </inkml:context>
    <inkml:brush xml:id="br0">
      <inkml:brushProperty name="width" value="0.025" units="cm"/>
      <inkml:brushProperty name="height" value="0.025" units="cm"/>
    </inkml:brush>
  </inkml:definitions>
  <inkml:trace contextRef="#ctx0" brushRef="#br0">113 1 16464,'0'0'11557,"-6"13"-10484,-15 38-665,2 0 0,3 1 0,1 1 1,4 0-1,1 1 0,3 0 0,2 0 0,3 62 0,2-116-479,0 1 1,0 0-1,0 0 0,0 0 0,0-1 1,0 1-1,1 0 0,-1 0 0,0 0 1,0-1-1,1 1 0,-1 0 0,0-1 1,1 1-1,-1 0 0,1-1 1,-1 1-1,1 0 0,-1-1 0,2 2 1,-1-2-8,-1 0 0,0-1 1,1 1-1,-1 0 0,1 0 1,-1-1-1,1 1 0,-1 0 1,0 0-1,1-1 0,-1 1 1,0 0-1,1-1 0,-1 1 1,0 0-1,0-1 1,1 1-1,-1-1 0,0 1 1,0 0-1,1-1 0,-1 1 1,0-1-1,0 1 0,0-1 1,0 1-1,0-1 0,0 1 1,0-1-1,0 1 0,0-1 1,0 1-1,0 0 0,0-1 1,0 1-1,0-1 0,-1 0 1,2-56-8689,-1 18 2301</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8.631"/>
    </inkml:context>
    <inkml:brush xml:id="br0">
      <inkml:brushProperty name="width" value="0.025" units="cm"/>
      <inkml:brushProperty name="height" value="0.025" units="cm"/>
    </inkml:brush>
  </inkml:definitions>
  <inkml:trace contextRef="#ctx0" brushRef="#br0">1 195 13869,'3'-10'3433,"-1"-1"-2671,1 1 1,0 0 0,1 1-1,0-1 1,1 1 0,0-1-1,0 1 1,1 1 0,0-1-1,1 1 1,-1 0 0,2 1 0,-1-1-1,9-5 1,-5 6-546,0 1-1,0 1 1,1 0 0,0 0 0,0 1-1,0 0 1,0 1 0,1 1 0,-1 0-1,1 1 1,-1 0 0,1 1-1,0 0 1,17 3 0,-28-3-212,-1 0 0,1 1 1,-1-1-1,0 0 0,1 1 0,-1 0 1,0-1-1,1 1 0,-1 0 0,0-1 0,0 1 1,0 0-1,0 0 0,0 0 0,0 0 1,0 0-1,0 0 0,0 0 0,0 0 0,0 1 1,0-1-1,-1 0 0,2 2 0,-1 1 22,-1-1 0,1 1-1,0-1 1,-1 1-1,0-1 1,0 1-1,0 0 1,0-1-1,-1 6 1,-2 2 37,1 0 0,-2 0-1,1-1 1,-1 1 0,-8 12 0,-9 14-64,-2-2 0,-30 37 0,40-57 0,0 0 0,-1-1 0,-1-1 0,0 0 0,0-1 0,-30 18 0,44-29-1,-1 0-1,1-1 1,-1 1-1,1 0 1,-1 0-1,1-1 1,-1 1 0,1-1-1,-1 1 1,0-1-1,1 0 1,-1 1-1,0-1 1,0 0-1,1 0 1,-1 0 0,0-1-1,1 1 1,-3-1-1,3 1-5,0-1 0,0 0 0,1 1 0,-1-1 0,0 0 0,1 0 0,-1 0 0,1 1 0,-1-1 0,1 0 0,-1 0 0,1 0 0,0 0 0,-1 0 0,1 0 0,0 0 0,0 0 0,0 0 0,0 0 0,0 0 0,0 0 0,0 0 0,0-1-1,1-5-131,0 1 0,0 0-1,1-1 1,0 1 0,0 0-1,0 0 1,1 1-1,6-11 1,38-38-6411,-9 24-3027,-9 11-4714</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9.021"/>
    </inkml:context>
    <inkml:brush xml:id="br0">
      <inkml:brushProperty name="width" value="0.025" units="cm"/>
      <inkml:brushProperty name="height" value="0.025" units="cm"/>
    </inkml:brush>
  </inkml:definitions>
  <inkml:trace contextRef="#ctx0" brushRef="#br0">157 1 21877,'0'0'9806,"-5"10"-8855,-34 80-907,5 2 1,-36 146-1,68-229-760,0 1-1,0 0 1,1 0-1,0 12 1,1-22 470,0 0 0,0 1 1,0-1-1,0 0 0,0 1 1,0-1-1,0 0 0,0 1 0,0-1 1,0 0-1,0 1 0,0-1 0,0 0 1,0 0-1,1 1 0,-1-1 1,0 0-1,0 0 0,0 1 0,0-1 1,1 0-1,-1 0 0,0 1 0,0-1 1,0 0-1,1 0 0,-1 0 1,0 1-1,1-1 0,-1 0 0,0 0 1,0 0-1,1 0 0,-1 0 1,0 0-1,1 0 0,-1 0 0,0 0 1,1 0-1,-1 0 0,0 0 0,0 0 1,1 0-1,-1 0 0,1 0 0,-1 0-8,12 1-11191</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09.786"/>
    </inkml:context>
    <inkml:brush xml:id="br0">
      <inkml:brushProperty name="width" value="0.025" units="cm"/>
      <inkml:brushProperty name="height" value="0.025" units="cm"/>
    </inkml:brush>
  </inkml:definitions>
  <inkml:trace contextRef="#ctx0" brushRef="#br0">25 1 18289,'0'0'11643,"-1"12"-11050,-10 65-161,-1 150 1,12-226-421,0 0 1,0 0-1,0 0 1,0 1 0,0-1-1,0 0 1,0 0-1,0 0 1,0 0 0,0 1-1,1-1 1,-1 0-1,0 0 1,1 0-1,-1 0 1,1 0 0,-1 0-1,1 0 1,0 0-1,-1 0 1,1 0 0,0 0-1,0 0 1,0-1-1,0 1 1,-1 0-1,1 0 1,0-1 0,0 1-1,0-1 1,0 1-1,1-1 1,-1 1 0,0-1-1,0 0 1,0 1-1,0-1 1,0 0-1,1 0 1,-1 0 0,0 0-1,0 0 1,0 0-1,0 0 1,1 0 0,-1-1-1,0 1 1,0 0-1,0-1 1,0 1-1,0 0 1,0-1 0,0 0-1,0 1 1,2-2-1,4-2 84,0 0 1,0-1-1,-1 0 0,1 0 0,-1 0 0,8-9 0,0-4-94,-1 0-1,0 0 1,14-29 0,-22 36-6,0 1 0,-1-1 1,0 0-1,-1-1 0,0 1 0,0 0 1,-2-1-1,2-16 0,-3 27-807</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0.513"/>
    </inkml:context>
    <inkml:brush xml:id="br0">
      <inkml:brushProperty name="width" value="0.025" units="cm"/>
      <inkml:brushProperty name="height" value="0.025" units="cm"/>
    </inkml:brush>
  </inkml:definitions>
  <inkml:trace contextRef="#ctx0" brushRef="#br0">66 70 17649,'0'0'11349,"-6"7"-11445,5-7 103,-39 52-89,38-50 135,0 1 0,0 0 0,0 0 0,0 0 1,1 0-1,-1 0 0,1 1 0,0-1 0,0 0 0,0 1 0,1-1 1,-1 0-1,1 1 0,0-1 0,0 1 0,0-1 0,0 1 0,1-1 0,1 6 1,-1-8-28,0 0-1,0 0 1,0 0 0,0 0 0,0-1 0,1 1 0,-1 0 0,0-1 0,1 1 0,-1-1 0,0 1 0,1-1 0,-1 0-1,1 1 1,-1-1 0,0 0 0,1 0 0,-1 0 0,1 0 0,2-1 0,31-2 166,-19-2-239,0-1 0,-1 0 0,0 0 0,0-2 0,0 0 0,-1-1 0,0 0 0,-1-1 1,18-17-1,-30 26 65,0 0 1,1 0-1,-1 0 1,0 0-1,0 0 1,0 0-1,0 0 1,0 0 0,-1-1-1,1 1 1,0 0-1,-1-1 1,1 1-1,0-1 1,0-2-1,-1 4 6,-1-1-1,1 1 0,0-1 0,0 1 1,0-1-1,-1 1 0,1-1 0,0 1 1,-1-1-1,1 1 0,0 0 1,-1-1-1,1 1 0,-1-1 0,1 1 1,0 0-1,-1 0 0,1-1 0,-1 1 1,1 0-1,-1 0 0,1-1 0,-1 1 1,1 0-1,-1 0 0,1 0 0,-1 0 1,0 0-1,-57 0 1396,39 1-1199,17-1-220,-1 0 0,1-1 0,-1 1 0,1-1 0,-1 0 0,1 0 0,0 0 0,0 0 0,-1 0 0,-1-2 0,3 3 0,0-1 0,0 1 0,0-1 0,1 1 0,-1-1 0,0 1 0,0-1 0,1 0 0,-1 1 0,0-1 0,1 0 0,-1 0 0,1 0 0,-1 1 0,1-1 0,0 0 0,-1 0 0,1 0 0,0 0 0,-1 0 0,1 0 0,0 0 0,0 0 0,0 0 0,0 0 0,0 0 0,0 0 0,0-1 0,44 1-235,-1 3-2305,-29-1 238,0 0 0,0-1 1,1 0-1,-1-1 0,0 0 1,19-6-1,-31 7 2264,0-1 1,0 0-1,0 0 0,0 0 1,0 0-1,-1 0 0,1-1 1,0 1-1,-1-1 0,1 1 1,-1-1-1,0 1 1,3-4-1,1-16 7088,-8 31-3164,-3 11-3255,7-8-611,1 0 1,1 0 0,0 0 0,0 0-1,1-1 1,1 0 0,0 1 0,8 12-1,-5-10 169,-1 1 0,0 0 0,-2 0 0,7 26 0,-12-39 25,8 75 1806,-8-74-1843,1 0 0,-1-1 0,0 1 0,-1 0 0,1-1 0,-1 1 0,1 0 0,-1-1-1,0 1 1,0-1 0,-1 1 0,1-1 0,-1 1 0,0-1 0,0 0 0,0 0 0,-4 6 0,5-9-157,0 1 0,1-1 1,-1 1-1,0-1 1,0 0-1,1 1 0,-1-1 1,0 0-1,0 1 0,0-1 1,1 0-1,-1 0 0,0 0 1,0 1-1,0-1 1,0 0-1,1 0 0,-1 0 1,0-1-1,0 1 0,0 0 1,0 0-1,1 0 0,-1 0 1,0-1-1,0 1 0,1-1 1,-1 1-1,0 0 1,0-1-1,1 1 0,-1-1 1,0 1-1,1-1 0,-1 0 1,1 1-1,-1-1 0,1 0 1,-1 1-1,1-1 0,-1 0 1,1 1-1,0-1 1,-1-1-1,-13-40 354,13 38-367,-4-15-197,1 0 1,1 0-1,0 0 1,1 0-1,1-1 1,1 1-1,4-31 1,-2 47-454,-1 0 1,1 0-1,0 0 1,0 0-1,1 1 1,-1-1-1,0 1 0,1-1 1,0 1-1,-1 0 1,1 0-1,0 0 1,0 0-1,0 1 1,0-1-1,0 1 0,1-1 1,-1 1-1,4 0 1,2-3-1273,15-6-4000</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0.886"/>
    </inkml:context>
    <inkml:brush xml:id="br0">
      <inkml:brushProperty name="width" value="0.025" units="cm"/>
      <inkml:brushProperty name="height" value="0.025" units="cm"/>
    </inkml:brush>
  </inkml:definitions>
  <inkml:trace contextRef="#ctx0" brushRef="#br0">130 60 5830,'0'0'15038,"-1"-9"-11034,0 6-3643,1 0 0,-1-1 0,0 1 0,0 0 0,0 0 0,-1 0 0,1 0 0,-1 0 0,1 0 0,-4-3 1,4 5-261,0 0 0,-1 0 0,1 0 1,0 0-1,-1 1 0,1-1 0,-1 0 1,1 1-1,-1-1 0,1 1 0,-1 0 1,1-1-1,-1 1 0,1 0 0,-1 0 1,1 0-1,-1 0 0,0 0 1,1 0-1,-1 0 0,1 1 0,-1-1 1,1 0-1,-1 1 0,1 0 0,-1-1 1,1 1-1,0 0 0,-1 0 0,1-1 1,0 1-1,-2 2 0,-3 1-58,1 0 0,0 1 0,0-1 1,1 1-1,-1 0 0,1 1 0,0-1 0,0 1 0,-5 10 0,7-12-34,0 0-1,1 0 0,-1 0 1,1-1-1,-1 1 0,1 0 1,1 1-1,-1-1 1,0 0-1,1 0 0,0 0 1,0 0-1,0 1 0,1-1 1,-1 0-1,1 0 1,2 5-1,-2-7-8,0 0 0,1-1 0,-1 1 0,1-1 0,0 1 0,0-1 0,-1 0 0,1 1 0,0-1 0,0 0 0,0 0 0,0 0 0,1-1 0,-1 1 0,0 0 0,0-1 0,0 0 0,0 1 0,1-1 0,-1 0 0,0 0 0,0 0 0,1 0 0,-1-1 0,0 1 0,4-2 0,2 1 0,-1 0 0,0-1 0,0 0 0,0-1 0,0 1 0,-1-1 0,8-5 0,-3 1-466,-1-1 1,-1-1-1,0 1 1,0-2-1,10-13 1,-15 18 169,0 0 1,-1-1-1,0 1 0,0-1 1,0 0-1,0 0 1,-1 0-1,0 0 1,0-1-1,-1 1 1,0 0-1,1-8 0,-7 17-4569,-14 25 4403,2 25-523,15-31-2835</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1.305"/>
    </inkml:context>
    <inkml:brush xml:id="br0">
      <inkml:brushProperty name="width" value="0.025" units="cm"/>
      <inkml:brushProperty name="height" value="0.025" units="cm"/>
    </inkml:brush>
  </inkml:definitions>
  <inkml:trace contextRef="#ctx0" brushRef="#br0">105 0 11082,'0'0'16928,"-10"6"-16185,3-1-620,0 0 0,1 0 1,-1 1-1,1 0 0,0 0 1,1 0-1,-1 1 0,1 0 1,0 0-1,1 0 0,0 0 1,0 1-1,1 0 0,0 0 1,0 0-1,0 0 0,1 0 1,-1 16-1,1-15-97,1 0 0,0 0 0,0-1 0,1 1 0,0 0 0,1 0-1,2 12 1,-2-19-71,0 1-1,-1-1 1,2 0-1,-1 1 1,0-1-1,0 0 1,1 0-1,-1 0 1,1 0-1,0 0 1,-1 0-1,1-1 1,0 1-1,0-1 1,0 1-1,0-1 0,1 0 1,-1 1-1,0-1 1,0 0-1,1-1 1,-1 1-1,1 0 1,-1-1-1,1 1 1,-1-1-1,1 0 1,-1 0-1,4 0 1,16 1-613,-16-2 598,-1 1 0,0 0 0,1 1-1,-1-1 1,0 1 0,0 0 0,9 3 0,-12-3 133,-1 0-1,1 1 1,0-1 0,-1 0 0,1 1 0,-1-1-1,1 1 1,-1 0 0,0-1 0,0 1 0,1 0-1,-1 0 1,0 0 0,-1 0 0,1 0 0,0 0 0,-1 0-1,1 0 1,-1 0 0,1 0 0,-1 0 0,0 0-1,0 3 1,0-4-47,0 0 0,0 1 0,0-1 1,0 1-1,0-1 0,0 0 0,0 1 0,0-1 0,0 1 0,1-1 0,-1 0 0,1 1 0,-1-1 0,1 0 0,-1 0 1,1 1-1,0-1 0,0 0 0,0 0 0,-1 0 0,1 0 0,0 0 0,0 0 0,0 0 0,1 0 0,-1 0 0,0 0 0,2 0 1,-1-1 25,0-1 1,0 0 0,0 0-1,0 0 1,0 0 0,-1 0-1,1 0 1,0 0 0,-1-1-1,1 1 1,-1-1 0,1 1-1,-1-1 1,1 1 0,-1-1-1,0 0 1,0 0 0,0 0-1,1-2 1,23-46 385,-9 18-516,-11 24-419,-3 10-460,-2 1 952,0 0-1,0 0 1,0 0 0,0 0 0,1-1 0,-1 1 0,1 0 0,0 0 0,0 0 0,0-1 0,0 1 0,3 4 0,-3-6 6,0 1 1,1-1-1,-1 0 1,0 0-1,1 0 1,0 0-1,-1 0 1,1-1-1,-1 1 1,1 0-1,0-1 0,0 1 1,-1-1-1,1 0 1,0 1-1,0-1 1,-1 0-1,1 0 1,0 0-1,0 0 1,0-1-1,1 1 1,-2-1-24,0 1 0,0-1 0,0 1 0,0-1 0,0 1 1,0-1-1,0 1 0,0-1 0,0 0 0,-1 1 0,1-1 0,0 0 1,-1 0-1,1 0 0,0 0 0,-1 1 0,1-1 0,-1 0 1,0 0-1,1 0 0,-1 0 0,0 0 0,1 0 0,-1 0 1,0 0-1,0-1 0,0 0 0,2-36-8400,-2 32 4195,0-7-6439</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1.943"/>
    </inkml:context>
    <inkml:brush xml:id="br0">
      <inkml:brushProperty name="width" value="0.025" units="cm"/>
      <inkml:brushProperty name="height" value="0.025" units="cm"/>
    </inkml:brush>
  </inkml:definitions>
  <inkml:trace contextRef="#ctx0" brushRef="#br0">1 6 18642,'0'0'11114,"62"38"-10057,-11-38-512,13 0-417,7 0-609,4-12-2305,-2-3-3492,-8-1-6534</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2.316"/>
    </inkml:context>
    <inkml:brush xml:id="br0">
      <inkml:brushProperty name="width" value="0.025" units="cm"/>
      <inkml:brushProperty name="height" value="0.025" units="cm"/>
    </inkml:brush>
  </inkml:definitions>
  <inkml:trace contextRef="#ctx0" brushRef="#br0">42 0 20595,'0'0'2275,"-4"13"645,-8 37-1339,3 0 1,1 0-1,0 54 1,8-84-1495,1 0 1,0 0-1,2-1 1,7 31-1,-9-45-74,1-1 0,-1 1 0,1-1 0,0 0 0,1 1-1,-1-1 1,1 0 0,-1-1 0,1 1 0,1 0-1,3 3 1,-5-5-10,1-1 0,-1 1 0,1-1 0,-1 1 0,1-1-1,0 0 1,0 0 0,-1 0 0,1-1 0,0 1 0,0-1-1,0 1 1,0-1 0,0 0 0,-1 0 0,1 0 0,0-1-1,0 1 1,0-1 0,3 0 0,-2-1-3,1 0 0,-1 0 0,1 0 0,-1-1 0,0 1 0,0-1 0,0 0 0,0 0 0,-1-1 0,1 1 0,-1-1 0,5-5 0,34-56 0,-33 49 0,108-219 0,-81 156 0,-35 76-212,6-5-7439</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2.661"/>
    </inkml:context>
    <inkml:brush xml:id="br0">
      <inkml:brushProperty name="width" value="0.025" units="cm"/>
      <inkml:brushProperty name="height" value="0.025" units="cm"/>
    </inkml:brush>
  </inkml:definitions>
  <inkml:trace contextRef="#ctx0" brushRef="#br0">29 0 24663,'0'0'8104,"-25"81"-8104,23-40 0,1 2 0,1 0 0,0-2 0,0-1 0,2-4-769,2-4-960,0-5-1026,-1-7-1313,-3-10-1857</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3.018"/>
    </inkml:context>
    <inkml:brush xml:id="br0">
      <inkml:brushProperty name="width" value="0.025" units="cm"/>
      <inkml:brushProperty name="height" value="0.025" units="cm"/>
    </inkml:brush>
  </inkml:definitions>
  <inkml:trace contextRef="#ctx0" brushRef="#br0">0 101 19955,'0'0'3000,"8"-9"176,-2 2-2874,1 0 0,0 1-1,0 0 1,1 0-1,-1 0 1,1 1 0,1 0-1,-1 1 1,0 0 0,1 0-1,0 0 1,0 1-1,12-2 1,7-1-193,1 1-1,0 1 1,0 1-1,0 2 1,48 4-1,-75-3-89,0 0-1,0 0 0,0 0 1,0 0-1,0 1 0,0-1 1,0 1-1,0-1 0,0 1 1,0 0-1,0 0 1,0 0-1,-1 0 0,1 0 1,0 0-1,-1 0 0,1 1 1,-1-1-1,1 0 0,-1 1 1,0-1-1,1 1 0,-1 0 1,0 0-1,0-1 0,0 1 1,-1 0-1,1 0 1,0 0-1,-1 0 0,1 0 1,-1 0-1,1 0 0,-1 0 1,0 0-1,0 0 0,0 0 1,0 0-1,0 0 0,-1 0 1,1 0-1,0 0 0,-1 0 1,0 0-1,1-1 0,-1 1 1,-2 3-1,-1 5 92,-1 0 0,-1 0 0,1 0 1,-2-1-1,1 1 0,-1-2 0,-10 10 0,0-2-64,-39 25 1,6-4-567,48-36-1888,8-2-3589,1-4 2982,-1 1 80,20-13-9765</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3.345"/>
    </inkml:context>
    <inkml:brush xml:id="br0">
      <inkml:brushProperty name="width" value="0.025" units="cm"/>
      <inkml:brushProperty name="height" value="0.025" units="cm"/>
    </inkml:brush>
  </inkml:definitions>
  <inkml:trace contextRef="#ctx0" brushRef="#br0">139 0 25496,'0'0'6310,"-44"82"-5349,21-38-961,2 7 0,0 0 0,6 0 0,8-6 0,1-5 0,4-3 0,2-8 0,0-10 0,0-5-1730</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3.966"/>
    </inkml:context>
    <inkml:brush xml:id="br0">
      <inkml:brushProperty name="width" value="0.025" units="cm"/>
      <inkml:brushProperty name="height" value="0.025" units="cm"/>
    </inkml:brush>
  </inkml:definitions>
  <inkml:trace contextRef="#ctx0" brushRef="#br0">30 0 12396,'0'0'12278,"1"8"-10922,0 17-748,-1 1-1,-1-1 1,-1 0 0,-1-1-1,-7 27 1,4-24 10,2 2 0,0-1 1,2 0-1,2 44 0,0-72-618,0 1 0,0 0 0,0-1 0,0 1 0,1 0 0,-1 0 0,0-1 0,0 1 0,0 0 0,1-1 0,-1 1 0,0 0 0,1-1 0,-1 1 0,0-1 0,1 1 0,-1 0 0,1-1 0,-1 1 0,1-1 0,0 0 0,-1 1 0,1-1 0,-1 1 0,1-1 0,0 0 0,-1 1 0,1-1 0,0 0 0,-1 0 0,1 1 0,1-1 0,26-7 0,21-25 0,-28 12 0,20-17 0,-39 36 0,0-1 0,1 0 0,-1 1 0,1-1 0,-1 1 0,1 0 0,-1 0 0,1 0 0,0 0 0,-1 0 0,1 0 0,0 1 0,0-1 0,3 1 0,-5 0 0,0 1 0,-1-1 0,1 1 0,-1-1 0,1 1 0,-1-1 0,1 1 0,-1-1 0,1 1 0,-1-1 0,1 1 0,-1 0 0,0-1 0,1 1 0,-1-1 0,0 1 0,1 0 0,-1 0 0,0-1 0,0 1 0,0 0 0,0-1 0,0 1 0,0 0 0,0 0 0,0 0 0,0 27 0,0-22 0,-9 132-368,9-138 244,0 1 0,0-1 1,0 0-1,1 0 0,-1 0 1,0 0-1,0 1 0,1-1 1,-1 0-1,0 0 0,1 0 1,-1 0-1,0 0 0,0 0 1,1 0-1,-1 0 0,0 0 1,1 0-1,-1 0 0,0 0 1,1 0-1,-1 0 0,0 0 1,0 0-1,1 0 0,-1 0 1,0 0-1,1 0 0,-1 0 1,0-1-1,0 1 0,1 0 1,-1 0-1,0 0 0,0 0 1,1-1-1,-1 1 0,0 0 1,0 0-1,0-1 0,0 1 1,1 0-1,-1 0 0,0-1 1,13-10-4034,2-12-2761</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4.529"/>
    </inkml:context>
    <inkml:brush xml:id="br0">
      <inkml:brushProperty name="width" value="0.025" units="cm"/>
      <inkml:brushProperty name="height" value="0.025" units="cm"/>
    </inkml:brush>
  </inkml:definitions>
  <inkml:trace contextRef="#ctx0" brushRef="#br0">62 63 16720,'0'0'7356,"9"-2"-6454,-7 2-827,0 0 28,1 0 1,-1 0-1,0 0 1,0 0-1,0-1 0,0 1 1,0-1-1,0 0 0,0 1 1,0-1-1,-1 0 0,1 0 1,0 0-1,0 0 0,-1 0 1,1-1-1,0 1 1,-1 0-1,1-1 0,-1 1 1,0-1-1,1 0 0,-1 1 1,0-1-1,0 0 0,0 0 1,0 1-1,-1-1 0,1 0 1,0 0-1,-1 0 0,1 0 1,-1 0-1,0 0 1,0-4-1,0 6-30,0-1 1,0 0-1,-1 1 0,1-1 1,0 0-1,-1 1 1,1-1-1,-1 1 0,1-1 1,-1 1-1,1-1 1,-1 1-1,1-1 0,-1 1 1,1-1-1,-1 1 1,0 0-1,1-1 0,-1 1 1,0 0-1,1 0 1,-1-1-1,0 1 0,1 0 1,-1 0-1,0 0 1,0 0-1,1 0 0,-1 0 1,0 0-1,1 0 1,-1 0-1,0 0 0,0 0 1,1 1-1,-1-1 1,0 0-1,-1 1 0,-30 10 188,26-6-253,1 0 1,-1 0-1,1 1 1,0-1-1,1 1 1,-1 0-1,1 1 1,0-1-1,1 1 1,-1-1-1,1 1 1,1 0-1,-1 0 1,1 1-1,0-1 1,1 0-1,0 1 1,0-1-1,1 1 1,-1-1-1,2 12 1,0-18-9,-1 0 0,0 0 0,1 0 1,-1-1-1,1 1 0,-1 0 1,1 0-1,-1 0 0,1 0 0,-1 0 1,1 0-1,0-1 0,0 1 0,-1 0 1,1-1-1,0 1 0,0 0 0,0-1 1,0 1-1,0-1 0,0 1 0,0-1 1,0 0-1,0 1 0,1-1 0,30-3 76,-24 1-50,0-1-1,-1-1 0,1 1 1,-1-1-1,12-8 1,-4-2 8,-1 0 0,-1-1 0,0 0 0,19-32 0,6-5 9,-46 97-347,4-34 334,0 1 0,1 0 1,0 0-1,1 0 0,-1 20 0,3-31-24,1-1-1,-1 1 0,0 0 1,0-1-1,1 1 0,-1-1 0,0 1 1,1-1-1,-1 1 0,1-1 1,-1 1-1,0-1 0,1 1 1,-1-1-1,1 1 0,0-1 1,-1 0-1,1 1 0,-1-1 0,1 0 1,-1 1-1,1-1 0,0 0 1,-1 0-1,1 0 0,0 0 1,-1 1-1,1-1 0,0 0 1,-1 0-1,1 0 0,0 0 0,-1-1 1,1 1-1,-1 0 0,1 0 1,0 0-1,-1 0 0,1-1 1,0 1-1,0-1 0,30-11 130,-18 0-135,0 0 0,-1 0 0,-1-1 0,0 0 0,-1-1 0,-1 0 0,11-21 0,-37 92 0,13-49 0,1 0 0,0 1 0,1 0 0,0-1 0,0 1 0,1 0 0,-1 10 0,3-18 3,-1-1 0,1 1 0,0 0 0,-1-1 0,1 1 0,0-1-1,0 1 1,0-1 0,-1 1 0,1-1 0,0 0 0,0 1 0,0-1 0,0 0 0,0 0 0,0 0 0,-1 1 0,1-1-1,0 0 1,0 0 0,0 0 0,0-1 0,0 1 0,0 0 0,0 0 0,1-1 0,30-4-397,-23 2-904,-1-1-1,1 0 1,-1 0 0,15-11 0,5-6-5221</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4.903"/>
    </inkml:context>
    <inkml:brush xml:id="br0">
      <inkml:brushProperty name="width" value="0.025" units="cm"/>
      <inkml:brushProperty name="height" value="0.025" units="cm"/>
    </inkml:brush>
  </inkml:definitions>
  <inkml:trace contextRef="#ctx0" brushRef="#br0">160 0 20531,'0'0'3011,"-7"10"-128,-2 4-2191,0 2 1,1-1-1,0 1 1,2 0-1,0 0 1,-5 19-1,-2 27-318,3 1 0,2 0-1,1 83 1,9-134-1042,2-16-1029,3-20-2942,-6 16 2963,-1-1-1,0 1 1,-1-1-1,0 1 1,0-1-1,-3-8 1,-13-22-2310,-4 9 6130,-6 1 7237,33 29-3339,14-1-4892,-6 0-719,46 1-449,-21 0-7870,-23 0-1577</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16.068"/>
    </inkml:context>
    <inkml:brush xml:id="br0">
      <inkml:brushProperty name="width" value="0.025" units="cm"/>
      <inkml:brushProperty name="height" value="0.025" units="cm"/>
    </inkml:brush>
  </inkml:definitions>
  <inkml:trace contextRef="#ctx0" brushRef="#br0">53 114 10442,'-3'0'12094,"-6"-1"-2012,15 1-10068,0 0 0,-1-1 1,1 1-1,-1-1 0,1 0 1,-1 0-1,1-1 1,-1 1-1,0-1 0,1 0 1,-1-1-1,7-4 0,-10 5-15,1 0-1,0-1 0,-1 0 0,1 0 0,-1 0 1,0 0-1,0 0 0,0 0 0,0 0 1,-1-1-1,1 1 0,-1-1 0,0 1 0,0-1 1,0 0-1,-1 1 0,1-1 0,-1 0 1,0 1-1,0-6 0,0 8 2,0 0 0,0 0 0,-1 0 0,1 1 0,0-1 0,0 0 0,-1 0 0,1 0 0,-1 1 0,1-1 0,0 0 0,-1 0 0,1 1 0,-1-1 0,0 0 0,1 1 0,-1-1 0,0 1 0,1-1 0,-1 1 0,0-1 0,1 1 0,-1-1 0,0 1 0,0 0 0,0-1 0,1 1 0,-1 0 0,0 0 0,0 0 0,0-1 0,0 1 0,0 0 0,1 0 0,-1 0 0,0 0 0,0 1 0,0-1 0,0 0 0,0 0 0,1 0 0,-2 1 0,-2 0 0,0 0 0,0 0 0,0 0 0,0 0 0,1 1 0,-1-1 0,1 1 0,-6 4 0,1 0 0,1 1 0,0 0 0,1 0 0,-1 1 0,1 0 0,1 0 0,0 0 0,0 1 0,1 0 0,0 0 0,0 0 0,1 0 0,0 1 0,0-1 0,1 1 0,-1 18 0,3-26 4,0 0 0,0-1 1,0 1-1,0-1 0,1 1 0,-1-1 0,0 1 0,1-1 1,0 1-1,-1-1 0,1 1 0,0-1 0,-1 0 1,1 1-1,0-1 0,0 0 0,0 0 0,0 0 0,0 1 1,0-1-1,1 0 0,-1-1 0,0 1 0,0 0 1,3 1-1,0 0 2,0-1 0,0 0 0,1 0 0,-1 0 0,0 0 0,1-1 0,-1 0 0,0 1 0,7-2 0,0 0-236,0-1-1,0 0 0,1 0 0,-2-1 0,1 0 0,19-10 0,-2-6-6687,-4-2-5953</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095"/>
    </inkml:context>
    <inkml:brush xml:id="br0">
      <inkml:brushProperty name="width" value="0.025" units="cm"/>
      <inkml:brushProperty name="height" value="0.025" units="cm"/>
    </inkml:brush>
  </inkml:definitions>
  <inkml:trace contextRef="#ctx0" brushRef="#br0">2 49 9577,'-1'-8'1399,"1"-18"3377,0 25-4600,0 1 0,0-1 0,0 1 1,0-1-1,0 1 0,0-1 0,0 1 0,0-1 1,0 1-1,0-1 0,0 1 0,1-1 1,-1 1-1,0-1 0,0 1 0,0 0 0,1-1 1,-1 1-1,0-1 0,1 1 0,-1 0 0,0-1 1,1 1-1,-1 0 0,0-1 0,1 1 1,-1 0-1,1-1 0,-1 1 0,0 0 0,1 0 1,-1 0-1,1-1 0,-1 1 0,2 0 1,-2 0-59,1 1 1,0-1 0,0 1 0,0 0 0,-1-1 0,1 1 0,0 0 0,-1-1 0,1 1 0,0 0 0,-1 0 0,1 0 0,-1 0-1,0-1 1,1 1 0,-1 0 0,0 0 0,1 0 0,-1 0 0,0 0 0,0 0 0,0 0 0,0 0 0,0 1 0,3 32 1287,-3-26-901,2 225 3005,-1-39-3294,-1-187-194,0 0 0,1 0-1,0 0 1,1 1 0,4 12-1,-6-19 20,1 0 0,-1 0-1,1 0 1,-1 1 0,1-1 0,-1 0-1,1 0 1,0 0 0,-1 0 0,1-1-1,0 1 1,0 0 0,0 0-1,0 0 1,0-1 0,0 1 0,0 0-1,0-1 1,0 1 0,0-1 0,0 1-1,0-1 1,0 1 0,0-1-1,1 0 1,-1 0 0,0 1 0,0-1-1,0 0 1,1 0 0,-1 0 0,0-1-1,0 1 1,0 0 0,1 0-1,-1-1 1,0 1 0,0 0 0,0-1-1,0 1 1,0-1 0,0 0-1,2-1 1,3-2-22,0 0 0,0-1 0,-1 0 0,0 0 0,0 0 0,0-1 1,-1 1-1,5-8 0,31-58-46,-29 51 21,72-164 23,-36 70-119,-38 103-2563,-2 6-6229</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096"/>
    </inkml:context>
    <inkml:brush xml:id="br0">
      <inkml:brushProperty name="width" value="0.025" units="cm"/>
      <inkml:brushProperty name="height" value="0.025" units="cm"/>
    </inkml:brush>
  </inkml:definitions>
  <inkml:trace contextRef="#ctx0" brushRef="#br0">14 0 14574,'0'0'11467,"-5"63"-8040,0-39-1121,3-1-1313,1 2-993,1-1 0,0 4 0,0 2 0,8-1-737,4-1-1569,-1-6-1153,2-8-833,-3-11 384,-2-3-1473</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097"/>
    </inkml:context>
    <inkml:brush xml:id="br0">
      <inkml:brushProperty name="width" value="0.025" units="cm"/>
      <inkml:brushProperty name="height" value="0.025" units="cm"/>
    </inkml:brush>
  </inkml:definitions>
  <inkml:trace contextRef="#ctx0" brushRef="#br0">113 1 16464,'0'0'11557,"-6"13"-10484,-15 38-665,2 0 0,3 1 0,1 1 1,4 0-1,1 1 0,3 0 0,2 0 0,3 62 0,2-116-479,0 1 1,0 0-1,0 0 0,0 0 0,0-1 1,0 1-1,1 0 0,-1 0 0,0 0 1,0-1-1,1 1 0,-1 0 0,0-1 1,1 1-1,-1 0 0,1-1 1,-1 1-1,1 0 0,-1-1 0,2 2 1,-1-2-8,-1 0 0,0-1 1,1 1-1,-1 0 0,1 0 1,-1-1-1,1 1 0,-1 0 1,0 0-1,1-1 0,-1 1 1,0 0-1,1-1 0,-1 1 1,0 0-1,0-1 1,1 1-1,-1-1 0,0 1 1,0 0-1,1-1 0,-1 1 1,0-1-1,0 1 0,0-1 1,0 1-1,0-1 0,0 1 1,0-1-1,0 1 0,0-1 1,0 1-1,0 0 0,0-1 1,0 1-1,0-1 0,-1 0 1,2-56-8689,-1 18 2301</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098"/>
    </inkml:context>
    <inkml:brush xml:id="br0">
      <inkml:brushProperty name="width" value="0.025" units="cm"/>
      <inkml:brushProperty name="height" value="0.025" units="cm"/>
    </inkml:brush>
  </inkml:definitions>
  <inkml:trace contextRef="#ctx0" brushRef="#br0">1 195 13869,'3'-10'3433,"-1"-1"-2671,1 1 1,0 0 0,1 1-1,0-1 1,1 1 0,0-1-1,0 1 1,1 1 0,0-1-1,1 1 1,-1 0 0,2 1 0,-1-1-1,9-5 1,-5 6-546,0 1-1,0 1 1,1 0 0,0 0 0,0 1-1,0 0 1,0 1 0,1 1 0,-1 0-1,1 1 1,-1 0 0,1 1-1,0 0 1,17 3 0,-28-3-212,-1 0 0,1 1 1,-1-1-1,0 0 0,1 1 0,-1 0 1,0-1-1,1 1 0,-1 0 0,0-1 0,0 1 1,0 0-1,0 0 0,0 0 0,0 0 1,0 0-1,0 0 0,0 0 0,0 0 0,0 1 1,0-1-1,-1 0 0,2 2 0,-1 1 22,-1-1 0,1 1-1,0-1 1,-1 1-1,0-1 1,0 1-1,0 0 1,0-1-1,-1 6 1,-2 2 37,1 0 0,-2 0-1,1-1 1,-1 1 0,-8 12 0,-9 14-64,-2-2 0,-30 37 0,40-57 0,0 0 0,-1-1 0,-1-1 0,0 0 0,0-1 0,-30 18 0,44-29-1,-1 0-1,1-1 1,-1 1-1,1 0 1,-1 0-1,1-1 1,-1 1 0,1-1-1,-1 1 1,0-1-1,1 0 1,-1 1-1,0-1 1,0 0-1,1 0 1,-1 0 0,0-1-1,1 1 1,-3-1-1,3 1-5,0-1 0,0 0 0,1 1 0,-1-1 0,0 0 0,1 0 0,-1 0 0,1 1 0,-1-1 0,1 0 0,-1 0 0,1 0 0,0 0 0,-1 0 0,1 0 0,0 0 0,0 0 0,0 0 0,0 0 0,0 0 0,0 0 0,0 0 0,0-1-1,1-5-131,0 1 0,0 0-1,1-1 1,0 1 0,0 0-1,0 0 1,1 1-1,6-11 1,38-38-6411,-9 24-3027,-9 11-4714</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099"/>
    </inkml:context>
    <inkml:brush xml:id="br0">
      <inkml:brushProperty name="width" value="0.025" units="cm"/>
      <inkml:brushProperty name="height" value="0.025" units="cm"/>
    </inkml:brush>
  </inkml:definitions>
  <inkml:trace contextRef="#ctx0" brushRef="#br0">157 1 21877,'0'0'9806,"-5"10"-8855,-34 80-907,5 2 1,-36 146-1,68-229-760,0 1-1,0 0 1,1 0-1,0 12 1,1-22 470,0 0 0,0 1 1,0-1-1,0 0 0,0 1 1,0-1-1,0 0 0,0 1 0,0-1 1,0 0-1,0 1 0,0-1 0,0 0 1,0 0-1,1 1 0,-1-1 1,0 0-1,0 0 0,0 1 0,0-1 1,1 0-1,-1 0 0,0 1 0,0-1 1,0 0-1,1 0 0,-1 0 1,0 1-1,1-1 0,-1 0 0,0 0 1,0 0-1,1 0 0,-1 0 1,0 0-1,1 0 0,-1 0 0,0 0 1,1 0-1,-1 0 0,0 0 0,0 0 1,1 0-1,-1 0 0,1 0 0,-1 0-8,12 1-11191</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100"/>
    </inkml:context>
    <inkml:brush xml:id="br0">
      <inkml:brushProperty name="width" value="0.025" units="cm"/>
      <inkml:brushProperty name="height" value="0.025" units="cm"/>
    </inkml:brush>
  </inkml:definitions>
  <inkml:trace contextRef="#ctx0" brushRef="#br0">25 1 18289,'0'0'11643,"-1"12"-11050,-10 65-161,-1 150 1,12-226-421,0 0 1,0 0-1,0 0 1,0 1 0,0-1-1,0 0 1,0 0-1,0 0 1,0 0 0,0 1-1,1-1 1,-1 0-1,0 0 1,1 0-1,-1 0 1,1 0 0,-1 0-1,1 0 1,0 0-1,-1 0 1,1 0 0,0 0-1,0 0 1,0-1-1,0 1 1,-1 0-1,1 0 1,0-1 0,0 1-1,0-1 1,0 1-1,1-1 1,-1 1 0,0-1-1,0 0 1,0 1-1,0-1 1,0 0-1,1 0 1,-1 0 0,0 0-1,0 0 1,0 0-1,0 0 1,1 0 0,-1-1-1,0 1 1,0 0-1,0-1 1,0 1-1,0 0 1,0-1 0,0 0-1,0 1 1,2-2-1,4-2 84,0 0 1,0-1-1,-1 0 0,1 0 0,-1 0 0,8-9 0,0-4-94,-1 0-1,0 0 1,14-29 0,-22 36-6,0 1 0,-1-1 1,0 0-1,-1-1 0,0 1 0,0 0 1,-2-1-1,2-16 0,-3 27-807</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101"/>
    </inkml:context>
    <inkml:brush xml:id="br0">
      <inkml:brushProperty name="width" value="0.025" units="cm"/>
      <inkml:brushProperty name="height" value="0.025" units="cm"/>
    </inkml:brush>
  </inkml:definitions>
  <inkml:trace contextRef="#ctx0" brushRef="#br0">66 70 17649,'0'0'11349,"-6"7"-11445,5-7 103,-39 52-89,38-50 135,0 1 0,0 0 0,0 0 0,0 0 1,1 0-1,-1 0 0,1 1 0,0-1 0,0 0 0,0 1 0,1-1 1,-1 0-1,1 1 0,0-1 0,0 1 0,0-1 0,0 1 0,1-1 0,1 6 1,-1-8-28,0 0-1,0 0 1,0 0 0,0 0 0,0-1 0,1 1 0,-1 0 0,0-1 0,1 1 0,-1-1 0,0 1 0,1-1 0,-1 0-1,1 1 1,-1-1 0,0 0 0,1 0 0,-1 0 0,1 0 0,2-1 0,31-2 166,-19-2-239,0-1 0,-1 0 0,0 0 0,0-2 0,0 0 0,-1-1 0,0 0 0,-1-1 1,18-17-1,-30 26 65,0 0 1,1 0-1,-1 0 1,0 0-1,0 0 1,0 0-1,0 0 1,0 0 0,-1-1-1,1 1 1,0 0-1,-1-1 1,1 1-1,0-1 1,0-2-1,-1 4 6,-1-1-1,1 1 0,0-1 0,0 1 1,0-1-1,-1 1 0,1-1 0,0 1 1,-1-1-1,1 1 0,0 0 1,-1-1-1,1 1 0,-1-1 0,1 1 1,0 0-1,-1 0 0,1-1 0,-1 1 1,1 0-1,-1 0 0,1-1 0,-1 1 1,1 0-1,-1 0 0,1 0 0,-1 0 1,0 0-1,-57 0 1396,39 1-1199,17-1-220,-1 0 0,1-1 0,-1 1 0,1-1 0,-1 0 0,1 0 0,0 0 0,0 0 0,-1 0 0,-1-2 0,3 3 0,0-1 0,0 1 0,0-1 0,1 1 0,-1-1 0,0 1 0,0-1 0,1 0 0,-1 1 0,0-1 0,1 0 0,-1 0 0,1 0 0,-1 1 0,1-1 0,0 0 0,-1 0 0,1 0 0,0 0 0,-1 0 0,1 0 0,0 0 0,0 0 0,0 0 0,0 0 0,0 0 0,0 0 0,0-1 0,44 1-235,-1 3-2305,-29-1 238,0 0 0,0-1 1,1 0-1,-1-1 0,0 0 1,19-6-1,-31 7 2264,0-1 1,0 0-1,0 0 0,0 0 1,0 0-1,-1 0 0,1-1 1,0 1-1,-1-1 0,1 1 1,-1-1-1,0 1 1,3-4-1,1-16 7088,-8 31-3164,-3 11-3255,7-8-611,1 0 1,1 0 0,0 0 0,0 0-1,1-1 1,1 0 0,0 1 0,8 12-1,-5-10 169,-1 1 0,0 0 0,-2 0 0,7 26 0,-12-39 25,8 75 1806,-8-74-1843,1 0 0,-1-1 0,0 1 0,-1 0 0,1-1 0,-1 1 0,1 0 0,-1-1-1,0 1 1,0-1 0,-1 1 0,1-1 0,-1 1 0,0-1 0,0 0 0,0 0 0,-4 6 0,5-9-157,0 1 0,1-1 1,-1 1-1,0-1 1,0 0-1,1 1 0,-1-1 1,0 0-1,0 1 0,0-1 1,1 0-1,-1 0 0,0 0 1,0 1-1,0-1 1,0 0-1,1 0 0,-1 0 1,0-1-1,0 1 0,0 0 1,0 0-1,1 0 0,-1 0 1,0-1-1,0 1 0,1-1 1,-1 1-1,0 0 1,0-1-1,1 1 0,-1-1 1,0 1-1,1-1 0,-1 0 1,1 1-1,-1-1 0,1 0 1,-1 1-1,1-1 0,-1 0 1,1 1-1,0-1 1,-1-1-1,-13-40 354,13 38-367,-4-15-197,1 0 1,1 0-1,0 0 1,1 0-1,1-1 1,1 1-1,4-31 1,-2 47-454,-1 0 1,1 0-1,0 0 1,0 0-1,1 1 1,-1-1-1,0 1 0,1-1 1,0 1-1,-1 0 1,1 0-1,0 0 1,0 0-1,0 1 1,0-1-1,0 1 0,1-1 1,-1 1-1,4 0 1,2-3-1273,15-6-4000</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102"/>
    </inkml:context>
    <inkml:brush xml:id="br0">
      <inkml:brushProperty name="width" value="0.025" units="cm"/>
      <inkml:brushProperty name="height" value="0.025" units="cm"/>
    </inkml:brush>
  </inkml:definitions>
  <inkml:trace contextRef="#ctx0" brushRef="#br0">130 60 5830,'0'0'15038,"-1"-9"-11034,0 6-3643,1 0 0,-1-1 0,0 1 0,0 0 0,0 0 0,-1 0 0,1 0 0,-1 0 0,1 0 0,-4-3 1,4 5-261,0 0 0,-1 0 0,1 0 1,0 0-1,-1 1 0,1-1 0,-1 0 1,1 1-1,-1-1 0,1 1 0,-1 0 1,1-1-1,-1 1 0,1 0 0,-1 0 1,1 0-1,-1 0 0,0 0 1,1 0-1,-1 0 0,1 1 0,-1-1 1,1 0-1,-1 1 0,1 0 0,-1-1 1,1 1-1,0 0 0,-1 0 0,1-1 1,0 1-1,-2 2 0,-3 1-58,1 0 0,0 1 0,0-1 1,1 1-1,-1 0 0,1 1 0,0-1 0,0 1 0,-5 10 0,7-12-34,0 0-1,1 0 0,-1 0 1,1-1-1,-1 1 0,1 0 1,1 1-1,-1-1 1,0 0-1,1 0 0,0 0 1,0 0-1,0 1 0,1-1 1,-1 0-1,1 0 1,2 5-1,-2-7-8,0 0 0,1-1 0,-1 1 0,1-1 0,0 1 0,0-1 0,-1 0 0,1 1 0,0-1 0,0 0 0,0 0 0,0 0 0,1-1 0,-1 1 0,0 0 0,0-1 0,0 0 0,0 1 0,1-1 0,-1 0 0,0 0 0,0 0 0,1 0 0,-1-1 0,0 1 0,4-2 0,2 1 0,-1 0 0,0-1 0,0 0 0,0-1 0,0 1 0,-1-1 0,8-5 0,-3 1-466,-1-1 1,-1-1-1,0 1 1,0-2-1,10-13 1,-15 18 169,0 0 1,-1-1-1,0 1 0,0-1 1,0 0-1,0 0 1,-1 0-1,0 0 1,0-1-1,-1 1 1,0 0-1,1-8 0,-7 17-4569,-14 25 4403,2 25-523,15-31-2835</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9:38.103"/>
    </inkml:context>
    <inkml:brush xml:id="br0">
      <inkml:brushProperty name="width" value="0.025" units="cm"/>
      <inkml:brushProperty name="height" value="0.025" units="cm"/>
    </inkml:brush>
  </inkml:definitions>
  <inkml:trace contextRef="#ctx0" brushRef="#br0">105 0 11082,'0'0'16928,"-10"6"-16185,3-1-620,0 0 0,1 0 1,-1 1-1,1 0 0,0 0 1,1 0-1,-1 1 0,1 0 1,0 0-1,1 0 0,0 0 1,0 1-1,1 0 0,0 0 1,0 0-1,0 0 0,1 0 1,-1 16-1,1-15-97,1 0 0,0 0 0,0-1 0,1 1 0,0 0 0,1 0-1,2 12 1,-2-19-71,0 1-1,-1-1 1,2 0-1,-1 1 1,0-1-1,0 0 1,1 0-1,-1 0 1,1 0-1,0 0 1,-1 0-1,1-1 1,0 1-1,0-1 1,0 1-1,0-1 0,1 0 1,-1 1-1,0-1 1,0 0-1,1-1 1,-1 1-1,1 0 1,-1-1-1,1 1 1,-1-1-1,1 0 1,-1 0-1,4 0 1,16 1-613,-16-2 598,-1 1 0,0 0 0,1 1-1,-1-1 1,0 1 0,0 0 0,9 3 0,-12-3 133,-1 0-1,1 1 1,0-1 0,-1 0 0,1 1 0,-1-1-1,1 1 1,-1 0 0,0-1 0,0 1 0,1 0-1,-1 0 1,0 0 0,-1 0 0,1 0 0,0 0 0,-1 0-1,1 0 1,-1 0 0,1 0 0,-1 0 0,0 0-1,0 3 1,0-4-47,0 0 0,0 1 0,0-1 1,0 1-1,0-1 0,0 0 0,0 1 0,0-1 0,0 1 0,1-1 0,-1 0 0,1 1 0,-1-1 0,1 0 0,-1 0 1,1 1-1,0-1 0,0 0 0,0 0 0,-1 0 0,1 0 0,0 0 0,0 0 0,0 0 0,1 0 0,-1 0 0,0 0 0,2 0 1,-1-1 25,0-1 1,0 0 0,0 0-1,0 0 1,0 0 0,-1 0-1,1 0 1,0 0 0,-1-1-1,1 1 1,-1-1 0,1 1-1,-1-1 1,1 1 0,-1-1-1,0 0 1,0 0 0,0 0-1,1-2 1,23-46 385,-9 18-516,-11 24-419,-3 10-460,-2 1 952,0 0-1,0 0 1,0 0 0,0 0 0,1-1 0,-1 1 0,1 0 0,0 0 0,0 0 0,0-1 0,0 1 0,3 4 0,-3-6 6,0 1 1,1-1-1,-1 0 1,0 0-1,1 0 1,0 0-1,-1 0 1,1-1-1,-1 1 1,1 0-1,0-1 0,0 1 1,-1-1-1,1 0 1,0 1-1,0-1 1,-1 0-1,1 0 1,0 0-1,0 0 1,0-1-1,1 1 1,-2-1-24,0 1 0,0-1 0,0 1 0,0-1 0,0 1 1,0-1-1,0 1 0,0-1 0,0 0 0,-1 1 0,1-1 0,0 0 1,-1 0-1,1 0 0,0 0 0,-1 1 0,1-1 0,-1 0 1,0 0-1,1 0 0,-1 0 0,0 0 0,1 0 0,-1 0 1,0 0-1,0-1 0,0 0 0,2-36-8400,-2 32 4195,0-7-6439</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00.305"/>
    </inkml:context>
    <inkml:brush xml:id="br0">
      <inkml:brushProperty name="width" value="0.025" units="cm"/>
      <inkml:brushProperty name="height" value="0.025" units="cm"/>
    </inkml:brush>
  </inkml:definitions>
  <inkml:trace contextRef="#ctx0" brushRef="#br0">1 72 10922,'0'0'7164,"4"8"-6309,-1-3-715,0 0 1,1 0-1,0 0 1,-1-1-1,1 1 1,1-1-1,-1 0 1,1-1-1,-1 1 1,1-1-1,0 0 1,0 0-1,1 0 1,-1-1-1,1 0 1,-1 0-1,1 0 1,-1-1-1,1 0 1,0 0-1,9 1 1,66-3 272,-1-3 1,1-3-1,118-27 1,33-4-141,167-3 387,0 17 0,439 31 0,-195 4-397,-174-8-200,176 73-51,-203-14 13,927 2 98,-644-48 1293,47-1 174,-820 2-2407,40-16-256,1-1 0,0 1 0,-1-1 0,1-1 0,-1 1 0,-11-3 0,-13-13-9428</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3.278"/>
    </inkml:context>
    <inkml:brush xml:id="br0">
      <inkml:brushProperty name="width" value="0.025" units="cm"/>
      <inkml:brushProperty name="height" value="0.025" units="cm"/>
    </inkml:brush>
  </inkml:definitions>
  <inkml:trace contextRef="#ctx0" brushRef="#br0">89 297 7815,'0'0'3566,"-9"9"43,3-3-2992,-2 0 241,1 0 1,-1 1-1,1 0 0,0 1 0,1 0 0,0 0 0,0 0 0,1 1 0,-9 17 0,14-25-812,0-1 0,0 0 0,0 0 0,0 1 0,1-1 0,-1 0 0,0 1 0,0-1 0,0 0 0,0 0 0,0 1 0,0-1 0,0 0 0,1 0 0,-1 1 0,0-1 0,0 0 0,0 0 0,1 0 0,-1 1 0,0-1 0,0 0 0,1 0 0,-1 0 0,0 0 0,0 0 0,1 1 0,-1-1 0,0 0 0,0 0 0,1 0 0,-1 0 0,0 0 0,1 0 0,-1 0 0,0 0 0,0 0 0,1 0 0,-1 0 0,0 0 0,1 0 0,-1 0 0,0 0 0,0 0 0,1-1 0,-1 1 0,0 0 0,0 0 0,1 0 0,-1 0 0,0 0 0,0-1 0,1 1 0,-1 0 0,0 0 0,0 0 0,0-1 0,0 1 0,1 0 0,-1-1 0,20-11 1056,295-247 1524,-214 173-2647,-82 68-71,-16 14 72,2 0 1,-1 0 0,0 0 0,1 1 0,0-1 0,0 1 0,7-4-1,-11 8 14,-1-1 0,0 0 0,0 1 0,1-1 0,-1 1-1,0-1 1,0 1 0,0-1 0,1 0 0,-1 1 0,0-1-1,0 1 1,0-1 0,0 1 0,0-1 0,0 1-1,0-1 1,0 1 0,0-1 0,0 1 0,0-1 0,0 1-1,-1-1 1,1 0 0,0 1 0,0-1 0,0 1 0,-1-1-1,1 0 1,0 1 0,0-1 0,-1 1 0,0-1-1,-7 22 121,-55 80 507,-10 17 541,65-102-1058,0-1 0,1 1 1,1 0-1,0 0 0,-4 27 0,9-43-152,1 1 1,-1 0-1,1 0 0,0 0 1,-1 0-1,1 0 0,0 0 0,0-1 1,0 1-1,1 0 0,-1 0 1,0 0-1,1 0 0,-1 0 1,1 0-1,-1-1 0,1 1 0,0 0 1,0 0-1,0-1 0,0 1 1,0-1-1,0 1 0,1-1 1,-1 1-1,3 1 0,-2-2-87,1-1 0,-1 1 0,0-1 0,1 0 0,-1 0 0,0 0 0,1 0 0,-1 0 0,1-1 0,-1 1 0,0-1 0,0 1 0,1-1 0,-1 0 0,0 0 0,0 0 0,0 0 0,0 0 0,0-1 0,0 1 0,0-1 0,2-1 0,2-2-2108,1 0 1,-1-1 0,1 0 0,9-13 0,2-9-7394</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3.728"/>
    </inkml:context>
    <inkml:brush xml:id="br0">
      <inkml:brushProperty name="width" value="0.025" units="cm"/>
      <inkml:brushProperty name="height" value="0.025" units="cm"/>
    </inkml:brush>
  </inkml:definitions>
  <inkml:trace contextRef="#ctx0" brushRef="#br0">117 0 18193,'0'0'12754,"8"4"-12573,-6-3-178,0-1 22,0 1 1,0 0-1,1 0 0,-1 0 1,0 0-1,0 1 0,0-1 1,0 0-1,-1 1 0,1-1 1,0 1-1,-1 0 0,1 0 0,-1-1 1,1 1-1,-1 0 0,0 0 1,0 0-1,0 1 0,0-1 1,0 0-1,0 0 0,0 0 1,-1 1-1,0-1 0,1 0 1,-1 1-1,0-1 0,0 0 0,0 1 1,0-1-1,0 0 0,-1 1 1,1-1-1,-1 0 0,0 3 1,-9 17 192,-2 11 109,12-32-323,0 0-1,0 0 1,0-1 0,0 1 0,1 0 0,-1 0 0,0 0 0,0-1 0,0 1 0,1 0 0,-1 0 0,0-1 0,1 1 0,-1 0 0,1-1 0,-1 1 0,1 0 0,-1-1 0,1 1 0,-1-1 0,1 1 0,0-1 0,-1 1 0,1-1 0,0 1 0,-1-1 0,1 0-1,0 1 1,0-1 0,-1 0 0,1 0 0,0 0 0,0 1 0,0-1 0,-1 0 0,1 0 0,0 0 0,1 0 0,19 2-92,-10-2-58,-1 1 0,0 0 0,1 1 0,-1 0-1,0 1 1,11 4 0,-19-6 132,0 0-1,-1 0 0,1 0 1,0 0-1,-1 1 0,1-1 1,-1 0-1,0 1 0,1-1 1,-1 1-1,0-1 0,0 1 1,0 0-1,0 0 0,0-1 1,0 1-1,0 0 0,-1 0 1,1 0-1,-1 0 0,1 0 1,-1 0-1,0 0 0,0 0 1,0 0-1,0 0 0,0-1 1,0 1-1,0 0 0,-1 0 0,1 0 1,-1 0-1,1 0 0,-1 0 1,0 0-1,0-1 0,0 1 1,0 0-1,-2 2 0,-5 10 129,-1-1-1,0-1 0,-1 1 0,-1-2 0,1 1 0,-2-1 1,0-1-1,0 0 0,-1-1 0,0 0 0,0-1 0,-1-1 1,0 0-1,-29 10 0,37-15-113,-1-1 0,1 1 0,-1-1 0,1-1 0,-1 1 0,1-1 0,-1 0 0,0 0 0,-8-2 0,15 1-13,-1 1-1,1-1 1,-1 1 0,1 0 0,0-1-1,-1 1 1,1-1 0,0 1 0,0-1-1,-1 1 1,1-1 0,0 1 0,0-1-1,0 1 1,0-1 0,-1 0 0,1 1-1,0-1 1,0 1 0,0-1 0,0 1-1,0-1 1,1 1 0,-1-1-1,0 1 1,0-1 0,0 0 0,0 1-1,0-1 1,1 1 0,-1-1 0,0 1-1,1 0 1,-1-1 0,0 1 0,1-1-1,-1 1 1,0-1 0,1 1 0,-1 0-1,1-1 1,-1 1 0,1 0 0,-1 0-1,1-1 1,-1 1 0,1 0-1,-1 0 1,2-1 0,28-18-1952,-28 18 1470,76-45-12449,-66 39 9798,23-14-10088</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4.100"/>
    </inkml:context>
    <inkml:brush xml:id="br0">
      <inkml:brushProperty name="width" value="0.025" units="cm"/>
      <inkml:brushProperty name="height" value="0.025" units="cm"/>
    </inkml:brush>
  </inkml:definitions>
  <inkml:trace contextRef="#ctx0" brushRef="#br0">209 7 16464,'0'0'6528,"-8"-2"-4237,4 1-2140,0 0 1,0 0-1,0 1 1,0-1 0,0 1-1,0 0 1,0 0-1,-1 0 1,1 1 0,0 0-1,1 0 1,-1 0 0,0 0-1,0 0 1,0 1-1,1-1 1,-1 1 0,0 0-1,1 1 1,0-1-1,-1 0 1,1 1 0,0 0-1,-4 4 1,-3 3 60,1 0 1,0 0 0,0 1-1,1 0 1,0 0-1,1 1 1,1 0 0,-1 0-1,2 1 1,0 0-1,1 0 1,0 0 0,0 0-1,2 1 1,0-1-1,-1 22 1,3-32-209,0-1-1,0 0 1,1 0-1,-1 0 1,0 0 0,1 0-1,0 0 1,-1 0 0,1 0-1,0 0 1,0 0 0,0 0-1,0-1 1,1 1 0,-1 0-1,0-1 1,1 1-1,-1-1 1,1 1 0,-1-1-1,4 3 1,-2-3-2,1 1-1,0-1 1,0 1 0,-1-1-1,1 0 1,0 0 0,0-1-1,0 1 1,0-1 0,0 0-1,4 0 1,2-1-4,1 0 0,-1-1-1,0 0 1,0-1 0,0 1 0,-1-2-1,1 0 1,13-7 0,-9 2 2,-1 0 0,0-1 0,0 0 0,-2-1 0,1-1 0,17-22 0,-24 27 0,0 0 0,0 0 0,-1-1 0,0 1 0,-1-1 0,0 0 0,0-1 0,0 1 0,-1 0 0,-1-1 0,1 1 0,-1-1 0,-1 1 0,0-12 0,0 18 1,-1 0 0,1 0 1,-1-1-1,0 1 0,0 0 0,0 0 0,0 0 1,0 1-1,0-1 0,0 0 0,-1 0 0,1 1 1,-1-1-1,1 0 0,-1 1 0,0 0 1,0-1-1,1 1 0,-1 0 0,0 0 0,0 0 1,0 0-1,0 0 0,0 1 0,0-1 0,-1 0 1,1 1-1,0 0 0,0-1 0,-5 1 0,4 0-11,-1-1 0,0 1-1,0 0 1,0 0-1,1 1 1,-1-1 0,0 1-1,0 0 1,1 0 0,-1 0-1,0 0 1,1 1-1,-1-1 1,1 1 0,0 0-1,-1 0 1,-3 3 0,-11 22-3103,11-8-7019,6-9-1970</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4.551"/>
    </inkml:context>
    <inkml:brush xml:id="br0">
      <inkml:brushProperty name="width" value="0.025" units="cm"/>
      <inkml:brushProperty name="height" value="0.025" units="cm"/>
    </inkml:brush>
  </inkml:definitions>
  <inkml:trace contextRef="#ctx0" brushRef="#br0">0 0 24407,'0'0'8360</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5.364"/>
    </inkml:context>
    <inkml:brush xml:id="br0">
      <inkml:brushProperty name="width" value="0.025" units="cm"/>
      <inkml:brushProperty name="height" value="0.025" units="cm"/>
    </inkml:brush>
  </inkml:definitions>
  <inkml:trace contextRef="#ctx0" brushRef="#br0">237 58 9417,'0'0'9823,"-3"-9"-6925,2 7-2742,0-1-1,0 0 0,0 0 0,0 1 0,-1-1 1,1 1-1,-1-1 0,0 1 0,0 0 1,0-1-1,0 1 0,0 0 0,0 0 1,0 1-1,-1-1 0,1 0 0,-1 1 1,1-1-1,-1 1 0,0 0 0,1 0 0,-1 0 1,0 0-1,0 0 0,0 1 0,0 0 1,0-1-1,0 1 0,0 0 0,1 0 1,-1 0-1,0 1 0,0-1 0,0 1 1,0-1-1,0 1 0,-3 2 0,-1 0-93,-1 0 0,1 1-1,0 0 1,0 0 0,1 1-1,-1 0 1,1 0 0,0 1-1,1-1 1,-1 1 0,1 1 0,0-1-1,0 1 1,-5 11 0,3-5 160,0-1 1,2 1 0,-1 0-1,2 0 1,0 1-1,0 0 1,-2 22 0,5-29-130,1 0 1,-1 0-1,1 0 1,1 0 0,-1 0-1,1 0 1,0 0-1,1 0 1,3 12 0,-3-17-71,-1 1 0,1-1 0,0 1 0,0-1 0,0 0 0,0 1 0,0-1 0,0 0 0,1 0 0,-1 0 0,1-1 0,-1 1 0,1-1 0,0 1 0,0-1 0,-1 0 0,1 0 0,0 0 0,0-1 0,0 1 0,0 0 0,0-1 0,0 0 0,6 0 0,-1 0-8,0-1 0,0 0 0,-1-1 1,1 0-1,0 0 0,0 0 0,-1-1 1,1 0-1,-1-1 0,0 1 0,0-1 1,0-1-1,-1 1 0,0-1 0,1-1 1,-2 1-1,1-1 0,-1 0 0,1 0 1,6-12-1,-6 11-5,-1-2 1,0 1 0,-1 0 0,0-1-1,0 0 1,0 0 0,-2 0-1,1 0 1,-1-1 0,0 1-1,-1-1 1,0 1 0,0-1-1,-1 1 1,0-1 0,-1 0-1,-3-13 1,3 20-110,-1 0 0,1 0 0,-1 0 0,0 0 0,0 0 0,0 1 0,0-1 0,-1 0 0,1 1 0,-1 0 0,1 0 0,-1 0 0,0 0-1,0 0 1,0 0 0,0 1 0,0-1 0,0 1 0,-1 0 0,1 0 0,0 0 0,-1 0 0,1 1 0,0-1 0,-1 1 0,1 0 0,-1 0 0,-4 1 0,6-1-34,-1 0 0,1 0-1,0 0 1,-1 0 0,1 1 0,0-1 0,-1 1-1,1 0 1,0-1 0,-1 1 0,1 0-1,0 0 1,0 1 0,0-1 0,0 0 0,0 1-1,0-1 1,1 1 0,-1 0 0,0-1 0,1 1-1,-1 0 1,1 0 0,0 0 0,-1 0 0,1 0-1,0 1 1,0-1 0,1 0 0,-1 0 0,0 1-1,1-1 1,-1 0 0,1 1 0,0-1 0,0 0-1,0 1 1,0-1 0,0 1 0,0-1 0,1 3-1,7 9-7468,8-4-5861</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6.066"/>
    </inkml:context>
    <inkml:brush xml:id="br0">
      <inkml:brushProperty name="width" value="0.025" units="cm"/>
      <inkml:brushProperty name="height" value="0.025" units="cm"/>
    </inkml:brush>
  </inkml:definitions>
  <inkml:trace contextRef="#ctx0" brushRef="#br0">65 1 13837,'0'0'13773,"-20"49"-11435,10-27-576,1 1-705,-1 0-1057,2-2 0,2-1 0,4-1 0,2-6-1858,0-5-1857,5-8-1987,3 0-3426</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6.458"/>
    </inkml:context>
    <inkml:brush xml:id="br0">
      <inkml:brushProperty name="width" value="0.025" units="cm"/>
      <inkml:brushProperty name="height" value="0.025" units="cm"/>
    </inkml:brush>
  </inkml:definitions>
  <inkml:trace contextRef="#ctx0" brushRef="#br0">0 273 17969,'0'0'13997,"12"-6"-13319,7-7-662,1-1-1,-2-1 0,0 0 1,-1-1-1,-1-1 0,0-1 1,17-25-1,-10 11-106,27-52 0,-67 117 117,1 1 0,2 0 0,1 1 0,2 0 0,2 0 0,-10 68 0,19-99-100,0 14-2296,0-18 2227,0 0-1,0 1 0,1-1 0,-1 0 1,0 1-1,0-1 0,0 0 1,0 0-1,0 1 0,1-1 1,-1 0-1,0 1 0,0-1 0,0 0 1,1 0-1,-1 0 0,0 1 1,0-1-1,1 0 0,-1 0 1,0 0-1,0 1 0,1-1 0,-1 0 1,0 0-1,1 0 0,-1 0 1,0 0-1,1 0 0,-1 0 1,0 0-1,1 0 0,-1 0 0,0 0 1,1 0-1,-1 0 0,0 0 1,1 0-1,-1 0 0,0 0 1,1 0-1,-1 0 0,0-1 1,0 1-1,1 0 0,12-9-12903</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07.657"/>
    </inkml:context>
    <inkml:brush xml:id="br0">
      <inkml:brushProperty name="width" value="0.025" units="cm"/>
      <inkml:brushProperty name="height" value="0.025" units="cm"/>
    </inkml:brush>
  </inkml:definitions>
  <inkml:trace contextRef="#ctx0" brushRef="#br0">0 99 7303,'0'0'17195,"11"8"-15951,-7-5-1130,0 0-18,-1-1-1,1 1 1,-1-1 0,1 1 0,0-1-1,0 0 1,0 0 0,0-1 0,1 1-1,-1-1 1,0 0 0,0 0 0,1 0 0,-1-1-1,1 0 1,-1 0 0,1 0 0,-1 0-1,1-1 1,-1 1 0,0-1 0,6-2 0,116-52 577,-99 41-943,1 1-1,0 1 0,1 1 1,0 2-1,31-6 0,-59 15 31,1-1-1,-1 1 1,1 0-1,-1 0 1,1 0-1,-1 0 1,1 0-1,-1 0 0,1 0 1,-1 0-1,1 1 1,-1-1-1,1 0 1,-1 1-1,0-1 1,1 1-1,-1 0 1,0 0-1,1-1 1,-1 1-1,0 0 1,0 0-1,1 1 0,-1 0-217,0-1-1,-1 1 1,1 0-1,-1-1 1,1 1 0,-1 0-1,0-1 1,1 1-1,-1 0 1,0-1-1,0 1 1,-1 0-1,1-1 1,0 1-1,0 0 1,-1-1-1,1 1 1,-1 0-1,0-1 1,-1 4-1,-16 23-8301</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07.984"/>
    </inkml:context>
    <inkml:brush xml:id="br0">
      <inkml:brushProperty name="width" value="0.025" units="cm"/>
      <inkml:brushProperty name="height" value="0.025" units="cm"/>
    </inkml:brush>
  </inkml:definitions>
  <inkml:trace contextRef="#ctx0" brushRef="#br0">0 58 17521,'0'0'10121,"48"-8"-8904,-11 3-768,8 3-353,4 0-224,3-5-2339,-4-6-3714,-4-8-8105</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3.572"/>
    </inkml:context>
    <inkml:brush xml:id="br0">
      <inkml:brushProperty name="width" value="0.025" units="cm"/>
      <inkml:brushProperty name="height" value="0.025" units="cm"/>
    </inkml:brush>
  </inkml:definitions>
  <inkml:trace contextRef="#ctx0" brushRef="#br0">1 76 12684,'0'0'8888,"6"-8"-8071,-3 4-735,0 1 0,1-1 0,-1 1-1,1 0 1,0-1 0,0 2 0,0-1 0,0 0-1,0 1 1,1 0 0,7-3 0,2 1 57,1 0 0,-1 2 0,27-3 0,121-5-377,0 6-1,1 8 1,-1 6 0,268 53 0,-347-44 633,1-4 0,0-4 0,1-3 0,0-4 0,100-9 0,-138-2 355,80-24-1,-58 12-251,-65 19-800,-1-1 1,1 0-1,-1 0 1,1-1-1,-1 1 0,0-1 1,0 0-1,0 0 0,4-2 1,5-11-5337</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4.105"/>
    </inkml:context>
    <inkml:brush xml:id="br0">
      <inkml:brushProperty name="width" value="0.025" units="cm"/>
      <inkml:brushProperty name="height" value="0.025" units="cm"/>
    </inkml:brush>
  </inkml:definitions>
  <inkml:trace contextRef="#ctx0" brushRef="#br0">41 198 13068,'0'0'6033,"-8"5"-3594,-24 18-447,32-24-1941,0 1 0,1 0 1,-1 0-1,1 0 1,-1 0-1,0 0 0,1 1 1,-1-1-1,0 0 1,1 0-1,-1 0 0,0 0 1,1 0-1,-1 0 1,0 1-1,1-1 0,-1 0 1,0 0-1,1 0 1,-1 1-1,0-1 0,1 0 1,-1 1-1,0-1 1,0 0-1,0 0 0,1 1 1,-1-1-1,0 0 1,0 1-1,0-1 0,0 0 1,0 1-1,1-1 1,-1 1-1,0-1 0,0 0 1,0 1-1,0-1 1,0 0-1,0 1 0,0-1 1,0 1-1,0-1 1,-1 0-1,1 1 0,0-1 1,0 0-1,0 1 1,0-1-1,0 0 0,-1 1 1,1-1-1,0 0 1,0 1-1,-1-1 0,1 0 1,0 0-1,0 1 1,-1-1-1,1 0 0,30-1 430,4-8-306,0-2 0,-2-1 0,1-2 0,-1-1 0,53-35-1,-45 27-139,19-14-13,-42 25-68,1 0 0,1 1 0,0 1 0,38-14 0,-57 24 42,0 0 1,1 0 0,-1 0-1,0 0 1,1 0 0,-1 1-1,0-1 1,0 0 0,1 0-1,-1 0 1,0 0 0,1 0 0,-1 1-1,0-1 1,0 0 0,1 0-1,-1 0 1,0 1 0,0-1-1,0 0 1,1 0 0,-1 1-1,0-1 1,0 0 0,0 0-1,0 1 1,1-1 0,-1 0 0,0 1-1,0-1 1,0 0 0,0 1-1,0-1 1,0 0 0,0 1-1,0-1 1,0 0 0,0 0-1,0 1 1,0-1 0,0 0-1,0 1 1,0-1 0,-1 0 0,1 1-1,0-1 1,0 0 0,0 1-1,-5 17 209,-3 1 198,-1-1-1,-16 24 1,18-32-309,0 0 0,1 1 0,0 0 0,1 0 0,0 0 0,0 1 0,1-1 0,1 1 0,0 0 0,-1 15 0,4-26-177,0 0-1,0 0 1,0 0 0,0 0-1,0-1 1,0 1-1,0 0 1,1 0-1,-1 0 1,0 0-1,1-1 1,-1 1-1,0 0 1,1 0 0,-1-1-1,1 1 1,-1 0-1,1-1 1,0 1-1,-1 0 1,1-1-1,0 1 1,-1-1-1,1 1 1,0-1-1,0 1 1,-1-1 0,1 0-1,0 1 1,0-1-1,0 0 1,1 0-1,0 1-623,1-1-1,0 0 1,0 0 0,-1 0-1,1 0 1,0 0 0,0-1-1,-1 1 1,6-3-1,15-9-6691</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4.524"/>
    </inkml:context>
    <inkml:brush xml:id="br0">
      <inkml:brushProperty name="width" value="0.025" units="cm"/>
      <inkml:brushProperty name="height" value="0.025" units="cm"/>
    </inkml:brush>
  </inkml:definitions>
  <inkml:trace contextRef="#ctx0" brushRef="#br0">33 37 13645,'0'0'3192,"10"-5"-442,0 0-2145,1 0 0,1 0 0,-1 1 0,0 1 0,1 0 0,0 1 0,0 0 0,0 0 0,0 1 0,0 1 0,15 1 0,-27-1-567,1 1 0,0-1 0,0 0 1,-1 0-1,1 0 0,0 1 0,0-1 1,-1 0-1,1 1 0,0-1 0,-1 1 0,1-1 1,0 1-1,-1-1 0,1 1 0,-1-1 0,1 1 1,-1-1-1,1 1 0,-1 0 0,1-1 1,-1 1-1,0 0 0,1-1 0,-1 1 0,0 0 1,1 0-1,-1 1 0,-7 24 1293,-25 20 778,5-23-1365,21-18-640,0 0 1,0 0 0,1 0 0,-1 1-1,-5 8 1,12-13-104,-1-1 0,1 1-1,0-1 1,0 1 0,0-1 0,-1 1-1,1-1 1,0 1 0,0-1 0,0 0 0,0 1-1,0-1 1,0 0 0,0 0 0,0 0-1,0 0 1,0 0 0,0 0 0,0 0 0,0 0-1,2 0 1,32 0-60,-32 0 32,6 0-125,0 1 0,1-1 0,-1 2 0,0-1 1,0 1-1,17 7 0,-24-9 147,0 1-1,-1-1 1,1 1-1,0 0 1,-1 0-1,1 0 1,-1 0-1,0 0 1,1 0-1,-1 1 1,0-1 0,0 0-1,1 1 1,-1-1-1,0 0 1,0 1-1,-1 0 1,1-1-1,0 1 1,0-1 0,-1 1-1,1 0 1,-1 0-1,0-1 1,1 1-1,-1 0 1,0 0-1,0-1 1,0 1-1,0 0 1,0 0 0,-1-1-1,1 1 1,0 0-1,-1 0 1,1-1-1,-1 1 1,0 0-1,1-1 1,-1 1-1,0-1 1,0 1 0,0-1-1,-2 2 1,-4 6 71,0 0 0,0 0 0,-1-1 1,0 0-1,-1-1 0,0 1 0,0-2 1,0 1-1,-1-1 0,-18 8 0,14-8 15,0 0 1,0-1-1,-1-1 0,1 0 0,-1 0 0,0-2 0,-24 2 0,38-4-135,1 0 1,-1 1-1,1-1 1,-1 0-1,1 0 0,-1 0 1,1 0-1,-1 0 1,1 0-1,-1-1 0,1 1 1,-1 0-1,1 0 1,-1 0-1,1 0 0,0 0 1,-1-1-1,1 1 1,-1 0-1,1 0 1,-1-1-1,1 1 0,0 0 1,-1-1-1,1 1 1,0-1-1,-1 1 0,1 0 1,0-1-1,0 1 1,-1-1-1,1 1 0,0 0 1,0-1-1,0 1 1,-1-1-1,1 0 0,9-20-6931,8-2-5325</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48.254"/>
    </inkml:context>
    <inkml:brush xml:id="br0">
      <inkml:brushProperty name="width" value="0.025" units="cm"/>
      <inkml:brushProperty name="height" value="0.025" units="cm"/>
    </inkml:brush>
  </inkml:definitions>
  <inkml:trace contextRef="#ctx0" brushRef="#br0">1 345 12524,'31'-26'12614,"17"-12"-7962,111-93-4414,-98 71-177,-40 37-21,1 2 1,32-24-1,-54 45-42,0 0 0,0 0 0,0 0 0,0 0 0,0 0 0,0-1-1,1 1 1,-1 0 0,0 0 0,0 0 0,0 0 0,0 0 0,0 0 0,0 0 0,0 0 0,1 0 0,-1 0 0,0 0 0,0 0 0,0 0 0,0 0 0,0 0-1,0 1 1,0-1 0,1 0 0,-1 0 0,0 0 0,0 0 0,0 0 0,0 0 0,0 0 0,0 0 0,0 0 0,0 0 0,1 0 0,-1 1 0,0-1-1,0 0 1,0 0 0,0 0 0,0 0 0,0 0 0,0 0 0,0 0 0,0 1 0,0-1 0,0 0 0,0 0 0,0 0 0,0 0 0,0 0 0,0 0 0,0 0-1,0 1 1,0-1 0,0 0 0,0 0 0,0 0 0,0 0 0,0 0 0,0 0 0,0 0 0,0 1 0,0-1 0,-1 0 0,1 0 0,0 0 0,-3 18-60,-9 17 82,-17 25 121,15-34-134,0 1 0,2 1-1,2 0 1,0 0-1,2 1 1,-7 44-1,15-72-105,-1-1 0,1 1-1,0-1 1,0 1 0,0-1 0,0 1-1,0 0 1,0-1 0,0 1-1,0-1 1,0 1 0,0-1 0,0 1-1,0-1 1,0 1 0,0 0 0,1-1-1,-1 1 1,0-1 0,0 1-1,1-1 1,-1 1 0,0-1 0,1 1-1,-1-1 1,0 0 0,1 1-1,-1-1 1,1 1 0,-1-1 0,1 0-1,-1 1 1,1-1 0,-1 0 0,1 0-1,-1 1 1,1-1 0,-1 0-1,1 0 1,-1 0 0,1 0 0,-1 0-1,1 0 1,0 0 0,-1 0-1,1 0 1,-1 0 0,1 0 0,-1 0-1,1 0 1,0 0 0,-1 0 0,1-1-1,-1 1 1,1 0 0,-1 0-1,1-1 1,-1 1 0,1 0 0,-1-1-1,1 1 1,0-1 0,30-24-7916,-3-7-4376</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48.598"/>
    </inkml:context>
    <inkml:brush xml:id="br0">
      <inkml:brushProperty name="width" value="0.025" units="cm"/>
      <inkml:brushProperty name="height" value="0.025" units="cm"/>
    </inkml:brush>
  </inkml:definitions>
  <inkml:trace contextRef="#ctx0" brushRef="#br0">90 2 15631,'0'0'4142,"-8"6"-1195,0 1-2595,1-1 0,1 1 0,-1 1 0,1-1 0,0 1 0,1 0 0,0 0 0,0 1 0,1-1 0,0 1 0,0 0 0,1 0 0,0 1 0,1-1 0,-2 11 0,3-13-241,0 0-1,1 0 1,0 0-1,0 0 0,1 0 1,0 0-1,0 0 1,0 0-1,1-1 1,0 1-1,4 9 1,-4-14-101,0 1 0,-1-1 0,1 0 0,0 0 0,0 0 0,0 0 0,0 0 1,1 0-1,-1 0 0,0-1 0,1 1 0,-1-1 0,1 0 0,0 1 0,-1-1 0,1-1 1,0 1-1,0 0 0,0-1 0,-1 1 0,1-1 0,0 0 0,0 0 0,0 0 0,0 0 1,0 0-1,0-1 0,-1 1 0,1-1 0,3-1 0,0 0 42,-1 0 0,1-1 0,-1 0-1,0 0 1,0 0 0,0 0 0,-1-1 0,1 0 0,-1 0-1,0 0 1,0 0 0,0-1 0,0 1 0,-1-1 0,0 0-1,0 0 1,0 0 0,0-1 0,-1 1 0,2-8 0,0 1 131,0 0 0,-1 1 1,0-2-1,-1 1 0,-1 0 1,0 0-1,0-1 0,-3-22 1,1 33-176,1-1 0,-1 1 0,0-1 0,0 1 1,-1-1-1,1 1 0,-1 0 0,1 0 1,-1 0-1,0 0 0,1 0 0,-1 0 0,0 0 1,0 0-1,0 1 0,-1-1 0,1 1 1,0-1-1,-1 1 0,1 0 0,-1 0 0,1 0 1,-1 0-1,1 1 0,-1-1 0,1 1 1,-1-1-1,0 1 0,1 0 0,-1 0 0,0 0 1,1 1-1,-1-1 0,0 0 0,-3 2 0,4-2-83,0 0 0,-1 1-1,1-1 1,0 1-1,0-1 1,-1 1-1,1 0 1,0 0 0,0 0-1,0 0 1,0 0-1,0 0 1,0 1-1,0-1 1,0 1 0,1-1-1,-1 1 1,1-1-1,-1 1 1,1 0 0,-1 0-1,1 0 1,0 0-1,0 0 1,0 0-1,0 0 1,0 1 0,1-1-1,-1 0 1,1 0-1,-1 1 1,1-1-1,0 0 1,0 0 0,0 1-1,0-1 1,0 0-1,0 1 1,1-1-1,-1 0 1,2 3 0,-1-3-246,-1-1 0,1 0 0,0 1 0,0-1 0,1 0 1,-1 0-1,0 0 0,0 0 0,1 0 0,-1 0 1,0 0-1,1 0 0,-1 0 0,1 0 0,-1-1 0,1 1 1,-1-1-1,1 1 0,-1-1 0,1 0 0,2 1 1,40 1-7346,-38-2 6006,22 0-5760</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48.972"/>
    </inkml:context>
    <inkml:brush xml:id="br0">
      <inkml:brushProperty name="width" value="0.025" units="cm"/>
      <inkml:brushProperty name="height" value="0.025" units="cm"/>
    </inkml:brush>
  </inkml:definitions>
  <inkml:trace contextRef="#ctx0" brushRef="#br0">118 37 15246,'0'0'10122,"-8"3"-8270,0 2-1603,1 1 0,-1-1 0,2 1-1,-1 0 1,1 1 0,-1 0-1,2 0 1,-1 0 0,1 0-1,0 1 1,1 0 0,0 0 0,0 0-1,0 1 1,1-1 0,-2 12-1,1-9-83,1 0 0,0 1 0,1-1 0,0 1 0,1-1-1,1 1 1,0 13 0,0-24-165,0 1 0,0-1 0,1 0 0,-1 0 0,0 0 0,1 0 0,-1 0 0,1 1 0,-1-1 0,1 0 0,-1 0 0,1 0 0,0 0 0,0 0 0,-1-1 0,1 1 0,0 0 0,0 0 0,0 0 0,0-1 0,0 1 0,0 0 0,0-1 0,0 1 0,2 0 0,1 0 0,0 0 0,0-1 0,-1 1 0,1-1 0,0 0 0,0 0 0,0 0 0,5-1 0,2-1 0,0 0 0,0-1 0,0 0 0,20-9 0,-9 1 0,-1-1 0,0-2 0,0 1 0,23-23 0,-39 32 0,0 0 0,0-1 0,-1 0 0,0 0 0,0 0 0,0-1 0,-1 0 0,1 1 0,-1-1 0,-1 0 0,1 0 0,-1-1 0,0 1 0,0 0 0,-1-1 0,0 1 0,0-1 0,-1 0 0,1 1 0,-2-1 0,0-6 0,1 10 1,-1 1-1,0-1 1,0 1-1,0-1 1,0 1 0,0 0-1,-1-1 1,1 1-1,-1 0 1,1 0 0,-1 0-1,0 0 1,0 1-1,0-1 1,0 0 0,0 1-1,-4-3 1,0 1 0,1 0 0,-1 1 1,0-1-1,0 1 0,0 0 1,0 1-1,-11-2 0,12 2-3,-1 1 0,1 0 0,0 0 0,0 0 0,0 1 0,0-1-1,-1 1 1,1 1 0,-7 1 0,10-2-2,0 0 1,0 0-1,0 0 0,1 0 0,-1 0 1,0 1-1,0-1 0,1 0 1,-1 1-1,1-1 0,-1 1 0,1 0 1,0-1-1,-1 1 0,1 0 1,0 0-1,0 0 0,0 0 0,1 0 1,-1 0-1,0 0 0,0 2 1,4 18-3142,-2-21 2451,0 0-1,0 0 1,-1 0 0,1 0-1,0 0 1,0 0 0,0 0-1,0 0 1,1 0 0,-1-1-1,0 1 1,0 0 0,0-1-1,3 2 1,18 3-14873</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49.420"/>
    </inkml:context>
    <inkml:brush xml:id="br0">
      <inkml:brushProperty name="width" value="0.025" units="cm"/>
      <inkml:brushProperty name="height" value="0.025" units="cm"/>
    </inkml:brush>
  </inkml:definitions>
  <inkml:trace contextRef="#ctx0" brushRef="#br0">72 0 17200,'0'0'6054,"-23"63"-3908,11-29-384,-2 1-737,5 3-193,1-2-255,3-1-385,5-2-128,0-5 0,0-6-32,1 0-32,5-8-416,2-5-353,-1-4-992,-1-5-930,-3 0-1249,-1-11-2530</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49.749"/>
    </inkml:context>
    <inkml:brush xml:id="br0">
      <inkml:brushProperty name="width" value="0.025" units="cm"/>
      <inkml:brushProperty name="height" value="0.025" units="cm"/>
    </inkml:brush>
  </inkml:definitions>
  <inkml:trace contextRef="#ctx0" brushRef="#br0">1 12 14414,'0'0'14734,"81"-6"-14222,-34 6-384,4 0-96,0 0-96,-6 0-1601,-5 0-3492,-9-6-5798</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50.262"/>
    </inkml:context>
    <inkml:brush xml:id="br0">
      <inkml:brushProperty name="width" value="0.025" units="cm"/>
      <inkml:brushProperty name="height" value="0.025" units="cm"/>
    </inkml:brush>
  </inkml:definitions>
  <inkml:trace contextRef="#ctx0" brushRef="#br0">128 108 14061,'0'0'4346,"1"-11"-695,0 9-3320,4-47 2606,-4 47-2733,-1 0-1,0 1 1,0-1-1,0 0 0,0 0 1,0 1-1,0-1 1,0 0-1,-1 0 0,1 1 1,0-1-1,-1 0 1,0 1-1,1-1 1,-1 0-1,0 1 0,0-1 1,0 1-1,0-1 1,0 1-1,0 0 0,0-1 1,-1 1-1,1 0 1,0 0-1,-4-2 0,3 2-145,0 1 0,-1 0-1,1-1 1,0 1-1,-1 0 1,1 0-1,-1 0 1,1 1 0,0-1-1,-1 0 1,1 1-1,0 0 1,-1-1-1,1 1 1,0 0 0,0 0-1,0 1 1,0-1-1,-3 2 1,1 0-33,0 1 0,0 0 0,0 0 0,1 0 0,0 1 0,-1-1 0,1 1 0,-2 6 0,-1 1 23,0 1 0,2 0 0,0 0 0,0 1 1,1-1-1,-1 16 0,3-24-38,0-1-1,1 1 1,0-1-1,0 1 1,0 0-1,1-1 1,-1 1 0,1-1-1,0 1 1,1-1-1,-1 1 1,1-1-1,-1 0 1,1 0-1,1 0 1,-1 0-1,0 0 1,6 6 0,-4-8-8,-1 1 1,1-1-1,0 0 1,0 0-1,0 0 1,0-1-1,0 1 1,0-1-1,0 0 1,1 0 0,-1-1-1,0 1 1,1-1-1,-1 0 1,0 0-1,1 0 1,-1-1-1,0 1 1,1-1-1,5-2 1,-2 0-3,0 1 0,0-2 0,-1 1 0,1-1 0,-1 0 0,0-1 0,0 1 0,0-1 0,0-1 0,-1 1 0,0-1 0,0 0 0,-1-1 0,5-6 0,-5 7 0,-1-1 0,0 1 0,0-1 0,0 1 0,-1-1 0,0 0 0,-1 0 0,1-1 0,-1 1 0,-1 0 0,1-1 0,-2 1 0,1-1 0,-1 1 0,0-15 0,-1 21 1,1 0-1,0 0 1,-1 0 0,1 0-1,0 0 1,-1 1 0,1-1 0,-1 0-1,1 0 1,-1 0 0,0 0-1,1 1 1,-1-1 0,0 0-1,1 1 1,-1-1 0,0 0 0,0 1-1,0-1 1,1 1 0,-1 0-1,0-1 1,0 1 0,0 0-1,0-1 1,0 1 0,0 0-1,0 0 1,0 0 0,0 0 0,0 0-1,0 0 1,0 0 0,0 0-1,0 0 1,0 0 0,0 0-1,0 1 1,0-1 0,0 0 0,0 1-1,1-1 1,-1 1 0,0-1-1,0 1 1,0-1 0,0 2-1,-3-1-15,0 1 0,0 1 0,1-1 0,-1 0 0,1 1-1,0 0 1,0-1 0,0 1 0,0 1 0,-3 3 0,3-1-539,1 0 0,0 0 0,0 0 0,0 1 1,1-1-1,0 0 0,-1 10 0,2-13-452,0 0 0,0 1 0,0-1 0,1 0 0,-1 0 0,1 1 0,0-1 0,0 0-1,0 0 1,2 4 0,10 9-10365</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50.618"/>
    </inkml:context>
    <inkml:brush xml:id="br0">
      <inkml:brushProperty name="width" value="0.025" units="cm"/>
      <inkml:brushProperty name="height" value="0.025" units="cm"/>
    </inkml:brush>
  </inkml:definitions>
  <inkml:trace contextRef="#ctx0" brushRef="#br0">48 1 16656,'0'0'8616,"-13"63"-5605,3-27-1314,-1 0-672,1 5-512,6-1-321,4 0-160,0-5-544,4-11-1667,9-11-1632,3-13-1410,1-1-3171</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7:50.960"/>
    </inkml:context>
    <inkml:brush xml:id="br0">
      <inkml:brushProperty name="width" value="0.025" units="cm"/>
      <inkml:brushProperty name="height" value="0.025" units="cm"/>
    </inkml:brush>
  </inkml:definitions>
  <inkml:trace contextRef="#ctx0" brushRef="#br0">215 15 17104,'0'0'13325,"-8"-3"-12300,7 2-1003,-2-1 21,0 1 0,1 0 0,-1 0 0,0-1 0,0 1 0,0 1 0,0-1 1,0 0-1,0 1 0,0 0 0,0 0 0,0 0 0,0 0 0,0 0 0,-1 0 0,1 1 0,0-1 0,0 1 1,1 0-1,-1 0 0,0 0 0,0 1 0,0-1 0,1 0 0,-5 4 0,-49 44 59,54-47-99,-1 1 1,1-1-1,0 0 0,0 1 1,0 0-1,0 0 1,0 0-1,0-1 1,1 2-1,-1-1 1,1 0-1,0 0 1,0 0-1,0 0 1,1 1-1,-1-1 1,1 0-1,0 1 1,0 4-1,1-7-3,0 0 0,0 0 0,1 0 0,-1-1 0,1 1 0,-1 0 0,0 0 0,1-1 0,0 1 0,-1-1 0,1 0 0,-1 1 0,1-1 0,-1 0 0,1 0 0,0 0 0,-1 0 0,1 0 0,2-1 0,34-2 0,-28-1 0,-1 0 0,0 0 0,-1-1 0,1 0 0,-1-1 0,0 0 0,-1 0 0,1-1 0,9-10 0,-16 21-19,0 1 0,-1-1 0,1 1 0,-1 0 0,0-1 0,-1 9 0,-2 14 47,1-18-20,1-1-1,-1 1 1,2 0-1,-1-1 1,1 1-1,1 0 1,-1 0-1,1-1 1,1 1-1,0-1 1,0 1-1,1-1 1,5 12-1,-6-15-7,1-1 0,-1 1 0,0-1 0,-1 1 0,1 0 0,-1 0 0,0 0 0,0-1 0,0 1 0,-1 0 0,0 0 0,0 0 0,0 0 0,-1 0 0,1 0 0,-1 0 0,0 0 0,-1 0 0,1 0 0,-1-1 0,0 1 0,0-1 0,0 1 0,-1-1 0,0 0 0,1 0 0,-6 5 0,5-4 0,-1-1 0,0 0 0,0 0 0,-1 0 0,1-1 0,-1 0 0,1 0 0,-1 0 0,0 0 0,0-1 0,0 1 0,-1-1 0,1-1 0,-1 1 0,1-1 0,-1 0 0,1 0 0,-1-1 0,1 1 0,-1-1 0,0 0 0,1-1 0,-1 0 0,-6-1 0,8 0-69,-1 0-1,1 0 1,0-1 0,0 1-1,0-1 1,1 0 0,-1 0-1,1-1 1,-1 1 0,1-1 0,0 0-1,0 0 1,1 0 0,-1 0-1,-1-5 1,1 5-253,2 1 0,-1-1 1,0 0-1,1 0 0,-1 0 0,1 0 1,0 0-1,0 0 0,1 0 0,-1 0 0,1-1 1,0 1-1,0 0 0,1 0 0,-1 0 1,1 0-1,0-1 0,1-4 0,9-4-12474</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7.080"/>
    </inkml:context>
    <inkml:brush xml:id="br0">
      <inkml:brushProperty name="width" value="0.025" units="cm"/>
      <inkml:brushProperty name="height" value="0.025" units="cm"/>
    </inkml:brush>
  </inkml:definitions>
  <inkml:trace contextRef="#ctx0" brushRef="#br0">75 1 12364,'0'0'13282,"-6"14"-11980,-9 24-670,2 2 0,2 0-1,1 0 1,3 1 0,-5 57-1,12-89-808,-1 31 355,1-39-277,0 0-1,0-1 0,0 1 1,0 0-1,0 0 0,1 0 1,-1 0-1,0-1 0,0 1 1,0 0-1,1 0 0,-1-1 1,0 1-1,1 0 0,-1 0 1,1-1-1,-1 1 0,1 0 1,-1-1-1,1 1 0,-1-1 0,1 1 1,0-1-1,-1 1 0,1-1 1,0 1-1,-1-1 0,1 1 1,0-1-1,0 0 0,0 1 1,-1-1-1,1 0 0,0 0 1,1 0-1,-1-1-303,0 0 1,0 0-1,-1 0 1,1 0-1,0-1 1,0 1-1,0 0 1,-1-1-1,1 1 0,-1 0 1,1-1-1,-1 1 1,0-1-1,1 1 1,-1-1-1,0 1 1,0-1-1,0 1 0,0 0 1,0-1-1,-1 1 1,1-1-1,-1-1 1,1-2-1292,0-22-5037</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8:47.469"/>
    </inkml:context>
    <inkml:brush xml:id="br0">
      <inkml:brushProperty name="width" value="0.025" units="cm"/>
      <inkml:brushProperty name="height" value="0.025" units="cm"/>
    </inkml:brush>
  </inkml:definitions>
  <inkml:trace contextRef="#ctx0" brushRef="#br0">0 23 13869,'0'0'10186,"72"-6"-8393,-31 6-479,5 0-674,3 0-512,0 0-128,-6 0-1729,-3-7-3588,-4-3-11980</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5.520"/>
    </inkml:context>
    <inkml:brush xml:id="br0">
      <inkml:brushProperty name="width" value="0.025" units="cm"/>
      <inkml:brushProperty name="height" value="0.025" units="cm"/>
    </inkml:brush>
  </inkml:definitions>
  <inkml:trace contextRef="#ctx0" brushRef="#br0">1 135 11339,'0'0'6662,"0"-9"-5754,0 7-878,0 0 0,1 0 0,-1 0 0,0 0 0,1 0 0,-1 0 1,1 0-1,-1 0 0,1 0 0,0 0 0,0 0 0,0 1 0,0-1 0,0 0 1,0 0-1,1 1 0,-1-1 0,1 1 0,-1-1 0,1 1 0,-1 0 1,1 0-1,0-1 0,-1 1 0,4-1 0,6-2 57,0 1 0,0 1 0,0-1 1,17 0-1,-27 3-84,445-47 431,-308 40-352,174 13 0,-212 7-44,-2 4-1,125 39 1,-156-38-18,-46-13 211,0 0-1,0-1 0,0-1 0,1-1 0,-1-1 1,1-1-1,-1-1 0,1-1 0,-1-1 1,0 0-1,0-2 0,0 0 0,-1-2 0,1 0 1,31-17-1,2-8-116,-41 23-107,1 1 1,0 0 0,0 1 0,1 0-1,22-6 1,-37 13-51,0 0 0,1 1 0,-1-1-1,0 1 1,1-1 0,-1 0 0,0 1 0,1-1 0,-1 1 0,0-1-1,0 1 1,1-1 0,-1 1 0,0-1 0,0 1 0,0-1 0,0 1 0,0-1-1,0 1 1,0-1 0,0 1 0,0-1 0,0 1 0,0-1 0,0 1-1,0-1 1,0 1 0,0-1 0,-1 1 0,1-1 0,0 1 0,0-1-1,0 1 1,-1-1 0,0 1 0,1 0-288,0 0 0,0-1 0,-1 1 0,1 0 0,0-1 0,-1 1 0,1 0 0,-1-1 0,1 1 0,-1 0 0,1-1 0,-1 1 0,1-1 0,-1 1 0,0-1 0,1 1 0,-1-1 0,1 0 0,-1 1 0,-1-1 0,-7 1-11227</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6.146"/>
    </inkml:context>
    <inkml:brush xml:id="br0">
      <inkml:brushProperty name="width" value="0.025" units="cm"/>
      <inkml:brushProperty name="height" value="0.025" units="cm"/>
    </inkml:brush>
  </inkml:definitions>
  <inkml:trace contextRef="#ctx0" brushRef="#br0">232 52 7687,'0'0'14702,"-9"-8"-13655,6 4-1001,-1 0 0,0 0 1,0 1-1,0-1 1,-1 1-1,1 0 1,-1 1-1,0-1 0,0 1 1,0-1-1,0 2 1,0-1-1,0 0 1,0 1-1,-1 0 1,1 0-1,0 1 0,-1 0 1,1 0-1,-1 0 1,1 0-1,0 1 1,-1 0-1,1 0 1,0 0-1,0 1 0,0-1 1,0 1-1,-8 5 1,8-4 29,0 0-1,0 1 1,1 0 0,-1 0 0,1 0-1,0 1 1,0 0 0,0 0 0,0 0-1,1 0 1,0 0 0,0 0 0,1 1-1,-1 0 1,1-1 0,0 1 0,1 0-1,0 0 1,-1 0 0,1 12 0,1-17-71,0 0 1,1 1-1,-1-1 0,1 0 1,-1 0-1,1 0 1,-1 0-1,1 0 1,0 0-1,-1 0 0,1 0 1,0 0-1,0 0 1,0 0-1,0 0 1,0 0-1,0-1 0,0 1 1,0 0-1,0-1 1,0 1-1,0-1 1,0 1-1,1-1 0,-1 1 1,0-1-1,0 0 1,0 0-1,1 0 1,-1 0-1,0 0 0,0 0 1,1 0-1,-1 0 1,0 0-1,2-1 1,51-7 220,-39 1-183,-1 1 0,0-2 0,0 0 0,0 0 0,15-14 1,-13 10-207,1 0 0,25-12 0,-42 24 157,0 0 0,1 0 0,-1 0 0,0 0 0,0-1 0,0 1 0,0 0 0,0 0 0,1 0 1,-1 0-1,0 0 0,0 0 0,0 0 0,0 0 0,0 1 0,1-1 0,-1 0 0,0 0 0,0 0 0,0 0 0,0 0 0,0 0 0,0 0 0,1 0 0,-1 0 0,0 0 0,0 0 0,0 0 0,0 0 0,0 1 0,0-1 0,0 0 0,0 0 0,0 0 0,1 0 0,-1 0 0,0 0 0,0 1 0,0-1 1,0 0-1,0 0 0,0 0 0,0 0 0,0 0 0,0 1 0,0-1 0,0 0 0,0 0 0,0 0 0,0 0 0,0 0 0,0 1 0,0-1 0,0 0 0,-3 16-122,-5 12 157,-6 8-97,-34 94 2551,43-113-2150,1 1-1,1 0 1,0 0-1,1 0 0,1 29 1,1-46-520,0 0 0,0 0 1,1 0-1,-1 0 1,0-1-1,0 1 1,1 0-1,-1 0 0,1 0 1,-1-1-1,1 1 1,-1 0-1,1 0 1,-1-1-1,1 1 0,-1-1 1,1 1-1,0 0 1,0-1-1,-1 1 1,1-1-1,0 1 0,0-1 1,-1 0-1,1 1 1,0-1-1,0 0 1,0 0-1,0 1 0,1-1 1,19 1-7008,-5-4-1363</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6.522"/>
    </inkml:context>
    <inkml:brush xml:id="br0">
      <inkml:brushProperty name="width" value="0.025" units="cm"/>
      <inkml:brushProperty name="height" value="0.025" units="cm"/>
    </inkml:brush>
  </inkml:definitions>
  <inkml:trace contextRef="#ctx0" brushRef="#br0">200 10 11275,'0'0'10281,"-11"0"-8455,5 0-1635,-1 1-1,1 0 1,0 0-1,0 0 1,0 1 0,0 0-1,0 0 1,0 0-1,0 1 1,0 0 0,1 0-1,0 1 1,-1-1-1,1 1 1,1 0-1,-1 1 1,0-1 0,1 1-1,-7 9 1,4-6 51,-1 1 1,1 1-1,0 0 1,1 0-1,0 0 1,1 0-1,0 1 1,0 0-1,1 0 1,1 1-1,0-1 1,1 1-1,-2 12 1,4-23-231,0 1 0,0-1 0,0 1 0,1 0 0,-1-1 0,0 1 0,1-1 0,-1 1 0,1-1 0,0 1 0,-1-1 0,1 1 0,0-1 0,0 1 0,0-1 1,0 0-1,0 0 0,0 1 0,0-1 0,0 0 0,1 0 0,1 1 0,0 0 11,0-1 0,1 1 0,-1-1 0,1 0 0,-1 0 0,1 0 0,0 0 0,-1-1 0,7 1 0,0-1 34,0 0 0,0-1 1,0 0-1,0-1 0,0 0 0,17-6 0,-18 4-33,0-1 0,-1 1-1,0-1 1,0-1 0,0 1-1,0-1 1,-1-1-1,0 1 1,8-11 0,-11 12-8,0 0 1,-1 0-1,1 0 1,-1 0 0,-1-1-1,1 1 1,-1-1-1,0 0 1,0 1 0,-1-1-1,1 0 1,-1 0-1,-1 0 1,1 0 0,-1-12-1,-1 15-10,1 1-1,-1-1 1,0 1-1,0-1 1,0 1-1,0 0 0,0-1 1,0 1-1,0 0 1,-1 0-1,1 0 1,-1 0-1,0 0 1,0 0-1,1 0 1,-1 1-1,0-1 0,-1 1 1,1-1-1,-4-1 1,-54-19-545,38 15-355,21 7 660,1 0 1,-1-1 0,0 1-1,0 0 1,1 0-1,-1-1 1,0 1 0,1 0-1,-1-1 1,0 1-1,1-1 1,-1 1 0,1-1-1,-1 1 1,1-1-1,-1 1 1,1-1 0,-1 0-1,1 1 1,0-1-1,-1 0 1,1 1 0,0-1-1,-1-1 1,0-7-7155</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8.026"/>
    </inkml:context>
    <inkml:brush xml:id="br0">
      <inkml:brushProperty name="width" value="0.025" units="cm"/>
      <inkml:brushProperty name="height" value="0.025" units="cm"/>
    </inkml:brush>
  </inkml:definitions>
  <inkml:trace contextRef="#ctx0" brushRef="#br0">16 395 11531,'0'0'10559,"-5"-9"-9395,4 6-1134,-1 1 1,1-1-1,0 0 0,0 1 1,0-1-1,0 0 0,0 0 0,1 0 1,-1 0-1,1 1 0,-1-1 1,1 0-1,0 0 0,1 0 1,-1 0-1,0 0 0,1 0 1,-1 0-1,1 0 0,0 1 0,0-1 1,0 0-1,1 1 0,-1-1 1,0 1-1,1-1 0,0 1 1,0-1-1,-1 1 0,4-2 1,235-265 406,-237 265-433,24-20 27,-26 24-32,-1 0 0,1 0 0,-1-1 0,0 1 0,1 0 0,-1 0 0,1 0 0,-1-1 0,1 1 0,-1 0 1,1 0-1,-1 0 0,1 0 0,-1 0 0,1 0 0,-1 0 0,1 0 0,-1 0 0,1 0 0,-1 0 0,0 0 1,1 0-1,-1 1 0,1-1 0,-1 0 0,1 0 0,-1 0 0,1 1 0,-1-1 0,0 0 0,1 1 0,-1-1 0,0 0 1,1 1-1,-1-1 0,0 0 0,1 1 0,-1-1 0,0 1 0,0-1 0,1 0 0,-1 1 0,0-1 0,0 1 1,0-1-1,0 1 0,1-1 0,-1 1 0,0-1 0,0 1 0,0-1 0,0 1 0,0-1 0,0 1 0,0-1 0,-1 1 1,1-1-1,0 1 0,0-1 0,0 1 0,-1 33 80,-2 0 0,-1 0 0,-15 60 1,10-53-31,1 0 0,-1 44 0,8-83-96,1-1-1,0 1 1,0-1-1,0 1 1,0 0-1,0-1 1,0 1-1,0-1 1,1 1-1,-1-1 0,0 1 1,1-1-1,0 1 1,-1-1-1,1 1 1,0-1-1,-1 1 1,1-1-1,0 0 1,0 1-1,0-1 0,0 0 1,1 0-1,-1 0 1,0 0-1,0 0 1,3 1-1,-2-1-237,0-1 1,0 0-1,1 0 0,-1 0 0,0 0 0,0 0 1,0-1-1,0 1 0,1-1 0,-1 1 1,0-1-1,0 0 0,0 1 0,0-1 0,0 0 1,0-1-1,-1 1 0,1 0 0,0 0 0,-1-1 1,3-1-1,27-30-6463</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8.386"/>
    </inkml:context>
    <inkml:brush xml:id="br0">
      <inkml:brushProperty name="width" value="0.025" units="cm"/>
      <inkml:brushProperty name="height" value="0.025" units="cm"/>
    </inkml:brush>
  </inkml:definitions>
  <inkml:trace contextRef="#ctx0" brushRef="#br0">194 20 9097,'-14'12'6544,"-4"4"-5091,-73 65 3476,83-73-4482,0 1 0,1-1 0,0 1 0,0 1 0,1-1 0,0 1 0,0 0 0,-7 21 0,13-30-432,-1 1 1,1-1-1,-1 1 1,1-1-1,0 1 1,0-1-1,0 1 1,-1-1-1,1 0 1,1 1-1,-1-1 1,0 1-1,0-1 1,1 1-1,-1-1 1,0 1-1,1-1 1,0 0-1,-1 1 1,1-1-1,0 0 1,0 1-1,-1-1 1,1 0-1,0 0 1,0 0-1,0 0 1,1 0-1,-1 0 1,0 0-1,0 0 1,0 0-1,1-1 1,-1 1-1,0 0 1,1-1-1,-1 1 1,1-1-1,-1 1 1,1-1-1,-1 0 1,0 0-1,1 0 1,-1 0-1,1 0 1,-1 0-1,1 0 0,1 0 1,6-1 9,-1 1 0,0-1 1,0-1-1,0 1 0,0-2 0,0 1 1,13-6-1,-7 0 21,0-1 1,-1 0 0,0 0-1,0-2 1,-1 0-1,19-20 1,-25 24-34,0 0 0,0-1 1,-1 1-1,0-1 0,0-1 1,-1 1-1,0 0 0,0-1 1,-1 0-1,0 0 0,-1 0 1,0 0-1,1-10 0,-3 17-5,0 0-1,0 1 1,0-1 0,0 0-1,0 0 1,-1 0-1,1 0 1,0 1-1,-1-1 1,0 0 0,1 0-1,-1 1 1,0-1-1,0 0 1,0 1-1,0-1 1,0 1-1,0-1 1,0 1 0,-1 0-1,1-1 1,0 1-1,-1 0 1,1 0-1,-1 0 1,1 0-1,-1 0 1,0 0 0,1 0-1,-1 1 1,0-1-1,0 1 1,1-1-1,-1 1 1,0 0-1,0-1 1,0 1 0,0 0-1,0 0 1,1 0-1,-3 1 1,-3-1-7,1 1 0,-1 0 1,0 1-1,1-1 0,0 1 0,-1 0 0,1 1 1,0-1-1,0 1 0,-9 6 0,5-1-3,0 0 0,1 1 0,-1 0 0,-7 10 0,14-16-152,1 0-1,0 1 1,-1-1 0,1 0 0,0 1-1,1-1 1,-1 1 0,1 0 0,-1 0 0,1-1-1,0 1 1,1 0 0,-1 0 0,1 0-1,-1 0 1,1 0 0,1 5 0,-1-8 10,0 0 1,1 0 0,-1 0-1,0 0 1,1-1 0,-1 1-1,1 0 1,-1 0 0,1-1-1,-1 1 1,1 0 0,0-1-1,-1 1 1,1-1 0,0 1-1,0-1 1,-1 1 0,1-1-1,0 1 1,0-1 0,0 0-1,-1 1 1,1-1 0,0 0-1,0 0 1,0 0 0,0 0-1,1 1 1,28-2-3627,-25 1 2824,25-4-4387</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18.822"/>
    </inkml:context>
    <inkml:brush xml:id="br0">
      <inkml:brushProperty name="width" value="0.025" units="cm"/>
      <inkml:brushProperty name="height" value="0.025" units="cm"/>
    </inkml:brush>
  </inkml:definitions>
  <inkml:trace contextRef="#ctx0" brushRef="#br0">37 65 13645,'0'0'3310,"8"-8"-919,0 0-1829,0 1 0,0 1 0,1-1 0,15-8 0,-20 13-327,0 0 1,0 0 0,0 1-1,1-1 1,-1 1 0,0 0 0,1 0-1,-1 0 1,1 1 0,-1 0-1,1-1 1,-1 1 0,1 1-1,0-1 1,-1 1 0,0 0 0,6 1-1,-8 0-142,0-1-1,0 0 0,0 1 1,0-1-1,0 1 1,-1 0-1,1 0 0,-1-1 1,1 1-1,-1 0 1,1 0-1,-1 0 0,0 1 1,0-1-1,0 0 1,0 0-1,0 1 0,-1-1 1,1 1-1,-1-1 1,0 0-1,1 1 0,-1-1 1,0 1-1,0-1 1,-1 1-1,1 2 0,-1 4 195,0-1 0,0 1 0,-1-1 1,0 1-1,-1-1 0,-5 13 0,-1-5 68,-1-1 0,-17 22 0,17-24-178,-1 0-1,2 2 1,-8 15 0,20-29-222,0 0 0,1 0 1,-1-1-1,1 1 0,-1-1 0,1 0 1,-1 0-1,6 0 0,-9 0 16,39-3-664,-31 1 511,0 1 1,0 0-1,-1 1 0,1 0 1,0 0-1,0 0 0,15 4 1,-21-3 175,0 1-1,-1-1 1,1 0 0,0 1 0,-1 0 0,1-1 0,-1 1 0,0 0 0,0-1 0,1 1 0,-1 0 0,0 0 0,-1 0 0,1 0 0,0 0 0,0 0 0,-1 0 0,0 0 0,1 0-1,-1 1 1,0-1 0,0 0 0,0 0 0,0 3 0,0 2 68,-1 1 0,1-1 0,-1 0 0,0 1 0,-1-1 0,-3 8 0,0-4 27,-1-2-1,0 1 0,-1 0 1,0-1-1,-1-1 0,0 1 1,0-1-1,-1-1 0,0 1 0,0-1 1,-1-1-1,0 0 0,0 0 1,0-1-1,-1 0 0,1-1 0,-1 0 1,0-1-1,-1 0 0,1-1 1,0 0-1,-1-1 0,1 0 0,-1 0 1,-13-3-1,23 1-343,1-1 0,0 0 0,0 0 0,0 0 0,1 0-1,-1 0 1,0 0 0,1 0 0,-1 0 0,1 0 0,0 0 0,0 0 0,-1 0 0,1 0 0,1-1 0,-1 1 0,0 0-1,0 0 1,2-2 0,-2-3-2672,1-29-9095</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3.102"/>
    </inkml:context>
    <inkml:brush xml:id="br0">
      <inkml:brushProperty name="width" value="0.025" units="cm"/>
      <inkml:brushProperty name="height" value="0.025" units="cm"/>
    </inkml:brush>
  </inkml:definitions>
  <inkml:trace contextRef="#ctx0" brushRef="#br0">0 1 14638,'0'0'10666,"62"49"-9289,-18-36-256,6-2-544,7-3-417,2 2-160,-4-2-288,-7 0-1250,-10 1-159,-12 0-65,-15 3 160,-11 1-447,-6-1-1122,-18-3-2467</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3.442"/>
    </inkml:context>
    <inkml:brush xml:id="br0">
      <inkml:brushProperty name="width" value="0.025" units="cm"/>
      <inkml:brushProperty name="height" value="0.025" units="cm"/>
    </inkml:brush>
  </inkml:definitions>
  <inkml:trace contextRef="#ctx0" brushRef="#br0">25 0 8392,'0'0'14894,"-24"60"-12620,51-49-192,11-3-769,5-4-512,8 0-352,2 1-321,-1 2-96,-6-2-961,-8 0-2979,-5 0-5092</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4.736"/>
    </inkml:context>
    <inkml:brush xml:id="br0">
      <inkml:brushProperty name="width" value="0.025" units="cm"/>
      <inkml:brushProperty name="height" value="0.025" units="cm"/>
    </inkml:brush>
  </inkml:definitions>
  <inkml:trace contextRef="#ctx0" brushRef="#br0">1 286 15535,'0'0'12080,"16"-6"-10702,2 1-1242,0-2-1,-1 0 1,-1-1 0,1-1 0,-1 0-1,27-22 1,30-33-54,-37 30-54,3 1 0,53-34-1,-92 66-27,1 1-1,-1-1 0,1 1 0,-1 0 0,1-1 1,-1 1-1,1 0 0,-1-1 0,1 1 0,-1 0 0,1 0 1,-1-1-1,1 1 0,-1 0 0,1 0 0,-1 0 1,1 0-1,0 0 0,-1 0 0,1 0 0,-1 0 0,1 0 1,0 0-1,-1 0 0,1 0 0,-1 0 0,1 1 0,-1-1 1,2 1-1,-3 15-48,-16 25 32,-15 16 133,-28 55-46,53-98-75,1 1 0,0 1-1,1-1 1,1 1 0,-3 23 0,6-38-99,1 0 1,0 0 0,0 0 0,0 1 0,-1-1 0,1 0-1,0 0 1,0 1 0,1-1 0,-1 0 0,0 0-1,0 0 1,1 1 0,-1-1 0,0 0 0,1 0 0,-1 0-1,1 0 1,0 0 0,-1 0 0,1 0 0,0 0 0,0 0-1,-1 0 1,1 0 0,0 0 0,1 1 0,0-2-143,0 0 0,0 1 0,0-1 0,0 0 1,0 0-1,-1 0 0,1 0 0,0 0 0,0 0 0,0-1 1,0 1-1,0-1 0,-1 1 0,1-1 0,3-1 0,6-3-1551,0-1 0,0-1 1,-1 0-1,12-10 0,23-22-8341</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5.063"/>
    </inkml:context>
    <inkml:brush xml:id="br0">
      <inkml:brushProperty name="width" value="0.025" units="cm"/>
      <inkml:brushProperty name="height" value="0.025" units="cm"/>
    </inkml:brush>
  </inkml:definitions>
  <inkml:trace contextRef="#ctx0" brushRef="#br0">120 0 17008,'-10'9'1949,"-7"8"-882,0 0 0,-16 22 1,28-32-687,0 0 0,1 0 1,-1 0-1,1 1 0,1-1 1,-1 1-1,1 0 0,1 0 1,-1 1-1,1-1 0,-1 12 1,3-19-345,0 0 1,0 0 0,0 1-1,0-1 1,1 0 0,-1 0-1,0 0 1,0 0 0,1 0-1,-1 0 1,1 0 0,-1 0-1,1 0 1,-1 0 0,1 0-1,0 0 1,-1 0 0,1 0-1,0 0 1,0 0 0,-1-1-1,1 1 1,0 0 0,0-1-1,0 1 1,1 0 0,1 0 16,1 0 1,-1 0 0,0 0 0,0 0-1,1 0 1,-1-1 0,0 0 0,1 0 0,3 0-1,3 0 91,-1-1 0,1-1 0,-1 0 0,1 0 0,17-7 0,-18 4-86,0 1 0,-1-1 0,0-1 0,1 0 0,-2 0 0,1-1 0,-1 1 1,8-10-1,-11 11 1,0 0-1,-1 0 1,0 0 0,0-1 0,0 1 0,0-1 0,-1 1 0,0-1 0,0 0 0,-1 0 0,1 0 0,-1 0 0,-1 0 0,1-9 0,-1 13-26,0 1 0,0-1 0,-1 0 0,1 0 0,-1 1 0,1-1 0,-1 0 0,0 1 0,1-1 0,-1 0-1,0 1 1,0-1 0,0 1 0,0 0 0,0-1 0,-1 1 0,1 0 0,0-1 0,-1 1 0,1 0 0,-1 0 0,1 0 0,-3-1 0,0 1 29,0-1-1,0 0 0,-1 1 0,1 0 0,0 0 0,-1 0 1,1 1-1,-1-1 0,-8 1 0,10 0-133,0 0 0,0 0 0,0 0 0,-1 0 0,1 1 0,0-1 0,0 1 0,0 0 0,0 0 0,0 0 0,0 0 0,0 1 0,0-1 0,1 1 0,-1-1 0,0 1 0,1 0 0,-1 0 0,1 0 0,0 1 0,0-1 0,0 1 0,0-1 0,0 1 0,0-1 0,1 1 0,-1 0 0,1 0 0,0 0 0,-2 5 0,3-8-125,0 1-1,0 0 0,0-1 1,0 1-1,0 0 1,0-1-1,0 1 0,0 0 1,0-1-1,0 1 1,0 0-1,1-1 1,-1 1-1,0 0 0,0-1 1,1 1-1,-1-1 1,0 1-1,1 0 0,-1-1 1,1 1-1,-1-1 1,1 1-1,-1-1 0,1 1 1,-1-1-1,1 0 1,0 1-1,21 2-6545,-21-3 6581,23 0-7622</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5.467"/>
    </inkml:context>
    <inkml:brush xml:id="br0">
      <inkml:brushProperty name="width" value="0.025" units="cm"/>
      <inkml:brushProperty name="height" value="0.025" units="cm"/>
    </inkml:brush>
  </inkml:definitions>
  <inkml:trace contextRef="#ctx0" brushRef="#br0">0 49 15887,'0'0'6572,"8"-6"-3866,-2 1-2332,0 1 0,0 0-1,0 0 1,0 0 0,0 1-1,1 0 1,0 0 0,-1 1-1,1 0 1,0 0 0,0 1-1,1-1 1,7 1 0,9 0 227,-3 0-12,-1 0 1,31 5 0,-50-4-590,0 0 0,0 0 0,0 0 0,0 0 0,0 0 0,0 1 0,0-1 0,0 0 0,0 1 0,0-1 0,-1 1 0,1-1 0,0 1 0,0-1 0,0 1 0,0 0 0,-1-1 0,1 1 0,0 0 0,-1 0 0,1 0 0,-1-1 0,1 1 0,-1 0 0,1 0 0,-1 0 0,1 0 0,-1 0 0,0 0 0,1 0 0,-1 0 0,0 0 0,0 0 0,0 0 0,0 0 0,0 0 0,0 0 0,0 0 0,0 0 0,0 0 0,-1 0 0,1 0 0,-1 2 0,-1 1 0,1 0 0,-1-1 0,0 1 0,0 0 0,0-1 0,0 1 0,-1-1 0,0 0 0,-3 4 0,-31 22 0,27-23 0,1 1 0,1 0 0,-1 0 0,1 0 0,0 1 0,-12 18 0,19-25 0,1-1 0,-1 1 0,1 0 0,-1 0 0,1 0 0,0 0 0,0 0 0,-1 0 0,1 0 0,0 0 0,0 0 0,0 0 0,0 0 0,0 0 0,0 0 0,0 0 0,0 0 0,0 0 0,0 0 0,1 0 0,-1 0 0,0 0 0,1 0 0,-1-1 0,1 1 0,-1 0 0,1 0 0,-1 0 0,1 0 0,0-1 0,-1 1 0,1 0 0,0-1 0,0 1 0,-1 0 0,1-1 0,0 1 0,0-1 0,0 1 0,0-1 0,0 1 0,0-1 0,0 0 0,1 1 0,54 9 0,-41-8 0,-12-2 0,1 1 0,-1 0 0,0 0 0,1 0 0,-1 0 0,0 0 0,0 0 0,0 1 0,0 0 0,0 0 0,0 0 0,0 0 0,-1 0 0,1 0 0,-1 1 0,1-1 0,-1 1 0,0-1 0,0 1 0,0 0 0,0 0 0,-1 0 0,1 0 0,-1 0 0,0 1 0,1-1 0,-2 0 0,1 1 0,0-1 0,-1 0 0,1 1 0,-1-1 0,0 1 0,0-1 0,-1 1 0,1-1 0,-1 0 0,1 1 0,-1-1 0,0 0 0,0 1 0,-1-1 0,1 0 0,-1 0 0,1 0 0,-1 0 0,-3 4 0,-3 1 0,-1 1 0,-1-1 0,1 0 0,-1-1 0,-1 0 0,1-1 0,-1 0 0,0 0 0,0-1 0,-1-1 0,1 0 0,-1 0 0,0-1 0,0-1 0,-1 0 0,1-1 0,0 0 0,-25-2 0,37 1-61,-1 0 0,1 0 0,0 0 0,-1 0 0,1 0 0,-1 0-1,1-1 1,0 1 0,-1 0 0,1 0 0,-1-1 0,1 1 0,0 0 0,-1-1 0,1 1 0,0 0 0,0-1 0,-1 1-1,1 0 1,0-1 0,0 1 0,-1 0 0,1-1 0,0 1 0,0-1 0,0 1 0,0-1 0,0 1 0,0 0 0,-1-1-1,1 1 1,0-1 0,0 1 0,0-1 0,1 1 0,-1-1 0,0 1 0,0 0 0,0-1 0,0 1 0,0-1 0,0 1-1,1 0 1,-1-1 0,0 1 0,0-1 0,1 1 0,-1 0 0,0-1 0,0 1 0,1 0 0,-1-1 0,0 1 0,1 0-1,0-1 1,17-20-8524,8 6-3528</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5.793"/>
    </inkml:context>
    <inkml:brush xml:id="br0">
      <inkml:brushProperty name="width" value="0.025" units="cm"/>
      <inkml:brushProperty name="height" value="0.025" units="cm"/>
    </inkml:brush>
  </inkml:definitions>
  <inkml:trace contextRef="#ctx0" brushRef="#br0">69 1 14542,'0'0'10826,"-60"2"-7271,52-2-1280,8 5-706,0-2-1569,17 1 0,11 0 0,11-2 0,7-2 0,3 0 0,2 0 0,-7 0-3331,-9 0-4420</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6.308"/>
    </inkml:context>
    <inkml:brush xml:id="br0">
      <inkml:brushProperty name="width" value="0.025" units="cm"/>
      <inkml:brushProperty name="height" value="0.025" units="cm"/>
    </inkml:brush>
  </inkml:definitions>
  <inkml:trace contextRef="#ctx0" brushRef="#br0">1 319 17200,'0'0'11654,"14"-13"-10730,304-269-594,-309 274-386,16-8-181,-30 43-206,-32 62 433,26-66 16,1 1 0,1-1 0,1 2 0,1-1 0,-8 49 0,15-72-82,0 1 0,-1-1 0,1 1-1,0-1 1,0 1 0,0-1 0,0 1-1,0-1 1,1 1 0,-1-1 0,0 1-1,1-1 1,-1 1 0,1-1 0,-1 1-1,1-1 1,0 0 0,-1 1 0,1-1-1,0 0 1,0 0 0,0 1 0,0-1-1,0 0 1,0 0 0,0 0 0,1 0-1,-1-1 1,0 1 0,0 0 0,1 0-1,-1-1 1,3 2 0,0-2-603,1 0-1,-1 1 1,0-2-1,0 1 1,1 0-1,-1-1 1,0 0-1,0 0 1,0 0-1,0-1 1,7-3-1,36-21-7850</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6.631"/>
    </inkml:context>
    <inkml:brush xml:id="br0">
      <inkml:brushProperty name="width" value="0.025" units="cm"/>
      <inkml:brushProperty name="height" value="0.025" units="cm"/>
    </inkml:brush>
  </inkml:definitions>
  <inkml:trace contextRef="#ctx0" brushRef="#br0">177 0 17809,'-12'9'2979,"0"-2"-2285,-14 11 1118,-34 28-1,53-41-1564,1 1-1,0 0 1,0 0 0,1 0-1,0 1 1,0 0-1,0 0 1,1 0-1,0 1 1,0 0-1,-4 11 1,8-18-227,0 0 0,0 0 1,-1 0-1,1 0 0,0 0 1,0 0-1,0 0 0,0 0 0,0 0 1,0 1-1,0-1 0,1 0 1,-1 0-1,0 0 0,0 0 1,1 0-1,-1 0 0,1 0 0,-1-1 1,1 1-1,-1 0 0,1 0 1,0 0-1,-1 0 0,1-1 0,0 1 1,0 0-1,0 0 0,2 0-4,0 1 0,-1-1 0,1 0 0,0 0 0,0 0 0,-1-1 0,1 1 1,0-1-1,0 0 0,4 1 0,6-2 15,0 0 1,0 0 0,23-6-1,-22 3-9,0 0-1,0-1 0,-1 0 1,1-1-1,-1 0 1,-1-2-1,1 1 0,-1-1 1,0-1-1,-1 0 0,12-12 1,-22 19 0,0 1 1,0 0-1,1-1 1,-1 1 0,0 0-1,0-1 1,0 0-1,-1 1 1,1-1-1,0 1 1,0-1 0,-1 0-1,1 1 1,-1-1-1,0 0 1,1 0-1,-1 0 1,0 1 0,0-1-1,0 0 1,0 0-1,-1 0 1,1 1-1,0-1 1,-1 0 0,0-2-1,-1 2 54,0 0 0,0 0 0,0 0 0,0 0 0,0 1 0,0-1 0,0 1 0,-1-1 0,1 1 0,-1 0 0,1 0 0,-1 0 0,1 0 0,-1 0 0,-3 0 0,-11-2 270,1 1 0,-1 1 0,0 0 0,-21 2 0,36-1-604,0 0 1,-1 1-1,1-1 0,0 1 1,0-1-1,0 1 0,0 0 1,0 0-1,0 0 1,0 0-1,0 0 0,0 0 1,1 1-1,-1-1 0,0 1 1,1-1-1,-1 1 0,-1 2 1,3-4 111,-1 1 0,1-1 0,0 1 0,0-1 0,-1 1 0,1-1 0,0 1 0,0-1 0,0 1 0,0-1 0,0 1 0,0-1 1,0 1-1,0-1 0,0 1 0,0-1 0,0 1 0,0-1 0,0 1 0,0-1 0,0 1 0,1-1 0,-1 1 0,0-1 0,0 1 0,1-1 0,-1 1 1,2 0-80,-1 0 0,0 0 0,0 0 0,1 0 1,-1 0-1,1-1 0,-1 1 0,1 0 1,-1-1-1,1 1 0,-1-1 0,1 0 1,-1 0-1,3 1 0,21 0-5701,4-1-2156</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7.005"/>
    </inkml:context>
    <inkml:brush xml:id="br0">
      <inkml:brushProperty name="width" value="0.025" units="cm"/>
      <inkml:brushProperty name="height" value="0.025" units="cm"/>
    </inkml:brush>
  </inkml:definitions>
  <inkml:trace contextRef="#ctx0" brushRef="#br0">109 4 16111,'0'0'3454,"-10"7"-523,-1 1-2188,1 0-1,0 1 1,0 0 0,-12 15-1,18-20-484,1 1-1,0-1 0,0 1 1,0-1-1,0 1 0,1 0 1,0 0-1,0 0 0,0 1 0,1-1 1,0 0-1,-1 1 0,2-1 1,-1 0-1,1 1 0,0 5 1,1-8-228,0-1 0,-1 0 0,2 1 1,-1-1-1,0 0 0,0 0 0,1 0 0,-1 0 1,1 0-1,-1 0 0,1-1 0,0 1 1,0 0-1,0-1 0,0 1 0,0-1 1,0 0-1,0 0 0,0 0 0,1 0 1,-1 0-1,0 0 0,1 0 0,-1-1 0,1 1 1,-1-1-1,1 0 0,4 0 0,2 1-3,1 0-1,0-1 1,0-1-1,0 1 1,0-2-1,10-1 1,-14 0 5,1 0 0,-1 0 0,1 0 0,-1 0 0,0-1 0,0 0 0,-1 0 0,1-1 0,-1 0 0,0 0 0,0 0 0,-1 0 0,1-1 0,-1 0 0,0 0 0,-1 0 0,6-11 0,-8 14-9,0 0-1,0 0 0,0 0 0,0-1 0,-1 1 0,1 0 0,-1 0 0,0 0 0,0-1 0,0 1 0,0 0 0,-1 0 1,1 0-1,-1 0 0,0-1 0,-2-4 0,1 5-13,0 0 0,0 0 0,0 0-1,0 0 1,-1 1 0,1-1 0,-1 1 0,0 0 0,0 0 0,0 0 0,0 0 0,0 0 0,0 1-1,0-1 1,-1 1 0,1 0 0,0 0 0,-7-1 0,1 0-336,-1 1 1,0 0-1,1 1 0,-1 0 0,0 0 1,0 1-1,0 0 0,1 1 1,-1 0-1,1 0 0,-1 1 0,1 1 1,0-1-1,-12 8 0,-5 1-7424</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7.454"/>
    </inkml:context>
    <inkml:brush xml:id="br0">
      <inkml:brushProperty name="width" value="0.025" units="cm"/>
      <inkml:brushProperty name="height" value="0.025" units="cm"/>
    </inkml:brush>
  </inkml:definitions>
  <inkml:trace contextRef="#ctx0" brushRef="#br0">0 27 16848,'0'0'3694,"11"0"-2146,425-4 4146,6-5-4392,454-4-2100,268 58 686,-1103-39 389,258 15 3263,-329-22-3565,1 0-1,-1-1 1,1 0 0,-1 0-1,-16-8 1,-45-23-8103,36 12-146</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7.920"/>
    </inkml:context>
    <inkml:brush xml:id="br0">
      <inkml:brushProperty name="width" value="0.025" units="cm"/>
      <inkml:brushProperty name="height" value="0.025" units="cm"/>
    </inkml:brush>
  </inkml:definitions>
  <inkml:trace contextRef="#ctx0" brushRef="#br0">0 250 15439,'0'0'5936,"9"0"-3977,4-1-1472,0-1 1,0-1-1,0 0 0,-1-1 0,0 0 1,1-1-1,-1 0 0,14-9 0,100-65 558,-109 67-987,45-35 467,-43 32-273,0 0 0,42-23 0,-61 38-251,0-1-1,0 1 1,1 0-1,-1 0 0,0 0 1,0-1-1,1 1 1,-1 0-1,0 0 1,1 0-1,-1 0 1,0 0-1,1 0 1,-1 0-1,0 0 0,1 0 1,-1 0-1,0 0 1,1 0-1,-1 0 1,0 0-1,1 0 1,-1 0-1,0 0 1,1 0-1,-1 0 0,0 1 1,0-1-1,1 0 1,-1 0-1,0 0 1,1 0-1,-1 1 1,0-1-1,0 0 1,1 0-1,-1 1 0,0-1 1,0 0-1,0 0 1,0 1-1,1-1 1,-1 0-1,0 1 1,0-1-1,0 0 1,0 1-1,0-1 0,0 0 1,0 1-1,0-1 1,0 0-1,0 1 1,-1 20-64,0-17 85,-4 18 46,-1 1 0,-1-1-1,-17 35 1,16-41-59,1 1 0,0 0-1,1 0 1,1 1 0,1 0 0,0-1 0,-1 25 0,5-41-104,0-1 1,0 1-1,0-1 1,1 0-1,-1 1 1,0-1 0,0 0-1,0 0 1,0 1-1,0-1 1,1 0-1,-1 1 1,0-1-1,0 0 1,0 0-1,1 1 1,-1-1-1,0 0 1,1 0-1,-1 1 1,0-1-1,0 0 1,1 0 0,-1 0-1,0 0 1,1 0-1,-1 1 1,0-1-1,1 0 1,-1 0-1,0 0 1,1 0-1,-1 0 1,1 0-1,-1 0 1,0 0-1,1 0 1,-1 0 0,0 0-1,1-1 1,-1 1-1,0 0 1,1 0-1,-1 0 1,0 0-1,1-1 1,17-8-5566,5-14-3042</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8.249"/>
    </inkml:context>
    <inkml:brush xml:id="br0">
      <inkml:brushProperty name="width" value="0.025" units="cm"/>
      <inkml:brushProperty name="height" value="0.025" units="cm"/>
    </inkml:brush>
  </inkml:definitions>
  <inkml:trace contextRef="#ctx0" brushRef="#br0">89 0 19378,'0'0'1063,"-7"11"95,-5 7-627,-32 52 1520,41-65-1967,1 0 0,0 0 0,0 1 0,0-1 0,0 0 0,1 1 0,0-1 0,0 1 0,1-1 0,-1 1 0,1-1 0,0 1 0,1 5 0,0-9-76,1 0-1,-1 0 1,0 0 0,1-1-1,-1 1 1,1-1-1,0 1 1,-1-1-1,1 1 1,0-1-1,0 0 1,0 0 0,0 0-1,0 0 1,0 0-1,0-1 1,0 1-1,0 0 1,1-1 0,-1 0-1,0 1 1,0-1-1,0 0 1,1 0-1,-1 0 1,4-1-1,1 1 146,0-1 0,0 1-1,0-1 1,0 0 0,0-1-1,0 0 1,10-4 0,-12 3 111,-1 0 1,1 0-1,-1-1 1,0 1-1,-1-1 1,1 0-1,0 0 1,-1 0-1,5-9 1,-7 12-209,0 0 1,-1 0-1,1 0 1,-1-1-1,1 1 1,-1 0-1,1 0 1,-1 0 0,0 0-1,0 0 1,1 0-1,-1-1 1,0 1-1,0 0 1,0 0-1,0 0 1,0-1-1,-1 1 1,1 0-1,0 0 1,0 0-1,-1 0 1,1-1 0,-1 1-1,1 0 1,-1 0-1,1 0 1,-1 0-1,0 0 1,0 0-1,1 0 1,-1 1-1,0-1 1,0 0-1,0 0 1,0 1 0,0-1-1,0 0 1,0 1-1,0-1 1,0 1-1,0-1 1,0 1-1,0 0 1,-1-1-1,1 1 1,0 0-1,0 0 1,-2 0 0,-7-2 0,-1 0 0,1 1 0,-1 0 0,0 1 0,0 1 1,-15 2-1,23-3-53,1 0 0,-1 0-1,0 1 1,0-1 0,0 1 0,0 0 0,1 0 0,-1 0 0,0 1 0,1-1-1,-1 0 1,1 1 0,0 0 0,-1-1 0,1 1 0,0 0 0,0 0-1,0 0 1,0 1 0,0-1 0,1 0 0,-1 1 0,1-1 0,-1 1 0,1 0-1,0-1 1,0 1 0,-1 3 0,2-5-44,1 1 0,-1-1 1,0 0-1,0 1 0,1-1 0,-1 0 1,1 1-1,-1-1 0,1 0 0,-1 0 1,1 0-1,0 0 0,-1 1 0,1-1 1,0 0-1,0 0 0,0-1 0,0 1 0,0 0 1,0 0-1,0 0 0,0 0 0,1-1 1,-1 1-1,0-1 0,0 1 0,1-1 1,-1 1-1,0-1 0,0 0 0,1 0 0,-1 1 1,0-1-1,1 0 0,1 0 0,59 2-3016,-49-2 2120,-2 0-930,1-1 1,-1 0-1,1-1 0,-1 0 0,21-6 1,15-10-8807</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8.610"/>
    </inkml:context>
    <inkml:brush xml:id="br0">
      <inkml:brushProperty name="width" value="0.025" units="cm"/>
      <inkml:brushProperty name="height" value="0.025" units="cm"/>
    </inkml:brush>
  </inkml:definitions>
  <inkml:trace contextRef="#ctx0" brushRef="#br0">152 1 16912,'0'0'1762,"-8"4"587,-9 3-1417,2-1 445,1 1 0,0 0 0,-26 18 0,37-23-1194,-1 1 1,1 0-1,0 0 0,0 0 0,0 0 0,0 1 0,1-1 1,-1 1-1,1-1 0,0 1 0,0 0 0,0 0 0,0 0 0,1 0 1,-1 0-1,1 0 0,0 1 0,1-1 0,-1 0 0,1 8 1,0-10-156,1 1 0,-1-1 1,1 0-1,0 1 1,0-1-1,0 0 0,0 0 1,1 0-1,-1 0 1,0 0-1,1 0 0,-1 0 1,1 0-1,0 0 1,0-1-1,0 1 0,0-1 1,0 1-1,0-1 1,0 0-1,0 0 0,0 0 1,1 0-1,-1 0 1,0 0-1,1-1 0,-1 1 1,0-1-1,1 0 1,-1 0-1,4 0 0,10 2 110,0-1-1,1-1 0,19-2 0,-23 0-137,0-1 0,0 1 0,-1-2 0,1 0 0,-1 0 0,22-13 0,-29 15 0,0 0 0,0-1 0,-1 0 0,1 0 0,-1 0 0,0-1 0,0 0 0,0 1 0,0-1 0,0-1 0,-1 1 0,0 0 0,0-1 0,0 0 0,-1 0 0,1 1 0,-1-1 0,3-10 0,-5 13 0,0 0 0,0 1 0,0-1 0,0 0 0,0 1 0,0-1 0,-1 1 0,1-1 0,0 0 0,-1 1 0,1-1 0,-1 1 0,1-1 0,-1 1 0,0 0 0,0-1 0,0 1 0,0-1 0,0 1 0,0 0 0,0 0 0,0 0 0,0 0 0,-3-2 0,0 1 0,0 0 0,0 0 0,0 0 0,-1 0 0,1 1 0,-1 0 0,1 0 0,-9-1 0,2 1 0,0 0 0,0 1 0,0 0 0,1 1 0,-1 1 0,0-1 0,-13 5 0,-1 9-2953,24-14 2513,0 0 1,0 0-1,0 0 1,0 0-1,0 0 1,0 1-1,1-1 1,-1 0-1,0 0 1,1 1 0,-1-1-1,1 0 1,-1 1-1,1-1 1,-1 1-1,1-1 1,0 3-1</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9.123"/>
    </inkml:context>
    <inkml:brush xml:id="br0">
      <inkml:brushProperty name="width" value="0.025" units="cm"/>
      <inkml:brushProperty name="height" value="0.025" units="cm"/>
    </inkml:brush>
  </inkml:definitions>
  <inkml:trace contextRef="#ctx0" brushRef="#br0">0 1 18065,'0'0'9193,"15"53"-7271,22-44-705,8 0-577,12-4-447,7-1-129,3-4-64,-2 0-801,-6 0-1441,-12 0-1666,-18 0-800,-18 0-3620</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9.450"/>
    </inkml:context>
    <inkml:brush xml:id="br0">
      <inkml:brushProperty name="width" value="0.025" units="cm"/>
      <inkml:brushProperty name="height" value="0.025" units="cm"/>
    </inkml:brush>
  </inkml:definitions>
  <inkml:trace contextRef="#ctx0" brushRef="#br0">0 46 14318,'0'0'9993,"52"13"-9320,-4-22-193,15 2-320,10-4-384,6 1-3043,3 0-1762,-2-1-2722</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29.793"/>
    </inkml:context>
    <inkml:brush xml:id="br0">
      <inkml:brushProperty name="width" value="0.025" units="cm"/>
      <inkml:brushProperty name="height" value="0.025" units="cm"/>
    </inkml:brush>
  </inkml:definitions>
  <inkml:trace contextRef="#ctx0" brushRef="#br0">1 84 16592,'0'0'3043,"2"-9"-390,-1 6-2522,-1 0 0,1-1 0,0 1 0,0-1 0,1 1 0,-1 0 0,1 0 0,-1 0-1,1 0 1,0 0 0,0 0 0,0 0 0,1 1 0,-1-1 0,1 1 0,-1 0 0,1-1 0,0 1 0,0 0 0,0 1 0,0-1 0,0 1 0,0-1 0,1 1 0,-1 0 0,0 0 0,1 0 0,-1 0 0,5 0 0,7-1 180,0 0-1,0 1 1,0 0 0,0 2 0,0-1 0,0 2-1,26 6 1,-37-8-273,-1 1 0,1 0 0,-1 0 0,0 0 0,1 1 0,-1-1 0,0 1 0,0 0 0,0 0 0,0 0 0,-1 0 0,1 1 0,0-1 0,-1 1 0,0-1-1,1 1 1,-1 0 0,0 0 0,0 0 0,-1 0 0,1 0 0,-1 0 0,1 1 0,-1-1 0,0 0 0,0 1 0,-1-1 0,1 1 0,-1-1 0,0 1 0,1-1 0,-2 1 0,1-1-1,0 1 1,-1-1 0,1 1 0,-1-1 0,-3 7 0,1-1 130,-1-1 1,0 0-1,-1 0 0,1 0 0,-2 0 0,1-1 1,-1 0-1,0 0 0,-12 10 0,9-9-18,1 1 1,0-1-1,1 1 0,0 1 1,-8 13-1,15-22-152,-1 0 0,1 0 1,0 0-1,0 0 0,-1 0 0,1 0 1,0 0-1,0 0 0,0 0 0,0 0 1,0 0-1,0 0 0,0 0 0,1 0 1,-1 0-1,0 0 0,1 0 0,-1 0 1,0 0-1,1 0 0,-1 0 0,1 0 1,-1 0-1,1 0 0,0-1 0,-1 1 0,1 0 1,0 0-1,0-1 0,-1 1 0,1 0 1,0-1-1,0 1 0,0-1 0,0 1 1,0-1-1,0 0 0,0 1 0,0-1 1,0 0-1,1 1 0,52 11-252,-39-10 107,-2 1-60,66 16-397,-73-17 568,1 0 0,-1 1 1,0 0-1,0 0 0,0 0 0,0 1 0,0 0 0,-1 0 1,8 7-1,-12-10 46,0 0 1,0 1-1,0-1 1,0 1-1,0-1 1,0 1-1,0-1 1,0 1-1,0 0 1,-1-1-1,1 1 1,-1 0-1,1-1 1,-1 1-1,0 0 1,0 0-1,1 0 1,-1-1-1,0 1 1,-1 0-1,1 0 1,-1 3-1,0-2 36,0 0 0,-1 0 1,0 0-1,0 0 0,1 0 0,-2-1 1,1 1-1,0 0 0,0-1 0,-1 0 1,-3 3-1,-7 5 166,-1-1-1,0-1 1,-27 12 0,39-19-211,-20 9-1,-1-1 0,0-1 0,0-1 0,-1 0 0,0-2 0,0-1 0,-34 1 0,49-9-335,16-6-701,17-7-3321,13 0-3261,6-4-3251</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30.201"/>
    </inkml:context>
    <inkml:brush xml:id="br0">
      <inkml:brushProperty name="width" value="0.025" units="cm"/>
      <inkml:brushProperty name="height" value="0.025" units="cm"/>
    </inkml:brush>
  </inkml:definitions>
  <inkml:trace contextRef="#ctx0" brushRef="#br0">307 0 19827,'0'0'10933,"-5"8"-9492,-14 19-1329,-1-2-1,-1 0 0,-1-2 1,-47 40-1,37-36-108,2 2 0,-48 58 0,68-63-4921,13-19 476,9-13 194,4-11-4565</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30.529"/>
    </inkml:context>
    <inkml:brush xml:id="br0">
      <inkml:brushProperty name="width" value="0.025" units="cm"/>
      <inkml:brushProperty name="height" value="0.025" units="cm"/>
    </inkml:brush>
  </inkml:definitions>
  <inkml:trace contextRef="#ctx0" brushRef="#br0">264 17 17521,'-12'-3'2669,"-6"-1"-1966,0 0-1,0 1 1,0 2 0,0 0 0,0 0 0,-19 3 0,31-1-486,0 0 1,-1 0 0,1 1 0,0-1-1,0 1 1,0 1 0,0-1-1,1 1 1,-1 0 0,-7 6 0,10-7-69,0 1 0,0 0 1,1 0-1,-1 0 1,1 1-1,-1-1 0,1 0 1,0 1-1,0 0 1,1-1-1,-1 1 1,1 0-1,0 0 0,0 0 1,0 0-1,0 0 1,1 0-1,0 5 0,-1-6-127,2-1 0,-1 0 0,0 0 0,0 0 0,1 0 0,-1 1 0,1-1 0,-1 0 0,1 0 0,0 0 0,0 0 0,0 0 0,0 0 0,0 0 0,0-1 0,1 1 0,-1 0 0,1-1 0,-1 1-1,3 1 1,1 0 7,-1 0 0,1 0 0,0-1 0,0 1 0,0-1-1,0 0 1,0-1 0,6 2 0,12 1-83,-1-1 1,1-2-1,23 0 0,-41-1 7,6 0-13,1-1 0,-1-1 0,1 0 0,-1 0 0,0-1 0,0 0 0,11-6 0,-19 8 51,0 0 0,1 0 1,-1-1-1,0 1 0,-1-1 0,1 0 0,0 1 0,0-2 1,-1 1-1,1 0 0,-1 0 0,0-1 0,0 1 0,0-1 0,0 0 1,0 1-1,0-1 0,-1 0 0,1 0 0,-1 0 0,0-1 1,0 1-1,0 0 0,0 0 0,-1 0 0,1-1 0,-1 1 1,0-6-1,0 8 5,-1-1 1,1 0 0,-1 1-1,0-1 1,0 0 0,0 1-1,0-1 1,0 1 0,0-1-1,0 1 1,0 0 0,0-1-1,-1 1 1,1 0 0,-1 0-1,1 0 1,-1 0-1,1 0 1,-1 0 0,1 1-1,-1-1 1,0 0 0,1 1-1,-1-1 1,0 1 0,0 0-1,-2-1 1,-55-3-136,51 4 126,-5 1 20,0 0-1,0 1 1,0 0 0,0 1-1,0 0 1,-16 7 0,25-8-35,0-1 1,0 1 0,0 1-1,0-1 1,1 0 0,-1 1-1,1 0 1,0 0 0,-1 0 0,-2 5-1,5-7-52,-1 1 0,1 0 0,0 0-1,0 0 1,0 1 0,1-1 0,-1 0 0,1 0 0,-1 0-1,1 1 1,0-1 0,-1 0 0,1 0 0,0 1 0,0-1-1,1 0 1,-1 0 0,0 1 0,1-1 0,0 0-1,0 2 1,1-1-633,-1-1 1,1 0-1,-1 1 0,1-1 0,0 0 0,0 0 0,0 0 1,0 0-1,0-1 0,1 1 0,-1-1 0,0 1 1,1-1-1,-1 0 0,1 0 0,3 1 0,30 10-14619</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0:30.918"/>
    </inkml:context>
    <inkml:brush xml:id="br0">
      <inkml:brushProperty name="width" value="0.025" units="cm"/>
      <inkml:brushProperty name="height" value="0.025" units="cm"/>
    </inkml:brush>
  </inkml:definitions>
  <inkml:trace contextRef="#ctx0" brushRef="#br0">173 23 23895,'-14'4'3400,"-1"0"-2434,-68 20 2027,79-23-2914,1 0 1,-1 1 0,0-1-1,1 1 1,-1 0 0,1 0-1,0 0 1,-1 1 0,1-1-1,0 1 1,0-1-1,1 1 1,-1 0 0,1 0-1,-1 1 1,1-1 0,0 0-1,-3 7 1,5-8-80,0-1 0,0 1 0,0-1 0,0 0 0,0 1 0,0-1 0,1 1 0,-1-1 0,1 0 0,-1 1 0,1-1 0,-1 0 0,1 1 0,0-1 0,0 0 0,-1 0 0,1 0 0,0 0 0,0 0 0,0 0 0,0 0 0,0 0 0,1 0 0,-1 0 0,0 0 0,0-1 0,1 1 0,-1 0 0,0-1 0,1 1 0,-1-1 0,0 0 0,1 1 0,2-1 0,52 9 0,-32-8 0,1-1 0,-1-1 0,31-5 0,-46 4 0,0 1 0,-1-2 0,1 1 0,-1-1 0,1-1 0,-1 1 0,0-1 0,-1-1 0,1 1 0,-1-1 0,0-1 0,9-7 0,-14 12 0,-1 0 0,0 0 0,0-1 0,0 1 0,0 0 0,0 0 0,0-1 0,0 1 0,0 0 0,0-1 0,-1 1 0,1-1 0,0 1 0,-1-1 0,1 0 0,-1 1 0,0-1 0,0 1 0,1-1 0,-1 0 0,0 1 0,0-1 0,-1 0 0,1 1 0,0-1 0,-1-2 0,0 2 0,-1 0 0,0 0 0,1 0 0,-1 0 0,0 0 0,0 0 0,0 0 0,0 0 0,0 1 0,-1-1 0,1 1 0,0 0 0,-1 0 0,-3-2 0,-7-2 0,-1 1 0,0 0 0,-1 1 0,-23-2 0,-29 5-2285</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4.665"/>
    </inkml:context>
    <inkml:brush xml:id="br0">
      <inkml:brushProperty name="width" value="0.025" units="cm"/>
      <inkml:brushProperty name="height" value="0.025" units="cm"/>
    </inkml:brush>
  </inkml:definitions>
  <inkml:trace contextRef="#ctx0" brushRef="#br0">0 0 12620,'0'0'10218,"66"9"-8489,-15-9 65,12 0-545,8 0-929,1 0-256,2 4-128,-9 1-1345,-11 0-897,-18 0-1538,-16-2-2594</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5.054"/>
    </inkml:context>
    <inkml:brush xml:id="br0">
      <inkml:brushProperty name="width" value="0.025" units="cm"/>
      <inkml:brushProperty name="height" value="0.025" units="cm"/>
    </inkml:brush>
  </inkml:definitions>
  <inkml:trace contextRef="#ctx0" brushRef="#br0">1 0 15471,'0'0'7943,"68"40"-6630,-15-36-864,13 3-353,9-3-160,0-1-1410,1-3-2273,-7-1-3460</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5.384"/>
    </inkml:context>
    <inkml:brush xml:id="br0">
      <inkml:brushProperty name="width" value="0.025" units="cm"/>
      <inkml:brushProperty name="height" value="0.025" units="cm"/>
    </inkml:brush>
  </inkml:definitions>
  <inkml:trace contextRef="#ctx0" brushRef="#br0">177 1 19026,'0'0'1820,"12"3"-992,45 15 370,178 61 1757,-228-76-2961,-1 0 1,0 0-1,1 1 0,-1 0 0,0 0 1,-1 0-1,1 1 0,-1 0 1,8 9-1,-10-11 54,-1 1 0,0-1 0,0 1 0,0 0 0,-1-1 0,1 1 0,-1 0 0,0 0 0,0 0 0,0 0-1,-1 0 1,1 1 0,-1-1 0,0 0 0,0 0 0,-1 0 0,1 0 0,-2 7 0,-2 3 194,-1-1-1,-1 1 0,0 0 1,0-1-1,-1 0 0,-1-1 1,-17 23-1,-76 75 836,101-109-1074,-168 154 893,38-38-2509,50-35-5902,63-63-1133</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7.482"/>
    </inkml:context>
    <inkml:brush xml:id="br0">
      <inkml:brushProperty name="width" value="0.025" units="cm"/>
      <inkml:brushProperty name="height" value="0.025" units="cm"/>
    </inkml:brush>
  </inkml:definitions>
  <inkml:trace contextRef="#ctx0" brushRef="#br0">1 65 13645,'0'0'2028,"4"-10"615,15-31 336,-19 41-2896,0-1 0,0 0 0,0 1 1,1-1-1,-1 1 0,0-1 0,0 1 1,0-1-1,0 1 0,1-1 0,-1 1 0,0-1 1,1 1-1,-1-1 0,0 1 0,1-1 0,-1 1 1,0-1-1,1 1 0,-1 0 0,1-1 1,-1 1-1,1 0 0,-1-1 0,1 1 0,-1 0 1,1 0-1,-1 0 0,1-1 0,-1 1 1,1 0-1,0 0 0,-1 0 0,1 0 0,-1 0 1,1 0-1,-1 0 0,1 0 0,0 0 0,-1 0 1,1 0-1,-1 1 0,1-1 0,-1 0 1,1 0-1,-1 0 0,1 1 0,-1-1 0,1 0 1,-1 1-1,1-1 0,-1 0 0,1 1 0,-1-1 1,0 1-1,1-1 0,-1 1 0,0-1 1,1 1-1,-1-1 0,0 1 0,1-1 0,-1 1 1,0-1-1,0 1 0,0-1 0,0 1 1,0-1-1,1 2 0,9 36 1045,-10-37-1019,11 96 938,-4 1-1,-13 194 0,1 25 225,5-316-1271,-1 0 0,1-1 0,0 1 0,0 0 0,0 0 0,0 0 0,0 0 0,0 0 0,1 0 0,-1 0 0,0-1 0,0 1 0,1 0 0,-1 0 0,0 0 0,1 0 0,-1-1 0,1 1 0,-1 0 0,1 0 0,-1-1 0,1 1 0,-1 0 0,2 0 0,12-12 0,11-35 0,-4-1 0,33-70 0,-47 105 0,1 0 0,0 0 0,0 0 0,1 1 0,1 0 0,17-15 0,-25 24 0,0 0 0,0 0 0,0 0 0,0 1 0,0-1 0,0 1 0,1 0 0,-1 0 0,0 0 0,1 0 0,-1 0 0,1 0 0,-1 0 0,1 1 0,0-1 0,-1 1 0,1 0 0,0 0 0,-1 0 0,4 0 0,-4 1 0,0 0 0,-1 0 0,1 0 0,0 1 0,0-1 0,-1 0 0,1 1 0,-1-1 0,1 1 0,-1-1 0,0 1 0,1 0 0,-1 0 0,0-1 0,0 1 0,0 0 0,0 0 0,-1 0 0,2 2 0,2 11 0,-1 1 0,-1-1 0,0 0 0,-1 0 0,0 18 0,0 5 0,-1 30 0,20-165 0,12-74 0,-35 190 0,1-10 0,1 0 0,-1 0 0,2 0 0,-1 12 0,1-20 0,1 1 0,-1-1 0,0 1 0,0-1 0,0 0 0,1 1 0,-1-1 0,1 0 0,-1 1 0,1-1 0,0 0 0,-1 1 0,1-1 0,0 0 0,0 0 0,0 0 0,0 0 0,0 0 0,0 0 0,0 0 0,0 0 0,0 0 0,0-1 0,0 1 0,1 0 0,-1-1 0,0 1 0,1-1 0,-1 1 0,0-1 0,1 1 0,-1-1 0,2 0 0,5 0 0,0 0 0,0-1 0,0 0 0,-1 0 0,1-1 0,0 0 0,-1 0 0,1-1 0,-1 0 0,0 0 0,0-1 0,0 0 0,0 0 0,-1 0 0,0-1 0,0 0 0,8-8 0,-8 7 0,0-1 0,0 1 0,-1-1 0,1 0 0,-2 0 0,1-1 0,-1 1 0,0-1 0,0 0 0,-1 0 0,0 0 0,-1-1 0,0 1 0,0-1 0,1-13 0,-3 21 0,0 1 0,0 0 0,0-1 0,0 1 0,0 0 0,0-1 0,0 1 0,0 0 0,0-1 0,0 1 0,0 0 0,0-1 0,0 1 0,0 0 0,-1-1 0,1 1 0,0 0 0,0-1 0,0 1 0,0 0 0,-1 0 0,1-1 0,0 1 0,0 0 0,-1 0 0,1-1 0,0 1 0,0 0 0,-1 0 0,1 0 0,0-1 0,-1 1 0,1 0 0,0 0 0,-1 0 0,0 0 0,-13 5 0,-11 19 0,17-13 0,-1 2 0,2-1 0,0 1 0,0 0 0,1 1 0,1 0 0,0-1 0,1 2 0,1-1 0,0 0 0,-1 19 0,4-31 0,0 0 0,0-1 0,0 1 0,0 0 0,0-1 0,0 1 0,0 0 0,1-1 0,-1 1 0,1-1 0,-1 1 0,1 0 0,0-1 0,0 0 0,0 1 0,-1-1 0,1 1 0,0-1 0,1 0 0,-1 0 0,0 1 0,0-1 0,0 0 0,1 0 0,2 1 0,-1-1 0,1 1 0,-1-2 0,1 1 0,0 0 0,-1-1 0,1 1 0,-1-1 0,1 0 0,0 0 0,-1-1 0,6 0 0,5-2 0,-1 0 0,0-1 0,0-1 0,-1 0 0,20-11 0,-14 5 0,-1-1 0,-1-1 0,0 0 0,20-22 0,-29 28 0,-1 0 0,0-1 0,0 0 0,0 0 0,-1-1 0,-1 1 0,1-1 0,-1 0 0,-1 0 0,0-1 0,3-11 0,-9 16 0,-5 10 0,-7 10 0,2 3 0,1 1 0,1 1 0,-13 28 0,21-41 0,-1 1 0,1 0 0,1 1 0,-1-1 0,2 0 0,-1 1 0,1-1 0,0 1 0,1-1 0,0 1 0,0 0 0,2 9 0,-1-15 0,1 0 0,-1-1 0,0 1 0,1 0 0,-1-1 0,1 1 0,0-1 0,0 0 0,0 0 0,0 0 0,0 0 0,0 0 0,1 0 0,-1 0 0,1-1 0,-1 1 0,1-1 0,0 1 0,0-1 0,-1 0 0,1 0 0,0-1 0,0 1 0,6 0 0,7 1 0,1 0 0,-1-2 0,21-1 0,-24 1 0,-8 0-259,1 0 0,0-1 1,-1 1-1,1-1 0,-1 0 0,1 0 1,-1-1-1,0 0 0,0 0 0,1 0 1,-1 0-1,0-1 0,-1 0 0,1 0 1,0 0-1,7-8 0,7-14-7514</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7.889"/>
    </inkml:context>
    <inkml:brush xml:id="br0">
      <inkml:brushProperty name="width" value="0.025" units="cm"/>
      <inkml:brushProperty name="height" value="0.025" units="cm"/>
    </inkml:brush>
  </inkml:definitions>
  <inkml:trace contextRef="#ctx0" brushRef="#br0">0 3 25368,'0'0'7399,"60"-3"-26585</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8.215"/>
    </inkml:context>
    <inkml:brush xml:id="br0">
      <inkml:brushProperty name="width" value="0.025" units="cm"/>
      <inkml:brushProperty name="height" value="0.025" units="cm"/>
    </inkml:brush>
  </inkml:definitions>
  <inkml:trace contextRef="#ctx0" brushRef="#br0">102 1 20531,'0'0'9257,"-1"16"-8403,-32 181 146,20-140-719,2 1 1,3 0-1,0 97 0,7-152-281,2-1 0,-1 0 0,0 1 0,0-1 0,1 0 0,-1 1 0,1-1 0,0 0 0,0 0 0,-1 0 0,1 1 0,1-1 0,-1 0 0,0 0 0,0-1 0,1 1 0,-1 0 0,1 0 0,0-1 0,0 1 0,-1-1 0,1 1 0,0-1 0,0 0 0,0 0 0,0 0 0,0 0 0,1 0 0,-1 0 0,0 0 0,0-1 0,1 1 0,-1-1 0,0 0 0,1 1 0,-1-1 0,0 0 0,1-1 0,-1 1 0,0 0 0,5-2 0,9-1 0,1-1 0,-1 0 0,0-1 0,22-11 0,-31 13 0,-3 1 0,0 0 0,0 0 0,0 0 0,1 1 0,-1-1 0,0 1 0,1 0 0,-1 1 0,1-1 0,-1 1 0,7 0 0,-10 0 0,0 0 0,0 1 0,0-1 0,0 1 0,0-1 0,-1 1 0,1-1 0,0 1 0,0 0 0,-1-1 0,1 1 0,0 0 0,-1-1 0,1 1 0,-1 0 0,1 0 0,-1 0 0,1 0 0,-1-1 0,1 2 0,3 34 0,-5-27 0,0-1 0,0 1 0,-1-1 0,-1 1 0,1-1 0,-1 0 0,-1 0 0,1 0 0,-1-1 0,-1 1 0,1-1 0,-1 0 0,-1 0 0,1 0 0,-1-1 0,0 0 0,-14 11 0,13-12 0,0 1 0,-1-1 0,1 0 0,-1-1 0,0 1 0,-1-2 0,1 1 0,0-1 0,-1 0 0,0-1 0,0 0 0,0-1 0,0 1 0,0-2 0,0 1 0,0-1 0,-10-2 0,17 2-88,0-1 0,0 1 0,0-1 0,0 0 0,0 0 0,0 0 1,0 0-1,0 0 0,0-1 0,0 1 0,1 0 0,-1-1 0,1 1 0,-1-1 0,1 0 0,-1 1 0,1-1 0,0 0 0,0 0 1,0 0-1,0 0 0,0 0 0,1 0 0,-2-3 0,1 1-355,0 0 0,1 0-1,-1 0 1,1 0 0,0 0 0,0 0 0,0 0-1,1 0 1,0 0 0,-1 0 0,1 0 0,3-7-1,10-12-7547</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8.619"/>
    </inkml:context>
    <inkml:brush xml:id="br0">
      <inkml:brushProperty name="width" value="0.025" units="cm"/>
      <inkml:brushProperty name="height" value="0.025" units="cm"/>
    </inkml:brush>
  </inkml:definitions>
  <inkml:trace contextRef="#ctx0" brushRef="#br0">156 0 11787,'0'0'20174,"-6"15"-19496,-3 16-652,2 1-1,1-1 1,1 1-1,0 39 1,6 5-26,4-1 0,4 1 0,2-2 0,31 106 0,-36-154-2185,-13-41-2381,-9-22 149,-57-95 1436,32 67 5591,-2 2 3366,42 62-5921,0 0 0,0 0 0,0 0-1,0 0 1,0 0 0,0 0 0,1 0-1,-1 0 1,0 0 0,1 0 0,-1 0-1,1-1 1,-1 1 0,1 0 0,0 0-1,-1-1 1,1 1 0,0 0 0,0-1-1,0 1 1,0 0 0,0 0-1,0-1 1,0 1 0,1 0 0,-1-1-1,0 1 1,1 0 0,-1 0 0,1-1-1,-1 1 1,1 0 0,0 0 0,-1 0-1,1 0 1,0 0 0,0 0 0,0 0-1,0 0 1,0 0 0,0 0 0,0 0-1,0 1 1,0-1 0,0 0 0,0 1-1,1-1 1,-1 1 0,0-1 0,0 1-1,1 0 1,1-1 0,11-2 435,1 0 0,-1 1 0,1 1 0,14 0 0,-7 1-279,0-2-218,46-3-2431,-21-3-4139,-3-3-12908</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09.855"/>
    </inkml:context>
    <inkml:brush xml:id="br0">
      <inkml:brushProperty name="width" value="0.025" units="cm"/>
      <inkml:brushProperty name="height" value="0.025" units="cm"/>
    </inkml:brush>
  </inkml:definitions>
  <inkml:trace contextRef="#ctx0" brushRef="#br0">240 265 19442,'0'0'3235,"-10"-3"337,5 1-3388,1 0 1,-1 1 0,0 0-1,1 0 1,-1 0-1,0 0 1,0 1 0,1 0-1,-1 0 1,0 0-1,0 1 1,1-1-1,-1 1 1,0 0 0,1 1-1,-1-1 1,1 1-1,-1 0 1,1 0 0,0 0-1,0 0 1,0 1-1,0 0 1,0 0-1,-5 5 1,-4 5-53,1 0 0,0 2 0,0-1 0,1 1 0,-8 17-1,15-25-102,0 0 0,0 0 0,1 1-1,0-1 1,1 1 0,-1-1 0,1 1-1,1 0 1,0 0 0,0 0 0,0 0-1,1 0 1,0 0 0,2 8 0,-2-14-25,1-1 1,0 1 0,0 0 0,0 0 0,0-1 0,0 1-1,0-1 1,0 1 0,0-1 0,1 0 0,-1 1 0,1-1 0,-1 0-1,1 0 1,-1 0 0,1 0 0,-1 0 0,1 0 0,0 0 0,0-1-1,-1 1 1,1 0 0,0-1 0,0 0 0,0 1 0,0-1-1,0 0 1,0 0 0,3 0 0,4-1 24,1 1-1,0-1 1,-1 0-1,15-5 1,-7 0-34,0 0 0,0-1 0,0-2 0,-1 1 0,0-2 0,-1 0 0,0-1 0,-1 0 0,14-15 0,-5 4-22,-2-2-1,0 0 1,-2-1-1,25-40 1,-33 44 71,0-1 0,-1 0 0,-2 0 0,0-1-1,-1 0 1,-2 0 0,0 0 0,2-31 0,-7 52-44,1 1 0,-1-1 0,0 0 0,1 1 0,-1-1 0,0 0 0,0 1 0,0-1 0,-1 1 0,1-1 0,0 0 0,-1 1 0,1-1 0,-1 0 0,1 1 0,-1-1 0,0 1 0,0-1 0,1 1 0,-2-2 0,1 3 0,0 0 0,0 0 0,0 0 0,0 0 0,0 0 0,0 1 0,0-1 0,0 0 0,0 0 0,0 1 0,0-1 0,0 0 0,1 1 0,-1-1 0,0 1 0,0-1 0,0 1 0,1 0 0,-1-1 0,0 1 0,1 0 0,-1 0 0,-1 1 0,-6 8 0,0 0 0,0 1 0,-9 17 0,3 1 0,0 1 0,-13 44 0,23-60 0,1-1 0,0 1 0,1 0 0,0 0 0,1-1 0,1 1 0,0 0 0,3 19 0,-2-29 0,0 0 0,0 0 0,0 0 0,0-1 0,1 1 0,0 0 0,0-1 0,0 1 0,0-1 0,0 0 0,1 0 0,0 0 0,-1 0 0,1 0 0,0 0 0,0-1 0,4 3 0,0-1 0,-1-1 0,1 1 0,0-2 0,0 1 0,0-1 0,0 0 0,0 0 0,15 1 0,-11-2 0,0 0 0,0-1 0,0-1 0,0 0 0,0 0 0,0-1 0,0 0 0,0-1 0,0 0 0,-1-1 0,0 0 0,15-9 0,-21 11 0,0 0 0,-1-1 0,1 0 0,-1 0 0,0 0 0,0 0 0,0-1 0,0 1 0,-1-1 0,1 1 0,-1-1 0,0 0 0,0 0 0,0 0 0,-1 0 0,1 0 0,-1-1 0,0 1 0,0 0 0,-1-1 0,1 1 0,-1-6 0,0 10 0,0 0 0,-1-1 0,1 1 0,-1-1 0,1 1 0,0 0 0,-1 0 0,1-1 0,-1 1 0,1 0 0,-1 0 0,1-1 0,-1 1 0,1 0 0,-1 0 0,1 0 0,-1 0 0,1 0 0,-1 0 0,1 0 0,-1 0 0,1 0 0,-1 0 0,1 0 0,-1 0 0,1 0 0,-1 0 0,1 0 0,-1 0 0,1 1 0,-1-1 0,0 1 0,-19 6 0,14-2 0,0 0 0,0 1 0,0 0 0,1 0 0,0 0 0,0 1 0,1-1 0,-5 10 0,7-13 0,1 0 0,-1 0 0,1 0 0,0 0 0,0 0 0,0 1 0,1-1 0,-1 0 0,1 1 0,0 3 0,0-5 0,0-1 0,0 0 0,1 1 0,-1-1 0,0 0 0,1 1 0,0-1 0,-1 0 0,1 0 0,-1 0 0,1 0 0,0 0 0,0 0 0,0 0 0,0 0 0,0 0 0,0 0 0,0 0 0,0 0 0,0 0 0,0-1 0,0 1 0,0 0 0,1-1 0,1 1 0,19 5 0,0-1 0,0-2 0,1 0 0,0-1 0,-1-2 0,38-2 0,26 0 0,27 10 0,-112-8 0,-1-1 0,0 1 0,1 0 0,-1-1 0,0 1 0,0 0 0,0 0 0,1-1 0,-1 1 0,0 0 0,0-1 0,0 1 0,0 0 0,1-1 0,-1 1 0,0 0 0,0-1 0,0 1 0,0-1 0,0 1 0,0 0 0,0-1 0,0 1 0,0 0 0,0-1 0,0 1 0,-1-1 0,1 1 0,0 0 0,0-1 0,0 1 0,0 0 0,0-1 0,-1 1 0,1 0 0,0 0 0,0-1 0,-1 1 0,1 0 0,0 0 0,0-1 0,-1 1 0,1 0 0,0 0 0,-1-1 0,-12-17 0,13 17 0,-13-15 0,2 0 0,0-1 0,1 0 0,0-1 0,1 0 0,1 0 0,-6-25 0,14 42 0,0 1 0,1-1 0,-1 1 0,1-1 0,-1 1 0,1-1 0,-1 1 0,1-1 0,-1 1 0,1 0 0,-1-1 0,1 1 0,-1 0 0,1 0 0,0-1 0,-1 1 0,1 0 0,0 0 0,-1 0 0,1 0 0,-1-1 0,1 1 0,0 0 0,-1 0 0,1 1 0,0-1 0,-1 0 0,1 0 0,0 0 0,-1 0 0,1 0 0,0 1 0,-1-1 0,1 0 0,0 1 0,27 6 0,19 4-48,-14-6-2840,19-4-7052</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0.568"/>
    </inkml:context>
    <inkml:brush xml:id="br0">
      <inkml:brushProperty name="width" value="0.025" units="cm"/>
      <inkml:brushProperty name="height" value="0.025" units="cm"/>
    </inkml:brush>
  </inkml:definitions>
  <inkml:trace contextRef="#ctx0" brushRef="#br0">53 0 17360,'0'0'12012,"-8"64"-11211,-5-3-193,1 8-480,1 1-96,6-6 0,2-10 0,3-12-192,0-14-737,5-15-640,8-13-1378,-1-10-1441,-4-22-3588</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0.926"/>
    </inkml:context>
    <inkml:brush xml:id="br0">
      <inkml:brushProperty name="width" value="0.025" units="cm"/>
      <inkml:brushProperty name="height" value="0.025" units="cm"/>
    </inkml:brush>
  </inkml:definitions>
  <inkml:trace contextRef="#ctx0" brushRef="#br0">57 1 19699,'0'0'5317,"54"17"-2691,-20-5-1120,6-2-546,3-2-575,4-3-225,-6-3-224,-8-2-801,-8 0-448,-11 0-993,-14-2-833,-3-1-96,-21 0-897,-9 1-2627</inkml:trace>
  <inkml:trace contextRef="#ctx0" brushRef="#br0" timeOffset="1">24 208 13453,'0'0'4260,"-24"53"-833,24-35-961,19-8-896,19-7 127,10-3-351,7-1-546,3-9-447,-6 0-129,-6 4-160,-13 2-128,-12 4-993,-17 0-1217,-4 7-1474,-16 3-2722</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1.284"/>
    </inkml:context>
    <inkml:brush xml:id="br0">
      <inkml:brushProperty name="width" value="0.025" units="cm"/>
      <inkml:brushProperty name="height" value="0.025" units="cm"/>
    </inkml:brush>
  </inkml:definitions>
  <inkml:trace contextRef="#ctx0" brushRef="#br0">0 78 15503,'0'0'10570,"88"37"-8520,-27-42-737,9-11-673,2-2-511,-6 1-738,-10-3-2754,-12 2-2915,-15-2-2755</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1.611"/>
    </inkml:context>
    <inkml:brush xml:id="br0">
      <inkml:brushProperty name="width" value="0.025" units="cm"/>
      <inkml:brushProperty name="height" value="0.025" units="cm"/>
    </inkml:brush>
  </inkml:definitions>
  <inkml:trace contextRef="#ctx0" brushRef="#br0">25 0 10218,'0'0'9337,"-4"9"-6183,-1-1-2213,3-5-651,0-1 1,0 1-1,1 0 1,-1 0-1,1 0 1,0 0-1,0 0 1,0 0-1,0 0 1,1 1-1,-1-1 1,1 0-1,-1 5 1,2-7-194,0 0-1,0 0 1,0 0-1,-1 0 1,1 0 0,0-1-1,0 1 1,0 0 0,0-1-1,0 1 1,0 0 0,1-1-1,-1 1 1,0-1 0,0 0-1,0 1 1,0-1 0,1 0-1,-1 0 1,0 0-1,0 0 1,1 0 0,-1 0-1,0 0 1,0 0 0,2-1-1,38-2 434,-29-1-420,0 0 0,-1 0 1,1-1-1,18-12 0,-22 12-75,-1 1 0,1-1 0,0 1-1,0 1 1,1-1 0,-1 2 0,1-1 0,-1 1-1,1 0 1,17-1 0,-25 4-20,-1-1 1,1 0-1,0 1 0,0-1 0,0 0 1,-1 1-1,1-1 0,0 1 1,0-1-1,-1 1 0,1 0 0,-1-1 1,1 1-1,0 0 0,-1-1 1,1 1-1,-1 0 0,1-1 0,-1 1 1,0 0-1,1 0 0,-1 0 1,0 0-1,0-1 0,1 1 0,-1 0 1,0 2-1,3 31 448,-3-20-377,1-9-86,0 1 0,-1 0 0,2-1 0,-1 1 0,1-1 0,0 1 0,0-1 0,0 0 0,1 0 0,4 7 0,-6-10 0,1 0 0,-1-1 0,1 1 0,0-1 0,0 0 0,0 1 0,0-1 0,0 0 0,0 0 0,0 0 0,0 0 0,0-1 0,0 1 0,0 0 0,1-1 0,-1 0 0,0 1 0,0-1 0,1 0 0,-1 0 0,0 0 0,0-1 0,1 1 0,-1-1 0,0 1 0,0-1 0,0 1 0,1-1 0,2-2 0,0 1-235,0-1 1,0 0-1,0 0 0,0 0 1,-1-1-1,1 0 0,-1 0 1,0 0-1,0 0 0,0-1 1,3-5-1,32-58-6656,-36 62 6065,5-10-9044</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1.968"/>
    </inkml:context>
    <inkml:brush xml:id="br0">
      <inkml:brushProperty name="width" value="0.025" units="cm"/>
      <inkml:brushProperty name="height" value="0.025" units="cm"/>
    </inkml:brush>
  </inkml:definitions>
  <inkml:trace contextRef="#ctx0" brushRef="#br0">55 117 3011,'0'0'9497,"8"2"-4564,2 0-3704,0 0 0,0-1 0,0 0 0,0-1 0,0 0 0,15-1 1,-23 0-1066,0 1 0,0-1 0,0 1-1,1-1 1,-1 0 0,0 0 0,0 0 0,0 0 0,0 0 0,0-1 0,0 1 0,-1 0 0,1-1 0,0 1 0,-1-1 0,1 0 0,-1 0 0,1 1 0,-1-1 0,0 0 0,0 0 0,0 0 0,0 0 0,0-1 0,0 1 0,-1 0 0,1 0 0,-1 0-1,1-1 1,-1 1 0,0 0 0,0 0 0,0-1 0,0 1 0,0 0 0,-1-1 0,1 1 0,-1 0 0,1 0 0,-2-3 0,1 2-164,0 0 0,0 0 0,-1 0 0,1 1 0,-1-1 0,0 0 0,0 1 0,0-1 0,0 1 0,0-1 0,0 1 0,-1 0 0,1 0 0,-1 0 0,1 1 0,-1-1 0,0 0 0,0 1 0,0 0 0,0-1 0,0 1 0,0 1 0,0-1 0,0 0 0,0 1 0,0-1 0,0 1 0,0 0 0,-6 0 0,4 0 0,0 0 0,0 0 0,0 1 0,0-1 0,1 1 0,-1 0 0,0 0 0,0 1 0,0-1 0,1 1 0,-1 0 0,1 1 0,-1-1 0,1 1 0,0-1 0,0 1 0,0 1 0,-4 3 0,6-4 0,0-1 0,0 1 0,0-1 0,1 1 0,-1 0 0,1 0 0,-1 0 0,1 0 0,0 0 0,0 0 0,0 0 0,1 0 0,-1 1 0,1-1 0,0 0 0,0 0 0,0 1 0,0-1 0,0 0 0,1 0 0,1 6 0,0-6 0,0 0 0,-1-1 0,1 1 0,0-1 0,1 1 0,-1-1 0,0 0 0,1 0 0,-1 0 0,1 0 0,0-1 0,-1 1 0,1 0 0,0-1 0,0 0 0,0 0 0,0 0 0,0 0 0,0 0 0,1-1 0,4 1 0,22 1 0,-1 0 0,35-4 0,-37 0 0,0 2 0,-1 0 0,31 6 0,-6 12 0,-50-20 0,0-1 0,-1 0 0,0 0 0,1 1 0,-1-1 0,0 0 0,-1 0 0,1 0 0,0 1 0,-2-4 0,1-3 0,-3-9 0,1-1 0,-1-30 0,4 49-124,0-1 1,1 0-1,-1 0 1,0 1-1,1-1 1,-1 0-1,1 1 1,-1-1-1,1 0 0,-1 1 1,1-1-1,0 1 1,-1-1-1,1 1 1,0 0-1,-1-1 0,1 1 1,0-1-1,0 1 1,-1 0-1,1 0 1,0-1-1,0 1 1,0 0-1,-1 0 0,1 0 1,0 0-1,0 0 1,0 0-1,1 0 1,35 1-7550,-25-1 4511,17 0-5587</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2.296"/>
    </inkml:context>
    <inkml:brush xml:id="br0">
      <inkml:brushProperty name="width" value="0.025" units="cm"/>
      <inkml:brushProperty name="height" value="0.025" units="cm"/>
    </inkml:brush>
  </inkml:definitions>
  <inkml:trace contextRef="#ctx0" brushRef="#br0">155 0 16848,'0'0'7639,"-8"12"-6587,6-8-1004,-2 1 0,0 1 1,1 0 0,-1 0 0,1 0 0,0 1 0,1-1 0,-1 1 0,1 0 0,0-1 0,1 1-1,0 0 1,0 0 0,1 0 0,-1 0 0,2 0 0,-1 0 0,1 0 0,1 7 0,10 25-46,2 1-8,-2 1 0,-2 0 0,-2 1 0,-1 0 0,0 45 0,-7-73 396,0 0 1,-2 0-1,1 0 1,-2 0-1,0-1 0,0 1 1,-7 16-1,9-27-306,-1 0 0,1 0 0,-1 0 0,1-1 0,-1 1 0,0 0 0,0-1 0,0 1 1,0-1-1,-1 1 0,1-1 0,-1 0 0,1 0 0,-1 0 0,0 0 0,0-1 0,0 1 0,0-1 0,0 0 0,0 0 0,0 0 0,0 0 0,0 0 0,-1-1 0,1 1 0,0-1 0,-1 0 1,1 0-1,0 0 0,0 0 0,-1-1 0,1 1 0,0-1 0,0 0 0,0 0 0,-6-3 0,5 2-85,0 0 0,1 0 0,0 0 0,0-1 0,-1 1 0,1-1 0,1 0 0,-1 0 0,0 0 0,1 0 0,-1 0 0,1 0 0,0-1 0,0 1 0,1-1 0,-1 0 0,1 0 0,-1 1 0,1-1 0,-1-8 0,0-1 0,0 0 0,1 0 0,0 0 0,1 0 0,2-16 0,0 17-628,0 1 0,1 0 0,1 1 0,-1-1 0,2 0 0,-1 1 0,2 0 0,-1 0 0,14-17-1,6-4-4699,43-41 0,-40 44 3164,2-2-5416</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2.652"/>
    </inkml:context>
    <inkml:brush xml:id="br0">
      <inkml:brushProperty name="width" value="0.025" units="cm"/>
      <inkml:brushProperty name="height" value="0.025" units="cm"/>
    </inkml:brush>
  </inkml:definitions>
  <inkml:trace contextRef="#ctx0" brushRef="#br0">40 1 14029,'0'0'14030,"-11"63"-12973,1-33-129,1 3-191,3 2-353,2-3-319,4-5-578,0-7-1601,7-7-2146,4-13-1537,3 0-3012</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3.026"/>
    </inkml:context>
    <inkml:brush xml:id="br0">
      <inkml:brushProperty name="width" value="0.025" units="cm"/>
      <inkml:brushProperty name="height" value="0.025" units="cm"/>
    </inkml:brush>
  </inkml:definitions>
  <inkml:trace contextRef="#ctx0" brushRef="#br0">0 337 18097,'0'0'11729,"9"6"-11084,-1 0-594,0-1-1,0 0 1,1 0-1,-1-1 0,16 5 1,-21-8-7,-1 0 1,1 0 0,0 0-1,0-1 1,0 1 0,0-1-1,0 0 1,-1 0 0,1 0-1,0 0 1,0-1 0,0 1 0,0-1-1,0 1 1,-1-1 0,1 0-1,0 0 1,0-1 0,-1 1-1,1 0 1,-1-1 0,1 0-1,-1 1 1,0-1 0,0 0 0,0 0-1,3-4 1,-2 3-16,-1 0 1,0-1-1,0 1 1,0-1-1,0 1 1,0-1-1,-1 0 0,0 1 1,1-1-1,-1 0 1,-1 0-1,1 0 1,-1 0-1,1 0 0,-1 0 1,0 0-1,-1 0 1,0-7-1,0 9-24,0 0 1,0 0-1,0 0 0,0 0 0,0 0 1,-1 0-1,1 0 0,-1 1 0,1-1 0,-1 1 1,1-1-1,-1 1 0,0-1 0,0 1 1,0 0-1,0 0 0,0 0 0,0 0 0,0 0 1,0 0-1,0 1 0,0-1 0,0 1 1,-1 0-1,1-1 0,0 1 0,0 0 0,0 0 1,-1 0-1,1 0 0,0 1 0,0-1 1,0 1-1,-4 1 0,1-1-5,-1 1 0,1 1 0,-1-1 0,1 1 0,0 0 0,0 0 0,0 0 0,1 1 0,-1 0 0,1 0 0,0 0 0,0 0 0,0 0 0,1 1 0,-1 0 0,1 0 0,0 0 0,1 0 0,-1 0 0,1 1 0,0-1 0,0 1 0,1 0 0,-2 8 0,2-9 0,0-1 0,0 1 0,0 0 0,1-1 0,-1 1 0,1 0 0,0 0 0,1-1 0,-1 1 0,1 0 0,0-1 0,0 1 0,1-1 0,-1 1 0,1-1 0,0 0 0,0 1 0,0-1 0,1 0 0,-1 0 0,1-1 0,0 1 0,0 0 0,1-1 0,-1 0 0,1 0 0,-1 0 0,1 0 0,0-1 0,7 4 0,-3-3-200,0 0 1,1-1-1,-1 0 0,1 0 0,0-1 1,0 0-1,-1-1 0,16-1 0,-20 1-18,-1 0 0,1-1 0,-1 1 0,1-1 0,-1 0 0,1 0 0,-1 0 0,0-1 0,1 1 0,-1-1 0,0 0 0,0 0 0,0 0 0,0 0 0,0 0 0,-1-1 0,1 1 0,-1-1 0,0 0 0,1 1-1,-1-1 1,0 0 0,2-6 0,6-24-7773</inkml:trace>
  <inkml:trace contextRef="#ctx0" brushRef="#br0" timeOffset="1">69 1 15567,'0'0'9385</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3.555"/>
    </inkml:context>
    <inkml:brush xml:id="br0">
      <inkml:brushProperty name="width" value="0.025" units="cm"/>
      <inkml:brushProperty name="height" value="0.025" units="cm"/>
    </inkml:brush>
  </inkml:definitions>
  <inkml:trace contextRef="#ctx0" brushRef="#br0">12 39 10186,'0'0'4836,"0"-8"-1772,-1 4-3121,1-21 4474,1 23-1792,1 19-1452,5 69 1656,-6 139 0,-3-159-2081,-17 226-631,29-307-117,3-15 0,1-24 0,9-71 0,-18 85 0,2 1 0,2 0 0,1 1 0,22-53 0,-29 85 0,0 0 0,0 1 0,1 0 0,0-1 0,0 2 0,0-1 0,1 0 0,0 1 0,0 0 0,0 0 0,6-4 0,-8 6 0,-1 1 0,2-1 0,-1 1 0,0-1 0,0 1 0,0 0 0,1 0 0,-1 0 0,0 1 0,1-1 0,-1 1 0,1 0 0,-1 0 0,1 0 0,-1 0 0,1 0 0,-1 1 0,0 0 0,1-1 0,-1 1 0,0 1 0,5 1 0,-7-3 0,0 1 0,0-1 0,0 1 0,0-1 0,0 1 0,0 0 0,0-1 0,-1 1 0,1 0 0,0 0 0,0 0 0,-1-1 0,1 1 0,0 0 0,-1 0 0,1 0 0,-1 0 0,1 0 0,-1 0 0,0 0 0,1 0 0,-1 1 0,0-1 0,0 0 0,0 0 0,1 0 0,-1 1 0,-1 1 0,0-1 0,1 0 0,-1 1 0,0-1 0,0 0 0,0 0 0,-1 0 0,1 0 0,0 0 0,-1 0 0,-3 3 0,-3 4 0,-1-2 0,0 1 0,0-2 0,-12 8 0,9-6-7,-1-1 0,0-1 1,-1 0-1,1 0 0,-1-2 0,0 1 0,0-2 1,-1 0-1,1-1 0,-20 1 0,34-3-58,0 0-1,-1 0 1,1 0-1,-1 0 1,1 0 0,-1 0-1,1 0 1,0-1-1,-1 1 1,1 0-1,-1 0 1,1 0-1,0-1 1,-1 1 0,1 0-1,0-1 1,-1 1-1,1 0 1,0-1-1,-1 1 1,1 0 0,0-1-1,0 1 1,-1 0-1,1-1 1,0 1-1,0-1 1,0 1-1,0-1 1,0 1 0,-1 0-1,1-1 1,0 1-1,0-1 1,0 1-1,0-1 1,0 1-1,0-1 1,1 1 0,-1 0-1,0-1 1,0 1-1,0-1 1,0 1-1,0-1 1,1 1-1,-1 0 1,0-1 0,0 1-1,1-1 1,-1 1-1,0 0 1,1-1-1,-1 1 1,1-1-1,16-22-4501,12-4-2143,7-3-2552</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4.157"/>
    </inkml:context>
    <inkml:brush xml:id="br0">
      <inkml:brushProperty name="width" value="0.025" units="cm"/>
      <inkml:brushProperty name="height" value="0.025" units="cm"/>
    </inkml:brush>
  </inkml:definitions>
  <inkml:trace contextRef="#ctx0" brushRef="#br0">43 1 15855,'0'0'9951,"-2"13"-7869,-11 45-202,4-25-880,2 0-1,-4 49 1,11-81-1000,0 0 0,0 0 0,0 0 0,0-1 0,0 1 0,0 0 0,0 0 0,0 0 0,0 0 0,0 0 0,1 0 0,-1 0 0,0 0 0,1 0 0,-1 0 0,1 0 0,-1-1 0,1 1 0,-1 0 0,1 0 0,-1-1 0,1 1 0,0 0 0,0-1 0,-1 1 0,1-1 0,0 1 0,0 0 0,0-1 0,-1 0 0,1 1 0,0-1 0,0 0 0,0 1 0,0-1 0,0 0 0,0 0 0,0 0 0,0 0 0,0 0 0,0 0 0,0 0 0,0 0 0,0 0 0,1 0 0,1-1 0,1 0 0,0 0 0,-1 0 0,0-1 0,1 1 0,-1-1 0,0 0 0,1 1 0,-1-1 0,5-5 0,-1 0 0,0-1 0,0 0 0,-1 0 0,0-1 0,-1 0 0,0 0 0,0 0 0,-1-1 0,0 1 0,0-1 0,-1 0 0,-1 0 0,0 0 0,0-1 0,-1 1 0,0 0 0,-1-1 0,0 1 0,-2-16 0,2 26 0,-1 0 0,1 0 0,0 0 0,0 0 0,-1 0 0,1 0 0,0 0 0,0 0 0,-1 0 0,1 0 0,0 0 0,-1 0 0,1 0 0,0 0 0,0 0 0,-1 0 0,1 0 0,0 0 0,0 0 0,-1 0 0,1 0 0,0 0 0,0 0 0,-1 1 0,1-1 0,0 0 0,0 0 0,-1 0 0,1 0 0,0 1 0,0-1 0,0 0 0,0 0 0,-1 1 0,1-1 0,0 0 0,0 0 0,0 0 0,0 1 0,0-1 0,0 0 0,0 1 0,0-1 0,0 0 0,0 0 0,0 1 0,-1-1 0,2 0 0,-1 0 0,0 1 0,0-1 0,-8 16 0,4-4 0,1 1 0,1-1 0,0 0 0,-1 24 0,3-34 0,0 0 0,0 0 0,0 0 0,0 0 0,1 0 0,-1 0 0,0 0 0,1 0 0,0 0 0,-1 0 0,1 0 0,0 0 0,0-1 0,0 1 0,0 0 0,0 0 0,0-1 0,1 1 0,-1-1 0,1 1 0,-1-1 0,1 1 0,-1-1 0,1 0 0,0 0 0,0 0 0,-1 0 0,1 0 0,0 0 0,0-1 0,0 1 0,0 0 0,0-1 0,0 0 0,0 1 0,4-1 0,1 0 0,0-1 0,1 0 0,-1 0 0,0 0 0,0-1 0,0 0 0,0 0 0,0-1 0,0 0 0,-1 0 0,1-1 0,-1 0 0,0 0 0,0 0 0,-1-1 0,10-9 0,-7 6 0,-1 0 0,-1 0 0,1 0 0,-1-1 0,-1 0 0,0-1 0,0 1 0,-1-1 0,0 0 0,0 0 0,1-11 0,-21 65 0,-3 13 0,18-52 0,0 1 0,0-1 0,1 1 0,0-1 0,0 1 0,0 0 0,1-1 0,-1 1 0,3 5 0,-2-9 0,0 0 0,0-1 0,0 1 0,0-1 0,0 1 0,0-1 0,1 1 0,-1-1 0,0 0 0,1 1 0,-1-1 0,1 0 0,0 0 0,-1 0 0,1 0 0,0 0 0,0-1 0,-1 1 0,1-1 0,0 1 0,0-1 0,0 1 0,0-1 0,0 0 0,0 0 0,0 0 0,0 0 0,1-1 0,7 1 0,-1-1 0,0-1 0,0 0 0,1 0 0,-1-1 0,-1 0 0,1 0 0,0-1 0,-1 0 0,0-1 0,0 0 0,0 0 0,-1-1 0,11-9 0,2-4 0,0-2 0,-1 0 0,23-36 0,-39 65 0,-4 7 0,-15 33-687,11-36-129,1-1 0,0 1-1,1 0 1,1 0 0,-1 0 0,1 16-1,14-26-18759</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4.594"/>
    </inkml:context>
    <inkml:brush xml:id="br0">
      <inkml:brushProperty name="width" value="0.025" units="cm"/>
      <inkml:brushProperty name="height" value="0.025" units="cm"/>
    </inkml:brush>
  </inkml:definitions>
  <inkml:trace contextRef="#ctx0" brushRef="#br0">1 0 19474,'0'0'9860,"10"10"-11370,20 16 486,-4-6-4535,50 31 0,-36-31 7318,-38-20-1549,-1 1 0,1-1 1,-1 1-1,1 0 0,-1-1 1,0 1-1,1 0 1,-1 0-1,0 0 0,0 0 1,1 0-1,-1 0 1,0 1-1,0-1 0,0 0 1,0 0-1,-1 1 1,1-1-1,0 1 0,-1-1 1,1 0-1,0 1 1,-1 0-1,0-1 0,1 1 1,-1-1-1,0 1 0,0 1 1,-1 3 900,0 0 1,0 0-1,0 0 0,-1-1 1,0 1-1,-3 6 0,-3 10 335,9-21-1460,0 0-1,1-1 1,0 1 0,-1-1-1,1 1 1,-1-1-1,1 0 1,0 1 0,-1-1-1,1 0 1,0 0-1,-1 0 1,4-1 0,-4 1-52,10 1-176,0 1-1,0 0 1,0 1 0,0-1-1,0 2 1,12 5 0,-20-8 283,-1 0 0,1 0 0,-1 0 0,1 1 0,-1-1 0,0 0 0,1 1 0,-1-1 0,0 1 0,0 0 0,0 0 0,0 0 0,-1 0 0,1 0 0,0 0 0,-1 0 0,1 1 0,-1-1 0,0 1 0,0-1 0,0 1 0,0-1 0,0 1 0,-1-1 0,1 1 0,-1 0 0,0 0 0,0-1 0,1 1 0,-2 0 0,1 2 0,-1-2-13,-1 0 0,1-1 0,-1 1 0,1-1 0,-1 1 1,0-1-1,0 0 0,0 0 0,0 0 0,-1 0 0,1 0 0,-1 0 0,1-1 1,-1 1-1,1-1 0,-6 3 0,-53 18 136,44-16-155,6-2-29,-1-1 1,1-1-1,-1 1 1,1-2-1,-22 1 1,26-3-1973,5-5-5732</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6.979"/>
    </inkml:context>
    <inkml:brush xml:id="br0">
      <inkml:brushProperty name="width" value="0.025" units="cm"/>
      <inkml:brushProperty name="height" value="0.025" units="cm"/>
    </inkml:brush>
  </inkml:definitions>
  <inkml:trace contextRef="#ctx0" brushRef="#br0">166 62 18257,'-1'-2'271,"0"-1"-1,-1 1 0,1 0 0,-1-1 0,0 1 1,0 0-1,0 0 0,0 0 0,0 0 1,-1 1-1,1-1 0,0 1 0,-1-1 1,1 1-1,-1 0 0,1 0 0,-1 0 0,0 0 1,0 0-1,1 1 0,-1-1 0,0 1 1,0-1-1,0 1 0,1 0 0,-1 0 1,0 1-1,0-1 0,0 1 0,1-1 0,-1 1 1,0 0-1,1 0 0,-1 0 0,0 0 1,1 0-1,-1 1 0,-1 1 0,-2 2-132,0-1-1,1 1 0,0 0 0,0 1 0,0-1 0,0 1 1,1 0-1,0 0 0,1 0 0,-1 1 0,1-1 1,0 1-1,-3 13 0,4-16-124,1 0 1,0 0-1,0 0 0,1 0 1,-1 0-1,1 0 0,0 0 1,0 0-1,0 0 0,1 0 1,0 0-1,-1 0 0,1 0 1,0-1-1,1 1 0,1 4 1,-1-6-7,0 0 1,0 0-1,0 0 1,0 0-1,0 0 1,0-1-1,1 1 0,-1-1 1,1 0-1,-1 0 1,1 0-1,-1 0 1,1 0-1,0 0 1,0 0-1,-1-1 1,1 0-1,0 1 0,0-1 1,0 0-1,-1-1 1,1 1-1,4-1 1,4-1 38,-1-1 0,1 0 0,-1 0 0,0-1 0,0-1-1,0 1 1,-1-2 0,1 1 0,-1-1 0,0-1 0,-1 0 0,0 0 0,0 0 0,0-1 0,-1 0 0,0-1 0,-1 0 0,0 0 0,0 0 0,-1-1 0,0 1 0,0-1 0,-2-1 0,1 1-1,-1 0 1,0-1 0,2-21 0,-6 32-37,1 0-1,0 0 0,0 0 1,-1-1-1,1 1 0,0 0 1,0 0-1,-1 0 0,1 0 1,0 0-1,-1 0 0,1-1 0,0 1 1,0 0-1,-1 0 0,1 0 1,0 0-1,-1 0 0,1 0 1,0 0-1,-1 0 0,1 0 1,0 0-1,-1 0 0,1 1 1,0-1-1,0 0 0,-1 0 1,1 0-1,0 0 0,-1 0 1,1 1-1,0-1 0,0 0 0,0 0 1,-1 0-1,1 1 0,0-1 1,0 0-1,0 0 0,-1 1 1,1-1-1,-6 8-8,0 0 0,1 0 0,0 0 0,1 1 0,0-1 0,0 1 0,1 0 0,0 0 0,-2 10 0,-1 6 0,2-1 0,-3 35 0,6-52 0,1 1 0,0-1 0,1 1 0,-1-1 0,1 0 0,1 1 0,-1-1 0,6 13 0,-6-17 0,1 0 0,-1 0 0,1 0 0,0-1 0,0 1 0,0 0 0,1-1 0,-1 1 0,1-1 0,-1 0 0,1 0 0,0 0 0,0 0 0,-1 0 0,2-1 0,-1 0 0,0 1 0,0-1 0,0 0 0,0 0 0,6 0 0,0 0 0,0 0 0,-1 0 0,1-1 0,0-1 0,0 0 0,0 0 0,0-1 0,-1 1 0,1-2 0,-1 0 0,1 0 0,-1 0 0,0-1 0,0 0 0,0 0 0,-1-1 0,0 0 0,0-1 0,8-7 0,-7 5 0,-1 1 0,0-1 0,0 0 0,-1 0 0,0-1 0,-1 0 0,0 0 0,0 0 0,-1 0 0,0-1 0,-1 0 0,0 0 0,-1 0 0,1 0 0,-2 0 0,1-16 0,-2 26 0,0 0 0,0 0 0,0 0 0,0 0 0,0 0 0,0 0 0,-1 0 0,1 0 0,0 1 0,0-1 0,0 0 0,0 0 0,0 0 0,0 0 0,-1 0 0,1 0 0,0 0 0,0 0 0,0 0 0,0 0 0,0 0 0,-1 0 0,1 0 0,0 0 0,0 0 0,0 0 0,0 0 0,0 0 0,-1 0 0,1 0 0,0-1 0,0 1 0,0 0 0,0 0 0,0 0 0,0 0 0,0 0 0,-1 0 0,1 0 0,0 0 0,0 0 0,0-1 0,0 1 0,0 0 0,0 0 0,0 0 0,0 0 0,0 0 0,0 0 0,0-1 0,0 1 0,0 0 0,0 0 0,0 0 0,0 0 0,0 0 0,0-1 0,0 1 0,0 0 0,0 0 0,0 0 0,0 0 0,0 0 0,0-1 0,0 1 0,0 0 0,0 0 0,0 0 0,-12 15 0,-8 23 0,17-30 0,0 1 0,0 0 0,1 0 0,0 0 0,-1 16 0,3-23 0,0-1 0,0 1 0,0 0 0,0 0 0,0-1 0,0 1 0,1 0 0,-1 0 0,1-1 0,-1 1 0,1 0 0,-1-1 0,1 1 0,0-1 0,0 1 0,0-1 0,0 1 0,0-1 0,0 0 0,0 1 0,1-1 0,-1 0 0,0 0 0,1 0 0,-1 0 0,1 0 0,-1 0 0,1 0 0,-1-1 0,1 1 0,0-1 0,-1 1 0,1-1 0,0 1 0,-1-1 0,4 0 0,5 1 0,-1-2 0,0 1 0,1-1 0,-1 0 0,0-1 0,0 0 0,0-1 0,0 0 0,0 0 0,-1-1 0,1 0 0,-1 0 0,9-7 0,-12 8 0,0-1 0,0 1 0,0-1 0,0-1 0,-1 1 0,0-1 0,0 1 0,0-1 0,0 0 0,-1-1 0,1 1 0,-2-1 0,1 1 0,0-1 0,-1 0 0,0 0 0,-1 0 0,1 0 0,-1 0 0,1-10 0,-6 12 0,-5 11 0,-6 12 0,11-13 10,1 0 0,1 0 0,-1 0 0,1 0 0,0 1 0,1-1 0,-1 1 0,1-1 1,1 1-1,-1-1 0,1 1 0,1 10 0,-1-14-29,1-1 0,0 1 1,-1-1-1,1 0 0,0 1 1,0-1-1,1 0 0,-1 0 1,0 0-1,1 0 0,-1 0 1,1 0-1,0 0 0,-1 0 1,1 0-1,0-1 0,0 1 0,0-1 1,1 0-1,-1 1 0,0-1 1,0 0-1,1 0 0,-1 0 1,1-1-1,-1 1 0,0-1 1,1 1-1,-1-1 0,1 0 1,0 0-1,-1 0 0,1 0 1,3-1-1,-4 1-403,1 0 0,-1 0 0,0 0 0,0-1 0,0 1 0,0-1 0,0 1 0,1-1 0,-1 0 0,0 0 0,-1 0 0,1 0 0,0 0 0,0 0 0,0-1 0,-1 1 0,1-1 0,0 1 0,-1-1 0,3-3 0,12-22-6721</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7.352"/>
    </inkml:context>
    <inkml:brush xml:id="br0">
      <inkml:brushProperty name="width" value="0.025" units="cm"/>
      <inkml:brushProperty name="height" value="0.025" units="cm"/>
    </inkml:brush>
  </inkml:definitions>
  <inkml:trace contextRef="#ctx0" brushRef="#br0">31 0 22389,'0'0'7335,"-30"48"-8520,40-29-3459,4 0-5222</inkml:trace>
  <inkml:trace contextRef="#ctx0" brushRef="#br0" timeOffset="1">600 65 22261,'0'0'5253,"-36"78"-2723,24-39-1216,2 1-482,4-1-639,6 0-193,0-4-1089,13-3-961,3-4-673,2-5-1345,-3-8-1729,-2-6-5798</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7.679"/>
    </inkml:context>
    <inkml:brush xml:id="br0">
      <inkml:brushProperty name="width" value="0.025" units="cm"/>
      <inkml:brushProperty name="height" value="0.025" units="cm"/>
    </inkml:brush>
  </inkml:definitions>
  <inkml:trace contextRef="#ctx0" brushRef="#br0">1 171 22549,'0'0'9417,"55"-26"-8616,-11 11-801,10 1 0,3 0 0,0 0 0,-5-1 0,-6 5 0,-9 0-320,-10-1-2147,-12-1-1376,-11-1-1923,-4-4-8135</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8.034"/>
    </inkml:context>
    <inkml:brush xml:id="br0">
      <inkml:brushProperty name="width" value="0.025" units="cm"/>
      <inkml:brushProperty name="height" value="0.025" units="cm"/>
    </inkml:brush>
  </inkml:definitions>
  <inkml:trace contextRef="#ctx0" brushRef="#br0">0 48 20980,'0'0'11659,"90"-43"-11531,-34 40-128,8 2 0,-4 1 0,-4 0-384,-8 0-1987,-9 0-2689,-8 0-3140</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8.423"/>
    </inkml:context>
    <inkml:brush xml:id="br0">
      <inkml:brushProperty name="width" value="0.025" units="cm"/>
      <inkml:brushProperty name="height" value="0.025" units="cm"/>
    </inkml:brush>
  </inkml:definitions>
  <inkml:trace contextRef="#ctx0" brushRef="#br0">0 25 17424,'0'0'7501,"3"11"-5019,-1-5-2269,18 47 2093,-19-50-2194,1 0 0,0 0 0,0-1 0,0 1-1,0-1 1,1 1 0,-1-1 0,0 0 0,1 0 0,0 0 0,-1 0 0,1 0-1,0 0 1,0-1 0,0 1 0,0-1 0,1 0 0,4 1 0,0-1-84,1 0 1,-1-1-1,1 0 1,0 0 0,-1-1-1,1 0 1,-1 0-1,1-1 1,-1 0 0,0-1-1,0 1 1,10-6-1,6-5 66,0-1 0,32-25 0,7-4-32,-62 42-62,0 0 0,1 0 0,-1 0 0,0 1 0,1-1 0,-1 0 0,0 1 0,1-1 0,-1 1 0,1 0 0,-1-1 0,1 1 0,-1 0 0,1 0 0,-1 0 0,3 0 0,-3 1 0,-1-1 0,1 0 0,0 1 0,0-1 0,-1 1 0,1-1 0,0 1 0,-1-1 0,1 1 0,-1 0 0,1-1 0,0 1 0,-1 0 0,0-1 0,1 1 0,-1 0 0,1 0 0,-1-1 0,0 1 0,1 0 0,-1 1 0,1 5 0,0 1 0,0 0 0,0 0 0,-1-1 0,-2 11 0,2 3 0,0-4 0,-1-3 0,1 0 0,1 1 0,0-1 0,5 18 0,-6-30 0,0 0 0,1-1 0,-1 1 0,1 0 0,-1-1 0,1 1 0,-1-1 0,1 1 0,0-1 0,0 1 0,0-1 0,0 1 0,0-1 0,0 0 0,0 0 0,0 1 0,1-1 0,-1 0 0,0 0 0,1 0 0,-1 0 0,1-1 0,-1 1 0,1 0 0,0 0 0,-1-1 0,1 1 0,-1-1 0,1 0 0,0 1 0,-1-1 0,1 0 0,0 0 0,0 0 0,-1 0 0,1 0 0,0-1 0,-1 1 0,1 0 0,0-1 0,-1 0 0,1 1 0,-1-1 0,3-1 0,28-21-1810,7-27-5541,-23 24-1105</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8.765"/>
    </inkml:context>
    <inkml:brush xml:id="br0">
      <inkml:brushProperty name="width" value="0.025" units="cm"/>
      <inkml:brushProperty name="height" value="0.025" units="cm"/>
    </inkml:brush>
  </inkml:definitions>
  <inkml:trace contextRef="#ctx0" brushRef="#br0">56 0 18257,'0'0'7196,"-5"13"-5306,-7 25-1108,1 1-1,2 0 1,2 1-1,-2 44 1,7-40-653,2-1 0,2 1 0,2-1 1,19 83-1,-21-115-326,2 1-523,-1 1 1,-1 0-1,2 25 1,-18-86-5265,-5-34-2985,9 37 481</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19.697"/>
    </inkml:context>
    <inkml:brush xml:id="br0">
      <inkml:brushProperty name="width" value="0.025" units="cm"/>
      <inkml:brushProperty name="height" value="0.025" units="cm"/>
    </inkml:brush>
  </inkml:definitions>
  <inkml:trace contextRef="#ctx0" brushRef="#br0">152 107 8936,'0'0'2606,"4"-10"383,-3 5-2412,14-44 2671,-15 47-2773,1-1-1,-1 0 1,0 1-1,1-1 1,-1 0-1,-1 1 0,1-1 1,0 0-1,-1 1 1,1-1-1,-2-3 0,1 6-374,1-1-1,-1 0 1,0 1-1,0-1 1,0 0-1,1 1 1,-1-1-1,0 1 1,0-1-1,0 1 1,0 0-1,0-1 1,0 1-1,0 0 1,0 0-1,0-1 1,0 1-1,0 0 0,0 0 1,0 0-1,0 0 1,0 1-1,0-1 1,0 0-1,0 0 1,-2 1-1,-27 11 98,20-2-54,0 0 1,1 0-1,-1 1 0,2 1 1,0-1-1,0 1 0,1 1 1,1-1-1,0 1 0,0 0 1,2 1-1,-1-1 0,2 1 1,0 0-1,-2 26 0,2-13 205,2 0 0,0 0 0,2 0 0,2 0 0,0-1 0,1 1 0,12 38 0,26 38 26,-31-80-316,-1 1 0,0 1-1,-2 0 1,-1 0 0,5 37 0,-11-60-42,-1 0 0,0 0 1,1 0-1,-1-1 0,0 1 1,0 0-1,0 0 0,-1 0 0,1 0 1,0 0-1,-1 0 0,1-1 1,-2 3-1,2-4-53,-1 1 0,1-1 0,-1 0 0,1 0 0,-1 0 0,1-1 0,-1 1 0,1 0 0,0 0 1,-1 0-1,1 0 0,-1 0 0,1 0 0,-1-1 0,1 1 0,0 0 0,-1 0 0,1-1 0,0 1 0,-1 0 0,1 0 0,0-1 0,-1 1 0,1 0 0,0-1 0,-1 1 0,1-1 0,0 1 0,0 0 1,0-1-1,-1 0 0,-26-49-6921,9 14 1059,-2-5-1521</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0.072"/>
    </inkml:context>
    <inkml:brush xml:id="br0">
      <inkml:brushProperty name="width" value="0.025" units="cm"/>
      <inkml:brushProperty name="height" value="0.025" units="cm"/>
    </inkml:brush>
  </inkml:definitions>
  <inkml:trace contextRef="#ctx0" brushRef="#br0">1 27 8104,'0'0'19538,"71"-26"-18769,-38 28-609,6 7-128,2-1-480,4 1-2211,-3-6-2370,1-3-4772</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0.413"/>
    </inkml:context>
    <inkml:brush xml:id="br0">
      <inkml:brushProperty name="width" value="0.025" units="cm"/>
      <inkml:brushProperty name="height" value="0.025" units="cm"/>
    </inkml:brush>
  </inkml:definitions>
  <inkml:trace contextRef="#ctx0" brushRef="#br0">161 1 16015,'0'0'5056,"-10"0"-4357,5 0-594,0-1 0,0 1 1,0 1-1,0-1 0,0 1 0,0 0 0,0 0 1,0 1-1,0-1 0,0 1 0,1 0 0,-1 0 1,1 1-1,-1-1 0,1 1 0,-5 4 0,-56 62 4796,68-95-4300,-1 15-4184,-2 5-5025,0-1-958</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0.770"/>
    </inkml:context>
    <inkml:brush xml:id="br0">
      <inkml:brushProperty name="width" value="0.025" units="cm"/>
      <inkml:brushProperty name="height" value="0.025" units="cm"/>
    </inkml:brush>
  </inkml:definitions>
  <inkml:trace contextRef="#ctx0" brushRef="#br0">1 3 15118,'0'0'13474,"0"-1"-13461,0 1 0,0 0 0,0 0-1,1 0 1,-1 0 0,0-1-1,0 1 1,0 0 0,0 0 0,1 0-1,-1 0 1,0 0 0,0 0 0,0 0-1,1 0 1,-1 0 0,0 0 0,0-1-1,0 1 1,1 0 0,-1 0-1,0 0 1,0 0 0,0 0 0,1 1-1,-1-1 1,0 0 0,0 0 0,0 0-1,1 0 1,-1 0 0,0 0-1,0 0 1,0 0 0,1 0 0,-1 0-1,0 1 1,0-1 0,0 0 0,0 0-1,0 0 1,1 0 0,-1 0 0,0 1-1,0-1 1,0 0 0,0 0-1,0 0 1,0 1 0,0-1 0,0 0-1,0 0 1,1 0 0,-1 1 0,0-1-1,0 0 1,0 0 0,0 0-1,0 1 1,0-1 0,0 0 0,0 0-1,-1 0 1,1 1 0,2 11 375,-1 0-1,-1 1 1,0-1 0,-3 23 0,0 6 347,1 24-486,-1 242 175,14-252-424,-10-52 0,0 0 0,0 1 0,0-1 0,1 0 0,-1 0 0,1-1 0,-1 1 0,1 0 0,0 0 0,0-1 0,1 1 0,-1-1 0,0 0 0,5 4 0,-6-6-161,-1 0 1,1 0-1,-1 0 1,1 0-1,-1 0 0,1 0 1,-1 0-1,1-1 1,-1 1-1,1 0 0,-1 0 1,1 0-1,-1 0 1,1-1-1,-1 1 0,1 0 1,-1-1-1,0 1 1,1 0-1,-1-1 0,0 1 1,1 0-1,-1-1 0,0 1 1,1-1-1,-1 1 1,0 0-1,0-1 0,1 1 1,-1-1-1,0 1 1,0-1-1,0 1 0,0-1 1,0 1-1,0-1 1,1 1-1,-1-1 0,0 1 1,-1-1-1,1 1 1,0-1-1,0 1 0,0-1 1,0 1-1,-1-2 1,2-1-1794,1-19-6769</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1.270"/>
    </inkml:context>
    <inkml:brush xml:id="br0">
      <inkml:brushProperty name="width" value="0.025" units="cm"/>
      <inkml:brushProperty name="height" value="0.025" units="cm"/>
    </inkml:brush>
  </inkml:definitions>
  <inkml:trace contextRef="#ctx0" brushRef="#br0">145 309 18001,'0'0'14366,"-8"-7"-13987,6 4-377,-1 0 1,-1 1 0,1 0-1,0-1 1,-1 1 0,1 0-1,-1 1 1,1-1 0,-5-1-1,6 3-2,-1 0 0,1 0 0,0 0-1,0 0 1,-1 0 0,1 0 0,0 1 0,0-1-1,-1 1 1,1-1 0,0 1 0,0 0-1,0 0 1,0 0 0,0 0 0,0 1 0,0-1-1,0 0 1,1 1 0,-1-1 0,0 1-1,1 0 1,-3 2 0,-1 3 0,0-1 0,0 1 0,0-1 0,1 1 0,0 1 0,1-1 0,-1 0 0,1 1 0,1 0 0,-1 0 0,2 0 0,-1 0 0,0 12 0,1-19 0,1 1 0,0-1 0,1 1 0,-1-1 0,0 0 0,0 1 0,0-1 0,1 1 0,-1-1 0,1 0 0,-1 1 0,1-1 0,0 0 0,-1 1 0,1-1 0,0 0 0,0 0 0,0 0 0,0 0 0,0 0 0,0 0 0,0 0 0,0 0 0,0 0 0,2 0 0,1 1 0,-1-1 0,1 1 0,0-1 0,-1 0 0,1-1 0,0 1 0,0-1 0,-1 1 0,8-1 0,-3-1 0,1 1 0,-1-1 0,1-1 0,-1 0 0,0 0 0,1 0 0,-1-1 0,11-6 0,-6 0 2,-1 0-1,0-1 1,0 0-1,12-15 1,-19 21-5,-1-1 0,-1 0 0,1 0 1,-1 0-1,0 0 0,0 0 0,0-1 0,-1 1 0,1-1 0,-1 0 1,-1 0-1,1 0 0,0-11 0,-14 51-1016,2-12 837,9-18 69,0 1 0,-1 0 1,2 0-1,-1-1 0,0 1 0,1 0 1,0 0-1,0 0 0,0 0 0,1 0 1,0 0-1,2 7 0,-2-10 66,0 0 0,0-1 1,0 1-1,1 0 0,-1-1 0,0 1 1,1-1-1,0 0 0,-1 1 0,1-1 0,0 0 1,-1 0-1,1 0 0,0 0 0,0 0 1,0 0-1,0-1 0,0 1 0,0-1 0,0 1 1,0-1-1,0 0 0,0 0 0,0 0 1,1 0-1,-1 0 0,0 0 0,0 0 0,0-1 1,0 1-1,2-2 0,3 0 27,0 0 1,0 0-1,-1-1 0,1 0 0,-1-1 1,0 1-1,0-1 0,0-1 0,0 1 0,-1-1 1,1 0-1,-1 0 0,0 0 0,-1-1 1,0 0-1,1 0 0,-2 0 0,1 0 1,4-13-1,3-4 333,-2 0 0,-1-2-1,-1 1 1,6-33 0,-7 15 1032,0-87 1,-5 129-1343,-1-1 0,0 1 0,0 0 0,0 0 0,0 0 0,0-1 0,0 1 0,1 0 0,-1 0 0,0-1 0,0 1 0,0 0 0,0 0 1,0-1-1,0 1 0,0 0 0,0 0 0,0-1 0,0 1 0,0 0 0,0 0 0,0-1 0,-1 1 0,1 0 0,0 0 0,0-1 0,0 1 0,0 0 0,0 0 1,0 0-1,-1-1 0,1 1 0,0 0 0,0 0 0,0 0 0,-1 0 0,1-1 0,0 1 0,0 0 0,0 0 0,-1 0 0,1 0 0,0 0 0,0 0 0,-1 0 1,1-1-1,0 1 0,0 0 0,-1 0 0,1 0 0,-11 14 101,-9 26-28,9-8-76,0 1 0,3 0 0,0 1 0,2 0 0,2 0 0,-1 63 0,6-94 0,-1 1 0,0-1 0,1 0 0,0 0 0,0 0 0,0 1 0,0-1 0,0 0 0,0 0 0,1 0 0,0-1 0,0 1 0,-1 0 0,1-1 0,1 1 0,-1-1 0,0 1 0,1-1 0,-1 0 0,1 0 0,0 0 0,4 2 0,-5-3 0,-1-1 0,1 1 0,1 0 0,-1-1 0,0 0 0,0 1 0,0-1 0,0 0 0,0 0 0,0 0 0,0 0 0,0 0 0,0-1 0,0 1 0,1-1 0,-1 1 0,0-1 0,-1 0 0,1 0 0,0 1 0,0-1 0,0-1 0,0 1 0,-1 0 0,1 0 0,0-1 0,-1 1 0,1-1 0,-1 1 0,0-1 0,0 0 0,1 1 0,-1-1 0,0 0 0,1-3 0,3-7 0,0 0 0,-1 0 0,-1 0 0,0-1 0,0 1 0,-1-1 0,-1 0 0,0 1 0,-1-1 0,0 0 0,-4-24 0,4 37 0,0-1 0,0 1 0,0 0 0,0 0 0,0-1 0,0 1 0,0 0 0,0-1 0,0 1 0,0 0 0,0 0 0,0-1 0,0 1 0,-1 0 0,1 0 0,0-1 0,0 1 0,0 0 0,0 0 0,-1-1 0,1 1 0,0 0 0,0 0 0,0 0 0,-1-1 0,1 1 0,0 0 0,0 0 0,-1 0 0,1 0 0,0 0 0,0-1 0,-1 1 0,1 0 0,0 0 0,-1 0 0,1 0 0,0 0 0,-8 10 0,-1 18 0,8-24 0,0 0 0,1 1 0,0-1 0,0 1 0,0-1 0,0 1 0,1-1 0,0 1 0,0-1 0,0 1 0,0-1 0,1 0 0,0 0 0,0 0 0,0 0 0,0 0 0,3 4 0,-2-5 0,1 0 0,-1-1 0,1 1 0,0-1 0,-1 0 0,1 0 0,0 0 0,0 0 0,1-1 0,-1 0 0,0 1 0,0-2 0,1 1 0,-1 0 0,1-1 0,-1 0 0,7 0 0,-5-1 0,1 1 0,-1-1 0,0 0 0,0 0 0,0 0 0,0-1 0,0 0 0,-1 0 0,1-1 0,0 0 0,-1 0 0,0 0 0,0 0 0,0-1 0,0 0 0,0 0 0,-1 0 0,1-1 0,-1 0 0,0 1 0,-1-1 0,1-1 0,-1 1 0,0 0 0,-1-1 0,1 0 0,2-9 0,-16 47 0,6-18 0,0 0 0,1 0 0,0 1 0,1-1 0,1 1 0,0 0 0,1 24 0,1-38-130,0 0 1,0 0-1,0 0 1,0 0-1,0 0 1,0 0-1,1 0 1,-1 0-1,0 0 1,1 0-1,-1 0 1,1 0-1,-1 0 0,1 0 1,-1 0-1,1 0 1,0 0-1,-1-1 1,1 1-1,0 0 1,0 0-1,0-1 1,-1 1-1,1-1 1,0 1-1,0 0 1,0-1-1,0 0 0,0 1 1,0-1-1,0 0 1,0 1-1,0-1 1,0 0-1,0 0 1,1 0-1,-1 0 1,0 0-1,0 0 1,0 0-1,0 0 0,0 0 1,0-1-1,0 1 1,0 0-1,0-1 1,0 1-1,2-2 1,7-12-7137</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1.613"/>
    </inkml:context>
    <inkml:brush xml:id="br0">
      <inkml:brushProperty name="width" value="0.025" units="cm"/>
      <inkml:brushProperty name="height" value="0.025" units="cm"/>
    </inkml:brush>
  </inkml:definitions>
  <inkml:trace contextRef="#ctx0" brushRef="#br0">27 1 5862,'0'0'23862,"-27"72"-23862,27-45-2242,10 3-4036,4-3-7303</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1.967"/>
    </inkml:context>
    <inkml:brush xml:id="br0">
      <inkml:brushProperty name="width" value="0.025" units="cm"/>
      <inkml:brushProperty name="height" value="0.025" units="cm"/>
    </inkml:brush>
  </inkml:definitions>
  <inkml:trace contextRef="#ctx0" brushRef="#br0">202 4 10666,'-8'-1'13645,"-5"-1"-12693,1 1 0,-1 1-1,0 0 1,1 1 0,-1 1 0,-21 4-1,29-5-879,1 0 0,-1 1 0,1-1-1,0 1 1,0 0 0,0 0 0,0 0-1,0 1 1,0-1 0,0 1 0,1 0-1,-1 0 1,1 0 0,0 1 0,0-1-1,0 1 1,0 0 0,1 0 0,0 0-1,-1 0 1,1 0 0,1 0 0,-1 0-1,-1 6 1,3-9-72,0 0 0,0 0 0,0 0 0,-1 0 0,1 0 0,1 0 0,-1 0 0,0 0 0,0 0 0,0 0 0,0 0 0,1 0 0,-1 0 0,0-1 0,1 1 0,-1 0 0,1 0 0,-1 0 0,1 0 0,-1-1 0,1 1 0,-1 0 0,1 0 0,0-1 0,0 1 0,28 11 0,38-8 0,-60-4 0,8-1 0,-1-1 0,1 0 0,0-1 0,-1-1 0,0-1 0,0 0 0,0 0 0,13-8 0,-7 3 0,2 2 0,24-8 0,-45 16 0,-1 0 0,1 1 0,-1-1 0,0 0 0,1 0 0,-1 1 0,0-1 0,1 0 0,-1 1 0,0-1 0,1 0 0,-1 1 0,0-1 0,1 0 0,-1 1 0,0-1 0,0 1 0,0-1 0,1 1 0,-1-1 0,0 0 0,0 1 0,0-1 0,0 1 0,0-1 0,0 1 0,0-1 0,0 1 0,0-1 0,0 1 0,0-1 0,0 1 0,0 18 0,0-18 0,0 1 0,0-1 0,0 1 0,1 0 0,-1-1 0,1 1 0,-1-1 0,1 1 0,0 0 0,0-1 0,0 0 0,-1 1 0,2-1 0,-1 1 0,0-1 0,0 0 0,0 0 0,0 0 0,1 0 0,-1 0 0,1 0 0,-1 0 0,0 0 0,1 0 0,0 0 0,-1-1 0,1 1 0,-1-1 0,1 1 0,0-1 0,-1 0 0,1 0 0,0 0 0,2 0 0,12 2 0,0-2 0,30-2 0,-16 1 0,-16 0-63,27 0-883,-40 1 828,0 0-1,0 0 1,0 0-1,1 0 1,-1 1-1,0-1 1,0 0-1,0 0 1,0 1-1,0-1 1,0 0-1,1 1 1,-1 0-1,0-1 1,0 1-1,0-1 0,0 1 1,-1 0-1,1 0 1,0 0-1,0-1 1,0 1-1,-1 0 1,2 1-1,-2 3-6671</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3.040"/>
    </inkml:context>
    <inkml:brush xml:id="br0">
      <inkml:brushProperty name="width" value="0.025" units="cm"/>
      <inkml:brushProperty name="height" value="0.025" units="cm"/>
    </inkml:brush>
  </inkml:definitions>
  <inkml:trace contextRef="#ctx0" brushRef="#br0">82 239 11243,'8'-8'2615,"-1"1"-2140,11-10 1843,0-1-1,20-28 1,-35 41-1914,1 1-1,-1-1 1,0 0 0,0 0 0,-1 0 0,1 0 0,-1 0 0,0 0 0,0-1 0,-1 1 0,0-1 0,0 1 0,0-1 0,-1 0 0,0 1 0,0-1 0,0 0 0,-1-7 0,0 12-351,0 0 0,1 0 0,-1 0 0,0 1 0,0-1 0,1 0 1,-1 0-1,0 0 0,0 1 0,0-1 0,0 0 0,0 1 0,0-1 0,0 1 1,0-1-1,-1 1 0,1 0 0,0-1 0,0 1 0,0 0 0,0 0 0,0 0 1,-1 0-1,1 0 0,0 0 0,-2 0 0,-34 7 178,28-2-225,0 0 1,-1 1-1,2 0 0,-1 0 0,1 1 0,0 0 0,0 1 0,1 0 1,0 0-1,1 0 0,-1 1 0,2 0 0,-1 1 0,1-1 0,1 1 1,-1 0-1,2 0 0,-1 0 0,-2 18 0,6-27 0,0 1-1,0-1 1,0 0 0,1 1-1,-1-1 1,1 0 0,-1 0-1,0 1 1,1-1 0,0 0-1,-1 0 1,1 0 0,0 1-1,0-1 1,-1 0 0,1 0-1,0 0 1,0-1 0,0 1-1,0 0 1,0 0 0,0 0-1,1-1 1,-1 1 0,0-1-1,0 1 1,0-1 0,1 1-1,-1-1 1,0 1 0,1-1-1,-1 0 1,0 0 0,1 0-1,-1 0 1,0 0 0,1 0-1,1-1 1,6 1 48,-1 0 0,0-1 0,0 0 0,1-1 0,9-3 0,-2-1 11,0-1 0,-1-1 0,1-1 1,-1 0-1,-1 0 0,0-2 0,21-20 1,-24 21-37,-1 0 1,0-1-1,0-1 1,-1 0-1,-1 0 1,0 0-1,-1-1 0,0 0 1,6-19-1,-41 101-447,21-55 421,0 0 0,1 0 0,1 0 0,0 1 0,2 0 0,-1 0-1,-2 27 1,7-41-42,-1 0-1,0-1 0,0 1 0,1 0 1,-1 0-1,0 0 0,1 0 0,-1-1 1,0 1-1,1 0 0,0 0 0,-1-1 1,1 1-1,-1 0 0,1-1 0,0 1 1,-1-1-1,1 1 0,0-1 0,-1 1 1,1-1-1,0 1 0,0-1 0,0 0 1,0 1-1,-1-1 0,1 0 0,0 0 1,0 1-1,0-1 0,0 0 0,0 0 1,0 0-1,0 0 0,-1 0 0,1 0 1,0-1-1,0 1 0,0 0 0,0 0 1,0-1-1,-1 1 0,1 0 0,0-1 1,1 0-1,44-20-2760,-32 11 500,-1-1 1,0-1-1,20-22 1,3-11-6077</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3.381"/>
    </inkml:context>
    <inkml:brush xml:id="br0">
      <inkml:brushProperty name="width" value="0.025" units="cm"/>
      <inkml:brushProperty name="height" value="0.025" units="cm"/>
    </inkml:brush>
  </inkml:definitions>
  <inkml:trace contextRef="#ctx0" brushRef="#br0">76 0 15855,'0'0'3139,"-2"10"-956,-21 65 450,-16 63 803,35-121-2972,1 1 0,1 0-1,1-1 1,0 1 0,4 34-1,-3-50-450,0 1-1,0-1 0,0 0 0,1 0 0,-1 1 0,1-1 0,-1 0 1,1 0-1,0 0 0,0 0 0,0 0 0,0 0 0,0 0 0,1 0 1,-1 0-1,1 0 0,-1-1 0,1 1 0,0-1 0,-1 1 0,1-1 1,0 1-1,0-1 0,0 0 0,0 0 0,0 0 0,0 0 0,0 0 1,0-1-1,1 1 0,-1-1 0,0 1 0,0-1 0,1 0 0,-1 0 1,0 0-1,0 0 0,1 0 0,-1 0 0,0-1 0,0 1 0,1-1 1,-1 0-1,2 0 0,4-2 5,0 0 0,0-1-1,0 1 1,0-1 0,-1-1 0,0 0 0,0 0-1,0 0 1,-1-1 0,9-8 0,3-11-4,-1-1 0,-1-1 1,-2 0-1,0 0 1,-2-1-1,-1-1 0,-2 0 1,0-1-1,6-50 0,-61 210 345,37-99-105,1 0-1,1 1 1,2 0 0,1 0-1,0 53 1,5-82-449,-1-1 0,1 1-1,0-1 1,-1 0 0,1 1 0,0-1-1,1 0 1,-1 0 0,0 1 0,1-1-1,-1 0 1,1 0 0,-1-1 0,1 1-1,0 0 1,0 0 0,0-1 0,0 1-1,0-1 1,0 0 0,0 0 0,1 1-1,-1-1 1,0-1 0,1 1 0,-1 0-1,0-1 1,1 1 0,-1-1 0,1 0-1,-1 1 1,1-1 0,-1 0 0,1-1-1,-1 1 1,1 0 0,-1-1 0,1 1-1,-1-1 1,1 0 0,3-2 0,14-12-6905</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4.175"/>
    </inkml:context>
    <inkml:brush xml:id="br0">
      <inkml:brushProperty name="width" value="0.025" units="cm"/>
      <inkml:brushProperty name="height" value="0.025" units="cm"/>
    </inkml:brush>
  </inkml:definitions>
  <inkml:trace contextRef="#ctx0" brushRef="#br0">20 48 19410,'-1'9'2920,"1"-3"-2573,-2 1 501,1 0 0,1 0 0,0 0 0,0 0 0,0 1 0,3 12 0,-3-18-726,1 0 0,0 1 0,0-1 0,0 0 0,0 0 0,1 0 0,-1 0 0,1 0 0,-1 0 0,1 0 0,-1 0 0,1-1 0,0 1 1,0-1-1,0 1 0,0-1 0,0 0 0,0 0 0,0 1 0,0-2 0,1 1 0,-1 0 0,0 0 0,1-1 0,-1 1 0,1-1 0,3 1 0,0-1-92,1 1 0,-1-1 0,1 0 0,-1-1 0,1 0 0,-1 0 0,1 0 1,-1 0-1,0-1 0,0 0 0,0-1 0,0 1 0,0-1 0,0-1 0,8-5 0,-11 7-20,0-1-1,0 0 1,0 1 0,0-2 0,0 1 0,-1 0 0,0 0 0,1-1-1,-1 0 1,0 1 0,-1-1 0,1 0 0,-1 0 0,1 0 0,-1 0-1,0 0 1,-1 0 0,1 0 0,-1 0 0,0 0 0,0 0 0,0-1-1,0 1 1,-1 0 0,-1-7 0,1 10-10,1-1 0,-1 0 0,1 0 0,-1 0 0,0 1 0,1-1 0,-1 0 0,0 1 0,0-1 0,-1 0 0,1 1 0,0 0 0,0-1 0,-1 1 0,1 0 0,-1-1 0,1 1 0,-1 0 0,1 0 0,-1 0 0,0 0 0,1 1 0,-1-1 0,0 0 0,0 1 0,0-1 0,1 1 0,-1 0 0,0 0 0,0-1 0,0 1 0,0 0 0,0 0 0,0 1 0,0-1 0,1 0 0,-1 1 0,0-1 0,0 1 0,0 0 0,1-1 0,-4 3 0,-2 0 0,0 0 0,0 0 0,0 1 0,1 0 0,-1 1 0,1-1 0,0 1 0,0 0 0,-6 8 0,0 3 0,0 1 0,1 1 0,-13 27 0,21-39 0,0 1 0,0-1 0,1 1 0,0-1 0,0 1 0,1 0 0,0 0 0,0 0 0,0 0 0,1-1 0,0 1 0,1 0 0,-1 0 0,3 8 0,-2-13 0,0 0 0,1 0 0,-1 0 0,1 0 0,0 0 0,0 0 0,-1 0 0,1-1 0,0 1 0,1-1 0,-1 0 0,0 1 0,0-1 0,0 0 0,1 0 0,-1 0 0,1-1 0,-1 1 0,1 0 0,-1-1 0,1 0 0,-1 0 0,1 1 0,-1-2 0,1 1 0,-1 0 0,1 0 0,2-1 0,4 0 0,0 0 0,0-1 0,0 0 0,0 0 0,-1-1 0,15-6 0,-9 0 0,0-1 0,-1-1 0,0 0 0,0-1 0,-1-1 0,-1 0 0,0 0 0,-1-1 0,0 0 0,-1-1 0,-1 0 0,0-1 0,-1 1 0,-1-1 0,8-33 0,-42 106 0,-1-1 0,25-46 0,0 0 0,1 0 0,0 0 0,-2 22 0,5-30 0,-1-1 0,1 1 0,0 0 0,0 0 0,0-1 0,0 1 0,0 0 0,1 0 0,-1-1 0,0 1 0,1 0 0,-1-1 0,1 1 0,0 0 0,-1-1 0,1 1 0,0-1 0,0 1 0,0-1 0,0 0 0,0 1 0,0-1 0,1 0 0,-1 0 0,0 0 0,1 0 0,-1 0 0,1 0 0,-1 0 0,1 0 0,-1 0 0,1-1 0,0 1 0,-1-1 0,1 1 0,0-1 0,-1 1 0,3-1 0,3 0 0,0 1 0,0-1 0,0-1 0,0 1 0,0-1 0,0-1 0,0 1 0,0-1 0,0 0 0,0-1 0,-1 0 0,1 0 0,-1 0 0,0-1 0,0 1 0,0-2 0,7-6 0,4-5 0,-1-2 0,-1 0 0,24-38 0,-21 31 0,-15 60 0,-6 60 0,4-93 0,-1-1 0,0 0 0,1 0 0,-1 1 0,1-1 0,-1 0 0,1 0 0,0 0 0,-1 0 0,1 0 0,0 0 0,0 0 0,0 0 0,0 0 0,0 0 0,0 0 0,0-1 0,0 1 0,0 0 0,0-1 0,0 1 0,0-1 0,1 1 0,-1-1 0,0 1 0,0-1 0,1 0 0,-1 0 0,0 0 0,0 0 0,1 0 0,-1 0 0,0 0 0,1 0 0,-1 0 0,2-1 0,53-9 0,9-14 0,-48 16 0,0 1 0,0 1 0,0 1 0,1 0 0,0 1 0,23-1 0,-40 4 0,0 1 0,0 0 0,0 0 0,0 0 0,0 1 0,0-1 0,0 0 0,-1 0 0,1 0 0,0 1 0,0-1 0,0 0 0,0 1 0,0-1 0,-1 1 0,1-1 0,0 1 0,0-1 0,-1 1 0,1 0 0,0-1 0,-1 1 0,1 0 0,-1 0 0,1-1 0,0 2 0,2 27 0,-22 43 0,13-52 0,6 1 0,1-21 0,-1 1 0,0-1 0,0 0 0,1 1 0,-1-1 0,0 0 0,1 0 0,-1 0 0,0 1 0,1-1 0,-1 0 0,0 0 0,1 0 0,-1 0 0,1 1 0,-1-1 0,0 0 0,1 0 0,-1 0 0,0 0 0,1 0 0,-1 0 0,1 0 0,-1 0 0,0 0 0,1 0 0,-1-1 0,1 1 0,0 0 0,0-1 0,1 1 0,-1-1 0,0 0 0,1 0 0,-1 0 0,0 0 0,0 0 0,1 0 0,-1 0 0,0 0 0,0-1 0,0 1 0,0 0 0,0-1 0,-1 1 0,1-1 0,0 1 0,-1 0 0,1-1 0,-1 0 0,1-1 0,0-14-1138,-3-2-3740,-7-7-4064</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4.552"/>
    </inkml:context>
    <inkml:brush xml:id="br0">
      <inkml:brushProperty name="width" value="0.025" units="cm"/>
      <inkml:brushProperty name="height" value="0.025" units="cm"/>
    </inkml:brush>
  </inkml:definitions>
  <inkml:trace contextRef="#ctx0" brushRef="#br0">0 1 19122,'0'0'13645,"59"33"-13645,-43-19-3491,-2-1-4261,-3 1-9288</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4.909"/>
    </inkml:context>
    <inkml:brush xml:id="br0">
      <inkml:brushProperty name="width" value="0.025" units="cm"/>
      <inkml:brushProperty name="height" value="0.025" units="cm"/>
    </inkml:brush>
  </inkml:definitions>
  <inkml:trace contextRef="#ctx0" brushRef="#br0">60 80 25400,'0'0'3833,"9"0"-876,1 0-2707,71-3 218,-76 3-476,0-1-1,0 0 0,0 0 0,0-1 0,0 1 0,0-1 1,-1 0-1,1 0 0,-1-1 0,1 1 0,-1-1 0,0 0 1,0 0-1,0 0 0,3-5 0,-6 8 9,-1-1 0,1 1 0,0-1 0,-1 1 0,1-1 0,0 0 0,-1 1 0,1-1 0,-1 0 0,1 0 0,-1 0 0,0 1 0,1-1 0,-1 0 0,0 0 0,0 0 0,1 0 0,-1 1 0,0-1 0,0 0 0,0 0 0,0 0 0,0 0 0,0 0 0,0 0 0,0 0 0,0 1 0,-1-1 0,1 0 0,0 0 0,-1 0 0,1 0 0,0 1 0,-1-1 0,1 0 0,-1 0 0,1 1 0,-1-1 0,0 0 0,1 1 0,-1-1 0,0 1 0,1-1 0,-1 0 0,0 1 0,1 0 0,-1-1 0,0 1 0,0-1 0,0 1 0,0 0 0,1 0 0,-1-1 0,0 1 0,0 0 0,0 0 0,0 0 0,-1 0 0,-5-1 0,-1 0 0,0 1 0,1-1 0,-1 1 0,-10 2 0,9 0 0,1 1 0,-1-1 0,1 2 0,0-1 0,0 1 0,0 0 0,1 1 0,-1 0 0,1 0 0,0 0 0,1 1 0,-1 0 0,1 0 0,0 1 0,-5 7 0,6-7 0,0 0 0,0 0 0,1 0 0,0 0 0,0 1 0,1 0 0,0 0 0,1 0 0,-1 0 0,1 0 0,1 0 0,-1 1 0,2-1 0,-1 0 0,2 17 0,-1-22 5,1 0-1,0 0 1,0 0 0,0 0 0,0 0-1,1 0 1,-1 0 0,1-1 0,-1 1-1,1 0 1,0-1 0,0 1 0,0-1-1,0 0 1,1 0 0,-1 0 0,5 3-1,0-1 7,-1-1 0,1 1-1,0-2 1,0 1 0,0-1-1,0 0 1,10 1 0,6 0-225,1-1 1,0-1-1,40-4 1,-11-7-4272,-1-11-4953</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6.248"/>
    </inkml:context>
    <inkml:brush xml:id="br0">
      <inkml:brushProperty name="width" value="0.025" units="cm"/>
      <inkml:brushProperty name="height" value="0.025" units="cm"/>
    </inkml:brush>
  </inkml:definitions>
  <inkml:trace contextRef="#ctx0" brushRef="#br0">6 1 9993,'0'0'17083,"0"11"-16287,-2 83 630,-1-62-1033,2 0 0,5 53 0,-4-84-385,0 0 0,1 1 0,-1-1 1,0 0-1,1 0 0,-1 0 0,1 0 1,0 0-1,-1 0 0,1 0 0,0 0 0,0-1 1,-1 1-1,1 0 0,0 0 0,0-1 0,0 1 1,0 0-1,0-1 0,0 1 0,0-1 0,0 1 1,0-1-1,0 0 0,0 1 0,0-1 0,0 0 1,1 0-1,-1 1 0,0-1 0,0 0 1,0 0-1,0-1 0,0 1 0,1 0 0,-1 0 1,0 0-1,0-1 0,2 0 0,2 0 100,1-1 0,-1 0 0,1 0 0,-1 0 0,0-1 0,9-5 0,5-9 78,-2 0 1,1-1-1,-2-1 1,-1 0 0,26-42-1,-14 20-99,-26 41-87,-1 0 0,0-1 0,0 1 0,0 0 0,0 0 0,0-1 0,0 1 0,0 0 0,0 0 0,0 0 0,1-1 0,-1 1 0,0 0 0,0 0 0,0 0 0,1-1 0,-1 1 0,0 0 0,0 0 0,0 0 0,1 0 0,-1 0 0,0 0 0,0-1 0,1 1 0,-1 0 0,0 0 0,0 0 0,0 0 0,1 0 0,-1 0 0,0 0 0,1 0 0,-1 0 0,0 0 0,0 0 0,1 0 0,-1 0 0,0 0 0,0 0 0,1 1 0,2 11 0,-2 31 0,-2-33 0,0 24 0,0-20 0,1 0 0,0-1 0,4 24 0,-4-36 0,0-1 0,0 1 0,0 0 0,0-1 0,0 1 0,0 0 0,0-1 0,1 1 0,-1 0 0,0-1 0,1 1 0,-1 0 0,0-1 0,1 1 0,-1-1 0,1 1 0,-1-1 0,1 1 0,-1-1 0,1 1 0,-1-1 0,1 1 0,0-1 0,-1 0 0,1 1 0,0-1 0,-1 0 0,1 0 0,1 1 0,18-10 0,15-27 0,-19 13 0,24-46 0,-27 44 0,27-38 0,-39 104 0,-17 111 0,16-151 0,0 0 0,0 0 0,0-1 0,0 1 0,1 0 0,-1-1 0,0 1 0,0 0 0,0-1 0,1 1 0,-1 0 0,0-1 0,1 1 0,-1 0 0,0-1 0,1 1 0,-1-1 0,1 1 0,-1-1 0,1 1 0,-1-1 0,1 1 0,-1-1 0,1 1 0,0-1 0,-1 0 0,1 1 0,0-1 0,-1 0 0,1 0 0,0 1 0,-1-1 0,1 0 0,0 0 0,-1 0 0,1 0 0,0 0 0,0 0 0,-1 0 0,1 0 0,0 0 0,-1 0 0,1-1 0,0 1 0,-1 0 0,1 0 0,0-1 0,-1 1 0,2-1 0,35-18 0,-9-6 0,-2-2 0,0 0 0,34-48 0,-58 86 0,-4 10 0,-5 2-283,2-8-495,1 0-1,1 1 0,0-1 1,1 1-1,1-1 0,0 19 1,1-33 460,0 0 0,1 0 1,-1 0-1,0 0 1,1 0-1,-1 0 1,0 0-1,1 0 0,0 0 1,-1 0-1,1 0 1,-1 0-1,1 0 1,0 0-1,0-1 0,-1 1 1,1 0-1,0 0 1,0-1-1,0 1 1,0 0-1,0-1 0,0 1 1,0-1-1,0 0 1,0 1-1,0-1 1,0 0-1,1 1 0,-1-1 1,0 0-1,0 0 1,0 0-1,0 0 1,0 0-1,0 0 0,1-1 1,-1 1-1,0 0 1,0 0-1,0-1 1,1 0-1,23-3-9857</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6.656"/>
    </inkml:context>
    <inkml:brush xml:id="br0">
      <inkml:brushProperty name="width" value="0.025" units="cm"/>
      <inkml:brushProperty name="height" value="0.025" units="cm"/>
    </inkml:brush>
  </inkml:definitions>
  <inkml:trace contextRef="#ctx0" brushRef="#br0">161 0 18578,'0'0'8520,"-6"10"-7511,-3 8-693,1 0 1,1 0 0,0 1 0,1 0 0,1 1-1,1-1 1,-2 31 0,2-10 214,3 0 1,1 0-1,6 44 1,-4-64-532,2 0 0,12 38 0,-13-50 0,0-1 0,0 1 0,0-1 0,1 0 0,0 0 0,1 0 0,-1-1 0,1 1 0,0-1 0,9 8 0,-14-14-18,0 0 0,0 0 0,0 1 0,1-1 1,-1 0-1,0 0 0,0 1 0,0-1 0,0 0 0,0 0 0,0 0 0,1 1 0,-1-1 1,0 0-1,0 0 0,0 0 0,1 0 0,-1 1 0,0-1 0,0 0 0,0 0 0,1 0 1,-1 0-1,0 0 0,0 0 0,1 0 0,-1 0 0,0 0 0,0 0 0,1 0 0,-1 0 1,0 0-1,0 0 0,1 0 0,-1 0 0,0 0 0,0 0 0,1 0 0,-1 0 0,0 0 1,0 0-1,1 0 0,-1 0 0,0-1 0,0 1 0,0 0 0,1 0 0,-1 0 0,0 0 1,0-1-1,0 1 0,-5-17-2158,-16-20-2218,-33-37 1459,-48-70 7338,101 143-4354,1 1 1,-1-1-1,0 0 1,1 0-1,-1 0 0,1 0 1,0 1-1,-1-1 1,1 0-1,0 0 1,-1 0-1,1 0 1,0 0-1,0 0 1,0 0-1,0 0 1,0 0-1,0 0 1,0 0-1,0 0 1,0 0-1,1 0 1,-1 0-1,0 0 1,1 0-1,-1 0 1,0 1-1,1-1 1,-1 0-1,1 0 0,0 0 1,-1 0-1,1 1 1,0-1-1,-1 0 1,1 1-1,0-1 1,0 1-1,-1-1 1,1 0-1,0 1 1,0 0-1,0-1 1,0 1-1,0-1 1,0 1-1,0 0 1,-1 0-1,1 0 1,0 0-1,0-1 1,0 1-1,0 0 0,0 1 1,2-1-1,11-2 676,1 2 0,0 0-1,16 2 1,-10-1-362,44 0-3148,-1 1-3174</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7.019"/>
    </inkml:context>
    <inkml:brush xml:id="br0">
      <inkml:brushProperty name="width" value="0.025" units="cm"/>
      <inkml:brushProperty name="height" value="0.025" units="cm"/>
    </inkml:brush>
  </inkml:definitions>
  <inkml:trace contextRef="#ctx0" brushRef="#br0">24 51 19699,'0'0'7687,"-24"-50"-4644,24 49-2146,11 12-1058,1 3-1472,0-5-3428,2-6-7367</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7.967"/>
    </inkml:context>
    <inkml:brush xml:id="br0">
      <inkml:brushProperty name="width" value="0.025" units="cm"/>
      <inkml:brushProperty name="height" value="0.025" units="cm"/>
    </inkml:brush>
  </inkml:definitions>
  <inkml:trace contextRef="#ctx0" brushRef="#br0">0 36 17040,'0'0'14467,"15"-6"-14072,-1 0-339,1 1 0,0 0-1,0 1 1,1 1 0,22-3-1,-33 6-54,-1-1 0,1 1-1,0 0 1,-1 0 0,1 1-1,-1-1 1,1 1 0,0 0-1,-1 0 1,0 1-1,1-1 1,-1 1 0,0 0-1,0 0 1,1 0 0,-2 1-1,1 0 1,0-1 0,0 1-1,-1 1 1,0-1 0,0 0-1,0 1 1,0-1 0,0 1-1,-1 0 1,3 5 0,-2 0 10,0-1 1,-1 1 0,0 0 0,-1-1 0,0 1-1,0 0 1,-1 0 0,0 0 0,-1 0 0,1 0 0,-2 0-1,1-1 1,-2 1 0,1 0 0,-1-1 0,0 0-1,-1 0 1,1 1 0,-2-2 0,-6 12 0,-6 6 41,-1 0-1,-2 0 1,0-2 0,-37 33 0,57-56-53,0 0 0,0 0 0,0 0 0,0 0 0,0 1 0,0-1 0,0 0 0,-1 0 0,1 0 0,0 0 0,0 0 0,0 0 0,0 0 0,0 0 0,0 0 0,0 1 0,0-1 0,0 0 0,0 0 0,0 0 0,0 0 0,0 0 0,0 0 0,0 0 0,0 1 0,0-1 0,0 0 0,0 0 0,0 0 0,0 0 0,0 0 0,0 0 0,0 0 0,0 0 0,0 1 0,0-1 0,0 0 0,0 0 0,0 0 0,0 0 0,0 0 0,0 0 0,1 0 0,-1 0 0,0 0 0,0 1 0,0-1 0,0 0 0,0 0 0,0 0 0,0 0 0,0 0 0,0 0 0,1 0 0,-1 0 0,0 0 0,0 0 0,0 0 0,0 0 0,0 0 0,0 0 0,0 0 0,1 0 0,-1 0 0,0 0 0,15 1 0,14-3 0,-27 2 0,37-6-236,58 0 1,-88 6 200,0 0-1,0 1 0,-1 0 1,1 0-1,0 1 0,0 0 1,-1 0-1,1 1 0,-1 0 1,1 0-1,-1 1 0,14 9 1,-21-12 44,0 0 0,0-1 1,0 1-1,0 0 0,-1-1 0,1 1 1,0 0-1,0 0 0,-1 0 0,1 0 1,0 0-1,-1-1 0,1 1 0,-1 0 1,1 1-1,-1-1 0,1 0 0,-1 0 1,0 0-1,0 0 0,1 0 1,-1 0-1,0 0 0,0 0 0,0 1 1,0-1-1,0 0 0,-1 0 0,1 0 1,0 0-1,0 0 0,-1 0 0,1 0 1,-1 0-1,1 0 0,-1 0 0,1 0 1,-1 0-1,1 0 0,-1 0 0,0 0 1,0 0-1,0 0 0,1-1 1,-1 1-1,0 0 0,0-1 0,0 1 1,-1 0-1,-5 4 69,-1-1 1,1 0-1,-1-1 1,1 0-1,-11 3 1,-28 5-79,-2-1 0,1-3 0,-1-2 0,-83-1 0,115-8-956,16 4 842,0-1 0,0 1-1,0 0 1,0-1 0,0 1-1,0 0 1,0-1-1,0 1 1,0-1 0,0 1-1,0 0 1,0-1 0,0 1-1,0 0 1,1-1-1,-1 1 1,0 0 0,0-1-1,0 1 1,1 0 0,-1-1-1,0 1 1,0 0-1,1-1 1,-1 1 0,0 0-1,0 0 1,1 0 0,-1-1-1,0 1 1,1 0-1,-1 0 1,0 0 0,1 0-1,-1 0 1,1-1 0,-1 1-1,0 0 1,1 0-1,16-8-8832</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8.497"/>
    </inkml:context>
    <inkml:brush xml:id="br0">
      <inkml:brushProperty name="width" value="0.025" units="cm"/>
      <inkml:brushProperty name="height" value="0.025" units="cm"/>
    </inkml:brush>
  </inkml:definitions>
  <inkml:trace contextRef="#ctx0" brushRef="#br0">211 1 21012,'0'0'10025,"-5"10"-9320,-83 144 367,57-105-1114,-48 102 0,75-137 219,1-6-7877,2-18 51,1-15 1173</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8.872"/>
    </inkml:context>
    <inkml:brush xml:id="br0">
      <inkml:brushProperty name="width" value="0.025" units="cm"/>
      <inkml:brushProperty name="height" value="0.025" units="cm"/>
    </inkml:brush>
  </inkml:definitions>
  <inkml:trace contextRef="#ctx0" brushRef="#br0">229 21 15727,'0'0'3048,"-9"-4"-288,5 3-2529,0-2-87,0 1 1,0 0-1,-1 1 1,1-1 0,0 1-1,-1-1 1,1 2-1,-1-1 1,0 0-1,1 1 1,-1 0 0,1 0-1,-1 0 1,0 0-1,1 1 1,-1 0-1,1 0 1,-1 0 0,1 1-1,-1-1 1,-4 3-1,0 3-19,0 0-1,1 0 0,-1 1 1,2 0-1,-1 0 1,1 1-1,0 0 0,1 0 1,0 0-1,0 1 0,1 0 1,1 0-1,0 1 1,0-1-1,0 1 0,2 0 1,-1 0-1,1 0 1,0 19-1,2-28-102,0-1-1,0 1 1,1 0-1,-1 0 1,0 0 0,1 0-1,0-1 1,-1 1 0,1 0-1,0 0 1,0-1-1,0 1 1,0-1 0,0 1-1,0-1 1,1 1 0,-1-1-1,0 1 1,1-1-1,-1 0 1,1 0 0,-1 0-1,3 1 1,1 0 32,0 0 0,-1-1-1,1 1 1,0-1 0,-1 0 0,1-1-1,0 1 1,0-1 0,6 0 0,0-1 24,0 0 0,1-1 0,-1 0 0,0 0 0,0-1 0,0-1 0,16-7 1,-18 5 5,-1 0 0,1 0 0,-1-1 0,0 0 0,0-1 0,-1 1 1,9-13-1,-14 17-9,1 0 1,-1-1-1,0 1 0,0 0 1,0-1-1,-1 1 0,1-1 1,-1 0-1,0 1 1,0-1-1,0 0 0,0 0 1,-1 0-1,1 0 0,-1 1 1,0-1-1,0 0 1,-1 0-1,1 0 0,-1 0 1,0 0-1,0 0 1,-2-4-1,2 6-70,-1 0 1,1 0-1,-1 1 0,0-1 1,0 0-1,1 1 0,-1-1 1,0 1-1,-1 0 0,1 0 1,0 0-1,0 0 0,0 0 1,-1 0-1,1 0 0,0 1 1,-1-1-1,1 1 0,-1 0 1,1 0-1,0 0 0,-1 0 1,1 0-1,-3 1 0,1-1-30,-1 0 1,1 1-1,0 0 0,0 0 0,0 0 1,0 0-1,0 0 0,0 1 0,0 0 0,0 0 1,0 0-1,1 0 0,-5 4 0,5-2-177,-1 0 0,1 0 0,-1 1 0,1 0 0,0-1 0,1 1 0,-1 0-1,1 0 1,0 0 0,0 1 0,1-1 0,-1 0 0,1 1 0,0-1 0,1 1-1,-1-1 1,1 1 0,0-1 0,1 1 0,-1-1 0,1 1 0,0-1 0,3 9 0,0-4-725,0 0 0,0 0 0,1-1 0,0 1 1,1-1-1,0-1 0,0 1 0,1-1 0,0 0 1,0 0-1,12 9 0,26 15-5901</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9.200"/>
    </inkml:context>
    <inkml:brush xml:id="br0">
      <inkml:brushProperty name="width" value="0.025" units="cm"/>
      <inkml:brushProperty name="height" value="0.025" units="cm"/>
    </inkml:brush>
  </inkml:definitions>
  <inkml:trace contextRef="#ctx0" brushRef="#br0">203 81 18257,'0'0'13426,"-9"5"-12887,-52 39-162,57-41-367,0 0 0,1 0 0,-1 0-1,1 1 1,0-1 0,0 1 0,0 0 0,0 0 0,1 0 0,0 0 0,0 1 0,0-1-1,0 0 1,0 1 0,1-1 0,-1 7 0,2-11-10,1 1 0,-1-1 0,0 1 0,1-1 0,-1 1 0,0-1 0,1 1 0,-1-1 0,1 0 0,-1 1 0,1-1 0,-1 0 0,1 1 0,-1-1 0,1 0 0,0 0 0,-1 0 0,1 1 0,-1-1 0,1 0 0,0 0 0,-1 0 0,1 0 0,-1 0 0,1 0 0,0 0 0,-1 0 0,1 0 0,-1 0 0,1-1 0,-1 1 0,1 0 0,0 0 0,0-1 0,23-6 0,-19 4 0,-1 1 0,1-2 0,-1 1 0,0 0 0,0-1 0,-1 0 0,1 0 0,-1 0 0,1 0 0,-1 0 0,-1-1 0,1 1 0,-1-1 0,1 0 0,-2 0 0,1 0 0,2-8 0,-3 10 0,-1-1 0,1 0 0,-1 1 0,0-1 0,0 0 0,0 0 0,0 1 0,0-1 0,-1 0 0,0 0 0,0 1 0,0-1 0,0 1 0,0-1 0,-1 1 0,0-1 0,0 1 0,0 0 0,0 0 0,0 0 0,0 0 0,-1 0 0,1 0 0,-7-4 0,4 3-27,-1 1 0,1 0 0,-1 0 0,0 0 0,0 0 0,0 1 0,0 0 0,0 0 0,-1 1 0,1 0 0,-1 0 0,1 0 0,-1 1 0,1 0 0,-13 2 0,16-2-10,1 1 0,-1-1-1,1 1 1,0 0 0,-1 0 0,1 0 0,0 0 0,0 1 0,-1-1 0,1 0 0,0 1 0,0-1 0,1 1 0,-1 0 0,0 0 0,1 0 0,-3 3 0,3-2-27,-1 0 1,1 0 0,0 0-1,0 1 1,0-1-1,1 0 1,-1 1-1,1-1 1,0 0-1,0 1 1,0-1-1,0 1 1,1-1-1,-1 0 1,1 1-1,1 3 1,-1-4-503,1 1 0,-1-1 0,1 0 0,0 0 1,-1 0-1,1 0 0,1 0 0,-1 0 0,0 0 0,1-1 0,-1 1 1,1-1-1,0 0 0,3 3 0,24 10-7153</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9.543"/>
    </inkml:context>
    <inkml:brush xml:id="br0">
      <inkml:brushProperty name="width" value="0.025" units="cm"/>
      <inkml:brushProperty name="height" value="0.025" units="cm"/>
    </inkml:brush>
  </inkml:definitions>
  <inkml:trace contextRef="#ctx0" brushRef="#br0">1 73 17681,'0'0'14029,"68"-20"-13420,-18 13-257,7-2-256,0 2-512,-3-5-3364,-9-5-5445</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29.882"/>
    </inkml:context>
    <inkml:brush xml:id="br0">
      <inkml:brushProperty name="width" value="0.025" units="cm"/>
      <inkml:brushProperty name="height" value="0.025" units="cm"/>
    </inkml:brush>
  </inkml:definitions>
  <inkml:trace contextRef="#ctx0" brushRef="#br0">0 0 7783,'0'0'20019,"26"81"-19090,-22-41-544,1-3-257,2-1-96,1-4 0,1-2-577,-3-6-1184,-4-2-1346,-2-8-1634,-4-5-3170</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30.240"/>
    </inkml:context>
    <inkml:brush xml:id="br0">
      <inkml:brushProperty name="width" value="0.025" units="cm"/>
      <inkml:brushProperty name="height" value="0.025" units="cm"/>
    </inkml:brush>
  </inkml:definitions>
  <inkml:trace contextRef="#ctx0" brushRef="#br0">1 159 14221,'4'-12'2109,"-2"4"-1647,0 1 0,1 0-1,0-1 1,1 1 0,-1 0 0,1 1 0,1-1-1,-1 1 1,1 0 0,0 0 0,1 0-1,-1 1 1,1-1 0,0 1 0,1 1-1,-1-1 1,13-5 0,-3 3 59,1 2 1,0 0-1,0 1 1,0 1-1,0 0 0,1 1 1,-1 1-1,1 1 1,20 2-1,-24-1-423,0 1 0,0 0 0,0 1 0,-1 0 0,1 1 0,-1 1 0,0 0 0,0 1 0,-1 0 0,0 1 0,21 15 0,-31-21-96,-1 0-1,1 0 1,-1 1-1,0-1 1,0 0-1,1 1 1,-1-1 0,0 0-1,0 1 1,0-1-1,0 1 1,-1-1 0,1 1-1,0 0 1,-1-1-1,1 1 1,-1 0-1,0 0 1,1-1 0,-1 1-1,0 0 1,0 0-1,0-1 1,0 1-1,0 0 1,-1 0 0,1-1-1,0 1 1,-1 0-1,1 0 1,-1-1-1,0 1 1,0-1 0,1 1-1,-1-1 1,0 1-1,0-1 1,0 1-1,-1-1 1,1 0 0,0 1-1,0-1 1,-1 0-1,1 0 1,-3 1-1,-7 6 183,0-1-1,0 0 0,-1 0 0,-19 7 0,-25 7 405,36-15-603,0 1-1,0 1 1,1 1 0,1 1-1,-29 19 1,45-27-291,0-1-1,0 1 0,0 1 1,1-1-1,-1 0 1,1 0-1,-1 1 1,1-1-1,0 1 1,-2 3-1,3-5-81,-1 0 1,1 0-1,0 0 1,0 0-1,0 1 1,-1-1-1,1 0 1,1 0-1,-1 0 1,0 0-1,0 0 0,0 0 1,0 0-1,1 0 1,-1 0-1,1 0 1,-1 0-1,1 2 1,14 9-6244</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30.586"/>
    </inkml:context>
    <inkml:brush xml:id="br0">
      <inkml:brushProperty name="width" value="0.025" units="cm"/>
      <inkml:brushProperty name="height" value="0.025" units="cm"/>
    </inkml:brush>
  </inkml:definitions>
  <inkml:trace contextRef="#ctx0" brushRef="#br0">44 1 20820,'0'0'7740,"-7"10"-6587,3-6-995,1 0-31,0-1 1,0 1 0,0 0 0,0 0-1,1 0 1,-1 0 0,1 1 0,0-1-1,0 1 1,1-1 0,-1 1-1,1 0 1,0-1 0,0 1 0,1 0-1,0 0 1,-1 0 0,1-1 0,1 7-1,0-9-116,1-1 0,-1 1 1,0 0-1,1 0 0,-1 0 0,1-1 0,-1 1 0,1-1 0,0 1 0,-1-1 0,1 1 0,0-1 0,0 0 0,0 0 0,0 0 0,0 0 0,1-1 1,-1 1-1,0 0 0,0-1 0,0 0 0,1 1 0,-1-1 0,4 0 0,60-1 54,-62 0-65,13-2 0,1 0 0,-1-2 0,0 0 0,0 0 0,-1-2 0,16-8 0,38-15 0,-68 30 0,-1 0 0,1-1 0,0 1 0,-1 0 0,1 0 0,-1 0 0,1 0 0,0 0 0,-1 0 0,1 1 0,-1-1 0,1 0 0,-1 1 0,1-1 0,-1 1 0,1 0 0,-1-1 0,1 1 0,-1 0 0,0 0 0,1 0 0,-1 0 0,0 0 0,0 0 0,0 0 0,0 1 0,0-1 0,0 0 0,0 1 0,0-1 0,0 0 0,0 4 0,1-2 0,1 0 0,-1 0 0,0 0 0,1 0 0,0 0 0,-1-1 0,7 5 0,-4-4-399,1-1 0,0 1 0,0-1 0,1 0 0,-1-1 0,0 0 0,1 0 0,-1 0 0,0 0 0,1-1 0,-1 0-1,13-2 1,-9 0-686,0 0-1,1 0 0,-1-1 0,0 0 0,-1-1 0,1 0 0,11-7 1,10-9-6693</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30.974"/>
    </inkml:context>
    <inkml:brush xml:id="br0">
      <inkml:brushProperty name="width" value="0.025" units="cm"/>
      <inkml:brushProperty name="height" value="0.025" units="cm"/>
    </inkml:brush>
  </inkml:definitions>
  <inkml:trace contextRef="#ctx0" brushRef="#br0">97 1 17777,'0'0'9470,"-4"13"-8621,-10 29-562,-45 155 2308,53-170-2297,1 0 0,1 0 0,1 1 1,1 0-1,3 42 0,-1-68-298,1 0 0,-1 1 0,0-1 0,1 1 0,0-1 0,-1 1 0,1-1 0,0 0 0,0 0 0,0 1 0,0-1 0,1 0 0,-1 0 0,1 0 0,-1 0 0,1 0 0,-1-1 0,1 1 0,0 0 0,0-1 0,0 1 0,0-1 0,0 0 0,1 0 0,-1 0 0,0 0 0,0 0 0,1 0 0,-1 0 0,0-1 0,1 1 0,-1-1 0,1 0 0,-1 0 0,1 0 0,-1 0 0,1 0 0,-1 0 0,1-1 0,-1 1 0,4-2 0,5 0 0,0-1 0,0-1 0,0 0 0,0-1 0,-1 0 0,0 0 0,16-11 0,3-6 0,0-2 0,-2-1 0,46-55 0,-56 60 0,-2-1 0,-1 0 0,0-2 0,-2 1 0,0-2 0,12-35 0,-23 52-254,-6 9-453,-13 20-1752,-22 35-4401,40-56 6709,-20 26-7835</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31.315"/>
    </inkml:context>
    <inkml:brush xml:id="br0">
      <inkml:brushProperty name="width" value="0.025" units="cm"/>
      <inkml:brushProperty name="height" value="0.025" units="cm"/>
    </inkml:brush>
  </inkml:definitions>
  <inkml:trace contextRef="#ctx0" brushRef="#br0">1 1 15150,'0'0'13101,"11"65"-11019,-5-42-865,2-3-833,6 0-288,3-1-512,6-7-1698,1-6-2306,1-6-2435,4-5-9897</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1:31.720"/>
    </inkml:context>
    <inkml:brush xml:id="br0">
      <inkml:brushProperty name="width" value="0.025" units="cm"/>
      <inkml:brushProperty name="height" value="0.025" units="cm"/>
    </inkml:brush>
  </inkml:definitions>
  <inkml:trace contextRef="#ctx0" brushRef="#br0">48 0 20563,'0'0'7058,"-2"9"-5884,-7 31 12,-22 130 1169,28-146-2387,2 0 0,0 1-1,1-1 1,2 0 0,5 30-1,2-19-722,-9-34 579,0 1-1,1-1 1,-1 1-1,1-1 0,0 0 1,-1 1-1,1-1 1,0 0-1,0 1 1,-1-1-1,1 0 0,0 0 1,0 0-1,1 1 1,-1-1-1,0-1 0,0 1 1,0 0-1,3 1 1,-2-34-4004,-7-27 2905,0-4 4573,42 73 476,-25-8-3610,1 1 0,-1-2 0,0 0 0,1 0 0,-1-1 0,1-1 0,0 0 0,-1 0-1,0-2 1,17-4 0,-25 6-112,1 0-1,0-1 0,0 1 1,-1-1-1,1 0 1,-1-1-1,1 1 0,-1-1 1,0 0-1,0 0 1,0 0-1,-1 0 1,1-1-1,-1 1 0,0-1 1,0 0-1,0 0 1,0 0-1,-1 0 0,1-1 1,-1 1-1,0-1 1,0 0-1,-1 1 0,0-1 1,0 0-1,0 0 1,1-7-1,-2 11-51,0 0 0,0 1 0,0-1 0,0 0 0,0 0 0,0 0 0,-1 1 0,1-1 0,0 0 0,0 1 0,0-1 0,-1 0 0,1 0 0,0 1 0,-1-1 0,1 1 0,-1-1 0,1 0 0,-1 1 0,1-1 0,-1 1 0,1-1 0,-1 1 0,0-1 0,1 1 0,-1-1 0,1 1 0,-2-1 0,-23 2 0,19 1 0,1 0 0,0 0 0,0 1 0,0-1 0,0 1 0,0 0 0,-6 6 0,5-4 0,1 1 0,0 0 0,0 0 0,0 0 0,1 1 0,0 0 0,0-1 0,1 2 0,0-1 0,0 0 0,1 1 0,-1-1 0,2 1 0,-1-1 0,1 1 0,0 0 0,1 0 0,0 0 0,1 10 0,0-15 0,0-1 0,0 0 0,0 1 0,0-1 0,0 0 0,1 1 0,-1-1 0,1 0 0,0 0 0,-1 0 0,1-1 0,0 1 0,0 0 0,0-1 0,1 1 0,-1-1 0,0 0 0,0 1 0,1-1 0,-1 0 0,1 0 0,-1-1 0,1 1 0,-1-1 0,1 1 0,0-1 0,2 0 0,7 2 0,0-2 0,0 1 0,0-2 0,20-2 0,-7-3 0,0-1 0,-1-1 0,40-18 0,-44 17 0,1 0 0,0 1 0,0 1 0,1 1 0,29-4 0,-50 10 0,0 0 0,-1 0 0,1 0 0,-1 1 0,1-1 0,0 0 0,-1 0 0,1 0 0,-1 1 0,1-1 0,-1 0 0,1 1 0,0-1 0,-1 0 0,0 1 0,1-1 0,-1 1 0,1-1 0,-1 1 0,1-1 0,-1 1 0,0-1 0,1 1 0,-1-1 0,0 1 0,0-1 0,1 1 0,-1-1 0,0 1 0,0 0 0,0-1 0,0 1 0,0 0 0,0-1 0,0 1 0,0-1 0,0 1 0,0 0 0,0-1 0,0 1 0,0-1 0,0 1 0,-1 0 0,1-1 0,0 1 0,0-1 0,-1 1 0,1-1 0,-1 2 0,-15 35 0,15-35 0,-6 11 0,1 0 0,1 1 0,0 0 0,0-1 0,1 2 0,-2 16 0,6-30 0,0 0 0,0 0 0,0 0 0,0 0 0,0 0 0,0 0 0,0 0 0,1 0 0,-1 0 0,0 0 0,0-1 0,1 1 0,-1 0 0,1 0 0,-1 0 0,1-1 0,-1 1 0,1 0 0,0 0 0,-1-1 0,1 1 0,0-1 0,-1 1 0,1 0 0,0-1 0,0 1 0,-1-1 0,1 0 0,0 1 0,0-1 0,0 0 0,0 1 0,0-1 0,0 0 0,0 0 0,0 0 0,-1 0 0,1 0 0,0 0 0,0 0 0,0 0 0,0 0 0,0 0 0,0 0 0,0-1 0,0 1 0,1-1 0,5-1 0,-1 1 0,0-1 0,1-1 0,-1 1 0,9-6 0,174-128 0,-189 136 0,1-1 0,0 1 0,-1-1 0,1 1 0,0-1 0,-1 1 0,1-1 0,0 1 0,0-1 0,-1 1 0,1 0 0,0-1 0,0 1 0,0 0 0,-1 0 0,1 0 0,0 0 0,0 0 0,0 0 0,0 0 0,0 0 0,-1 0 0,1 0 0,0 0 0,1 1 0,-2-1 0,1 1 0,-1 0 0,0 0 0,0 0 0,1 0 0,-1 0 0,0 0 0,0-1 0,0 1 0,0 0 0,0 0 0,0 0 0,0 0 0,0 0 0,0 0 0,-1 0 0,1 0 0,-1 1 0,-23 56 0,20-48 0,-14 46-1761,12-18-3274,6-19-6779</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2:10.523"/>
    </inkml:context>
    <inkml:brush xml:id="br0">
      <inkml:brushProperty name="width" value="0.025" units="cm"/>
      <inkml:brushProperty name="height" value="0.025" units="cm"/>
    </inkml:brush>
  </inkml:definitions>
  <inkml:trace contextRef="#ctx0" brushRef="#br0">1035 286 10025,'-11'-4'1954,"-30"-10"-1027,0 2 1,-71-12-1,96 22-805,1 1-1,0 0 1,-1 1 0,1 0 0,-1 2 0,1 0 0,0 0 0,0 1 0,0 1 0,0 1-1,-25 11 1,-14 14-182,1 3 1,2 3-1,1 1 0,2 2 0,2 3 0,2 2 0,2 1 0,-38 52 0,57-65 106,1 2 0,1 0 0,-25 57 0,38-71 23,1 0-1,0 0 1,1 1-1,2 0 1,0 0-1,1 0 1,1 0-1,1 30 1,3-40-45,0 0 0,1 0 0,0-1-1,0 1 1,1-1 0,1 0 0,-1 0 0,2 0 0,-1-1 0,2 0-1,-1 0 1,1 0 0,0-1 0,1 0 0,0 0 0,0-1 0,13 10 0,18 10 79,2 0 1,69 32 0,-100-53-103,35 17 5,1-3 0,1-1-1,92 24 1,-119-38 17,0-2 0,0 0 0,0-1 0,0-1 0,0-1-1,0-1 1,0 0 0,0-2 0,-1 0 0,1-2 0,-1 0-1,33-13 1,-7-4 89,-1-3 0,-1-1-1,-1-2 1,-2-2 0,66-63 0,-49 35-58,-2-2 0,85-125 0,-93 111-7,-2-1-1,44-105 1,-71 136 74,-1-1 0,-3 0-1,-1-1 1,-2 0 0,7-89 0,-17 127-98,0-1 0,-1 1 0,-1-1 1,1 1-1,-1-1 0,-1 1 0,0 0 0,0 0 1,0-1-1,-1 1 0,0 1 0,-1-1 0,0 0 1,0 1-1,-1 0 0,1 0 0,-2 0 0,1 1 0,-1-1 1,0 1-1,0 1 0,0-1 0,-1 1 0,0 0 1,0 0-1,0 1 0,-1 0 0,0 0 0,1 1 1,-1 0-1,-15-3 0,-8-1-53,0 1 1,0 1-1,0 2 1,-1 2-1,1 0 1,-1 2-1,1 2 1,0 0-1,-41 11 1,-33 14-2373,-133 53 1,215-73 1765,-194 75-8556</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5:47.579"/>
    </inkml:context>
    <inkml:brush xml:id="br0">
      <inkml:brushProperty name="width" value="0.025" units="cm"/>
      <inkml:brushProperty name="height" value="0.025" units="cm"/>
    </inkml:brush>
  </inkml:definitions>
  <inkml:trace contextRef="#ctx0" brushRef="#br0">5482 170 17585,'-148'-29'301,"-558"-86"1698,-295 89-4363,704 28 1024,115-2 1118,-573 9 373,2 65 1537,140 62-487,497-100-971,1 4-1,3 5 1,-125 70 0,194-91-233,2 2 0,0 1 0,2 3 0,-68 65 1,89-76 18,1 0 0,1 2 1,1 0-1,1 1 0,0 1 1,2 0-1,1 0 0,0 1 0,2 1 1,-11 47-1,12-30-9,3 1 0,1 0 0,2-1 1,2 1-1,2 0 0,2-1 0,2 1 0,1-1 0,3 0 0,1-1 1,2 0-1,1-1 0,3-1 0,1 0 0,46 71 0,-25-53 4,2-2 0,3-2 0,2-2 0,3-2 0,1-2 0,2-3 0,3-2 0,1-2 0,76 41 0,-4-16 308,2-6 0,3-5 1,2-6-1,244 52 0,-93-48 44,387 20 0,732-68 521,-8-161-556,-1149 114-220,-2-12 1,316-114-1,-418 115 106,-3-7-1,-3-6 1,-2-6 0,-4-5-1,128-101 1,-213 143-203,-1-2 0,-3-2 0,-1-2 0,-2-1 0,67-95 0,-94 117-26,-1-1 0,-1 0 1,-1-1-1,-1 0 0,-1 0 1,-1-1-1,5-28 1,-10 33 0,0-1 0,-1 1 0,-1 0 1,-1 0-1,-1 0 0,0 0 0,-1 0 0,-1 0 1,-1 0-1,-10-23 0,2 13 15,-1 1 0,-2 1 0,-1 0 0,0 2 1,-2-1-1,-1 2 0,-2 1 0,0 0 0,-46-35 0,8 14 80,-1 2 1,-1 4-1,-80-36 1,37 28-51,-1 4 0,-3 6 1,0 4-1,-2 5 0,-1 5 1,-1 4-1,-226-4 0,176 25-416,0 7 0,1 6 0,1 8-1,2 7 1,-160 53 0,-484 214-5599,397-125-1175</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15.689"/>
    </inkml:context>
    <inkml:brush xml:id="br0">
      <inkml:brushProperty name="width" value="0.025" units="cm"/>
      <inkml:brushProperty name="height" value="0.025" units="cm"/>
    </inkml:brush>
  </inkml:definitions>
  <inkml:trace contextRef="#ctx0" brushRef="#br0">115 1 11979,'-9'1'5355,"1"0"-4741,1 1 1,-1-1 0,1 1 0,0 0-1,0 1 1,0 0 0,-7 4-1,11-5-377,0 0-1,0 0 0,0 0 1,1 0-1,-1 1 0,1-1 0,0 1 1,-1 0-1,1 0 0,1 0 1,-1 0-1,0 0 0,1 0 1,-1 0-1,1 0 0,0 1 0,0-1 1,0 0-1,1 1 0,-1-1 1,1 5-1,0 27 689,1 0-1,2-1 1,14 63 0,2 10-257,-4 61-511,-8 218-1,-38 171 223,-1 161-121,31-707-258,1 1 0,1 0 0,0 0 0,0 0 0,1-1 0,1 1 0,-1-1 0,2 1 0,5 12 0,-7-23 0,-1 1 0,1 0 0,-1-1 0,1 0 0,0 1 0,-1-1 0,1 0 0,0 0 0,0 0 0,0 0 0,0 0 0,0-1 0,0 1 0,0 0 0,0-1 0,0 0 0,0 1 0,0-1 0,0 0 0,1 0 0,2-1 0,49-6 0,-51 7 0,160-36 0,98-18 0,-97 23 0,-2-7 0,228-85 0,-337 102 0,110-36 0,-137 50 0,0 1 0,1 1 0,-1 1 0,39 0 0,-43 5 0,-16-1 0,0 0 0,1 0 0,-1 0 0,1 0 0,-1-1 0,8-2 0,-12 2 0,0 0 0,0 0 0,0 0 0,0 0 0,0-1 0,0 1 0,0 0 0,-1-1 0,1 1 0,0-1 0,-1 0 0,0 0 0,1 1 0,-1-1 0,0 0 0,0 0 0,0 0 0,0 0 0,0-1 0,0 1 0,0-4 0,33-84 0,-25 68 0,0 0 0,-1 0 0,-2-1 0,7-39 0,1-82 0,19-146 0,-27 254 0,14-75 0,10-217 0,-31 238 0,-5 1 0,-23-121 0,28 205 0,0 0 0,-1 0 0,1 0 0,-1 0 0,-1 0 0,1 1 0,-1-1 0,1 1 0,-1 0 0,-1 0 0,1 0 0,0 0 0,-1 0 0,0 1 0,0 0 0,0 0 0,0 0 0,-1 0 0,1 0 0,-1 1 0,-8-4 0,-9-1 0,1 1 0,-1 1 0,-42-5 0,16 3 0,-80-17 0,12 0 0,-1 5 0,-142-3 0,96 26 0,-293 45 0,444-47 0,-26 5 0,1-2 0,-1-2 0,-49-2 0,86-1-83,1 0-1,-1 0 1,0 0 0,0-1-1,0 1 1,0 0 0,1 0-1,-1-1 1,0 1 0,0 0-1,0-1 1,1 1 0,-1-1-1,0 1 1,1-1 0,-1 0-1,0 1 1,1-1 0,-1 0-1,1 1 1,-1-1 0,1 0-1,-1 1 1,1-1 0,0 0-1,-1 0 1,1 0 0,0 1 0,0-1-1,-1-1 1,1-30-6772,0 25 4527,3-16-9961</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5.760"/>
    </inkml:context>
    <inkml:brush xml:id="br0">
      <inkml:brushProperty name="width" value="0.025" units="cm"/>
      <inkml:brushProperty name="height" value="0.025" units="cm"/>
    </inkml:brush>
  </inkml:definitions>
  <inkml:trace contextRef="#ctx0" brushRef="#br0">226 27 2018,'0'0'22448,"-5"-1"-20969,3 0 243,10-1-534,34 1-34,75 1-1085,-85 0 127,7 0-146,0-2 0,78-14-1,-223 13 784,45 3-581,1 2 0,0 2 0,0 4-1,0 2 1,-58 18 0,96-17-252,33-6 0,46-3 0,-48-3 0,307-26 0,-125 5 0,-520 69 0,8 1 0,455-74 0,-3-1 0,162-6 0,-541 43 0,119-3 0,107-6 0,24-3 0,35-2 0,91 0-4073,-91-3-3097</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0.102"/>
    </inkml:context>
    <inkml:brush xml:id="br0">
      <inkml:brushProperty name="width" value="0.025" units="cm"/>
      <inkml:brushProperty name="height" value="0.025" units="cm"/>
    </inkml:brush>
  </inkml:definitions>
  <inkml:trace contextRef="#ctx0" brushRef="#br0">189 294 11627,'0'0'13570,"10"-4"-13025,30-12 166,1 2 1,73-14 0,5-2-621,-111 27-46,-9 1-29,-18-2-36,-39 2 4,53 2 39,-165 0 639,-61-1 1948,214-4-2118,26-2-226,28-6-186,37 2-282,0 3 0,114 3-1,-31 3-369,-313 3 990,-75 3 439,82 7-312,576-62-2184,-365 42 1655,-70 10 90,0-1 1,0 1-1,0-1 0,0 0 1,-9-2-1,-16 0-71,-271 1 563,423-9-1733,190-42 1,-304 51 1135,27-7-54,-31 8 64,0 0 1,0 0 0,0 0 0,0 0 0,0-1 0,-1 1 0,1 0 0,0-1 0,0 1 0,0 0 0,-1-1 0,1 1-1,0-1 1,0 1 0,-1-1 0,1 0 0,0 1 0,-1-1 0,1 0 0,-1 1 0,1-1 0,-1 0 0,1 0-1,0-1 1,-3 1 31,0 1 0,1-1 0,-1 0-1,0 1 1,0-1 0,0 1 0,0 0-1,1 0 1,-1-1 0,0 1-1,0 0 1,0 0 0,0 1 0,-3 0-1,-1-1 33,-320 22 717,171-7-399,251-23-813,281-25-2144,-560 56 3797,84-5-666,-176 22 547,616-72-4007,-294 30 2707,2-1 7,91-15 0,-150 20 354,-1-1-1,0-1 1,0 0 0,-15-2 0,-12 1 2,-315 21 1526,334-16-1299,11-1-5292,29-6-3429</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6.530"/>
    </inkml:context>
    <inkml:brush xml:id="br0">
      <inkml:brushProperty name="width" value="0.025" units="cm"/>
      <inkml:brushProperty name="height" value="0.025" units="cm"/>
    </inkml:brush>
  </inkml:definitions>
  <inkml:trace contextRef="#ctx0" brushRef="#br0">82 123 15887,'0'-52'5701,"0"14"-3138,-6 15 1056,3 14-31,3 23-3492,0 22 96,0 13 384,0 10-415,0 11-65,0 4-32,-1-2-288,-8 0-801,-3-1-1057,0-11-1602,-2-10-1409,2-11-1089,0-11-1601</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6.885"/>
    </inkml:context>
    <inkml:brush xml:id="br0">
      <inkml:brushProperty name="width" value="0.025" units="cm"/>
      <inkml:brushProperty name="height" value="0.025" units="cm"/>
    </inkml:brush>
  </inkml:definitions>
  <inkml:trace contextRef="#ctx0" brushRef="#br0">6 401 17745,'0'0'4900,"-6"64"-1857,22-52-929,16-12-480,9-5 95,13-22-127,3-14-1602,6-13 0,0-5 0,-5-3 0,-9 3 0,-8 7 0,-8 7 0,-9 13 0,-12 9-2082,-9 5-6214</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7.425"/>
    </inkml:context>
    <inkml:brush xml:id="br0">
      <inkml:brushProperty name="width" value="0.025" units="cm"/>
      <inkml:brushProperty name="height" value="0.025" units="cm"/>
    </inkml:brush>
  </inkml:definitions>
  <inkml:trace contextRef="#ctx0" brushRef="#br0">251 316 11627,'0'-13'1655,"0"2"-1510,-1-23 2303,-8-69 0,8 95-2028,0 1-1,-1-1 1,0 0 0,0 1 0,0-1-1,-1 1 1,0-1 0,-1 1 0,0 0-1,0 1 1,0-1 0,-1 1 0,0 0-1,0 0 1,0 0 0,-9-7 0,12 12-255,-1-1-1,1 1 1,0 0 0,-1 0 0,1 0 0,-1 0 0,0 0 0,1 0-1,-1 1 1,0-1 0,1 1 0,-1 0 0,0-1 0,0 1-1,1 1 1,-1-1 0,0 0 0,1 1 0,-1-1 0,0 1 0,1 0-1,-5 1 1,3 1-79,-1 0 0,1 0 0,0 0 1,0 1-1,0 0 0,1-1 0,-1 1 0,1 1 0,0-1 0,-6 9 0,0 6-63,0 0 0,1 1 0,1 0-1,-8 36 1,9-31 4,2 1-1,1 0 1,1 0-1,2 48 1,1-67-16,0 1 1,0 0 0,1 0 0,0-1-1,1 1 1,-1-1 0,1 1-1,1-1 1,4 7 0,-6-11 16,1 1 0,-1-1 0,1 0 0,0 0 0,0 0 0,1 0 0,-1-1 0,1 1-1,-1-1 1,1 0 0,0 0 0,-1 0 0,1 0 0,0-1 0,0 0 0,1 1 0,6 0 0,-3-2 18,-1 0 0,1 0 1,0-1-1,-1 0 0,1 0 0,-1-1 0,1 0 0,-1 0 1,0-1-1,0 0 0,0 0 0,0 0 0,0-1 0,-1 0 1,1-1-1,-1 1 0,-1-1 0,1-1 0,0 1 0,-1-1 1,8-11-1,0 0 52,-1 0 0,0-1 0,-1-1 0,-2 0 1,0 0-1,12-37 0,-16 39-98,-1-1 0,0 0 0,-1 0 0,-1 0 0,-1 0 0,-1-1 0,0 1 0,-1 0 0,-1 0 0,-7-29 0,9 45 2,-1 0 1,1 1-1,-1-1 1,1 0-1,-1 0 1,0 0-1,0 0 1,0 1-1,0-1 0,0 0 1,0 1-1,0-1 1,0 0-1,-1 1 1,1 0-1,-1-1 1,1 1-1,-1 0 0,1 0 1,-1 0-1,0 0 1,1 0-1,-1 0 1,0 0-1,0 1 1,0-1-1,0 0 0,0 1 1,0 0-1,0 0 1,0-1-1,0 1 1,0 0-1,0 0 1,-2 1-1,0 0-66,0 1 1,1 0-1,-1 0 1,1 0-1,-1 0 1,1 0-1,0 1 0,0 0 1,0-1-1,1 1 1,-1 0-1,0 0 0,1 1 1,0-1-1,0 0 1,-3 7-1,-5 12-5128,-13 47 1,10-25-3324</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7.892"/>
    </inkml:context>
    <inkml:brush xml:id="br0">
      <inkml:brushProperty name="width" value="0.025" units="cm"/>
      <inkml:brushProperty name="height" value="0.025" units="cm"/>
    </inkml:brush>
  </inkml:definitions>
  <inkml:trace contextRef="#ctx0" brushRef="#br0">0 107 21652,'0'0'3358,"2"12"-1463,1 14-735,-2-12-789,0 0-1,1 0 0,0 0 1,1 0-1,1 0 1,10 24-1,-13-36-359,1 0 0,-1 0-1,1 0 1,-1-1 0,1 1 0,0-1-1,0 1 1,0-1 0,0 0 0,0 0-1,0 1 1,0-1 0,0-1-1,0 1 1,0 0 0,1 0 0,-1-1-1,0 0 1,0 1 0,1-1-1,-1 0 1,0 0 0,1 0 0,-1 0-1,0-1 1,1 1 0,-1 0 0,0-1-1,0 0 1,1 0 0,-1 1-1,0-1 1,0 0 0,0-1 0,3-1-1,7-4 94,-1-1-1,0 0 0,0-1 0,15-15 1,-2-2 97,0-1 0,-2-1 0,-1 0 0,-2-2 0,22-43 0,-57 115-201,-17 63 0,23-70 0,9-29 0,-3 3 0,2 1 0,-1-1 0,1 1 0,1 0 0,0-1 0,0 13 0,1-22 0,1 1 0,-1-1 0,1 1 0,-1-1 0,1 1 0,-1-1 0,1 0 0,-1 1 0,1-1 0,0 1 0,-1-1 0,1 0 0,-1 0 0,1 1 0,0-1 0,-1 0 0,1 0 0,0 0 0,-1 0 0,1 0 0,0 0 0,-1 0 0,1 0 0,0 0 0,-1 0 0,1 0 0,0 0 0,-1 0 0,1-1 0,-1 1 0,1 0 0,0 0 0,-1-1 0,1 1 0,-1 0 0,1-1 0,0 0 0,7-3 0,-1-1 0,0 0 0,-1-1 0,1 1 0,-1-1 0,0 0 0,9-13 0,36-55 0,-42 59 0,75-120 0,-84 135 0,0 0 0,0 0 0,0 0 0,0 0 0,0 0 0,0 1 0,0-1 0,0 0 0,0 0 0,0 0 0,0 0 0,0 0 0,0 1 0,0-1 0,0 0 0,0 0 0,0 0 0,0 0 0,0 0 0,0 0 0,1 0 0,-1 1 0,0-1 0,0 0 0,0 0 0,0 0 0,0 0 0,0 0 0,0 0 0,1 0 0,-1 0 0,0 0 0,0 0 0,0 0 0,0 0 0,0 0 0,0 0 0,1 0 0,-1 0 0,0 0 0,0 0 0,0 0 0,0 0 0,0 0 0,1 0 0,-1 0 0,0 0 0,0 0 0,0 0 0,0 0 0,0 0 0,0 0 0,1 0 0,-1 0 0,0 0 0,0-1 0,0 1 0,0 0 0,0 0 0,0 12 0,-4 8 0,-2-1 0,-9 24 0,10-30 0,0 0 0,1 0 0,0 0 0,1 0 0,0 1 0,1-1 0,0 21 0,2-34-52,0 1 1,1-1-1,-1 0 1,0 1-1,0-1 1,1 0-1,-1 0 1,0 1-1,1-1 1,-1 0-1,0 0 1,1 0-1,-1 1 1,0-1-1,1 0 1,-1 0-1,0 0 1,1 0-1,-1 0 1,1 0-1,-1 0 1,0 0-1,1 0 0,-1 0 1,0 0-1,1 0 1,-1 0-1,1 0 1,-1 0-1,0 0 1,1 0-1,-1 0 1,0-1-1,1 1 1,-1 0-1,0 0 1,1 0-1,-1-1 1,0 1-1,1 0 1,-1 0-1,0-1 1,17-9-4919,-3-11-1330</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8.265"/>
    </inkml:context>
    <inkml:brush xml:id="br0">
      <inkml:brushProperty name="width" value="0.025" units="cm"/>
      <inkml:brushProperty name="height" value="0.025" units="cm"/>
    </inkml:brush>
  </inkml:definitions>
  <inkml:trace contextRef="#ctx0" brushRef="#br0">11 91 16848,'0'0'5872,"9"1"-2306,13 3-2728,-3-1-101,0-1-1,0 0 1,0-1-1,27-3 1,-43 2-680,0 0 1,0 0 0,1-1-1,-1 1 1,0-1 0,0 0-1,0 0 1,0 0 0,0 0-1,0-1 1,0 1-1,0-1 1,0 0 0,-1 0-1,1 0 1,-1 0 0,1 0-1,-1 0 1,0-1 0,0 1-1,0-1 1,0 0 0,0 1-1,-1-1 1,1 0 0,-1 0-1,0 0 1,0 0 0,0 0-1,0 0 1,0-1 0,-1 1-1,1-6 1,-1 8-58,0-1 0,-1 1 0,1 0 0,0-1 0,-1 1 0,1 0 0,-1-1 0,1 1 0,-1 0 0,0 0 0,0 0 0,1 0 0,-1 0 0,0-1 0,0 2 0,0-1 0,0 0 0,0 0 0,0 0 0,0 0 0,-1 0 0,1 1 0,0-1 0,0 1 0,-1-1 0,1 1 0,0-1 0,0 1 0,-1 0 0,1 0 0,-1-1 0,1 1 0,0 0 0,-1 0 0,1 0 0,0 1 0,-1-1 0,-1 0 0,-3 1 0,0-1 0,0 1 0,-1 0 0,1 0 0,0 1 0,0 0 0,-9 4 0,4 1 0,1 0 0,0 1 0,1 0 0,0 1 0,0 0 0,0 0 0,1 1 0,1 0 0,-12 20 0,13-21 0,1 1 0,0 0 0,1 1 0,0-1 0,0 1 0,1 0 0,0 0 0,1 0 0,0 0 0,1 0 0,0 13 0,1-23 3,1 1 0,-1-1-1,0 0 1,0 1 0,1-1 0,-1 0 0,1 0-1,-1 1 1,1-1 0,-1 0 0,1 0 0,0 0 0,0 0-1,-1 0 1,1 0 0,0 0 0,0 0 0,0 0-1,0 0 1,0 0 0,0-1 0,0 1 0,2 0-1,0 1 5,0-1 0,1 0 0,-1 0-1,0-1 1,1 1 0,-1-1 0,0 1-1,1-1 1,3 0 0,2-1-103,0 0-1,0-1 1,1 1 0,-1-2-1,0 1 1,11-6 0,45-32-5416,-7-13-3555,-19 9 995</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8.609"/>
    </inkml:context>
    <inkml:brush xml:id="br0">
      <inkml:brushProperty name="width" value="0.025" units="cm"/>
      <inkml:brushProperty name="height" value="0.025" units="cm"/>
    </inkml:brush>
  </inkml:definitions>
  <inkml:trace contextRef="#ctx0" brushRef="#br0">137 0 21428,'-5'11'2387,"-28"59"169,-26 81 0,49-122-2007,2 1-1,1 0 1,2 1-1,0 0 1,3 0-1,0 31 1,2-60-549,0 0 0,0 0 0,0 0 0,0 0 0,0 0 0,1 0 0,-1 0 0,1 0 0,-1 0 0,1 0 0,0 0 0,0 0 0,0-1 0,0 1 0,0 0 0,0-1 0,0 1 0,3 2 0,-2-3 0,-1 0 0,0-1 0,1 1 0,-1-1 0,0 1 0,1-1 0,-1 0 0,1 0 0,-1 1 0,0-1 0,1 0 0,-1 0 0,1 0 0,-1-1 0,1 1 0,-1 0 0,0 0 0,1-1 0,-1 1 0,2-2 0,4-1 0,-1 0 0,1-1 0,-1 0 0,0 0 0,0-1 0,0 0 0,0 0 0,7-9 0,33-48 0,-3-1 0,61-123 0,-41 70 0,-44 85 0,-13 28-25,-6 15-35,-7 19-90,-12 18 148,-36 69 0,38-89 29,2 1 0,1 1 1,2 0-1,0 0 0,3 1 1,-11 61-1,19-90-134,1 0 1,0 0-1,0 0 1,0 0-1,0 0 1,1 0-1,-1 0 1,1 0-1,0 0 1,0 0-1,0 0 1,0 0-1,0 0 1,2 3-1,-2-5-104,1 0 0,-1 0-1,0 0 1,0 0 0,0-1 0,1 1-1,-1 0 1,0 0 0,1-1 0,-1 1-1,0-1 1,1 1 0,-1-1 0,1 0-1,-1 1 1,1-1 0,-1 0 0,1 0-1,-1 0 1,1 0 0,-1 0 0,1-1-1,-1 1 1,1 0 0,-1-1 0,1 1 0,-1-1-1,0 1 1,1-1 0,1-1 0,25-19-5987,0-12-4746</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8.966"/>
    </inkml:context>
    <inkml:brush xml:id="br0">
      <inkml:brushProperty name="width" value="0.025" units="cm"/>
      <inkml:brushProperty name="height" value="0.025" units="cm"/>
    </inkml:brush>
  </inkml:definitions>
  <inkml:trace contextRef="#ctx0" brushRef="#br0">23 83 12780,'-4'11'6465,"2"-5"-5671,-1 2 141,0 0-1,0 0 0,1 1 1,0-1-1,0 0 0,1 1 1,0 0-1,1 16 0,1-23-836,-1-1-1,1 0 1,0 1-1,0-1 1,-1 0-1,1 0 1,0 0-1,0 0 1,0 0 0,0 0-1,0 0 1,0 0-1,1 0 1,-1 0-1,0 0 1,0-1-1,1 1 1,-1 0-1,0-1 1,1 1-1,-1-1 1,1 0-1,-1 1 1,0-1-1,1 0 1,-1 0 0,1 0-1,-1 0 1,1 0-1,1-1 1,4 1 68,-1 0 0,0-1 0,0 0 0,0 0 0,0-1 0,7-2 0,-2-2-146,0 0 1,0-1 0,0 0 0,-1 0 0,0-1 0,-1-1 0,14-14-1,-17 17-22,-1-1-1,0 1 1,0-1-1,-1 0 1,1 0-1,-1 0 0,-1-1 1,0 1-1,0-1 1,0 0-1,-1 0 1,2-13-1,-4 20 3,1 0 0,-1 0 0,0 0 0,0 1 0,0-1 0,0 0 0,0 0 0,0 0 0,0 0 0,0 1 0,0-1 0,-1 0 0,1 0 0,0 0 0,-1 1 0,1-1 0,0 0 0,-1 0 0,1 1 0,-1-1 0,1 0 0,-1 1 0,1-1 0,-1 0 0,1 1 0,-1-1 0,0 1 0,1-1 0,-2 0 0,1 1 0,-1 0 0,0 0 0,1 0 0,-1 0 0,1 0 0,-1 0 0,1 0 0,-1 1 0,1-1 0,-1 0 0,1 1 0,0-1 0,-1 1 0,-1 1 0,-5 2 0,1 1 0,-1 0 0,1 0 0,-10 11 0,6-6 0,0 1 0,1 1 0,1 0 0,0 0 0,1 1 0,0 0 0,1 0 0,0 1 0,1 0 0,0 0 0,2 0 0,-5 20 0,9-32 5,0 0 1,-1 0-1,1 0 0,1 0 1,-1 0-1,0 0 1,0 0-1,1 0 0,-1 0 1,1 0-1,0 0 0,-1 0 1,1-1-1,0 1 0,0 0 1,0 0-1,0-1 0,1 1 1,-1-1-1,0 1 1,1-1-1,-1 1 0,1-1 1,-1 0-1,1 0 0,0 0 1,-1 0-1,1 0 0,0 0 1,0 0-1,0 0 0,0-1 1,0 1-1,3 0 1,8 1-147,0-1 0,0 0 1,0 0-1,19-2 1,-8 0-653,13-1-5949,-1-8-6444</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9.296"/>
    </inkml:context>
    <inkml:brush xml:id="br0">
      <inkml:brushProperty name="width" value="0.025" units="cm"/>
      <inkml:brushProperty name="height" value="0.025" units="cm"/>
    </inkml:brush>
  </inkml:definitions>
  <inkml:trace contextRef="#ctx0" brushRef="#br0">0 1 30108,'0'0'2659,"60"11"-2659,-33-11 0,-4 0-288,-9 0-9449</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19.685"/>
    </inkml:context>
    <inkml:brush xml:id="br0">
      <inkml:brushProperty name="width" value="0.025" units="cm"/>
      <inkml:brushProperty name="height" value="0.025" units="cm"/>
    </inkml:brush>
  </inkml:definitions>
  <inkml:trace contextRef="#ctx0" brushRef="#br0">10 0 21652,'0'0'11115,"-9"3"-13389</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0.384"/>
    </inkml:context>
    <inkml:brush xml:id="br0">
      <inkml:brushProperty name="width" value="0.025" units="cm"/>
      <inkml:brushProperty name="height" value="0.025" units="cm"/>
    </inkml:brush>
  </inkml:definitions>
  <inkml:trace contextRef="#ctx0" brushRef="#br0">194 81 3299,'-1'-10'12689,"1"4"-11348,-4-31 2528,3 35-3639,1 1-1,-1-1 1,1 1 0,-1 0 0,1-1-1,-1 1 1,0-1 0,0 1 0,0 0 0,0 0-1,0 0 1,0-1 0,0 1 0,0 0 0,0 0-1,0 0 1,0 1 0,-1-1 0,1 0 0,-1 0-1,1 1 1,0-1 0,-1 1 0,1-1 0,-3 0-1,2 1-144,1 0 0,0 1 1,0-1-1,0 0 0,-1 0 0,1 1 0,0-1 0,0 1 0,0-1 0,0 1 0,0-1 0,0 1 0,0 0 0,0 0 0,0-1 0,0 1 0,0 0 1,0 0-1,1 0 0,-1 0 0,0 0 0,1 0 0,-1 0 0,0 0 0,1 0 0,-1 0 0,1 2 0,-13 37 94,12-35-65,-8 50 459,2 1 1,3 0-1,2 0 0,5 59 0,-2-85-519,1 29-54,3 1 0,3-1 0,29 113 0,-66-250 0,-48-92 0,30 69 0,47 100 0,0 1 0,1-1 0,-1 0 0,1 1 0,-1-1 0,1 1 0,-1-1 0,1 0 0,-1 1 0,1-1 0,0 1 0,-1-1 0,1 1 0,0 0 0,-1-1 0,1 1 0,0 0 0,0-1 0,-1 1 0,1 0 0,0 0 0,0 0 0,-1 0 0,1 0 0,0 0 0,0 0 0,0 0 0,-1 0 0,1 0 0,0 0 0,0 0 0,1 1 0,43-2 0,-36 2 0,28-1-937,-2 1-4093,0-2 1,62-9-1,-79 5-5817</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0.806"/>
    </inkml:context>
    <inkml:brush xml:id="br0">
      <inkml:brushProperty name="width" value="0.025" units="cm"/>
      <inkml:brushProperty name="height" value="0.025" units="cm"/>
    </inkml:brush>
  </inkml:definitions>
  <inkml:trace contextRef="#ctx0" brushRef="#br0">39 0 17745,'0'0'6475,"-5"10"-4072,0 1-1895,0-1 0,0 1 0,1 0 0,1 0 1,0 1-1,0-1 0,1 1 0,0 0 0,1 12 1,1-22-492,0-1 1,1 1 0,-1-1 0,1 1 0,0-1-1,-1 1 1,1-1 0,0 1 0,0-1 0,0 0-1,0 1 1,0-1 0,0 0 0,0 0 0,0 0-1,0 0 1,1 0 0,-1 0 0,0 0 0,1 0-1,-1-1 1,1 1 0,-1 0 0,1-1 0,-1 1-1,1-1 1,-1 0 0,1 1 0,0-1-1,-1 0 1,1 0 0,-1 0 0,1 0 0,0 0-1,-1 0 1,3-1 0,5 0 27,-1 0 0,1 0 0,-1-1 0,1 0 0,14-6 1,32-26 33,-49 29-75,1 0 0,0 0 0,0 0 1,0 1-1,1 0 0,-1 0 0,1 0 0,0 1 0,0 1 1,0 0-1,1 0 0,14-2 0,-22 4-4,0 0 0,0 1 0,0-1 0,0 0 0,0 0 0,0 1 0,0-1 0,0 1 0,0-1 0,-1 1 0,1-1 0,0 1 0,0 0 0,0-1 0,-1 1 0,1 0 0,0-1 0,-1 1 0,1 0 0,-1 0 0,1 0 0,-1 0 0,1-1 0,-1 1 0,1 0 0,-1 0 0,0 1 0,6 34 0,-7-32 0,1-1 0,1 0 0,-1 1 0,0-1 0,1 0 0,0 0 0,0 1 0,0-1 0,0 0 0,0 0 0,2 3 0,-2-6 0,-1 1 0,1-1 0,0 1 0,-1-1 0,1 0 0,0 1 0,0-1 0,-1 0 0,1 1 0,0-1 0,0 0 0,0 0 0,-1 0 0,1 0 0,0 0 0,0 0 0,0 0 0,-1 0 0,1 0 0,0 0 0,0-1 0,0 1 0,-1 0 0,1 0 0,0-1 0,0 1 0,-1-1 0,1 1 0,0 0 0,-1-1 0,2 0 0,21-19 0,-19 16 0,16-16 0,42-36 0,-58 53 0,1-1 0,-1 1 0,1 1 0,0-1 0,0 1 0,0 0 0,0 0 0,0 0 0,0 1 0,0-1 0,1 1 0,7 0 0,-13 1 0,1 0 0,0 0 0,-1 0 0,1 0 0,-1 1 0,1-1 0,0 0 1,-1 0-1,1 0 0,-1 1 0,1-1 0,0 0 0,-1 1 0,1-1 0,-1 1 0,1-1 0,-1 0 0,1 1 0,-1-1 0,0 1 0,1-1 1,-1 1-1,0 0 0,1-1 0,-1 1 0,0-1 0,1 1 0,-1 0 0,0-1 0,0 1 0,0-1 0,0 1 0,0 0 0,0-1 0,0 2 1,-1 31 0,0-30-3,1-1 1,-1 1-1,1-1 1,0 1 0,0-1-1,0 1 1,0-1-1,0 1 1,1-1 0,-1 1-1,1-1 1,-1 1-1,2 2 1,-2-5-106,0 1-1,1-1 1,-1 0 0,0 0 0,0 0 0,0 0-1,1 0 1,-1 0 0,0 0 0,0 0-1,1 0 1,-1 1 0,0-1 0,0 0-1,0 0 1,1 0 0,-1 0 0,0 0-1,0 0 1,1 0 0,-1-1 0,0 1-1,0 0 1,0 0 0,1 0 0,-1 0-1,0 0 1,0 0 0,1 0 0,-1 0-1,0-1 1,0 1 0,0 0 0,0 0-1,1 0 1,-1 0 0,0 0 0,0-1-1,0 1 1,0 0 0,0 0 0,0 0 0,1-1-1,-1 1 1,0 0 0,0 0 0,0-1-1,0 1 1,0 0 0,0 0 0,0 0-1,0-1 1,0 1 0,0 0 0,0-1-1,2-13-5860,-1-5-4047</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1.151"/>
    </inkml:context>
    <inkml:brush xml:id="br0">
      <inkml:brushProperty name="width" value="0.025" units="cm"/>
      <inkml:brushProperty name="height" value="0.025" units="cm"/>
    </inkml:brush>
  </inkml:definitions>
  <inkml:trace contextRef="#ctx0" brushRef="#br0">1 0 21877,'0'0'5349,"55"14"-17457</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1.510"/>
    </inkml:context>
    <inkml:brush xml:id="br0">
      <inkml:brushProperty name="width" value="0.025" units="cm"/>
      <inkml:brushProperty name="height" value="0.025" units="cm"/>
    </inkml:brush>
  </inkml:definitions>
  <inkml:trace contextRef="#ctx0" brushRef="#br0">118 2 13164,'0'0'6145,"-9"-1"-1773,5 1-4159,0 0 0,0-1-1,0 1 1,0 0 0,0 1 0,-1-1 0,2 1-1,-1 0 1,0 0 0,0 0 0,0 0 0,0 1-1,1 0 1,-1 0 0,0 0 0,1 0 0,0 0-1,-1 1 1,1-1 0,0 1 0,0 0 0,1 0-1,-1 0 1,1 0 0,-1 0 0,1 1 0,0-1-1,0 1 1,0-1 0,1 1 0,-1 0-1,1 0 1,0 0 0,0 0 0,0 4 0,1-6-212,-1-1 0,1 0 0,0 1 0,-1-1 0,1 1 0,0-1 1,0 0-1,0 1 0,1-1 0,-1 1 0,0-1 0,0 0 0,1 1 0,-1-1 0,1 0 1,-1 1-1,1-1 0,-1 0 0,1 1 0,0-1 0,0 0 0,0 0 0,0 0 1,0 0-1,1 2 0,0-3 11,0 1 1,0 0 0,0-1-1,0 1 1,0-1-1,0 0 1,0 1 0,0-1-1,0 0 1,0 0-1,0 0 1,0-1-1,0 1 1,0 0 0,3-2-1,5-1 20,-1 0 0,-1-1 0,1 0 0,0 0 0,-1-1 0,13-9-1,-10 3-90,-9 8 50,1 0 0,-1 1 0,1-1 0,0 1 0,0-1 0,0 1 0,1 0 0,-1 0 0,6-3 0,-6 44 388,-3-38-372,1 0-1,-1 1 1,0-1 0,0 0 0,0 1-1,1-1 1,-1 0 0,1 1-1,-1-1 1,1 0 0,0 0-1,-1 0 1,1 1 0,0-1 0,0 0-1,0 0 1,0 0 0,0 0-1,0 0 1,0-1 0,0 1 0,0 0-1,0 0 1,0-1 0,2 2-1,-1-2 12,1 0 0,-1 1 0,0-1-1,1 0 1,-1 0 0,0 0 0,1-1-1,-1 1 1,0 0 0,1-1 0,-1 0 0,0 1-1,3-3 1,5-1 35,-1-1 0,0 0 1,0-1-1,0 0 0,10-10 0,7-10-53,-23 70-4682,1-25-1371,7-12-1507,2-6-3517</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1.843"/>
    </inkml:context>
    <inkml:brush xml:id="br0">
      <inkml:brushProperty name="width" value="0.025" units="cm"/>
      <inkml:brushProperty name="height" value="0.025" units="cm"/>
    </inkml:brush>
  </inkml:definitions>
  <inkml:trace contextRef="#ctx0" brushRef="#br0">1 61 15663,'0'0'10025,"9"-8"-6608,-4 3-2829,-1 1-407,-1-1 0,1 2 0,1-1-1,-1 0 1,1 1 0,-1 0 0,1 0 0,0 0-1,0 0 1,0 1 0,0 0 0,1 0 0,-1 0 0,1 1-1,-1 0 1,12-1 0,-16 2-181,0 0 0,0 1 0,0-1 0,0 0 0,0 1 0,0 0 0,0-1 0,0 1 0,0-1 0,0 1 0,0 0 0,-1 0 0,1-1 0,0 1 0,0 0 0,-1 0 0,1 0 0,-1 0 0,1 0 0,0 0 0,-1 0 0,0 0 0,1 0 0,-1 0 0,0 0 0,1 0 0,-1 1 0,0-1 0,0 0 0,0 0 0,0 0 0,0 0 0,0 0 0,0 0 0,-1 1 0,1-1 0,0 0 0,-1 1 0,-12 46 0,-23 5 0,-4 5 0,38-54 0,0 0 0,0 0 0,0 0 0,1 0 0,-1 0 0,1 0 0,0 0 0,0 1 0,1-1 0,-1 0 0,1 1 0,0 4 0,1-8 0,-1 0 0,0 0 0,1 0 0,-1 0 0,1 0 0,0-1 0,-1 1 0,1 0 0,0 0 0,-1-1 0,1 1 0,0 0 0,0-1 0,0 1 0,0-1 0,0 1 0,-1-1 0,1 0 0,0 1 0,0-1 0,0 0 0,0 1 0,0-1 0,0 0 0,0 0 0,0 0 0,2 0 0,35 1 0,-28-2 0,-8 1-7,58-4-2631,-57 4 2320,0-1 1,-1 1-1,1-1 0,0 0 0,0 0 0,-1 0 1,1 0-1,0-1 0,-1 1 0,1-1 0,-1 1 1,1-1-1,-1 0 0,0 0 0,0 0 0,0 0 1,3-5-1,-1-6-6820</inkml:trace>
  <inkml:trace contextRef="#ctx0" brushRef="#br0" timeOffset="1">51 169 10250,'0'0'19634,"63"-5"-19602,-31 5-1569,2-2-2659,1-4-2691</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2.214"/>
    </inkml:context>
    <inkml:brush xml:id="br0">
      <inkml:brushProperty name="width" value="0.025" units="cm"/>
      <inkml:brushProperty name="height" value="0.025" units="cm"/>
    </inkml:brush>
  </inkml:definitions>
  <inkml:trace contextRef="#ctx0" brushRef="#br0">113 6 10826,'0'0'7858,"-10"3"-3870,6-1-3752,-53 22 4225,54-23-4308,1 0-1,-1 0 1,0 1 0,1-1-1,0 1 1,-1-1 0,1 1-1,0 0 1,0 0 0,0 0-1,0 0 1,0 1 0,0-1-1,1 1 1,-1-1 0,1 1-1,0-1 1,0 1 0,0-1-1,0 1 1,-1 3 0,3-5-207,0-1-1,0 1 1,0 0 0,0 0 0,0-1 0,0 1-1,0-1 1,0 1 0,1-1 0,-1 0-1,0 1 1,0-1 0,0 0 0,1 0 0,-1 1-1,0-1 1,0 0 0,1 0 0,-1-1 0,2 1-1,31-2-696,4-10-713,-30 9 1404,1 0 0,0 0 0,0 1 0,16-2 0,-22 4 508,0 0 0,0 0-1,0 1 1,0-1-1,0 1 1,0-1 0,0 1-1,0 0 1,0 0 0,6 3-1,-7-3-422,0 0-1,1 0 1,0 0-1,-1 0 0,1-1 1,0 1-1,-1-1 1,1 1-1,0-1 1,-1 0-1,1 0 1,0-1-1,-1 1 0,1 0 1,0-1-1,-1 0 1,1 1-1,3-3 1,49-27 219,-14 6-184,-32 21-60,-1 0 0,1 0 0,-1 1 0,15-2 0,-22 3 0,0 1 0,1 0 0,-1 0 0,0 0 0,0 0 0,0 0 0,1 0 0,-1 0 0,0 0 0,0 0 0,1 1 0,-1-1 0,0 0 0,0 1 0,0-1 0,0 1 0,0-1 0,0 1 0,0 0 0,0-1 0,0 1 0,0 0 0,0 0 0,0 0 0,0 0 0,0 0 0,-1 0 0,1 0 0,0 0 0,-1 0 0,1 0 0,-1 0 0,1 0 0,-1 0 0,1 0 0,-1 0 0,0 1 0,0-1 0,0 0 0,0 0 0,1 1 0,-2 1 0,1 9 33,-1 31-1516,1-42 1307,0-1 0,0 1-1,0 0 1,0-1 0,0 1-1,0 0 1,0-1 0,0 1-1,0 0 1,1-1 0,-1 1-1,0 0 1,0-1 0,0 1-1,1-1 1,-1 1 0,0 0-1,1-1 1,-1 1 0,1-1-1,-1 1 1,0-1 0,1 1-1,-1-1 1,1 1 0,0-1-1,-1 0 1,1 1 0,-1-1-1,1 0 1,-1 1 0,1-1-1,0 0 1,-1 0 0,1 0-1,0 1 1,-1-1 0,1 0-1,0 0 1,-1 0 0,1 0-1,0 0 1,-1 0 0,1 0-1,1-1 1,13-7-22261</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2.709"/>
    </inkml:context>
    <inkml:brush xml:id="br0">
      <inkml:brushProperty name="width" value="0.025" units="cm"/>
      <inkml:brushProperty name="height" value="0.025" units="cm"/>
    </inkml:brush>
  </inkml:definitions>
  <inkml:trace contextRef="#ctx0" brushRef="#br0">1 0 23734,'0'0'9033</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3.069"/>
    </inkml:context>
    <inkml:brush xml:id="br0">
      <inkml:brushProperty name="width" value="0.025" units="cm"/>
      <inkml:brushProperty name="height" value="0.025" units="cm"/>
    </inkml:brush>
  </inkml:definitions>
  <inkml:trace contextRef="#ctx0" brushRef="#br0">34 0 24663,'0'0'7543,"-4"10"-7030,-3 10-506,1 1 0,1-1 0,1 1-1,1 1 1,1-1 0,0 22 0,2-42-7,0 0 0,0 0 0,0 0 0,0 1 0,0-1 0,0 0 0,1 0 0,-1 0 0,0 0 0,1 0 0,-1 0 0,1 0 0,-1 0 0,1 0 0,-1 0 0,1 0 0,0 0 0,-1 0 0,1 0 0,0 0 0,0 0 0,0-1 0,0 1 0,0 0 0,0-1 0,0 1 0,0 0 0,0-1 0,0 1 0,0-1 0,0 0 0,0 1 0,0-1 0,0 0 0,0 0 0,1 0 0,-1 0 0,0 0 0,0 0 0,0 0 0,0 0 0,0 0 0,1 0 0,1-1 0,3-1 0,0 1 0,0-1 0,0 0 0,0 0 0,0-1 0,0 0 0,5-4 0,153-114 0,-164 121 0,1-1 0,-1 1 0,1-1 0,0 0 0,-1 1 0,1-1 0,0 1 0,-1-1 0,1 1 0,0 0 0,0-1 0,-1 1 0,1 0 0,0 0 0,0-1 0,0 1 0,0 0 0,-1 0 0,1 0 0,0 0 0,0 0 0,0 0 0,0 0 0,-1 0 0,1 0 0,0 1 0,0-1 0,0 0 0,-1 0 0,1 1 0,0-1 0,0 1 0,-1-1 0,1 1 0,0-1 0,0 1 0,1 2 0,-1-1 0,0 1 0,0-1 0,0 1 0,0 0 0,-1-1 0,1 1 0,0 0 0,-1-1 0,0 1 0,0 4 0,0 11 0,-1 0 0,-6 29 0,4-35-15,2-7-170,0 0 1,0 0 0,0 0 0,0 0-1,1 1 1,0-1 0,1 9 0,-1-14-101,0 0 1,0 0 0,1 0 0,-1 0 0,0 1 0,1-1 0,-1 0-1,0 0 1,1 0 0,-1 0 0,1 0 0,-1 0 0,0 0 0,1 0 0,-1 0-1,0 0 1,1 0 0,-1 0 0,0 0 0,1-1 0,-1 1 0,0 0-1,1 0 1,-1 0 0,0 0 0,1-1 0,-1 1 0,0 0 0,0 0-1,1-1 1,9-12-8444</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3.412"/>
    </inkml:context>
    <inkml:brush xml:id="br0">
      <inkml:brushProperty name="width" value="0.025" units="cm"/>
      <inkml:brushProperty name="height" value="0.025" units="cm"/>
    </inkml:brush>
  </inkml:definitions>
  <inkml:trace contextRef="#ctx0" brushRef="#br0">0 133 22197,'0'0'5050,"9"3"-2696,-2-1-2178,0 0 0,0 0 0,0 0 0,0-1 0,0 0 0,0-1-1,0 0 1,1 0 0,-1 0 0,0-1 0,0 0 0,0 0 0,0-1 0,0 0-1,0 0 1,0-1 0,12-6 0,-8 2-176,0 1 0,-1-2 0,0 0 0,10-10 0,-18 16 0,1 0 0,-1 1 0,0-1 0,0-1 0,-1 1 0,1 0 0,0 0 0,-1-1 0,1 1 0,-1-1 0,0 1 0,0-1 0,0 0 0,0 1 0,0-1 0,-1 0 0,1 0 0,-1 0 0,0 1 0,1-1 0,-1 0 0,-1 0 0,1 0 0,-1-5 0,0 7 0,0 1 0,1-1 0,-1 0 0,0 0 0,0 1 0,0-1 0,0 0 0,0 1 0,0-1 0,0 1 0,0-1 0,0 1 0,0 0 0,0-1 0,0 1 0,0 0 0,0 0 0,0-1 0,0 1 0,0 0 0,0 0 0,0 0 0,0 0 0,0 1 0,-1-1 0,1 0 0,0 0 0,0 1 0,0-1 0,0 1 0,0-1 0,0 1 0,0-1 0,0 1 0,1-1 0,-3 2 0,-33 24 0,21-10 0,1 2 0,1-1 0,0 2 0,-11 24 0,17-31 0,2 0 0,0 0 0,0 1 0,1 0 0,0 0 0,1 0 0,1 0 0,-1 16 0,3-26-104,0-1 1,0 0-1,0 0 1,1 1-1,-1-1 1,1 0-1,-1 0 0,1 1 1,0-1-1,0 0 1,0 0-1,0 0 1,0 0-1,1 0 1,-1-1-1,1 1 0,-1 0 1,1 0-1,-1-1 1,1 1-1,0-1 1,0 0-1,0 1 0,0-1 1,0 0-1,0 0 1,0 0-1,0 0 1,0-1-1,0 1 0,1-1 1,-1 1-1,0-1 1,4 1-1,1-1-630,1 1 0,0-1 0,-1 0 0,1-1 0,-1 0 0,1 0 0,-1-1 0,1 0 0,10-4 0,29-21-8000</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23.743"/>
    </inkml:context>
    <inkml:brush xml:id="br0">
      <inkml:brushProperty name="width" value="0.025" units="cm"/>
      <inkml:brushProperty name="height" value="0.025" units="cm"/>
    </inkml:brush>
  </inkml:definitions>
  <inkml:trace contextRef="#ctx0" brushRef="#br0">294 0 19603,'0'0'4761,"-7"14"-3405,-12 26-442,2 0 0,1 0 0,3 2 0,-17 83 0,24-72-784,3 0 0,5 87 0,-10-163-12358,-11-18 6240,-13-18 4849,-13-21 6203,15 34-415,20 33-2786,1 0 0,1 0 1,0-1-1,-6-15 0,14 28-1825,-1 0 0,1 0 1,0 1-1,0-1 0,0 0 0,-1 0 0,1 0 0,0 0 0,0 0 1,0 0-1,0 0 0,0 0 0,1 0 0,-1 0 0,0 0 1,0 0-1,1 0 0,-1 0 0,0 1 0,1-1 0,-1 0 0,1 0 1,-1 0-1,1 1 0,1-2 0,26-13 677,45 6-36,-60 8-652,244-5-2102,-184 6-756,-5 0-9015</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8.060"/>
    </inkml:context>
    <inkml:brush xml:id="br0">
      <inkml:brushProperty name="width" value="0.025" units="cm"/>
      <inkml:brushProperty name="height" value="0.025" units="cm"/>
    </inkml:brush>
  </inkml:definitions>
  <inkml:trace contextRef="#ctx0" brushRef="#br0">58 82 5541,'-58'-9'18476,"97"5"-11964,23-13-4734,-6 2-1361,-3 4-374,-22 3-43,1 2 0,-1 1 0,35-1 0,-65 6 0,-1 0 0,1 0 0,0 0 0,-1 0 0,1 0 0,-1 0 0,1 0 0,0 1 0,-1-1 0,1 0 0,-1 0 0,1 1 0,0-1 0,-1 0 0,1 1 0,-1-1 0,1 1 0,-1-1 0,1 0 0,-1 1 0,0-1 0,1 1 0,-1-1 0,1 1 0,-1 0 0,0-1 0,0 1 0,1-1 0,-1 1 0,0-1 0,0 1 0,1 0 0,-3 29 0,-17 25 0,-18 21 0,19-43 0,2 2 0,1 0 0,2 0 0,-11 44 0,19-69-4672,-4-20-4477,0-8-1757</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8.397"/>
    </inkml:context>
    <inkml:brush xml:id="br0">
      <inkml:brushProperty name="width" value="0.025" units="cm"/>
      <inkml:brushProperty name="height" value="0.025" units="cm"/>
    </inkml:brush>
  </inkml:definitions>
  <inkml:trace contextRef="#ctx0" brushRef="#br0">0 102 20852,'0'0'11082,"70"-23"-10505,-29 14-321,8 0-256,7-4 0,2 0-2114,0-3-3267,-7-3-3139</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8.784"/>
    </inkml:context>
    <inkml:brush xml:id="br0">
      <inkml:brushProperty name="width" value="0.025" units="cm"/>
      <inkml:brushProperty name="height" value="0.025" units="cm"/>
    </inkml:brush>
  </inkml:definitions>
  <inkml:trace contextRef="#ctx0" brushRef="#br0">170 40 20852,'-10'2'2797,"2"-1"-2385,1 1 0,-1 1 0,1 0-1,-1 0 1,1 0 0,0 1 0,0 0 0,0 0 0,0 1 0,1 0-1,0 0 1,0 0 0,0 1 0,1 0 0,0 0 0,0 0 0,0 1-1,1 0 1,-6 11 0,5-8-314,1 1 0,-1-1 0,2 1-1,-1 0 1,2 1 0,-3 15 0,5-25-93,-1 0 0,1 1 0,0-1 0,0 0 1,0 0-1,0 1 0,1-1 0,-1 0 0,0 1 0,1-1 1,0 0-1,-1 0 0,1 0 0,0 1 0,0-1 0,0 0 1,1 0-1,-1 0 0,0-1 0,1 1 0,-1 0 0,1 0 1,0-1-1,-1 1 0,1-1 0,0 1 0,0-1 0,0 0 1,0 0-1,0 0 0,0 0 0,0 0 0,1 0 0,-1-1 0,0 1 1,0-1-1,4 1 0,0-1-5,1 1 0,0-1 0,-1-1 0,1 1 0,0-1 0,-1 0 0,1-1 0,-1 0 0,0 0 0,0 0 0,1-1 0,-1 0 0,-1 0 0,1 0 0,0-1 0,-1 1 0,0-2 0,0 1 0,0 0 0,0-1 0,-1 0 0,1 0 0,-1 0 0,-1-1 0,5-7 0,-1 1 0,-1-1 0,0 1 0,-1-1 0,0 0 0,-1 0 0,0 0 0,-1-1 0,-1 1 0,0-1 0,-1 1 0,-1-21 0,0 33-126,1-1-1,-1 0 1,0 1-1,-1-1 1,1 0-1,0 1 1,0-1-1,-1 1 1,1-1-1,-1 1 1,1-1-1,-1 0 1,0 1-1,1 0 1,-1-1-1,0 1 1,0-1-1,0 1 1,0 0-1,0 0 1,0 0-1,-1 0 1,1 0-1,0 0 1,-1 0-1,1 0 1,0 0-1,-1 0 1,1 1-1,-1-1 1,1 0-1,-1 1 1,1 0-1,-1-1 1,0 1-1,1 0 1,-1 0 0,0 0-1,-1 0 1,-1 0-455,1 1 1,0 0 0,-1 0-1,1 0 1,0 0 0,0 1 0,0-1-1,0 1 1,0 0 0,0 0 0,0 0-1,1 0 1,-1 0 0,1 1 0,-1-1-1,1 1 1,0-1 0,-2 5-1,-9 18-14435</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9.131"/>
    </inkml:context>
    <inkml:brush xml:id="br0">
      <inkml:brushProperty name="width" value="0.025" units="cm"/>
      <inkml:brushProperty name="height" value="0.025" units="cm"/>
    </inkml:brush>
  </inkml:definitions>
  <inkml:trace contextRef="#ctx0" brushRef="#br0">60 11 19442,'0'0'2168,"-3"9"95,-39 146 3660,37-132-5473,1 0 1,1 0 0,2 0 0,0 0-1,3 31 1,-2-52-445,0 0 1,0 0-1,1 0 0,-1 0 0,0 0 1,1 0-1,0 0 0,-1 0 0,1-1 1,0 1-1,0 0 0,0 0 0,0-1 1,0 1-1,0-1 0,0 1 0,1-1 1,-1 1-1,0-1 0,1 0 0,0 1 1,-1-1-1,1 0 0,-1 0 0,1 0 1,0-1-1,0 1 0,0 0 0,-1-1 1,1 1-1,0-1 0,0 1 0,0-1 1,0 0-1,0 0 0,0 0 0,3 0 1,0-1-5,0 0 0,0 0 0,0 0 0,0-1 0,0 0 0,-1 0 0,1 0 0,0 0 1,-1-1-1,1 0 0,-1 0 0,0 0 0,5-5 0,9-12-2,-1 0 0,-1-1 0,-1-1 0,-1-1 0,0 0 0,-2-1 0,-1 0 0,-1 0 0,-1-2 0,-1 1 0,-1-1 0,6-52 0,-22 104 0,-10 22 0,-20 84 0,37-123 0,-2 45 0,4-52 0,0-1 0,0 0 0,0 1 0,0-1 0,0 0 0,1 0 0,-1 1 0,0-1 0,1 0 0,-1 0 0,1 0 0,-1 1 0,1-1 0,0 0 0,0 0 0,-1 0 0,1 0 0,0 0 0,0 0 0,0 0 0,0-1 0,0 1 0,0 0 0,0 0 0,0-1 0,1 1 0,-1-1 0,0 1 0,0-1 0,1 1 0,-1-1 0,0 0 0,0 0 0,3 1 0,33-2-3094,-2-10-5332,-11-5-4269</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9.501"/>
    </inkml:context>
    <inkml:brush xml:id="br0">
      <inkml:brushProperty name="width" value="0.025" units="cm"/>
      <inkml:brushProperty name="height" value="0.025" units="cm"/>
    </inkml:brush>
  </inkml:definitions>
  <inkml:trace contextRef="#ctx0" brushRef="#br0">195 0 18866,'0'0'12332,"-11"2"-10977,2 1-1340,-1 1-1,1 0 0,0 0 0,0 1 1,0 0-1,0 0 0,1 1 0,0 0 1,1 1-1,-1-1 0,1 1 0,0 1 1,1 0-1,-8 11 0,11-15-14,-2 1 0,1 1 0,0 0 0,0 0 0,0 1 0,1-1 0,0 1 0,0 0 0,0 0 0,1 0 0,-2 11 0,4-17 0,1 0 1,-1-1-1,1 1 0,0 0 1,-1 0-1,1 0 0,0 0 1,0-1-1,-1 1 1,1 0-1,0-1 0,0 1 1,0-1-1,0 1 0,0-1 1,0 1-1,0-1 0,0 1 1,0-1-1,0 0 0,0 0 1,0 0-1,0 1 0,0-1 1,0 0-1,0 0 0,0 0 1,3-1-1,41 0-26,-37 0-1,114-8-1046,-121 10 1085,0-1-1,0 0 0,-1 0 1,1 0-1,0 0 1,-1 0-1,1 1 0,0-1 1,-1 0-1,1 1 0,-1-1 1,1 0-1,0 1 0,-1-1 1,1 1-1,-1-1 1,1 1-1,-1-1 0,1 1 1,-1-1-1,0 1 0,1 0 1,-1-1-1,0 1 1,1 0-1,-1-1 0,0 1 1,0 0-1,1-1 0,-1 1 1,0 0-1,0-1 1,0 1-1,0 0 0,0-1 1,0 1-1,0 0 0,0 0 1,0-1-1,-1 1 0,1 0 1,0-1-1,0 1 1,-1 0-1,1-1 0,0 1 1,-1 0-1,-17 34 559,5-19-570,-1-1 0,-1-1 0,-31 23 0,37-30 0,0-1 0,0 0 0,-1-1 0,0 0 0,0 0 0,-1-1 0,1-1 0,-19 5 0,29-8-37,-1 0-1,1 0 1,-1 0-1,1 0 1,-1 0-1,1 1 1,-1-1-1,1 0 1,-1 0 0,1 0-1,-1 0 1,1-1-1,-1 1 1,0 0-1,1 0 1,0 0 0,-1 0-1,1 0 1,-1-1-1,1 1 1,-1 0-1,1 0 1,-1-1-1,1 1 1,0 0 0,-1-1-1,1 1 1,-1 0-1,1-1 1,0 1-1,0-1 1,-1 0-1,5-16-3305,19-17-7490,-1 8-4888</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0.168"/>
    </inkml:context>
    <inkml:brush xml:id="br0">
      <inkml:brushProperty name="width" value="0.025" units="cm"/>
      <inkml:brushProperty name="height" value="0.025" units="cm"/>
    </inkml:brush>
  </inkml:definitions>
  <inkml:trace contextRef="#ctx0" brushRef="#br0">8 1 13613,'0'0'18209,"2"12"-17403,2 47-757,-2 1 0,-9 102 0,3-109-57,4-38-1616,0 0-3069,-2-24-1872,-1-12-6177</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0.555"/>
    </inkml:context>
    <inkml:brush xml:id="br0">
      <inkml:brushProperty name="width" value="0.025" units="cm"/>
      <inkml:brushProperty name="height" value="0.025" units="cm"/>
    </inkml:brush>
  </inkml:definitions>
  <inkml:trace contextRef="#ctx0" brushRef="#br0">1 50 20115,'0'0'10095,"10"-8"-8478,-2 3-1538,1 0-1,0 0 0,0 0 1,1 1-1,-1 1 0,1-1 1,0 2-1,0-1 0,0 1 0,0 1 1,19-1-1,-7 2-78,0 0 0,-1 2 0,1 0 0,-1 2 0,24 6 0,-40-8 0,0-1 0,0 1 0,0 0 0,0 0 0,0 0 0,0 0 0,0 1 0,-1 0 0,0 0 0,1 1 0,-1-1 0,0 1 0,-1 0 0,1 0 0,-1 0 0,1 0 0,-1 1 0,0-1 0,-1 1 0,1 0 0,-1-1 0,0 1 0,0 1 0,-1-1 0,1 0 0,0 8 0,-2-2 0,0 1 0,-1-1 0,0 1 0,0-1 0,-1 1 0,-1-1 0,0 0 0,-1 0 0,0 0 0,0-1 0,-2 1 0,1-1 0,-1 0 0,0 0 0,-11 11 0,4-5 0,0-1 0,-2-1 0,1 0 0,-2-1 0,0-1 0,0 0 0,-37 19 0,50-29 25,0-1 0,0 1-1,-1 0 1,1-1 0,-1 0 0,1 0 0,-1 0-1,1 0 1,-1 0 0,0-1 0,1 1 0,-1-1 0,0 0-1,1 0 1,-1-1 0,-4 0 0,6 0-106,0-1 0,0 1-1,1 0 1,-1-1 0,1 0 0,-1 1 0,1-1 0,-1 0 0,1 0 0,0 0 0,0 0 0,0 0-1,0 0 1,0 0 0,0 0 0,0 0 0,1 0 0,-1 0 0,1-1 0,0 1 0,0 0-1,0 0 1,0-1 0,0 1 0,1-4 0,-1-34-8354</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1.621"/>
    </inkml:context>
    <inkml:brush xml:id="br0">
      <inkml:brushProperty name="width" value="0.025" units="cm"/>
      <inkml:brushProperty name="height" value="0.025" units="cm"/>
    </inkml:brush>
  </inkml:definitions>
  <inkml:trace contextRef="#ctx0" brushRef="#br0">1 319 19186,'0'0'10768,"11"-7"-9626,24-14-956,-2-2-1,-1-2 1,-1-1 0,-1-1-1,-1-1 1,-2-2 0,0-1-1,31-49 1,-47 60-186,-25 89 0,3-33 0,2-11 0,1 0 0,2 1 0,0-1 0,-2 36 0,8-60-94,-1 0 1,1 0-1,0 0 0,0 0 0,0 0 1,0 0-1,0 0 0,0 0 0,0 0 1,0 0-1,0 0 0,0 0 0,1 0 1,-1 0-1,0 0 0,1 0 1,-1 0-1,0 0 0,1 0 0,-1 0 1,1 0-1,0-1 0,-1 1 0,1 0 1,0 0-1,-1-1 0,1 1 1,0 0-1,0-1 0,0 1 0,0-1 1,0 1-1,-1-1 0,1 1 0,0-1 1,0 0-1,0 1 0,0-1 0,0 0 1,0 0-1,0 0 0,1 1 1,-1-1-1,0-1 0,0 1 0,0 0 1,0 0-1,0 0 0,0 0 0,0-1 1,0 1-1,0 0 0,0-1 0,-1 1 1,3-2-1,5-1-1548,-1-2 0,1 1-1,-1-1 1,0 0 0,10-8 0,17-21-9457</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1.966"/>
    </inkml:context>
    <inkml:brush xml:id="br0">
      <inkml:brushProperty name="width" value="0.025" units="cm"/>
      <inkml:brushProperty name="height" value="0.025" units="cm"/>
    </inkml:brush>
  </inkml:definitions>
  <inkml:trace contextRef="#ctx0" brushRef="#br0">125 36 15855,'0'0'4703,"-11"13"-1681,-1 1-2220,-49 63 3302,56-70-3710,0 1 0,0 0 0,0 0-1,1 0 1,1 0 0,-1 1 0,2 0 0,-1-1 0,-1 12 0,4-19-388,0 0 0,0-1 0,0 1 0,0 0 0,0 0 0,0 0-1,0-1 1,0 1 0,0 0 0,1 0 0,-1 0 0,0-1 0,0 1-1,1 0 1,-1-1 0,1 1 0,-1 0 0,1-1 0,-1 1 0,1 0-1,-1-1 1,1 1 0,-1-1 0,1 1 0,0-1 0,-1 1 0,1-1 0,0 0-1,-1 1 1,1-1 0,0 0 0,0 1 0,-1-1 0,1 0 0,0 0-1,0 0 1,0 0 0,-1 0 0,1 0 0,0 0 0,0 0 0,0 0-1,-1 0 1,1 0 0,0 0 0,0-1 0,-1 1 0,1 0 0,0-1-1,1 1 1,39-19 37,-31 12-43,-1 0 0,0 0 0,0-1 0,-1-1 0,0 1 0,0-2 0,-1 1 0,0-1 0,-1 0 0,0 0 0,0 0 0,-1-1 0,0 0 0,-1 0 0,-1-1 0,0 1 0,0-1 0,-1 1 0,1-17 0,-3 28 0,0-1 0,0 0 0,0 0 0,0 1 0,0-1 0,0 0 0,0 0 0,0 1 0,0-1 0,0 0 0,0 1 0,0-1 0,-1 0 0,1 0 0,0 1 0,-1-1 0,1 0 0,0 1 0,-1-1 0,1 1 0,-1-1 0,1 0 0,-1 1 0,1-1 0,-1 1 0,1-1 0,-1 1 0,1 0 0,-1-1 0,0 1 0,-1-1 0,1 1 0,-1 0 0,0 0 0,1 0 0,-1 1 0,0-1 0,1 1 0,-1-1 0,1 1 0,-1-1 0,1 1 0,-1 0 0,1 0 0,-3 1 0,-40 37 0,28-22 12,-36 46 32,47-57-77,1 0 0,1 0 0,-1 0 0,1 0 0,0 0 1,1 1-1,-1-1 0,-2 14 0,6-20-101,-1 1-1,1-1 1,-1 1 0,1-1 0,-1 1 0,1-1 0,0 1-1,-1-1 1,1 0 0,0 0 0,0 1 0,-1-1-1,1 0 1,0 0 0,-1 0 0,1 1 0,0-1 0,0 0-1,-1 0 1,1 0 0,0 0 0,0-1 0,-1 1 0,1 0-1,0 0 1,0 0 0,-1 0 0,2-1 0,26-5-2563,7-9-2177,3-5-2738</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2.314"/>
    </inkml:context>
    <inkml:brush xml:id="br0">
      <inkml:brushProperty name="width" value="0.025" units="cm"/>
      <inkml:brushProperty name="height" value="0.025" units="cm"/>
    </inkml:brush>
  </inkml:definitions>
  <inkml:trace contextRef="#ctx0" brushRef="#br0">142 27 11050,'0'0'14163,"-11"10"-11819,-10 10-1487,2 1-1,-22 28 1,35-41-760,0 0-1,1 1 0,0-1 0,0 1 1,1 0-1,0 0 0,1 1 1,0-1-1,0 1 0,1-1 1,-2 21-1,4-29-91,1 0 0,-1 1 0,0-1-1,0 0 1,0 1 0,1-1 0,-1 0 0,1 1 0,-1-1 0,1 0 0,0 0 0,-1 1-1,1-1 1,0 0 0,0 0 0,0 0 0,-1 0 0,1 0 0,0 0 0,1 0 0,-1-1-1,0 1 1,0 0 0,0 0 0,0-1 0,1 1 0,-1-1 0,0 1 0,0-1 0,1 0-1,-1 1 1,0-1 0,1 0 0,-1 0 0,1 0 0,-1 0 0,0 0 0,1 0 0,-1 0-1,0 0 1,1-1 0,-1 1 0,2-1 0,4 0 132,-1-1 1,1 0-1,-1 0 0,0 0 0,1-1 1,-1 1-1,11-8 0,-6 1-110,1-1 0,-2-1-1,1 1 1,-1-1 0,-1-1-1,0 0 1,9-17 0,-13 22-30,-2 0 0,1-1 0,-1 0 0,0 1 0,0-1 1,-1 0-1,0 0 0,0 0 0,-1-1 0,0 1 0,0 0 1,-1 0-1,-1-1 0,-1-12 0,2 20 3,-1-1 0,0 1 0,1 0 0,-1-1 0,0 1 0,0 0 0,0 0 0,0-1 0,0 1 0,0 0 0,0 0 0,0 0 0,0 0 0,-1 1 0,1-1 0,0 0 0,-1 0 0,1 1 0,0-1 0,-1 1 0,1-1 0,-1 1 0,1 0 0,-1-1 0,1 1 0,-1 0 0,1 0 0,-1 0 0,1 0 0,-1 0 0,-1 1 0,-3-1 0,0 1 0,0 0 0,0 0 0,0 0 0,0 1 0,-10 4 0,5 0-126,1 0-1,-1 1 1,1 0 0,-13 12 0,18-15-182,1 0-1,0 0 1,0 1 0,0-1 0,0 1 0,1 0-1,0 0 1,0 0 0,0 1 0,1-1 0,-3 8 0,4-6-7631</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3.753"/>
    </inkml:context>
    <inkml:brush xml:id="br0">
      <inkml:brushProperty name="width" value="0.025" units="cm"/>
      <inkml:brushProperty name="height" value="0.025" units="cm"/>
    </inkml:brush>
  </inkml:definitions>
  <inkml:trace contextRef="#ctx0" brushRef="#br0">1 56 10442,'0'0'2920,"5"-9"416,18-29 140,-12 30 2476,-7 19-3734,-4 24-1504,0-31-107,-8 84 1175,4-62-1606,1 0 1,2 1-1,4 51 1,-3-76-172,0 0 1,0 0-1,0 0 1,1 0-1,-1-1 0,1 1 1,-1 0-1,1 0 0,0 0 1,0 0-1,-1-1 0,1 1 1,1 0-1,-1-1 1,0 1-1,0-1 0,1 1 1,-1-1-1,0 0 0,1 1 1,-1-1-1,1 0 0,0 0 1,-1 0-1,1 0 1,0 0-1,0-1 0,0 1 1,0 0-1,-1-1 0,1 1 1,0-1-1,0 0 0,0 0 1,0 0-1,0 0 1,0 0-1,0 0 0,0 0 1,2-1-1,2 0 27,0-1 1,1 0-1,-1 0 1,-1-1-1,1 0 1,0 0-1,0 0 0,-1-1 1,0 1-1,10-10 1,-4 1-31,0-1 0,-1 0 0,-1 0 0,0-1 1,0 0-1,-2-1 0,0 0 0,0 0 0,-1 0 1,-1-1-1,-1 0 0,0 0 0,-1 0 0,-1 0 1,-1-1-1,0-23 0,-1 39-2,0 1 0,0 0 0,1-1 0,-1 1 0,0 0 0,0-1 0,0 1 0,0 0 0,0-1 0,0 1 0,0 0 0,0 0 0,0-1 0,0 1 0,0 0 0,-1-1 0,1 1 0,0 0 0,0-1 0,0 1 0,0 0 0,0 0 0,-1-1 0,1 1 0,0 0 0,0 0 0,0-1 0,-1 1 0,1 0 0,0 0 0,0 0 0,-1-1 0,1 1 0,0 0 0,-1 0 0,1 0 0,0 0 0,0 0 0,-1-1 0,1 1 0,-1 0 0,-10 11 0,-7 23 0,12-18-117,0 1 0,1 0 0,1 1 0,1-1 0,0 1 1,1-1-1,1 1 0,1 0 0,2 19 0,-2-36-277,1 0 0,-1 0 0,1 0 0,0 0 0,0 0 0,0 0 0,0 0-1,-1 0 1,1 0 0,0 0 0,1 0 0,-1 0 0,0-1 0,0 1 0,0-1 0,0 1 0,1 0 0,-1-1 0,0 0 0,0 1 0,1-1 0,-1 0 0,0 0 0,1 0-1,-1 1 1,0-2 0,1 1 0,-1 0 0,0 0 0,1 0 0,-1 0 0,0-1 0,0 1 0,1-1 0,-1 1 0,0-1 0,2-1 0,22-16-11201</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4.095"/>
    </inkml:context>
    <inkml:brush xml:id="br0">
      <inkml:brushProperty name="width" value="0.025" units="cm"/>
      <inkml:brushProperty name="height" value="0.025" units="cm"/>
    </inkml:brush>
  </inkml:definitions>
  <inkml:trace contextRef="#ctx0" brushRef="#br0">145 1 20499,'0'0'2696,"-12"6"-395,-1 2-1455,0 0-1,0 2 1,1-1 0,-19 20-1,26-24-642,1 0 0,-1 1 0,1-1 0,-1 1-1,2 0 1,-1 0 0,1 0 0,0 1 0,0-1 0,0 1 0,1 0-1,0-1 1,1 1 0,-2 14 0,3-20-203,0 0 0,0 0 0,1 0 0,-1 1 0,1-1 0,-1 0 0,1 0 0,-1-1 0,1 1 0,0 0 0,-1 0 0,1 0 0,0 0 0,0 0 0,0-1 0,-1 1 0,1 0 0,0-1 0,0 1 0,0-1 0,0 1 0,0-1 0,0 1 0,0-1 0,0 0 0,1 1 0,-1-1 0,0 0 0,0 0 0,0 0 0,0 0 0,2 0 0,47 0 0,-34-1 0,11 0-174,-13 0-134,1 1 0,0 0 0,-1 0 0,22 5 0,-33-5 283,-1 1 1,0-1-1,0 1 0,0-1 1,0 1-1,0 0 0,0 0 1,0 0-1,0 0 0,-1 0 1,1 0-1,0 1 0,-1-1 1,1 0-1,0 1 0,-1-1 1,0 1-1,1 0 0,-1 0 1,0-1-1,0 1 0,0 0 1,0 0-1,0 0 0,0 0 1,-1 0-1,1 0 0,-1 0 1,1 0-1,-1 0 0,0 1 1,0-1-1,0 0 0,0 0 1,0 0-1,-1 4 1,0-3 81,0-1 1,0 0 0,0 0-1,0 1 1,-1-1 0,1 0-1,-1 0 1,1 0 0,-1 0 0,0 0-1,0-1 1,0 1 0,0 0-1,0-1 1,0 0 0,0 1-1,0-1 1,0 0 0,-1 0 0,-3 1-1,-57 16 1284,51-15-1267,-14 3-74,0-1 0,0-1 0,-35 1 0,61-5-3,0 0-1,-1 0 1,1 0-1,0 0 1,0 0-1,0 0 1,0-1-1,-1 1 1,1 0-1,0 0 1,0 0-1,0-1 1,0 1-1,0 0 1,-1 0-1,1 0 1,0-1-1,0 1 1,0 0-1,0 0 1,0 0-1,0-1 1,0 1-1,0 0 1,0 0-1,0-1 1,0 1-1,0 0 1,0 0-1,0-1 1,0 1-1,0 0 1,0 0-1,0 0 1,0-1-1,0 1 1,1 0-1,-1 0 1,0-1-1,0 1 1,0 0-1,0 0 1,0 0-1,0 0 1,1-1-1,-1 1 1,0 0-1,0 0 1,0 0-1,1 0 1,-1 0-1,0 0 1,0-1-1,1 1 1,9-11-1535,31-16-8252,-17 12 2156</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4.447"/>
    </inkml:context>
    <inkml:brush xml:id="br0">
      <inkml:brushProperty name="width" value="0.025" units="cm"/>
      <inkml:brushProperty name="height" value="0.025" units="cm"/>
    </inkml:brush>
  </inkml:definitions>
  <inkml:trace contextRef="#ctx0" brushRef="#br0">62 1 19731,'0'0'13036,"-28"55"-13036,16-19 0,4 5 0,-2-1 0,7-3 0,2-5 0,1-3 0,0-5 0,0-7-2498,0-6-1218,0-7-1409</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4.783"/>
    </inkml:context>
    <inkml:brush xml:id="br0">
      <inkml:brushProperty name="width" value="0.025" units="cm"/>
      <inkml:brushProperty name="height" value="0.025" units="cm"/>
    </inkml:brush>
  </inkml:definitions>
  <inkml:trace contextRef="#ctx0" brushRef="#br0">23 78 18514,'0'0'3117,"4"-8"663,-1 3-3481,0 0 0,0 1 0,0-1 0,0 1 1,1 0-1,0 0 0,0 0 0,0 1 0,0-1 1,1 1-1,-1 0 0,1 0 0,0 0 0,0 1 0,0 0 1,0 0-1,0 0 0,0 1 0,1 0 0,-1-1 1,1 2-1,10-1 0,-5-1-256,0 2 0,0-1-1,1 1 1,-1 1 0,0 0 0,0 1 0,0 0 0,19 6 0,-26-6-40,0 0 1,0 0-1,0 0 1,0 1-1,-1-1 1,1 1 0,-1 0-1,1 0 1,-1 0-1,0 1 1,0-1-1,-1 1 1,1-1 0,-1 1-1,0 0 1,1 0-1,-2 0 1,1 0 0,0 1-1,-1-1 1,0 0-1,0 1 1,0-1-1,0 8 1,-1-3-4,0-1 0,-1 1 0,0 0 0,0-1 0,0 1 0,-1-1 0,-1 0 0,0 1 0,0-1 0,0 0 0,-1 0 0,0-1 0,0 1 0,-1-1 0,0 0 0,-1 0 0,1-1 0,-1 0 0,-1 0 0,1 0 0,-1 0 0,-12 7 0,6-4 0,-1-1 0,0 0 0,-1-1 0,0 0 0,0-1 0,0-1 0,-1-1 0,1 0 0,-1-1 0,0 0 0,-24 0 0,39-3-27,0 0 0,1 0 0,-1 0 0,0 0 0,0 0 0,0 0 1,0 0-1,1 0 0,-1 0 0,0-1 0,0 1 0,0 0 0,1 0 0,-1-1 0,0 1 0,0-1 0,1 1 0,-1-1 0,0 1 1,1-1-1,-1 1 0,0-1 0,1 0 0,-1 1 0,0-2 0,-1-22-4302,2 20 3214,0-26-10518</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6.596"/>
    </inkml:context>
    <inkml:brush xml:id="br0">
      <inkml:brushProperty name="width" value="0.025" units="cm"/>
      <inkml:brushProperty name="height" value="0.025" units="cm"/>
    </inkml:brush>
  </inkml:definitions>
  <inkml:trace contextRef="#ctx0" brushRef="#br0">1 35 13677,'1'-34'8706,"1"49"-3163,1 58-2197,-3-37-2951,-1-15-175,1 1 0,1-1 0,0 1 0,9 35 0,-10-55-220,1 0 0,-1 0 0,1 0 0,-1 0 0,1 0 0,0-1 0,0 1 0,-1 0 0,2 0 0,-1-1 0,0 1 0,0-1 0,0 1 0,1-1 0,-1 1 0,1-1 0,-1 0 0,1 1 0,-1-1 0,4 1 0,-3-1 0,-1-1 0,1 0 0,-1 0 0,1 0 0,0 0 0,-1 0 0,1-1 0,0 1 0,-1 0 0,1-1 0,-1 1 0,1-1 0,-1 0 0,1 1 0,-1-1 0,1 0 0,-1 0 0,0 0 0,2-1 0,4-5 0,0 1 0,0-1 0,-1-1 0,0 1 0,0-1 0,8-14 0,-4 3 0,-1 0 0,-1 0 0,0-1 0,-2 0 0,0-1 0,-1 1 0,-1-1 0,2-30 0,-5 49-1739,2 10-2725,-1-1-405,0-1-5423</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37.020"/>
    </inkml:context>
    <inkml:brush xml:id="br0">
      <inkml:brushProperty name="width" value="0.025" units="cm"/>
      <inkml:brushProperty name="height" value="0.025" units="cm"/>
    </inkml:brush>
  </inkml:definitions>
  <inkml:trace contextRef="#ctx0" brushRef="#br0">185 10 14958,'0'0'16175,"-10"-3"-14765,9 3-1395,-1-2-8,-1 1-1,0 0 1,0 1 0,1-1 0,-1 0-1,0 1 1,0 0 0,0-1 0,0 1-1,1 0 1,-1 1 0,0-1 0,0 0-1,0 1 1,1-1 0,-1 1 0,0 0-1,0 0 1,1 0 0,-1 1 0,1-1-1,-1 0 1,1 1 0,0 0 0,-1 0-1,1-1 1,0 1 0,0 0 0,0 1-1,-2 2 1,1-1-7,-1 0 0,1 1 0,0-1 0,0 1 0,0 0 0,1 0 0,-1 0 0,1 0 0,1 0 0,-1 0 0,1 1 0,0-1 0,-1 9 0,2-13 0,1 0 0,-1 0 0,1 0 0,-1 0 0,1-1 0,-1 1 0,1 0 0,0 0 0,-1-1 0,1 1 0,0 0 0,0-1 0,-1 1 0,1-1 0,0 1 0,0-1 0,0 1 0,0-1 0,0 0 0,0 1 0,0-1 0,0 0 0,0 0 0,0 0 0,1 0 0,32 4 0,-27-3 0,13 0 0,44 6 0,-60-6 0,0 0 0,0 0 0,1 0 0,-1 1 0,0-1 0,0 1 0,0 0 0,-1 0 0,1 0 0,0 1 0,4 4 0,-7-6 0,0 0 0,0 0 0,0 0 0,-1 1 0,1-1 0,0 0 0,-1 0 0,1 1 0,-1-1 0,1 0 0,-1 1 0,0-1 0,0 1 0,0-1 0,1 0 0,-1 1 0,-1-1 0,1 1 0,0-1 0,0 1 0,0-1 0,-1 0 0,1 1 0,-1-1 0,1 0 0,-1 1 0,1-1 0,-1 0 0,0 0 0,0 0 0,1 1 0,-1-1 0,0 0 0,0 0 0,0 0 0,0 0 0,-1-1 0,1 1 0,-2 1 0,-6 5 0,0 0 0,-1-1 0,-16 8 0,24-13 0,2 0 0,-89 41 105,80-38-170,-1-1-1,-1 0 0,1 0 0,0 0 0,-1-2 0,1 1 0,-13-1 0,15-4-3575,7-11-6549</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5:43.684"/>
    </inkml:context>
    <inkml:brush xml:id="br0">
      <inkml:brushProperty name="width" value="0.025" units="cm"/>
      <inkml:brushProperty name="height" value="0.025" units="cm"/>
    </inkml:brush>
  </inkml:definitions>
  <inkml:trace contextRef="#ctx0" brushRef="#br0">1 12 6406,'0'0'416,"51"-7"-512,-20 5-160,0-1-2114</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5:44.134"/>
    </inkml:context>
    <inkml:brush xml:id="br0">
      <inkml:brushProperty name="width" value="0.025" units="cm"/>
      <inkml:brushProperty name="height" value="0.025" units="cm"/>
    </inkml:brush>
  </inkml:definitions>
  <inkml:trace contextRef="#ctx0" brushRef="#br0">1211 1 8008,'-49'-1'339,"0"3"1,0 2-1,0 2 1,-72 18-1,38 0-265,-101 42-1,153-52-54,0 2-1,1 1 1,1 1 0,1 1-1,0 1 1,-31 32 0,16-9-516,2 3 0,1 1 0,4 2 0,1 1 0,2 2 0,3 2 0,2 0 0,3 2 0,-27 82 0,45-114 376,1 0 0,1 0 0,1 1 0,1 0 0,1 0 1,1 0-1,2 0 0,3 28 0,-2-42 310,0-1-1,1 0 1,0 0 0,0 0 0,1 0-1,0-1 1,1 1 0,0-1 0,1 0-1,-1-1 1,2 1 0,-1-1-1,1 0 1,1-1 0,-1 0 0,1 0-1,0 0 1,1-1 0,0-1 0,0 1-1,16 6 1,1-2 401,-1-1 1,2-2-1,-1 0 0,1-2 1,48 4-1,142-8 723,-173-2-1209,75-3-122,178-32 0,-122-2-4227,-172 37 4099,66-22-3961,-66 22 4037,1-1 0,-1 1 0,0-1 0,0 0 0,0 0 0,0 0 0,-1 0 0,1 0 0,-1-1-1,1 1 1,-1-1 0,0 0 0,0 0 0,0 0 0,0 0 0,0 0 0,-1 0 0,2-4 0,-1-13 166</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5:45.272"/>
    </inkml:context>
    <inkml:brush xml:id="br0">
      <inkml:brushProperty name="width" value="0.025" units="cm"/>
      <inkml:brushProperty name="height" value="0.025" units="cm"/>
    </inkml:brush>
  </inkml:definitions>
  <inkml:trace contextRef="#ctx0" brushRef="#br0">109 89 11563,'0'0'10271,"-2"-4"-9849,-21-33 555,12 27-666,11 10-315,0 0 0,-1 0 0,1 1 0,0-1 0,-1 0-1,1 0 1,0 1 0,-1-1 0,1 0 0,0 1 0,0-1 0,-1 0 0,1 1 0,0-1 0,0 0 0,-1 1 0,1-1 0,0 1 0,0-1 0,0 0 0,0 1 0,0-1 0,0 1 0,0-1 0,0 0-1,0 1 1,0-1 0,0 1 0,0-1 0,0 0 0,0 2 288,-18-42 1606,10 31-1873,4 14-277,5 25-349,-1-20 602,0-10 65,0 0-31,0 1-24,-4 36-2481,4-35 2078,-1-1 1,1 0 0,-1 0 0,1 0 0,-1 1-1,0-1 1,1 0 0,-1 0 0,0 0 0,0 0-1,0 0 1,0 0 0,0 0 0,0 0 0,0-1-1,0 1 1,0 0 0,0-1 0,-1 1 0,1-1-1,0 1 1,0-1 0,-1 1 0,1-1 0,-2 0-1,-6 1-7623</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0.153"/>
    </inkml:context>
    <inkml:brush xml:id="br0">
      <inkml:brushProperty name="width" value="0.025" units="cm"/>
      <inkml:brushProperty name="height" value="0.025" units="cm"/>
    </inkml:brush>
  </inkml:definitions>
  <inkml:trace contextRef="#ctx0" brushRef="#br0">1 278 18225,'0'0'8536,"14"-7"-6368,136-63 980,-31 13-2832,221-74-1,-330 128-436,-4 1-228,-1 0 0,1 1 1,-1-1-1,1 1 0,0 0 0,0 1 1,-1-1-1,1 1 0,12 1 1,-18 0 217,0-1 1,0 0 0,1 1 0,-1-1 0,0 1 0,0-1 0,1 1 0,-1-1-1,0 0 1,0 1 0,0-1 0,0 1 0,0-1 0,0 1 0,0-1 0,0 1-1,0-1 1,0 1 0,0-1 0,0 1 0,0-1 0,0 1 0,0-1 0,0 0 0,0 1-1,-1-1 1,1 1 0,0-1 0,0 1 0,-1-1 0,1 0 0,0 1 0,0-1-1,-1 0 1,1 1 0,0-1 0,-1 0 0,1 1 0,-1-1 0,1 0 0,0 0-1,-1 1 1,0-1 0,-17 15-3668,-12-3-3505,-5-1-4650</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0.496"/>
    </inkml:context>
    <inkml:brush xml:id="br0">
      <inkml:brushProperty name="width" value="0.025" units="cm"/>
      <inkml:brushProperty name="height" value="0.025" units="cm"/>
    </inkml:brush>
  </inkml:definitions>
  <inkml:trace contextRef="#ctx0" brushRef="#br0">373 72 18321,'0'0'1938,"6"-9"-37,-6 8-1868,34-40 2097,-32 39-2009,1 0 0,0 0 1,-1 0-1,1 0 0,0 1 1,0-1-1,0 1 0,0-1 1,0 1-1,0 0 0,0 1 1,0-1-1,0 0 0,0 1 1,1 0-1,-1 0 0,0 0 1,6 0-1,-8 1-113,0-1 0,-1 0 0,1 0 0,0 1 0,-1-1 0,1 1 0,0-1 0,-1 0 0,1 1 0,-1-1 0,1 1 0,-1-1 0,1 1 0,-1 0 0,1-1 0,-1 1 0,0-1 0,1 1 0,-1 0 0,0-1 0,0 1 0,1 0 0,-1-1 0,0 1 0,0 0 0,0 0 0,0-1 0,0 1 0,0 0 0,0 0 0,0-1 0,0 1 0,0 0 0,0-1 0,0 1 0,-1 0 0,1-1 0,0 1 0,-1 1 0,-13 30 435,-12 0 148,-1-1-1,-2 0 0,-1-3 1,-2 0-1,-44 29 1,15-9 174,17-13-394,16-15-197,1 2 1,1 1-1,-31 36 0,57-59-174,-1 1 0,0-1 0,1 1 0,-1-1 0,1 1 0,-1-1 0,1 1 0,0-1 0,-1 1 0,1-1 0,0 1 0,-1 0 0,1-1 0,0 1 0,0-1 0,-1 1 0,1 0 0,0-1 0,0 1 0,0 0 0,0 0 0,0-1 0,0 1 0,0 0 0,0-1 0,0 1 0,0 0 0,0-1 0,1 1 0,-1 0 0,0-1 0,0 1 0,1 0 0,-1-1 0,0 1 0,1 0 0,1 0 0,0 0 0,0 0 0,0 0 0,0-1 0,0 1 0,0 0 0,0-1 0,1 0 0,-1 1 0,0-1 0,4 0 0,66-8 0,-71 8 0,223-52-3729,-120 26 59,-38 10-4402</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1.181"/>
    </inkml:context>
    <inkml:brush xml:id="br0">
      <inkml:brushProperty name="width" value="0.025" units="cm"/>
      <inkml:brushProperty name="height" value="0.025" units="cm"/>
    </inkml:brush>
  </inkml:definitions>
  <inkml:trace contextRef="#ctx0" brushRef="#br0">57 323 10122,'0'0'6133,"-8"10"-2978,-26 32-651,20-14 366,14-27-2787,0 0 1,0-1-1,0 1 1,0-1-1,0 1 0,0-1 1,0 1-1,0-1 0,0 1 1,0-1-1,0 1 0,0-1 1,1 1-1,-1-1 1,0 1-1,0-1 0,1 1 1,-1-1-1,0 1 0,1-1 1,-1 0-1,0 1 0,1-1 1,-1 0-1,1 1 1,-1-1-1,0 0 0,2 1 1,0 0 72,1-1 1,-1 1-1,1-1 0,0 0 1,-1 0-1,1 0 1,0 0-1,-1 0 0,1-1 1,0 1-1,-1-1 1,1 0-1,-1 0 1,4-1-1,23-13 368,0-2 0,-2-1 1,0-1-1,-1-1 0,37-38 0,-43 40-450,189-195-74,-188 189 0,-6 13 0,-13 23 0,-14 28 0,-40 80 13,21-52-46,3 0 1,-25 96-1,54-181-8792,-2 4 6698,-1 1-1,0 0 1,-5-18 0,-9-10-2843</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1.555"/>
    </inkml:context>
    <inkml:brush xml:id="br0">
      <inkml:brushProperty name="width" value="0.025" units="cm"/>
      <inkml:brushProperty name="height" value="0.025" units="cm"/>
    </inkml:brush>
  </inkml:definitions>
  <inkml:trace contextRef="#ctx0" brushRef="#br0">0 36 11627,'0'0'13901,"61"14"-12235,-27-14-545,6 0-801,4-6-224,0-4-865,-1-1-1889,-7 0-1570,-2-1-2530</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1.883"/>
    </inkml:context>
    <inkml:brush xml:id="br0">
      <inkml:brushProperty name="width" value="0.025" units="cm"/>
      <inkml:brushProperty name="height" value="0.025" units="cm"/>
    </inkml:brush>
  </inkml:definitions>
  <inkml:trace contextRef="#ctx0" brushRef="#br0">226 1 7495,'0'0'18546,"-10"11"-16881,-20 28-1316,3 2-1,1 0 0,1 2 1,3 0-1,2 2 0,1 0 1,-17 67-1,36-111-344,-3 9-19,1 1-1,0-1 1,0 0 0,0 15-1,2-24 13,0 0 0,0 0 0,0 0-1,1 0 1,-1 0 0,0-1-1,0 1 1,0 0 0,1 0 0,-1 0-1,0 0 1,1 0 0,-1 0-1,1-1 1,-1 1 0,1 0 0,-1 0-1,1-1 1,0 1 0,-1 0-1,1-1 1,0 1 0,1 0 0,-1 0 6,1-1 1,0 0 0,-1 0 0,1 0-1,0 0 1,-1 0 0,1-1 0,-1 1-1,1 0 1,0-1 0,-1 1 0,1-1-1,-1 1 1,1-1 0,-1 0 0,1 0-1,-1 0 1,3-1 0,15-12 194,0 0 0,-1-1-1,0 0 1,17-22 0,63-80 387,-72 84-419,125-180 209,-125 174-862,-31 50-7574,-9 3 2050</inkml:trace>
  <inkml:trace contextRef="#ctx0" brushRef="#br0" timeOffset="1">236 310 20948,'0'0'7079,"-13"50"-4645,13-35-1473,6-1-801,6 1-224,6-1-897,-1 1-1473,0-3-1570,-2-3-1601,-2-6-2659</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2.381"/>
    </inkml:context>
    <inkml:brush xml:id="br0">
      <inkml:brushProperty name="width" value="0.025" units="cm"/>
      <inkml:brushProperty name="height" value="0.025" units="cm"/>
    </inkml:brush>
  </inkml:definitions>
  <inkml:trace contextRef="#ctx0" brushRef="#br0">11 35 19795,'0'0'10596,"0"10"-8871,-4 31-1264,1-20-423,1 0 0,1 0 0,1 1 0,3 23 0,-3-44-40,0 0 1,0 1-1,1-1 0,-1 0 0,1 0 1,-1 0-1,0 0 0,1 0 0,0 0 1,-1 0-1,1 0 0,0 0 0,-1 0 1,1 0-1,0-1 0,0 1 0,0 0 1,0 0-1,0-1 0,0 1 0,0-1 1,0 1-1,0-1 0,0 1 0,2 0 1,-1-1-13,1 0 0,0 1 1,0-1-1,-1 0 1,1-1-1,0 1 0,0 0 1,-1-1-1,1 0 1,4-1-1,1-1-101,0 0 0,0-1-1,-1 0 1,1 0 0,12-11 0,-3 0-1101,-1-1 0,-1 0 0,17-25 0,-27 34 999,0 0 0,0-1 0,-1 1 0,0-1 0,-1 0 0,0 0 0,0-1 0,0 1 0,-1-1 0,0 1-1,0-14 1,-2 21 310,0 1-1,0 0 1,0 0-1,0-1 1,0 1-1,-1 0 1,1 0-1,0 0 0,0-1 1,0 1-1,-1 0 1,1 0-1,0 0 1,0-1-1,0 1 1,-1 0-1,1 0 1,0 0-1,0 0 0,-1 0 1,1-1-1,0 1 1,-1 0-1,1 0 1,0 0-1,0 0 1,-1 0-1,1 0 0,0 0 1,-1 0-1,1 0 1,0 0-1,0 0 1,-1 0-1,1 0 1,0 1-1,-1-1 0,1 0 1,0 0-1,0 0 1,-1 0-1,1 0 1,0 0-1,0 1 1,0-1-1,-1 0 1,1 0-1,-1 1 126,0-1-1,0 1 1,0-1-1,1 1 1,-1-1 0,0 1-1,0 0 1,0-1-1,1 1 1,-1 0 0,0 0-1,1-1 1,-1 1 0,1 0-1,-1 0 1,1 0-1,-1 1 1,-5 20-218,2 0 0,0 1 0,1-1 0,1 1 0,2-1 0,2 27 0,-2-48-127,0-1 1,1 1-1,-1 0 0,1 0 1,-1 0-1,1 0 1,0 0-1,-1-1 0,1 1 1,0 0-1,-1 0 0,1-1 1,0 1-1,0-1 0,0 1 1,0-1-1,0 1 0,0-1 1,0 1-1,0-1 1,0 0-1,0 1 0,0-1 1,0 0-1,0 0 0,0 0 1,2 0-1,-1 0-635,0 0-1,1 0 1,-1 0-1,0 0 1,0 0-1,1-1 1,-1 1-1,0-1 1,0 1-1,0-1 1,0 0-1,3-1 1,9-12-16145</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2.875"/>
    </inkml:context>
    <inkml:brush xml:id="br0">
      <inkml:brushProperty name="width" value="0.025" units="cm"/>
      <inkml:brushProperty name="height" value="0.025" units="cm"/>
    </inkml:brush>
  </inkml:definitions>
  <inkml:trace contextRef="#ctx0" brushRef="#br0">0 98 12107,'0'0'19475,"10"4"-19262,-5-1-196,0-1 0,1 0 0,0-1 0,-1 1 0,1-1 0,0 0 0,0-1 0,0 1 0,-1-1-1,1 0 1,0-1 0,0 1 0,0-1 0,-1 0 0,1-1 0,0 1 0,-1-1 0,1 0 0,-1-1-1,0 1 1,1-1 0,-1 0 0,5-4 0,28-27 151,-37 33-155,0 0-1,1 0 1,-1-1 0,0 1 0,0 0-1,0 0 1,0-1 0,0 1 0,-1 0-1,1-1 1,0 1 0,-1-1-1,1 1 1,-1-1 0,1 1 0,-1-1-1,0 0 1,0 1 0,1-1 0,-1 1-1,0-1 1,0 0 0,-1 1 0,1-1-1,0 1 1,0-1 0,-1 0 0,1 1-1,-2-2 1,1 2-12,0 0-1,0 0 1,-1 1 0,1-1-1,0 0 1,-1 1 0,1-1-1,0 1 1,-1 0 0,1-1-1,-1 1 1,1 0 0,-1 0-1,1 0 1,-1 0 0,1 0-1,-1 0 1,1 0 0,0 0-1,-1 1 1,1-1 0,-1 1-1,1-1 1,0 1 0,-1-1-1,1 1 1,0 0 0,0 0-1,-3 1 1,-35 28-5,29-21 4,1 1 0,0 0 0,0 1 0,1 0 0,0 0 0,1 1 0,0 0 0,1 0 0,0 1 0,1 0 0,1 0 0,0 0 0,1 0 0,-2 16 0,5-28-13,0 0 1,0 0-1,0 0 1,0 0-1,0 1 0,0-1 1,0 0-1,1 0 1,-1 0-1,0 0 0,1 0 1,-1 0-1,1 0 1,0 0-1,-1 0 0,1 0 1,0 0-1,-1 0 1,1 0-1,0-1 0,0 1 1,0 0-1,0-1 1,-1 1-1,1 0 0,0-1 1,0 1-1,2 0 1,2 0-105,-1 0 0,0 0 0,0 0 0,0-1 0,1 1 0,-1-1 0,0 0 1,6-1-1,3 0-663,-1-1 0,0-1 0,0 0 0,23-9 0,4-9-5968,-3-2-3993</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3.343"/>
    </inkml:context>
    <inkml:brush xml:id="br0">
      <inkml:brushProperty name="width" value="0.025" units="cm"/>
      <inkml:brushProperty name="height" value="0.025" units="cm"/>
    </inkml:brush>
  </inkml:definitions>
  <inkml:trace contextRef="#ctx0" brushRef="#br0">131 1 11659,'0'0'10255,"-3"11"-7479,-11 40 86,-24 52-1,22-66-2782,2 0 0,2 2 0,1-1 0,-10 75 0,20-112-170,1 1-1,0 0 1,0 0 0,0-1 0,0 1-1,0 0 1,0 0 0,1-1 0,-1 1-1,0 0 1,1-1 0,-1 1 0,1 0 0,0-1-1,0 1 1,0-1 0,-1 1 0,1-1-1,3 3 1,-3-3 41,0-1-1,1 1 1,-1-1-1,1 0 1,-1 1-1,1-1 1,-1 0 0,0 0-1,1 0 1,-1 0-1,1-1 1,-1 1-1,1 0 1,-1 0-1,0-1 1,1 1-1,-1-1 1,1 1-1,-1-1 1,0 0 0,0 0-1,1 1 1,-1-1-1,0 0 1,0 0-1,1-1 1,7-5-724,0-1 0,-1 0 0,0-1 0,0 1 0,10-17 1,32-56-7579,-38 61 5358,20-35-7869</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4:03.684"/>
    </inkml:context>
    <inkml:brush xml:id="br0">
      <inkml:brushProperty name="width" value="0.025" units="cm"/>
      <inkml:brushProperty name="height" value="0.025" units="cm"/>
    </inkml:brush>
  </inkml:definitions>
  <inkml:trace contextRef="#ctx0" brushRef="#br0">130 0 32,'0'0'23510,"-43"72"-20851,17-29-769,3 2-577,2-4 64,10-3-448,6-6-673,5 0-384,0-5-1249,3-3-1922,5-3-3556</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3.292"/>
    </inkml:context>
    <inkml:brush xml:id="br0">
      <inkml:brushProperty name="width" value="0.025" units="cm"/>
      <inkml:brushProperty name="height" value="0.025" units="cm"/>
    </inkml:brush>
  </inkml:definitions>
  <inkml:trace contextRef="#ctx0" brushRef="#br0">1 3833 13997,'0'0'5008,"3"-10"-3765,3-6-709,1-1-1,1 1 1,0 1-1,19-26 1,56-68 735,-31 43-839,420-593 2449,-180 244-2362,446-524-968,-527 707 73,430-368 0,-382 396 668,107-89 1326,-357 285-1589,86-80 324,-85 78-265,-1-1-1,0 0 1,0-1-1,-1 0 1,-1 0-1,11-23 1,-17 33-76,-40 49-7435,28-39 1713</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5:43.896"/>
    </inkml:context>
    <inkml:brush xml:id="br0">
      <inkml:brushProperty name="width" value="0.025" units="cm"/>
      <inkml:brushProperty name="height" value="0.025" units="cm"/>
    </inkml:brush>
  </inkml:definitions>
  <inkml:trace contextRef="#ctx0" brushRef="#br0">154 0 18898,'0'0'3934,"-9"10"-1889,-4 10-1652,1 1 1,0-1-1,2 2 1,0 0-1,2 0 1,-9 32-1,0 4 137,3 0 0,2 1 0,-8 105 0,20-162-492,0-1 1,0 1-1,0 0 0,0 0 1,0-1-1,1 1 0,-1 0 1,1 0-1,-1-1 0,1 1 1,-1-1-1,1 1 0,0 0 1,0-1-1,0 1 0,0-1 1,0 0-1,0 1 0,0-1 1,0 0-1,1 0 0,2 2 1,-2-1 17,1-1 0,0 0 0,0 0 1,0 0-1,1 0 0,-1 0 0,0-1 0,0 1 1,0-1-1,0 0 0,6-1 0,6 0 145,-1-2 1,0 0-1,1-1 0,20-8 0,44-21-21,-1-3 0,139-90 0,9-42-5236,-126 81-2178</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3:57.597"/>
    </inkml:context>
    <inkml:brush xml:id="br0">
      <inkml:brushProperty name="width" value="0.025" units="cm"/>
      <inkml:brushProperty name="height" value="0.025" units="cm"/>
    </inkml:brush>
  </inkml:definitions>
  <inkml:trace contextRef="#ctx0" brushRef="#br0">227 193 9865,'0'0'6748,"-11"-5"-2691,-32-18-469,41 22-3426,0 0 0,1 0 0,-1-1 0,1 1 0,-1 0 0,1-1 0,0 0 0,-1 1 0,1-1-1,0 0 1,0 1 0,0-1 0,0 0 0,1 0 0,-1 0 0,0 0 0,1 0 0,-1 0 0,1 0 0,0 0 0,0 0 0,-1 0 0,1 0 0,1 0 0,-1 0 0,0 0 0,0 0 0,1 0 0,-1 0 0,1 0 0,1-4 0,0 1 171,1 0-1,-1 0 1,1 1 0,0-1-1,0 0 1,1 1-1,-1 0 1,1 0-1,6-5 1,-1 2-333,2 1 0,-1 0 0,1 0 0,-1 1 0,1 1 0,1 0 0,-1 0 0,1 1 0,-1 1 0,1 0 0,14-1 0,-21 2 0,-1 1 0,0 0 0,1-1 0,-1 2 0,0-1 0,1 0 0,-1 1 0,0 0 0,1 0 0,-1 0 0,0 1 0,0-1 0,0 1 0,0 0 0,-1 0 0,1 0 0,0 1 0,-1 0 0,1-1 0,-1 1 0,0 0 0,0 0 0,0 1 0,-1-1 0,1 1 0,-1-1 0,1 1 0,-1 0 0,0 0 0,-1 0 0,1 0 0,-1 0 0,2 6 0,-2 3 0,0-1 0,-1 1 0,0-1 0,-1 1 0,-1 0 0,0-1 0,0 0 0,-1 1 0,-1-1 0,0 0 0,-1-1 0,0 1 0,0-1 0,-12 16 0,-9 15 0,-3-2 0,-43 46 0,-19 10 0,-15 18 0,105-114 0,1 0 0,0 0 0,0 0 0,0 0 0,-1 0 0,1 0 0,0 0 0,0 0 0,0 0 0,0 1 0,-1-1 0,1 0 0,0 0 0,0 0 0,0 0 0,0 0 0,-1 0 0,1 0 0,0 1 0,0-1 0,0 0 0,0 0 0,0 0 0,0 0 0,-1 1 0,1-1 0,0 0 0,0 0 0,0 0 0,0 0 0,0 1 0,0-1 0,0 0 0,0 0 0,0 0 0,0 1 0,0-1 0,0 0 0,0 0 0,0 0 0,0 1 0,0-1 0,0 0 0,0 0 0,0 0 0,0 1 0,0-1 0,1 0 0,-1 0 0,0 0 0,0 0 0,0 1 0,0-1 0,0 0 0,0 0 0,1 0 0,-1 0 0,0 0 0,0 0 0,0 1 0,0-1 0,1 0 0,-1 0 0,0 0 0,0 0 0,1 0 0,19-7 0,30-19 0,-47 25 0,35-20 0,58-22 0,-85 38 0,0 1 0,0 1 0,1 0 0,-1 1 0,1 0 0,0 0 0,-1 2 0,1-1 0,0 1 0,17 3 0,-25-2 0,0 0 0,0 0 0,0 1 0,0-1 0,-1 1 0,1 0 0,-1 0 0,1 0 0,-1 0 0,0 1 0,1 0 0,-1-1 0,0 1 0,-1 0 0,6 7 0,-4-4 0,0 1 0,-1 0 0,0 0 0,0 1 0,0-1 0,-1 0 0,3 16 0,-2-4 0,-2-1 0,0 1 0,-1 0 0,-1 0 0,-1 0 0,-4 24 0,-1-19 0,0 0 0,-2-1 0,0 0 0,-2 0 0,0-1 0,-2 0 0,0-1 0,-1-1 0,-24 27 0,17-24 0,-1-1 0,0-1 0,-2-1 0,0-1 0,-1-1 0,-1-2 0,-34 18 0,51-30 0,-1 0 0,1 0 0,-1-1 0,1-1 0,-1 1 0,0-1 0,-14 0 0,21-2 0,0 1 0,1-1 0,-1 0 0,1-1 0,-1 1 0,1 0 0,-1-1 0,1 0 0,0 1 0,-1-1 0,1 0 0,0 0 0,-1-1 0,1 1 0,0 0 0,0-1 0,0 1 0,0-1 0,0 1 0,0-1 0,1 0 0,-1 0 0,0 0 0,1 0 0,0 0 0,-1 0 0,1-1 0,0 1 0,0 0 0,0-1 0,1 1 0,-1-1 0,0-4 0,0 1-132,0 0 0,1 1 0,-1-1 0,1 0 1,1 0-1,-1 0 0,1 0 0,0 0 0,1 1 0,-1-1 0,1 0 0,0 1 1,1-1-1,2-4 0,5-6-1330,0 1 0,2 0 0,15-16 1,-23 27 942,34-39-8914</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6:53:58.060"/>
    </inkml:context>
    <inkml:brush xml:id="br0">
      <inkml:brushProperty name="width" value="0.025" units="cm"/>
      <inkml:brushProperty name="height" value="0.025" units="cm"/>
    </inkml:brush>
  </inkml:definitions>
  <inkml:trace contextRef="#ctx0" brushRef="#br0">310 119 10442,'0'-11'4212,"0"7"-4015,0-6 879,0 0 0,-1 0 0,0 0 0,0 1 0,-4-11-1,5 18-860,0 0-1,-1 1 0,1-1 0,-1 0 0,1 1 0,-1-1 0,0 1 0,0-1 1,0 1-1,0-1 0,0 1 0,0 0 0,0-1 0,0 1 0,0 0 0,-1 0 1,1 0-1,0 0 0,-1 0 0,1 0 0,-1 0 0,1 0 0,-1 1 0,0-1 0,1 1 1,-1-1-1,0 1 0,1-1 0,-1 1 0,0 0 0,1 0 0,-1 0 0,0 0 1,1 0-1,-1 0 0,0 1 0,0-1 0,1 0 0,-1 1 0,1-1 0,-1 1 1,0 0-1,-1 0 0,-2 3-113,-1-1 0,1 1 0,0 0 0,0 0 0,0 1-1,0-1 1,1 1 0,0 0 0,0 0 0,0 1 0,0-1 0,1 1 0,-3 7 0,-8 16 210,-12 41 1,24-64-309,-31 99-3,4 1 0,5 2 0,5 0 0,4 2 0,0 182 0,15-286 0,0 0 0,1 0 0,-1 0 0,1 0 0,0 0 0,1 0 0,0-1 0,0 1 0,0-1 0,0 1 0,6 9 0,-6-13 0,0-1 0,0 1 0,-1 0 0,1 0 0,0-1 0,0 1 0,1-1 0,-1 0 0,0 0 0,0 0 0,1 0 0,-1 0 0,0 0 0,1 0 0,-1-1 0,1 1 0,-1-1 0,1 0 0,-1 0 0,1 0 0,-1 0 0,1 0 0,-1 0 0,1-1 0,-1 1 0,1-1 0,-1 0 0,1 0 0,-1 0 0,4-2 0,5-2 0,0-1 0,0 0 0,-1-1 0,1 0 0,-1-1 0,-1 0 0,17-18 0,55-75 0,-76 95 0,30-44 0,-1-1 0,-3-2 0,-3-1 0,28-72 0,-41 87 0,-3 0 0,-1-1 0,-2 0 0,-1-1 0,-3 0 0,-1 0 0,-2-52 0,-3 82 0,0-1 0,0 0 0,-1 1 0,-1 0 0,0-1 0,-1 1 0,0 0 0,0 1 0,-1-1 0,0 1 0,-11-14 0,14 20 0,-2 0 0,1 0 0,0 1 0,-1-1 0,0 1 0,1 0 0,-1 0 0,0 1 0,-1-1 0,1 1 0,0 0 0,-1 0 0,0 0 0,1 1 0,-1-1 0,0 1 0,1 0 0,-1 1 0,0-1 0,0 1 0,0 0 0,0 0 0,0 0 0,0 1 0,1 0 0,-1 0 0,0 0 0,0 1 0,-7 3 0,5-3-96,1 2 1,-1-1-1,1 1 0,0 0 0,0 0 1,-6 7-1,-15 18-3478,5 5-6628</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6:19.612"/>
    </inkml:context>
    <inkml:brush xml:id="br0">
      <inkml:brushProperty name="width" value="0.025" units="cm"/>
      <inkml:brushProperty name="height" value="0.025" units="cm"/>
    </inkml:brush>
  </inkml:definitions>
  <inkml:trace contextRef="#ctx0" brushRef="#br0">4892 146 18706,'-63'-27'-1095,"-1"3"1,-1 3 0,-1 2-1,0 4 1,-113-12-1,-86 15-543,5 27 3549,100 6-1351,-279 74 1,-141 100 1494,438-137-1638,4 7 0,2 5 1,3 6-1,4 6 0,3 5 0,-158 144 0,93-48-316,-267 328 0,-92 264 76,341-401 127,170-292-80,5 3-1,-44 160 0,66-195-126,2 1-1,3 0 0,2 0 1,2 1-1,3-1 0,7 64 1,-2-78-66,2 1 1,2-1 0,1 0-1,2-1 1,1 0-1,2-1 1,2-1 0,1 0-1,30 42 1,-30-51-29,2-2 0,0 0 0,1-1 1,2-2-1,0 0 0,1-1 0,1-1 0,0-2 1,2 0-1,0-2 0,0-1 0,1-1 0,1-2 1,40 11-1,14-4 33,0-3 0,1-4 0,166-1 0,259-37 97,2-33-63,-254 28 31,-207 26-78,575-76 761,-3-41 532,-460 80-686,271-113 0,-324 107-476,-3-4 0,-2-6 0,124-92 0,-125 72-88,-4-4 0,-4-5 0,-3-4 0,-5-4 0,-4-4 0,-4-3 0,-5-3 0,-5-4 0,-4-2 0,56-140 0,-95 190 257,-4-2 1,-2 0-1,17-101 1,-33 141-220,-1-1-1,-1 0 1,-1 1 0,-1-1-1,-2 1 1,0-1 0,-2 1 0,-1-1-1,-1 2 1,-1-1 0,-1 1-1,-16-33 1,6 26-83,-1 2 1,-2 0-1,-1 1 0,-1 2 0,-1 0 0,-2 1 0,0 2 1,-2 0-1,-56-34 0,2 9-481,-2 4-1,-131-49 1,-269-62-4497,217 75-773,81 19-1456</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03.553"/>
    </inkml:context>
    <inkml:brush xml:id="br0">
      <inkml:brushProperty name="width" value="0.025" units="cm"/>
      <inkml:brushProperty name="height" value="0.025" units="cm"/>
    </inkml:brush>
  </inkml:definitions>
  <inkml:trace contextRef="#ctx0" brushRef="#br0">121 266 9129,'-13'-5'2359,"5"3"-1813,-44-14 1559,48 15-1837,0-1 0,0 0 0,0 0 0,0 0 0,0 0 0,0-1 1,1 1-1,-1-1 0,1 0 0,-6-5 0,9 7-273,52 12-155,-34-9 192,46 5 805,1-4-1,124-9 1,-59 0 219,245 2 509,239-9-1267,-154-5 1634,702-52-650,-959 48-1235,445-42 76,3 33 545,250 60 694,-73 0-1117,-548-29-217,205 1-8,-472-1-319,0 0 0,0 0 1,0 2-1,0-1 1,0 2-1,0 0 1,0 0-1,-1 1 1,1 1-1,-1 0 1,0 1-1,13 8 1,-24-13-418,1 0 1,0 0 0,0-1-1,0 1 1,0 0 0,0 0-1,0-1 1,0 0-1,0 1 1,0-1 0,0 0-1,0 0 1,4 0 0,16 0-9797</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10.033"/>
    </inkml:context>
    <inkml:brush xml:id="br0">
      <inkml:brushProperty name="width" value="0.025" units="cm"/>
      <inkml:brushProperty name="height" value="0.025" units="cm"/>
    </inkml:brush>
  </inkml:definitions>
  <inkml:trace contextRef="#ctx0" brushRef="#br0">4385 497 6951,'0'0'4879,"-5"-8"-2872,-4-5-1425,0 0 0,0 1 1,-1 1-1,-1 0 0,0 0 0,-1 1 0,0 0 0,0 1 0,-1 0 1,-20-9-1,11 7-217,0 1 1,-1 1 0,-1 1-1,1 2 1,-1 0 0,-31-4-1,-651-134 24,446 82-324,82 26-92,-1 8 0,-183-4 1,-363 34-27,535 3 84,-173 12-133,298-10 105,1 3 0,0 3 0,-99 34 0,120-30 6,0 2 1,2 2 0,0 1-1,2 3 1,0 1 0,-36 32-1,-192 202-84,241-233 56,14-13 15,0 1 0,1 1-1,0 0 1,2 0 0,-1 1 0,2 0 0,1 0-1,0 1 1,1 0 0,0 0 0,2 1-1,0 0 1,2-1 0,0 1 0,0 0-1,2 0 1,1 0 0,0 0 0,1 0 0,1 0-1,1 0 1,1-1 0,9 25 0,-7-22 13,2 0 0,0-1 0,1 0 0,2-1 0,0 0 1,0-1-1,2 0 0,0-1 0,1 0 0,18 14 0,-11-12 0,2-2 0,0 0 0,1-2-1,1-1 1,0-1 0,1-1 0,34 11 0,37 6 98,181 29 0,110-11 37,-226-30-70,1141 47 188,-134-36-166,-1089-21-34,1-4 1,-1-4-1,0-3 1,0-4-1,0-3 1,120-34-1,-44-6 36,-2-7-1,-3-6 1,161-94-1,-308 155-78,-1 0-1,1 0 0,0 0 1,-1 0-1,0-1 1,0 0-1,0 0 1,0 0-1,0 0 1,-1-1-1,0 1 1,0-1-1,0 0 1,-1 0-1,1 0 1,-1 0-1,0 0 1,-1 0-1,1-1 1,-1 1-1,0 0 0,-1-1 1,1 1-1,-1-1 1,0 0-1,0 1 1,-1-1-1,1 1 1,-3-6-1,0-3 49,-1 1 0,-1-1 0,-1 1 1,0 1-1,0-1 0,-1 1 0,-1 0 0,0 0 0,0 1 0,-15-15 0,-9-4-32,-1 1 1,-2 1-1,-1 2 1,-1 1-1,-1 2 1,-45-20-1,-255-93-2,295 121-20,-720-238 683,572 202-1409,-1 8 1,-214-19-1,18 39-6387,186 17-1441</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9:02.704"/>
    </inkml:context>
    <inkml:brush xml:id="br0">
      <inkml:brushProperty name="width" value="0.025" units="cm"/>
      <inkml:brushProperty name="height" value="0.025" units="cm"/>
    </inkml:brush>
  </inkml:definitions>
  <inkml:trace contextRef="#ctx0" brushRef="#br0">3400 378 6854,'0'-10'2467,"1"-1"-1988,-1 1 0,-1-1 0,0 1 1,0 0-1,-1-1 0,0 1 0,0 0 1,-1 0-1,-1 1 0,0-1 0,0 0 0,-9-13 1,2 11-291,0 0 0,0 2 0,-1-1 0,0 1-1,-1 1 1,0 0 0,-1 1 0,0 0 0,0 1 0,0 1 0,-21-6 0,-16-4-98,0 3 1,-54-6-1,-424-33 49,-6 43-216,339 17 92,0 8 0,1 8 0,-342 90 0,430-85 72,-140 59 1,209-71 34,1 1-1,1 1 1,0 2 0,2 2-1,0 1 1,-58 56 0,78-65-87,1 0 1,0 1 0,1 1 0,1 0-1,1 0 1,1 1 0,0 1 0,1 0-1,1 0 1,-6 28 0,7-20 23,2-1 1,1 1-1,2 1 1,0-1-1,2 0 1,1 0-1,6 32 1,1-17 13,1-1 0,3-1 0,1 0 0,2 0 0,1-1 0,3-1 0,0-1 0,3-1 0,50 61 0,-43-63-38,3-1 0,0-2 0,2-1 0,1-2-1,2-1 1,40 21 0,-24-19-8,2-3-1,1-2 0,114 31 0,-52-30 170,1-5 0,1-5 0,1-5 0,127-7 0,-98-8 253,0-7 0,-1-7 1,-1-6-1,-1-6 0,245-87 0,-329 94 2,-1-2 1,-2-4-1,0-2 0,-3-3 0,-1-2 0,102-87 1,-133 99-285,-2 0 0,0-2 1,-2-1-1,-1 0 0,-2-2 1,23-45-1,-31 50-137,0 0 0,-2-1 0,-1 0 0,-1 0 1,-2-1-1,0 0 0,-2 0 0,-1-1 0,-1-31 0,-2 44-25,0 1 0,-1-1-1,0 1 1,-1-1 0,-1 1-1,-1 0 1,0 0-1,0 1 1,-1 0 0,-1 0-1,0 0 1,-18-23 0,14 24-20,0-1 1,-2 2 0,1 0 0,-1 0 0,-1 1-1,0 1 1,0 0 0,-1 1 0,0 1-1,0 0 1,-21-6 0,-9 1-244,-2 1 1,1 2-1,-1 3 1,0 1-1,-1 2 1,-74 7-1,-287 51-6983,341-44 5423,-133 23-5491</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9:21.380"/>
    </inkml:context>
    <inkml:brush xml:id="br0">
      <inkml:brushProperty name="width" value="0.025" units="cm"/>
      <inkml:brushProperty name="height" value="0.025" units="cm"/>
    </inkml:brush>
  </inkml:definitions>
  <inkml:trace contextRef="#ctx0" brushRef="#br0">6512 437 6470,'0'0'-982,"-5"-8"806,-2-1 313,0 1 0,0 0 0,-1 0 0,0 1 0,-1 0 1,1 0-1,-1 1 0,0 0 0,-1 0 0,0 1 0,0 1 1,-10-4-1,-56-12-16,0 3 0,-1 3 0,-120-5 0,51 6-675,-117-18 1352,-295-30 598,-322-35-2494,632 66 1433,-354-8 1491,0 38-1408,383 3 39,178-3-275,-655 16 775,487-2-8,-269 54 1,425-58-603,-241 61 1107,262-60-1373,1 1-1,0 1 1,1 2-1,0 1 1,2 1-1,-54 42 1,-166 182 68,229-220-121,1 1 0,1 1 0,1 0 0,2 1 0,-24 50 0,31-56-9,1 0-1,0 0 1,1 1-1,1 0 0,1-1 1,1 1-1,0 1 1,2-1-1,2 33 0,1-39-4,0 1-1,1-1 1,0 0-1,1 1 1,1-2-1,0 1 0,0-1 1,2 0-1,-1 0 1,18 19-1,6 3 76,67 59 0,-57-61-68,1-2 0,2-1 0,0-3-1,2-1 1,1-2 0,1-3 0,1-2 0,85 21 0,32-5 59,225 18 0,-194-31-49,263 39-37,518 57-228,-749-98 169,1-9 0,0-11 0,0-10-1,316-55 1,-163-14 978,-5-16 0,445-176 0,-687 222-663,172-70-88,-249 93-105,-2-3 0,0-2 0,52-39 0,-96 61 240,0 0 0,0-1 0,-1-1-1,17-20 1,-26 29-202,-1 0-1,1 0 1,-1-1-1,0 1 1,0 0-1,-1-1 1,1 1-1,-1-1 1,0 0-1,1 1 1,-2-1-1,1 0 1,0 0-1,-1 0 1,0 0 0,0 1-1,0-1 1,0 0-1,0 0 1,-1 0-1,0 0 1,0 1-1,0-1 1,0 0-1,-1 1 1,-2-6-1,-2 0-34,0 0-1,-1 1 1,0 0-1,-1 0 0,1 1 1,-2 0-1,-11-8 1,-71-40-9,78 48-44,-139-69 139,-217-76 1,37 19-5202,226 83-118</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2.878"/>
    </inkml:context>
    <inkml:brush xml:id="br0">
      <inkml:brushProperty name="width" value="0.025" units="cm"/>
      <inkml:brushProperty name="height" value="0.025" units="cm"/>
    </inkml:brush>
  </inkml:definitions>
  <inkml:trace contextRef="#ctx0" brushRef="#br0">139 0 13869,'0'0'9225,"3"15"-8013,0-3-1015,-1 0 1,-1 1-1,0-1 1,-1 0-1,0 1 1,-1-1-1,0 1 1,-1-1-1,-3 13 1,-38 118 1553,16-61-1068,4 2 1,-22 147-1,44-218-523,0 21 1236,1-33-1362,1 0-1,-1 0 1,1-1 0,-1 1 0,1 0-1,-1 0 1,1 0 0,-1-1 0,1 1 0,0 0-1,-1-1 1,1 1 0,0 0 0,-1-1 0,1 1-1,0-1 1,0 1 0,0-1 0,0 1 0,0-1-1,-1 0 1,1 0 0,0 1 0,0-1-1,0 0 1,0 0 0,0 0 0,0 0 0,0 0-1,0 0 1,1 0 0,13-2-25,1 0 1,-1-1-1,0-1 1,0 0-1,26-12 1,15-4-19,32-3-293,1 4 1,1 4-1,96-3 1,276 10-2315,-412 10-1529,4 1-3919,-28-3-88</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3.237"/>
    </inkml:context>
    <inkml:brush xml:id="br0">
      <inkml:brushProperty name="width" value="0.025" units="cm"/>
      <inkml:brushProperty name="height" value="0.025" units="cm"/>
    </inkml:brush>
  </inkml:definitions>
  <inkml:trace contextRef="#ctx0" brushRef="#br0">42 59 13837,'0'0'1255,"-3"-8"592,-1-1-1241,3 7-378,-1-1 0,1 0-1,-1 0 1,1 0 0,0 0 0,1-1 0,-1 1-1,0 0 1,1 0 0,-1-5 0,3 7 9,0 0 1,-1 1-1,1-1 0,0 1 1,0 0-1,-1-1 0,1 1 1,0 0-1,0 0 0,0 0 1,-1 0-1,4 1 1,-2-1-62,9 2-10,0-1 0,0 2-1,0 0 1,0 0 0,-1 1 0,15 7 0,69 39 1363,-67-35-936,-25-13-512,13 6 119,-1 0 0,-1 2-1,0-1 1,24 23 0,-35-29-147,0 0-1,0 0 1,0 1-1,0 0 0,-1-1 1,0 1-1,0 0 1,0 0-1,0 0 1,0 1-1,-1-1 1,0 0-1,0 1 1,0-1-1,0 1 0,-1-1 1,0 1-1,0-1 1,0 1-1,0-1 1,-1 0-1,0 1 1,1-1-1,-3 6 0,-2 3 145,-1-1-1,0 0 0,0 0 0,-1 0 1,-1-1-1,0 0 0,-11 12 0,-75 70 757,70-70-769,-36 31-302,-43 43 288,92-85-2388,0 1 0,1 0 1,-11 21-1</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5.515"/>
    </inkml:context>
    <inkml:brush xml:id="br0">
      <inkml:brushProperty name="width" value="0.025" units="cm"/>
      <inkml:brushProperty name="height" value="0.025" units="cm"/>
    </inkml:brush>
  </inkml:definitions>
  <inkml:trace contextRef="#ctx0" brushRef="#br0">0 128 14670,'0'0'8472,"15"-10"-7367,11-8-578,2 2 1,-1 2-1,2 0 1,46-15-1,-53 23-441,0 0-1,1 1 0,0 1 1,29 0-1,-51 3-86,0 1 1,0 0-1,0 0 0,0 0 0,0 0 0,0 0 1,0 0-1,0 0 0,0 0 0,0 0 0,0 1 1,0-1-1,0 0 0,0 1 0,0-1 0,0 1 0,0-1 1,0 1-1,0-1 0,-1 1 0,1-1 0,0 1 1,0 0-1,-1 0 0,1-1 0,0 1 0,-1 0 1,1 0-1,0 1 0,-1 0 14,0 0 1,0 0-1,0 0 0,0 0 1,0 0-1,0 0 0,-1-1 0,1 1 1,-1 0-1,1 0 0,-1 0 1,0 0-1,0-1 0,-1 3 1,-7 10 239,1-2 1,-21 23-1,28-34-223,-49 50 738,32-33-373,0 1 0,1 0 1,0 1-1,-17 29 0,32-47-375,1 1 0,0-1 0,0 0 0,0 0 0,0 1 0,0-1 0,0 1 0,1-1 0,-1 0 0,1 1-1,0-1 1,-1 1 0,1-1 0,0 1 0,1-1 0,0 5 0,-1-5-31,1-1 0,0 1 0,0-1 0,-1 0-1,1 1 1,0-1 0,1 0 0,-1 1 0,0-1 0,0 0 0,0 0 0,1 0 0,-1 0-1,1 0 1,-1-1 0,1 1 0,-1 0 0,4 1 0,7 0-430,-1 1-1,1-1 1,0-1 0,1 0-1,17-2 1,-16 1-375,10 0-2007,-1-2 1,1 0-1,41-11 0,5-6-8478</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5.843"/>
    </inkml:context>
    <inkml:brush xml:id="br0">
      <inkml:brushProperty name="width" value="0.025" units="cm"/>
      <inkml:brushProperty name="height" value="0.025" units="cm"/>
    </inkml:brush>
  </inkml:definitions>
  <inkml:trace contextRef="#ctx0" brushRef="#br0">155 54 18962,'-9'0'1682,"4"-1"-1481,-1 1 0,0 1 0,1-1 0,-1 1 0,0 0 0,1 0 0,-1 0 0,1 1 0,-1 0 0,1 0 0,0 0 0,0 1 1,0 0-1,0 0 0,0 0 0,1 0 0,-1 1 0,1 0 0,0 0 0,0 0 0,0 0 0,1 1 0,-4 5 0,4-5-86,0-1-1,0 1 1,0 0-1,1 0 1,0 0-1,0 0 1,0 1-1,1-1 1,0 0-1,0 1 1,0-1-1,1 1 1,0-1-1,0 1 1,0-1-1,0 1 1,2 5-1,-1-7-90,1-1-1,-1 1 1,1-1 0,0 0 0,0 1-1,0-1 1,1 0 0,-1 0-1,1 0 1,-1 0 0,1-1-1,0 1 1,0-1 0,0 0 0,0 1-1,1-1 1,-1-1 0,1 1-1,-1 0 1,1-1 0,-1 0-1,1 0 1,0 0 0,7 1 0,-2-1 123,1 1 1,-1-2 0,1 1-1,-1-1 1,1 0-1,-1-1 1,1 0 0,-1-1-1,1 0 1,-1 0 0,0-1-1,0 0 1,0-1 0,-1 0-1,17-10 1,-19 10-44,0-1-1,-1 0 1,0 0 0,0 0 0,0 0-1,-1-1 1,1 0 0,-1 0-1,-1 0 1,1-1 0,-1 1 0,0-1-1,0 1 1,-1-1 0,0 0 0,-1 0-1,1 0 1,-1-1 0,0 1 0,-1 0-1,0-14 1,-1 17-154,0-1-1,0 0 1,-1 1-1,1 0 1,-1-1 0,0 1-1,0 0 1,-1 0-1,1 0 1,-1 0 0,0 0-1,0 1 1,0-1-1,0 1 1,-1 0 0,-7-6-1,8 7-55,0-1-1,0 1 0,-1 0 1,1 0-1,-1 0 0,1 1 1,-1-1-1,0 1 0,1 0 1,-1 0-1,0 0 0,0 0 1,0 1-1,0-1 0,0 1 1,0 0-1,0 0 1,0 1-1,1-1 0,-1 1 1,-4 1-1,7-1-270,0-1 0,0 1 0,1-1 0,-1 1-1,0 0 1,1-1 0,-1 1 0,1 0 0,-1-1 0,1 1 0,-1 0 0,1 0 0,-1 0 0,1 0-1,0-1 1,0 1 0,-1 0 0,1 0 0,0 0 0,0 0 0,0 0 0,0 0 0,0 0-1,0 1 1,0 9-7844</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6.204"/>
    </inkml:context>
    <inkml:brush xml:id="br0">
      <inkml:brushProperty name="width" value="0.025" units="cm"/>
      <inkml:brushProperty name="height" value="0.025" units="cm"/>
    </inkml:brush>
  </inkml:definitions>
  <inkml:trace contextRef="#ctx0" brushRef="#br0">1 27 19122,'0'0'10090,"61"-4"-9450,-17-3-95,10 3-481,3 3-545,1-2-2497,-2 0-2307,-6-2-3492</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6.549"/>
    </inkml:context>
    <inkml:brush xml:id="br0">
      <inkml:brushProperty name="width" value="0.025" units="cm"/>
      <inkml:brushProperty name="height" value="0.025" units="cm"/>
    </inkml:brush>
  </inkml:definitions>
  <inkml:trace contextRef="#ctx0" brushRef="#br0">177 0 21140,'0'0'7271,"-10"2"-6775,3 0-461,0 0 0,1 0-1,0 1 1,-1 0 0,1 0 0,0 1-1,1 0 1,-1 0 0,1 0-1,-1 0 1,1 1 0,0 0-1,1 0 1,-1 0 0,1 1 0,0 0-1,-4 9 1,-1-2 59,0 2 0,2-1 0,0 1 0,0 0 0,2 0 0,0 1 0,0 0 0,2 0 0,0 0 0,1 0 0,0 1 0,1 21 0,2-34-74,0 0 0,0 0 0,0 0 1,0 0-1,1 0 0,-1 0 0,1 0 0,0-1 0,0 1 0,0 0 0,1-1 0,-1 0 0,1 1 0,0-1 0,0 0 0,0-1 0,1 1 0,-1 0 0,0-1 0,1 0 0,0 0 0,-1 0 0,7 2 0,-4-1 34,1-1-1,-1 0 1,0 0 0,1-1 0,0 0-1,-1 0 1,1 0 0,0-1 0,0 0-1,-1 0 1,1-1 0,0 0 0,-1 0-1,9-3 1,-13 4-40,0-1 0,-1 1-1,1-1 1,0 0 0,0 0 0,0 0 0,-1 0-1,1 0 1,0 0 0,-1 0 0,1-1 0,-1 1-1,0-1 1,1 1 0,-1-1 0,0 1 0,0-1-1,0 0 1,0 1 0,0-1 0,0 0 0,0 0-1,-1 0 1,1 0 0,-1 1 0,1-1 0,-1 0 0,0 0-1,0 0 1,0 0 0,0 0 0,0 0 0,0 0-1,-1-3 1,0 2-3,1 0 0,-2 0 0,1 1 0,0-1 0,0 0 0,-1 0 0,0 1 0,1-1 0,-1 1 1,0-1-1,0 1 0,-1 0 0,1 0 0,0 0 0,-1 0 0,1 0 0,-1 1 0,0-1 0,1 1 0,-1-1 0,-4 0 0,-1-1-11,0 1 0,0 0 0,-1 1 0,1 0 0,-1 0 0,1 1 0,-1 0 0,1 0 0,-1 1 0,-8 2 0,40 1-8002,8-10 1553,6-11-3571</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6.877"/>
    </inkml:context>
    <inkml:brush xml:id="br0">
      <inkml:brushProperty name="width" value="0.025" units="cm"/>
      <inkml:brushProperty name="height" value="0.025" units="cm"/>
    </inkml:brush>
  </inkml:definitions>
  <inkml:trace contextRef="#ctx0" brushRef="#br0">150 0 18866,'0'0'3785,"-11"6"-854,-6 3-1847,1 1 0,0 1 1,-21 18-1,33-26-934,-1 1 0,1 0 0,0 0 0,0 0-1,1 1 1,-1 0 0,1-1 0,0 1 0,0 0 0,1 0 0,-1 1 0,1-1 0,0 0 0,1 1-1,-1-1 1,1 1 0,0 0 0,0 9 0,1-13-163,1-1 1,-1 1-1,1-1 1,-1 1-1,1-1 0,0 1 1,-1-1-1,1 0 1,0 1-1,0-1 0,0 0 1,0 0-1,0 1 0,0-1 1,1 0-1,-1 0 1,0 0-1,1-1 0,-1 1 1,0 0-1,1 0 1,-1-1-1,1 1 0,-1-1 1,1 1-1,-1-1 1,1 1-1,0-1 0,1 0 1,56 3-702,-46-4 535,11 1-328,40 0-172,-60 0 653,-1 1 0,1-1 0,-1 1-1,1 0 1,-1 0 0,1 0 0,-1 0-1,1 1 1,-1-1 0,0 1 0,0 0-1,0 0 1,5 4 0,-7-5 41,0 0 1,0 0-1,0 0 0,0 0 1,0 1-1,-1-1 1,1 0-1,0 0 0,-1 1 1,1-1-1,-1 1 0,0-1 1,1 0-1,-1 1 1,0-1-1,0 1 0,0-1 1,0 1-1,0-1 0,0 1 1,0-1-1,0 1 1,-1 1-1,0 0 62,-1 1 1,1-1-1,-1 1 1,0-1-1,0 0 1,0 0-1,0 0 0,-1 0 1,-2 2-1,-5 5 145,-1-2 0,1 1 0,-1-2 0,-13 8 0,14-10-149,1 0-1,-2 0 1,1-1 0,-17 4-1,24-7-256,1-1-1,0 1 1,-1-1 0,1 0-1,0 0 1,-1 0-1,1 0 1,0 0-1,-1-1 1,1 1-1,0-1 1,-4-1-1,5 2-211,0-1-1,0 0 0,-1 0 0,1 0 1,0 0-1,0 0 0,0 0 1,0 0-1,0 0 0,0 0 0,1-1 1,-1 1-1,0 0 0,1-1 1,-1 1-1,0 0 0,1-1 0,0 1 1,-1-1-1,1 1 0,0-3 1,-2-28-8418</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7.219"/>
    </inkml:context>
    <inkml:brush xml:id="br0">
      <inkml:brushProperty name="width" value="0.025" units="cm"/>
      <inkml:brushProperty name="height" value="0.025" units="cm"/>
    </inkml:brush>
  </inkml:definitions>
  <inkml:trace contextRef="#ctx0" brushRef="#br0">1 31 14670,'0'0'12940,"51"-30"-9865,-22 29-1505,6 1-1058,1 0-512,4 0 0,4 4 0,0-2-96,-4-2-6086,2-1-11915</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7.718"/>
    </inkml:context>
    <inkml:brush xml:id="br0">
      <inkml:brushProperty name="width" value="0.025" units="cm"/>
      <inkml:brushProperty name="height" value="0.025" units="cm"/>
    </inkml:brush>
  </inkml:definitions>
  <inkml:trace contextRef="#ctx0" brushRef="#br0">11 245 19635,'0'0'10927,"10"-13"-9736,143-207-177,-153 220-1014,0-1 0,0 1 0,0-1 0,0 0 0,1 1 0,-1 0 0,0-1 0,0 1 0,0-1 0,1 1 0,-1-1 0,0 1 0,1-1 0,-1 1 0,0 0 0,1-1 0,-1 1 0,0-1 0,1 1 0,-1 0 0,1 0 0,-1-1 0,1 1 0,-1 0 0,1 0 0,-1-1 0,1 1 0,-1 0 0,1 0 0,-1 0 0,1 0 0,-1 0 0,1 0 0,-1 0 0,1 0 0,0 0 0,1 23 0,-13 57 0,7-62 0,-3 37 0,2 0 0,2 1 0,2-1 0,3 0 0,3 1 0,11 54 0,-15-108 0,-1-1 0,1 1 0,0-1 0,-1 1 0,0-1 0,1 1 0,-1-1 0,0 1 0,0-1 0,0 1 0,0-1 0,0 1 0,0-1 0,0 1 0,0 0 0,-1-1 0,1 1 0,-1-1 0,1 1 0,-1-1 0,0 0 0,1 1 0,-1-1 0,0 0 0,0 1 0,0-1 0,-1 1 0,0-2 0,-1 0 0,1 0 0,0 0 0,0 0 0,0-1 0,-1 1 0,1-1 0,0 0 0,0 1 0,0-1 0,0 0 0,0 0 0,0-1 0,0 1 0,0 0 0,1-1 0,-1 1 0,-3-4 0,-11-8-126,1 0 0,0-1 0,1-1 1,1-1-1,0 0 0,-13-21 0,23 32 9,0 0 0,1 0 1,-1 0-1,1 0 0,0-1 0,0 1 0,1-1 0,0 1 1,0-1-1,0 0 0,0 1 0,1-1 0,0 0 0,0 1 0,1-1 1,-1 0-1,1 0 0,1 1 0,-1-1 0,1 1 0,0-1 0,0 1 1,0 0-1,1 0 0,0 0 0,6-9 0,18-18-5349,3-4-1432</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8.060"/>
    </inkml:context>
    <inkml:brush xml:id="br0">
      <inkml:brushProperty name="width" value="0.025" units="cm"/>
      <inkml:brushProperty name="height" value="0.025" units="cm"/>
    </inkml:brush>
  </inkml:definitions>
  <inkml:trace contextRef="#ctx0" brushRef="#br0">106 3 20147,'0'0'2370,"-49"-2"-416,26 2 769,5 9-2019,6 4-640,8 1-32,4-2-384,4-1-1858,14-4-993,4 0-2338,4-3-7335</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8.729"/>
    </inkml:context>
    <inkml:brush xml:id="br0">
      <inkml:brushProperty name="width" value="0.025" units="cm"/>
      <inkml:brushProperty name="height" value="0.025" units="cm"/>
    </inkml:brush>
  </inkml:definitions>
  <inkml:trace contextRef="#ctx0" brushRef="#br0">25 362 17072,'0'0'7138,"-5"9"-6685,-13 28-325,18-36-125,0-1 0,-1 0 0,1 1-1,0-1 1,0 0 0,0 1 0,0-1-1,0 1 1,0-1 0,0 0-1,-1 1 1,1-1 0,0 1 0,0-1-1,0 0 1,1 1 0,-1-1-1,0 1 1,0-1 0,0 0 0,0 1-1,0-1 1,0 0 0,1 1 0,-1-1-1,0 0 1,0 1 0,0-1-1,1 0 1,-1 1 0,0-1 0,0 0-1,1 1 1,-1-1 0,0 0 0,1 0-1,-1 0 1,0 1 0,1-1-1,-1 0 1,1 0 0,-1 0 0,0 0-1,1 0 1,-1 1 0,0-1 0,1 0-1,-1 0 1,1 0 0,-1 0-1,0 0 1,1 0 0,-1 0 0,1-1-1,-1 1 1,22-2 100,-21 2-97,6-3 64,0 0 1,0 0-1,0 0 0,0-1 1,-1 0-1,1 0 1,-1-1-1,0 0 0,-1 0 1,1 0-1,8-12 0,1-1 133,0-2 0,16-30-1,-17 28 105,-2-1 1,0-1-1,-2 0 0,0-1 0,-2 0 1,-1 0-1,-1 0 0,6-53 0,-26 91-248,2 7 24,1 1 0,0 1 1,2 0-1,0 0 0,1 1 0,2 0 0,0 0 1,2 0-1,0 1 0,2 0 0,0 27 0,2-48-83,0 0-1,0 0 1,1 0-1,-1-1 0,1 1 1,-1 0-1,1 0 1,0-1-1,0 1 1,0-1-1,1 1 0,-1-1 1,0 1-1,1-1 1,0 0-1,0 0 0,-1 1 1,1-1-1,0-1 1,1 1-1,-1 0 0,0 0 1,0-1-1,1 1 1,-1-1-1,1 0 1,-1 0-1,1 0 0,0 0 1,0 0-1,-1-1 1,1 1-1,0-1 0,3 1 1,0-1-18,0 0 0,0 0 1,0 0-1,0 0 0,0-1 0,-1 0 1,1-1-1,0 1 0,0-1 0,-1 0 1,1 0-1,-1-1 0,0 0 1,0 0-1,9-6 0,-8 3 24,1 0 0,-1 0 0,0-1 0,0 0 1,0 0-1,-1 0 0,-1 0 0,1-1 0,-1 0 0,0 0 0,-1 0 0,0-1 0,3-12 0,-35 68 139,28-45-116,0 0 0,0 0 1,1 0-1,-1 0 0,0 0 1,1 0-1,0 0 0,0 0 1,-1 0-1,1 1 1,1-1-1,-1 3 0,0-5-18,1 1 1,-1 0-1,0 0 0,1 0 0,-1-1 1,0 1-1,1 0 0,0 0 0,-1-1 1,1 1-1,-1 0 0,1-1 0,0 1 1,-1-1-1,1 1 0,0-1 0,-1 1 0,1-1 1,0 1-1,0-1 0,1 1 0,3 0 1,0 0 0,0-1 0,1 1 0,-1-1 0,0 0 0,1-1 0,-1 1 0,10-3 0,32-8-557,-34 7 505,0 0-1,0 2 1,0-1-1,17 1 1,-29 2 81,-1 0 0,1 0 0,-1 1 0,1-1-1,-1 0 1,1 1 0,-1-1 0,1 0 0,-1 1 0,1-1 0,-1 0 0,0 1 0,1-1 0,-1 1-1,0-1 1,1 1 0,-1-1 0,0 1 0,0-1 0,1 1 0,-1 0 0,0-1 0,0 1 0,0-1-1,0 1 1,0-1 0,0 2 0,0-2-12,1 1-1,-1 0 0,0 0 1,0 0-1,0 0 1,1-1-1,-1 1 1,0 0-1,1 0 0,-1 0 1,1-1-1,-1 1 1,1 0-1,-1-1 1,1 1-1,-1 0 1,1-1-1,0 1 0,-1-1 1,1 1-1,0-1 1,-1 1-1,1-1 1,0 0-1,1 1 0,0-1-18,1 1 0,0-1 0,0-1 0,0 1 0,-1 0 0,1-1 0,0 1 0,-1-1-1,1 0 1,0 0 0,-1 0 0,1 0 0,-1 0 0,0 0 0,1-1 0,2-2 0,35-36 245,-35 35-231,-1-1 0,1 1 0,0 0 0,1 0 1,-1 0-1,1 1 0,0 0 0,12-7 0,-17 11-24,0 0 0,0-1 0,1 1 0,-1 0 0,0 0 0,0 0 0,0 0 0,1 0 0,-1 0 0,0 0 0,0 1 0,0-1 0,1 0 0,-1 1 0,0-1 0,0 1 0,0-1 0,0 1 0,0-1 0,0 1 0,0 0 0,0-1 0,1 3 0,23 26 0,-22-25 0,0 0 0,0 0 0,1 0 0,-1 0 0,1-1 0,7 6 0,-4-5-16,0-1 0,1 0 0,0 0 0,-1-1 0,1 0-1,0-1 1,0 1 0,1-2 0,-1 1 0,0-1 0,0 0 0,0-1 0,0 0 0,0 0 0,0 0 0,9-4-1,-1 0-71,-1-1 0,0 0 0,0-1-1,0-1 1,-1-1 0,25-18 0,-38 26-639,-1 15-4034,0-4 606</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9.118"/>
    </inkml:context>
    <inkml:brush xml:id="br0">
      <inkml:brushProperty name="width" value="0.025" units="cm"/>
      <inkml:brushProperty name="height" value="0.025" units="cm"/>
    </inkml:brush>
  </inkml:definitions>
  <inkml:trace contextRef="#ctx0" brushRef="#br0">38 134 6662,'0'0'4228,"0"10"-907,-2 19-592,-1 0 0,-9 34 0,-2 11 839,8 0-3307,6-86 863,1 1 0,0 0-1,6-19 1,-4 16-1216,2 0 0,0 1 1,0 0-1,2 0 0,-1 1 1,2-1-1,-1 1 0,2 1 1,-1 0-1,20-19 0,-10 16 74,0 0 0,27-13 0,-21 12 60,39-29 0,-58 40 145,-1 0 0,1-1 0,0 1 0,-1-1 0,0 0 0,0 0 0,-1-1 0,0 1 0,1-1 0,-2 0 0,1 0 0,3-10 0,-7 16-177,1 0-1,0-1 0,0 1 0,0 0 0,0 0 0,-1 0 0,1 0 1,0 0-1,0 0 0,0-1 0,-1 1 0,1 0 0,0 0 0,0 0 1,-1 0-1,1 0 0,0 0 0,0 0 0,0 0 0,-1 0 0,1 0 1,0 0-1,0 0 0,-1 0 0,1 0 0,0 0 0,0 0 0,-1 0 1,1 1-1,0-1 0,0 0 0,0 0 0,-1 0 0,1 0 0,0 0 0,0 0 1,0 1-1,0-1 0,-1 0 0,1 0 0,0 0 0,0 0 0,0 1 1,0-1-1,0 0 0,0 0 0,-1 1 0,1-1 0,0 0 0,0 0 1,0 0-1,0 1 0,-13 12 99,12-11-157,0 0 1,-1 0-1,1 0 1,0 0-1,0 0 1,0 0-1,0 1 1,0-1-1,1 0 1,-1 0-1,1 1 1,0-1-1,-1 0 1,1 1-1,0-1 1,0 1-1,1-1 0,-1 0 1,0 1-1,1-1 1,-1 0-1,1 1 1,0-1-1,0 0 1,0 0-1,0 0 1,0 0-1,0 0 1,1 0-1,-1 0 1,1 0-1,1 2 0,1-2-335,1 1 0,-1-1-1,1 0 1,0 0 0,-1-1-1,1 1 1,0-1 0,0 0-1,0 0 1,0-1-1,0 1 1,0-1 0,0 0-1,8-2 1,29-3-9545</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29.726"/>
    </inkml:context>
    <inkml:brush xml:id="br0">
      <inkml:brushProperty name="width" value="0.025" units="cm"/>
      <inkml:brushProperty name="height" value="0.025" units="cm"/>
    </inkml:brush>
  </inkml:definitions>
  <inkml:trace contextRef="#ctx0" brushRef="#br0">163 64 18578,'0'0'3053,"-9"0"-213,2 1-2676,-1 0 1,1 1-1,0 0 0,-1 0 0,1 0 0,0 1 1,0 0-1,1 0 0,-1 1 0,1 0 1,-1 0-1,1 1 0,0-1 0,1 1 0,-1 1 1,1-1-1,0 1 0,0 0 0,1 0 1,-6 11-1,7-13-134,1-1 0,0 1 0,0 0 0,1 0 0,-1 1 1,1-1-1,0 0 0,0 0 0,0 1 0,0-1 0,1 7 0,0-9-24,1-1-1,-1 1 1,1-1 0,-1 1-1,1-1 1,0 0-1,0 1 1,-1-1-1,1 0 1,0 0-1,0 0 1,0 1-1,0-1 1,0 0-1,1 0 1,-1 0-1,0-1 1,0 1-1,1 0 1,-1 0 0,1-1-1,-1 1 1,0-1-1,1 1 1,-1-1-1,1 1 1,-1-1-1,1 0 1,-1 0-1,1 0 1,-1 0-1,1 0 1,0 0-1,2-1 1,6 0 87,-1 0 0,1-1 0,0 0 0,-1 0 0,1-1-1,-1-1 1,0 1 0,0-2 0,0 1 0,0-1 0,-1 0 0,12-10 0,-6 3 164,0 0 0,0-1 0,-1 0-1,-1-1 1,19-27 0,-28 37-210,-1-1-1,1 1 1,-1 0-1,1-1 1,-2 0-1,1 0 1,0 1-1,-1-1 1,0 0-1,0 0 1,0 0-1,-1 0 1,0-6-1,0 11-54,0-1 1,0 1-1,0 0 0,0-1 0,0 1 0,0-1 0,-1 1 0,1-1 0,0 1 0,0 0 0,-1-1 0,1 1 0,0 0 0,-1-1 0,1 1 0,0 0 0,-1-1 0,1 1 0,0 0 0,-1 0 0,1-1 0,-1 1 0,1 0 0,0 0 0,-1 0 0,1 0 0,-1 0 0,1-1 0,-1 1 0,1 0 0,-1 0 0,1 0 0,-1 0 0,1 0 0,0 0 0,-1 1 0,1-1 0,-1 0 0,1 0 0,-1 0 0,1 0 0,-1 0 0,1 1 0,-1-1 0,-20 11-625,15-5 341,1 0 0,-1 1 1,1 0-1,0 0 1,1 0-1,-7 14 0,9-17-141,0 1-1,0 0 0,0-1 0,0 1 0,1 0 0,0 0 0,0 0 0,1 0 0,-1 0 0,1 0 0,0 0 1,1 9-1,0-13 195,-1 0 0,1 0 0,-1-1 0,1 1 0,0 0 0,-1 0 0,1 0 0,0 0 0,0-1 0,0 1 0,-1 0 0,1-1 0,0 1 0,0 0 0,0-1 0,0 1 0,0-1 0,0 0 0,0 1 0,0-1 0,1 0 0,-1 0 0,0 1 0,0-1 0,0 0 0,0 0 0,0 0 0,0-1 0,0 1 0,0 0 1,1 0-1,0-1 0,1 1-315,29-2-5142</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0.115"/>
    </inkml:context>
    <inkml:brush xml:id="br0">
      <inkml:brushProperty name="width" value="0.025" units="cm"/>
      <inkml:brushProperty name="height" value="0.025" units="cm"/>
    </inkml:brush>
  </inkml:definitions>
  <inkml:trace contextRef="#ctx0" brushRef="#br0">134 0 8808,'0'0'1687,"-9"8"-438,-2 2-696,-1 1 0,2 0-1,0 1 1,0 0 0,1 0 0,0 1-1,1 1 1,1-1 0,0 1-1,1 0 1,0 1 0,1 0-1,1-1 1,1 2 0,0-1-1,-2 23 1,5-35-536,1-1 0,-1 1 0,0-1 1,1 1-1,0-1 0,-1 1 0,1-1 0,0 1 0,0-1 0,0 0 0,1 0 1,-1 1-1,1-1 0,-1 0 0,1 0 0,0 0 0,-1-1 0,1 1 0,0 0 1,0-1-1,0 1 0,1-1 0,-1 1 0,0-1 0,0 0 0,1 0 0,-1 0 1,1-1-1,-1 1 0,1 0 0,2 0 0,11 1 14,0 0 1,1 0-1,29-2 0,-28 0 1,-3-1-45,0 0 0,0-1 0,0 0 1,0-1-1,0-1 0,25-10 0,-35 12 209,0 0 0,0 0 0,0-1 0,0 0 0,0 0 0,0 0 0,-1 0 0,1-1 0,-1 1 0,0-1 0,0 0 0,-1-1 0,1 1 0,-1-1 0,0 1 0,0-1 0,0 0 0,-1 0 0,1 0 0,-1 0 0,1-8 0,-3 12-149,-1 1-1,1-1 0,-1 0 0,1 0 1,-1 1-1,1-1 0,-1 0 1,0 1-1,1-1 0,-1 1 0,0-1 1,0 1-1,0-1 0,1 1 1,-1-1-1,0 1 0,0 0 0,0 0 1,0-1-1,0 1 0,0 0 0,1 0 1,-1 0-1,0 0 0,0 0 1,0 0-1,0 0 0,0 0 0,0 0 1,0 1-1,0-1 0,1 0 1,-1 0-1,-1 1 0,-35 7-96,30-5 55,-12 3 33,21-9-50,-1 0 1,1 0 0,-1 0-1,1 0 1,0 1 0,0-1 0,0 1-1,4-5 1,-2 5-743,4-3-553</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0.783"/>
    </inkml:context>
    <inkml:brush xml:id="br0">
      <inkml:brushProperty name="width" value="0.025" units="cm"/>
      <inkml:brushProperty name="height" value="0.025" units="cm"/>
    </inkml:brush>
  </inkml:definitions>
  <inkml:trace contextRef="#ctx0" brushRef="#br0">254 263 14510,'0'0'7041,"5"-9"-3603,16-25-619,-20 33-2730,-1 0 1,1 1-1,-1-1 1,1 0 0,-1 1-1,1-1 1,-1 0-1,0 1 1,1-1 0,-1 0-1,0 0 1,0 1 0,0-1-1,0 0 1,1 0-1,-1 1 1,0-1 0,0 0-1,-1 0 1,1 0-1,0 1 1,0-1 0,0 0-1,0 0 1,-1 1-1,1-1 1,0 0 0,-1 0-1,1 1 1,0-1-1,-1 0 1,1 1 0,-1-1-1,1 1 1,-1-1-1,1 0 1,-1 1 0,0-1-1,1 1 1,-1 0-1,0-1 1,1 1 0,-1-1-1,0 1 1,0 0-1,-34-4 502,32 4-435,-8 0-148,0 2 0,0-1 1,1 1-1,-1 1 0,1 0 0,-1 0 0,1 1 0,0 0 0,0 1 0,1 0 0,-1 1 0,1-1 1,-9 9-1,11-8-10,0 0 1,0 0-1,0 1 1,1 0 0,0 0-1,0 1 1,1-1-1,0 1 1,1 1 0,-1-1-1,2 0 1,-1 1-1,1 0 1,0 0-1,-2 15 1,5-23 1,0 0 0,0 0 0,0 0 0,0-1 0,0 1 0,0 0 0,1 0 0,-1 0 0,0 0 0,0 0 0,1 0 0,-1 0 0,1-1 0,-1 1 0,1 0 0,-1 0 0,1 0 0,-1-1 0,1 1 0,0 0 0,-1-1 0,1 1 0,0-1 0,-1 1 0,1-1 0,0 1 0,0-1 0,0 1 0,0-1 0,0 0 0,-1 1 0,1-1 0,0 0 0,0 0 0,0 0 0,0 0 0,0 1 0,0-1 0,0-1 0,0 1 0,0 0 0,0 0 0,0 0 0,-1 0 0,1-1 0,0 1 0,1-1 0,6 0 0,-1-1 0,1 0 0,-1-1 0,14-6 0,7-6 0,-2-2 0,0 0 0,-1-2 0,-1-1 0,0-1 0,-2-1 0,0-1 0,-2-1 0,-1 0 0,0-2 0,-2 0 0,-1-1 0,21-50 0,-29 50 0,-43 77 0,25-31 0,-77 150 0,80-151 0,0 1 0,1-1 0,0 1 0,2 0 0,0 0 0,1 1 0,0 29 0,3-47-74,0 0-1,0 1 1,1-1 0,-1 0 0,1 0-1,0 0 1,-1 0 0,1 0 0,0 0-1,0-1 1,0 1 0,1 0 0,-1 0-1,0-1 1,1 1 0,-1 0-1,1-1 1,-1 0 0,1 1 0,0-1-1,-1 0 1,1 0 0,0 0 0,0 0-1,0 0 1,0 0 0,0 0-1,0-1 1,0 1 0,0-1 0,0 0-1,0 1 1,1-1 0,-1 0 0,0 0-1,4-1 1,-1 1-295,1 0-1,-1-1 1,0 0-1,0 0 1,1 0-1,-1 0 1,0-1-1,0 0 1,0 0-1,-1 0 0,1-1 1,0 0-1,-1 1 1,7-7-1,13-21-6537,-5-7-3968</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1.157"/>
    </inkml:context>
    <inkml:brush xml:id="br0">
      <inkml:brushProperty name="width" value="0.025" units="cm"/>
      <inkml:brushProperty name="height" value="0.025" units="cm"/>
    </inkml:brush>
  </inkml:definitions>
  <inkml:trace contextRef="#ctx0" brushRef="#br0">90 26 11691,'0'0'5483,"-10"12"-2206,1-3-2562,-33 37 1978,39-41-2179,-1-1 0,1 1 0,0 0-1,0 0 1,1 0 0,0 0 0,-1 0-1,2 1 1,-1-1 0,-1 6 0,3-9-448,1 0 0,-1-1 0,0 1 0,1 0 1,-1-1-1,1 1 0,-1-1 0,1 1 1,0-1-1,0 1 0,0-1 0,0 1 1,0-1-1,0 0 0,0 1 0,0-1 0,0 0 1,1 0-1,-1 0 0,0 0 0,1 0 1,-1 0-1,1-1 0,-1 1 0,1 0 1,-1-1-1,1 1 0,-1-1 0,1 1 0,0-1 1,-1 0-1,1 0 0,0 0 0,2 0 1,72 3-155,-60-3 212,-5-1-135,0 0 1,0 1 0,1 1 0,-1 0-1,0 1 1,0 0 0,0 0-1,0 1 1,-1 1 0,1 0-1,-1 0 1,1 1 0,-2 0-1,13 9 1,-22-14 10,3 2 48,0 1 1,0-1-1,0 0 0,1 0 1,-1 0-1,0 0 0,1 0 0,0-1 1,-1 0-1,5 2 0,-7-4-32,-1 1 0,1 0-1,0 0 1,-1 0 0,1 0 0,-1 0-1,1-1 1,0 1 0,-1 0-1,1-1 1,-1 1 0,1 0 0,-1-1-1,1 1 1,-1-1 0,1 1 0,-1-1-1,1 1 1,-1-1 0,0 1-1,1-1 1,0 0 0,7-28 148,-4-8-164,-2-1 0,-2-40 0,-1 26 0,1 51-25,0 0-1,1 0 1,-1 0-1,1 1 1,-1-1 0,1 0-1,-1 0 1,1 0-1,-1 1 1,1-1 0,-1 0-1,1 1 1,0-1 0,0 0-1,-1 1 1,1-1-1,0 1 1,0-1 0,0 1-1,-1 0 1,1-1-1,0 1 1,0 0 0,0-1-1,0 1 1,0 0-1,0 0 1,0 0 0,0 0-1,0 0 1,0 0-1,0 0 1,0 0 0,-1 0-1,1 1 1,2-1 0,43 8-3097,-40-6 2176,32 5-6816,5-1-5734</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05.218"/>
    </inkml:context>
    <inkml:brush xml:id="br0">
      <inkml:brushProperty name="width" value="0.025" units="cm"/>
      <inkml:brushProperty name="height" value="0.025" units="cm"/>
    </inkml:brush>
  </inkml:definitions>
  <inkml:trace contextRef="#ctx0" brushRef="#br0">102 39 2626,'0'0'1036,"-9"1"443,4-1-1308,-2 0 454,0 0 0,0 1 0,1-1 0,-1 1 0,0 1 0,1-1 0,-1 1 0,1 1 0,0-1 0,-8 5 1,13-7-601,0 1 0,1-1 0,-1 1 0,1 0 1,-1-1-1,1 1 0,-1 0 0,1-1 1,-1 1-1,1 0 0,0 0 0,-1-1 0,1 1 1,0 0-1,0 0 0,0-1 0,-1 1 1,1 0-1,0 0 0,0 0 0,0 0 0,0-1 1,1 1-1,-1 0 0,0 0 0,0 0 0,0-1 1,1 1-1,-1 0 0,0 0 0,1-1 1,-1 1-1,0 0 0,1-1 0,-1 1 0,1 0 1,-1-1-1,1 1 0,0-1 0,-1 1 1,1-1-1,0 1 0,-1-1 0,1 1 0,0-1 1,-1 1-1,1-1 0,0 0 0,0 0 1,-1 1-1,2-1 0,43 16 158,-2-10 305,-1-2 0,1-2 0,45-3 0,-16 0-192,624-39 356,-320 12-584,784-21 749,-1126 48-607,147 1 909,-179 0-1110,0 0-1,1 1 0,-1-1 0,0 0 0,0 1 0,0 0 0,0-1 0,0 1 0,0 0 0,0 0 1,3 2-1,-4-3-2,-1 1 1,1-1 0,0 1 0,-1-1 0,0 1 0,1 0 0,-1-1-1,1 1 1,-1-1 0,0 1 0,1 0 0,-1-1 0,0 1-1,0 0 1,1 0 0,-1-1 0,0 1 0,0 0 0,0-1 0,0 1-1,0 0 1,0 0 0,0 0 0,-1 1-40,0 0 1,0 0-1,0 0 1,0 0-1,0-1 1,0 1-1,0 0 1,-1-1-1,1 1 1,0-1-1,-1 1 1,0-1-1,1 0 1,-1 1-1,0-1 1,1 0-1,-1 0 1,0-1-1,0 1 1,0 0-1,-4 0 1,-25 5-2579,-6-6-2487</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2.185"/>
    </inkml:context>
    <inkml:brush xml:id="br0">
      <inkml:brushProperty name="width" value="0.025" units="cm"/>
      <inkml:brushProperty name="height" value="0.025" units="cm"/>
    </inkml:brush>
  </inkml:definitions>
  <inkml:trace contextRef="#ctx0" brushRef="#br0">100 82 14670,'0'0'13116,"-4"4"-12400,-34 32 3362,43-73-3891,31-42-187,-36 79-17,1 0 0,-1-1 0,0 1 0,0 0 0,0-1 0,0 1 0,1 0 1,-1 0-1,0-1 0,0 1 0,1 0 0,-1 0 0,0-1 0,1 1 0,-1 0 0,0 0 0,1 0 0,-1 0 0,0-1 0,1 1 0,-1 0 0,0 0 0,1 0 1,-1 0-1,0 0 0,1 0 0,-1 0 0,0 0 0,1 0 0,-1 0 0,0 0 0,1 0 0,-1 0 0,0 0 0,1 0 0,-1 1 0,0-1 0,1 0 1,-1 0-1,0 0 0,1 0 0,-1 1 0,0-1 0,0 0 0,1 0 0,-1 1 0,0-1 0,0 0 0,1 0 0,-1 1 0,0-1 0,0 0 0,0 1 1,1-1-1,-1 0 0,0 1 0,0 0 0,-5 23 222,-1 0 1,-1 0 0,-17 40-1,2-6-45,4-12-160,11-29 0,0 0 0,1 1 0,1-1 0,-3 22 0,8-39-27,0 0-1,0 0 1,1 0 0,-1 0-1,0 0 1,0-1 0,0 1-1,1 0 1,-1 0 0,0 0-1,0 0 1,0 0-1,1 0 1,-1 0 0,0 0-1,0 0 1,1-1 0,-1 1-1,0 0 1,0 0 0,0 0-1,1 0 1,-1 0 0,0 1-1,0-1 1,1 0 0,-1 0-1,0 0 1,0 0 0,0 0-1,1 0 1,-1 0 0,0 0-1,0 0 1,0 1 0,1-1-1,-1 0 1,0 0-1,0 0 1,0 0 0,0 0-1,0 1 1,1-1 0,-1 0-1,0 0 1,0 0 0,0 1-1,0-1 1,0 0 0,0 0-1,0 1 1,0-1 0,0 0-1,0 1 1,1-2-391,41-53-10632,-15 15 127</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2.527"/>
    </inkml:context>
    <inkml:brush xml:id="br0">
      <inkml:brushProperty name="width" value="0.025" units="cm"/>
      <inkml:brushProperty name="height" value="0.025" units="cm"/>
    </inkml:brush>
  </inkml:definitions>
  <inkml:trace contextRef="#ctx0" brushRef="#br0">185 0 16976,'0'0'11846,"-12"10"-10031,8-5-1658,-62 60 1186,61-59-1294,0 0-1,0 0 1,1 0-1,0 0 0,0 1 1,1-1-1,0 1 1,0 0-1,0 0 1,1 1-1,0-1 1,-1 8-1,3-14-59,0 0 1,1 0-1,-1 0 0,0 0 0,0 0 1,1 0-1,-1 0 0,0 0 1,1 0-1,-1 0 0,1 0 0,-1 0 1,1 0-1,0-1 0,-1 1 1,1 0-1,0 0 0,0 0 1,0-1-1,-1 1 0,1-1 0,0 1 1,0 0-1,0-1 0,0 0 1,0 1-1,0-1 0,0 1 0,0-1 1,0 0-1,0 0 0,0 0 1,0 0-1,2 0 0,47 1-683,-33-2 455,-3 0-18,0 2 0,0 0 0,0 1 0,0 0-1,17 6 1,-28-8 232,0 1 0,0 0-1,0 0 1,0 1 0,0-1-1,0 0 1,-1 1 0,1 0 0,0 0-1,-1 0 1,0 0 0,1 0-1,-1 0 1,0 1 0,0-1-1,0 1 1,-1-1 0,1 1-1,-1 0 1,1-1 0,-1 1-1,0 0 1,0 0 0,0 0-1,0 0 1,-1 0 0,1 0-1,-1 0 1,0 1 0,0 3 0,0-4 55,-1 1 1,0 0-1,-1-1 1,1 1 0,-1-1-1,1 1 1,-1-1-1,0 0 1,0 0 0,0 0-1,-1 0 1,1 0-1,-1 0 1,0 0 0,1-1-1,-1 0 1,0 1-1,-1-1 1,-3 2 0,-10 6 153,0-1 0,-25 9 1,38-16-171,-11 4 161,-1 0 0,0-2 0,-29 6 0,40-9-306,-1-1-1,1 0 1,0 0-1,0 0 1,0 0 0,0-1-1,-8-2 1,11 3-119,0-1 0,0 0 1,0 1-1,1-1 1,-1 0-1,0 0 0,0-1 1,1 1-1,-1 0 1,1 0-1,-1-1 0,1 1 1,0-1-1,-1 1 1,1-1-1,0 0 0,0 1 1,0-1-1,-1-3 1,-5-34-8010,5-7-7809</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2.868"/>
    </inkml:context>
    <inkml:brush xml:id="br0">
      <inkml:brushProperty name="width" value="0.025" units="cm"/>
      <inkml:brushProperty name="height" value="0.025" units="cm"/>
    </inkml:brush>
  </inkml:definitions>
  <inkml:trace contextRef="#ctx0" brushRef="#br0">1 1 18706,'0'0'4996,"73"0"-3138,-40 0-1473,3 2-289,0 1-64,1-1-1858,-2 2-3555,-4-4-5830</inkml:trace>
  <inkml:trace contextRef="#ctx0" brushRef="#br0" timeOffset="1">362 180 11691,'0'0'16496,"64"24"-16272,-28-24-96,-3-6-1345,-3-4-2114,-6-3-1186,0-1-1728</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3.471"/>
    </inkml:context>
    <inkml:brush xml:id="br0">
      <inkml:brushProperty name="width" value="0.025" units="cm"/>
      <inkml:brushProperty name="height" value="0.025" units="cm"/>
    </inkml:brush>
  </inkml:definitions>
  <inkml:trace contextRef="#ctx0" brushRef="#br0">271 5 17392,'0'0'14601,"-9"-2"-13939,5 1-654,1 0-1,-1 1 1,0-1 0,1 1 0,-1 0 0,1 1-1,-1-1 1,1 0 0,-1 1 0,1 0 0,-1 0-1,1 0 1,-1 0 0,1 0 0,0 1-1,0 0 1,-5 2 0,-3 4-14,1 1 1,0 0-1,1 0 1,-12 16-1,-3 4 6,-38 60 0,55-77 0,0 0 0,1 1 0,0 0 0,1 0 0,1 1 0,0-1 0,1 1 0,-2 16 0,5-27 0,0 0 0,0-1 0,0 1 0,0-1 0,1 1 0,-1 0 0,1-1 0,0 1 0,0-1 0,0 1 0,0-1 0,0 0 0,1 1 0,-1-1 0,0 0 0,1 0 0,0 0 0,0 0 0,-1 0 0,1 0 0,0-1 0,1 1 0,-1-1 0,0 1 0,0-1 0,1 0 0,-1 0 0,0 0 0,1 0 0,-1 0 0,1 0 0,0-1 0,-1 1 0,1-1 0,-1 0 0,5 0 0,2 1 0,0 0 0,0-1 0,0-1 0,0 0 0,0 0 0,0 0 0,-1-1 0,1 0 0,-1-1 0,10-4 0,-12 5 0,-1-1 0,0 1 0,0-1 0,0-1 0,-1 1 0,1-1 0,-1 1 0,0-1 0,0 0 0,0-1 0,0 1 0,-1-1 0,1 0 0,-1 0 0,-1 0 0,1 0 0,-1 0 0,0 0 0,0-1 0,0 1 0,-1-1 0,1 0 0,-2 1 0,1-1 0,0-8 0,-2 11 0,1 1 0,-1 0 0,0 0 0,0 0 0,0 0 0,0 0 0,0 0 0,0 0 0,0 0 0,-1 0 0,1 1 0,-1-1 0,1 1 0,-1-1 0,0 1 0,0-1 0,1 1 0,-1 0 0,0 0 0,0 0 0,0 0 0,0 0 0,-1 0 0,1 0 0,0 1 0,0-1 0,0 1 0,-3-1 0,1 0 0,-1 1 0,1-1 0,-1 1 0,1 0 0,-1 0 0,0 0 0,1 0 0,-1 1 0,1 0 0,-1 0 0,1 0 0,0 0 0,-7 4 0,10-5-102,1 0 1,-1 0-1,0 0 1,1 1-1,-1-1 1,0 0-1,1 0 1,-1 1-1,1-1 1,-1 1-1,1-1 1,-1 1-1,1-1 1,-1 1-1,1-1 1,-1 1-1,1-1 1,0 1-1,-1-1 1,1 1-1,0 0 1,-1-1-1,1 1 1,0-1-1,0 1 1,0 0-1,-1-1 1,1 1-1,0 0 1,0-1-1,0 1 1,0 0-1,0 0 1,0-1-1,1 1 1,-1 0-1,0-1 1,0 1-1,0-1 1,1 1-1,-1 0 1,0-1-1,1 1 1,-1-1-1,0 1 1,1 0-1,-1-1 1,1 1-1,-1-1 1,1 1-1,-1-1 1,1 0-1,-1 1 1,1-1-1,-1 0 1,1 1-1,0-1 1,-1 0-1,1 1 1,0-1-1,-1 0 1,1 0-1,0 0 1,-1 0-1,1 0 1,0 0-1,-1 0 1,2 0-1,23-1-5893,6-2-1698</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3.803"/>
    </inkml:context>
    <inkml:brush xml:id="br0">
      <inkml:brushProperty name="width" value="0.025" units="cm"/>
      <inkml:brushProperty name="height" value="0.025" units="cm"/>
    </inkml:brush>
  </inkml:definitions>
  <inkml:trace contextRef="#ctx0" brushRef="#br0">2 0 17585,'0'0'9176,"0"9"-7361,0-9-1812,-1 2 67,1 0 0,0-1 0,0 1 0,-1 0 0,1-1 0,0 1 1,0 0-1,1-1 0,-1 1 0,0 0 0,0 0 0,1-1 0,-1 1 1,1-1-1,0 1 0,-1 0 0,1-1 0,0 1 0,0-1 1,0 0-1,0 1 0,0-1 0,0 0 0,0 1 0,1-1 0,-1 0 1,0 0-1,1 0 0,-1 0 0,1 0 0,-1-1 0,1 1 0,-1 0 1,1-1-1,0 1 0,-1-1 0,1 1 0,0-1 0,-1 0 0,1 0 1,0 0-1,-1 0 0,1 0 0,0 0 0,-1 0 0,3-1 0,14 0 30,-1 0-1,0-2 0,0 0 0,0-1 0,-1 0 0,1-1 0,-1-2 0,31-15 0,-47 22-99,0 0 0,0 0 0,0 0 0,0 0 0,0 0 0,1 0 0,-1 0 0,0 0 0,0 0 0,0 1 0,0-1 0,0 0 0,1 0 0,-1 0 0,0 0 0,0 0 0,0 0 0,0 0 0,0 0 0,0 0 0,0 0 0,1 0 0,-1 0 0,0 1 0,0-1 0,0 0 0,0 0 0,0 0 0,0 0 0,0 0 0,0 0 0,0 0 0,0 1 0,0-1 0,0 0 0,0 0 0,0 0 0,0 0 0,0 0 0,0 1 0,0-1 0,0 0 0,0 0 0,0 0 0,0 0 0,0 0 0,0 0 0,0 1 0,0-1 0,0 0 0,0 0 0,0 0 0,0 0 0,0 0 0,0 0 0,0 0 0,0 1 0,-1-1 0,1 0 0,0 0 0,0 0 0,0 0 0,0 0 0,0 0 0,0 0 0,0 0 0,-1 0 0,-4 12 0,-45 62 0,20-29 0,-30 55 0,53-86 0,0 1 0,1-1 0,1 1 0,1 0 0,0 0 0,0 0 0,2 1 0,-2 25 0,9-17-950,-5-23 876,0-1-1,0 1 1,1 0 0,-1-1 0,0 1 0,0-1-1,1 0 1,-1 1 0,0-1 0,1 1 0,-1-1-1,0 1 1,1-1 0,-1 0 0,1 1 0,-1-1-1,1 0 1,-1 0 0,1 1 0,-1-1 0,1 0-1,-1 0 1,1 0 0,-1 1 0,1-1-1,-1 0 1,1 0 0,-1 0 0,1 0 0,0 0-1,-1 0 1,1 0 0,-1 0 0,1 0 0,-1-1-1,1 1 1,-1 0 0,1 0 0,0-1 0,5-7-5014,-5-10-1665</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0:34.144"/>
    </inkml:context>
    <inkml:brush xml:id="br0">
      <inkml:brushProperty name="width" value="0.025" units="cm"/>
      <inkml:brushProperty name="height" value="0.025" units="cm"/>
    </inkml:brush>
  </inkml:definitions>
  <inkml:trace contextRef="#ctx0" brushRef="#br0">0 6 15535,'0'0'8520,"68"-1"-7687,-31 1-513,4 0-256,0 0-448,-2 0-2531,-8-4-5926</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3.410"/>
    </inkml:context>
    <inkml:brush xml:id="br0">
      <inkml:brushProperty name="width" value="0.025" units="cm"/>
      <inkml:brushProperty name="height" value="0.025" units="cm"/>
    </inkml:brush>
  </inkml:definitions>
  <inkml:trace contextRef="#ctx0" brushRef="#br0">262 163 11082,'0'0'2739,"11"-11"133,-4 3-2326,-1 2-44,0 1 1,-1-1 0,0 0 0,0-1 0,0 1-1,-1-1 1,0 0 0,0 0 0,0 0 0,-1-1 0,0 1-1,-1-1 1,0 1 0,2-9 0,-4 14-424,0 1 1,0 0-1,0 0 1,-1-1 0,1 1-1,0 0 1,0 0-1,-1 0 1,1-1-1,-1 1 1,1 0-1,-1 0 1,1 0-1,-1 0 1,0 0 0,0 0-1,1 0 1,-1 0-1,0 0 1,0 0-1,0 1 1,0-1-1,0 0 1,0 0-1,0 1 1,0-1 0,-1 0-1,-2 0-10,0 0 0,1 0 0,-1 1 0,0-1 0,0 1 0,1 0-1,-1-1 1,0 2 0,-4 0 0,-3 0-21,0 1 0,0 1-1,0 0 1,1 0 0,-17 8 0,9 0 100,1 0 1,0 1-1,1 0 0,1 2 1,0 0-1,-18 22 1,25-27-13,1 0 0,0 1 0,0 0 0,1 0 0,0 0 0,1 1 0,0 0 0,1 0 0,0 1 1,1-1-1,0 1 0,-1 14 0,4-24-126,0 0 0,0 0 0,0 0 0,0 1 0,1-1 0,-1 0 1,0 0-1,1 0 0,0 0 0,-1 0 0,1 0 0,0 0 0,0 0 0,0-1 0,0 1 1,1 0-1,-1 0 0,0-1 0,3 3 0,0-1-4,-1-1 0,1 0 0,-1 1 0,1-1 0,0-1 0,0 1 1,0-1-1,0 1 0,6 0 0,11 1-220,-1-1 0,1 0 0,28-3 0,-26 0-368,11 1-1950,64-11-1,-13-9-4370,-24 2-1810</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3.740"/>
    </inkml:context>
    <inkml:brush xml:id="br0">
      <inkml:brushProperty name="width" value="0.025" units="cm"/>
      <inkml:brushProperty name="height" value="0.025" units="cm"/>
    </inkml:brush>
  </inkml:definitions>
  <inkml:trace contextRef="#ctx0" brushRef="#br0">162 1 11499,'0'0'10031,"-9"-1"-8024,4 1-1827,0 1 0,-1-1 0,1 1 0,0 0-1,-1 0 1,1 1 0,0-1 0,0 1 0,0 0 0,1 0 0,-1 1 0,0 0 0,1 0 0,-1 0-1,1 0 1,0 0 0,0 1 0,0 0 0,-5 8 0,2-4 70,0 0-1,1 1 1,0 0 0,0 0-1,1 0 1,-6 15 0,11-22-230,-1-1 0,0 1 0,0 0 0,1-1 0,-1 1 0,1-1 0,0 1 0,-1 0 0,1-1 0,0 1 0,0 0 0,0-1 0,0 1 0,0 0 0,1-1 0,-1 1 0,0 0 0,1-1 0,-1 1 0,1 0 0,0-1 0,-1 1 0,1-1 0,0 1 0,0-1 0,0 0 0,0 1 0,0-1 0,0 0 0,1 0 0,-1 0 0,0 1 0,0-1 0,1-1 0,-1 1 0,1 0 0,-1 0 0,1 0 0,-1-1 0,1 1 0,0-1 0,-1 1 0,1-1 0,0 0 0,-1 0 0,1 1 0,0-1 0,2-1 0,8 2 23,-1-1-1,0 0 1,1-1 0,-1-1 0,0 0 0,1 0-1,-1-1 1,0 0 0,-1-1 0,1-1-1,-1 1 1,18-12 0,-13 6 98,0-1-1,-1-1 1,0 0 0,0 0-1,-2-2 1,0 1 0,14-21 0,-54 96 72,21-51-160,1 0 1,0 0-1,1 1 1,1 0-1,0 0 0,0 0 1,1 0-1,1 1 0,0-1 1,0 14-1,2-24-79,0 0 0,0-1 0,0 1 0,1 0 0,-1 0 0,0 0 0,1 0 0,0 0 0,-1 0 0,1-1 0,0 1 0,0 0-1,0-1 1,0 1 0,0-1 0,1 1 0,-1-1 0,0 1 0,1-1 0,-1 0 0,1 1 0,-1-1 0,1 0 0,0 0 0,-1 0 0,1-1 0,0 1 0,3 1-1,1-1-676,0 1-1,0-1 0,1-1 1,-1 1-1,0-1 0,0 0 0,1 0 1,7-2-1,29-8-7864</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4.739"/>
    </inkml:context>
    <inkml:brush xml:id="br0">
      <inkml:brushProperty name="width" value="0.025" units="cm"/>
      <inkml:brushProperty name="height" value="0.025" units="cm"/>
    </inkml:brush>
  </inkml:definitions>
  <inkml:trace contextRef="#ctx0" brushRef="#br0">53 139 14253,'0'0'4917,"-8"-3"-2386,-27-11-295,35 14-2163,-1-1 0,1 1 0,-1 0 0,0 0 0,1-1 0,-1 1-1,1-1 1,-1 1 0,1 0 0,0-1 0,-1 1 0,1-1 0,-1 1 0,1-1 0,0 1-1,-1-1 1,1 1 0,0-1 0,0 1 0,-1-1 0,1 0 0,0 1 0,0-1-1,0 1 1,0-1 0,0 0 0,0 1 0,0-1 0,0 1 0,0-1 0,0 0 0,0 1-1,0-1 1,0 1 0,0-1 0,0 0 0,1 1 0,-1-1 0,0 1 0,0-1-1,1 1 1,0-2 0,15-14 829,-15 15-864,13-9 186,0 0 0,1 1 0,1 0 0,-1 1 0,1 1 0,0 0 1,1 1-1,22-4 0,-33 8-217,0 1 0,1 0 0,-1 0 0,1 1 0,-1 0 0,0 0 0,1 0 0,-1 1 0,1 0 0,-1 0 0,0 0 0,0 1 0,0 0 0,0 1 0,0-1 0,0 1 0,0 0 0,-1 0 0,0 1 0,1 0 0,-1 0 0,-1 0 0,1 0 0,0 1 0,5 8 0,-8-11 41,0 1 1,0 0 0,0-1-1,1 0 1,-1 1-1,0-1 1,1 0-1,0 0 1,-1-1-1,1 1 1,0 0-1,0-1 1,0 0-1,0 1 1,0-1 0,0-1-1,1 1 1,-1 0-1,0-1 1,0 1-1,1-1 1,-1 0-1,0 0 1,0 0-1,1-1 1,5-1 0,6-2 214,0-1 1,0-1-1,-1 0 1,23-14 0,-25 13-553,0 0 0,1 1 0,23-7 0,-27 11-643,-5 2-2406,-2 0-1350</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5.640"/>
    </inkml:context>
    <inkml:brush xml:id="br0">
      <inkml:brushProperty name="width" value="0.025" units="cm"/>
      <inkml:brushProperty name="height" value="0.025" units="cm"/>
    </inkml:brush>
  </inkml:definitions>
  <inkml:trace contextRef="#ctx0" brushRef="#br0">119 0 19058,'0'0'8066,"-4"15"-6363,-8 28-588,-20 44 0,17-54-923,2 1 1,2 1-1,1 0 1,2 0-1,-5 43 1,13-75-186,0-1 0,0 1 1,0-1-1,0 1 0,1 0 0,-1-1 1,1 1-1,-1-1 0,1 1 0,0-1 0,0 1 1,0-1-1,0 1 0,1-1 0,-1 0 1,1 0-1,-1 0 0,1 1 0,0-2 1,0 1-1,3 3 0,-1-3 30,0 0 1,0 0-1,-1 0 0,2 0 1,-1-1-1,0 0 0,0 0 1,0 0-1,1-1 0,-1 1 1,0-1-1,7 0 0,-3 0-222,1-1-1,-1 0 1,1-1-1,-1 1 0,0-1 1,0-1-1,0 0 1,0 0-1,0-1 0,-1 1 1,1-2-1,-1 1 1,11-10-1,-14 10-515,0-1 1,-1 1-1,1-1 1,-1 0-1,0 0 1,-1 0-1,4-6 1,-4 5-1144,0 0-1,-1 0 1,0 0 0,0 0 0,0-1 0,0-8-1,-2 15 1791,0 1 0,0-1-1,0 0 1,0 0 0,1 1-1,-1-1 1,0 1 0,0-1-1,0 1 1,1-1 0,-1 1-1,0-1 1,1 1-1,-1 0 1,0-1 0,1 1-1,-1 0 1,1-1 0,-1 1-1,1 0 1,-1 1 0,-7 13 1196,0 0 0,2 0-1,-1 0 1,2 1 0,0 0 0,1 0 0,1 0 0,0 1 0,1-1 0,1 29 0,1-44-1171,0 0 0,0 0 0,0 0 0,0 0 0,1 0 0,-1 0 0,0 0 0,1 0 0,-1 0 0,1 0 0,-1 0 0,1 0 0,-1 0-1,1 0 1,0-1 0,-1 1 0,1 0 0,0 0 0,0-1 0,-1 1 0,1 0 0,0-1 0,0 1 0,0-1 0,0 1 0,0-1 0,2 1 0,30 0-6952,-2-6-8047</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5.967"/>
    </inkml:context>
    <inkml:brush xml:id="br0">
      <inkml:brushProperty name="width" value="0.025" units="cm"/>
      <inkml:brushProperty name="height" value="0.025" units="cm"/>
    </inkml:brush>
  </inkml:definitions>
  <inkml:trace contextRef="#ctx0" brushRef="#br0">128 0 23895,'0'0'3950,"-9"9"-2007,7-8-1886,-7 7 400,-1 2-1,1-1 0,-13 20 1,20-26-441,0 0 1,0 0-1,1 0 1,-1 0-1,1 0 1,0 1-1,0-1 1,0 0-1,0 1 1,0 4 0,1-7-77,0 1 0,0-1 0,0 1 1,1 0-1,-1-1 0,1 1 0,-1-1 0,1 1 1,-1-1-1,1 1 0,0-1 0,0 1 1,-1-1-1,1 0 0,0 1 0,0-1 0,1 0 1,-1 0-1,0 0 0,0 0 0,1 0 1,-1 0-1,2 1 0,28 16-948,-15-10 824,-2 1-1,0 0 0,0 0 0,0 2 1,17 16-1,-28-23 205,0-1 1,-1 1-1,1-1 1,-1 1-1,0 0 0,0 0 1,0 0-1,0 0 1,-1 0-1,0 0 1,1 0-1,-1 0 1,-1 1-1,1-1 1,-1 1-1,0-1 0,0 0 1,0 1-1,0-1 1,-1 0-1,0 1 1,0-1-1,0 0 1,0 0-1,-1 1 1,-2 5-1,-2-1 84,-1 1 0,0-1-1,0-1 1,-1 1 0,0-1 0,0 0 0,-1-1-1,0 0 1,0 0 0,-1-1 0,0-1 0,0 1-1,0-1 1,-1-1 0,0 0 0,1-1 0,-22 4-1,31-6-210,0-1 0,0 0-1,-1 0 1,1 0 0,0 0-1,-1 0 1,1 0 0,0 0-1,0 0 1,-1 0 0,1-1-1,0 1 1,0-1 0,-1 1-1,1-1 1,0 1 0,0-1-1,0 1 1,0-1 0,0 0-1,0 0 1,0 0 0,0 0-1,0 1 1,0-1 0,0 0-1,0 0 1,1-1 0,-1 1-1,0 0 1,0-2 0,0-3-998,0 0-1,0 1 1,0-1 0,1 0 0,0 0 0,0-6 0,1-4-1444,-1-38-8624</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6.324"/>
    </inkml:context>
    <inkml:brush xml:id="br0">
      <inkml:brushProperty name="width" value="0.025" units="cm"/>
      <inkml:brushProperty name="height" value="0.025" units="cm"/>
    </inkml:brush>
  </inkml:definitions>
  <inkml:trace contextRef="#ctx0" brushRef="#br0">0 16 16944,'0'0'6086,"75"-15"-3908,-41 15-801,6 0-768,1 4-513,0 7-705,-3 3-3298,-7-4-3076</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6.823"/>
    </inkml:context>
    <inkml:brush xml:id="br0">
      <inkml:brushProperty name="width" value="0.025" units="cm"/>
      <inkml:brushProperty name="height" value="0.025" units="cm"/>
    </inkml:brush>
  </inkml:definitions>
  <inkml:trace contextRef="#ctx0" brushRef="#br0">128 53 16624,'0'0'8344,"1"8"-7058,-2 12-625,0-1 0,0 1 0,-2-1 0,-1 1 0,-8 25 0,-41 101 1326,5-18-1448,43-94-513,8-26-28,9-20-1,-4-1 3,-1-1 0,-1 0 0,0 0 0,-1 0 0,6-27 0,10-80 0,-18 103 0,5-58 0,0-96 0,-10 162 0,-3 13 0,-2 16 0,6-12 0,0 0 0,1-1 0,0 1 0,0 0 0,1 0 0,-1-1 0,2 1 0,-1-1 0,1 1 0,0-1 0,0 1 0,0-1 0,1 0 0,0 0 0,1 0 0,-1 0 0,1-1 0,0 1 0,0-1 0,1 0 0,-1 0 0,1-1 0,0 1 0,1-1 0,-1 0 0,1-1 0,0 1 0,0-1 0,0 0 0,0-1 0,0 1 0,1-1 0,-1 0 0,1-1 0,-1 0 0,1 0 0,0 0 0,-1-1 0,1 0 0,0 0 0,-1 0 0,12-3 0,-12 0 0,1 1 0,-1-1 0,-1 0 0,1 0 0,0-1 0,-1 1 0,1-1 0,-1-1 0,0 1 0,-1-1 0,1 0 0,-1 0 0,7-11 0,-4 7 0,-1-1 0,0 0 0,0-1 0,-1 0 0,-1 1 0,7-24 0,-40 90 0,16-21 0,-11 50 0,21-73 0,1 1 0,0-1 0,1 1 0,1 0 0,0-1 0,0 1 0,5 22 0,-5-32 0,1-1 0,-1 0 0,1 1 0,0-1 0,0 0 0,0 0 0,0 0 0,0 1 0,0-1 0,1 0 0,-1-1 0,1 1 0,-1 0 0,1 0 0,0-1 0,0 1 0,0-1 0,0 1 0,0-1 0,0 0 0,0 0 0,0 0 0,0 0 0,1 0 0,-1 0 0,0-1 0,1 1 0,-1-1 0,0 0 0,1 1 0,-1-1 0,1 0 0,-1 0 0,0-1 0,1 1 0,-1 0 0,1-1 0,2-1 0,3 0 0,0 0 0,0-1 0,0 0 0,0 0 0,-1-1 0,0 0 0,0-1 0,0 1 0,11-10 0,28-38 0,-46 52 0,0 0 0,0 0 0,0 0 0,0 0 0,0 0 0,0-1 0,0 1 0,0 0 0,1 0 0,-1 0 0,0 0 0,0 0 0,0 0 0,0 0 0,0 0 0,0 0 0,0 0 0,1 0 0,-1 0 0,0 0 0,0 0 0,0 0 0,0 0 0,0 1 0,0-1 0,0 0 0,1 0 0,-1 0 0,0 0 0,0 0 0,0 0 0,0 0 0,0 0 0,0 0 0,0 0 0,0 0 0,0 0 0,0 1 0,0-1 0,0 0 0,1 0 0,-1 0 0,0 0 0,0 0 0,0 0 0,0 0 0,0 1 0,0-1 0,0 0 0,0 0 0,0 0 0,0 0 0,0 0 0,0 0 0,0 0 0,0 1 0,0-1 0,0 0 0,0 0 0,0 0 0,-1 0 0,1 0 0,0 0 0,0 0 0,0 0 0,0 1 0,0-1 0,0 0 0,0 0 0,-1 10 0,-14 31 21,10-33-35,1 1 0,1 0 0,0 0 0,0 0 0,1 0 0,0 0 0,0 0 0,1 1 0,0-1 1,1 0-1,0 1 0,2 15 0,-1-24-123,-1-1 0,0 1 0,1 0 1,-1 0-1,0-1 0,1 1 0,-1-1 0,1 1 0,-1 0 1,1-1-1,0 1 0,-1-1 0,1 1 0,0-1 0,-1 1 1,1-1-1,0 0 0,-1 1 0,1-1 0,0 0 0,0 0 1,-1 1-1,2-1 0,19-2-8831,-3-9-2579</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7.167"/>
    </inkml:context>
    <inkml:brush xml:id="br0">
      <inkml:brushProperty name="width" value="0.025" units="cm"/>
      <inkml:brushProperty name="height" value="0.025" units="cm"/>
    </inkml:brush>
  </inkml:definitions>
  <inkml:trace contextRef="#ctx0" brushRef="#br0">0 1 21460,'0'0'8328,"43"56"-8168,-24-32-512,2-1-2627,-1-5-2690,3 0-3524</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7.495"/>
    </inkml:context>
    <inkml:brush xml:id="br0">
      <inkml:brushProperty name="width" value="0.025" units="cm"/>
      <inkml:brushProperty name="height" value="0.025" units="cm"/>
    </inkml:brush>
  </inkml:definitions>
  <inkml:trace contextRef="#ctx0" brushRef="#br0">110 0 17072,'0'0'5093,"-10"11"-2803,4-5-1922,-10 8 864,2 2 0,-24 31 0,35-43-1155,0-1-1,1 1 1,-1-1 0,1 1-1,0 0 1,0 0 0,1 0-1,-1 0 1,1 0 0,0 0-1,0 0 1,0 1 0,0-1 0,1 0-1,0 0 1,0 1 0,0-1-1,0 0 1,1 1 0,0-1-1,-1 0 1,2 0 0,1 6-1,-1-8-39,0 1 0,1-1 0,-1 0 0,1 1 0,-1-1 0,1 0 0,0-1-1,0 1 1,0 0 0,0-1 0,0 0 0,0 0 0,0 0 0,1 0 0,-1 0-1,0 0 1,1-1 0,-1 0 0,0 1 0,1-1 0,-1-1 0,7 0 0,-4 1 73,0-1 0,0 0-1,1 0 1,-1 0 0,0-1 0,0 0 0,0 0 0,-1-1 0,1 1 0,0-1 0,8-7 0,-9 5-97,0 0-1,0-1 1,-1 0 0,1 0 0,-1 0-1,-1-1 1,1 1 0,-1-1 0,0 0-1,-1 0 1,1 0 0,-1 0 0,-1 0-1,1-1 1,-1-10 0,0 15-12,-1 0 0,0 0 0,0 0 0,-1-1 0,1 1 0,-1 0 0,1 0 0,-1 0 0,0 0-1,0 0 1,-1 0 0,1 0 0,-1 0 0,1 1 0,-1-1 0,0 0 0,0 1 0,0-1 0,0 1 0,0 0 0,-1 0 0,1 0 0,-1 0 0,1 0 0,-1 0 0,0 1 0,0-1 0,1 1-1,-1 0 1,0 0 0,0 0 0,-1 0 0,1 0 0,0 1 0,0-1 0,0 1 0,-4 0 0,1 0-160,0-1 0,0 2 0,0-1-1,0 1 1,0-1 0,0 2 0,0-1 0,0 1 0,0 0-1,1 0 1,-11 6 0,12-6-156,1 0-1,0 0 1,0 1-1,0-1 1,0 1-1,1 0 0,-1 0 1,1 0-1,0 0 1,0 0-1,0 1 1,0-1-1,0 1 1,1-1-1,-1 1 1,1-1-1,0 1 1,0 0-1,1 0 0,-1 4 1,0 6-11584</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7.851"/>
    </inkml:context>
    <inkml:brush xml:id="br0">
      <inkml:brushProperty name="width" value="0.025" units="cm"/>
      <inkml:brushProperty name="height" value="0.025" units="cm"/>
    </inkml:brush>
  </inkml:definitions>
  <inkml:trace contextRef="#ctx0" brushRef="#br0">26 1 16111,'0'0'10634,"-13"76"-8904,8-29-609,-1 3-705,5 2-287,1-5-65,0-10-32,8-7 32,6-13-289,4-11-255,1-6-449,-4-13-1313,-4-16-2306,-7-14-4004</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8.193"/>
    </inkml:context>
    <inkml:brush xml:id="br0">
      <inkml:brushProperty name="width" value="0.025" units="cm"/>
      <inkml:brushProperty name="height" value="0.025" units="cm"/>
    </inkml:brush>
  </inkml:definitions>
  <inkml:trace contextRef="#ctx0" brushRef="#br0">0 65 15695,'0'0'12043,"81"-40"-10569,-38 34-321,6-1-481,3 2-544,-3 0-63,-4 4-418,-11 1-928,-13 0-1602,-16 1-1569,-5 4-1922,-16 3-8584</inkml:trace>
  <inkml:trace contextRef="#ctx0" brushRef="#br0" timeOffset="1">45 233 17489,'0'0'7367,"59"18"-5894,-9-25-448,1-5-737,2-1-224,-9 4-1089,-13 0-2690,-19 6-930</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8.571"/>
    </inkml:context>
    <inkml:brush xml:id="br0">
      <inkml:brushProperty name="width" value="0.025" units="cm"/>
      <inkml:brushProperty name="height" value="0.025" units="cm"/>
    </inkml:brush>
  </inkml:definitions>
  <inkml:trace contextRef="#ctx0" brushRef="#br0">0 122 18417,'0'0'6567,"61"-20"-5222,-15 2-769,6-2-447,2 2-226,-1 0-2273,-6 3-2659,-10 2-3683</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9.601"/>
    </inkml:context>
    <inkml:brush xml:id="br0">
      <inkml:brushProperty name="width" value="0.025" units="cm"/>
      <inkml:brushProperty name="height" value="0.025" units="cm"/>
    </inkml:brush>
  </inkml:definitions>
  <inkml:trace contextRef="#ctx0" brushRef="#br0">0 296 9833,'0'0'9134,"12"-6"-6219,8-2-2228,-3-1 442,1 1 0,0 1 0,1 0 0,0 1 0,0 2 0,32-5-1,-50 9-1121,0 0 0,-1 0-1,1 0 1,0 1-1,0-1 1,0 0-1,0 1 1,0-1-1,0 1 1,0-1-1,-1 1 1,1-1-1,0 1 1,0-1-1,-1 1 1,1 0 0,0-1-1,-1 1 1,1 0-1,0 0 1,-1 0-1,1-1 1,-1 1-1,0 0 1,1 0-1,-1 0 1,0 0-1,1 0 1,-1 0-1,0 0 1,0 0 0,0 2-1,1 38 246,-2-28 44,1-12 131,4-35 678,-1-43-1105,-3 59 0,0 0 0,1 0 0,5-24 0,-5 42-20,0-1 0,0 0 0,1 1 0,-1 0 0,0-1 0,1 1 0,-1 0 0,1 0 0,-1-1 0,0 1 0,1 0 0,-1 0 0,1 1-1,-1-1 1,0 0 0,1 0 0,-1 1 0,0-1 0,1 1 0,-1-1 0,0 1 0,1 0 0,-1-1 0,1 2 0,15 3-664,1-5-1336,0-1 0,0-1 0,0-1 0,32-9 0,-30 7 1792,-1 1 0,1 0-1,31 0 1,-51 4 342,1 0-1,-1 0 1,1 1 0,-1-1 0,1 0 0,-1 1 0,0-1 0,1 1-1,-1-1 1,1 1 0,-1-1 0,0 1 0,1-1 0,-1 1 0,0-1-1,0 1 1,1-1 0,-1 1 0,0-1 0,0 1 0,0-1 0,0 1-1,1 0 1,-1-1 0,0 1 0,0-1 0,0 1 0,0 0-1,-1-1 1,1 1 0,0-1 0,0 1 0,0 0 0,0-1 0,-1 1-1,1-1 1,0 1 0,0-1 0,-1 1 0,1-1 0,0 1 0,-2 0-1,-11 27 917,4-13-467,3-7-252,0 0-1,1 0 1,1 1-1,-1 0 0,1 0 1,1 0-1,0 0 1,0 1-1,-2 11 1,5-20-293,0 0-1,1 0 1,-1 0 0,0 0-1,0 0 1,1 0 0,-1 0-1,1 0 1,-1-1 0,1 1 0,-1 0-1,1 0 1,-1 0 0,1-1-1,0 1 1,-1 0 0,1-1 0,0 1-1,0-1 1,0 1 0,-1-1-1,1 1 1,0-1 0,0 1-1,0-1 1,0 0 0,0 1 0,0-1-1,0 0 1,0 0 0,0 0-1,0 0 1,0 0 0,0 0-1,-1 0 1,1 0 0,0 0 0,0 0-1,1-1 1,44-7 443,-24 0-472,-1-1 1,0-1-1,-1-1 0,-1-1 1,1 0-1,-2-1 0,0-2 1,0 0-1,-2 0 0,0-2 1,17-21-1,-25 24-80,-12 13-112,-17 24 48,11-4 201,0 0-1,-13 38 0,21-52-23,0 0 0,1 0 1,-1 1-1,1-1 0,1 1 0,-1-1 0,1 1 0,-1 0 1,2-1-1,-1 1 0,1-1 0,0 1 0,0-1 0,0 1 1,1-1-1,2 8 0,-1-10 8,-1 0 0,0-1 0,1 1 0,-1-1 0,1 0-1,0 1 1,0-1 0,0-1 0,0 1 0,0 0 0,0-1 0,0 1 0,1-1 0,-1 0 0,0 0 0,1 0 0,-1-1 0,1 1-1,-1-1 1,1 0 0,-1 0 0,1 0 0,-1 0 0,1-1 0,3 0 0,2 0 42,0-1 0,-1 0 1,1 0-1,-1-1 0,1 0 0,-1-1 0,0 1 1,-1-2-1,9-4 0,-8 3-72,0 0 0,0-1 0,-1 0 0,0 0 0,0-1 0,0 0 0,-1 0 0,0 0 0,-1-1 0,0 0 0,0 0 0,-1 0 0,0 0 0,-1-1 0,0 0 0,0 0 0,-1 0 0,1-14 0,-3 24 0,0-1 0,0 0 0,1 1 0,-1-1 0,0 0 0,0 0 0,0 1 0,-1-1 0,1 0 0,0 1 0,0-1 0,0 0 0,0 1 0,-1-1 0,1 0 0,0 1 0,-1-1 0,1 0 0,0 1 0,-1-1 0,1 1 0,-1-1 0,1 1 0,-1-1 0,1 1 0,-1-1 0,1 1 0,-1-1 0,0 1 0,1 0 0,-1-1 0,1 1 0,-1 0 0,0 0 0,0-1 0,1 1 0,-1 0 0,0 0 0,1 0 0,-1 0 0,0 0 0,1 0 0,-1 0 0,0 0 0,0 0 0,1 0 0,-1 0 0,0 1 0,1-1 0,-1 0 0,0 0 0,1 1 0,-1-1 0,1 0 0,-1 1 0,0-1 0,0 2 0,-2-1 0,0 1 0,-1 0 0,2 0 0,-1 0 0,0 1 0,0-1 0,1 1 0,-1 0 0,1-1 0,-4 6 0,6-6 0,-1-1 0,0 0 0,1 0 0,-1 1 0,0-1 0,1 1 0,0-1 0,-1 0 0,1 1 0,0-1 0,0 1 0,0-1 0,0 0 0,0 1 0,0-1 0,0 1 0,0-1 0,1 1 0,-1-1 0,0 0 0,1 1 0,-1-1 0,1 0 0,0 1 0,-1-1 0,2 1 0,0 0 0,0 0 0,0-1 0,0 0 0,0 1 0,1-1 0,-1 0 0,0 0 0,0 0 0,1-1 0,-1 1 0,1 0 0,-1-1 0,5 1 0,6-1 0,-1 0 0,1 0 0,0-1 0,-1-1 0,16-3 0,-13 1 0,-1-1 0,1 0 0,-1-1 0,0 0 0,-1-1 0,0-1 0,0 0 0,0-1 0,-1-1 0,11-10 0,-23 20 0,1-1 0,-1 1 0,0 0 0,0-1 0,0 1 0,1 0 0,-1-1 0,0 1 0,0 0 0,0-1 0,0 1 0,0 0 0,0-1 0,0 1 0,0-1 0,0 1 0,0 0 0,0-1 0,0 1 0,0 0 0,0-1 0,0 1 0,0 0 0,0-1 0,-1 1 0,1 0 0,0-1 0,0 1 0,0 0 0,-1-1 0,1 1 0,0 0 0,0 0 0,-1-1 0,1 1 0,0 0 0,0 0 0,-1-1 0,1 1 0,0 0 0,-1 0 0,1 0 0,0 0 0,-1-1 0,1 1 0,0 0 0,-1 0 0,1 0 0,-1 0 0,1 0 0,0 0 0,-1 0 0,1 0 0,0 0 0,-1 0 0,1 0 0,-1 1 0,-22-1 0,18 3 0,1 0 0,0 1 0,1-1 0,-1 1 0,0 0 0,1 0 0,0 0 0,0 0 0,0 1 0,1-1 0,-1 1 0,1 0 0,0-1 0,-1 7 0,2-10 0,0 1 0,1 0 0,-1 0 0,0-1 0,1 1 0,0 0 0,-1 0 0,1 0 0,0-1 0,0 1 0,0 0 0,0 0 0,0 0 0,0 0 0,1-1 0,-1 1 0,1 0 0,-1 0 0,1 0 0,0-1 0,-1 1 0,1 0 0,0-1 0,0 1 0,0-1 0,0 1 0,1-1 0,-1 0 0,0 1 0,1-1 0,-1 0 0,0 0 0,1 0 0,0 0 0,-1 0 0,1 0 0,0 0 0,-1 0 0,1-1 0,3 2 0,8 0 0,-1-1 0,1 0 0,21-2 0,-30 1 0,1 0 0,0 0 0,0-1 0,-1 0 0,1 0 0,0 0 0,-1-1 0,1 1 0,-1-1 0,1 0 0,-1-1 0,8-4 0,-11 5 0,-1-1 0,1 1 0,0 0 0,-1 0 0,1-1 0,-1 1 0,0 0 0,0-1 0,0 1 0,0 0 0,0-1 0,0 1 0,-1-3 0,1-5 0,0 4 0,1 0 0,1 0 0,-1 0 0,1 0 0,0 0 0,0 0 0,1 1 0,-1-1 0,1 1 0,6-8 0,-6 10 0,-1 0 0,1 1 0,-1-1 0,1 1 0,0 0 0,0 0 0,0 0 0,0 0 0,0 0 0,1 1 0,-1-1 0,0 1 0,1 0 0,-1 0 0,1 0 0,-1 1 0,1-1 0,-1 1 0,5 0 0,18 0-656,-13 1-719,-1 0 0,0-2 1,1 1-1,-1-2 0,0 1 1,0-2-1,20-5 0,-7-4-6509</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19.931"/>
    </inkml:context>
    <inkml:brush xml:id="br0">
      <inkml:brushProperty name="width" value="0.025" units="cm"/>
      <inkml:brushProperty name="height" value="0.025" units="cm"/>
    </inkml:brush>
  </inkml:definitions>
  <inkml:trace contextRef="#ctx0" brushRef="#br0">43 2 15439,'-5'-2'7680,"0"9"-5232,-1 9-1163,1 8-411,1 0 1,1-1-1,1 2 1,2 41-1,-1-64-868,1 0 0,0 0-1,0 0 1,1 0 0,-1 0-1,0 0 1,1 0 0,-1 0 0,1 0-1,0 0 1,0 0 0,0 0-1,0 0 1,0 0 0,0 0-1,0-1 1,0 1 0,1-1 0,-1 1-1,1-1 1,-1 1 0,1-1-1,0 0 1,-1 1 0,1-1 0,0 0-1,2 1 1,3 0-218,1 0-1,-1-1 1,1 0-1,0 0 1,-1 0 0,10-1-1,-10 0 4,-1 0-1,1 0 0,0 1 0,0 0 0,0 0 0,-1 0 1,9 4-1,-14-5 256,0 1 1,0-1-1,0 1 0,-1-1 1,1 1-1,0-1 1,0 1-1,0 0 0,-1-1 1,1 1-1,0 0 1,-1 0-1,1 0 0,0-1 1,-1 1-1,1 0 1,-1 0-1,0 0 1,1 0-1,-1 0 0,0 0 1,1 0-1,-1 0 1,0 0-1,0 0 0,0 0 1,0 0-1,0 0 1,0 0-1,0 0 0,0 0 1,-1 0-1,1 0 1,0 0-1,0 0 0,-1 0 1,1 0-1,-1 0 1,1 0-1,-1-1 1,1 1-1,-1 0 0,0 0 1,1 0-1,-1-1 1,0 1-1,1 0 0,-3 0 1,-2 5 332,0-2 0,0 1 0,-1 0 0,1-1 0,-10 5 0,6-5-379,-1 0 0,0 0 0,0-1 0,0 0 0,0 0 0,-1-1 0,1-1 0,-1 0 0,-18 0 0,28-1-69,1 0 0,0 0 0,0 0 0,-1 0 0,1 0 0,0 0 0,-1 0 0,1 0 0,0 0 0,-1 0 0,1 0 0,0 0 1,0 0-1,-1-1 0,1 1 0,0 0 0,0 0 0,-1 0 0,1 0 0,0-1 0,0 1 0,-1 0 0,1 0 0,0 0 0,0-1 0,0 1 0,-1 0 0,1 0 0,0-1 0,0 1 0,0 0 0,0 0 0,0-1 0,0 1 0,0 0 0,-1-1 1,1 1-1,0 0 0,0-1 0,0 1 0,0 0 0,0 0 0,0-1 0,0 1 0,1 0 0,-1-1 0,0 1 0,0-1 0,0-1-1591,0-15-8547</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0.587"/>
    </inkml:context>
    <inkml:brush xml:id="br0">
      <inkml:brushProperty name="width" value="0.025" units="cm"/>
      <inkml:brushProperty name="height" value="0.025" units="cm"/>
    </inkml:brush>
  </inkml:definitions>
  <inkml:trace contextRef="#ctx0" brushRef="#br0">62 0 15310,'0'0'15460,"-7"5"-15395,3-2-66,1 0 1,-1 1 0,1-1 0,-1 1 0,1 0 0,1-1 0,-1 1-1,-3 6 1,6-9-17,-1 0 0,1 0 0,0 0 0,-1 0 0,1 1 0,0-1 0,-1 0 0,1 0-1,0 0 1,0 0 0,0 1 0,0-1 0,0 0 0,1 0 0,-1 0 0,0 1 0,0-1-1,1 0 1,-1 0 0,1 0 0,-1 0 0,1 0 0,-1 0 0,1 0 0,0 0 0,-1 0 0,1 0-1,0 0 1,0 0 0,0 0 0,0-1 0,0 1 0,0 0 0,0-1 0,0 1 0,0 0 0,0-1-1,0 1 1,0-1 0,0 0 0,0 1 0,1-1 0,-1 0 0,0 0 0,0 0 0,0 0-1,2 0 1,25 4-222,-17-3 154,1 1 0,-1 0-1,0 0 1,0 1 0,12 5-1,-22-7 104,1 0 0,0 0 0,-1-1-1,1 1 1,-1 0 0,1 0-1,-1 1 1,0-1 0,1 0 0,-1 0-1,0 1 1,0-1 0,0 0-1,0 1 1,0-1 0,0 1-1,0 0 1,-1-1 0,1 1 0,0 0-1,-1-1 1,1 1 0,-1 0-1,0 0 1,0-1 0,0 1 0,0 0-1,0 0 1,0 0 0,0-1-1,0 1 1,-1 0 0,1 0-1,0-1 1,-1 1 0,0 0 0,1-1-1,-1 1 1,-1 1 0,-1 1 64,1-1 1,-1 1-1,0-1 1,1 0-1,-2 1 0,1-2 1,0 1-1,-1 0 1,1-1-1,-1 1 1,0-1-1,0 0 1,0 0-1,0 0 1,0-1-1,0 0 1,0 0-1,-5 1 1,-7 2 224,-1-2 1,1 0-1,-24 0 1,39-2-389,1 0 0,-1 0 0,0 0 0,1 0 0,-1 0 0,1 0 0,-1 0 0,0 0 0,1 0 0,-1 0 0,1-1 0,-1 1 0,1 0 0,-1 0 0,1-1 0,-1 1 0,1 0 0,-1-1 0,1 1 0,-1-1 0,1 1 0,-1 0 0,1-1 0,0 1 0,-1-1 0,1 1 0,0-1 0,-1 1 0,1-1 0,0 0 0,0 1 0,0-1 0,-1 1 0,1-1 0,0 1 0,0-1 0,0 0 0,0 1 0,0-1 0,0 0 0,0 1 1,0-1-1,0 1 0,0-1 0,1 1 0,-1-1 0,0 0 0,0 1 0,0-1 0,1 1 0,-1-1 0,0 1 0,1-1 0,-1 1 0,0-1 0,1 0 0,22-29-7811,-2 13 862</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1.036"/>
    </inkml:context>
    <inkml:brush xml:id="br0">
      <inkml:brushProperty name="width" value="0.025" units="cm"/>
      <inkml:brushProperty name="height" value="0.025" units="cm"/>
    </inkml:brush>
  </inkml:definitions>
  <inkml:trace contextRef="#ctx0" brushRef="#br0">103 42 11755,'0'0'15818,"-8"12"-14137,-6 9-1307,2 1 0,0 1-1,1-1 1,1 2 0,2 0-1,0 0 1,1 0 0,-3 31 0,7 154-238,4-139-123,16-139-13,47-117 0,-45 135 0,-10 27 0,1-6 0,1-1 0,2 2 0,1 0 0,1 0 0,25-34 0,-37 60-3,-1 0 0,0 1 1,1 0-1,0-1 0,-1 1 0,1 0 1,0 0-1,0 1 0,0-1 0,0 1 1,0-1-1,1 1 0,-1 0 0,0 0 1,1 0-1,-1 1 0,0-1 0,1 1 0,-1 0 1,1 0-1,-1 0 0,1 0 0,-1 1 1,1-1-1,-1 1 0,0 0 0,1 0 1,-1 0-1,0 0 0,0 1 0,0-1 1,0 1-1,0 0 0,0 0 0,0 0 1,-1 0-1,1 0 0,-1 1 0,1-1 0,-1 1 1,0 0-1,0 0 0,0 0 0,0 0 1,-1 0-1,1 0 0,-1 0 0,0 0 1,0 0-1,0 1 0,0-1 0,0 1 1,-1-1-1,1 0 0,-1 6 0,-1-6 1,0 1 0,1-1 0,-1 0 0,-1 0 0,1 0 0,0 0 1,-1 0-1,1-1 0,-1 1 0,0 0 0,0-1 0,0 1 0,0-1 0,0 0 0,-1 1 0,1-1 0,-1 0 0,1 0 0,-1-1 0,0 1 0,0-1 0,0 1 0,-3 0 0,-12 6 29,-1 0-1,-28 6 1,38-11-17,2-1-62,-5 2-60,1-1 0,0 1 1,-1-2-1,0 0 0,1 0 1,-1-1-1,0-1 0,0 0 1,-15-2-1,27-12-8526,7 1 1068</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1.535"/>
    </inkml:context>
    <inkml:brush xml:id="br0">
      <inkml:brushProperty name="width" value="0.025" units="cm"/>
      <inkml:brushProperty name="height" value="0.025" units="cm"/>
    </inkml:brush>
  </inkml:definitions>
  <inkml:trace contextRef="#ctx0" brushRef="#br0">0 157 16271,'0'0'6882,"11"2"-4934,-2-1-1642,1-1 0,0 0 0,0 0 0,0-1 0,0 0 0,-1-1 0,1 0 0,-1-1 0,1 0 0,-1 0 0,0-1 0,0 0 0,0-1 0,-1 1 0,1-2 0,-1 1 0,-1-1 0,13-12 0,-19 17-251,1-1-1,0 0 1,-1 0 0,1 0 0,-1 0 0,1 0 0,-1-1 0,0 1 0,0 0 0,0 0 0,0-1 0,0 1 0,-1-1-1,1 1 1,-1-1 0,0 1 0,1-1 0,-1 1 0,-1-6 0,1 7-30,-1-1 0,0 1 0,0-1 1,0 1-1,0 0 0,0-1 0,0 1 0,0 0 0,0 0 0,-1 0 0,1 0 1,0 0-1,-1 0 0,1 0 0,-1 0 0,1 0 0,-1 1 0,1-1 1,-1 1-1,0-1 0,1 1 0,-1-1 0,0 1 0,1 0 0,-1 0 0,0 0 1,1 0-1,-1 0 0,-2 1 0,-4 0-25,0 1 0,-1 0 0,1 1 0,0 0 0,1 0 0,-1 1 0,1 0 0,-1 0 0,1 1 0,0 0 0,1 0 0,-1 0 0,1 1 0,0 0 0,1 0 0,-1 1 0,1 0 0,0 0 0,1 0 0,0 0 0,0 1 0,1-1 0,-1 1 0,2 0 0,-3 10 0,4-16 0,1-1 0,0 0 0,1 1 0,-1-1 0,0 0 0,0 1 0,1-1 0,-1 0 0,1 1 0,-1-1 0,1 0 0,-1 0 0,1 0 0,0 1 0,-1-1 0,1 0 0,0 0 0,0 0 0,0 0 0,0 0 0,0 0 0,0-1 0,0 1 0,0 0 0,0 0 0,1-1 0,-1 1 0,0-1 0,0 1 0,1-1 0,-1 1 0,0-1 0,1 0 0,-1 0 0,0 0 0,1 0 0,1 0 0,59 0 0,-51-1 0,11-1 0,-1-1 0,39-12 0,-38 9 0,1 0 0,26-2 0,-50 8 0,-1-1 0,1 0 0,0 1 0,-1-1 0,1 0 0,0 0 0,0 0 0,-1 0 0,1 0 0,0 0 0,0 0 0,0 0 0,0-1 0,0 1 0,1 0 0,-1 0 0,0-1 0,0 1 0,1-1 0,-1 1 0,1-1 0,0 1 0,-1-1 0,1 1 0,0-1 0,0-1 0,-8-45 0,8-24 0,1 72-16,-1-1 1,1 1-1,-1-1 0,1 0 1,-1 1-1,1-1 0,0 1 1,-1-1-1,1 1 0,0 0 1,0-1-1,-1 1 0,1 0 1,0-1-1,0 1 0,-1 0 1,1 0-1,0 0 0,0 0 1,0 0-1,-1 0 0,1 0 1,0 0-1,0 0 0,0 0 1,-1 0-1,1 0 0,0 0 1,0 1-1,-1-1 0,1 0 1,0 1-1,0-1 0,0 1 0,31 11-2045,4 5-6940,-19-13 2355</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1.891"/>
    </inkml:context>
    <inkml:brush xml:id="br0">
      <inkml:brushProperty name="width" value="0.025" units="cm"/>
      <inkml:brushProperty name="height" value="0.025" units="cm"/>
    </inkml:brush>
  </inkml:definitions>
  <inkml:trace contextRef="#ctx0" brushRef="#br0">143 5 15439,'0'0'11781,"-12"-1"-9640,11 1-2091,-11-2 437,-1 1 1,1 1-1,-18 1 1,27-1-439,0 0 0,1 0 0,-1 1-1,0-1 1,0 1 0,0 0 0,0-1 0,1 1 0,-1 0 0,1 1 0,-1-1 0,0 0 0,1 1 0,0 0 0,-1-1 0,1 1 0,0 0 0,0 0 0,0 0 0,0 0 0,0 1 0,1-1 0,-1 0 0,1 1 0,-3 4 0,4-6-62,1-1 1,-1 1-1,0 0 1,1 0-1,-1 0 1,0 0 0,1-1-1,-1 1 1,1 0-1,-1-1 1,1 1 0,-1 0-1,1-1 1,0 1-1,-1 0 1,1-1-1,0 1 1,-1-1 0,1 1-1,0-1 1,0 0-1,0 1 1,-1-1 0,1 0-1,0 1 1,0-1-1,0 0 1,0 0-1,0 0 1,-1 0 0,1 0-1,0 0 1,0 0-1,1 0 1,47 3-371,-32-2 21,9 2-172,-13-2 314,-1 0-1,1 0 0,-1 1 0,1 1 0,-1 0 0,0 1 0,16 8 0,-27-12 225,-1 0 1,0 0-1,1 0 0,-1 0 0,0 0 1,0 1-1,1-1 0,-1 0 1,0 0-1,0 1 0,1-1 1,-1 0-1,0 0 0,0 1 1,0-1-1,0 0 0,1 1 1,-1-1-1,0 0 0,0 1 0,0-1 1,0 0-1,0 0 0,0 1 1,0-1-1,0 1 0,0-1 1,0 0-1,0 1 0,0-1 1,0 0-1,0 1 0,0-1 0,0 0 1,0 0-1,0 1 0,0-1 1,-1 0-1,1 1 0,-15 12 420,-29 7 574,39-18-836,-33 15 626,15-6-299,-50 16 1,155-72-20114,-51 28 12241</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2.250"/>
    </inkml:context>
    <inkml:brush xml:id="br0">
      <inkml:brushProperty name="width" value="0.025" units="cm"/>
      <inkml:brushProperty name="height" value="0.025" units="cm"/>
    </inkml:brush>
  </inkml:definitions>
  <inkml:trace contextRef="#ctx0" brushRef="#br0">0 27 2755,'9'-3'8674,"-2"0"-7160,45-15 5736,-49 18-6130,1-1 0,0 0 0,-1 1 0,1 0 1,0-1-1,0 2 0,0-1 0,4 1 0,9 6 649,-16-5-1733,1-1 1,0-1 0,-1 1 0,1 0 0,0 0-1,0-1 1,0 1 0,-1-1 0,1 1-1,0-1 1,4 0 0,139-3 246,-111 29-283,-13-23-25,-1-1 0,0-1 0,1 0 0,23-3 0,3 1-245,-47 1 159,1 0 0,-1 0 0,0 0 0,1 0 0,-1 0 0,1 0 0,-1 0 0,0 0 0,1 0 1,-1 0-1,1 0 0,-1 0 0,0 0 0,1 1 0,-1-1 0,0 0 0,1 0 0,-1 0 0,0 1 0,1-1 0,-1 0 0,0 1 0,1-1 0,-1 0 0,0 0 0,0 1 1,1-1-1,-1 0 0,0 1 0,0-1 0,0 1 0,0-1 0,0 0 0,1 1 0,3 7-10521</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2.592"/>
    </inkml:context>
    <inkml:brush xml:id="br0">
      <inkml:brushProperty name="width" value="0.025" units="cm"/>
      <inkml:brushProperty name="height" value="0.025" units="cm"/>
    </inkml:brush>
  </inkml:definitions>
  <inkml:trace contextRef="#ctx0" brushRef="#br0">0 18 25656,'0'0'7111,"54"-18"-7239,-47 18-4356</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23.980"/>
    </inkml:context>
    <inkml:brush xml:id="br0">
      <inkml:brushProperty name="width" value="0.025" units="cm"/>
      <inkml:brushProperty name="height" value="0.025" units="cm"/>
    </inkml:brush>
  </inkml:definitions>
  <inkml:trace contextRef="#ctx0" brushRef="#br0">1 53 6022,'0'0'10415,"10"0"-9353,205 4 1687,174 8-2209,365 7-337,-2-43-924,-693 22 606,122-9 996,-150 8-66,0-2-1,0-1 1,47-16 0,-67 14-501,-21 4-104,-23 2-184,-36 2-1418,-1 0-3531,21 0-1435</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5.535"/>
    </inkml:context>
    <inkml:brush xml:id="br0">
      <inkml:brushProperty name="width" value="0.025" units="cm"/>
      <inkml:brushProperty name="height" value="0.025" units="cm"/>
    </inkml:brush>
  </inkml:definitions>
  <inkml:trace contextRef="#ctx0" brushRef="#br0">291 0 18129,'0'0'10330,"0"12"-9604,-2 65-332,-4 0 0,-3-1 1,-3-1-1,-38 127 0,4-61 412,-99 209-1,142-345-805,0 1 0,0 0 0,1 1 0,0-1 0,0 0 0,0 0 0,1 1 0,0-1 0,-1 9 0,2-14 0,1 0 0,-1 1 0,0-1 0,1 0 0,-1 1 0,1-1 0,-1 0 0,1 0 0,-1 1 0,1-1 0,0 0 0,0 0 0,-1 0 0,1 0 0,0 0 0,0 0 0,2 2 0,0-1 0,0-1 0,1 1 0,-1-1 0,0 0 0,0 1 0,1-1 0,-1-1 0,1 1 0,5 0 0,78 4 0,0-4 0,164-18 0,-166 9 0,-4 1-53,-18 4-526,1-4-1,-1-2 1,100-27 0,-157 34-328,0-1 0,1 1 0,-1-1 0,0 0 1,0 0-1,0-1 0,0 1 0,-1-1 0,0-1 1,0 1-1,0-1 0,0 0 0,0 0 0,5-9 1,2-14-6376</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5.892"/>
    </inkml:context>
    <inkml:brush xml:id="br0">
      <inkml:brushProperty name="width" value="0.025" units="cm"/>
      <inkml:brushProperty name="height" value="0.025" units="cm"/>
    </inkml:brush>
  </inkml:definitions>
  <inkml:trace contextRef="#ctx0" brushRef="#br0">1 10 16271,'0'0'7907,"10"-2"-6002,-8 2-1789,20-4 755,0 2 0,1 1 0,-1 0 0,24 3 0,-41-2-812,0 1 0,0-1 1,-1 1-1,1 0 0,0 0 0,0 0 0,-1 1 1,1 0-1,-1 0 0,1 0 0,-1 0 1,0 1-1,0 0 0,0 0 0,0 0 0,0 0 1,-1 0-1,1 1 0,-1 0 0,0-1 0,0 1 1,0 1-1,-1-1 0,1 0 0,-1 0 0,0 1 1,2 6-1,-3 0-41,1 0 0,-2 0 1,1 1-1,-1-1 0,-1 0 1,0 0-1,-1 0 0,0 0 0,0 0 1,-2 0-1,1 0 0,-1-1 1,0 0-1,-9 15 0,-11 15 66,-1-2 0,-37 44 0,21-29-55,17-21-1319,9-14-2892</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6.423"/>
    </inkml:context>
    <inkml:brush xml:id="br0">
      <inkml:brushProperty name="width" value="0.025" units="cm"/>
      <inkml:brushProperty name="height" value="0.025" units="cm"/>
    </inkml:brush>
  </inkml:definitions>
  <inkml:trace contextRef="#ctx0" brushRef="#br0">0 1 10570,'0'0'19389,"15"2"-17761,82 5-1084,181-8 0,-89-4-452,-150 8-4762,-25 5 539,-14-8 4012,0 1-1,0-1 1,0 1 0,0-1 0,0 1 0,0-1 0,0 1-1,0 0 1,0-1 0,0 1 0,0-1 0,-1 1 0,1-1-1,0 0 1,0 1 0,-1-1 0,1 1 0,0-1 0,-1 1-1,1-1 1,0 0 0,-1 1 0,1-1 0,-1 0 0,1 1-1,-1-1 1,1 0 0,-1 0 0,1 1 0,-1-1 0,0 0-1,-24 11-7124</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6.750"/>
    </inkml:context>
    <inkml:brush xml:id="br0">
      <inkml:brushProperty name="width" value="0.025" units="cm"/>
      <inkml:brushProperty name="height" value="0.025" units="cm"/>
    </inkml:brush>
  </inkml:definitions>
  <inkml:trace contextRef="#ctx0" brushRef="#br0">0 47 5862,'0'0'20595,"89"43"-17904,-24-48-513,7-9-737,5-4-1441,-5 4 0,-10 2 0,-14 3-2402,-18 1-2819,-20-2-3203</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7.123"/>
    </inkml:context>
    <inkml:brush xml:id="br0">
      <inkml:brushProperty name="width" value="0.025" units="cm"/>
      <inkml:brushProperty name="height" value="0.025" units="cm"/>
    </inkml:brush>
  </inkml:definitions>
  <inkml:trace contextRef="#ctx0" brushRef="#br0">1 335 17521,'0'0'12102,"11"-9"-10565,65-48-937,-31 25-399,-1-3 1,-1-1-1,-2-2 1,40-48-1,-50 45-201,-27 104-246,-5-39 254,1 8 63,6 57 0,-5-81-67,0-1 1,0 0-1,1 0 1,0 0 0,1 0-1,-1 0 1,1 0-1,0 0 1,1-1 0,0 0-1,0 0 1,0 0-1,9 9 1,-10-13-197,-1 0 0,1 0-1,-1-1 1,1 1 0,-1-1 0,1 0 0,0 0 0,0 0-1,-1 0 1,1 0 0,0-1 0,0 1 0,0-1-1,0 0 1,0 1 0,0-1 0,0-1 0,4 0 0,23-6-6631</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7.515"/>
    </inkml:context>
    <inkml:brush xml:id="br0">
      <inkml:brushProperty name="width" value="0.025" units="cm"/>
      <inkml:brushProperty name="height" value="0.025" units="cm"/>
    </inkml:brush>
  </inkml:definitions>
  <inkml:trace contextRef="#ctx0" brushRef="#br0">263 100 16816,'12'-8'2760,"-3"3"-1997,44-29 2460,-50 31-2597,0 1 1,1-1-1,-2 0 1,1 0 0,0-1-1,-1 1 1,1-1-1,2-5 1,-5 9-575,0 0 1,0-1-1,1 1 0,-1-1 0,0 1 1,0-1-1,0 1 0,0 0 0,0-1 1,0 1-1,0-1 0,0 1 1,0-1-1,0 1 0,0-1 0,0 1 1,0-1-1,0 1 0,0 0 1,-1-1-1,1 1 0,0-1 0,0 1 1,-1 0-1,1-1 0,0 1 1,0-1-1,-1 1 0,1 0 0,0-1 1,-1 1-1,1 0 0,0 0 0,-1-1 1,1 1-1,-1 0 0,1 0 1,0 0-1,-1-1 0,1 1 0,-1 0 1,0 0-1,-21-3 1228,19 3-1242,-12 0-38,1 1 0,-1 0 0,1 2 0,-1-1 0,1 2 0,0 0 0,0 0 0,1 2 0,-1-1 0,1 2 0,0 0 0,1 0 0,-1 1 0,2 1 0,-1 0 0,1 0 0,0 2 0,1-1 0,1 1 0,-1 0 0,2 1 0,0 0 0,0 1 0,1-1 0,0 1 0,1 1 0,1-1 0,-6 21 0,10-30 0,0 0 1,0 0-1,1-1 0,-1 1 0,1 0 1,0 0-1,0 0 0,0 0 1,1 0-1,-1 0 0,1-1 0,0 1 1,0 0-1,0 0 0,0-1 1,1 1-1,0 0 0,2 4 0,0-5-1,-1 1-1,0-1 0,1-1 1,0 1-1,-1 0 0,1-1 1,0 0-1,0 0 0,1 0 1,-1 0-1,0-1 0,1 1 1,-1-1-1,1 0 0,6 0 1,15 3-891,0-2 0,0-1-1,37-3 1,-42 0-1417,-1-1 1,1-1-1,-1-1 0,35-13 0,11-12-8053</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7.888"/>
    </inkml:context>
    <inkml:brush xml:id="br0">
      <inkml:brushProperty name="width" value="0.025" units="cm"/>
      <inkml:brushProperty name="height" value="0.025" units="cm"/>
    </inkml:brush>
  </inkml:definitions>
  <inkml:trace contextRef="#ctx0" brushRef="#br0">124 51 15054,'0'0'12086,"-12"4"-10682,3 0-1104,0 0-1,1 0 1,-1 1-1,1 0 1,0 0-1,0 1 1,-8 8-1,13-11-212,-1 0 0,1 0 0,0 1 0,0-1 0,1 1 0,-1 0 0,1 0 0,0 0 0,0 0 0,0 0 0,0 1 0,1-1 0,-1 0 0,1 1 0,1-1 0,-1 1 0,0 0 0,1-1 0,0 1 0,1 8 0,-1-12-87,0 0 0,1 0 0,-1 0 0,0 0 0,1 0 0,-1 0 0,1 0 0,-1 0 0,1-1 0,-1 1 0,1 0 0,0 0 0,-1-1 0,1 1 0,0 0 0,0-1 0,0 1 0,-1-1 0,1 1 0,0-1 0,0 1 0,0-1 0,0 1 0,1-1 0,32 2 0,-24-3 0,0-1 0,0 0 0,0 0 0,13-6 0,-5-2 0,0-1 0,0 0 0,-1-1 0,-1-1 0,0-1 0,0 0 0,-2-1 0,0 0 0,-1-2 0,0 1 0,19-36 0,-68 133 0,33-74 0,1 1 0,-1 0 0,1 0 0,1 0 0,0 0 0,0 0 0,0 0 0,1 0 0,0 0 0,3 14 0,-2-20-49,0 0 0,0 0 1,0 0-1,1 1 0,-1-1 0,1-1 1,0 1-1,0 0 0,0 0 0,0 0 1,0-1-1,0 1 0,0-1 0,0 0 1,0 0-1,1 0 0,-1 0 0,0 0 0,1 0 1,-1 0-1,1-1 0,-1 1 0,1-1 1,-1 0-1,4 0 0,4 1-816,-1-1 0,1 0-1,-1 0 1,0-1 0,18-4 0,21-15-9588</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8.525"/>
    </inkml:context>
    <inkml:brush xml:id="br0">
      <inkml:brushProperty name="width" value="0.025" units="cm"/>
      <inkml:brushProperty name="height" value="0.025" units="cm"/>
    </inkml:brush>
  </inkml:definitions>
  <inkml:trace contextRef="#ctx0" brushRef="#br0">37 343 13613,'0'0'3037,"-6"9"-10,-20 28-91,21-22-324,12-10-456,16-9-187,-8-1-1662,-1-2-1,1 0 1,-1 0-1,0-2 1,14-10-1,68-59 1109,-62 49-1252,23-17-163,-3-2 0,79-92 0,-125 131 0,-5 10 0,-5 11 0,2-11 0,-41 112 0,30-87 0,1 0 0,1 0 0,1 1 0,-8 46 0,16-71-159,0 1 0,-1-1 0,1 0 0,0 1 0,0-1-1,0 1 1,0-1 0,1 0 0,-1 1 0,0-1 0,1 0 0,0 1 0,0-1 0,0 0 0,0 0 0,0 1-1,0-1 1,0 0 0,0 0 0,1-1 0,-1 1 0,1 0 0,0 0 0,0-1 0,-1 1 0,1-1-1,0 1 1,3 1 0,-2-2-343,1-1-1,-1 1 1,1 0-1,-1-1 1,1 0-1,-1 1 1,1-2-1,-1 1 0,1 0 1,-1-1-1,1 1 1,-1-1-1,1 0 1,-1 0-1,0 0 1,0-1-1,1 1 1,-1-1-1,3-2 0,30-22-12794</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8.886"/>
    </inkml:context>
    <inkml:brush xml:id="br0">
      <inkml:brushProperty name="width" value="0.025" units="cm"/>
      <inkml:brushProperty name="height" value="0.025" units="cm"/>
    </inkml:brush>
  </inkml:definitions>
  <inkml:trace contextRef="#ctx0" brushRef="#br0">1 42 18674,'0'0'11723,"78"28"-11563,-23-41-833,9-5-2466,0 0-2178,-1-3-2530</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9.215"/>
    </inkml:context>
    <inkml:brush xml:id="br0">
      <inkml:brushProperty name="width" value="0.025" units="cm"/>
      <inkml:brushProperty name="height" value="0.025" units="cm"/>
    </inkml:brush>
  </inkml:definitions>
  <inkml:trace contextRef="#ctx0" brushRef="#br0">0 52 16271,'0'0'11029,"12"-7"-9229,-9 5-1683,6-3 145,-1 0 0,1 0 0,0 1 0,0 0 0,0 1 1,0 0-1,1 1 0,-1 0 0,13-2 0,3 3 60,-12-1-262,0 0 1,0 2 0,1-1 0,-1 2-1,0 0 1,0 0 0,0 1 0,-1 1-1,16 4 1,-27-6-61,1 0 0,0 0 0,0 1 0,0-1 0,-1 0 0,1 0 0,-1 1 0,1-1 0,-1 1 0,0-1 0,1 1 0,-1 0 0,0 0 0,0-1 0,0 1 0,0 0 0,-1 0 0,1 0 0,0 0 0,-1 0 0,0 0 0,1 0 0,-1 0 0,0 0 0,0 0 0,0 1 0,0-1 0,0 0 0,0 0 0,-1 0 0,1 0 0,-1 0 0,0 0 0,1 0 0,-1 0 0,0-1 0,-1 4 0,-3 4 0,-1 0 0,0 0 0,0-1 0,0 1 0,-15 13 0,-63 52 0,52-48 0,-39 40 0,70-64 0,-1-1 0,1 0 0,0 1 0,-1-1 0,1 1 0,0-1 0,0 1 0,0-1 0,0 1 0,0 0 0,1 0 0,-1-1 0,0 1 0,1 0 0,-1 0 0,1 0 0,0 0 0,0 0 0,0 2 0,0-3 0,1 0 0,-1 0 0,1 0 0,-1 0 0,1 0 0,0 0 0,0 0 0,0 0 0,-1 0 0,1-1 0,0 1 0,0 0 0,0 0 0,0-1 0,0 1 0,0-1 0,0 1 0,1-1 0,-1 1 0,0-1 0,0 0 0,2 1 0,11 1 0,0 0 0,0-1 0,0-1 0,16-1 0,-11 1 0,116-6-2788,-103 3-263,0-2-1,38-11 1,-5-6-12489</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39.915"/>
    </inkml:context>
    <inkml:brush xml:id="br0">
      <inkml:brushProperty name="width" value="0.025" units="cm"/>
      <inkml:brushProperty name="height" value="0.025" units="cm"/>
    </inkml:brush>
  </inkml:definitions>
  <inkml:trace contextRef="#ctx0" brushRef="#br0">100 144 16015,'0'0'11670,"-3"15"-9807,-90 281 1356,92-294-3219,0 0 0,1 0 0,-1 0 0,1 0 0,0 0 0,-1 0 0,1 0 0,0 0 0,0 0 0,0 0 0,1 0 0,-1-1 0,1 5 0,0-5 0,-1-1 0,1 0 0,-1 1 0,0-1 0,1 0 0,-1 0 0,1 1 0,-1-1 0,0 0 0,1 0 0,-1 0 0,1 0 0,-1 1 0,1-1 0,-1 0 0,1 0 0,-1 0 0,1 0 0,-1 0 0,1 0 0,-1 0 0,1 0 0,-1 0 0,1-1 0,-1 1 0,1 0 0,-1 0 0,0 0 0,1 0 0,-1-1 0,1 1 0,-1 0 0,1-1 0,5-3 0,1 0 0,-1-1 0,-1 0 0,1 0 0,8-11 0,4-8 0,-1-1 0,-1-1 0,-2 0 0,0-1 0,-2-1 0,-1 0 0,-2-1 0,0 0 0,-2 0 0,-1 0 0,-2-1 0,0 0 0,-2-47 0,-5 67 0,-3 14 0,-5 16 0,7-7 0,0 0 0,1 0 0,1 1 0,0-1 0,1 1 0,0 0 0,3 25 0,-1-35 0,-1 1 0,1-1 0,0 0 0,0 0 0,1 1 0,-1-1 0,1 0 0,0 0 0,0 0 0,0 0 0,1-1 0,0 1 0,-1-1 0,1 1 0,0-1 0,0 0 0,1 0 0,-1 0 0,1-1 0,-1 1 0,1-1 0,0 0 0,0 0 0,0 0 0,0 0 0,0-1 0,9 2 0,-1 0 0,1-2 0,-1 0 0,1 0 0,0-1 0,-1 0 0,1-1 0,-1-1 0,1 0 0,-1-1 0,19-6 0,-22 6 0,0-1 0,-1 1 0,1-2 0,-1 1 0,0-1 0,0 0 0,-1-1 0,0 0 0,0 0 0,0-1 0,0 0 0,-1 0 0,-1 0 0,10-15 0,-12 14 0,-5 7 0,-4 6 0,-8 13 0,2 0 0,0 1 0,0 0 0,2 1 0,1 0 0,0 1 0,2 0 0,0 0 0,1 0 0,-3 30 0,8-48 0,1-1 0,-1 1 0,1 0 0,0-1 0,0 1 0,0 0 0,0 0 0,0-1 0,0 1 0,1 0 0,0-1 0,-1 1 0,1-1 0,0 1 0,0-1 0,0 1 0,1-1 0,-1 1 0,1-1 0,-1 0 0,1 0 0,0 0 0,0 0 0,-1 0 0,1 0 0,1 0 0,2 2 0,0-3 0,0 1 0,0-1 0,0 0 0,0 0 0,0-1 0,0 1 0,0-1 0,0 0 0,1 0 0,-1-1 0,0 0 0,0 0 0,0 0 0,5-2 0,4-2 0,-1-1 0,0 0 0,0 0 0,0-1 0,-1-1 0,0 0 0,0-1 0,-1 0 0,-1-1 0,1 0 0,-1-1 0,-1 0 0,0-1 0,-1 1 0,0-2 0,-1 1 0,0-1 0,8-23 0,-13 23 0,-11 29 0,-12 31 0,18-37-448,1-1-1,0 1 1,0 0 0,0 1 0,2-1-1,-1 0 1,1 0 0,2 11 0,-2-19 246,0 0 1,1 0 0,-1 0 0,1 0 0,-1 0 0,1 0 0,0 0 0,0-1 0,0 1-1,0 0 1,0-1 0,0 1 0,1 0 0,-1-1 0,0 0 0,1 1 0,-1-1 0,4 3 0,-2-3-18,0-1 0,-1 1 0,1 0 1,0-1-1,-1 0 0,1 1 0,0-1 1,0 0-1,0-1 0,-1 1 1,1 0-1,0-1 0,0 1 0,-1-1 1,1 0-1,0 0 0,4-3 1,19-12-8650</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0.258"/>
    </inkml:context>
    <inkml:brush xml:id="br0">
      <inkml:brushProperty name="width" value="0.025" units="cm"/>
      <inkml:brushProperty name="height" value="0.025" units="cm"/>
    </inkml:brush>
  </inkml:definitions>
  <inkml:trace contextRef="#ctx0" brushRef="#br0">0 1 10410,'0'0'20627,"8"53"-42023</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0.601"/>
    </inkml:context>
    <inkml:brush xml:id="br0">
      <inkml:brushProperty name="width" value="0.025" units="cm"/>
      <inkml:brushProperty name="height" value="0.025" units="cm"/>
    </inkml:brush>
  </inkml:definitions>
  <inkml:trace contextRef="#ctx0" brushRef="#br0">186 58 18610,'0'0'9086,"-10"0"-6343,-3 0-2512,-1 0-1,1 1 0,-1 1 1,1 1-1,0-1 0,-22 9 1,32-10-211,0 0 1,-1 0-1,1 1 0,0-1 1,0 1-1,0 0 1,0-1-1,0 1 1,0 1-1,1-1 0,-1 0 1,0 1-1,1-1 1,0 1-1,0 0 1,0 0-1,0 0 1,0 0-1,1 0 0,-1 0 1,1 0-1,0 1 1,0-1-1,0 0 1,0 1-1,0-1 1,1 1-1,0-1 0,-1 1 1,1-1-1,1 1 1,-1-1-1,0 1 1,3 6-1,-2-7-20,1 0 0,-1 0 0,1 0 0,0 0 0,0 0 0,0 0 0,0-1 0,1 1 0,-1-1 0,1 0 0,0 0 0,-1 0 0,1 0 0,0 0 0,0 0 0,0-1 0,0 1 0,1-1 0,-1 0 0,0 0 0,1 0 0,4 0 0,5 2 0,0-1 0,1-1 0,-1 0 0,22-2 0,-30 1 0,1-1 0,-1 0 0,0-1 0,0 1 0,0-1 0,0 0 0,0 0 0,0-1 0,0 1 0,-1-1 0,1 0 0,-1 0 0,0-1 0,0 1 0,0-1 0,0 0 0,-1 0 0,1-1 0,3-5 0,-3 4 0,-1 0 0,0-1 0,0 0 0,0 1 0,0-1 0,-1 0 0,-1 0 0,1-1 0,-1 1 0,0 0 0,0 0 0,-1-1 0,-1-12 0,0 16 0,0 1 0,-1-1 0,1 1 0,-1 0 0,1 0 0,-1 0 0,0 0 0,0 0 0,0 0 0,-1 0 0,1 1 0,-1-1 0,1 1 0,-1-1 0,0 1 0,0 0 0,0 0 0,0 1 0,0-1 0,0 0 0,-1 1 0,1 0 0,0 0 0,-1 0 0,1 0 0,-1 1 0,1-1 0,-1 1 0,0 0 0,1 0 0,-1 0 0,1 0 0,-7 2 0,10-2-211,-1 1 0,0-1-1,1 1 1,-1-1 0,1 1 0,-1-1-1,1 1 1,-1 0 0,1-1 0,-1 1-1,1 0 1,0-1 0,-1 1 0,1 0-1,0-1 1,0 1 0,-1 0 0,1 0-1,0-1 1,0 2 0,-1 6-7236</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0.947"/>
    </inkml:context>
    <inkml:brush xml:id="br0">
      <inkml:brushProperty name="width" value="0.025" units="cm"/>
      <inkml:brushProperty name="height" value="0.025" units="cm"/>
    </inkml:brush>
  </inkml:definitions>
  <inkml:trace contextRef="#ctx0" brushRef="#br0">25 0 23062,'0'0'3875,"-17"71"-1857,12-30-1473,3 3-385,2 0-96,0-1-32,6-6-544,6-5-802,2-6-1248,-6-8-1410,-3-14-1985</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1.331"/>
    </inkml:context>
    <inkml:brush xml:id="br0">
      <inkml:brushProperty name="width" value="0.025" units="cm"/>
      <inkml:brushProperty name="height" value="0.025" units="cm"/>
    </inkml:brush>
  </inkml:definitions>
  <inkml:trace contextRef="#ctx0" brushRef="#br0">4 186 15407,'-1'-10'2050,"0"6"-1800,1 1 1,-1-1 0,1 0 0,0 0 0,0 0 0,0 1 0,0-1 0,1 0 0,-1 0 0,1 0-1,0 1 1,0-1 0,1 0 0,-1 1 0,1-1 0,0 1 0,-1 0 0,2 0 0,-1-1 0,0 1 0,0 0-1,1 1 1,0-1 0,0 0 0,0 1 0,0 0 0,0-1 0,0 1 0,6-3 0,18-8 392,0 2 0,1 0 0,0 2 1,1 0-1,0 3 0,0 0 1,1 2-1,-1 1 0,1 1 0,0 1 1,50 7-1,-74-6-640,-1 1 0,1 1 0,-1-1 0,1 1 0,-1 0 0,0 0 0,0 0 0,0 1 0,0-1 0,0 1 0,-1 1 0,1-1 0,-1 1 0,0-1 0,5 7 0,-7-8-5,-1 1 1,1-1-1,-1 1 1,1 0-1,-1-1 0,0 1 1,0 0-1,0 0 1,0 0-1,-1 0 0,1 0 1,-1 0-1,0 0 1,0 0-1,0 0 0,0 0 1,0 0-1,-1 0 1,1 0-1,-1 0 0,0 0 1,0 0-1,0 0 1,0 0-1,0-1 0,-1 1 1,1 0-1,-1-1 1,-3 4-1,-10 10 9,0 0 1,-1-1-1,-1-1 1,0-1-1,-1 0 0,0-1 1,-38 18-1,19-10-2,37-20-5,0 0 0,0 0 0,-1 0 0,1 0 0,0 0 0,0 0 0,0 0 0,0 0 0,-1 0 0,1 0 0,0 0 0,0 0 0,0 0 0,0 1 0,0-1 0,-1 0 0,1 0 0,0 0 0,0 0 0,0 0 0,0 0 0,0 0 0,0 1 0,-1-1 0,1 0 0,0 0 0,0 0 0,0 0 0,0 0 0,0 1 0,0-1 0,0 0 0,0 0 0,0 0 0,0 0 0,0 1 0,0-1 0,0 0 0,0 0 0,0 0 0,0 0 0,0 1 0,0-1 0,0 0 0,0 0 0,0 0 0,0 0 0,0 1 0,0-1 0,0 0 0,0 0 0,0 0 0,1 0 0,-1 0 0,0 0 0,0 1 0,0-1 0,16 3 0,41-1 0,-24-1 0,-23 0 1,-1 1-1,1-1 1,-1 2-1,1-1 1,-1 2-1,0-1 1,9 5-1,-15-6-1,1 0 0,-1-1 0,0 1 0,0 0 0,-1 1 1,1-1-1,0 0 0,-1 1 0,1 0 0,-1-1 0,0 1 0,0 0 0,0 0 0,0 0 0,0 1 0,-1-1 1,0 0-1,1 1 0,-1-1 0,0 1 0,0 6 0,-1-8 1,0 1 0,-1-1-1,1 1 1,-1-1 0,0 1 0,1-1 0,-1 1 0,-1-1 0,1 0-1,0 1 1,0-1 0,-1 0 0,1 0 0,-1 0 0,0 0-1,0 0 1,1 0 0,-1-1 0,0 1 0,-1-1 0,1 1-1,0-1 1,0 0 0,-3 2 0,-8 3 5,0 0 0,0-1 0,-16 4 0,3-1-5,0-2 0,0 0 0,-1-2 0,0-1 0,0-1 0,0-2 0,-38-3 0,63 3-8,0 0 1,0-1-1,-1 1 1,1-1-1,0 1 0,0-1 1,0 0-1,0 0 1,1 1-1,-1-1 1,0-1-1,0 1 0,0 0 1,1 0-1,-1-1 1,1 1-1,-1-1 0,1 1 1,-1-1-1,1 0 1,0 1-1,0-1 0,0 0 1,0 0-1,0 0 1,0 0-1,0 0 0,1 0 1,-1 0-1,1 0 1,-1-4-1,1 3-54,0 1 1,1-1-1,-1 1 0,1-1 1,-1 1-1,1-1 0,0 1 1,0 0-1,0-1 0,0 1 0,1 0 1,-1 0-1,0-1 0,1 1 1,0 0-1,-1 1 0,1-1 1,0 0-1,0 0 0,0 1 0,0-1 1,0 1-1,0 0 0,1-1 1,4 0-1,63-17-11074,-30 14 865</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2.331"/>
    </inkml:context>
    <inkml:brush xml:id="br0">
      <inkml:brushProperty name="width" value="0.025" units="cm"/>
      <inkml:brushProperty name="height" value="0.025" units="cm"/>
    </inkml:brush>
  </inkml:definitions>
  <inkml:trace contextRef="#ctx0" brushRef="#br0">123 26 11018,'0'0'7949,"9"0"-7468,26 0-129,-34 0-241,0 0 0,-1 0-1,1 0 1,0 1 0,-1-1-1,1 0 1,0 0 0,-1 1 0,1-1-1,0 1 1,-1-1 0,1 1 0,-1-1-1,1 1 1,-1-1 0,1 1 0,-1-1-1,1 1 1,-1 0 0,0-1 0,1 1-1,-1-1 1,0 1 0,1 0-1,-1 0 1,0-1 0,0 1 0,0 0-1,0-1 1,0 1 0,0 0 0,0 0-1,0-1 1,0 1 0,0 0 0,0 0-1,0-1 1,-1 2 0,-6 29 2405,6-29-2267,-14 57 592,1 1-1,4 0 0,2 1 1,3 0-1,2 0 1,7 79-1,13-27-840,-10-72 0,5 76 0,-12-106 0,0 0 0,-1 0 0,0 0 0,0 0 0,-2 0 0,1 0 0,-1-1 0,-1 1 0,0-1 0,0 0 0,-10 16 0,14-26 0,0 1 0,0-1 0,0 0 0,0 0 0,-1 1 0,1-1 0,0 0 0,0 0 0,0 1 0,0-1 0,-1 0 0,1 0 0,0 0 0,0 1 0,-1-1 0,1 0 0,0 0 0,0 0 0,-1 0 0,1 0 0,0 1 0,0-1 0,-1 0 0,1 0 0,0 0 0,-1 0 0,1 0 0,0 0 0,-1 0 0,1 0 0,0 0 0,0 0 0,-1 0 0,1 0 0,0 0 0,-1 0 0,1 0 0,0-1 0,-1 1 0,-7-13 0,-2-21 0,9 33 0,-35-193-5488,-16-278 0,51 455 5658,0 0-1,1 0 1,0 0-1,4-21 1,-3 31 95,1 1 0,0-1 0,1 1 0,-1 0 0,1 0 0,0 0 0,1 0 1,-1 0-1,1 1 0,0-1 0,1 1 0,-1 0 0,9-7 0,1 1 57,1 2-1,-1-1 1,1 2-1,1 0 1,0 0-1,0 2 1,0 0-1,1 1 1,0 0-1,17-1 1,-6 1-93,-1 2 0,1 1 0,0 1 0,0 1 0,43 7 1,-64-6-218,1 1 1,-1 0 0,0 0 0,0 1 0,1 0-1,-2 0 1,1 1 0,0 0 0,-1 0 0,1 0-1,-1 1 1,-1 0 0,1 0 0,-1 0-1,10 13 1,-13-15 24,0 0 0,0 1 0,0 0-1,0-1 1,-1 1 0,1 0 0,-1-1 0,0 1 0,0 0-1,-1 0 1,1 0 0,-1 0 0,0 0 0,0 0-1,0 0 1,0 0 0,-1 0 0,0 0 0,0 0-1,0 0 1,0 0 0,0-1 0,-1 1 0,0 0 0,0-1-1,0 1 1,0-1 0,0 0 0,0 0 0,-1 0-1,-5 5 1,-6 5-21,0 0-1,-2-1 0,1-1 1,-1-1-1,-1 0 0,0-1 1,0-1-1,-1 0 0,-29 8 1,15-7-22,-1-2-1,0-1 1,0-1 0,-56 0 0,146-8-5100,13-1-5243,-25 4 212</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3.294"/>
    </inkml:context>
    <inkml:brush xml:id="br0">
      <inkml:brushProperty name="width" value="0.025" units="cm"/>
      <inkml:brushProperty name="height" value="0.025" units="cm"/>
    </inkml:brush>
  </inkml:definitions>
  <inkml:trace contextRef="#ctx0" brushRef="#br0">0 316 14029,'0'0'17297,"7"-12"-16064,2-5-1212,-1 1-1,-1-1 1,0-1 0,-1 0 0,-1 1 0,-1-2 0,0 1-1,-2 0 1,1-21 0,-3 38-21,0 1 0,0 0 0,0 0 0,0 0 0,0-1 0,0 1 0,0 0 0,0 0 0,0-1 0,0 1 0,0 0 0,0 0 0,0 0 0,0-1 0,0 1 0,0 0 0,0 0 0,-1 0 0,1 0 0,0-1 0,0 1 0,0 0 0,0 0 0,-1 0 0,1 0 0,0 0 0,0 0 0,0-1 0,0 1 0,-1 0 0,1 0 0,0 0 0,0 0 0,0 0 0,-1 0 0,1 0 0,0 0 0,0 0 0,-1 0 0,1 0 0,0 0 0,0 0 0,0 0 0,-1 0 0,1 0 0,0 0 0,0 0 0,0 0 0,-1 0 0,1 1 0,0-1 0,0 0 0,0 0 0,0 0 0,-1 0 0,1 0 0,0 0 0,0 1 0,0-1 0,0 0 0,-1 0 0,-8 11 0,4 3 0,0-1 0,2 1 0,-5 27 0,48-87 0,-40 45-7,0 1-1,0-1 1,0 1 0,1-1 0,-1 1-1,0 0 1,0-1 0,0 1 0,1-1-1,-1 1 1,0 0 0,0-1-1,1 1 1,-1-1 0,0 1 0,1 0-1,-1 0 1,0-1 0,1 1-1,-1 0 1,1-1 0,-1 1 0,0 0-1,1 0 1,-1 0 0,1 0 0,-1 0-1,1-1 1,-1 1 0,1 0-1,-1 0 1,1 0 0,-1 0 0,0 0-1,1 0 1,-1 0 0,1 0 0,-1 1-1,1-1 1,-1 0 0,1 0-1,-1 0 1,1 0 0,-1 1 0,0-1-1,1 0 1,-1 0 0,0 1 0,1-1-1,-1 0 1,0 1 0,1-1-1,-1 0 1,0 1 0,1-1 0,-1 1-1,0-1 1,1 1 0,17 14-7,-11-12 32,0 0 1,1-1-1,-1 0 0,0 0 0,1-1 1,0 1-1,-1-2 0,1 1 1,0-1-1,0 0 0,-1-1 1,1 0-1,0 0 0,-1-1 1,1 0-1,-1 0 0,12-6 1,-14 6-15,0 0 1,0 0-1,0-1 1,0 0-1,-1 0 1,1-1-1,-1 1 1,0-1-1,0 0 1,0 0-1,-1 0 1,0 0 0,1-1-1,-1 1 1,-1-1-1,1 0 1,-1 0-1,0 0 1,0 0-1,0 0 1,-1-1-1,1 1 1,-1 0-1,0-12 1,-1 15-5,0 0 0,0 1 0,0-1 0,0 0 0,-1 0 0,1 0 0,-1 0 0,1 0 0,-1 0 0,0 1 0,1-1 0,-1 0 0,0 1 0,0-1 0,0 0 0,-1 1 0,1-1 0,0 1 0,-1 0 0,1-1 0,0 1 0,-1 0 0,0 0 0,1 0 0,-1 0 0,0 0 0,1 0 0,-1 0 0,0 1 0,0-1 0,0 1 0,1-1 0,-1 1 0,0 0 0,0 0 0,-4 0 0,1 0 0,-1 0 0,1 0 0,-1 1 0,1 0 0,-1 0 0,1 0 0,0 1 0,-1 0 0,1 0 0,0 0 0,-9 6 0,-3 5 0,0 1 0,1 1 0,1 1 0,0 0 0,1 1 0,1 0 0,1 1 0,1 0 0,-17 36 0,27-52 0,0 1 0,0-1 0,0 0 0,1 0 0,-1 0 0,1 0 0,-1 1 0,1-1 0,0 0 0,0 0 0,0 1 0,0-1 0,1 0 0,-1 3 0,1-4 0,-1 0 0,1 0 0,-1 0 0,1 0 0,0 0 0,0 0 0,-1 0 0,1 0 0,0 0 0,0-1 0,0 1 0,0 0 0,0 0 0,0-1 0,0 1 0,0 0 0,0-1 0,0 0 0,2 1 0,5 1 0,0-1 0,0 0 0,0 0 0,0-1 0,1 0 0,10-2 0,-1 1 0,14-2 0,44-9 0,-52 6 0,0 2 0,1 1 0,43 0 0,-67 3 0,1 0 0,0 1 0,0-1 0,0 0 0,0 1 0,0-1 0,-1 1 0,1-1 0,0 1 0,0 0 0,-1 0 0,1 0 0,0 0 0,-1 0 0,1 0 0,-1 0 0,0 1 0,1-1 0,-1 1 0,0-1 0,0 1 0,1-1 0,-1 1 0,-1-1 0,1 1 0,0 0 0,0 0 0,0 2 0,1 5 0,0 1 0,-1-1 0,0 1 0,-1 17 0,0-20 0,0 1 0,0-1 0,0 0 0,1 1 0,3 10 0,-4-18 0,0 1 0,0-1 0,1 1 0,-1-1 0,0 1 0,0-1 0,1 1 0,-1-1 0,0 0 0,0 1 0,1-1 0,-1 1 0,1-1 0,-1 0 0,0 1 0,1-1 0,-1 0 0,1 0 0,-1 1 0,0-1 0,1 0 0,-1 0 0,1 0 0,-1 0 0,1 1 0,-1-1 0,1 0 0,-1 0 0,1 0 0,-1 0 0,1 0 0,-1 0 0,1 0 0,-1 0 0,1-1 0,-1 1 0,1 0 0,-1 0 0,1 0 0,-1 0 0,1-1 0,-1 1 0,1 0 0,-1 0 0,0-1 0,1 1 0,-1 0 0,1-1 0,-1 1 0,0-1 0,1 1 0,-1 0 0,0-1 0,0 1 0,1-1 0,-1 1 0,0-1 0,0 1 0,0-1 0,1 0 0,16-29 0,-4-4 0,-1 0 0,-2-1 0,-1 0 0,-2-1 0,-1 0 0,0-48 0,-6 84-19,1-1 0,-1 1 1,0 0-1,0-1 0,0 1 0,0 0 1,1-1-1,-1 1 0,0 0 0,0 0 0,0-1 1,1 1-1,-1 0 0,0 0 0,1-1 1,-1 1-1,0 0 0,0 0 0,1 0 1,-1-1-1,0 1 0,1 0 0,-1 0 0,0 0 1,1 0-1,-1 0 0,1 0 0,-1 0 1,0 0-1,1 0 0,-1 0 0,0 0 0,1 0 1,-1 0-1,0 0 0,1 0 0,-1 0 1,1 0-1,-1 0 0,0 0 0,1 1 1,-1-1-1,0 0 0,0 0 0,1 0 0,-1 1 1,0-1-1,1 0 0,-1 0 0,0 1 1,24 14-2681,-19-11 1310,20 9-4291,2 0-1564</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3.669"/>
    </inkml:context>
    <inkml:brush xml:id="br0">
      <inkml:brushProperty name="width" value="0.025" units="cm"/>
      <inkml:brushProperty name="height" value="0.025" units="cm"/>
    </inkml:brush>
  </inkml:definitions>
  <inkml:trace contextRef="#ctx0" brushRef="#br0">165 18 20147,'0'0'3566,"-10"-4"-181,-1 1-2870,1 0 0,0 1 1,-1 0-1,1 0 1,-20 1-1,27 0-475,0 1-1,0 0 1,0 1-1,0-1 1,0 1 0,0-1-1,0 1 1,0 0-1,0 0 1,1 0-1,-1 0 1,0 1-1,0-1 1,1 1 0,-1 0-1,1-1 1,0 1-1,0 0 1,-1 1-1,1-1 1,0 0-1,1 0 1,-1 1 0,0-1-1,1 1 1,-1 0-1,1-1 1,0 1-1,0 0 1,-1 4-1,2-5-57,-1-1-1,1 1 0,0-1 0,0 1 0,0 0 0,0-1 0,0 1 1,1-1-1,-1 1 0,1 0 0,-1-1 0,1 1 0,-1-1 1,1 0-1,0 1 0,-1-1 0,1 1 0,0-1 0,0 0 0,0 0 1,0 1-1,0-1 0,0 0 0,1 0 0,-1 0 0,0 0 1,1 0-1,-1-1 0,0 1 0,1 0 0,-1 0 0,1-1 1,-1 1-1,3 0 0,9 2-255,-1 0 1,1 0 0,19 1 0,-14-2 109,8 1 213,0 2 0,-1 0 0,1 2 0,38 15 0,-62-22-28,-1 1-1,0-1 0,0 1 0,0-1 0,1 1 0,-1 0 0,0 0 0,0-1 1,0 1-1,0 0 0,0 0 0,0 0 0,0 0 0,-1 0 0,1 0 0,0 0 1,-1 0-1,1 0 0,0 0 0,-1 1 0,1-1 0,-1 0 0,0 0 0,1 1 1,-1-1-1,0 0 0,0 2 0,0-1 46,-1 1 0,0-1 0,1 0-1,-1 0 1,0 0 0,-1 0 0,1 0 0,0 0 0,-1 0 0,1-1 0,0 1-1,-1 0 1,0-1 0,-2 2 0,-8 7 300,-1-1 0,-1-1-1,-18 10 1,29-17-359,-38 16-676,-78 22 0,90-31-774,76-30-12437,-15 5-1233</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4.322"/>
    </inkml:context>
    <inkml:brush xml:id="br0">
      <inkml:brushProperty name="width" value="0.025" units="cm"/>
      <inkml:brushProperty name="height" value="0.025" units="cm"/>
    </inkml:brush>
  </inkml:definitions>
  <inkml:trace contextRef="#ctx0" brushRef="#br0">144 77 16752,'0'0'9150,"-9"-4"-7826,3 1-1166,4 2-110,0 0-1,0-1 1,0 1 0,0 0 0,0 0 0,-1 1-1,1-1 1,0 0 0,0 1 0,0-1 0,-1 1-1,1 0 1,0 0 0,-1 0 0,1 0 0,0 0-1,-1 0 1,1 0 0,0 1 0,0 0-1,-1-1 1,1 1 0,0 0 0,0 0 0,0 0-1,0 0 1,0 0 0,0 0 0,0 1 0,0-1-1,1 1 1,-1 0 0,-2 2 0,-4 7 352,1 0-1,0 1 1,1 0 0,-9 22 0,12-29-274,1 1-1,1-1 1,-1 1 0,1 0-1,0-1 1,0 1-1,1 0 1,-1 0 0,1-1-1,1 1 1,-1 0 0,1 0-1,2 9 1,-2-13-126,0-1 0,0 1 0,0-1 0,0 0 0,1 1 0,-1-1 0,0 0 0,1 0 0,-1 0 0,1 0 0,-1 0 0,1 0 0,-1 0 0,1 0 0,-1-1 0,1 1 0,0-1 0,0 1 0,-1-1 0,1 0 0,0 1 0,0-1 0,-1 0 0,1 0 0,0 0 0,0-1 0,-1 1 0,1 0 0,0-1 0,0 1 0,2-2 0,1 1 0,1-1 0,0 1 0,-1-2 0,1 1 0,-1 0 0,0-1 0,0 0 0,6-5 0,-4 2 0,0-1 0,-1-1 0,0 1 0,0-1 0,0 0 0,-1 0 0,-1-1 0,1 1 0,-1-1 0,-1 0 0,4-12 0,-3 1 0,0 0 0,-1 0 0,-1 0 0,-1-26 0,-1 45 0,1 1 0,-1-1 0,1 1 0,-1-1 0,1 1 0,-1-1 0,1 1 0,0 0 0,-1-1 0,1 1 0,0 0 0,-1-1 0,1 1 0,0 0 0,0 0 0,-1 0 0,1 0 0,0 0 0,0 0 0,-1 0 0,1 0 0,0 0 0,-1 0 0,1 0 0,0 0 0,0 0 0,-1 1 0,1-1 0,0 0 0,-1 0 0,1 1 0,0-1 0,-1 1 0,2 0 0,-1-1 0,25 5 0,0-2 0,0 0 0,0-2 0,0-1 0,46-6 0,7 1 0,-78 5 0,0 0 0,0 0 0,0 0 0,-1 0 0,1 1 0,0-1 0,0 0 0,0 0 0,-1 1 0,1-1 0,0 0 0,0 1 0,-1-1 0,1 1 0,0-1 0,-1 1 0,1-1 0,0 1 0,-1-1 0,1 1 0,-1 0 0,1-1 0,-1 1 0,1 0 0,-1-1 0,0 1 0,1 0 0,-1 0 0,0 0 0,1-1 0,-1 1 0,0 0 0,0 0 0,0 0 0,0-1 0,0 1 0,0 0 0,0 0 0,0 0 0,0 0 0,0-1 0,0 1 0,-1 1 0,-13 51 0,5-17 0,9-35 0,0 0 0,0 0 0,0-1 0,0 1 0,1 0 0,-1 0 0,0 0 0,0 0 0,1-1 0,-1 1 0,0 0 0,1 0 0,-1-1 0,1 1 0,-1 0 0,1 0 0,-1-1 0,1 1 0,0-1 0,-1 1 0,1-1 0,0 1 0,-1-1 0,1 1 0,0-1 0,0 1 0,-1-1 0,2 1 0,30 1 0,-21-3 0,1-1 0,-1-1 0,18-6 0,-16 4 0,10-5 0,1 1 0,0 0 0,1 2 0,0 1 0,0 1 0,34-2 0,-57 7 0,-1 0 0,0 0 0,0 1 0,0-1 0,1 1 0,-1-1 0,0 1 0,0-1 0,0 1 0,0 0 0,0-1 0,0 1 0,0 0 0,0 0 0,0 0 0,0 0 0,-1 0 0,1 0 0,0 0 0,0 0 0,-1 0 0,1 0 0,-1 0 0,1 1 0,-1-1 0,0 0 0,1 0 0,-1 0 0,0 1 0,0-1 0,0 0 0,0 0 0,0 1 0,0 1 0,-3 60 0,1-33 0,2-29 0,1 0 0,-1 0 0,1 0 0,-1 0 0,1 0 0,-1 0 0,1 0 0,-1 0 0,1-1 0,0 1 0,0 0 0,-1 0 0,1-1 0,0 1 0,0 0 0,0-1 0,0 1 0,0-1 0,-1 1 0,1-1 0,0 0 0,0 1 0,0-1 0,0 0 0,0 0 0,1 0 0,-1 1 0,0-1 0,0 0 0,1-1 0,42 1 0,-33 0 0,20-7-353,-13-5-3554,5-13-8553</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39.128"/>
    </inkml:context>
    <inkml:brush xml:id="br0">
      <inkml:brushProperty name="width" value="0.025" units="cm"/>
      <inkml:brushProperty name="height" value="0.025" units="cm"/>
    </inkml:brush>
  </inkml:definitions>
  <inkml:trace contextRef="#ctx0" brushRef="#br0">0 54 5990,'0'0'11461,"8"2"-10046,25 3 271,63 3-1,115-14-1001,-84 0-479,471 17 2168,-423-5-1773,551-17 2488,-187-4-2674,-202 19 98,459-17-100,267-26 47,-685 71-299,-55-3 43,145-21 133,-14-2-309,-193-2 379,-332 12-1282,25-17-2599,-1-4-3502</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0.799"/>
    </inkml:context>
    <inkml:brush xml:id="br0">
      <inkml:brushProperty name="width" value="0.025" units="cm"/>
      <inkml:brushProperty name="height" value="0.025" units="cm"/>
    </inkml:brush>
  </inkml:definitions>
  <inkml:trace contextRef="#ctx0" brushRef="#br0">97 1 2306,'-9'1'2851,"-17"2"-1059,-25 3 1573,40-3 3959,85 11-6182,1-3 1,144 2-1,512 22 97,-152-3 256,480-7 145,29 0 1220,-294-26-2519,-751-1-296,5 2 21,0-3-1,0-2 1,0-2-1,-1-2 1,59-19-1,-106 28 2,1 0 1,0 0-1,0 0 0,0 0 1,-1 0-1,1 0 0,0-1 0,0 1 1,-1 0-1,1-1 0,0 1 0,0 0 1,-1-1-1,1 1 0,-1-1 1,1 1-1,0-1 0,-1 1 0,1-1 1,-1 0-1,1 1 0,-1-1 0,1 1 1,-1-1-1,0 0 0,1 0 1,-1 1-1,1-2 0,-22-5 408,-40 5-1188,59 2 687,-129 4-9428,77-4 2076</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3.830"/>
    </inkml:context>
    <inkml:brush xml:id="br0">
      <inkml:brushProperty name="width" value="0.025" units="cm"/>
      <inkml:brushProperty name="height" value="0.025" units="cm"/>
    </inkml:brush>
  </inkml:definitions>
  <inkml:trace contextRef="#ctx0" brushRef="#br0">0 1 17264,'0'0'6951,"8"9"-5600,-1-4-1057,-4-2-169,0 0 1,0 0-1,0 0 0,0 0 1,-1 1-1,1-1 1,-1 1-1,0-1 1,0 1-1,0 0 0,0 0 1,-1 0-1,1 0 1,-1 0-1,0 0 0,-1 0 1,2 6-1,-3 20 520,-2-1-1,0 0 1,-11 40-1,8-41-126,0 1 0,2 1 0,0 37 0,4-66-518,0 1 0,0-1 0,0 0 0,0 1 0,1-1 0,-1 0 0,0 0 0,1 1 0,-1-1 0,1 0 0,0 0 0,-1 0 0,1 0 0,0 0 0,0 0 0,0 0 0,-1 0 0,1 0 0,0 0 0,0 0 0,1 0 0,1 1 0,0-1 0,1 1 0,-1-1 0,1 1 0,0-1 0,-1-1 0,1 1 0,0 0 0,4-1 0,6 1 0,0-2 0,0 0 0,22-4 0,1-4-188,0-1 1,0-2-1,-1-2 0,0-2 0,58-34 1,-92 49-394,0 0 1,0-1 0,0 1-1,0 0 1,-1-1-1,1 0 1,0 1 0,-1-1-1,1 0 1,-1 0 0,1 0-1,-1 0 1,2-4 0,-1-11-6248</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4.159"/>
    </inkml:context>
    <inkml:brush xml:id="br0">
      <inkml:brushProperty name="width" value="0.025" units="cm"/>
      <inkml:brushProperty name="height" value="0.025" units="cm"/>
    </inkml:brush>
  </inkml:definitions>
  <inkml:trace contextRef="#ctx0" brushRef="#br0">0 1 15695,'0'0'4543,"9"0"-2819,3 0-1107,3-1 62,1 2-1,0-1 1,0 2 0,-1 0-1,22 6 1,-33-7-551,0 0-1,-1 1 1,1 0 0,0-1-1,-1 1 1,1 0 0,-1 1 0,0-1-1,0 0 1,0 1 0,0 0-1,0 0 1,0 0 0,-1 0-1,0 0 1,1 0 0,-1 1-1,0-1 1,-1 1 0,1 0 0,0-1-1,-1 1 1,0 0 0,0 0-1,0 0 1,-1 0 0,1 0-1,-1 5 1,0 0 68,0 0 0,-1 0-1,-1 1 1,1-1 0,-1 0 0,-1 0-1,1 0 1,-2 0 0,1-1 0,-1 1-1,-6 8 1,-8 11-104,-41 48 0,38-51-2386,-25 39 0</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4.838"/>
    </inkml:context>
    <inkml:brush xml:id="br0">
      <inkml:brushProperty name="width" value="0.025" units="cm"/>
      <inkml:brushProperty name="height" value="0.025" units="cm"/>
    </inkml:brush>
  </inkml:definitions>
  <inkml:trace contextRef="#ctx0" brushRef="#br0">112 1 18289,'0'0'8552,"-2"9"-7254,-16 54-477,5-19-60,1 0 1,3 1-1,1 0 1,-1 47-1,9-90-761,0 0 0,0-1 0,0 1 0,1 0 0,-1 0 0,1 0 0,-1 0 0,1 0 0,0-1 0,0 1 0,0 0 0,0-1 0,0 1 0,0 0 0,0-1 0,0 1 0,1-1 0,-1 0 0,1 1 0,-1-1 0,1 0 0,-1 0 0,1 0 0,0 0 0,-1 0 0,1 0 0,0-1 0,0 1 0,0-1 0,-1 1 0,1-1 0,0 1 0,0-1 0,0 0 0,0 0 0,0 0 0,2 0 0,12-1 0,1 1 0,-1-2 0,26-6 0,-17 4 0,-9 1 0,-8 1 0,1 0 0,-1 1 0,1 0 0,0 1 0,0-1 0,-1 2 0,1-1 0,12 3 0,-20-2 0,-1-1 0,1 0 0,0 1 0,-1-1 0,1 1 0,-1-1 0,1 1 0,-1-1 0,1 1 0,-1-1 0,1 1 0,-1 0 0,0-1 0,1 1 0,-1 0 0,0-1 0,0 1 0,1 0 0,-1-1 0,0 1 0,0 0 0,0-1 0,0 1 0,0 0 0,0 0 0,0-1 0,0 1 0,0 0 0,0 0 0,0-1 0,0 1 0,-1 0 0,1-1 0,0 1 0,-1 0 0,1-1 0,0 1 0,-1 0 0,0 0 0,-18 23 0,4-14 0,0 0 0,-1-2 0,0 0 0,-1-1 0,0 0 0,0-1 0,0-1 0,0-1 0,-1-1 0,0 0 0,0-1 0,0-1 0,-25-1 0,42 0-1,-1 0 1,1 0-1,0 0 1,-1 0-1,1 0 1,0 0-1,-1 0 0,1 0 1,0-1-1,-1 1 1,1 0-1,0-1 0,0 1 1,-1-1-1,1 0 1,0 1-1,0-1 1,0 0-1,0 0 0,0 0 1,0 1-1,0-1 1,0 0-1,0 0 0,0-1 1,1 1-1,-1 0 1,0 0-1,1 0 1,-1 0-1,1-1 0,-1 1 1,1 0-1,-1 0 1,1-1-1,0 1 0,0 0 1,0-2-1,0 1-53,1-1 0,-1 1 0,1 0 0,0 0 0,0 1 0,0-1 0,0 0 0,0 0 0,1 0 0,-1 1 0,0-1 0,1 0 0,0 1 0,-1 0 0,1-1 0,0 1 0,-1 0 0,1 0 0,0 0 0,0 0 0,0 0 0,0 0 0,2 0 0,66-21-10580,-28 10 1447</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5.791"/>
    </inkml:context>
    <inkml:brush xml:id="br0">
      <inkml:brushProperty name="width" value="0.025" units="cm"/>
      <inkml:brushProperty name="height" value="0.025" units="cm"/>
    </inkml:brush>
  </inkml:definitions>
  <inkml:trace contextRef="#ctx0" brushRef="#br0">0 37 19154,'0'0'11979,"9"-5"-11034,2 0-876,-1 0 0,1 1 0,1 0 0,-1 0 0,0 2 0,1-1-1,-1 1 1,1 1 0,18 0 0,-28 1-69,0 0 0,-1 0 0,1 1 0,-1-1 0,1 1 0,0-1 0,-1 1 0,1-1 0,-1 1 0,1 0 0,-1 0 0,0 0 0,1 0 0,-1 0 0,0 0 0,0 0 0,0 0 0,1 1 0,-1-1 0,-1 0 0,1 1 0,0-1 0,0 1 0,0-1 0,-1 1 0,1-1 0,-1 1 0,1-1 0,-1 1 0,1 0 0,-1-1 0,0 1 0,0-1 0,0 1 0,0 0 0,0-1 0,0 1 0,-1 0 0,1-1 0,-1 3 0,0 3 0,0 1 0,-1-1 0,1 1 0,-2-1 0,1 1 0,-1-1 0,-6 11 0,-37 40 0,36-47 0,1-1 0,1 1 0,-1 1 0,2 0 0,-1 0 0,-6 16 0,14-28 0,0 1 0,-1-1 0,1 1 0,0-1 0,0 1 0,0-1 0,-1 1 0,1-1 0,0 1 0,0-1 0,0 1 0,0 0 0,0-1 0,0 1 0,0-1 0,0 1 0,0-1 0,0 1 0,1-1 0,-1 1 0,0-1 0,0 1 0,0-1 0,1 1 0,-1-1 0,0 1 0,1-1 0,-1 0 0,0 1 0,1-1 0,-1 1 0,0-1 0,1 1 0,20-1 0,24-16 0,-14-1 0,-1-1 0,-1-2 0,0-1 0,-1-1 0,-2-1 0,0-2 0,39-49 0,-65 75 0,0-1 0,0 0 0,0 0 0,0 0 0,0 0 0,0 0 0,1 0 0,-1 0 0,0 0 0,0 1 0,0-1 0,0 0 0,0 0 0,0 0 0,0 0 0,0 0 0,0 0 0,0 0 0,0 0 0,0 0 0,0 0 0,1 0 0,-1 0 0,0 0 0,0 0 0,0 0 0,0 0 0,0 1 0,0-1 0,0 0 0,0 0 0,1 0 0,-1 0 0,0 0 0,0 0 0,-8 22 0,-14 31 0,18-45 0,0-1 0,1 0 0,0 1 0,0-1 0,0 0 0,1 1 0,0-1 0,1 1 0,0 0 0,0 0 0,0 14 0,2-21 0,0 0 0,0 0 0,0 1 0,0-1 0,0 0 0,0 0 0,0 0 0,0 0 0,1 0 0,-1-1 0,0 1 0,0 0 0,1-1 0,-1 1 0,1 0 0,-1-1 0,0 0 0,1 1 0,-1-1 0,1 0 0,-1 0 0,1 1 0,-1-1 0,1-1 0,-1 1 0,3 0 0,43-5 0,-37 2 0,0 0 0,0-1 0,-1-1 0,1 0 0,-1 0 0,0-1 0,0 0 0,-1 0 0,1-1 0,7-9 0,1-2 0,0-1 0,-2 0 0,16-25 0,-38 86 0,4-37 0,2 0 0,-1 0 0,1 0 0,-1 0 0,1 1 0,1-1 0,-1 0 0,1 1 0,0-1 0,0 0 0,1 1 0,1 9 0,-1-12 0,1 0 0,-1-1 0,1 1 0,0 0 0,0-1 0,0 1 0,0-1 0,0 0 0,0 0 0,1 0 0,-1 0 0,1 0 0,-1 0 0,1-1 0,0 1 0,0-1 0,0 0 0,0 0 0,0 0 0,0 0 0,0 0 0,0-1 0,4 1 0,6 2 0,-1-2 0,1 1 0,0-2 0,0 1 0,0-2 0,0 0 0,25-5 0,-34 5 0,0 0 0,-1 0 0,0 0 0,1 0 0,-1-1 0,0 1 0,1-1 0,-1 0 0,0 0 0,0 0 0,-1 0 0,1 0 0,0-1 0,-1 0 0,1 1 0,-1-1 0,0 0 0,0 0 0,0 0 0,0 0 0,-1 0 0,1-1 0,-1 1 0,0-1 0,0 1 0,0 0 0,0-1 0,-1 0 0,1 1 0,-1-1 0,0 1 0,0-7 0,-1 7 0,0 0 0,-1 1 0,1-1 0,0 0 0,-1 0 0,0 1 0,0-1 0,1 1 0,-1-1 0,-1 1 0,1 0 0,0 0 0,-1 0 0,1 0 0,-1 0 0,1 1 0,-1-1 0,0 1 0,0-1 0,0 1 0,1 0 0,-1 0 0,0 0 0,-1 1 0,1-1 0,0 1 0,-5 0 0,3 3-1900,6-1 389,-1 7-6193</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6.134"/>
    </inkml:context>
    <inkml:brush xml:id="br0">
      <inkml:brushProperty name="width" value="0.025" units="cm"/>
      <inkml:brushProperty name="height" value="0.025" units="cm"/>
    </inkml:brush>
  </inkml:definitions>
  <inkml:trace contextRef="#ctx0" brushRef="#br0">50 26 26553,'0'0'6214,"-50"10"-6214,58-14 0,5-8-993,4-8-11210</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6.881"/>
    </inkml:context>
    <inkml:brush xml:id="br0">
      <inkml:brushProperty name="width" value="0.025" units="cm"/>
      <inkml:brushProperty name="height" value="0.025" units="cm"/>
    </inkml:brush>
  </inkml:definitions>
  <inkml:trace contextRef="#ctx0" brushRef="#br0">245 52 11627,'0'0'9006,"-9"-6"-5579,5 3-3181,1 1-43,0-1 0,-1 1 0,1 0 1,-1-1-1,1 1 0,-1 1 1,0-1-1,0 1 0,1-1 0,-1 1 1,0 0-1,0 0 0,0 1 0,0-1 1,-1 1-1,1 0 0,0 0 0,0 1 1,0-1-1,0 1 0,0-1 1,0 1-1,0 1 0,0-1 0,-3 2 1,-3 3-60,1 0 0,0 1 1,0 0-1,1 0 1,0 1-1,0 0 0,0 1 1,1 0-1,1 0 0,0 0 1,0 1-1,1-1 1,0 1-1,0 1 0,1-1 1,1 1-1,-1 0 0,2 0 1,0 0-1,0 0 1,0 16-1,2-26-144,0 1 0,1-1 0,-1 1 0,1-1 0,-1 1 0,1-1 0,0 1 0,-1-1 0,1 0 0,0 1 0,0-1 0,0 0 0,0 1 0,0-1 0,0 0 0,0 0 0,1 0 0,-1 0 0,0 0 0,0-1 0,1 1 0,-1 0 0,1 0 0,-1-1 0,1 1 0,-1-1 0,1 1 0,-1-1 0,1 0 0,-1 0 0,1 0 0,2 0 0,3 1 0,1-1 0,-1 0 0,1 0 0,-1-1 0,15-3 0,-6-2 0,-1 1 0,0-2 0,0 0 0,0-1 0,-1 0 0,0-1 0,16-13 0,4-7 0,45-47 0,-62 57 0,-1 0 0,26-38 0,-55 83 0,1 0 0,1 0 0,1 1 0,1 1 0,2 0 0,-7 43 0,14-69 0,0 0 0,0 0 0,0 1 0,0-1 0,0 0 0,0 0 0,1 0 0,-1 0 0,1 1 0,-1-1 0,1 0 0,0 0 0,0 0 0,0 0 0,0 0 0,0-1 0,1 1 0,-1 0 0,0 0 0,1-1 0,-1 1 0,1-1 0,2 2 0,-1-1 0,1 0 0,0 0 0,0-1 0,0 0 0,-1 1 0,1-1 0,1-1 0,-1 1 0,0-1 0,0 1 0,7-2 0,2 1 0,-1-2 0,1 0 0,-1 0 0,0-1 0,0-1 0,0 0 0,18-9 0,-22 8 0,1 0 0,-1-1 0,0 0 0,11-11 0,-17 15 0,0 0 0,1-1 0,-1 1 0,0 0 0,0-1 0,-1 0 0,1 1 0,0-1 0,-1 0 0,0 0 0,0 0 0,0 0 0,0 0 0,0 0 0,0-1 0,-1 1 0,1-6 0,-1 9 0,-1-1 0,1 1 0,0 0 0,-1 0 0,1 0 0,0 0 0,-1 0 0,1-1 0,0 1 0,-1 0 0,1 0 0,0 0 0,-1 0 0,1 0 0,0 0 0,-1 0 0,1 0 0,0 0 0,-1 0 0,1 0 0,0 0 0,-1 0 0,1 1 0,0-1 0,-1 0 0,1 0 0,0 0 0,-1 0 0,1 1 0,0-1 0,-1 0 0,1 0 0,0 0 0,0 1 0,-1-1 0,1 0 0,0 1 0,0-1 0,0 0 0,-1 0 0,1 1 0,0-1 0,0 1 0,-13 12 0,9-9 0,0 1 0,0 0 0,0 0 0,1 0 0,0 1 0,0-1 0,0 1 0,1-1 0,0 1 0,0 0 0,0 0 0,1 0 0,-1 0 0,2 0 0,-1 9 0,1-14 0,0 0 0,1 0 0,-1 0 0,1 0 0,-1 0 0,1 0 0,0 0 0,0 0 0,-1 0 0,1 0 0,0-1 0,0 1 0,0 0 0,0 0 0,0-1 0,0 1 0,0-1 0,0 1 0,0-1 0,0 1 0,0-1 0,0 0 0,0 1 0,0-1 0,1 0 0,-1 0 0,0 0 0,2 0 0,42 1 0,-32-1 0,6-1 0,1-1 0,0-1 0,-1 0 0,0-2 0,0 0 0,0-1 0,28-13 0,-46 18 0,-1 1 0,1-1 0,-1 1 0,1 0 0,-1-1 0,1 1 0,-1-1 0,1 1 0,-1-1 0,0 1 0,1-1 0,-1 1 0,0-1 0,1 0 0,-1 1 0,0-1 0,0 1 0,1-1 0,-1 0 0,0 1 0,0-1 0,0 0 0,0 1 0,0-1 0,0 0 0,0 1 0,0-1 0,0 0 0,-1 1 0,1-1 0,0 1 0,0-1 0,0 0 0,-1 1 0,1-1 0,0 1 0,-1-1 0,1 0 0,-1 1 0,1-1 0,-1 0 0,-23-27 0,16 20 0,3 2 0,0 0 0,0 0 0,1 0 0,0 0 0,0-1 0,0 0 0,1 0 0,0 0 0,0 0 0,1-1 0,0 1 0,-2-11 0,5 17-8,-1 1-1,0-1 1,0 0 0,0 0 0,1 1-1,-1-1 1,1 0 0,-1 1 0,0-1-1,1 0 1,-1 1 0,1-1 0,-1 1-1,1-1 1,0 1 0,-1-1 0,1 1-1,-1-1 1,1 1 0,0-1 0,0 1-1,-1 0 1,1 0 0,0-1 0,-1 1-1,1 0 1,0 0 0,0 0-1,0 0 1,-1 0 0,1 0 0,1 0-1,34 0-1749,-23 0 106,22 0-5491</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7.335"/>
    </inkml:context>
    <inkml:brush xml:id="br0">
      <inkml:brushProperty name="width" value="0.025" units="cm"/>
      <inkml:brushProperty name="height" value="0.025" units="cm"/>
    </inkml:brush>
  </inkml:definitions>
  <inkml:trace contextRef="#ctx0" brushRef="#br0">46 0 18193,'0'0'12716,"21"60"-11819,-21-29-641,-1 3-160,-3-2-96,1-1-512,-5-1-993,3-1-1154,-3-3-1377,-9-5-1793,-3-7-5350</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7.788"/>
    </inkml:context>
    <inkml:brush xml:id="br0">
      <inkml:brushProperty name="width" value="0.025" units="cm"/>
      <inkml:brushProperty name="height" value="0.025" units="cm"/>
    </inkml:brush>
  </inkml:definitions>
  <inkml:trace contextRef="#ctx0" brushRef="#br0">1 176 14990,'7'-12'3379,"0"0"-2681,1 0 0,0 1 0,1 0 0,0 1-1,1-1 1,0 2 0,0-1 0,1 2 0,0-1-1,1 2 1,0-1 0,0 1 0,14-4 0,-7 4-105,0 2 1,0 0-1,37-3 0,-48 7-551,0 0 1,0 1-1,0 0 0,0 0 0,1 1 0,-2 0 0,1 1 0,0-1 0,0 2 0,0-1 0,-1 1 0,9 4 0,-14-5-32,1-1 1,-1 1-1,1 0 1,-1 0-1,0 1 1,0-1-1,0 0 0,0 1 1,0 0-1,-1-1 1,1 1-1,-1 0 1,1-1-1,-1 1 1,0 0-1,0 0 1,-1 0-1,1 0 1,-1 0-1,1 0 1,-1 1-1,0-1 0,0 0 1,0 0-1,0 0 1,-1 0-1,1 0 1,-1 0-1,0 0 1,0 0-1,0 0 1,0 0-1,-1 0 1,-2 4-1,-5 9 244,0 0-1,-2-1 0,1 0 1,-18 18-1,25-29-194,-8 6-42,9-9-17,-1 1 0,1 0 0,0 1 0,-1-1 0,1 0 0,0 1-1,1-1 1,-1 1 0,0-1 0,1 1 0,-3 4 0,36 0-80,-4-2-611,52 12-690,-75-15 1356,-1-1 1,0 1-1,1-1 1,-1 1-1,0 0 1,0 1-1,-1-1 1,1 1-1,0 0 1,-1 0-1,0 0 1,1 0-1,-1 0 1,4 7-1,-6-9 41,0 1-1,-1 0 1,1-1 0,0 1-1,0 0 1,-1-1 0,1 1-1,-1 0 1,0 0-1,0 0 1,1 0 0,-1-1-1,0 1 1,0 0-1,-1 0 1,1 0 0,0 0-1,-1-1 1,1 1-1,-1 0 1,0 2 0,-1-1 56,0 0 0,0 0 1,-1 0-1,1 0 0,0 0 0,-1-1 1,0 0-1,0 1 0,0-1 1,-4 3-1,-8 3 267,-1-1-1,0 0 1,-27 7 0,35-11-313,-12 2-26,0 0 0,0-1 0,-1-1 0,1-1 0,-36-2 0,54 1-2,1-1 0,-1 0 0,0 0 0,0 0-1,1 0 1,-1-1 0,0 1 0,1 0 0,-1-1 0,1 1 0,-1-1 0,0 0 0,1 1 0,-1-1-1,1 0 1,0 0 0,-1 0 0,1 0 0,0 0 0,-1 0 0,1-1 0,0 1 0,0 0 0,0-1-1,0 1 1,0 0 0,0-1 0,0 1 0,1-1 0,-1 0 0,1 1 0,-2-4 0,2 3-41,1 0 1,-1 0-1,0 1 1,1-1-1,-1 0 1,1 0-1,-1 0 0,1 0 1,0 0-1,0 1 1,0-1-1,0 0 1,0 1-1,0-1 1,0 1-1,0-1 1,1 1-1,-1-1 1,1 1-1,-1 0 1,1 0-1,-1 0 1,1 0-1,0 0 1,0 0-1,-1 0 1,5-1-1,19-6-5557,51-9 0,-47 11 1607,25-4-5915</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8.129"/>
    </inkml:context>
    <inkml:brush xml:id="br0">
      <inkml:brushProperty name="width" value="0.025" units="cm"/>
      <inkml:brushProperty name="height" value="0.025" units="cm"/>
    </inkml:brush>
  </inkml:definitions>
  <inkml:trace contextRef="#ctx0" brushRef="#br0">3 1 14029,'0'0'17163,"-1"8"-15839,0 27-1073,1-34-251,0 0 0,0 0 0,0 0 0,1 0 0,-1 0 0,0 0 0,1-1 0,-1 1 0,0 0 0,1 0 0,-1 0 0,1-1 0,-1 1 0,1 0 0,-1-1 0,1 1 0,0 0 0,-1-1 0,1 1 0,0-1 0,0 1 0,-1-1 0,1 1 0,0-1 0,0 0 0,0 1 0,-1-1 0,1 0 0,0 0 0,1 1 0,28 0 0,-23-1 0,115-2-3398,119 3-8899,-218 0 7204,0-1 1282</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8.501"/>
    </inkml:context>
    <inkml:brush xml:id="br0">
      <inkml:brushProperty name="width" value="0.025" units="cm"/>
      <inkml:brushProperty name="height" value="0.025" units="cm"/>
    </inkml:brush>
  </inkml:definitions>
  <inkml:trace contextRef="#ctx0" brushRef="#br0">106 162 13357,'0'0'6934,"-10"4"-2348,0 0-3701,1 1 0,0 0 0,0 1 0,-13 9 0,19-12-705,0-1 0,0 1 0,0 0 0,1 0 0,-1 0 1,1 0-1,-1 1 0,1-1 0,0 1 0,0-1 0,1 1 0,-1 0 1,1-1-1,0 1 0,0 0 0,0 0 0,0 0 0,0 5 0,2-8-178,0 0 0,-1 0-1,1 0 1,0 0 0,0 0-1,0 0 1,0 0 0,0 0-1,0 0 1,0 0 0,0-1-1,0 1 1,0 0 0,0-1-1,0 1 1,1-1 0,-1 1-1,0-1 1,0 0 0,1 0-1,-1 1 1,0-1 0,0 0-1,1 0 1,-1 0 0,0 0-1,1 0 1,-1-1 0,0 1-1,0 0 1,2-1 0,47-7-13,-35 2 11,1 0 0,-1-2 0,-1 0 0,0 0 0,0-2 0,0 1 0,-1-2 0,-1 0 0,21-23 0,-15 13 0,-1 0 0,-1-1 0,-1-1 0,0-1 0,13-30 0,-56 107 0,-16 40 0,41-84 0,0 1 0,0-1 0,1 0 0,0 1 0,1-1 0,0 1 0,0 0 0,2 17 0,-1-25 0,1 0 0,-1 0 0,1-1 0,-1 1 0,1 0 0,0-1 0,0 1 0,0 0 0,0-1 0,0 1 0,0-1 0,0 1 0,0-1 0,0 0 0,1 1 0,-1-1 0,1 0 0,-1 0 0,1 0 0,2 2 0,1-1 0,0 0 0,0 0 0,1-1 0,-1 1 0,0-1 0,1 0 0,6 0 0,0 0 0,0-1 0,0-1 0,1 0 0,-1 0 0,0-1 0,12-4 0,-17 3 0,0 0 0,0-1 0,-1 0 0,1 0 0,-1 0 0,0-1 0,0 0 0,0-1 0,8-9 0,-11 12 0,0 0 0,-1 0 0,1 0 0,-1-1 0,0 1 0,0-1 0,0 1 0,0-1 0,-1 0 0,1 0 0,-1 0 0,0 0 0,-1 0 0,1 0 0,0 0 0,-1 0 0,0 0 0,0 0 0,-1-8 0,0 12 0,1-1 0,0 1 0,-1-1 0,1 1 0,0-1 0,-1 1 0,1 0 0,-1-1 0,1 1 0,-1 0 0,1-1 0,-1 1 0,1 0 0,-1-1 0,1 1 0,-1 0 0,1 0 0,-1 0 0,1 0 0,-1 0 0,0 0 0,1 0 0,-1 0 0,1 0 0,-1 0 0,1 0 0,-1 0 0,0 0 0,1 0 0,-1 0 0,1 0 0,-1 1 0,1-1 0,-1 0 0,1 0 0,-1 1 0,-20 10 0,14-6 0,0 1 0,0-1 0,1 1 0,0 0 0,0 1 0,1 0 0,0-1 0,0 2 0,0-1 0,1 0 0,0 1 0,1 0 0,0 0 0,0 0 0,0 1 0,1-1 0,-2 17 0,5-23 4,-1-1 0,1 1 0,-1-1 1,1 1-1,-1-1 0,1 0 0,0 1 0,0-1 0,0 0 0,0 1 1,0-1-1,0 0 0,0 0 0,0 0 0,0 0 0,1 0 0,-1 0 1,0 0-1,1 0 0,-1-1 0,1 1 0,-1-1 0,1 1 0,-1-1 1,1 1-1,-1-1 0,1 0 0,-1 1 0,1-1 0,0 0 0,1 0 1,60 1-410,-55-1 132,29-4-3389,1-8-4303</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8.828"/>
    </inkml:context>
    <inkml:brush xml:id="br0">
      <inkml:brushProperty name="width" value="0.025" units="cm"/>
      <inkml:brushProperty name="height" value="0.025" units="cm"/>
    </inkml:brush>
  </inkml:definitions>
  <inkml:trace contextRef="#ctx0" brushRef="#br0">140 2 20499,'0'0'4944,"-9"-1"-844,5 1-3663,-6-1-19,1 1 1,-1 0-1,1 1 1,-13 2-1,20-3-401,1 0 0,-1 1 0,1-1 0,-1 0 0,1 1 0,-1-1 0,1 1 0,-1-1 0,1 1 0,0 0 0,-1-1 0,1 1 0,0 0 0,0 0-1,-1 0 1,1 0 0,0 0 0,0 0 0,0 0 0,0 1 0,0-1 0,1 0 0,-1 0 0,0 1 0,1-1 0,-1 1 0,0-1 0,1 0 0,0 1 0,-1-1 0,1 1 0,0-1-1,0 1 1,0-1 0,0 1 0,0-1 0,0 1 0,0-1 0,0 1 0,1 1 0,0-1-76,0-1 1,0 0-1,0 1 1,0-1-1,0 0 1,0 0-1,1 0 1,-1 0-1,0 0 1,1 0-1,-1 0 1,0 0-1,1 0 1,-1-1-1,1 1 1,-1-1-1,1 1 1,0-1-1,1 1 1,41 7-2119,-28-5 1328,0-1-179,38 10-1585,-53-12 2642,1 0 0,-1 1 0,1-1 0,-1 1 0,1-1-1,-1 1 1,0-1 0,1 1 0,-1 0 0,0 0 0,1 0 0,-1-1 0,0 1-1,0 0 1,0 0 0,0 1 0,0-1 0,0 0 0,0 0 0,0 0-1,-1 1 1,1-1 0,0 0 0,-1 1 0,1-1 0,0 3 0,-2-2 242,1 0 1,-1 0 0,0 0 0,0 0 0,0 0 0,0 0-1,0 0 1,-1-1 0,1 1 0,-1-1 0,1 1-1,-1-1 1,1 1 0,-1-1 0,0 0 0,1 1-1,-1-1 1,-4 1 0,-42 21 1225,38-19-1234,-2 1-345,2 1-136,-1-1-1,0-1 0,0 0 0,0-1 1,0 0-1,-1 0 0,-20 1 0,19-6-6400</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49.433"/>
    </inkml:context>
    <inkml:brush xml:id="br0">
      <inkml:brushProperty name="width" value="0.025" units="cm"/>
      <inkml:brushProperty name="height" value="0.025" units="cm"/>
    </inkml:brush>
  </inkml:definitions>
  <inkml:trace contextRef="#ctx0" brushRef="#br0">153 32 13933,'0'0'14932,"-9"-7"-13288,7 5-1591,1 0-18,-1 0 0,0 0 0,0 0 0,0 1 0,0-1 0,0 0 0,-1 1 0,1 0 0,0-1 0,-1 1 1,1 0-1,-1 0 0,1 1 0,-1-1 0,1 0 0,-1 1 0,0-1 0,1 1 0,-1 0 0,0 0 0,1 0 0,-1 0 0,0 1 0,1-1 0,-1 1 0,0-1 0,1 1 0,-1 0 0,1 0 0,-1 0 0,1 1 1,0-1-1,-1 0 0,1 1 0,0-1 0,0 1 0,0 0 0,-3 3 0,0 1 16,0 1 1,0-1-1,0 1 1,1 0-1,0 0 1,0 1-1,1-1 1,-4 12-1,6-17-41,1 0 0,-1 0 0,0 0 1,1 0-1,-1 0 0,1 0 0,0 0 0,0 0 0,-1 0 0,1 1 0,1-1 1,-1 0-1,0 0 0,0 0 0,1 0 0,-1 0 0,1 0 0,0 0 1,0 0-1,0 0 0,0 0 0,0 0 0,0-1 0,0 1 0,0 0 1,1 0-1,-1-1 0,1 1 0,-1-1 0,1 0 0,0 1 0,-1-1 0,1 0 1,0 0-1,0 0 0,3 1 0,4 1-10,1-1 0,-1-1 0,1 0 0,-1 0 0,1-1 0,-1 0 0,0 0 0,1-1 0,-1-1 0,1 0 0,-1 0 0,0 0 0,0-1 0,0-1 0,13-6 0,-7 2 0,1-1 0,-2 0 0,1-1 0,-1-1 0,-1 0 0,0-1 0,18-21 0,-69 90 0,34-51 0,0 0 0,0 1 0,1 0 0,0 0 0,1 0 0,-1 0 0,1 0 0,-1 11 0,3-17-77,1 0-1,0 0 1,-1 0-1,1 0 1,0 0 0,0 0-1,0 0 1,0-1-1,0 1 1,0 0 0,0-1-1,0 1 1,0 0-1,0-1 1,0 1 0,0-1-1,0 1 1,0-1-1,0 0 1,1 0-1,-1 1 1,0-1 0,0 0-1,0 0 1,1 0-1,-1 0 1,0 0 0,0-1-1,2 1 1,41-4-4616,-6-7-1622,0-8-4057</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0.195"/>
    </inkml:context>
    <inkml:brush xml:id="br0">
      <inkml:brushProperty name="width" value="0.025" units="cm"/>
      <inkml:brushProperty name="height" value="0.025" units="cm"/>
    </inkml:brush>
  </inkml:definitions>
  <inkml:trace contextRef="#ctx0" brushRef="#br0">189 1 21685,'-14'9'3672,"4"-4"-3026,-13 9 1008,0 1-1,1 1 1,-33 31 0,54-47-1649,0 1-1,1-1 1,-1 1 0,0-1 0,0 1 0,1 0 0,-1 0 0,0-1 0,1 1 0,-1 0 0,0 0 0,1 0 0,-1 0 0,1-1 0,-1 1 0,1 0 0,0 0 0,0 0 0,-1 0 0,1 0 0,0 0 0,0 0 0,0 0 0,0 0 0,0 0 0,0 0 0,0 0 0,0 0 0,1 2 0,0-2-3,1 0 0,-1 0 1,0-1-1,1 1 0,-1-1 0,1 1 0,0-1 1,-1 1-1,1-1 0,-1 0 0,1 0 0,-1 0 1,1 0-1,0 0 0,-1 0 0,3 0 0,9-2-11,0 0 0,0-1-1,19-5 1,5-11-241,-31 15 158,0 0 0,1 0-1,0 1 1,-1 0 0,1 0 0,1 0 0,-1 1 0,0 0 0,0 0 0,1 1 0,-1 0 0,10 0 0,-16 2 58,0 0 1,0-1-1,0 1 0,0 0 0,0 0 0,0-1 0,0 1 0,0 0 0,-1 0 0,1 0 1,0 0-1,0 0 0,-1 0 0,1 0 0,-1 0 0,1 0 0,-1 1 0,1-1 1,-1 0-1,0 0 0,0 0 0,1 1 0,-1-1 0,0 2 0,1 37-57,-2-31 52,0 9 173,0 1 0,-2-1 0,0 0-1,-2 0 1,0 0 0,-10 25 0,-55 104 1209,46-101-1199,23-44-144,-45 81 0,41-76 0,0 0 0,0 0 0,-1 0 0,0-1 0,0 0 0,0 0 0,-1 0 0,-13 8 0,19-13 0,0-1 0,0 1 0,0 0 0,0-1 0,0 1 0,0-1 0,0 1 0,-1-1 0,1 1 0,0-1 0,0 0 0,0 1 0,-1-1 0,1 0 0,0 0 0,0 0 0,-1 0 0,1 0 0,0-1 0,0 1 0,0 0 0,-1 0 0,1-1 0,0 1 0,0-1 0,0 1 0,-2-2 0,2 1 0,0-1 0,0 1 0,0-1 0,0 0 0,1 1 0,-1-1 0,1 0 0,-1 1 0,1-1 0,-1 0 0,1 0 0,0 0 0,0 0 0,0 1 0,0-1 0,0-2 0,1-6 0,0 0 0,1 1 0,0-1 0,1 1 0,0-1 0,4-8 0,7-8-71,1 2 0,1 0 0,1 0 0,1 2 0,41-39 0,121-86-699,-21 18 413,-123 88 1129,-35 40-759,-1 1 0,1-1 0,-1 1 0,1-1 0,-1 0 0,1 0 0,-1 1 0,1-1 0,-1 0 0,0 1 0,0-1 0,1 0 0,-1 0 0,0 0 0,0 1 0,0-1 0,0 0 0,0 0 1,0 0-1,0 1 0,0-1 0,0 0 0,0 0 0,0 0 0,-1 1 0,1-1 0,0 0 0,-1 0 0,1 1 0,0-1 0,-1 0 0,1 0 0,-1 1 0,1-1 0,-1 1 0,1-1 0,-1 0 0,0 1 0,1-1 0,-1 1 0,1-1 0,-1 1 0,0 0 0,0-1 0,1 1 0,-1 0 0,0-1 0,0 1 0,1 0 0,-1 0 0,0 0 0,0 0 0,0 0 0,0 0 0,1 0 0,-1 0 0,0 0 0,0 0 0,-1 0 0,-5 0-13,0 1 0,1-1 0,-1 1 0,0 0 0,0 1 0,0 0 0,1 0 0,-1 0 0,1 1 0,-1 0 0,1 0 0,0 1 0,0-1 0,1 1 0,-1 1 0,1-1 0,0 1 0,0 0 0,0 0 0,1 0 0,-1 1 0,1-1 0,1 1 0,-1 0 0,1 0 0,0 1 0,0-1 0,1 1 0,0-1 0,-3 15 0,5-20 0,0 0 0,1 0 0,-1 0 0,0 0 0,0 0 0,0 0 0,1 0 0,-1 0 0,0 0 0,1 0 0,-1 0 0,1 0 0,-1 0 0,1 0 0,0-1 0,-1 1 0,1 0 0,0 0 0,0 0 0,-1-1 0,1 1 0,0-1 0,0 1 0,0 0 0,0-1 0,0 1 0,0-1 0,0 0 0,0 1 0,0-1 0,0 0 0,0 0 0,2 1 0,43 0 0,-32-1 0,10-2 0,0-1 0,-1-1 0,1-1 0,-1-1 0,44-17 0,-39 12 0,0 2 0,1 1 0,31-5 0,-59 13 0,0 0 0,0 0 0,0-1 0,0 1 0,0 0 0,0 0 0,0 0 0,0 0 0,-1 0 0,1 0 0,0 1 0,0-1 0,0 0 0,0 0 0,0 1 0,0-1 0,-1 0 0,1 1 0,0-1 0,0 1 0,0-1 0,-1 1 0,1-1 0,0 1 0,-1-1 0,1 1 0,1 1 0,0 23 0,-2-24 0,-1 0 0,1 1 0,0-1 0,-1 0 0,1 1 0,0-1 0,0 0 0,0 1 0,0-1 0,0 0 0,0 1 0,1-1 0,-1 0 0,0 1 0,1-1 0,-1 0 0,1 0 0,-1 1 0,1-1 0,0 0 0,-1 0 0,1 0 0,0 0 0,0 0 0,0 0 0,0 0 0,0 0 0,0 0 0,0 0 0,0-1 0,0 1 0,0 0 0,0-1 0,1 1 0,-1-1 0,0 1 0,2 0 0,7-1-242,0 1-1,0-2 1,0 1-1,0-2 1,0 1-1,0-1 1,-1 0-1,1-1 1,-1-1-1,1 1 1,-1-1-1,11-7 1,6-4-2341,-1 0 0,45-38 0,-41 28-8425</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1.113"/>
    </inkml:context>
    <inkml:brush xml:id="br0">
      <inkml:brushProperty name="width" value="0.025" units="cm"/>
      <inkml:brushProperty name="height" value="0.025" units="cm"/>
    </inkml:brush>
  </inkml:definitions>
  <inkml:trace contextRef="#ctx0" brushRef="#br0">121 0 15246,'0'0'13475,"-4"11"-11708,-95 322 512,95-319-2279,0 1 0,1 0 0,0 0 0,1 0 0,0 17 0,2-32 0,0 0 0,1 1 0,-1-1 0,0 0 0,0 0 0,1 1 0,-1-1 0,0 0 0,0 0 0,1 0 0,-1 1 0,0-1 0,1 0 0,-1 0 0,0 0 0,0 0 0,1 0 0,-1 0 0,0 1 0,1-1 0,-1 0 0,0 0 0,1 0 0,-1 0 0,0 0 0,1 0 0,-1 0 0,1 0 0,-1-1 0,0 1 0,1 0 0,-1 0 0,0 0 0,0 0 0,1 0 0,-1 0 0,0-1 0,1 1 0,-1 0 0,0 0 0,0-1 0,1 1 0,14-9 0,-9 1 0,0 0 0,0-1 0,-1 0 0,0 0 0,0 0 0,-1-1 0,-1 1 0,1-1 0,-1 0 0,2-15 0,-1 7 0,-1-1 0,1-35 0,-3 60 0,0-1 0,1 1 0,-1-1 0,1 1 0,0-1 0,1 0 0,-1 1 0,1-1 0,0 0 0,0-1 0,1 1 0,0-1 0,-1 1 0,1-1 0,1 0 0,-1 0 0,1-1 0,-1 1 0,1-1 0,0 0 0,0 0 0,0-1 0,1 0 0,-1 0 0,1 0 0,10 2 0,-10-2 0,1-1 0,-1 0 0,1 0 0,-1-1 0,1 0 0,-1 0 0,0 0 0,1-1 0,-1 0 0,1 0 0,-1-1 0,0 0 0,0 0 0,0 0 0,0-1 0,0 0 0,0 0 0,-1 0 0,0-1 0,1 0 0,-1 0 0,0 0 0,8-10 0,-9 8 0,0 0 0,0 0 0,-1 0 0,0-1 0,0 0 0,0 1 0,-1-1 0,0 0 0,0 0 0,-1-1 0,1-7 0,-2 15 0,0-1 0,0 1 0,0 0 0,0 0 0,1-1 0,-1 1 0,0 0 0,0 0 0,0-1 0,0 1 0,0 0 0,-1 0 0,1-1 0,0 1 0,0 0 0,0 0 0,0-1 0,0 1 0,0 0 0,0 0 0,0 0 0,0-1 0,-1 1 0,1 0 0,0 0 0,0 0 0,0-1 0,-1 1 0,1 0 0,0 0 0,0 0 0,0 0 0,-1-1 0,1 1 0,0 0 0,0 0 0,-1 0 0,1 0 0,-11 5 0,-8 13 0,9-4 0,1 0 0,-14 27 0,21-36 0,0 0 0,0 1 0,0-1 0,0 0 0,1 0 0,0 1 0,0-1 0,1 1 0,-1-1 0,1 1 0,0-1 0,2 10 0,-1-14 0,-1 0 0,1 0 0,0 0 0,0 1 0,0-1 0,0 0 0,0 0 0,0-1 0,0 1 0,0 0 0,1 0 0,-1 0 0,0-1 0,0 1 0,1-1 0,-1 1 0,0-1 0,1 1 0,-1-1 0,1 0 0,-1 0 0,0 1 0,1-1 0,-1 0 0,1 0 0,1-1 0,41-3 0,-37 1 0,1 0 0,0-1 0,-1 0 0,0 0 0,0 0 0,0-1 0,11-11 0,-11 10 0,-1 1 0,1-1 0,0 1 0,1 1 0,-1 0 0,1 0 0,8-4 0,-14 8 0,-1 0 0,0 0 0,1 0 0,-1 0 0,0 0 0,1 0 0,-1 0 0,0 0 0,0 1 0,1-1 0,-1 0 0,0 1 0,0-1 0,0 1 0,1 0 0,-1-1 0,0 1 0,0 0 0,0-1 0,0 1 0,0 0 0,0 0 0,0 0 0,-1 0 0,1 0 0,0 0 0,1 2 0,21 41 0,-5-11 0,-17-31 0,1 0 0,-1 0 0,1 0 0,-1 0 0,1 0 0,0-1 0,0 1 0,-1 0 0,1-1 0,1 0 0,-1 1 0,0-1 0,0 0 0,0 0 0,0 0 0,1-1 0,-1 1 0,0-1 0,4 1 0,-5-1 0,1 0 0,0-1 0,0 1 0,-1-1 0,1 1 0,0-1 0,-1 0 0,1 0 0,-1 0 0,1 0 0,-1 0 0,1 0 0,-1 0 0,0 0 0,0-1 0,1 1 0,-1 0 0,0-1 0,1-2 0,3-4 0,-1 0 0,0-1 0,-1 1 0,0-1 0,0 0 0,-1 0 0,0 0 0,1-14 0,-4-5 0,0 21 0,1 1 0,-1 0 0,1 0 0,1 0 0,-1 0 0,1 0 0,0 0 0,3-10 0,-3 16 2,-1-1-1,1 1 1,0-1 0,-1 1-1,1 0 1,0-1 0,0 1-1,0 0 1,-1 0 0,1-1-1,0 1 1,0 0 0,0 0-1,-1 0 1,1 0 0,0 0-1,0 0 1,0 0-1,0 0 1,-1 1 0,1-1-1,0 0 1,0 0 0,0 1-1,23 8-120,-21-8 26,21 7-2288,6-4-6278</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2.113"/>
    </inkml:context>
    <inkml:brush xml:id="br0">
      <inkml:brushProperty name="width" value="0.025" units="cm"/>
      <inkml:brushProperty name="height" value="0.025" units="cm"/>
    </inkml:brush>
  </inkml:definitions>
  <inkml:trace contextRef="#ctx0" brushRef="#br0">166 190 18161,'0'-1'297,"0"0"0,0 0-1,0 0 1,0 0 0,0 0-1,0 0 1,0 0 0,-1 0 0,1 0-1,0 0 1,-1 1 0,1-1-1,-1 0 1,1 0 0,-1 0 0,1 0-1,-1 1 1,0-1 0,1 0-1,-1 0 1,0 1 0,1-1 0,-1 0-1,0 1 1,-2-1 0,1 0-6,0 0 0,0 0 0,-1 1 0,1 0 0,0-1 0,0 1 0,-1 0 0,1 0 1,0 0-1,-5 1 0,1 0-164,0 0 0,0 1 0,1 0 0,-1 0 0,1 0 0,-1 0 0,1 1 0,-7 5 0,5-2-108,0 1 0,0 0 0,1 1 1,-1 0-1,2 0 0,-8 12 0,11-16-22,0-1 0,1 1 0,-1 0 0,0-1 0,1 1-1,0 0 1,0 0 0,0 0 0,1 0 0,-1 0 0,1 0-1,0 0 1,0 0 0,0 0 0,1 0 0,-1 0 0,1 0-1,1 5 1,0-7 3,-1-1 0,0 1 0,1 0-1,-1-1 1,1 1 0,0-1 0,-1 0 0,1 1-1,0-1 1,0 0 0,0 0 0,0 0-1,0-1 1,0 1 0,0 0 0,0-1 0,0 1-1,1-1 1,-1 0 0,0 1 0,4-1-1,51-3 145,-39-1-75,1-1-1,-1-1 1,0 0 0,-1-1-1,0-1 1,0-1-1,0 0 1,-1-1 0,28-23-1,-19 12 216,-1-1-1,-1-1 1,-1-2-1,37-51 0,-54 69-229,-1 1-34,1-1-1,-1 1 1,0-1-1,0 0 1,-1 0-1,0-1 1,0 1-1,2-12 1,-5 18-22,0 1 0,0 0 1,0 0-1,0 0 0,0-1 0,0 1 1,0 0-1,0 0 0,-1 0 0,1 0 1,0-1-1,0 1 0,0 0 0,0 0 1,0 0-1,-1 0 0,1 0 0,0 0 1,0-1-1,0 1 0,-1 0 0,1 0 1,0 0-1,0 0 0,0 0 0,-1 0 1,1 0-1,0 0 0,0 0 0,0 0 1,-1 0-1,1 0 0,0 0 0,0 0 1,0 0-1,-1 0 0,1 0 0,0 0 1,0 0-1,0 0 0,-1 0 0,1 1 1,0-1-1,0 0 0,0 0 0,0 0 1,-1 0-1,1 0 0,0 0 0,0 1 1,0-1-1,0 0 0,0 0 0,-1 0 1,1 1-1,0-1 0,0 0 0,0 0 1,0 0-1,0 1 0,-16 15-17,0 1 0,2 1-1,0 1 1,1 0-1,0 1 1,2 0 0,-15 37-1,23-51 34,0 0 0,1 1 0,0-1-1,1 1 1,-1-1 0,1 1-1,1 0 1,-1-1 0,1 1 0,1 9-1,-1-13-9,1-1 0,0 1 0,0-1 0,0 1-1,0-1 1,0 0 0,0 1 0,0-1 0,1 0-1,0 0 1,-1 0 0,1 0 0,0 0 0,0 0 0,0 0-1,0-1 1,0 1 0,0-1 0,0 1 0,1-1-1,-1 0 1,0 0 0,1 0 0,-1 0 0,1 0 0,-1-1-1,1 1 1,4 0 0,7 1-4,0-1 0,0 0 0,1-1 0,-1 0 0,0-1 0,1-1 0,-1 0 0,19-6 0,-24 6 0,0-1 0,-1-1 0,1 1 0,-1-1 0,0-1 0,0 1 0,-1-2 0,1 1 0,-1-1 0,0 0 0,-1 0 0,1-1 0,-1 1 0,6-11 0,-6 4 0,-14 14 0,-17 19 0,23-17 0,-5 4 0,1 1 0,0-1 0,0 1 0,1 0 0,0 1 0,0-1 0,1 1 0,0 0 0,0 0 0,1 0 0,-2 14 0,5-22 0,0 0 0,1 0 0,-1 0 0,1 0 0,-1 0 0,1 0 0,-1 0 0,1 0 0,0 0 0,-1 0 0,1 0 0,0-1 0,0 1 0,0 0 0,-1 0 0,1-1 0,0 1 0,0 0 0,0-1 0,0 1 0,0-1 0,0 0 0,0 1 0,1-1 0,-1 0 0,0 1 0,0-1 0,0 0 0,0 0 0,0 0 0,0 0 0,1 0 0,-1 0 0,0-1 0,0 1 0,2-1 0,45-6 0,-42 5 0,-1 0 0,0-1 0,0 1 0,0-1 0,0 0 0,-1 0 0,1 0 0,-1-1 0,1 0 0,-1 0 0,0 0 0,-1 0 0,1 0 0,-1-1 0,0 0 0,0 0 0,0 0 0,-1 0 0,0 0 0,0 0 0,0 0 0,2-11 0,-3 9 0,0 0 0,-1 0 0,0 1 0,0-1 0,0 0 0,-1 0 0,0 0 0,0 0 0,-1 1 0,1-1 0,-2 0 0,1 1 0,-1 0 0,0-1 0,0 1 0,0 0 0,-1 1 0,-6-8 0,10 13 0,0 0 0,0-1 0,1 1 0,-1 0 0,0-1 0,0 1 0,0 0 0,0 0 0,0-1 0,0 1 0,1 0 0,-1 0 0,0-1 0,0 1 0,0 0 0,1 0 0,-1-1 0,0 1 0,0 0 0,1 0 0,-1 0 0,0 0 0,0 0 0,1-1 0,-1 1 0,0 0 0,1 0 0,-1 0 0,0 0 0,1 0 0,-1 0 0,0 0 0,0 0 0,1 0 0,-1 0 0,0 0 0,1 0 0,-1 0 0,0 0 0,1 0 0,-1 0 0,0 1 0,1-1 0,20-1 0,-19 1 0,126 4-4301,1-1-4450,-77-3-1195</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3.982"/>
    </inkml:context>
    <inkml:brush xml:id="br0">
      <inkml:brushProperty name="width" value="0.025" units="cm"/>
      <inkml:brushProperty name="height" value="0.025" units="cm"/>
    </inkml:brush>
  </inkml:definitions>
  <inkml:trace contextRef="#ctx0" brushRef="#br0">0 617 20756,'0'0'8648,"13"-9"-7410,66-50-849,135-109 752,-183 141-1022,-2-1 0,-2-1 0,0-2 0,40-61 0,-54 72-119,-28 46 0,-6 12 0,7-11 0,1 1 0,2 0 0,0 1 0,2 0 0,2 1 0,0 0 0,2 0 0,1 0 0,1 51 0,4-75-274,0 0 1,0-1-1,1 1 1,0 0-1,0-1 1,0 0-1,1 1 0,0-1 1,0 0-1,0 0 1,0-1-1,6 6 1,1 3-458,-15-18 626,-4-7 431,1 0-1,0-1 0,1 1 0,0-1 1,-6-17-1,12 27-246,0 0-1,0 0 1,0 0 0,1 0-1,-1 0 1,1-1 0,0 1 0,0 0-1,0 0 1,0 0 0,1 0-1,-1-1 1,1 1 0,0 0 0,0 0-1,0 0 1,0 0 0,0 0-1,1 0 1,-1 1 0,1-1 0,0 0-1,0 1 1,0-1 0,0 1-1,0 0 1,0 0 0,1 0 0,-1 0-1,6-4 1,0 2-79,0 0 0,1 0 0,-1 1 0,1 0 0,0 0 0,0 1 0,0 0 0,0 0 0,0 1 0,0 1 0,0-1 0,0 2 0,1-1 0,9 3 0,-15-3 0,0 1 0,0-1 0,0 1 0,0 0 0,0 1 0,0-1 0,0 1 0,-1-1 0,1 1 0,0 0 0,-1 1 0,0-1 0,1 1 0,-1-1 0,0 1 0,0 0 0,0 0 0,-1 0 0,1 1 0,-1-1 0,0 1 0,0-1 0,0 1 0,0 0 0,0-1 0,-1 1 0,0 0 0,0 0 0,0 0 0,0 0 0,-1 1 0,1 5 0,-1-2 0,0-1 0,-1 1 0,1 0 0,-2 0 0,1-1 0,-1 1 0,0-1 0,-5 13 0,37-52 0,-21 13 0,0 1 0,-1-1 0,0-1 0,-2 0 0,0 0 0,-2 0 0,0-1 0,2-26 0,-7 47 0,1-1 0,0 1 0,0-1 0,1 1 0,-1 0 0,0-1 0,0 1 0,0-1 0,0 1 0,0-1 0,0 1 0,1-1 0,-1 1 0,0 0 0,0-1 0,1 1 0,-1-1 0,0 1 0,1 0 0,-1-1 0,0 1 0,1 0 0,-1 0 0,0-1 0,1 1 0,-1 0 0,1 0 0,-1-1 0,0 1 0,1 0 0,-1 0 0,1 0 0,-1 0 0,1 0 0,-1 0 0,1 0 0,-1 0 0,1 0 0,-1 0 0,1 0 0,-1 0 0,1 0 0,-1 0 0,1 0 0,27 11 0,-7-2 0,-12-8 0,0 1 0,0-1 0,0-1 0,0 0 0,0 0 0,0-1 0,0 0 0,0 0 0,0-1 0,0-1 0,-1 1 0,1-1 0,-1-1 0,1 1 0,-1-1 0,0-1 0,-1 0 0,1 0 0,-1 0 0,0-1 0,0 0 0,-1 0 0,0-1 0,0 0 0,0 0 0,-1 0 0,0-1 0,-1 0 0,1 0 0,-2 0 0,1 0 0,-1-1 0,3-9 0,-6 17 0,3-6 0,0-1 0,-1 0 0,0 0 0,0 0 0,-1 0 0,0 0 0,0-1 0,-1 1 0,0 0 0,-2-13 0,2 20 0,-1 1 0,1-1 0,-1 1 0,1-1 0,0 1 0,-1-1 0,1 1 0,-1-1 0,1 1 0,-1 0 0,0-1 0,1 1 0,-1 0 0,1 0 0,-1-1 0,0 1 0,1 0 0,-1 0 0,0 0 0,1 0 0,-1 0 0,0-1 0,1 1 0,-1 0 0,0 1 0,1-1 0,-1 0 0,0 0 0,1 0 0,-1 0 0,1 0 0,-1 1 0,0-1 0,1 0 0,-1 1 0,1-1 0,-1 0 0,0 1 0,-22 16 0,11-3 0,0 0 0,1 1 0,1 1 0,0 0 0,1 0 0,1 1 0,0 0 0,2 0 0,0 0 0,0 1 0,2 0 0,0 1 0,2-1 0,0 0 0,0 1 0,2 0 0,0-1 0,5 26 0,-4-39 0,0-1 0,0 1 0,1-1 0,0 0 0,0 0 0,0 0 0,0 0 0,1 0 0,0 0 0,0 0 0,0-1 0,0 1 0,0-1 0,1 0 0,-1 0 0,1 0 0,0-1 0,0 1 0,0-1 0,0 0 0,0 0 0,0 0 0,1-1 0,-1 1 0,1-1 0,-1 0 0,1 0 0,0-1 0,-1 1 0,1-1 0,0 0 0,-1-1 0,1 1 0,-1-1 0,1 0 0,0 0 0,-1 0 0,0 0 0,1-1 0,-1 0 0,0 0 0,0 0 0,0 0 0,0-1 0,0 0 0,0 1 0,-1-2 0,1 1 0,5-7 0,-2-1 0,-1-1 0,0 0 0,-1 0 0,0-1 0,0 1 0,-2-1 0,0 0 0,0 0 0,-1 0 0,-1 0 0,0 0 0,0-1 0,-3-15 0,-4 9 0,5 20 0,1-1 0,0 1 0,-1 0 0,1 0 0,0-1 0,-1 1 0,1 0 0,-1 0 0,1-1 0,0 1 0,-1 0 0,1 0 0,-1 0 0,1 0 0,-1 0 0,1 0 0,-1 0 0,1 0 0,-1 0 0,1 0 0,-1 0 0,1 0 0,0 0 0,-1 0 0,1 0 0,-1 1 0,-1 0 0,1 0 0,0 0 0,-1 0 0,1 0 0,0 0 0,0 0 0,0 0 0,0 1 0,0-1 0,0 0 0,0 1 0,0-1 0,1 0 0,-1 1 0,0-1 0,1 1 0,-1-1 0,1 1 0,0 0 0,-1-1 0,1 1 0,0 1 0,0 1 0,0-1 0,0 1 0,0-1 0,0 1 0,1 0 0,-1-1 0,1 1 0,0-1 0,0 0 0,0 1 0,1-1 0,-1 0 0,1 1 0,0-1 0,-1 0 0,2 0 0,-1 0 0,0-1 0,0 1 0,4 2 0,-1-2 0,-1 1 0,1-1 0,1-1 0,-1 1 0,0-1 0,1 0 0,-1 0 0,1-1 0,-1 0 0,1 0 0,0 0 0,6 0 0,-6 0 0,0-1 0,-1 1 0,1-1 0,-1 0 0,1-1 0,-1 0 0,1 0 0,-1 0 0,1 0 0,-1-1 0,0 0 0,0 0 0,0 0 0,0-1 0,0 1 0,0-1 0,0 0 0,-1-1 0,0 1 0,0-1 0,0 0 0,0 0 0,0 0 0,-1-1 0,1 1 0,-1-1 0,-1 0 0,1 0 0,-1 0 0,1 0 0,-2 0 0,1 0 0,0-1 0,-1 1 0,0-1 0,0 1 0,-1-1 0,0-9 0,1 14 0,-1 0 0,0 0 0,0 0 0,0 0 0,0 0 0,0 0 0,0 0 0,0 0 0,0 0 0,0 0 0,-1 0 0,1 0 0,0 0 0,-1 0 0,1 0 0,-1 0 0,1 0 0,-1 0 0,1 0 0,-1 0 0,1 1 0,-3-3 0,3 3 0,-1 1 0,0-1 0,0 0 0,0 0 0,1 0 0,-1 0 0,0 1 0,0-1 0,1 0 0,-1 1 0,0-1 0,0 1 0,1-1 0,-1 1 0,0-1 0,1 1 0,-1-1 0,1 1 0,-1 0 0,1-1 0,-1 2 0,-4 4 0,1 0 0,0 0 0,0 0 0,1 0 0,-5 13 0,5-12 0,1 0 0,1 0 0,-1 1 0,1-1 0,1 0 0,-1 1 0,2 11 0,-1-17 0,0 0 0,1 0 0,-1-1 0,1 1 0,-1 0 0,1 0 0,0-1 0,0 1 0,0 0 0,0-1 0,0 1 0,0-1 0,0 1 0,0-1 0,1 0 0,-1 1 0,0-1 0,1 0 0,-1 0 0,1 0 0,-1 0 0,1 0 0,0 0 0,-1-1 0,1 1 0,0 0 0,0-1 0,0 1 0,-1-1 0,1 0 0,0 0 0,0 0 0,0 0 0,3 0 0,0 0 0,1-1 0,-1 0 0,1 0 0,-1 0 0,0-1 0,0 1 0,1-1 0,-1-1 0,-1 1 0,1-1 0,0 1 0,0-1 0,-1-1 0,0 1 0,8-8 0,-1-1 0,0-1 0,-1 0 0,0 0 0,8-16 0,-22 42 0,0 1 0,2 1 0,-2 16 0,3-28 0,1 1 0,-1-1 0,1 1 0,0-1 0,0 0 0,1 1 0,-1-1 0,1 1 0,0-1 0,-1 0 0,1 1 0,1-1 0,-1 0 0,0 0 0,1 0 0,0 0 0,0 0 0,0 0 0,2 2 0,-2-3 0,1 0 0,0 0 0,0-1 0,0 0 0,0 1 0,0-1 0,0 0 0,0 0 0,0-1 0,0 1 0,1-1 0,-1 1 0,0-1 0,0 0 0,0 0 0,1-1 0,-1 1 0,0-1 0,0 1 0,0-1 0,4-1 0,1-1 0,-1 0 0,0-1 0,0 1 0,0-1 0,-1-1 0,1 1 0,-1-1 0,0 0 0,0-1 0,-1 1 0,1-1 0,-1 0 0,-1-1 0,6-7 0,1-5 0,0 0 0,-1-1 0,14-40 0,-13 30 0,-2-2 0,-1 1 0,-2-1 0,-1 0 0,-1-1 0,-2 1 0,-2-38 0,-22 104 0,10 1 0,1 2 0,1-1 0,2 1 0,2 0 0,2 1 0,1-1 0,2 1 0,4 45 0,-2-66 0,1-1 0,0 0 0,2 0 0,7 25 0,-9-36 0,1 0 0,-1 1 0,1-1 0,0 0 0,0 0 0,0 0 0,6 5 0,-7-8 0,-1-1 0,1 1 0,0-1 0,0 1 0,-1-1 0,1 0 0,0 0 0,0 0 0,1 0 0,-1 0 0,0 0 0,0 0 0,0-1 0,1 1 0,-1-1 0,0 0 0,0 0 0,5 0 0,-6 0 0,0 0 0,0 0 0,0-1 0,0 1 0,0-1 0,0 1 0,0-1 0,0 1 0,0-1 0,0 0 0,0 1 0,0-1 0,0 0 0,-1 0 0,1 0 0,0 1 0,0-1 0,-1 0 0,1 0 0,-1 0 0,1 0 0,-1 0 0,1 0 0,-1 0 0,0-1 0,1 1 0,-1 0 0,0 0 0,0-2 0,2-40 0,-2 33 0,-1-9 0,-1 0 0,-1 0 0,-1 1 0,0-1 0,-1 1 0,-10-23 0,-54-105 0,64 136 0,1 2-12,-6-14-227,15 21 108,10 10 70,41 25-1075,-36-27-2259,1-4-3653,-10-3-2326</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4.342"/>
    </inkml:context>
    <inkml:brush xml:id="br0">
      <inkml:brushProperty name="width" value="0.025" units="cm"/>
      <inkml:brushProperty name="height" value="0.025" units="cm"/>
    </inkml:brush>
  </inkml:definitions>
  <inkml:trace contextRef="#ctx0" brushRef="#br0">44 0 23190,'-18'0'4965,"3"0"-737,8 0-3844,3 10-384,4 5 0,0 1 0,13 0 0,5-5-1826,2-6-10954</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4.898"/>
    </inkml:context>
    <inkml:brush xml:id="br0">
      <inkml:brushProperty name="width" value="0.025" units="cm"/>
      <inkml:brushProperty name="height" value="0.025" units="cm"/>
    </inkml:brush>
  </inkml:definitions>
  <inkml:trace contextRef="#ctx0" brushRef="#br0">147 0 18193,'0'0'8104,"-59"36"-7079,37 9-128,-1 13 192,2 12-289,5 5-383,10-3-161,6-6-160,21-11-64,19-14 0,19-14-704,15-13-1346,9-12-2210,-4-2-1474,1-20-6021</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5.241"/>
    </inkml:context>
    <inkml:brush xml:id="br0">
      <inkml:brushProperty name="width" value="0.025" units="cm"/>
      <inkml:brushProperty name="height" value="0.025" units="cm"/>
    </inkml:brush>
  </inkml:definitions>
  <inkml:trace contextRef="#ctx0" brushRef="#br0">120 1 18385,'0'0'3364,"-56"35"-1026,38-3-448,-3 4-97,8 3-512,4 0-480,7 1-448,2-1-289,3-1-32,14-5-1153,5-5-2050,-3-8-3011,-4-7-5926</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5.598"/>
    </inkml:context>
    <inkml:brush xml:id="br0">
      <inkml:brushProperty name="width" value="0.025" units="cm"/>
      <inkml:brushProperty name="height" value="0.025" units="cm"/>
    </inkml:brush>
  </inkml:definitions>
  <inkml:trace contextRef="#ctx0" brushRef="#br0">0 87 17617,'2'-9'2503,"-2"7"-2301,0-1 0,1 0 0,-1 0 0,1 1-1,0-1 1,0 1 0,0-1 0,0 0 0,0 1-1,0 0 1,1-1 0,-1 1 0,1 0 0,0 0-1,0 0 1,-1 0 0,1 0 0,4-2 0,-1 0 57,1 1 0,1 1 0,-1-1 0,0 1 0,0 0 0,1 0 0,0 1 0,10-1 0,29-4 450,0 3 0,50 2 0,-81 1-642,1 1 0,-1 1 1,0 1-1,0 0 0,0 0 0,-1 2 1,1-1-1,-1 2 0,0 0 1,15 10-1,-27-15-61,0 0 1,0 0 0,0 0-1,0 1 1,0-1-1,0 1 1,-1-1-1,1 1 1,-1 0 0,1 0-1,-1 0 1,1 0-1,-1 0 1,0 0-1,0 0 1,0 0 0,0 0-1,-1 0 1,1 1-1,0-1 1,-1 0-1,0 1 1,1 2-1,-2-2 57,0 0 0,0 0 0,0 0 0,0 0 0,0 0 0,-1-1-1,1 1 1,-1-1 0,0 1 0,0-1 0,0 0 0,0 1 0,0-1-1,0 0 1,-5 2 0,-7 6 359,0-1 0,-1-1 0,0 0 0,-33 11-1,35-15-229,10-4-180,0 1-1,0-1 1,0 1-1,0 0 1,0 0-1,1 0 1,-1 0-1,0 0 1,1 1-1,-1 0 1,1-1-1,-3 3 1,5-4-12,0 1 1,0-1-1,0 0 0,0 1 0,0-1 1,0 0-1,0 1 0,0-1 0,1 0 1,-1 1-1,0-1 0,0 0 0,0 1 1,1-1-1,-1 0 0,0 0 1,0 1-1,0-1 0,1 0 0,-1 0 1,0 1-1,1-1 0,-1 0 0,0 0 1,1 0-1,-1 0 0,0 1 1,1-1-1,-1 0 0,0 0 0,1 0 1,-1 0-1,0 0 0,1 0 0,-1 0 1,0 0-1,1 0 0,19 4-27,-17-4 1,-3 0 13,21 4-200,0 0 1,-1 1-1,0 1 1,36 16-1,-52-20 201,0-1 0,-1 1-1,1 0 1,-1 1 0,1-1 0,-1 1 0,0-1-1,0 1 1,0 0 0,-1 0 0,1 0 0,-1 0-1,1 1 1,-1-1 0,0 1 0,0-1 0,-1 1-1,1 0 1,-1 0 0,1 0 0,-1 0 0,-1 0-1,1 0 1,0 0 0,-1 0 0,0 0 0,0 0 0,0 0-1,-1 0 1,1 0 0,-1 0 0,-2 7 0,0-5 62,0 1 0,0-1 1,0 0-1,-1 0 1,0 0-1,-1 0 1,1-1-1,-1 0 1,0 0-1,0 0 0,-1 0 1,0-1-1,1 0 1,-10 4-1,-5 4 141,0-2 1,-1 0-1,-26 7 0,25-9-191,-1-2 0,0-1 0,0-1 0,-1-1 0,1 0 0,-43-3 0,63 0-3,0 0 0,0-1 0,0 1 0,1-1 0,-1 0 0,0 0 0,0 0 0,0 0 0,1-1 1,-1 1-1,0-1 0,1 1 0,-1-1 0,1 0 0,0 0 0,0 0 0,0 0 0,-4-5 0,5 5-31,1 1 0,-1-1 0,0 1 0,1-1 0,-1 0-1,1 1 1,-1-1 0,1 0 0,0 1 0,0-1 0,0 0 0,0 0 0,0 1 0,0-1 0,0 0 0,0 1-1,1-1 1,-1 0 0,1 1 0,-1-1 0,1 0 0,0 1 0,0-1 0,0 1 0,0-1 0,0 1 0,0 0-1,0-1 1,0 1 0,0 0 0,0 0 0,1 0 0,-1 0 0,3-2 0,8-5-2735,0 0-1,1 1 1,23-10 0,13-2-8447</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5.972"/>
    </inkml:context>
    <inkml:brush xml:id="br0">
      <inkml:brushProperty name="width" value="0.025" units="cm"/>
      <inkml:brushProperty name="height" value="0.025" units="cm"/>
    </inkml:brush>
  </inkml:definitions>
  <inkml:trace contextRef="#ctx0" brushRef="#br0">1 537 16560,'0'0'14995,"14"-6"-13970,10-4-998,-1-2 0,-1 0-1,0-1 1,0-2 0,-2 0-1,23-22 1,-8 0-27,-3-1 0,-1-2 0,-2-1 0,-1-1 0,-3-1 0,29-67 0,-49 98 0,-3 7 0,-1 0 0,1 1 0,0 0 0,0-1 0,0 1 0,0 0 0,1 0 0,0 0 0,0 1 0,0-1 0,4-4 0,-4 38 0,-5 10 0,-2 1 0,-18 74 0,12-74 0,3 1 0,-5 70 0,21 59-2744,-9-168 2179,-1 14-3144,-5-10-2608,-8-6-3794</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08:56.331"/>
    </inkml:context>
    <inkml:brush xml:id="br0">
      <inkml:brushProperty name="width" value="0.025" units="cm"/>
      <inkml:brushProperty name="height" value="0.025" units="cm"/>
    </inkml:brush>
  </inkml:definitions>
  <inkml:trace contextRef="#ctx0" brushRef="#br0">189 411 17264,'0'0'6118,"59"-27"-4709,-14 25-1024,8 0-321,3 1-352,0-4-2755,-1-7-4901</inkml:trace>
  <inkml:trace contextRef="#ctx0" brushRef="#br0" timeOffset="1">740 0 19667,'0'0'7148,"3"13"-5573,-2-11-1561,10 47 1272,11 96 0,-21-127-1107,-1 0 0,0 0 0,-2 0 0,0 0 0,0-1 1,-2 1-1,0 0 0,-1-1 0,-13 30 0,-7-1-196,-2 0 0,-2-2 0,-1-2 0,-3 0 0,-49 48 1,26-35-712,-3-3 0,-124 84 0,71-69-7653,8-15-10293</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5.786"/>
    </inkml:context>
    <inkml:brush xml:id="br0">
      <inkml:brushProperty name="width" value="0.025" units="cm"/>
      <inkml:brushProperty name="height" value="0.025" units="cm"/>
    </inkml:brush>
  </inkml:definitions>
  <inkml:trace contextRef="#ctx0" brushRef="#br0">1 4736 20435,'10'-1'-176,"780"-130"-2852,-416 62 969,12 1 944,1436-224 2401,693-93 3539,554-180-3399,-911 189-1439,7 42 143,-1315 205 89,3066-422 614,353-67 2530,-3266 476-3218,99-16 46,-501 31-150,-509 99 197,-2-3 1,0-5-1,-3-3 1,112-68 0,-176 93-96,-1-1 1,-1-1 0,0-1 0,27-29 0,-43 42-139,-1-1 0,1 0-1,-1-1 1,0 1 0,-1-1-1,1 1 1,-1-1 0,0 0 0,-1 0-1,1-1 1,-1 1 0,0-1-1,-1 1 1,0-1 0,0 1 0,0-1-1,-1 1 1,0-1 0,0 0-1,-1 1 1,1-1 0,-2 0 0,-1-9-1,1 12 6,-1 0-1,1-1 0,0 1 1,-1 0-1,0 0 1,0 0-1,0 1 0,-1-1 1,1 1-1,-1 0 0,0 0 1,0 0-1,0 0 1,0 0-1,0 1 0,-6-3 1,1 2 23,0-1 1,0 2-1,0-1 1,0 1-1,0 0 0,-1 1 1,-14 0-1,22 0-22,0 0-1,-1 0 1,1 0-1,0 0 1,0 0-1,-1 0 0,1 0 1,0-1-1,0 1 1,0-1-1,1 0 1,-1 1-1,0-1 0,1 0 1,-1 0-1,1 0 1,-1 0-1,1 0 1,0-1-1,0 1 0,0 0 1,0 0-1,0-1 1,0-3-1,-3-6-27,1 1 0,1 0 0,-3-23 0,5 10-381,-1-13-521,0 36 578,1 0 0,-1-1 0,1 1 0,-1 0 0,1-1 0,-1 1 0,0 0 0,0 0 0,0-1 0,1 1 0,-1 0-1,-1 0 1,1 0 0,0 0 0,0 0 0,0 0 0,0 1 0,-1-1 0,1 0 0,0 0 0,-1 1 0,-1-1 0,-14-5-6161</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6.130"/>
    </inkml:context>
    <inkml:brush xml:id="br0">
      <inkml:brushProperty name="width" value="0.025" units="cm"/>
      <inkml:brushProperty name="height" value="0.025" units="cm"/>
    </inkml:brush>
  </inkml:definitions>
  <inkml:trace contextRef="#ctx0" brushRef="#br0">88 261 11179,'-9'2'1932,"6"-1"-1656,-43 15 2385,44-16-2478,0 1 1,1 0-1,-1-1 1,1 1 0,-1 0-1,1 0 1,-1 0-1,1 0 1,0 0 0,-1 0-1,1 0 1,0 0-1,0 0 1,0 1-1,0-1 1,0 0 0,0 1-1,0-1 1,0 1-1,1-1 1,-1 1 0,0 0-1,1-1 1,0 1-1,-1-1 1,1 1-1,0 3 1,0-4-41,1 0-1,-1 0 1,1 0-1,-1-1 1,1 1 0,0 0-1,-1 0 1,1-1-1,0 1 1,0 0-1,-1-1 1,1 1 0,0-1-1,0 1 1,0-1-1,0 1 1,0-1 0,0 0-1,0 1 1,0-1-1,0 0 1,0 0 0,0 0-1,0 0 1,1 0-1,35 1 1835,-27-1-1319,27-1-226,0-1-1,0-2 1,0-1-1,0-3 1,-1 0-1,-1-3 1,50-20-1,-64 22-404,0-1-1,0-1 1,-1 0-1,-1-2 0,0 0 1,0-2-1,-2 0 1,0 0-1,0-2 1,-2 0-1,0-1 0,-1-1 1,13-22-1,-18 20 7,-2 5-66,-4 34-116,-2 10 138,2 0 0,2 0 1,0 0-1,2-1 0,0 0 0,2 0 1,2 0-1,0-2 0,1 1 0,2-1 1,30 41-1,-18-31-939,1-1 1,53 50-1,-49-55-2214,2-2 0,56 36-1,-3-16-8488</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1:49.216"/>
    </inkml:context>
    <inkml:brush xml:id="br0">
      <inkml:brushProperty name="width" value="0.025" units="cm"/>
      <inkml:brushProperty name="height" value="0.025" units="cm"/>
    </inkml:brush>
  </inkml:definitions>
  <inkml:trace contextRef="#ctx0" brushRef="#br0">11 11 8456,'0'0'4901,"-3"10"-4682,2-4-146,0-4-37,0-1 1,0 1-1,1 0 1,-1-1-1,1 1 1,-1 0-1,1 0 1,-1-1-1,1 1 1,0 0-1,0 0 1,0-1-1,0 1 1,0 0-1,1 0 1,-1 0 0,0-1-1,1 1 1,-1 0-1,1 0 1,0-1-1,-1 1 1,1-1-1,0 1 1,0 0-1,0-1 1,0 0-1,0 1 1,1-1-1,-1 0 1,0 1-1,1-1 1,-1 0-1,1 0 1,-1 0-1,1 0 1,-1-1-1,1 1 1,0 0-1,-1 0 1,4 0-1,22 5 684,0 0 0,0-2 0,49 2 0,90-9 289,-109 0-808,515-36 320,-178 8-370,2624-4 3597,-1891 96-2486,-607-29-907,272-23-1258,-594-11-468,-125 0-1725,-10-7-2974</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2:29.710"/>
    </inkml:context>
    <inkml:brush xml:id="br0">
      <inkml:brushProperty name="width" value="0.025" units="cm"/>
      <inkml:brushProperty name="height" value="0.025" units="cm"/>
    </inkml:brush>
  </inkml:definitions>
  <inkml:trace contextRef="#ctx0" brushRef="#br0">4551 432 11659,'0'0'-246,"7"9"-2898,23 27 2989,-22-22-70,-5 1 5280,-9-10 670,-2-11-4759,0-4-511,-1 1 1,0 0-1,-1 0 1,0 1 0,-1 1-1,1 0 1,-1 0 0,-1 1-1,1 1 1,-14-5-1,-21-7-873,-63-12-1,60 17 574,-495-159 294,437 135-482,-18-2 155,-1 5 0,-2 6 0,-147-12 0,73 24 117,-267 15 1,222 22-138,-292 65 0,264-38-55,182-33-21,-56 7 581,-237 70 1,342-79-486,0 3 0,2 1 0,0 2 0,1 1 0,1 3 0,1 1 0,1 2 0,2 2 0,-57 56 0,79-69-100,0 0 1,1 2-1,1-1 1,1 1-1,0 1 1,2 0-1,0 0 1,1 1-1,1 0 1,1 0-1,-6 33 1,10-41-54,1 1 0,0-1 0,1 1 0,0 0 0,1-1 0,0 1 0,1-1 0,1 0 1,0 0-1,0 0 0,2 0 0,-1 0 0,1-1 0,1 1 0,0-1 0,0-1 0,1 1 0,1-1 0,0 0 0,15 14 1,6 1-133,1-1 1,1-1 0,39 21 0,109 49 99,-104-55 59,41 15 55,3-4 1,1-6-1,2-5 0,2-6 0,184 25 0,645 16 287,-907-71-337,1346-3-56,-1040-24 32,672-136 0,-896 129 155,136-53 1,-188 54-3,0-3 1,135-82-1,-194 105-114,-1-1 1,0 0-1,0-1 0,-1-1 0,-1 0 0,16-20 0,-27 30-12,1-1 1,-2 1-1,1-1 1,0 1-1,-1-1 0,0 0 1,0 0-1,0 0 1,-1 0-1,1 0 0,-1 0 1,0-1-1,-1 1 1,1 0-1,-1-1 0,0 1 1,-1 0-1,1-1 1,-1 1-1,0 0 0,-1 0 1,1 0-1,-1 0 1,0 0-1,0 0 0,0 0 1,-1 0-1,-5-7 1,-5-5 11,-1 1 0,-1 1 1,0 0-1,-1 1 1,-1 0-1,0 2 1,-24-14-1,-138-65 418,5 18 163,-285-78 0,-196-7-580,601 145 6,-781-159-8,-11 60-612,676 99-491,-1 8 0,0 8 1,-209 29-1,-125 66-7646,248-41-597</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42.070"/>
    </inkml:context>
    <inkml:brush xml:id="br0">
      <inkml:brushProperty name="width" value="0.025" units="cm"/>
      <inkml:brushProperty name="height" value="0.025" units="cm"/>
    </inkml:brush>
  </inkml:definitions>
  <inkml:trace contextRef="#ctx0" brushRef="#br0">56 1 19282,'0'0'886,"-3"11"38,2-4-785,-15 57 1473,3 0 0,3 1 0,-2 67 1,12-119-1568,-1 6 96,2 1 0,0-1-1,1 0 1,7 31 0,-8-45-41,1 0 1,0 0-1,0 0 1,0 0-1,0 0 0,1-1 1,0 0-1,0 1 1,0-1-1,1 0 1,-1 0-1,1-1 0,0 1 1,0-1-1,0 0 1,1 0-1,-1 0 0,1 0 1,-1-1-1,1 0 1,0 0-1,5 1 0,17 2 154,0-1 0,0-1-1,0-2 1,0-1-1,0-1 1,0-1-1,47-10 1,-64 10-314,68-14-3643,-63 12 1896,-1 0-1,0-1 1,0-1 0,0 0 0,25-15 0,-8-4-9852</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42.416"/>
    </inkml:context>
    <inkml:brush xml:id="br0">
      <inkml:brushProperty name="width" value="0.025" units="cm"/>
      <inkml:brushProperty name="height" value="0.025" units="cm"/>
    </inkml:brush>
  </inkml:definitions>
  <inkml:trace contextRef="#ctx0" brushRef="#br0">18 31 16464,'0'0'6043,"10"-3"-4415,23-5 571,65-7 0,-74 12-1936,1 2 0,-1 1 0,47 5 0,-69-5-265,1 1 0,0-1 0,0 1 0,0 0-1,0 0 1,-1 0 0,1 0 0,0 0 0,-1 1-1,1-1 1,-1 1 0,0-1 0,1 1 0,-1 0-1,0 0 1,0 0 0,0 0 0,0 0 0,-1 1-1,4 4 1,-4-3 12,0-1-1,0 1 1,0 0-1,0 0 1,0 0-1,-1 0 0,0 0 1,0 0-1,0 1 1,0-1-1,-1 0 1,0 0-1,-1 4 1,-3 8 195,-1 1 0,0-1 1,-2-1-1,0 0 1,-16 24-1,-94 105 1586,89-112-1896,1 1 0,1 1 0,2 1-1,-32 58 1,43-56-2373,11-13-6084</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44.147"/>
    </inkml:context>
    <inkml:brush xml:id="br0">
      <inkml:brushProperty name="width" value="0.025" units="cm"/>
      <inkml:brushProperty name="height" value="0.025" units="cm"/>
    </inkml:brush>
  </inkml:definitions>
  <inkml:trace contextRef="#ctx0" brushRef="#br0">0 1 17681,'0'0'11050,"59"4"-22869</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49.001"/>
    </inkml:context>
    <inkml:brush xml:id="br0">
      <inkml:brushProperty name="width" value="0.025" units="cm"/>
      <inkml:brushProperty name="height" value="0.025" units="cm"/>
    </inkml:brush>
  </inkml:definitions>
  <inkml:trace contextRef="#ctx0" brushRef="#br0">0 328 18962,'0'0'2354,"3"-9"59,6-27 363,-7 42 476,2 34-2153,-4 321 812,24-461-1911,-13 24 0,1-130 0,-12 215 0,0 4 0,0-1 0,0 1 0,2 0 0,-1-1 0,7 23 0,-7-31 0,1-1 0,-1 0 0,1 1 0,0-1 0,0 0 0,0 0 0,0 0 0,0-1 0,1 1 0,-1 0 0,1-1 0,0 0 0,0 1 0,0-1 0,0 0 0,0 0 0,0-1 0,0 1 0,1-1 0,-1 0 0,1 0 0,-1 0 0,1 0 0,-1 0 0,1-1 0,3 1 0,4-1 0,1 0 0,-1-1 0,-1 0 0,1-1 0,0 0 0,0-1 0,0 0 0,-1 0 0,0-1 0,0-1 0,0 0 0,0 0 0,12-9 0,-13 8 0,-1 0 0,0-1 0,0 0 0,0 0 0,-1 0 0,0-1 0,0-1 0,-1 1 0,0-1 0,-1 0 0,0 0 0,0 0 0,-1-1 0,4-13 0,-7 23 0,-1 0 0,0-1 0,0 1 0,0 0 0,1 0 0,-1-1 0,0 1 0,0 0 0,0-1 0,0 1 0,0 0 0,1-1 0,-1 1 0,0 0 0,0-1 0,0 1 0,0 0 0,0-1 0,0 1 0,0 0 0,0-1 0,0 1 0,0 0 0,0-1 0,-1 1 0,1 0 0,0-1 0,0 1 0,0 0 0,0 0 0,0-1 0,-1 1 0,1 0 0,0-1 0,0 1 0,0 0 0,-1 0 0,1-1 0,0 1 0,0 0 0,-1 0 0,1 0 0,0 0 0,-1-1 0,1 1 0,-16 11 0,-15 24 0,31-34 0,-23 30 0,-18 37 0,36-59 0,0 0 0,1 0 0,0 0 0,1 0 0,0 1 0,1-1 0,0 1 0,0 0 0,0 17 0,3-23 0,0-1 0,-1 0 0,1 0 0,1 0 0,-1 0 0,0 0 0,1 0 0,0 0 0,-1 0 0,1 0 0,0-1 0,1 1 0,-1-1 0,0 1 0,1-1 0,-1 0 0,1 0 0,0 0 0,0 0 0,-1-1 0,1 1 0,0-1 0,1 0 0,-1 1 0,0-2 0,4 2 0,7 2 0,0 0 0,0-2 0,0 0 0,26 1 0,-30-4 0,1 0 0,-1 0 0,0-1 0,0-1 0,0 0 0,0 0 0,-1-1 0,1 0 0,-1 0 0,0-1 0,0-1 0,0 0 0,-1 0 0,0 0 0,0-1 0,-1 0 0,0-1 0,0 1 0,0-1 0,6-12 0,11-16 0,-2-1 0,-2-1 0,23-60 0,-29 67 0,-2-1 0,-1 0 0,-1-1 0,-2 0 0,-2-1 0,4-48 0,-10 81 0,0 1 0,0-1 0,0 0 0,0 1 0,-1-1 0,1 0 0,0 1 0,-1-1 0,1 1 0,0-1 0,-1 1 0,1-1 0,-1 1 0,1-1 0,-1 1 0,1-1 0,-1 1 0,1-1 0,-1 1 0,1 0 0,-1-1 0,0 1 0,1 0 0,-1 0 0,0 0 0,1-1 0,-1 1 0,0 0 0,1 0 0,-1 0 0,0 0 0,1 0 0,-1 0 0,0 0 0,1 0 0,-1 0 0,0 0 0,1 1 0,-1-1 0,1 0 0,-1 0 0,0 1 0,1-1 0,-1 0 0,1 1 0,-1-1 0,0 1 0,-34 17 0,12 3 0,1 0 0,1 1 0,0 1 0,2 2 0,1-1 0,1 2 0,1 0 0,1 1 0,2 1 0,0 0 0,2 1 0,1 0 0,2 1 0,0-1 0,-5 58 0,13-82 0,-1 1 0,1-1 0,1 0 0,-1 0 0,1 0 0,0 0 0,0 0 0,0 0 0,1 0 0,0 0 0,0 0 0,0-1 0,3 6 0,-3-7 0,1-1 0,0 1 0,-1 0 0,1-1 0,0 1 0,1-1 0,-1 0 0,0 0 0,1 0 0,-1-1 0,1 1 0,-1-1 0,1 0 0,0 0 0,-1 0 0,1 0 0,7 0 0,67 1-3733,-64-4 2058,0 0 1,0 0-1,-1-1 1,1-1-1,0 0 1,15-7-1,13-12-7950</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49.330"/>
    </inkml:context>
    <inkml:brush xml:id="br0">
      <inkml:brushProperty name="width" value="0.025" units="cm"/>
      <inkml:brushProperty name="height" value="0.025" units="cm"/>
    </inkml:brush>
  </inkml:definitions>
  <inkml:trace contextRef="#ctx0" brushRef="#br0">199 2 10442,'0'0'9358,"-12"-1"-4932,6 1-4133,0-1 1,-1 2 0,1-1 0,0 0 0,0 1 0,0 0 0,0 1 0,1-1-1,-1 1 1,0 0 0,0 0 0,1 1 0,0 0 0,-1 0 0,1 0-1,0 1 1,0-1 0,1 1 0,-1 0 0,-6 9 0,2-2 52,0 0 0,0 1 1,-12 25-1,19-32-280,0-1-1,0 1 1,0 0 0,0 0-1,1 0 1,0 0 0,0 0-1,0 0 1,0 0 0,1 0-1,0 1 1,0-1 0,0 0-1,2 8 1,-1-12-66,0 1 0,0-1 0,0 0 0,0 0 0,0 1 0,1-1 0,-1 0 0,0 0 0,0 0 0,1 0 0,-1 0 0,1-1 0,-1 1 0,0 0 0,1-1 0,0 1 0,-1-1 0,1 1 0,-1-1 0,1 0 0,0 0 0,-1 1 0,1-1 0,-1 0 0,1-1 0,0 1 0,-1 0 0,1 0 0,0-1 0,2 0 0,4-1 0,-1 1 0,1-1 0,-1-1 0,1 0 0,8-4 0,-2-2-44,-1 0-1,0-1 1,-1-1-1,0 0 1,0 0-1,-1-1 1,-1-1-1,0 0 1,-1 0-1,0-1 1,-1 0-1,-1 0 1,0-1-1,6-19 1,-20 58-1583,-19 44 0,18-53 683,2 0 1,0 1-1,0 0 0,2 1 0,0-1 0,1 1 0,-2 23 0,8-26-4021,9-10-2845</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0.156"/>
    </inkml:context>
    <inkml:brush xml:id="br0">
      <inkml:brushProperty name="width" value="0.025" units="cm"/>
      <inkml:brushProperty name="height" value="0.025" units="cm"/>
    </inkml:brush>
  </inkml:definitions>
  <inkml:trace contextRef="#ctx0" brushRef="#br0">101 0 11883,'0'0'14627,"-8"11"-12950,-1 3-1136,0 0 1,1 1-1,0 0 1,2 0-1,-1 1 0,-6 30 1,-1 37-279,4 0 1,2 123-1,8-205-263,0 1 0,0-1 0,0 1 0,0-1 0,0 1 0,0-1 0,0 1 0,1-1 0,-1 1 0,0-1 0,1 1 0,0-1 0,-1 0 0,1 1 0,1 1 0,-2-3 0,1 0 0,-1 1 0,1-1 0,-1 0 0,1 0 0,-1 0 0,0 0 0,1 0 0,-1 0 0,1 1 0,-1-1 0,1 0 0,-1 0 0,1 0 0,-1-1 0,1 1 0,-1 0 0,1 0 0,-1 0 0,0 0 0,1 0 0,-1-1 0,1 1 0,-1 0 0,1 0 0,-1 0 0,0-1 0,1 1 0,-1 0 0,1-1 0,2-2 0,0 0 0,-1 0 0,1 0 0,-1 0 0,1-1 0,-1 1 0,0-1 0,0 1 0,2-8 0,5-25 0,-2 0 0,-2 0 0,-1 0 0,-1-1 0,-6-70 0,-1 98 0,-2 19 0,-4 16 0,5-4 0,1-1 0,2 1 0,0 0 0,1 0 0,4 40 0,-3-60 0,0 0 0,0 0 0,0 0 0,0 0 0,1 0 0,-1 0 0,1 0 0,0 0 0,-1-1 0,1 1 0,0 0 0,0 0 0,0-1 0,0 1 0,0 0 0,0-1 0,1 1 0,-1-1 0,0 0 0,1 1 0,-1-1 0,1 0 0,0 0 0,-1 0 0,1 0 0,0 0 0,-1 0 0,1-1 0,0 1 0,0 0 0,0-1 0,0 0 0,0 1 0,0-1 0,0 0 0,0 0 0,0 0 0,0 0 0,-1 0 0,1 0 0,4-2 0,0 0 0,0 0 0,0 0 0,0 0 0,0-1 0,0 0 0,0 0 0,-1-1 0,0 0 0,1 0 0,-1 0 0,6-7 0,-2 1 0,0 0 0,0-1 0,-1 0 0,0 0 0,-1-1 0,0 0 0,9-23 0,-28 61 0,9-23 0,1 0 0,0 1 0,0-1 0,0 1 0,0-1 0,1 1 0,-1 0 0,1 0 0,0 0 0,0 0 0,0 0 0,1 0 0,-1 0 0,1 0 0,0 0 0,1 0 0,-1 0 0,1 4 0,0-7 0,0 0 0,0 0 0,0 0 0,-1 0 0,1 0 0,0-1 0,0 1 0,1 0 0,-1 0 0,0-1 0,0 1 0,0-1 0,0 1 0,0-1 0,1 0 0,-1 1 0,0-1 0,0 0 0,1 0 0,-1 0 0,1 0 0,35 0 0,-25-1 0,15 0 0,-14 0 0,0 0 0,0 1 0,1 1 0,13 2 0,-24-3 0,-1 1 0,0-1 0,0 1 0,0-1 0,0 1 0,0 0 0,0 0 0,0 0 0,0 0 0,0 0 0,0 0 0,-1 0 0,1 1 0,0-1 0,-1 1 0,1-1 0,-1 1 0,0 0 0,1-1 0,-1 1 0,0 0 0,0 0 0,0 0 0,0 0 0,0 0 0,-1 0 0,1 0 0,-1 0 0,1 0 0,0 4 0,-2 42 0,0-35 0,0 0 0,1 0 0,3 20 0,-2-33 0,-1 1 0,0-1 0,0 1 0,0-1 0,1 1 0,-1-1 0,0 0 0,1 1 0,-1-1 0,0 0 0,1 1 0,-1-1 0,0 0 0,1 1 0,-1-1 0,0 0 0,1 0 0,-1 0 0,1 1 0,-1-1 0,1 0 0,-1 0 0,1 0 0,-1 0 0,1 0 0,-1 0 0,0 0 0,1 0 0,-1 0 0,1 0 0,-1 0 0,1 0 0,-1 0 0,1 0 0,-1 0 0,1 0 0,-1 0 0,0-1 0,1 1 0,-1 0 0,1 0 0,-1-1 0,0 1 0,1 0 0,-1-1 0,1 1 0,-1 0 0,0-1 0,0 1 0,1 0 0,-1-1 0,1 0 0,19-19 0,-8 3 0,-2-1 0,0-1 0,0 0 0,-2 0 0,-1 0 0,0-1 0,-1 0 0,-1-1 0,-1 1 0,2-42 0,-6 62 0,0 0 0,0 1 0,0-1 0,0 0 0,0 0 0,0 0 0,-1 0 0,1 0 0,0 0 0,0 0 0,0 0 0,0 1 0,0-1 0,0 0 0,-1 0 0,1 0 0,0 0 0,0 0 0,0 0 0,0 0 0,0 0 0,-1 0 0,1 0 0,0 0 0,0 0 0,0 0 0,0 0 0,-1 0 0,1 0 0,0 0 0,0 0 0,0 0 0,0 0 0,0 0 0,-1-1 0,1 1 0,0 0 0,0 0 0,0 0 0,0 0 0,0 0 0,0 0 0,-1 0 0,1 0 0,0-1 0,0 1 0,0 0 0,0 0 0,0 0 0,0 0 0,0 0 0,0-1 0,0 1 0,0 0 0,0 0 0,0 0 0,-7 15 0,7-13 0,0-1 0,1 1 0,-1 0 0,0-1 0,1 1 0,-1-1 0,1 0 0,-1 1 0,1-1 0,0 1 0,0-1 0,-1 0 0,1 1 0,0-1 0,0 0 0,0 0 0,0 0 0,1 0 0,-1 0 0,0 0 0,0 0 0,1 0 0,-1 0 0,1-1 0,-1 1 0,0 0 0,1-1 0,-1 0 0,1 1 0,-1-1 0,3 1 0,2 0 0,0-1 0,0 1 0,-1-1 0,1 0 0,0 0 0,0-1 0,10-2 0,-15 3-51,0-1 0,0 1 0,0-1 1,0 1-1,0-1 0,0 1 0,0-1 0,0 0 0,0 1 0,0-1 0,-1 0 1,1 0-1,0 0 0,0 0 0,-1 0 0,1 0 0,-1 0 0,1 0 0,-1 0 1,1 0-1,-1 0 0,1 0 0,-1 0 0,0 0 0,1-3 0,-4-30-5251,-9 8-3992</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0.515"/>
    </inkml:context>
    <inkml:brush xml:id="br0">
      <inkml:brushProperty name="width" value="0.025" units="cm"/>
      <inkml:brushProperty name="height" value="0.025" units="cm"/>
    </inkml:brush>
  </inkml:definitions>
  <inkml:trace contextRef="#ctx0" brushRef="#br0">1 0 21588,'0'0'11179</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0.917"/>
    </inkml:context>
    <inkml:brush xml:id="br0">
      <inkml:brushProperty name="width" value="0.025" units="cm"/>
      <inkml:brushProperty name="height" value="0.025" units="cm"/>
    </inkml:brush>
  </inkml:definitions>
  <inkml:trace contextRef="#ctx0" brushRef="#br0">62 1 20692,'0'0'4414,"-4"13"-2652,-12 49-529,2 1 0,2-1 1,-3 94-1,15-152-1196,0 0 1,0 1-1,0-1 1,0 1 0,1-1-1,0 0 1,0 0-1,0 1 1,1-1-1,-1 0 1,1 0 0,3 5-1,-3-7-20,0-1 0,-1 1-1,1-1 1,0 1 0,0-1 0,0 0 0,0 1-1,0-1 1,0 0 0,0-1 0,0 1-1,0 0 1,1-1 0,-1 1 0,0-1-1,0 1 1,1-1 0,-1 0 0,0 0-1,1 0 1,-1 0 0,0-1 0,0 1 0,5-2-1,4-1-9,0-1-1,-1-1 1,1 0-1,-1 0 1,0-1-1,0 0 1,-1-1-1,0 0 1,0 0 0,13-16-1,-9 11-9,0 1 0,0 0-1,23-14 1,-35 24 3,0 1 0,-1 0 0,1-1 0,-1 1 0,1 0 0,0-1 0,-1 1 0,1 0 0,0-1 0,-1 1 0,1 0 0,0 0 0,0 0 0,-1 0 0,1 0 0,0 0 0,0 0 0,-1 0 0,1 0 0,0 0 0,-1 0 0,1 1 0,0-1 0,0 0 0,-1 0 0,1 1 0,-1-1 0,1 0 0,0 1 0,-1-1 0,1 1 0,-1-1 0,1 1 0,-1-1 0,1 1 0,-1-1 0,1 1 0,-1 0 0,1-1 0,-1 1 0,0-1 0,1 1 0,-1 0 0,0-1 0,0 1 0,1 0 0,-1 0 0,0-1 0,0 1 0,0 0 0,0 0 0,0-1 0,0 2 0,0 50 0,-1-37 0,1 39-219,0-54 78,1 1 0,-1-1 1,1 0-1,-1 1 0,1-1 0,-1 1 0,1-1 0,-1 0 0,1 0 0,-1 1 1,1-1-1,0 0 0,-1 0 0,1 0 0,-1 0 0,1 0 0,-1 1 0,1-1 1,0 0-1,-1 0 0,1-1 0,-1 1 0,1 0 0,0 0 0,-1 0 1,1 0-1,-1 0 0,1-1 0,-1 1 0,1 0 0,0-1 0,20-7-3775,-11 1 1087,0 0-1,-1-1 1,15-17 0,4-6-5013</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1.247"/>
    </inkml:context>
    <inkml:brush xml:id="br0">
      <inkml:brushProperty name="width" value="0.025" units="cm"/>
      <inkml:brushProperty name="height" value="0.025" units="cm"/>
    </inkml:brush>
  </inkml:definitions>
  <inkml:trace contextRef="#ctx0" brushRef="#br0">92 0 10922,'0'0'13298,"-8"10"-11178,-2 2-1718,1 1 0,0 0 0,1 1 0,0 0 0,1 0 1,1 1-1,0 0 0,1 0 0,0 0 0,1 1 0,-3 29 0,7-44-390,0-1-1,0 1 1,0-1-1,0 1 1,0-1-1,0 1 0,0-1 1,0 1-1,0-1 1,1 1-1,-1-1 0,0 1 1,0-1-1,0 1 1,1-1-1,-1 0 0,0 1 1,0-1-1,1 1 1,-1-1-1,0 0 0,1 1 1,-1-1-1,0 1 1,1-1-1,-1 0 0,1 0 1,-1 1-1,1-1 1,-1 0-1,0 0 0,2 1 1,17-6 524,-14 3-437,-1-1-1,0 1 0,0-1 1,0 0-1,0-1 1,6-5-1,-4 0-98,1 0 0,-2 0 0,1 0 0,-1-1 0,-1 0 0,0 0 0,0 0 0,-1 0 0,0-1 0,-1 1 0,0-1 0,-1 0 0,0 0 0,-1 1 0,-1-21 0,1 31 0,0 1 0,-1-1 0,1 0 0,0 1 0,0-1 1,0 0-1,0 0 0,0 1 0,0-1 0,-1 0 0,1 1 0,0-1 0,0 0 0,0 0 0,-1 1 1,1-1-1,0 0 0,0 0 0,-1 0 0,1 0 0,0 1 0,-1-1 0,1 0 0,0 0 0,0 0 0,-1 0 1,1 0-1,0 0 0,-1 0 0,1 0 0,0 0 0,-1 0 0,1 0 0,0 0 0,-1 0 0,1 0 0,0 0 1,-1 0-1,1 0 0,0 0 0,-1 0 0,1 0 0,0 0 0,0-1 0,-1 1 0,1 0 0,0 0 1,0 0-1,-1-1 0,1 1 0,0 0 0,0 0 0,-1 0 0,1-1 0,0 1 0,0 0 0,0-1 0,0 1 1,-1 0-1,1 0 0,0-1 0,0 1 0,0 0 0,0-1 0,0 1 0,0 0 0,0-1 0,0 1 0,0-1 1,-11 25-35,10-18-523,0-1-1,1 1 1,0 0 0,0 0-1,1 0 1,1 8-1,9 6-5377,-10-19 5217,1 0 0,-1 0-1,1 0 1,-1 0 0,1 0-1,-1-1 1,1 1 0,0 0-1,-1-1 1,1 1 0,0-1-1,3 1 1,16-1-12206</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1.620"/>
    </inkml:context>
    <inkml:brush xml:id="br0">
      <inkml:brushProperty name="width" value="0.025" units="cm"/>
      <inkml:brushProperty name="height" value="0.025" units="cm"/>
    </inkml:brush>
  </inkml:definitions>
  <inkml:trace contextRef="#ctx0" brushRef="#br0">99 65 15951,'0'-10'3999,"-1"-28"469,1 37-4363,0 1 0,0-1 0,0 1 0,0-1 0,1 1 0,-1-1 0,0 1 0,0-1 0,0 1 0,0-1 0,-1 1 0,1-1 0,0 1 0,0-1 0,0 1 0,0-1 0,0 1 0,-1-1 0,1 1 0,0-1 0,0 1 0,-1-1 0,1 1 0,0 0 0,-1-1 0,1 1 0,0-1 0,-1 1 0,1 0 0,-1-1 0,1 1 0,-1 0 0,1 0 0,-1-1 0,1 1 0,-1 0 1,1 0-1,-1 0 0,1 0 0,-1-1 0,1 1 0,-1 0 0,1 0 0,-1 0 0,-15 15 1431,5 5-1328,1 2 1,0-1 0,2 1 0,1 1-1,1 0 1,0-1 0,2 2 0,1-1-1,-1 38 1,4-58-209,0 1 0,-1-1 0,2 1 0,-1-1 0,0 1 0,1-1 0,0 1 0,-1-1 0,1 1 0,1-1 0,-1 1 0,0-1 0,1 0 0,0 0 0,-1 0 0,1 0 0,1 0 0,-1 0 0,0-1 0,5 5 0,-4-5 0,0-1 0,0 1 0,0-1 0,1 0 0,-1 0 0,0 0 0,0 0 0,1-1 0,-1 0 0,0 1 0,1-1 0,-1 0 0,0 0 0,1-1 0,-1 1 0,0-1 0,1 0 0,-1 0 0,0 0 0,0 0 0,0 0 0,5-4 0,35-24 0,-38 24 0,1 1 0,0-1 0,-1 1 0,2 1 0,-1-1 0,0 1 0,1 0 0,13-5 0,-19 9 0,0 0 0,0-1 0,-1 1 0,1 0 0,0-1 0,-1 1 0,1 0 0,-1 0 0,1 0 0,-1-1 0,1 1 0,-1 0 0,0 0 0,1 0 0,-1 0 0,0 0 0,0 0 0,0 0 0,0 0 0,0 0 0,0 0 0,0 0 0,0 0 0,0 0 0,0 0 0,-1 1 0,-1 32 0,-3-2 0,-4 42 0,9-74 2,0 0 1,0 1-1,0-1 0,0 0 0,1 1 1,-1-1-1,0 0 0,0 1 1,0-1-1,1 0 0,-1 0 0,0 1 1,0-1-1,1 0 0,-1 0 1,0 1-1,1-1 0,-1 0 0,0 0 1,1 0-1,-1 0 0,0 1 1,1-1-1,-1 0 0,0 0 1,1 0-1,-1 0 0,0 0 0,1 0 1,-1 0-1,0 0 0,1 0 1,-1 0-1,0 0 0,1 0 0,-1 0 1,0 0-1,1-1 0,-1 1 1,0 0-1,1 0 0,-1 0 0,0 0 1,1-1-1,-1 1 0,0 0 1,1 0-1,-1-1 0,0 1 0,0 0 1,0 0-1,1-1 0,-1 1 1,0 0-1,0-1 0,19-15-642,-3-9-2996,0-2-3288,2-6-4361</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1.964"/>
    </inkml:context>
    <inkml:brush xml:id="br0">
      <inkml:brushProperty name="width" value="0.025" units="cm"/>
      <inkml:brushProperty name="height" value="0.025" units="cm"/>
    </inkml:brush>
  </inkml:definitions>
  <inkml:trace contextRef="#ctx0" brushRef="#br0">20 119 18257,'0'0'7405,"8"4"-4368,-4-2-2871,0 0 0,-1-1 1,1 1-1,0-1 0,0 0 0,0 0 0,0 0 0,0-1 1,0 1-1,0-1 0,0 0 0,0 0 0,0 0 0,0-1 1,0 1-1,0-1 0,0 0 0,0 0 0,-1-1 0,1 1 0,0-1 1,-1 1-1,5-4 0,47-39-66,-51 40-102,0 0 1,-1 0-1,1 0 0,-1 0 1,0 0-1,0-1 0,0 1 1,-1-1-1,0 0 0,0 0 1,2-6-1,-4 10 2,0 0 0,0 1 0,0-1 0,0 0 0,-1 1 0,1-1 0,0 0 0,0 0 0,0 1 0,-1-1 0,1 1 0,0-1 0,-1 0 0,1 1 0,-1-1 0,1 1 0,-1-1 0,1 1 0,-1-1 0,1 1 0,-1-1 0,1 1 0,-1-1 0,0 1 0,1 0 0,-1-1 0,1 1 0,-1 0 0,0 0 0,0 0 0,1-1 0,-1 1 0,0 0 0,1 0 0,-1 0 0,0 0 0,1 0 0,-1 0 0,0 0 0,0 0 0,1 1 0,-1-1 0,0 0 0,1 0 0,-1 0 0,0 1 0,-1 0 0,-37 11 0,28-6 0,1 1 0,-1 0 0,1 0 0,0 1 0,1 0 0,0 1 0,0 0 0,1 0 0,0 1 0,1 0 0,0 1 0,1-1 0,0 1 0,0 1 0,1-1 0,0 1 0,1 0 0,1 0 0,0 0 0,-1 14 0,3-23-66,1-1 0,0 1 0,1-1 0,-1 1 1,0-1-1,1 1 0,-1-1 0,1 0 0,0 1 0,0-1 0,0 0 0,0 1 1,0-1-1,1 0 0,-1 0 0,0 0 0,1 0 0,0 0 0,-1 0 0,1-1 1,0 1-1,0 0 0,0-1 0,0 0 0,0 1 0,1-1 0,-1 0 0,0 0 0,0 0 1,1 0-1,-1-1 0,4 2 0,4-1-897,-1 1-1,1-1 1,-1-1-1,1 0 1,0 0-1,-1-1 1,14-2 0,30-13-13019</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3.021"/>
    </inkml:context>
    <inkml:brush xml:id="br0">
      <inkml:brushProperty name="width" value="0.025" units="cm"/>
      <inkml:brushProperty name="height" value="0.025" units="cm"/>
    </inkml:brush>
  </inkml:definitions>
  <inkml:trace contextRef="#ctx0" brushRef="#br0">18 0 18001,'-1'13'7108,"-4"8"-4281,-2 15-2363,4 2 59,1 1 1,5 52-1,-3-89-529,1 0 1,-1 0 0,0 0 0,1 1 0,-1-1-1,1 0 1,-1 0 0,1 0 0,0 0-1,0 0 1,0 0 0,0 0 0,1 0 0,-1 0-1,0 0 1,1-1 0,-1 1 0,4 2-1,-3-3-8,-1 0-1,1 0 1,0-1-1,0 1 1,-1-1-1,1 0 1,0 1-1,0-1 1,0 0-1,-1 0 1,1 0-1,0 0 1,0 0-1,0-1 0,0 1 1,-1 0-1,1-1 1,2 0-1,3-2-67,-1 0-1,1-1 1,-1 1-1,0-1 0,0-1 1,0 1-1,-1-1 1,1 0-1,8-11 1,-3 2-1398,-1-1 0,0-1 0,-1 1 0,14-33 1,-31 87 2142,5-24-511,0-1 0,0 0 0,2 1 0,0 0 0,1 26-1,0-40-243,0 0 0,1 1 0,-1-1 0,0 0 0,1 1 0,-1-1 0,1 0 0,-1 0 0,1 1-1,0-1 1,-1 0 0,1 0 0,0 0 0,0 0 0,0 0 0,0 0 0,0 0 0,0 0 0,0 0 0,0-1 0,0 1-1,1 0 1,-1-1 0,0 1 0,0-1 0,1 1 0,-1-1 0,0 1 0,1-1 0,-1 0 0,3 0 0,22 2-5012</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3.445"/>
    </inkml:context>
    <inkml:brush xml:id="br0">
      <inkml:brushProperty name="width" value="0.025" units="cm"/>
      <inkml:brushProperty name="height" value="0.025" units="cm"/>
    </inkml:brush>
  </inkml:definitions>
  <inkml:trace contextRef="#ctx0" brushRef="#br0">38 1 20307,'0'0'7308,"-3"12"-5818,-5 16-701,-13 53 1091,19-74-1770,1 1 1,0 0-1,0 0 0,1-1 1,0 1-1,0 0 0,1 0 1,1 8-1,-1-14-110,0-1 0,0 0 0,-1 1 0,1-1 0,0 0 0,1 0 0,-1 0 0,0 0 0,0 0 0,0 0 0,1 0 0,-1 0 0,0 0 0,1 0 0,-1-1 0,1 1 0,-1-1 0,1 1 0,-1-1 0,1 0 0,-1 1 0,1-1 0,-1 0 0,1 0 0,-1 0 0,1 0 0,0 0 0,-1 0 0,2-1 0,3 1 0,1-1 0,-1 0 0,0-1 0,0 1 0,0-1 0,8-4 0,-5 1 0,0-1 0,0-1 0,-1 0 0,1 0 0,-2-1 0,1 1 0,12-18 0,22-23 0,-42 102-85,-10 51-1459,9-59-8107</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4.008"/>
    </inkml:context>
    <inkml:brush xml:id="br0">
      <inkml:brushProperty name="width" value="0.025" units="cm"/>
      <inkml:brushProperty name="height" value="0.025" units="cm"/>
    </inkml:brush>
  </inkml:definitions>
  <inkml:trace contextRef="#ctx0" brushRef="#br0">1 58 4901,'0'0'11760,"8"-7"-7932,-1 1-3266,0 1 0,0 0 0,0 0 0,1 1 0,-1 0 0,1 0 0,0 1 0,0 0 0,1 0 0,-1 1 0,0 0 0,1 1 0,15-1 0,-14 1-227,0 1 0,-1 0-1,1 0 1,0 1 0,0 1-1,-1-1 1,14 5 0,-21-5-276,1 1 1,0-1 0,-1 1 0,1-1-1,-1 1 1,1 0 0,-1 0 0,0 0-1,1 0 1,-1 0 0,0 0 0,-1 1-1,1-1 1,0 1 0,-1-1-1,1 1 1,-1 0 0,0 0 0,0 0-1,0-1 1,0 1 0,0 0 0,-1 0-1,1 0 1,-1 0 0,0 0 0,0 0-1,-1 4 1,1 2-60,-1 0 0,-1-1 0,0 1 0,0 0 0,-1-1 0,0 1 0,0-1 0,-1 0 0,0 0 0,-1-1 0,-6 10 0,-11 13 0,-36 37 0,20-24 0,13-16 0,15-17 0,1 0 0,0 0 0,0 1 0,1 0 0,1 1 0,0 0 0,0 0 0,1 0 0,-5 15 0,11-25 0,0-1 0,0 1 0,0-1 0,0 1 0,0 0 0,0 0 0,0-1 0,0 1 0,1-1 0,-1 1 0,1 0 0,-1-1 0,1 1 0,0-1 0,-1 1 0,1-1 0,0 1 0,0-1 0,0 0 0,0 1 0,0-1 0,1 0 0,-1 0 0,0 0 0,0 0 0,1 0 0,-1 0 0,1 0 0,-1 0 0,1-1 0,-1 1 0,1 0 0,-1-1 0,1 1 0,0-1 0,-1 0 0,1 0 0,2 1 0,11 1 0,-1-1 0,1 0 0,22-2 0,-19 1 0,13-1-3,-1-1-1,1-2 1,-1-1 0,0-1-1,-1-1 1,1-2 0,35-15-1,-35 4-1207,-21 5-2219,-11-2-3657,-14-3-4124</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4.366"/>
    </inkml:context>
    <inkml:brush xml:id="br0">
      <inkml:brushProperty name="width" value="0.025" units="cm"/>
      <inkml:brushProperty name="height" value="0.025" units="cm"/>
    </inkml:brush>
  </inkml:definitions>
  <inkml:trace contextRef="#ctx0" brushRef="#br0">1 6 19859,'0'0'8264,"78"0"-7784,-35 0-448,3 0-1890,2-1-2882,-1-3-3716</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4.695"/>
    </inkml:context>
    <inkml:brush xml:id="br0">
      <inkml:brushProperty name="width" value="0.025" units="cm"/>
      <inkml:brushProperty name="height" value="0.025" units="cm"/>
    </inkml:brush>
  </inkml:definitions>
  <inkml:trace contextRef="#ctx0" brushRef="#br0">140 1 20628,'0'0'2546,"-8"2"-384,0 1-1915,0 0-1,0 0 1,0 1-1,0 0 1,1 1-1,0-1 1,0 2-1,0-1 1,0 1 0,1 0-1,-10 11 1,13-13-232,-1 1 1,1-1-1,0 1 1,0-1-1,0 1 1,0 0-1,1 0 0,0 0 1,0 1-1,0-1 1,1 0-1,0 1 1,0-1-1,0 1 1,0-1-1,1 1 1,0-1-1,0 1 1,1 0-1,0-1 1,1 6-1,-1-8-11,0-1 0,1 0 0,0 1 0,-1-1 0,1 0 0,0 0 0,0 0 0,0 0 0,0 0 0,0-1 0,1 1 0,-1-1 0,0 1 0,1-1 0,-1 0 0,1 0 0,-1 0 0,1 0 0,0 0 0,0-1 0,-1 1 0,1-1 0,0 1 1,0-1-1,-1 0 0,4-1 0,2 1 5,0 0 1,0 0 0,0-1 0,0-1 0,0 1 0,0-1 0,-1 0 0,9-4 0,-7 1 43,0-1 1,0 0 0,-1 0-1,0-1 1,0 0 0,-1 0-1,0-1 1,0 0-1,-1 0 1,0 0 0,0-1-1,-1 0 1,0 0 0,0 0-1,-1-1 1,-1 0 0,0 0-1,0 0 1,3-20 0,-6 30-48,0 0 1,0-1 0,0 1-1,0 0 1,0 0 0,0 0-1,0 0 1,0 0 0,0-1 0,0 1-1,0 0 1,0 0 0,0 0-1,0 0 1,0-1 0,0 1-1,0 0 1,0 0 0,0 0-1,0 0 1,0 0 0,0-1-1,0 1 1,0 0 0,0 0 0,0 0-1,-1 0 1,1 0 0,0-1-1,0 1 1,0 0 0,0 0-1,0 0 1,0 0 0,0 0-1,-1 0 1,1 0 0,0 0-1,0 0 1,0 0 0,0 0-1,0 0 1,-1-1 0,1 1 0,0 0-1,0 0 1,0 0 0,0 0-1,-1 0 1,1 0 0,0 0-1,0 1 1,-9 6 101,-6 15-37,10-13-85,0 0 0,1 1 0,0-1 0,1 1-1,0 0 1,1 0 0,0 0 0,0 0-1,1 0 1,1 0 0,0 19 0,1-28-74,-1 0 1,0 0 0,1 1 0,-1-1 0,1 0 0,-1 0-1,1 0 1,0 0 0,-1 0 0,1 0 0,0 0 0,0 0-1,0 0 1,0 0 0,0 0 0,0 0 0,0-1 0,0 1-1,0 0 1,0-1 0,0 1 0,0-1 0,0 1 0,1-1-1,-1 1 1,0-1 0,0 0 0,1 0 0,-1 0 0,0 0-1,0 0 1,1 0 0,-1 0 0,0 0 0,0 0 0,1 0-1,-1-1 1,0 1 0,2-1 0,1 0-430,1 0 1,-1-1-1,0 1 0,0-1 1,0 0-1,0 0 0,0 0 0,0-1 1,6-4-1,12-19-3940,1-8-2387</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5.051"/>
    </inkml:context>
    <inkml:brush xml:id="br0">
      <inkml:brushProperty name="width" value="0.025" units="cm"/>
      <inkml:brushProperty name="height" value="0.025" units="cm"/>
    </inkml:brush>
  </inkml:definitions>
  <inkml:trace contextRef="#ctx0" brushRef="#br0">89 15 19667,'0'0'2284,"-8"13"220,-5 10-1539,1 1 0,0 0-1,2 0 1,1 1 0,2 1-1,-8 35 1,14-51-829,0 0-1,0 0 1,1 1-1,0-1 1,1 0-1,0 0 0,5 16 1,-5-23-121,0 0 0,0-1-1,0 1 1,0-1 0,1 1 0,-1-1 0,1 0 0,0 1 0,0-1-1,0 0 1,0 0 0,0 0 0,0-1 0,0 1 0,1 0-1,-1-1 1,0 0 0,1 1 0,0-1 0,-1 0 0,1 0 0,0-1-1,-1 1 1,1 0 0,0-1 0,0 0 0,-1 1 0,1-1-1,0 0 1,0-1 0,5 0 0,-1 0-15,1-1 0,0-1 0,-1 1 0,1-1 0,-1-1 0,0 1 0,0-1 0,0 0 0,-1-1 0,1 0 0,-1 0 0,0 0 0,-1 0 0,6-8 0,-2 5 0,0-1 0,0 2 0,1-1 0,18-11 0,-27 19 0,-1 0 0,0 0 0,1 0 0,-1 0 0,0 0 0,0 1 0,1-1 0,-1 0 0,0 0 0,1 0 0,-1 0 0,0 0 0,0 0 0,1 1 0,-1-1 0,0 0 0,0 0 0,1 0 0,-1 1 0,0-1 0,0 0 0,0 0 0,0 1 0,1-1 0,-1 0 0,0 0 0,0 1 0,0-1 0,0 0 0,0 0 0,0 1 0,0-1 0,0 0 0,0 1 0,1-1 0,-1 0 0,0 1 0,-1-1 0,1 0 0,0 0 0,0 1 0,0-1 0,0 0 0,0 1 0,0-1 0,0 0 0,0 1 0,-2 17 0,-20 43-236,19-54 95,-1 1-1,1-1 0,0 1 0,0 0 0,1 0 0,0 0 0,0 1 1,1-1-1,0 0 0,1 0 0,1 15 0,-1-23-28,0 0-1,0 0 0,1 1 1,-1-1-1,0 0 0,1 0 1,-1 0-1,0 1 0,1-1 1,-1 0-1,0 0 1,1 0-1,-1 0 0,0 0 1,1 0-1,-1 0 0,1 0 1,-1 0-1,0 0 0,1 0 1,-1 0-1,0 0 1,1 0-1,-1 0 0,0 0 1,1 0-1,-1-1 0,0 1 1,1 0-1,-1 0 0,0 0 1,1-1-1,-1 1 0,0 0 1,1 0-1,-1-1 1,0 1-1,0 0 0,0 0 1,1-1-1,13-11-4156,3-13-3904</inkml:trace>
  <inkml:trace contextRef="#ctx0" brushRef="#br0" timeOffset="1">480 1 13933,'0'0'16560,"-24"74"-15247,12-26-352,2 5-961,-1 1 0,7 0 0,2-1 0,2-4 0,0-2 0,2-7 0,2-8 0,-1-11 0,0-10-6086</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5.818"/>
    </inkml:context>
    <inkml:brush xml:id="br0">
      <inkml:brushProperty name="width" value="0.025" units="cm"/>
      <inkml:brushProperty name="height" value="0.025" units="cm"/>
    </inkml:brush>
  </inkml:definitions>
  <inkml:trace contextRef="#ctx0" brushRef="#br0">1 0 18770,'0'0'10799,"3"10"-9614,15 88-64,-17-96-1107,0 1-1,0-1 0,0 0 1,0 0-1,0 0 0,0 0 1,0 0-1,1 0 0,-1 0 1,1-1-1,0 1 0,-1 0 0,1-1 1,0 0-1,0 1 0,0-1 1,0 0-1,0 0 0,0 0 1,1 0-1,-1 0 0,0 0 1,0-1-1,1 1 0,-1-1 1,0 0-1,1 1 0,-1-1 0,0 0 1,1 0-1,-1-1 0,0 1 1,1 0-1,3-2 0,6-1 58,0 1 0,0-2 0,0 0 0,-1 0 0,16-9 0,14-10-71,-28 14 0,-1 2 0,1-1 0,1 2 0,-1-1 0,1 2 0,0 0 0,0 1 0,19-4 0,-32 9 0,1-1 0,-1 0 0,1 0 0,0 0 0,-1 1 0,1-1 0,-1 1 0,1-1 0,-1 1 0,0 0 0,1 0 0,-1-1 0,0 1 0,1 0 0,-1 0 0,0 0 0,0 1 0,0-1 0,0 0 0,0 0 0,0 0 0,0 1 0,0-1 0,0 1 0,-1-1 0,1 0 0,-1 1 0,1-1 0,-1 1 0,1-1 0,-1 1 0,0 0 0,0-1 0,0 3 0,2 9 0,-1 1 0,0 0 0,-2 15 0,0-8 0,1-18 0,0 0 0,0 0 0,1 0 0,-1 0 0,1 0 0,-1-1 0,1 1 0,0 0 0,0 0 0,0-1 0,1 1 0,1 3 0,-2-5 0,0-1 0,0 1 0,0 0 0,0-1 0,0 1 0,0-1 0,0 1 0,0-1 0,0 1 0,0-1 0,0 0 0,0 1 0,0-1 0,0 0 0,1 0 0,-1 0 0,0 0 0,0 0 0,0 0 0,0 0 0,0 0 0,1 0 0,-1-1 0,0 1 0,0 0 0,0-1 0,0 1 0,0-1 0,0 1 0,0-1 0,0 0 0,0 1 0,0-1 0,0 0 0,1-1 0,11-9 0,0-1 0,-1 0 0,12-14 0,-18 17 0,1 0 0,0 1 0,1 0 0,0 1 0,0 0 0,0 0 0,1 1 0,0 0 0,0 0 0,1 1 0,14-6 0,-10 13-2525,-13-2 2068,-1 1 0,1 0 0,-1 0 1,0 0-1,1 0 0,-1-1 0,0 1 0,0 0 1,0 0-1,0 0 0,0 0 0,0 0 0,0 0 1,0 0-1,0 0 0,0-1 0,0 1 0,0 0 0,-1 0 1,0 1-1,-4 10-10231</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6.163"/>
    </inkml:context>
    <inkml:brush xml:id="br0">
      <inkml:brushProperty name="width" value="0.025" units="cm"/>
      <inkml:brushProperty name="height" value="0.025" units="cm"/>
    </inkml:brush>
  </inkml:definitions>
  <inkml:trace contextRef="#ctx0" brushRef="#br0">0 50 17008,'0'0'8840,"17"-50"-6341,-7 50-2019,2 7-512,7 9-32,3 3-1633,3 0-2948,1-1-4964</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6.535"/>
    </inkml:context>
    <inkml:brush xml:id="br0">
      <inkml:brushProperty name="width" value="0.025" units="cm"/>
      <inkml:brushProperty name="height" value="0.025" units="cm"/>
    </inkml:brush>
  </inkml:definitions>
  <inkml:trace contextRef="#ctx0" brushRef="#br0">105 0 16592,'0'0'10159,"-10"5"-8766,6-2-1329,-40 21 1130,42-22-1087,-1-1-1,1 1 0,0 0 0,0 0 1,0-1-1,0 1 0,0 1 1,1-1-1,-1 0 0,1 0 0,-1 1 1,1-1-1,0 0 0,0 1 1,0 0-1,0-1 0,0 1 0,-1 5 1,3-7-120,-1 0 0,1 0 0,0 1 1,-1-1-1,1 0 0,0 0 0,-1 0 1,1 0-1,0 0 0,0 0 0,0 0 0,0 0 1,0 0-1,0 0 0,0 0 0,1-1 1,-1 1-1,0-1 0,0 1 0,1-1 1,-1 1-1,0-1 0,0 1 0,1-1 0,1 0 1,45 10-1250,-31-7 720,-12-2 507,1 1-1,0 0 1,-1 0-1,1 1 0,-1 0 1,0 0-1,0 0 1,7 5-1,-11-7 86,0 0 1,0-1-1,-1 1 1,1 0-1,0 0 1,0-1 0,-1 1-1,1 0 1,0 0-1,-1 0 1,1 0-1,-1 0 1,1 0-1,-1 0 1,1 0-1,-1 0 1,0 1-1,0-1 1,1 0-1,-1 0 1,0 0-1,0 0 1,0 0-1,0 0 1,0 1-1,-1-1 1,1 0-1,0 0 1,0 0-1,-1 0 1,1 0-1,-1 0 1,1 0-1,-1 0 1,1 0-1,-1 0 1,0 0-1,1 0 1,-1 0-1,0-1 1,0 1-1,0 0 1,1 0-1,-1-1 1,0 1-1,0 0 1,0-1 0,0 1-1,0-1 1,0 1-1,-2-1 1,-8 6 60,-1 0 1,-1-1-1,1-1 1,-1 0-1,1 0 1,-1-1 0,0-1-1,-1-1 1,-22 1-1,36-2-179,0 0 1,0 0-1,-1 0 0,1 0 0,0 0 0,0 0 0,-1 0 1,1 0-1,0 0 0,0 0 0,0 0 0,-1 0 0,1 0 1,0 0-1,0 0 0,-1 0 0,1 0 0,0 0 0,0 0 0,0 0 1,-1-1-1,1 1 0,0 0 0,0 0 0,0 0 0,0 0 1,-1-1-1,1 1 0,0 0 0,0 0 0,0 0 0,0-1 1,0 1-1,0 0 0,-1 0 0,1 0 0,0-1 0,0 1 1,0 0-1,0 0 0,0-1 0,0 1 0,0 0 0,0 0 0,0-1 1,0 1-1,8-14-3280,15-11-3360,4-1-2859</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6.880"/>
    </inkml:context>
    <inkml:brush xml:id="br0">
      <inkml:brushProperty name="width" value="0.025" units="cm"/>
      <inkml:brushProperty name="height" value="0.025" units="cm"/>
    </inkml:brush>
  </inkml:definitions>
  <inkml:trace contextRef="#ctx0" brushRef="#br0">119 0 22325,'0'0'6855,"-10"7"-4880,2-2-1841,0 1 1,1 1-1,0-1 0,0 1 1,0 1-1,1-1 0,0 1 1,1 0-1,-1 0 0,2 1 1,-7 13-1,-10 46-134,19-63 0,1 1 0,0-1 0,0 1 0,1 0 0,0-1 0,0 1 0,0-1 0,1 1 0,0 0 0,2 8 0,-2-12-1,0 0-1,0-1 1,1 1 0,-1-1 0,0 1-1,1-1 1,-1 0 0,1 1 0,0-1-1,-1 0 1,1 0 0,0 0-1,0 0 1,-1 0 0,1-1 0,0 1-1,0-1 1,0 1 0,0-1 0,0 1-1,0-1 1,3 0 0,54 0-151,-38-1 18,-16 0 49,1 1 0,0 0 1,-1 1-1,1-1 0,0 1 0,-1 0 1,1 0-1,9 4 0,-13-3 116,0-1 1,-1 1-1,1-1 1,-1 1-1,1-1 1,-1 1-1,0 0 0,0 0 1,0-1-1,0 1 1,0 0-1,0 0 1,0 0-1,-1 0 0,1 0 1,-1 0-1,1 1 1,-1-1-1,0 0 0,0 0 1,0 0-1,0 0 1,0 0-1,0 0 1,-1 1-1,0 2 0,0 1-23,-1-1-1,0 1 1,0-1-1,0 0 0,-1 0 1,1 0-1,-1 0 1,0 0-1,-1 0 0,1-1 1,-1 0-1,0 0 1,0 0-1,0 0 1,-1 0-1,1-1 0,-1 0 1,0 0-1,0 0 1,0 0-1,0-1 0,0 0 1,-1 0-1,1 0 1,-1-1-1,1 0 0,-1 0 1,0 0-1,1-1 1,-12 0-1,15-1-139,1 1 0,-1 0 0,1-1 0,-1 1 0,1-1-1,-1 0 1,1 1 0,-1-1 0,1 0 0,-1 0 0,1 0 0,0 0 0,-1 0 0,1-1 0,0 1 0,0 0-1,0 0 1,0-1 0,0 1 0,0-1 0,1 1 0,-1-1 0,0 1 0,1-1 0,-1 1 0,1-1 0,-1 1-1,1-1 1,0 0 0,0 1 0,0-1 0,0 0 0,0 1 0,0-1 0,0 0 0,0 1 0,1-1 0,-1 0-1,2-2 1,-1-2-852,0 1-1,1 0 0,0 0 0,0-1 0,0 1 0,1 0 1,-1 1-1,1-1 0,1 0 0,5-7 0,10-3-12814</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7.254"/>
    </inkml:context>
    <inkml:brush xml:id="br0">
      <inkml:brushProperty name="width" value="0.025" units="cm"/>
      <inkml:brushProperty name="height" value="0.025" units="cm"/>
    </inkml:brush>
  </inkml:definitions>
  <inkml:trace contextRef="#ctx0" brushRef="#br0">62 81 21845,'0'0'5642,"9"0"-2924,0 0-2290,1-1 1,-1 0-1,1-1 1,12-3-1,-20 4-419,0 1 0,-1-1 1,1 1-1,0-1 0,0 1 0,-1-1 0,1 0 1,0 0-1,-1 0 0,1 0 0,-1 0 0,1 0 0,-1 0 1,0-1-1,0 1 0,1 0 0,-1-1 0,0 1 1,0-1-1,0 1 0,0-1 0,0 0 0,-1 1 1,1-1-1,-1 0 0,1 0 0,-1 0 0,1 1 0,-1-1 1,0 0-1,0 0 0,0 0 0,0 0 0,0 1 1,0-1-1,-1-3 0,0 4-7,0-1 0,0 1 0,0 0 0,0-1 0,0 1 0,0 0 0,-1 0 0,1 0 0,0 0 0,-1 0 0,1 0 0,-1 1 0,1-1 0,-1 0 0,1 1 0,-1-1 0,0 1 0,1-1 0,-1 1 0,0 0 0,1 0 0,-1 0 0,0 0 0,1 0 0,-3 0 0,-1 0 1,0 0 1,0 1-1,0-1 1,0 1-1,0 0 1,0 0-1,-7 3 1,6 0-4,0-1 0,0 2 0,1-1 0,0 0 0,0 1 0,0 0 0,1 1 0,-1-1 0,1 1 0,0-1 0,1 1 0,-1 0 0,1 1 0,1-1 0,-1 0 0,1 1 0,0 0 0,0-1 0,1 1 0,0 0 0,0 0 0,1 0 0,0 8 0,1-13-42,0 0-1,-1-1 1,1 1 0,0 0-1,0 0 1,1 0-1,-1-1 1,0 1 0,1 0-1,-1-1 1,0 1 0,1-1-1,0 0 1,-1 0 0,1 1-1,0-1 1,0 0 0,0 0-1,0-1 1,0 1-1,-1 0 1,1-1 0,1 1-1,-1-1 1,0 1 0,2-1-1,60 4-2981,-55-4 2286,26 0-5385,-1 0-3379</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7.597"/>
    </inkml:context>
    <inkml:brush xml:id="br0">
      <inkml:brushProperty name="width" value="0.025" units="cm"/>
      <inkml:brushProperty name="height" value="0.025" units="cm"/>
    </inkml:brush>
  </inkml:definitions>
  <inkml:trace contextRef="#ctx0" brushRef="#br0">70 0 16528,'0'0'12860,"-9"1"-12081,5-1-718,0 0 0,0 0 0,1 1 0,-1-1 0,0 1 0,0 0 0,1 0-1,-7 3 1,8-3-57,1 0 0,0 1 0,-1-1 0,1 0 0,0 0 0,-1 0 0,1 1 0,0-1 0,0 1 0,0-1-1,0 1 1,1-1 0,-1 1 0,0-1 0,1 1 0,-1 0 0,1 0 0,-1-1 0,1 1 0,0 0 0,0 0 0,-1-1 0,1 1 0,1 0-1,-1 0 1,0-1 0,0 1 0,1 2 0,0-2-59,0-1 0,-1 1 1,1-1-1,0 0 0,0 1 0,0-1 0,0 0 0,0 1 1,1-1-1,-1 0 0,0 0 0,1 0 0,-1 0 0,0 0 0,1 0 1,-1 0-1,1-1 0,0 1 0,-1-1 0,1 1 0,-1-1 1,3 1-1,44 8-1764,-38-8 1061,30 2-1804,-32-4 2352,0 1-1,0 1 1,0-1 0,0 2-1,0-1 1,0 1-1,0 0 1,-1 0 0,10 5-1,-16-7 358,-1 1 0,1-1-1,-1 1 1,1-1 0,-1 1 0,0-1 0,1 1-1,-1-1 1,1 1 0,-1-1 0,0 1 0,0 0-1,1-1 1,-1 1 0,0 0 0,0-1 0,0 1-1,1 0 1,-1-1 0,0 1 0,0 0 0,0-1-1,0 1 1,0 0 0,-1-1 0,1 1-1,0 0 1,0-1 0,0 1 0,-1 0 0,1-1-1,0 1 1,0-1 0,-1 1 0,1 0 0,-1-1-1,1 1 1,0-1 0,-1 1 0,1-1 0,-1 1-1,1-1 1,-1 0 0,0 1 0,1-1-1,-2 1 1,-27 19 1618,14-12-1586,-1-1-1,0 0 1,0-2-1,0 1 1,-1-2 0,0 0-1,0-1 1,-33 1-1,50-4-288,-1 0-1,1 0 1,0 0 0,-1 0-1,1 0 1,-1-1 0,1 1-1,0 0 1,-1 0 0,1 0-1,0-1 1,0 1 0,-1 0-1,1 0 1,0-1 0,-1 1-1,1 0 1,0-1 0,0 1-1,0 0 1,-1-1 0,1 1-1,0-1 1,0 1 0,0 0-1,0-1 1,0 1 0,0-1-1,0 1 1,0 0 0,0-1-1,0 1 1,0-1 0,0 1-1,0 0 1,0-1 0,0 1-1,0-1 1,0 1 0,0 0-1,1-1 1,-1 1 0,0 0-1,0-1 1,0 1 0,1 0-1,-1-1 1,0 1 0,0 0-1,1 0 1,-1-1 0,0 1-1,1 0 1,-1 0 0,1-1-1,15-19-5684,7 4-2143</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7.954"/>
    </inkml:context>
    <inkml:brush xml:id="br0">
      <inkml:brushProperty name="width" value="0.025" units="cm"/>
      <inkml:brushProperty name="height" value="0.025" units="cm"/>
    </inkml:brush>
  </inkml:definitions>
  <inkml:trace contextRef="#ctx0" brushRef="#br0">68 0 22325,'0'0'9796,"-9"5"-9214,-30 19-518,38-23-64,-1-1 0,1 1 0,0 0 0,0 0 0,0-1 0,0 1 0,0 0 0,0 0 0,0 0 0,0 0 0,0 0 0,0 1 0,0-1 0,1 0 0,-1 0 0,0 0 0,1 1 0,-1-1 0,1 0 0,0 1 0,-1-1 0,1 0 0,0 1 0,0-1 0,0 1 0,0-1 0,0 0 0,0 1 0,0-1 0,1 3 0,0-3 0,-1 0 0,1 1 0,0-1 0,0 0 0,0 0 0,0 0 0,0 0 0,1 0 0,-1 0 0,0 0 0,0 0 0,1 0 0,-1-1 0,0 1 0,1-1 0,-1 1 0,1-1 0,-1 1 0,1-1 0,-1 0 0,1 1 0,1-1 0,32 0 0,1-2 0,-1-1 0,42-9 0,-36 4 0,78-2 0,-117 10-43,-1 0 1,0 0-1,0 0 0,1 0 1,-1 1-1,0-1 1,0 0-1,1 1 0,-1-1 1,0 1-1,0-1 0,0 1 1,0 0-1,0 0 1,0-1-1,0 1 0,0 0 1,0 0-1,0 0 0,0 0 1,0 0-1,0 1 1,0-1-46,0 0 1,-1 1-1,1-1 1,0 0-1,0 0 1,0 0-1,0-1 1,1 1-1,-1 0 1,0 0-1,0 0 1,0-1-1,1 1 1,-1-1-1,0 1 1,1-1-1,-1 1 1,3-1 0,14 1-3237,-1 0 1,1-1 0,29-5 0,-9-3-3195</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8.466"/>
    </inkml:context>
    <inkml:brush xml:id="br0">
      <inkml:brushProperty name="width" value="0.025" units="cm"/>
      <inkml:brushProperty name="height" value="0.025" units="cm"/>
    </inkml:brush>
  </inkml:definitions>
  <inkml:trace contextRef="#ctx0" brushRef="#br0">65 160 13965,'0'0'14467,"-10"5"-13767,-29 19-295,38-23-400,0 0-1,0-1 1,0 1-1,0 0 1,0 0-1,0 0 1,0 0 0,0-1-1,1 1 1,-1 0-1,0 1 1,1-1-1,-1 0 1,0 0-1,1 0 1,-1 0-1,1 0 1,0 1-1,-1 1 1,1-2-32,0-1 0,1 1 1,-1 0-1,0-1 0,1 1 0,-1 0 1,1-1-1,-1 1 0,0-1 0,1 1 1,-1-1-1,1 1 0,0-1 0,-1 1 1,1-1-1,-1 1 0,1-1 0,0 0 0,-1 1 1,1-1-1,0 0 0,-1 1 0,2-1 1,40 6-1846,-33-7 1683,1-1 1,-1 0 0,0 0-1,0-1 1,0 0-1,0-1 1,0 0 0,-1 0-1,0-1 1,0 0 0,0 0-1,0-1 1,7-7 0,8-8 412,0-2 0,30-38 0,-47 53-55,0 1 0,0-1 0,-1 0 0,0-1 0,6-15 0,-46 54 2901,28-22-2834,0 0-1,0 0 1,1 1-1,0-1 1,1 1 0,0 1-1,1-1 1,0 1-1,0-1 1,1 1 0,0 1-1,0-1 1,2 0-1,-2 20 1,3-28-262,1 1 0,-1-1 0,1 1 0,0-1 0,0 0-1,0 0 1,0 1 0,0-1 0,1 0 0,-1 0 0,1 0 0,-1 0 0,1-1 0,0 1 0,-1 0 0,1-1-1,0 1 1,0-1 0,0 1 0,1-1 0,-1 0 0,0 0 0,0 0 0,1 0 0,-1-1 0,0 1 0,1 0 0,-1-1-1,1 0 1,4 1 0,8 0-180,-1 0 0,1 0 0,27-4-1,-32 2 222,0-2 0,0 1-1,0-1 1,0-1-1,-1 0 1,10-5-1,-14 7 19,-1 0 0,1 0 1,-1-1-1,0 0 0,0 0 0,0 0 0,0 0 0,0-1 0,-1 0 0,0 1 0,1-1 0,-2 0 0,1-1 0,3-4 0,-6 8-26,0 1-1,0-1 0,1 1 1,-1-1-1,0 1 0,0-1 1,0 1-1,0-1 0,0 1 1,0-1-1,0 1 1,0 0-1,0-1 0,0 1 1,0-1-1,0 1 0,0-1 1,0 1-1,-1-1 0,1 1 1,0-1-1,0 1 0,0-1 1,-1 1-1,1 0 0,0-1 1,-1 1-1,1 0 0,0-1 1,-1 1-1,1 0 1,0-1-1,-1 1 0,-19-3 344,-21 14 120,38-10-470,1 1 0,0-1 0,0 1 0,-1 0 0,1-1 0,0 1 0,1 0 0,-1 0 0,0 0 0,1 0 0,-1 1 0,1-1 0,-1 0 0,1 1 0,0-1 0,0 1 0,0-1 0,0 4 0,1-4 0,0-1 0,0 0 0,0 1 0,0-1 0,1 0 0,-1 1 0,0-1 0,1 0 0,-1 0 0,1 0 0,0 1 0,-1-1 0,1 0 0,0 0 0,0 0 0,0 0 0,-1 0 0,1 0 0,0 0 0,0 0 0,0-1 0,1 1 0,-1 0 0,0-1 0,0 1 0,0 0 0,1-1 0,-1 1 0,0-1 0,0 0 0,1 0 0,-1 1 0,0-1 0,1 0 0,-1 0 0,0 0 0,3 0 0,31 3 0,50-2 0,-73-1 0,0-1 0,-1-1 0,0 1 0,1-2 0,-1 0 0,0 0 0,0-1 0,15-7 0,-23 9 0,0 0 0,0-1 0,0 0 0,0 1 0,0-1 0,0 0 0,-1-1 0,1 1 0,-1 0 0,3-7 0,-4 8 0,0 0 0,0 0 0,0-1 0,1 1 0,-1 0 0,1 0 0,-1 0 0,1 0 0,-1 1 0,1-1 0,0 0 0,0 1 0,0-1 0,0 1 0,0 0 0,0-1 0,1 1 0,-1 0 0,0 0 0,1 1 0,-1-1 0,0 0 0,1 1 0,-1 0 0,1-1 0,4 1 0,70 6 0,-60-3 0,0-1 0,0-1 0,0 0 0,0-2 0,31-4 0,-46 5 0,0 0 0,0-1 0,-1 1 0,1-1 0,0 0 0,0 0 0,-1 0 0,1 1 0,0-1 0,-1-1 0,1 1 0,-1 0 0,0 0 0,1-1 0,-1 1 0,0 0 0,0-1 0,0 1 0,1-1 0,-2 0 0,1 1 0,0-1 0,0 0 0,0 0 0,-1 1 0,1-1 0,-1 0 0,0 0 0,1 0 0,-1 0 0,0 0 0,0 1 0,0-1 0,-1-2 0,1 3 0,0 0 0,-1 1 0,1-1 0,0 0 0,-1 1 0,1-1 0,-1 0 0,1 1 0,-1-1 0,1 1 0,-1-1 0,1 1 0,-1-1 0,1 1 0,-1 0 0,0-1 0,1 1 0,-1 0 0,0-1 0,0 1 0,1 0 0,-1 0 0,0-1 0,1 1 0,-1 0 0,0 0 0,0 0 0,1 0 0,-1 0 0,0 0 0,0 0 0,1 1 0,-1-1 0,0 0 0,0 0 0,1 0 0,-1 1 0,0-1 0,1 0 0,-1 1 0,-1 0 0,-26 17 0,26-15-43,-1 1 0,1-1 0,0 1-1,1 0 1,-1-1 0,1 1 0,-1 0 0,1 0 0,0 0 0,1 1 0,-1-1-1,1 0 1,0 0 0,0 0 0,0 0 0,0 0 0,1 1 0,-1-1 0,1 0-1,0 0 1,1 0 0,-1 0 0,1-1 0,3 7 0,-3-6-264,1 0 0,0-1-1,0 1 1,0-1 0,0 0 0,1 0 0,-1 0 0,1-1 0,0 1-1,0-1 1,0 0 0,0 0 0,0 0 0,8 2 0,32 7-12105</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9.635"/>
    </inkml:context>
    <inkml:brush xml:id="br0">
      <inkml:brushProperty name="width" value="0.025" units="cm"/>
      <inkml:brushProperty name="height" value="0.025" units="cm"/>
    </inkml:brush>
  </inkml:definitions>
  <inkml:trace contextRef="#ctx0" brushRef="#br0">292 67 19250,'0'0'1815,"-11"-3"-144,10 3-1624,-6-3 145,0 1-1,0 0 1,-1 1-1,1 0 1,0 0 0,-1 0-1,1 1 1,-1 0-1,1 1 1,-1 0-1,1 0 1,0 0 0,-1 1-1,1 0 1,-12 5-1,4 2 101,0 0-1,1 1 1,0 1-1,1 0 1,-12 14-1,19-19-67,1 0 1,-1 0-1,2 1 1,-1-1-1,1 1 0,0 0 1,0 0-1,1 0 0,0 1 1,0-1-1,1 1 1,0 0-1,-1 9 0,3-17-210,0 1 0,0 0 0,0-1 0,0 1 0,0 0-1,0-1 1,0 1 0,0 0 0,0-1 0,1 1 0,-1 0-1,0-1 1,0 1 0,1-1 0,-1 1 0,0 0 0,1-1-1,-1 1 1,1-1 0,-1 1 0,1-1 0,-1 1 0,1-1-1,-1 0 1,1 1 0,-1-1 0,1 1 0,-1-1 0,1 0-1,0 0 1,-1 1 0,2-1 0,29 0 176,-22-1-152,1-2 0,0 1 1,-1-1-1,12-6 1,-1-2 6,-1-1 0,0-1 0,-1-1 0,30-29 0,-38 32-23,0 0-1,0 0 0,-1-1 0,0-1 0,-1 0 0,-1 0 1,0 0-1,7-18 0,-11 5 67,-3 26-93,-1 0 1,1-1-1,0 1 1,-1 0-1,1 0 1,0 0 0,-1 0-1,1 0 1,0-1-1,-1 1 1,1 0-1,0 0 1,-1 0 0,1 0-1,-1 0 1,1 0-1,0 0 1,-1 1-1,1-1 1,0 0 0,-1 0-1,1 0 1,-1 0-1,1 0 1,0 0-1,-1 1 1,1-1 0,0 0-1,0 0 1,-1 1-1,1-1 1,0 0 0,-1 0-1,1 1 1,-6 4-61,1 0 1,0 0-1,1 0 1,-1 0 0,-4 8-1,-1 2 81,1 0-1,1 0 1,0 1 0,1 0-1,1 0 1,0 1-1,1-1 1,1 1 0,1 0-1,0 1 1,2-1-1,-1 22 1,2-38-1,1 1-1,-1-1 1,0 0-1,1 0 1,-1 1 0,1-1-1,0 0 1,-1 0-1,1 0 1,0 0-1,-1 0 1,1 0 0,0 0-1,0 0 1,0 0-1,0 0 1,0 0 0,0-1-1,0 1 1,0 0-1,1-1 1,-1 1-1,0-1 1,0 1 0,0-1-1,1 0 1,-1 1-1,0-1 1,1 0-1,-1 0 1,0 0 0,0 0-1,1 0 1,-1 0-1,0 0 1,1 0 0,-1-1-1,0 1 1,2-1-1,4 0 43,-1-1-1,1 0 0,-1 0 0,1 0 0,-1-1 1,8-5-1,-1 0-53,0-1 0,-1-1-1,0 0 1,-1-1 0,0 0 0,-1 0 0,0-2 0,-1 1-1,-1-1 1,1 0 0,-2-1 0,0 1 0,-1-1 0,0-1-1,-1 0 1,5-23 0,-12 30-3,-6 17 0,-7 20 0,9-15 0,1 1 0,0 0 0,2 0 0,-1 1 0,2-1 0,0 1 0,1-1 0,1 28 0,0-42 0,0 0 0,0 1 0,1-1 0,-1 0 0,0 0 0,1 0 0,-1 0 0,0 0 0,1 0 0,-1 0 0,1 0 0,0 0 0,-1 0 0,1 0 0,0-1 0,-1 1 0,1 0 0,0 0 0,0 0 0,0-1 0,0 1 0,0-1 0,0 1 0,0-1 0,2 2 0,-1-2 0,1 1 0,-1-1 0,1 0 0,-1 0 0,1 0 0,-1 0 0,1 0 0,-1-1 0,1 1 0,-1-1 0,3 0 0,3-2 0,0 0 0,0-1 0,0 1 0,-1-1 0,0-1 0,7-5 0,-3 1 0,0-1 0,0-1 0,-1 1 0,-1-2 0,0 1 0,-1-1 0,0-1 0,0 1 0,-2-2 0,1 1 0,-2 0 0,5-17 0,-20 68 0,6-25 0,0-1 0,0 1 0,2-1 0,-1 1 0,2 0 0,0 0 0,0 0 0,1 0 0,1 0 0,2 14 0,-3-25 2,1 1 1,0-1-1,0 0 0,0 0 1,1 0-1,-1 0 0,0 0 1,1 0-1,0 0 0,-1 0 1,1 0-1,0-1 0,0 1 1,0-1-1,0 1 0,0-1 1,0 0-1,0 1 0,0-1 1,1-1-1,-1 1 0,0 0 1,1 0-1,-1-1 0,1 1 1,-1-1-1,0 0 0,1 0 1,-1 0-1,1 0 0,-1 0 0,1 0 1,-1-1-1,1 1 0,-1-1 1,0 0-1,1 0 0,2-1 1,3-1-49,1 0 1,-1-1 0,0 0-1,0 0 1,0-1-1,0 0 1,-1-1 0,0 1-1,8-9 1,-9 8-865,-1-2 0,1 1-1,-1-1 1,6-13 0,9-36-7351,-10 12-281</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7:59.995"/>
    </inkml:context>
    <inkml:brush xml:id="br0">
      <inkml:brushProperty name="width" value="0.025" units="cm"/>
      <inkml:brushProperty name="height" value="0.025" units="cm"/>
    </inkml:brush>
  </inkml:definitions>
  <inkml:trace contextRef="#ctx0" brushRef="#br0">60 0 16720,'0'0'6801,"-6"12"-4612,-4 14-1056,1 0 1,1 1-1,2 0 1,0 0-1,-3 48 1,7-13-1083,3 0 0,3 0 1,2 0-1,17 76 0,-19-118-51,-4-15 0,1 1 0,0-1 0,1 0 0,-1 1 0,1-1 0,4 7 0,-1-55-2146,-7 19 2053,-1 1 0,-1-1 1,0 1-1,-13-35 0,10 35 206,0 0 0,2 0 0,1 0 0,-3-37 0,8 59-97,0 0-1,1 0 0,-1 1 1,0-1-1,0 1 1,0-1-1,1 1 0,-1-1 1,0 1-1,0 0 0,1 0 1,-1-1-1,0 1 0,1 0 1,-1 0-1,0 0 1,0 0-1,3 1 0,27 0-654,5 4-2835,13 1-7812,-18-5-1895</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0.586"/>
    </inkml:context>
    <inkml:brush xml:id="br0">
      <inkml:brushProperty name="width" value="0.025" units="cm"/>
      <inkml:brushProperty name="height" value="0.025" units="cm"/>
    </inkml:brush>
  </inkml:definitions>
  <inkml:trace contextRef="#ctx0" brushRef="#br0">100 0 17136,'0'0'2808,"-8"6"427,1-2-2734,0 1 0,0 1 0,0-1 0,1 1 0,0 0 0,0 1 0,1-1 0,0 1 0,0 0 0,0 1 0,1-1 0,0 1 0,1 0 0,0-1 0,0 2 0,0-1 0,1 0 0,-1 13 0,3-18-510,0 1 1,0-1 0,1 0-1,-1 1 1,1-1 0,0 0-1,0 0 1,0 1-1,0-1 1,1 0 0,-1 0-1,1 0 1,0-1 0,0 1-1,0 0 1,3 3 0,48 41-714,-16-14 235,-31-26 302,0 1 1,0 1-1,-1-1 1,0 1-1,-1 0 1,0 0-1,0 0 1,-1 0-1,0 1 1,0-1-1,1 16 1,-3-22 252,0 1 0,-1-1 1,0 1-1,1 0 0,-1-1 0,0 1 1,-1 0-1,1-1 0,-1 1 0,1 0 1,-1-1-1,0 1 0,0-1 0,-1 1 1,1-1-1,-1 0 0,0 0 0,0 1 1,0-1-1,0 0 0,0 0 1,-1-1-1,1 1 0,-1-1 0,0 1 1,1-1-1,-1 0 0,0 0 0,-1 0 1,1 0-1,0 0 0,-1-1 0,-4 2 1,6-2-20,0-1 0,0 1 0,1-1 1,-1 0-1,0 1 0,0-1 0,0 0 1,0 0-1,1 0 0,-1-1 0,0 1 1,0 0-1,0-1 0,1 1 0,-1-1 1,0 1-1,1-1 0,-1 0 0,0 0 1,1 0-1,-1 0 0,1 0 0,-2-1 1,1-1-28,0 0 1,0 0-1,0 0 1,0 0-1,0 0 1,1 0-1,0 0 1,-1 0-1,1-1 1,0 1-1,0-5 1,-1-11-107,0 0 0,1 0 0,4-31 0,-3 40 105,2-2-216,-1 0 1,2 0-1,-1 0 1,2 0-1,-1 0 0,2 1 1,-1-1-1,2 1 1,0 0-1,0 1 1,0 0-1,10-12 1,-13 19 210,0-1 0,1 0 1,-1 1-1,1-1 0,0 1 0,-1 0 1,1 0-1,1 1 0,-1-1 1,0 1-1,1 0 0,-1 0 1,1 0-1,-1 1 0,1 0 0,0 0 1,0 0-1,0 0 0,0 1 1,-1-1-1,1 1 0,0 1 1,0-1-1,0 1 0,0 0 0,0 0 1,-1 0-1,1 0 0,0 1 1,-1 0-1,1 0 0,5 4 1,-6-4 5,0 1 0,1-1 0,-1-1 0,1 1 0,-1 0 1,1-1-1,0 0 0,-1 0 0,1 0 0,0-1 1,0 0-1,-1 0 0,1 0 0,9-2 0,-3-1 211,0 0 1,0-1-1,-1 0 0,16-9 0,-16 7-262,0 1 1,0 1-1,1 0 0,-1 0 0,1 1 1,10-2-1,-20 5 10,0-1 0,0 1 0,0 0 0,0 0 0,0 0 0,0 0 0,0 0 0,0 1 0,0-1 0,0 0 0,0 0 0,0 1 0,0-1 0,0 1 0,0-1 0,0 1 0,0-1 0,0 1 0,-1-1 0,1 1 0,0 0 0,0-1 0,-1 1 0,1 0 0,1 1 0,9 27 161,-11-26-204,0-1 0,0 0 0,1 1 1,-1-1-1,1 0 0,0 0 0,-1 1 0,1-1 1,0 0-1,1 0 0,-1 0 0,0 0 0,0 0 0,1 0 1,-1-1-1,1 1 0,0 0 0,-1-1 0,1 1 1,0-1-1,0 0 0,0 1 0,0-1 0,0 0 0,3 1 1,4-2-1210,0 1 1,0-2-1,0 1 1,0-1-1,0-1 0,0 0 1,0 0-1,0 0 1,-1-1-1,1-1 1,-1 1-1,0-1 1,0-1-1,12-8 1,13-8-9354</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0.930"/>
    </inkml:context>
    <inkml:brush xml:id="br0">
      <inkml:brushProperty name="width" value="0.025" units="cm"/>
      <inkml:brushProperty name="height" value="0.025" units="cm"/>
    </inkml:brush>
  </inkml:definitions>
  <inkml:trace contextRef="#ctx0" brushRef="#br0">48 143 11115,'0'0'10436,"-4"8"-7847,-3 4-1851,2-4-279,0 0-1,0 1 0,1 0 1,0 0-1,1 0 0,0 0 1,0 0-1,-2 15 0,6-23-458,-1 0 0,1 0 0,-1 0 0,1-1 0,-1 1 0,1 0 0,0-1 0,-1 1 0,1 0 0,0-1 0,0 1 0,-1-1 0,1 1-1,0-1 1,0 1 0,0-1 0,0 0 0,0 0 0,-1 1 0,1-1 0,0 0 0,0 0 0,0 0 0,0 0 0,0 0 0,0 0-1,0 0 1,0 0 0,0 0 0,1-1 0,34-3-147,-25 0 32,1-1-1,-1 0 1,0-1-1,-1 0 1,1 0 0,13-12-1,54-51-1062,-67 58 1136,0-1 0,-1 1 0,10-17 0,-16 23 286,-1 0 1,0 0-1,0-1 1,-1 1-1,0-1 0,0 0 1,0 0-1,-1 0 1,0 0-1,0 0 1,0-6-1,-1 11-215,0 1 0,0 0 0,0-1 0,0 1 0,0 0 0,0-1 0,0 1 0,0 0 0,-1-1 0,1 1 0,0 0 0,0-1 0,0 1 0,-1 0 0,1-1 0,0 1 0,-1 0 0,1 0 0,0-1 0,0 1 0,-1 0 0,1 0 0,0 0 0,-1 0 0,1-1 0,0 1 0,-1 0 0,1 0 0,-1 0 0,1 0 0,0 0 0,-1 0 0,1 0 0,0 0 0,-1 0-1,1 0 1,-1 0 0,1 0 0,0 0 0,-1 0 0,1 0 0,0 0 0,-1 1 0,1-1 0,0 0 0,-1 0 0,1 0 0,0 1 0,-1-1 0,1 0 0,0 0 0,0 1 0,-1-1 0,1 0 0,0 0 0,0 1 0,-1-1 0,-19 16 212,10-5-140,1 1 1,1 0-1,0 0 0,0 0 0,-8 22 1,13-27-73,0 0 1,1 0 0,0 0 0,0 0 0,0 0 0,1 0-1,0 1 1,1-1 0,0 0 0,0 1 0,0-1 0,1 0-1,2 9 1,-3-14-90,1 0 1,0 0-1,0 0 0,0 0 1,0 0-1,0-1 0,1 1 1,-1 0-1,1-1 0,-1 1 1,1-1-1,-1 1 0,1-1 1,0 0-1,-1 0 0,1 1 1,0-1-1,0 0 0,0-1 0,0 1 1,2 0-1,29 5-3597,-2-5-3390</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1.757"/>
    </inkml:context>
    <inkml:brush xml:id="br0">
      <inkml:brushProperty name="width" value="0.025" units="cm"/>
      <inkml:brushProperty name="height" value="0.025" units="cm"/>
    </inkml:brush>
  </inkml:definitions>
  <inkml:trace contextRef="#ctx0" brushRef="#br0">164 120 13229,'0'0'11573,"-10"2"-10537,2 0-1012,-1 1 0,1 0 0,0 0 0,0 1 0,0 1 0,0-1 0,1 1 0,0 0 0,0 1 0,0-1 0,1 1 0,-1 1 0,1-1 0,1 1 0,-1 0 0,1 1 0,-6 12 0,7-13 0,0 0 1,1 1-1,0-1 0,0 1 0,-2 10 0,5-17-1,0 0 0,0 0-1,-1 0 1,1 0 0,0 1-1,0-1 1,0 0 0,0 0-1,0 0 1,1 0 0,-1 0-1,0 0 1,0 0 0,1 0-1,-1 0 1,1 0 0,-1 0-1,0-1 1,1 1 0,0 0-1,-1 0 1,1 0 0,0 0-1,-1-1 1,1 1 0,0 0-1,0-1 1,-1 1 0,1 0-1,0-1 1,0 1 0,0-1-1,0 1 1,0-1 0,0 0-1,0 1 1,0-1 0,0 0-1,0 0 1,0 0 0,0 0-1,0 0 1,0 0 0,0 0-1,0 0 1,0 0 0,0 0-1,0 0 1,0-1 0,0 1-1,1-1 1,9-1 96,-1-1-1,1-1 1,-1 0 0,0 0 0,0-1-1,-1 0 1,1-1 0,-1 0-1,0 0 1,10-11 0,8-7-99,42-50-1,-59 63 12,0-1-1,-1 0 1,-1 0-1,1-1 1,-2 0-1,0 0 0,-1-1 1,0 0-1,4-16 1,-10 30-27,1 0 0,-1 0 0,0-1 1,0 1-1,0 0 0,0 0 0,0 0 0,0 0 1,0 0-1,0-1 0,0 1 0,1 0 1,-1 0-1,0 0 0,0-1 0,0 1 0,0 0 1,0 0-1,0 0 0,0 0 0,0-1 1,0 1-1,0 0 0,0 0 0,0 0 0,0-1 1,-1 1-1,1 0 0,0 0 0,0 0 1,0 0-1,0-1 0,0 1 0,0 0 0,0 0 1,0 0-1,0 0 0,-1 0 0,1 0 0,0-1 1,0 1-1,0 0 0,0 0 0,-1 0 1,1 0-1,0 0 0,0 0 0,0 0 0,0 0 1,-1 0-1,1 0 0,0 0 0,0 0 1,0 0-1,-11 9 152,-9 19 139,11-9-44,1 0 0,1 1 0,0-1 0,2 2 0,0-1-1,1 0 1,1 1 0,1 0 0,1 0 0,3 32 0,-2-51-248,1 0 0,-1 0 0,1 0-1,0 0 1,0 0 0,0 0 0,0 0 0,1 0 0,-1 0 0,0 0-1,1-1 1,-1 1 0,1-1 0,0 1 0,-1-1 0,1 1 0,0-1-1,0 0 1,0 0 0,0 0 0,0 0 0,0 0 0,0-1 0,0 1-1,0 0 1,0-1 0,1 0 0,-1 1 0,0-1 0,0 0 0,1 0-1,-1 0 1,0-1 0,3 0 0,4 1-5,-1-1-1,1 0 1,-1-1-1,1 0 1,-1 0-1,0-1 1,13-6-1,-11 4 3,0-1 0,0 0 0,-1 0 0,0-1 0,-1-1 0,1 1 0,-1-1 0,0 0 0,-1-1 0,0 0 0,-1 0 0,0-1 0,0 0 0,-1 0 0,0 0 0,-1 0 0,0-1 0,0 0 0,-1 0 0,-1 0 0,0 0 0,1-12 0,-3 22 0,0 0 0,0 1 0,0-1 0,0 0 0,0 1 0,0-1 0,0 0 0,0 1 0,0-1 0,0 0 0,0 1 0,0-1 0,0 1 0,-1-1 0,1 0 0,0 1 0,0-1 0,-1 1 0,1-1 0,0 0 0,-1 1 0,1-1 0,-1 1 0,1 0 0,-1-1 0,1 1 0,-1-1 0,1 1 0,-1-1 0,1 1 0,-1 0 0,1 0 0,-1-1 0,0 1 0,1 0 0,-1 0 0,0 0 0,1-1 0,-1 1 0,1 0 0,-1 0 0,0 0 0,1 0 0,-1 0 0,0 0 0,1 0 0,-1 1 0,0-1 0,0 0 0,-2 1 0,1 0 0,0 0 0,0 0 0,-1 1 0,1-1 0,0 0 0,0 1 0,0-1 0,0 1 0,0 0 0,1 0 0,-3 3 0,-7 12 0,0 1 0,1 0 0,-10 30 0,16-40 0,1 1 0,1 0 0,0-1 0,0 1 0,0 0 0,1 0 0,1 0 0,-1 1 0,2-1 0,1 14 0,-2-21 3,1 0-1,-1-1 1,1 1 0,0 0-1,0-1 1,0 1-1,0-1 1,0 1 0,0-1-1,0 0 1,0 1 0,1-1-1,-1 0 1,0 0 0,1 1-1,-1-1 1,1-1-1,-1 1 1,3 1 0,1 0 4,1 0 1,-1 0-1,0-1 1,1 0-1,-1 0 1,8 0-1,4 0-138,-1-2-1,0 0 0,24-5 0,2-7-2688,-2-9-4284,-4-4-3530</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2.085"/>
    </inkml:context>
    <inkml:brush xml:id="br0">
      <inkml:brushProperty name="width" value="0.025" units="cm"/>
      <inkml:brushProperty name="height" value="0.025" units="cm"/>
    </inkml:brush>
  </inkml:definitions>
  <inkml:trace contextRef="#ctx0" brushRef="#br0">120 1 18898,'0'0'3715,"-10"5"-319,4-1-2852,-53 31 3421,55-32-3815,0 0 0,1 0-1,-1 0 1,1 0 0,0 0 0,0 1 0,0 0 0,0 0 0,1-1 0,-1 1 0,1 1 0,0-1 0,0 0 0,-1 7 0,3-10-150,0-1 0,0 1 0,0 0 0,0 0 0,0-1 0,0 1 0,0 0 0,0-1 0,0 1 0,1 0 0,-1-1 0,0 1 0,1 0 0,-1-1 0,0 1 0,1-1-1,-1 1 1,1 0 0,-1-1 0,1 1 0,-1-1 0,1 1 0,-1-1 0,1 0 0,-1 1 0,1-1 0,0 0 0,-1 1 0,1-1 0,0 0 0,-1 0 0,1 1 0,0-1 0,-1 0 0,1 0 0,0 0 0,0 0 0,0 0 0,35 1-147,-26-2 17,54 0-1920,-26-1 1418,54 5-1,-89-2 675,-1-1 0,0 0 0,0 0 0,0 1 0,0-1 0,0 1 0,0 0 0,0 0 0,0 0 0,0-1-1,0 2 1,-1-1 0,1 0 0,2 2 0,-3-2 14,-1 0 0,1 0 0,0 0-1,-1 0 1,1 0 0,-1-1 0,0 1 0,1 0-1,-1 0 1,0 0 0,0 0 0,1 1 0,-1-1-1,0 0 1,0 0 0,0 0 0,0 0 0,0 0-1,0 0 1,-1 0 0,1 1 0,-1 1 52,-1 0 1,1 1-1,-1-1 1,0 0-1,0 0 1,0 0-1,0 0 1,0-1-1,-1 1 1,1-1-1,-1 1 1,0-1-1,0 0 1,0 0-1,-3 2 1,-2 0-379,-1 1-1,0-2 1,0 1-1,-1-1 1,-9 2-1,13-4-296,0 0 0,1-1 1,-1 1-1,0-1 0,1 0 0,-1-1 0,0 1 0,1-1 1,-1 0-1,-5-2 0,-13-11-11242</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2.943"/>
    </inkml:context>
    <inkml:brush xml:id="br0">
      <inkml:brushProperty name="width" value="0.025" units="cm"/>
      <inkml:brushProperty name="height" value="0.025" units="cm"/>
    </inkml:brush>
  </inkml:definitions>
  <inkml:trace contextRef="#ctx0" brushRef="#br0">17 219 10666,'0'0'12673,"9"2"-10446,-3 0-1992,0-1 1,0 0 0,1-1 0,-1 1 0,0-1 0,1-1 0,-1 1 0,0-1 0,0 0-1,1 0 1,-1-1 0,0 0 0,0 0 0,-1 0 0,10-6 0,0 0 159,-1-2 1,-1 1-1,1-2 1,17-18 0,-28 26-333,0 0 0,0 0 0,0-1 0,0 1 0,-1-1 0,1 0 0,-1 0 0,0 0 0,0 0 0,0 0 0,-1 0 0,1-1 0,-1 1 0,0 0 0,0-1 0,-1 1 0,1-1 0,-1 1 0,0-1 0,0 1 0,-1-1 0,0-4 0,0 7-63,0-1 0,-1 1 0,1-1 0,0 1 0,-1 0 0,0-1 0,1 1 0,-1 0 0,0 0 0,0 0 0,0 1 0,0-1 0,-1 0 0,1 1 0,0-1 0,-1 1 0,1 0 0,-1 0 0,1 0 0,-1 0 0,0 0 0,1 1 0,-1-1 0,0 1 0,1 0 0,-1-1 0,0 1 0,0 0 0,1 1 0,-1-1 0,0 0 0,0 1 0,-2 0 0,-2 1 0,0-1 0,0 1 0,0 0 0,0 1 0,0-1 0,1 2 0,-1-1 0,1 0 0,0 1 0,0 1 0,-8 6 0,4-1 0,2 1 0,-1 0 0,2 0 0,-1 1 0,1 0 0,1 0 0,0 1 0,1-1 0,1 1 0,0 0 0,0 1 0,1-1 0,1 1 0,-1 26 0,3-38 0,0 1 0,1-1 0,-1 1 0,1-1 0,0 0 0,0 1 0,-1-1 0,2 0 0,-1 1 0,0-1 0,0 0 0,1 0 0,-1 0 0,1 0 0,0 0 0,-1 0 0,1-1 0,0 1 0,0 0 0,0-1 0,0 0 0,0 1 0,1-1 0,-1 0 0,0 0 0,1 0 0,-1 0 0,1-1 0,-1 1 0,0-1 0,1 1 0,-1-1 0,1 0 0,-1 0 0,4 0 0,5 0 0,1 0 0,0-1 0,0 0 0,-1-1 0,1 0 0,17-6 0,-1-4 0,-1-1 0,0-1 0,-1-1 0,-1-2 0,0 0 0,-1-2 0,-1-1 0,-1 0 0,-1-2 0,35-45 0,-62 102 0,5-33 0,-4 10 0,1-1 0,0 1 0,1 0 0,1 0 0,0 0 0,0 0 0,1 0 0,1 18 0,0-28 0,1-1 0,0 0 0,-1 0 0,1 0 0,0-1 0,0 1 0,0 0 0,0 0 0,0 0 0,0-1 0,0 1 0,0 0 0,0-1 0,0 1 0,0-1 0,0 1 0,0-1 0,1 0 0,-1 1 0,0-1 0,0 0 0,1 0 0,-1 0 0,0 0 0,0 0 0,1 0 0,-1 0 0,0 0 0,0-1 0,0 1 0,1 0 0,0-1 0,44-12 0,-25 2 0,-1-1 0,21-16 0,-24 16 0,-1 1 0,2 0 0,31-14 0,-48 25 0,0 0 0,0-1 0,0 1 0,0 0 0,0 0 0,0-1 0,-1 1 0,1 0 0,0 0 0,0 0 0,0 0 0,0 0 0,0 0 0,0 1 0,0-1 0,0 0 0,0 0 0,-1 1 0,1-1 0,0 0 0,0 1 0,0-1 0,-1 1 0,1-1 0,0 1 0,0 0 0,-1-1 0,1 1 0,0 0 0,-1-1 0,1 1 0,-1 0 0,1 0 0,-1-1 0,1 1 0,-1 0 0,0 0 0,1 0 0,-1 0 0,0 0 0,0 0 0,1-1 0,-1 1 0,0 0 0,0 0 0,0 2 0,0 55 0,-1-41 0,1-14 0,-1 6 0,2 0 0,-1 1 0,1-1 0,4 16 0,-5-24 0,1 1 0,-1-1 0,1 0 0,-1 0 0,1 0 0,-1 0 0,1 0 0,-1 0 0,1 0 0,0-1 0,-1 1 0,1 0 0,0 0 0,0 0 0,0-1 0,0 1 0,0 0 0,0-1 0,2 2 0,-2-2 0,1 0 0,-1 0 0,1 0 0,-1 0 0,1 0 0,-1-1 0,1 1 0,-1 0 0,1-1 0,-1 1 0,1-1 0,-1 1 0,1-1 0,-1 0 0,0 0 0,1 1 0,-1-1 0,0 0 0,2-2 0,10-7-618,-1-1-1,0-1 1,-1 0 0,0 0-1,13-21 1,-11 15-8068</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3.442"/>
    </inkml:context>
    <inkml:brush xml:id="br0">
      <inkml:brushProperty name="width" value="0.025" units="cm"/>
      <inkml:brushProperty name="height" value="0.025" units="cm"/>
    </inkml:brush>
  </inkml:definitions>
  <inkml:trace contextRef="#ctx0" brushRef="#br0">125 87 17040,'0'0'8419,"-2"-11"-4004,-10-33-1981,12 43-2416,0-1 1,-1 0-1,1 1 0,0-1 1,-1 1-1,0-1 0,1 1 1,-1-1-1,0 1 1,0-1-1,1 1 0,-1 0 1,0 0-1,0-1 0,-1 1 1,1 0-1,0 0 0,0 0 1,-1 0-1,1 0 1,0 0-1,-1 1 0,1-1 1,-3-1-1,2 2-11,0 0 0,0 1-1,0-1 1,0 0 0,0 1 0,0-1-1,0 1 1,0 0 0,1-1 0,-1 1-1,0 0 1,0 0 0,1 0 0,-1 1-1,1-1 1,-3 3 0,-3 2-24,0 1 1,1 0 0,1 1-1,-1-1 1,1 1-1,-7 14 1,12-21 16,-1 0 1,1 0-1,-1 0 1,1 0-1,-1 0 0,1 0 1,0 0-1,-1 1 1,1-1-1,0 0 1,0 0-1,0 0 0,0 0 1,0 1-1,0-1 1,0 0-1,0 0 0,1 0 1,-1 0-1,0 1 1,1-1-1,-1 0 0,1 0 1,-1 0-1,1 0 1,-1 0-1,1 0 0,0 0 1,0 0-1,1 1 1,0-1-2,1 0 1,-1 0-1,1 0 1,-1 0-1,1-1 1,-1 1-1,1-1 0,0 0 1,-1 1-1,1-1 1,0 0-1,-1-1 1,4 1-1,8-2-68,1-1 0,-1-1-1,0 0 1,15-6-1,-13 2-441,28-11-813,-42 18 1266,0 0 0,0 0 0,1 1 0,-1-1 0,0 1 0,1-1 0,-1 1-1,0 0 1,1 0 0,-1 0 0,1 0 0,-1 0 0,0 0 0,4 2 0,-5-1 43,0 0 0,-1 1 0,1-1 0,0 1 0,-1-1 0,1 1 0,-1 0 0,1-1 0,-1 1 0,0 0 0,1-1 0,-1 1 0,0 0 0,0-1 0,0 1-1,-1-1 1,1 1 0,-1 3 0,-6 32 215,-89 252 2774,65-219-2814,27-71-160,3-9 0,0-11 0,-2-43 0,1 42 0,1 0 0,0 0 0,7-42 0,-6 61 0,1 0 0,1 1 0,-1-1 0,0 1 0,1-1 0,-1 1 0,1-1 0,0 1 0,0 0 0,-1 0 0,2 0 0,-1 0 0,0 0 0,0 0 0,1 1 0,-1-1 0,1 1 0,-1-1 0,1 1 0,-1 0 0,1 0 0,0 0 0,0 1 0,-1-1 0,1 1 0,4-1 0,10-1 0,0 1 0,0 0 0,21 3 0,-22-2 0,31 4-2814,4 0-4664,-30-4-2185</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4.033"/>
    </inkml:context>
    <inkml:brush xml:id="br0">
      <inkml:brushProperty name="width" value="0.025" units="cm"/>
      <inkml:brushProperty name="height" value="0.025" units="cm"/>
    </inkml:brush>
  </inkml:definitions>
  <inkml:trace contextRef="#ctx0" brushRef="#br0">0 143 18353,'0'0'9690,"9"0"-7827,14 1-1406,0-1 1,1-1 0,42-9 0,-56 8-372,1-1-1,-1 0 1,0 0 0,0-2 0,-1 1 0,1-1 0,-1 0 0,0-1-1,0 0 1,-1 0 0,14-14 0,-21 19-86,1 0 0,-1-1 0,1 0 0,-1 1 0,1-1 0,-1 0 0,0 0 0,0 0 0,0 0 0,0 1 0,0-2 0,-1 1 0,1 0 0,0 0 0,-1 0 0,0 0 0,1 0 0,-1 0 0,0-1 0,0-3 0,-1 5 0,0 0 0,1-1 0,-1 1 0,0 0 0,0 0 0,0-1 0,0 1 0,0 0 0,-1 0 0,1 0 0,0 0 0,0 0 0,-1 1 0,1-1 0,0 0 0,-1 0 0,1 1 0,-1-1 0,1 1 0,-1-1 0,1 1 0,-1 0 0,1 0 0,-1 0 0,1 0 0,-1 0 0,-2 0 0,-5 1 0,-1 0 0,1 1 0,0 0 0,0 0 0,1 1 0,-1 0 0,0 1 0,1 0 0,0 0 0,0 0 0,0 1 0,1 1 0,-1-1 0,1 1 0,-9 10 0,2-3 0,1 2 0,0 0 0,1 0 0,1 1 0,0 0 0,-10 23 0,19-35 0,0-1 0,0 1 0,1 0 0,0 0 0,0 0 0,0 0 0,0 0 0,0 0 0,1 0 0,0 0 0,0 0 0,1 5 0,-1-7 0,1-1 0,-1 1 0,1-1 0,0 1 0,0 0 0,-1-1 0,1 0 0,0 1 0,1-1 0,-1 1 0,0-1 0,0 0 0,1 0 0,-1 0 0,0 0 0,1 0 0,-1 0 0,1 0 0,-1 0 0,1-1 0,0 1 0,-1 0 0,1-1 0,0 0 0,-1 1 0,1-1 0,0 0 0,0 0 0,2 0 0,14 0 0,-1 0 0,0-2 0,0 0 0,1-1 0,-1-1 0,-1 0 0,1-1 0,-1-1 0,1-1 0,-2 0 0,27-17 0,-11 5 0,0-2 0,-2-1 0,0-2 0,40-42 0,-108 140 0,34-65 0,1 0 0,0 1 0,1 0 0,0 0 0,1-1 0,0 1 0,0 1 0,1-1 0,0 0 0,1 13 0,0-22 0,1 0 0,0 0 0,-1-1 0,1 1 0,0 0 0,0 0 0,0-1 0,-1 1 0,1-1 0,0 1 0,0-1 0,0 1 0,0-1 0,0 1 0,0-1 0,0 0 0,0 0 0,0 1 0,0-1 0,0 0 0,0 0 0,0 0 0,0 0 0,0 0 0,0 0 0,0-1 0,0 1 0,0 0 0,0 0 0,2-1 0,33-9 0,14-15-888,35-13-2836,-78 35 3245,1 1 0,0-1-1,0 2 1,0-1 0,0 1-1,1 0 1,-1 1 0,14 1-1,-16 3-5739,-5 9-4196</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4.393"/>
    </inkml:context>
    <inkml:brush xml:id="br0">
      <inkml:brushProperty name="width" value="0.025" units="cm"/>
      <inkml:brushProperty name="height" value="0.025" units="cm"/>
    </inkml:brush>
  </inkml:definitions>
  <inkml:trace contextRef="#ctx0" brushRef="#br0">68 140 18962,'-11'2'1879,"-3"2"-928,-9 1 320,3-3 4691,415-15-3479,-62 0-1224,128 13-1259,329-11 0,-768 10-11,210-18-1213,-189 13 528,0-2 0,-1-2-1,50-17 1,-46 5-4247,-17 0-2494</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5.313"/>
    </inkml:context>
    <inkml:brush xml:id="br0">
      <inkml:brushProperty name="width" value="0.025" units="cm"/>
      <inkml:brushProperty name="height" value="0.025" units="cm"/>
    </inkml:brush>
  </inkml:definitions>
  <inkml:trace contextRef="#ctx0" brushRef="#br0">182 129 19026,'0'0'1511,"6"-8"101,-1 2-1324,-2 3 77,0-1-1,0 1 0,0-1 0,0 0 0,-1 0 1,1 0-1,-1-1 0,0 1 0,0 0 0,-1-1 0,1 1 1,-1-1-1,0 0 0,0 1 0,-1-1 0,1 0 1,-1-8-1,-1 11-270,0 0 0,0 1 1,0-1-1,-1 0 0,1 0 1,-1 0-1,1 1 0,-1-1 1,1 1-1,-1-1 0,0 1 1,0 0-1,0 0 0,0-1 1,0 1-1,0 1 0,0-1 1,0 0-1,0 0 0,0 1 1,0-1-1,-1 1 0,1 0 1,0 0-1,-4 0 0,-58 0 539,57 2-629,0-1 0,1 1 0,-1 0 0,1 1 0,-1 0 0,1 0 0,0 0 0,0 1 0,-11 8 0,14-10-12,1 0 0,-1 0 0,0 1 0,1-1 0,-1 1 0,1-1 0,0 1 0,0 0 0,0 0 0,0 0 0,0 0 0,1 1 0,-1-1 0,1 0 0,0 1 0,0-1 0,0 1 0,1-1 0,-1 1 0,1 6 0,0-8-27,1-1-1,0 1 1,-1-1 0,1 1-1,0-1 1,0 1-1,0-1 1,0 0 0,0 0-1,1 1 1,-1-1-1,0 0 1,1 0 0,-1 0-1,0 0 1,1 0-1,-1-1 1,1 1 0,-1 0-1,1-1 1,0 1-1,-1-1 1,3 1 0,49 9-1011,-38-8 571,-8-1 157,17 3-636,-1 1 0,1 1 0,32 12 0,-52-16 996,1-1-1,-1 1 0,0 0 0,0 0 0,0 0 0,0 1 0,-1-1 1,1 1-1,-1 0 0,1 0 0,-1 0 0,0 0 0,0 1 0,-1 0 0,1-1 1,-1 1-1,1 0 0,-1 0 0,0 0 0,-1 0 0,1 1 0,-1-1 0,0 0 1,0 1-1,1 7 0,-2-10 33,0 0 0,0 0 0,-1 0-1,1 0 1,-1 0 0,0 0 0,1 0 0,-1 0 0,0 0 0,0 0 0,0-1 0,0 1 0,0 0 0,0-1 0,-1 1 0,1 0 0,-1-1-1,-1 2 1,-2 1 227,0-1-1,0 1 0,-1-1 0,1-1 0,-1 1 1,-6 2-1,-8 1 615,0-1 0,-36 4 0,46-7-909,-3 0 12,0-1-1,-1 0 0,-15-1 1,28 0-30,-1 0 0,0 0 1,0 0-1,1 0 0,-1 0 1,0 0-1,1-1 0,-1 1 0,0-1 1,1 1-1,-1-1 0,1 0 1,-1 1-1,1-1 0,-1 0 1,1 0-1,-1 0 0,1 0 1,0-1-1,0 1 0,-1 0 1,1 0-1,0-1 0,0 1 1,0-1-1,0 1 0,1-1 1,-1 1-1,0-1 0,1 1 1,-1-1-1,0-2 0,1 2-238,0 0-1,0 0 0,1 0 1,-1 0-1,0 0 1,1 0-1,0 0 0,-1 1 1,1-1-1,0 0 0,0 0 1,0 0-1,0 1 0,0-1 1,0 1-1,1-1 1,-1 1-1,3-3 0,33-22-5873,-33 24 5170,36-20-7588</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5.854"/>
    </inkml:context>
    <inkml:brush xml:id="br0">
      <inkml:brushProperty name="width" value="0.025" units="cm"/>
      <inkml:brushProperty name="height" value="0.025" units="cm"/>
    </inkml:brush>
  </inkml:definitions>
  <inkml:trace contextRef="#ctx0" brushRef="#br0">1 144 12620,'0'0'15577,"0"10"-14690,0-1-645,-1 6 125,1 1 0,1 0-1,0-1 1,6 25 0,-7-38-337,0 0 0,1 0 0,-1 0 0,1 0 0,-1 0 0,1-1 0,0 1 0,-1 0 0,1 0 0,0 0 0,0-1 0,1 1 0,-1 0 0,0-1 0,0 1 0,1-1 0,-1 1 0,1-1 0,-1 0 0,1 0 0,0 0 0,-1 0 0,1 0 0,0 0 0,0 0 0,0 0 0,0-1 0,0 1 0,0-1 0,0 1 0,0-1 0,0 0 0,0 0 0,0 0 0,0 0 0,0 0 0,0 0 0,0-1 0,0 1 0,0-1 0,-1 1 0,1-1 0,0 0 0,0 1 0,0-1 0,0 0 0,-1 0 0,1-1 0,2-1 0,0 1-24,-1-1-1,1 0 1,-1 0-1,0 0 1,0 0 0,0 0-1,0-1 1,0 1-1,-1-1 1,1 0-1,-1 1 1,0-1 0,-1 0-1,1 0 1,-1-1-1,1 1 1,-1 0-1,0 0 1,-1-1-1,1 1 1,-1-1 0,0 1-1,0-7 1,-1 4-8,1-1 0,-1 1 0,-1 0 0,0 0 0,0-1 0,0 1 0,0 1 0,-1-1 1,0 0-1,-1 1 0,0-1 0,0 1 0,-5-7 0,-44-38-3276,57 54 2265,1 1 0,0-1 1,0 0-1,0-1 0,0 1 0,1-1 0,-1 0 0,9 2 0,-8-3 537,1 0 1,0 0-1,0-1 0,0 0 0,0 0 0,9-1 1,6-4 1497,-1 0 1,1-2 0,31-13 0,-38 13 133,1 1-1,0 0 0,0 1 1,1 1-1,-1 0 1,22-1-1,-37 5-1095,-1 0 0,1 0-1,0 0 1,0 0 0,-1 0-1,1 0 1,0 1 0,-1-1-1,1 0 1,0 0 0,-1 1-1,1-1 1,0 0 0,-1 1-1,1-1 1,-1 0 0,1 1-1,0-1 1,-1 1 0,1-1-1,-1 1 1,1-1 0,-1 1-1,0 0 1,1-1 0,-1 1-1,0-1 1,1 1 0,-1 1-1,0 24 907,-20 26-326,-20 5-541,31-47-93,1 1 0,0 0 1,1 0-1,0 0 0,1 1 0,0 0 1,-6 22-1,11-34-6,1 1 0,0 0 0,0-1 0,0 1 0,0 0 0,0-1 0,0 1 0,0 0 0,0 0 0,0-1 0,0 1 0,1 0 0,-1-1 0,0 1 0,0-1 0,1 1 0,-1 0 0,0-1 0,1 1 0,-1-1 0,0 1 0,1-1 0,-1 1 0,1-1 0,-1 1 0,1-1 0,-1 1 0,1-1 0,24 8 0,33-8 0,-50-1 0,7 1-192,0-2 0,0 1-1,-1-2 1,1 0 0,0-1 0,-1 0 0,0-2 0,18-8-1,-22 5-3323,-9-1-1915,-1-1-3366</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6.198"/>
    </inkml:context>
    <inkml:brush xml:id="br0">
      <inkml:brushProperty name="width" value="0.025" units="cm"/>
      <inkml:brushProperty name="height" value="0.025" units="cm"/>
    </inkml:brush>
  </inkml:definitions>
  <inkml:trace contextRef="#ctx0" brushRef="#br0">1 115 14830,'0'0'13004,"11"-1"-11936,87 3-356,6 0-3135,-84-3-803,0 0 1,37-7 0,-50 5 1933,1 1 0,0-1-1,-1 0 1,0 0 0,11-7-1,14-16 201,-11-1 4027,-7-3 4482,-21 48-1849,-11 18-3132,-8 15-1157,18-30-686,1 0-1,0 1 1,1 0-1,2 0 1,0 0-1,-1 43 1,5-64-601,0 0 0,-1 1 0,1-1 0,0 0 0,0 0 0,0 0 0,1 1-1,-1-1 1,0 0 0,0 0 0,1 0 0,-1 0 0,0 1 0,1-1 0,0 0 0,-1 0 0,1 0 0,-1 0 0,1 0 0,0 0 0,0 0-1,0 0 1,-1-1 0,1 1 0,0 0 0,0 0 0,0-1 0,0 1 0,0-1 0,0 1 0,1-1 0,-1 1 0,0-1 0,0 1 0,0-1-1,0 0 1,1 0 0,-1 0 0,0 0 0,0 1 0,0-2 0,1 1 0,1 0 0,0-1-396,0 1 1,0-1-1,0 0 0,0 0 1,-1-1-1,1 1 0,0-1 1,0 1-1,-1-1 0,1 0 1,-1 0-1,0 0 0,1 0 1,-1 0-1,0 0 0,3-5 1,9-22-6110,-2-6-3529</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6.571"/>
    </inkml:context>
    <inkml:brush xml:id="br0">
      <inkml:brushProperty name="width" value="0.025" units="cm"/>
      <inkml:brushProperty name="height" value="0.025" units="cm"/>
    </inkml:brush>
  </inkml:definitions>
  <inkml:trace contextRef="#ctx0" brushRef="#br0">1 1 18898,'0'0'13869,"5"17"-17360,3 1-321,2 0-960,1 1-1570,-2-3-7399</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7.212"/>
    </inkml:context>
    <inkml:brush xml:id="br0">
      <inkml:brushProperty name="width" value="0.025" units="cm"/>
      <inkml:brushProperty name="height" value="0.025" units="cm"/>
    </inkml:brush>
  </inkml:definitions>
  <inkml:trace contextRef="#ctx0" brushRef="#br0">179 259 12011,'0'0'17446,"-9"1"-16255,0 1-1059,0 1 1,0 0-1,0 0 0,0 0 1,1 1-1,-1 1 1,1-1-1,0 1 1,0 1-1,1-1 1,0 1-1,0 1 1,0-1-1,1 1 1,-8 11-1,10-14-132,0 0 0,1 1 0,0-1 0,0 1 0,0 0 0,1 0 0,-1 0 0,1 0 0,0 0 0,1 0 0,-1 1 0,1-1 0,0 0 0,0 7 0,1-11 0,1 1 0,-1-1 0,1 0 0,-1 0 0,1 0 0,-1 0 0,1 0 0,0 0 0,0 0 0,-1 0 0,1 0 0,0 0 0,0 0 0,0 0 0,0 0 0,0 0 0,0-1 0,0 1 0,0-1 0,0 1 0,1-1 0,-1 1 0,0-1 0,0 1 0,1-1 0,-1 0 0,0 0 0,0 0 0,1 1 0,-1-1 0,0-1 0,0 1 0,2 0 0,48-5 0,-37 0 0,-1 0 0,0-1 0,0 0 0,0-1 0,-1-1 0,0 0 0,-1 0 0,19-18 0,-13 10 0,-1-1 0,0-1 0,-1-1 0,18-29 0,-38 57 0,-32 63 0,34-66 0,1 0 0,0 0 0,0 1 0,1-1 0,0 1 0,0-1 0,1 1 0,-1 0 0,1-1 0,1 1 0,1 9 0,-2-14 0,1-1 0,-1 1 0,0-1 0,1 0 0,0 1 0,-1-1 0,1 0 0,0 1 0,0-1 0,0 0 0,0 0 0,0 0 0,0 0 0,0 1 0,0-1 0,0-1 0,0 1 0,1 0 0,-1 0 0,0 0 0,1-1 0,2 2 0,-1-1 0,1-1 0,0 1 0,0-1 0,-1 1 0,1-1 0,0 0 0,0 0 0,0-1 0,3 0 0,4-2 0,0 0 0,0 0 0,-1-1 0,1 0 0,13-8 0,4-6 0,0-1 0,-1-2 0,-1 0 0,-1-2 0,25-29 0,-38 39 0,-1-1 0,-1 0 0,0-1 0,-1 0 0,0 0 0,-2-1 0,0 0 0,0-1 0,-2 1 0,0-1 0,4-27 0,-8 42 0,-1 0 0,1-1 0,-1 1 0,0 0 0,0 0 0,0 0 0,0 0 0,0-1 0,-1 1 0,1 0 0,-1 0 0,1 0 0,-1 0 0,0 0 0,0 0 0,0 0 0,-2-4 0,2 6 0,0-1 0,0 0 0,0 1 0,0-1 0,0 1 0,0-1 0,0 1 0,0 0 0,0-1 0,0 1 0,-1 0 0,1 0 0,0 0 0,0 0 0,0 0 0,0 0 0,-1 0 0,1 0 0,0 0 0,0 1 0,0-1 0,0 0 0,-2 1 0,-4 3 0,-1 0 0,1 0 0,0 0 0,0 1 0,0-1 0,0 2 0,-8 8 0,-9 10 0,2 2 0,-36 52 0,50-67 0,1 1 0,1 0 0,0 1 0,0-1 0,2 1 0,-1 0 0,2 0 0,0 1 0,-3 26 0,6-37 0,0-1 0,-1 1 0,1 0 0,1-1 0,-1 1 0,0 0 0,1-1 0,-1 1 0,1-1 0,0 1 0,0-1 0,0 1 0,0-1 0,0 1 0,0-1 0,1 0 0,-1 0 0,1 0 0,0 0 0,-1 0 0,1 0 0,0 0 0,0 0 0,0-1 0,0 1 0,1-1 0,-1 1 0,0-1 0,1 0 0,-1 0 0,1 0 0,-1 0 0,1-1 0,-1 1 0,1-1 0,0 1 0,-1-1 0,1 0 0,0 0 0,-1 0 0,1 0 0,2-1 0,5 0 0,0 0 0,-1-1 0,1 0 0,-1-1 0,0 0 0,0 0 0,0-1 0,0 0 0,-1-1 0,14-9 0,-12 7 0,0-2 0,-1 1 0,-1-1 0,1 0 0,-1-1 0,-1 0 0,0-1 0,0 1 0,-1-1 0,-1 0 0,1-1 0,4-16 0,-10 28 0,-1 0 0,1 1 0,0-1 0,0 0 0,-1 0 0,1 1 0,0-1 0,-1 0 0,1 0 0,0 0 0,0 1 0,-1-1 0,1 0 0,0 0 0,-1 0 0,1 0 0,0 0 0,-1 0 0,1 0 0,-1 0 0,1 0 0,0 0 0,-1 0 0,1 0 0,0 0 0,-1 0 0,1 0 0,0 0 0,-1 0 0,1 0 0,0 0 0,-1-1 0,1 1 0,0 0 0,-1 0 0,1 0 0,0-1 0,0 1 0,-1 0 0,1 0 0,0-1 0,0 1 0,-1 0 0,1 0 0,0-1 0,0 1 0,0 0 0,0-1 0,-1 1 0,1 0 0,0-1 0,0 1 0,0 0 0,0-1 0,0 1 0,0-1 0,0 1 0,0 0 0,0-1 0,0 1 0,0 0 0,0-1 0,0 1 0,0 0 0,1-1 0,-24 20 0,17-11 0,0-1 0,0 1 0,1 1 0,0-1 0,0 1 0,1 0 0,0 0 0,0 0 0,1 0 0,1 0 0,-1 1 0,2 0 0,-1-1 0,1 1 0,1 13 0,0-22 0,0 1 0,0 0 0,1-1 0,-1 1 0,1 0 0,-1-1 0,1 1 0,-1-1 0,1 1 0,0-1 0,0 1 0,0-1 0,0 1 0,0-1 0,0 0 0,0 0 0,1 0 0,-1 1 0,0-1 0,1 0 0,-1 0 0,1-1 0,1 2 0,2 0 0,-1-1 0,1 1 0,-1-1 0,1-1 0,-1 1 0,1 0 0,0-1 0,7 0 0,3-2 0,0 0 0,-1 0 0,1-1 0,22-9 0,17-10 0,-16 7 0,47-14 0,-84 28 0,-1 1 0,1 0 0,-1 0 0,1 0 0,-1 0 0,1 0 0,-1 0 0,1 0 0,0 0 0,-1 0 0,1 0 0,-1 0 0,1 0 0,-1 0 0,1 0 0,-1 1 0,1-1 0,-1 0 0,1 0 0,-1 1 0,0-1 0,1 0 0,-1 0 0,1 1 0,-1-1 0,0 1 0,1-1 0,-1 0 0,0 1 0,1-1 0,-1 1 0,0-1 0,1 1 0,-1-1 0,0 0 0,0 1 0,0-1 0,0 1 0,1-1 0,-1 1 0,0 0 0,0-1 0,0 1 0,0-1 0,0 1 0,-3 38 0,2-36 0,0 0 0,1 1 0,-1-1 0,1 0 0,-1 0 0,1 1 0,0-1 0,1 0 0,-1 1 0,0-1 0,1 0 0,0 0 0,0 1 0,2 4 0,0-6 0,0-1 0,0 0 0,0 0 0,1 0 0,-1 0 0,0 0 0,1-1 0,-1 1 0,0-1 0,1 0 0,-1 0 0,6-1 0,44-5 0,2-5 100,-31 5-473,0 1-1,0 2 1,28-2 0</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8.320"/>
    </inkml:context>
    <inkml:brush xml:id="br0">
      <inkml:brushProperty name="width" value="0.025" units="cm"/>
      <inkml:brushProperty name="height" value="0.025" units="cm"/>
    </inkml:brush>
  </inkml:definitions>
  <inkml:trace contextRef="#ctx0" brushRef="#br0">72 209 9769,'2'-6'792,"8"-21"4282,11-52-1,-16 31 3094,-16 83-5375,2-12-2626,-72 315 517,79-330-700,1-3-25,-1-1 0,1 1-1,0 0 1,0 0 0,1 0 0,0 0 0,-1 0 0,2 0-1,-1 0 1,0 0 0,3 7 0,-2-13-28,0 1-1,0 0 1,1 0 0,-1 0-1,0-1 1,0 1 0,0 0 0,1-1-1,-1 1 1,0-1 0,0 0-1,0 1 1,0-1 0,0 0 0,0 0-1,0 0 1,0 1 0,0-1-1,0 0 1,-1 0 0,1 0 0,0 0-1,0-2 1,9-11-407,0-1-1,-1-1 1,-1 1 0,-1-1 0,0-1-1,-1 1 1,0-1 0,-2 0-1,3-20 1,0-9 143,-2-1-1,-1-56 1,-4 94 373,0-28 11,0 36-11,0 1 1,0-1 0,0 0-1,0 0 1,0 0 0,0 0-1,0 1 1,0-1 0,0 0-1,-1 0 1,1 0-1,0 1 1,-1-1 0,1 0-1,0 0 1,-1 1 0,1-1-1,-1 0 1,1 1 0,-1-1-1,1 0 1,-1 1 0,0-1-1,1 1 1,-1-1-1,0 1 1,1-1 0,-2 0-1,1 2 5,-1-1-1,1 1 0,0 0 0,0-1 1,1 1-1,-1 0 0,0 0 1,0 0-1,0 0 0,0-1 0,1 1 1,-1 0-1,1 1 0,-1-1 0,0 0 1,1 0-1,0 0 0,-1 0 1,1 0-1,0 0 0,-1 1 0,1-1 1,0 0-1,0 0 0,0 3 0,-3 39 418,3-38-360,-2 30 444,3 0 0,8 62-1,-6-79-89,1 1-1,1-1 1,1 0-1,0-1 1,1 1-1,19 31 1,-24-46-441,0 1 1,0-1 0,0 0 0,0 0-1,0 0 1,1 0 0,-1 0 0,1-1-1,0 1 1,0-1 0,0 0 0,0 0 0,1 0-1,-1 0 1,0 0 0,1-1 0,-1 1-1,1-1 1,0 0 0,-1 0 0,1-1 0,0 1-1,-1-1 1,1 1 0,0-1 0,0 0-1,0-1 1,5 0 0,-1-2-10,-1 1 0,0-1 1,0-1-1,0 1 0,0-1 0,0-1 1,-1 1-1,0-1 0,0 0 0,0 0 1,-1-1-1,10-11 0,-3 0-5,0-1 0,-2 0 0,0 0 0,0-1 0,-2 0 0,0 0 0,-2-1 0,0 0 0,-1-1 0,-1 1 0,-1-1 0,-1 0 0,0 1 0,-2-1 0,-4-35 0,3 48 0,0 0 0,-1 0 0,0 0 0,0 0 0,-6-12 0,7 18 0,0 0 0,0 0 0,0 0 0,0 1 0,0-1 0,0 0 0,-1 0 0,1 1 0,-1-1 0,1 1 0,-1-1 0,1 1 0,-1 0 0,0-1 0,0 1 0,0 0 0,1 0 0,-1 0 0,0 1 0,0-1 0,-1 0 0,1 1 0,0-1 0,-4 1 0,5 0 2,0 0 1,0 1-1,-1-1 1,1 1-1,0-1 1,0 1-1,0 0 0,0-1 1,0 1-1,0 0 1,0 0-1,0 0 0,0 0 1,0 0-1,0 0 1,0 0-1,1 0 1,-1 0-1,0 0 0,1 0 1,-1 1-1,1-1 1,-1 0-1,1 0 1,0 1-1,-1-1 0,1 0 1,0 1-1,0 0 1,-3 45-274,3-43 175,0 10-1067,1 0 0,0-1 0,5 18-1,16 37-7657,-8-36 1801</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8.667"/>
    </inkml:context>
    <inkml:brush xml:id="br0">
      <inkml:brushProperty name="width" value="0.025" units="cm"/>
      <inkml:brushProperty name="height" value="0.025" units="cm"/>
    </inkml:brush>
  </inkml:definitions>
  <inkml:trace contextRef="#ctx0" brushRef="#br0">5 163 6470,'0'0'15417,"8"-3"-12198,0 0-2826,10-4 728,0 0 1,0-1-1,25-16 1,-40 23-1019,1-1 0,-1 0 0,0 0 0,0-1 0,0 1 0,-1-1 0,1 1 0,0-1 0,-1 0 0,0 0 0,0 0 0,0 0 0,0 0 0,0 0 0,0-1 0,-1 1 0,0-1 1,0 1-1,0-1 0,0 0 0,0 1 0,-1-1 0,1 0 0,-1 1 0,0-1 0,-1-7 0,0 10-103,1-1 0,-1 1 0,0 0 0,1 0 0,-1-1 0,0 1 0,0 0 0,0 0 0,0 0 0,0 0 0,0 0 0,0 0 0,0 0 0,0 0 0,0 1 0,-1-1 0,1 0 0,0 1 0,-1-1 0,1 1 0,0-1 0,-1 1 0,1 0 0,-1-1 0,1 1 0,0 0 0,-1 0 0,1 0 0,-1 0 0,1 0 0,-1 1 0,1-1 0,0 0 0,-1 1 0,1-1 0,-1 0 0,-1 2 0,-2-1 0,0 1 0,0 0 0,0 0 0,0 0 0,0 1 0,0 0 0,1 0 0,-9 6 0,6 0 0,0 0 0,0 1 0,1-1 0,0 1 0,1 1 0,0-1 0,1 1 0,0-1 0,0 1 0,1 1 0,1-1 0,0 0 0,0 1 0,1-1 0,1 1 0,0-1 0,0 1 0,3 11 0,-2-20-21,0 0 0,0 0-1,1 0 1,-1 0 0,1-1 0,-1 1 0,1 0 0,0-1-1,0 1 1,0-1 0,0 0 0,1 1 0,-1-1 0,1 0-1,-1 0 1,1-1 0,0 1 0,-1-1 0,1 1-1,0-1 1,0 0 0,0 0 0,0 0 0,1 0 0,-1-1-1,0 1 1,0-1 0,0 0 0,5 0 0,1 1-174,0-2 0,0 1 0,0-1 0,-1 0 0,1-1 1,0 0-1,-1 0 0,0-1 0,14-7 0,-9 3-1319,-2 0 0,1-1-1,-1-1 1,0 0 0,11-13-1,15-20-7955</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9.039"/>
    </inkml:context>
    <inkml:brush xml:id="br0">
      <inkml:brushProperty name="width" value="0.025" units="cm"/>
      <inkml:brushProperty name="height" value="0.025" units="cm"/>
    </inkml:brush>
  </inkml:definitions>
  <inkml:trace contextRef="#ctx0" brushRef="#br0">90 0 10410,'0'0'8023,"-9"8"-4419,3-3-3203,0 1 1,0 0-1,0 0 0,1 1 1,0-1-1,0 1 1,1 0-1,-1 1 0,2-1 1,-1 1-1,1 0 0,0 0 1,1 0-1,0 0 1,-2 9-1,-1 17 906,-1 67 0,6-87-1095,0 1 0,2-1-1,0 1 1,0-1 0,2 0 0,-1 0-1,9 18 1,-12-30-212,1 0 0,-1 0 0,1-1 0,0 1 0,-1 0 0,1 0 0,0-1 0,0 1 0,1 0 0,-1-1 0,0 1 0,0-1 0,1 1 0,-1-1 0,1 0 0,-1 0 0,1 1 0,0-1 0,-1 0 0,1 0 0,0-1 0,0 1 0,0 0 0,0-1 0,0 1 0,0-1 0,-1 1 0,1-1 0,0 0 0,0 0 0,0 0 0,0 0 0,0 0 0,0 0 0,0-1 0,0 1 0,0-1 0,0 1 0,0-1 0,3-1 0,6-5 0,-1 0 0,1 0 0,-1-1 0,0-1 0,12-13 0,14-11 0,-35 32 0,0 1 0,0-1 0,0 0 0,1 0 0,-1 0 0,0 1 0,0-1 0,1 0 0,-1 1 0,0-1 0,1 1 0,-1 0 0,0-1 0,1 1 0,-1 0 0,1 0 0,-1 0 0,1 0 0,-1 0 0,0 0 0,1 1 0,-1-1 0,1 0 0,-1 1 0,2 0 0,-2 0 0,0 0 0,1 1 0,-1-1 0,0 0 0,0 1 0,0 0 0,0-1 0,0 1 0,0 0 0,0-1 0,0 1 0,-1 0 0,1 0 0,-1 0 0,1-1 0,-1 3 0,2 9 0,-1-1 0,-1 1 0,0-1 0,-3 20 0,0-21 0,0 0 0,-1 1 0,0-2 0,0 1 0,-1 0 0,0-1 0,-1 0 0,-13 17 0,27-26 0,8-7 0,48-23-13,-47 22-150,0 0 0,0-1-1,-1-1 1,0 0 0,0-1 0,-1-1 0,15-13-1,-29 22-371,0 0-1,1 1 0,-1-1 1,0 0-1,0 0 0,0 0 0,0 0 1,0 0-1,0 0 0,-1 0 0,1 0 1,-1 0-1,1 0 0,-1 0 1,0 0-1,0-4 0,0-13-7167</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9.379"/>
    </inkml:context>
    <inkml:brush xml:id="br0">
      <inkml:brushProperty name="width" value="0.025" units="cm"/>
      <inkml:brushProperty name="height" value="0.025" units="cm"/>
    </inkml:brush>
  </inkml:definitions>
  <inkml:trace contextRef="#ctx0" brushRef="#br0">0 20 16560,'0'0'10121,"72"-19"-9544,-26 19-481,5 0-384,1 9-1698,-3 0-3075,-4 3-4388</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09.736"/>
    </inkml:context>
    <inkml:brush xml:id="br0">
      <inkml:brushProperty name="width" value="0.025" units="cm"/>
      <inkml:brushProperty name="height" value="0.025" units="cm"/>
    </inkml:brush>
  </inkml:definitions>
  <inkml:trace contextRef="#ctx0" brushRef="#br0">5 95 19058,'0'0'3134,"-1"9"-43,-2 25-422,3-33-2616,0 0 1,1-1-1,-1 1 1,0 0-1,0 0 0,1-1 1,-1 1-1,1 0 1,-1-1-1,1 1 1,-1 0-1,1-1 0,-1 1 1,1-1-1,0 1 1,-1-1-1,1 1 1,0-1-1,-1 1 1,1-1-1,0 0 0,-1 1 1,1-1-1,0 0 1,0 0-1,0 1 1,-1-1-1,1 0 0,0 0 1,0 0-1,0 0 1,0 0-1,31-1 169,-26 0-99,0 0-30,1 0-1,-1-1 0,1 0 0,-1 0 1,0 0-1,0-1 0,0 0 0,0 0 0,-1 0 1,1-1-1,-1 0 0,0 0 0,0 0 1,0-1-1,0 1 0,-1-1 0,0-1 1,0 1-1,0 0 0,-1-1 0,0 0 0,0 0 1,0 0-1,-1 0 0,0 0 0,0 0 1,0-1-1,0-8 0,-2 14-91,0 1 0,0-1 0,0 0 0,0 0 0,-1 0 0,1 0-1,0 0 1,-1 1 0,1-1 0,-1 0 0,1 0 0,-1 1 0,1-1 0,-1 0 0,0 1 0,1-1 0,-1 1 0,0-1 0,1 0 0,-1 1 0,0 0-1,0-1 1,1 1 0,-1-1 0,0 1 0,0 0 0,0 0 0,0-1 0,0 1 0,1 0 0,-1 0 0,0 0 0,0 0 0,0 0 0,0 0 0,0 0-1,0 0 1,0 0 0,1 1 0,-1-1 0,0 0 0,-1 1 0,-3 0-2,1 0 0,0 0 0,-1 1 0,1-1 0,-1 1 0,1 0 0,-5 3 0,0 2 1,1 1 0,-1 0 0,2 0 0,-1 0 0,1 1 0,1 0 0,0 0 0,0 1 0,1-1 0,0 1 0,0 1 0,1-1 0,1 1 0,-1-1 0,2 1 0,-3 19 0,5-28-13,0 0 0,0 0 0,0-1 1,0 1-1,1 0 0,-1 0 0,0-1 0,1 1 0,-1 0 1,1-1-1,0 1 0,-1 0 0,1-1 0,0 1 0,0-1 0,0 1 1,0-1-1,1 0 0,-1 1 0,0-1 0,0 0 0,1 0 1,1 2-1,1-1-80,0-1 0,0 1 0,0-1 0,0 1 0,0-1 0,0 0 0,0-1 1,1 1-1,6 0 0,2-1-442,0-1 0,0 0 0,-1-1 1,1 0-1,-1-1 0,14-5 0,20-14-5929,0-6-2558</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0.062"/>
    </inkml:context>
    <inkml:brush xml:id="br0">
      <inkml:brushProperty name="width" value="0.025" units="cm"/>
      <inkml:brushProperty name="height" value="0.025" units="cm"/>
    </inkml:brush>
  </inkml:definitions>
  <inkml:trace contextRef="#ctx0" brushRef="#br0">133 1 13901,'0'0'11873,"-11"3"-10069,1 0-1544,1 1 0,0 1 0,0 0 0,1 0 0,-1 0 0,1 1 0,-13 12 0,18-16-187,-1 1 0,1 0 0,0 0-1,1 0 1,-1 1 0,0-1 0,1 1 0,0-1 0,0 1 0,0 0 0,0 0 0,0 0 0,1 0-1,0 0 1,0 0 0,0 0 0,0 1 0,1-1 0,-1 0 0,1 0 0,0 1 0,0-1 0,1 0 0,1 8-1,-1-11-96,0 1 0,1 0 0,-1-1-1,0 1 1,1-1 0,-1 1 0,1-1-1,-1 0 1,1 0 0,0 0-1,-1 0 1,1 0 0,0 0 0,0 0-1,0 0 1,0-1 0,0 1-1,0-1 1,0 1 0,0-1 0,3 0-1,53 3-1674,-44-3 932,11 0-575,-18 0 1047,1-1 1,0 1-1,1 0 0,-1 1 0,-1 0 1,1 0-1,0 1 0,0-1 0,0 2 1,-1-1-1,14 8 0,-20-10 475,0 1 0,0-1 0,-1 1 0,1 0 1,0 0-1,0-1 0,-1 1 0,1 0 0,0 0 0,-1 0 0,1 0 0,-1 0 1,1 0-1,-1 0 0,0 0 0,1 0 0,-1 0 0,0 0 0,0 0 0,0 0 1,1 0-1,-1 0 0,0 0 0,-1 0 0,1 0 0,0 2 0,-1-1 41,0 1-1,0-1 0,0 0 0,-1 0 1,1 1-1,-1-1 0,1 0 1,-1 0-1,0-1 0,-3 4 0,-3 2-20,-1-1 0,1-1 0,-1 1-1,-15 5 1,-17 1-1415,11-11-5337,6-4-4403</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0.511"/>
    </inkml:context>
    <inkml:brush xml:id="br0">
      <inkml:brushProperty name="width" value="0.025" units="cm"/>
      <inkml:brushProperty name="height" value="0.025" units="cm"/>
    </inkml:brush>
  </inkml:definitions>
  <inkml:trace contextRef="#ctx0" brushRef="#br0">5 1 18802,'0'0'7612,"-1"11"-6736,-1 2-589,1-1 1,1 1-1,0 0 0,0 0 1,4 20-1,-3-29-226,0 0 0,0 0 0,0-1 0,1 1 1,-1 0-1,1-1 0,0 1 0,0-1 0,0 1 0,0-1 0,1 0 0,-1 0 0,1 0 0,0-1 0,0 1 1,0 0-1,0-1 0,0 0 0,1 0 0,-1 0 0,1 0 0,-1 0 0,1-1 0,0 0 0,-1 0 1,7 2-1,0-2 16,0 1 1,0-1 0,1-1 0,-1 0 0,0 0 0,0-1-1,1 0 1,-1-1 0,19-6 0,-4-1 64,-1-2 0,33-19 0,-8 4-49,-49 25-89,1 1-1,0-1 1,-1 1-1,1 0 1,0-1-1,0 1 1,-1 0 0,1 0-1,0-1 1,0 1-1,0 0 1,0 0 0,-1 0-1,1 0 1,0 0-1,0 0 1,0 0 0,-1 0-1,1 1 1,0-1-1,0 0 1,0 0-1,-1 1 1,1-1 0,0 0-1,-1 1 1,1-1-1,1 2 1,-1-1 14,1 1 0,-1 0 0,0-1 0,0 1 0,0 0 0,-1 0 0,1 0 0,0 0 0,-1 0 0,1 0 0,-1 4 0,1 69 414,-2-56-378,1-14-54,0-1 0,0 0 0,0 1 0,1-1 0,0 0 0,0 1 0,0-1 0,2 5 0,-3-9 0,0 1 0,0-1 0,1 0 0,-1 1 0,0-1 0,1 1 0,-1-1 0,0 0 0,1 1 0,-1-1 0,0 0 0,1 0 0,-1 1 0,1-1 0,-1 0 0,0 0 0,1 1 0,-1-1 0,1 0 0,-1 0 0,1 0 0,-1 0 0,1 0 0,-1 0 0,1 0 0,-1 0 0,1 0 0,0 0 0,20-15 0,9-24-3283,-28 34 2160,1 0 0,0 0 0,-1 1 0,0-1 0,0-1 0,-1 1-1,2-6 1</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1.043"/>
    </inkml:context>
    <inkml:brush xml:id="br0">
      <inkml:brushProperty name="width" value="0.025" units="cm"/>
      <inkml:brushProperty name="height" value="0.025" units="cm"/>
    </inkml:brush>
  </inkml:definitions>
  <inkml:trace contextRef="#ctx0" brushRef="#br0">77 53 17905,'0'0'3016,"1"-9"502,0-29-304,-1 38-3154,-1 0 1,1 1 0,0-1-1,0 1 1,0-1-1,-1 0 1,1 1 0,0-1-1,-1 0 1,1 1-1,0-1 1,-1 0 0,1 1-1,0-1 1,-1 0 0,1 0-1,-1 1 1,1-1-1,0 0 1,-1 0 0,1 0-1,-1 0 1,1 0-1,-1 0 1,1 0 0,0 1-1,-1-1 1,1 0-1,-1-1 1,1 1 0,-1 0-1,1 0 1,-1 0-1,1 0 1,0 0 0,-1 0-1,1 0 1,-1-1-1,1 1 1,0 0 0,-1 0-1,1-1 1,-1 1-1,1 0 1,0 0 0,-1-1-1,1 1 1,0 0 0,0-1-1,-1 1 1,1-1-1,0 1 1,0 0 0,0-1-1,-1 1 1,1-1-1,0 1 1,0 0 0,0-1-1,0 1 1,0-1-1,0 1 1,0-1 0,0 1-1,0-1 1,0 1-1,0-1 1,-6 11 18,0 0 0,1 0 0,0 1 0,0 0 0,1-1 1,1 2-1,-4 19 0,-8 83 281,12-4-9643,3-118 2519</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1.420"/>
    </inkml:context>
    <inkml:brush xml:id="br0">
      <inkml:brushProperty name="width" value="0.025" units="cm"/>
      <inkml:brushProperty name="height" value="0.025" units="cm"/>
    </inkml:brush>
  </inkml:definitions>
  <inkml:trace contextRef="#ctx0" brushRef="#br0">102 154 6919,'-8'-10'8867,"1"3"-7496,-29-36 1889,34 40-2706,0-1 0,0 1 0,1 0-1,-1-1 1,1 1 0,0-1 0,0 1 0,0-1-1,0-4 1,1 6-416,0 0 0,1 0 0,-1 0 0,1 0 0,-1 1 0,1-1 0,0 0 0,0 1-1,0-1 1,0 0 0,0 1 0,0-1 0,0 1 0,0-1 0,1 1 0,-1 0 0,0 0 0,1-1 0,-1 1 0,1 0-1,0 0 1,-1 0 0,1 1 0,0-1 0,-1 0 0,4 0 0,52-13 329,-42 13-438,1-1 0,-1 2 1,1 0-1,0 1 0,-1 1 1,1 0-1,-1 1 0,0 1 1,25 9-1,-32-10-6,-1 1-1,0 0 1,0 0-1,0 0 1,-1 1 0,1 0-1,-1 1 1,0-1 0,-1 1-1,1 0 1,-1 1 0,0-1-1,-1 1 1,1 0 0,-2 0-1,1 1 1,-1-1 0,0 1-1,0-1 1,2 11 0,-2-3 91,0 0 0,-1-1 0,0 1 0,-1 0 0,0 0 0,-2 0 0,0 0 0,-4 24 0,3-32-73,0 0 0,-1 0 1,1 0-1,-1 0 0,-1-1 1,1 1-1,-1-1 0,0 0 1,-1 0-1,1-1 0,-1 1 1,0-1-1,0 0 0,-1 0 0,0-1 1,0 1-1,0-1 0,0-1 1,-10 5-1,-2 1-41,-1-1 0,0-1 0,0-1 0,-1 0 0,1-1 0,-1-2 0,0 0 0,-1-1 0,1-1 0,-25-1 0,41-1-91,0 0 1,0 0-1,0 0 0,0 0 1,1-1-1,-1 1 0,0-1 0,1 0 1,-1 0-1,1 0 0,0 0 1,-1-1-1,1 0 0,0 1 1,1-1-1,-1 0 0,0 0 0,1-1 1,0 1-1,-1 0 0,2-1 1,-1 1-1,-3-8 0,3 4-472,0 0 0,1 1-1,-1-1 1,1 0 0,1 0-1,-1 0 1,1 0 0,0 0 0,1 0-1,0 0 1,0 0 0,0 0-1,4-8 1,13-24-13877</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2.511"/>
    </inkml:context>
    <inkml:brush xml:id="br0">
      <inkml:brushProperty name="width" value="0.025" units="cm"/>
      <inkml:brushProperty name="height" value="0.025" units="cm"/>
    </inkml:brush>
  </inkml:definitions>
  <inkml:trace contextRef="#ctx0" brushRef="#br0">12 389 10858,'0'0'10581,"-3"9"-7912,-5 29-704,8-37-1891,0 0 1,0 0 0,1 0 0,-1 0 0,0 0-1,0 0 1,1 0 0,-1 0 0,0-1-1,1 1 1,-1 0 0,1 0 0,0 0 0,-1-1-1,1 1 1,-1 0 0,1-1 0,0 1-1,0 0 1,-1-1 0,1 1 0,0-1-1,0 1 1,0-1 0,0 0 0,-1 1 0,1-1-1,0 0 1,0 0 0,0 1 0,0-1-1,0 0 1,0 0 0,2 0 0,33-1 671,-33 1-634,8-2-48,-1 0 1,1-1-1,-1 0 1,0-1-1,0 0 0,-1 0 1,1-1-1,-1 0 1,9-7-1,0-1-27,0-1-1,-1 0 1,19-22-1,-32 30-21,1 0-1,-1 0 1,0 0 0,-1-1-1,4-8 1,-6 14-10,0 0 1,-1 0-1,1 0 1,-1 0-1,1 0 0,-1-1 1,1 1-1,-1 0 1,1 0-1,-1 0 0,0-1 1,0 1-1,0 0 1,0 0-1,0 0 1,0-1-1,0 1 0,0 0 1,0 0-1,-1-1 1,1 1-1,0 0 0,-1 0 1,1 0-1,-1 0 1,1 0-1,-1-1 0,0 1 1,1 0-1,-1 0 1,0 0-1,0 1 1,0-1-1,1 0 0,-1 0 1,0 0-1,0 1 1,-2-2-1,-2 1-15,-1 0-1,1 0 1,-1 1 0,1-1 0,0 1-1,-1 1 1,1-1 0,-1 1-1,1 0 1,0 0 0,-1 0-1,1 1 1,0 0 0,0 0 0,0 0-1,0 0 1,0 1 0,1 0-1,-1 0 1,1 0 0,0 1 0,0 0-1,0-1 1,0 1 0,1 1-1,-1-1 1,-2 5 0,-1 1 16,0 0 1,1 0 0,0 1-1,1 0 1,0 0 0,1 1-1,0-1 1,1 1 0,0 0-1,1 0 1,-2 17 0,4-26 2,0-1 1,0 1-1,0 0 1,0 0-1,1 0 1,-1 0-1,1-1 1,-1 1-1,1 0 1,0-1-1,0 1 1,1-1-1,-1 1 1,0-1-1,1 1 1,-1-1-1,1 0 1,0 1-1,0-1 1,0 0-1,0 0 1,3 1-1,-1 0 6,1-1 0,-1 0 0,1 0 0,-1-1 0,1 1 0,0-1 0,-1 0 0,1 0 0,0-1 0,0 1 0,0-1 0,5-1 0,4 0 52,0-1-1,0 0 0,0-1 0,0 0 0,0-2 0,-1 1 0,1-2 1,15-8-1,-13 4 38,-1-1-1,0 0 1,0-1 0,15-17 0,-24 23-61,0-1 0,0 0 0,-1 0 0,0 0 0,0-1 0,-1 0 0,0 0 0,-1 0 0,1 0 0,-2 0 0,3-10 0,-18 73-372,9-43 350,0 1 0,1 0 0,1 0 0,0 0 1,1 0-1,1 25 0,0-36-16,0-1 0,0 1 0,0 0 1,1 0-1,-1 0 0,1-1 0,-1 1 0,1 0 0,0-1 0,0 1 1,-1-1-1,1 1 0,0 0 0,1-1 0,-1 0 0,0 1 1,0-1-1,1 0 0,-1 0 0,0 1 0,1-1 0,-1 0 1,3 1-1,0-1 8,-1 0 0,0 0 0,1-1 0,-1 1 0,0-1 1,1 0-1,-1 0 0,1 0 0,-1 0 0,0 0 0,7-2 0,0-1 15,1 0 0,-1-1-1,1 0 1,-1-1 0,0 0-1,16-10 1,-1-5-28,0-1 0,-1-1 0,-1-1 0,-1-2 0,-1 0 0,28-45 0,-38 51 0,0 0 0,-1-1 0,-1 0 0,-1-1 0,-1 0 0,0 0 0,-2 0 0,-1-1 0,0 0 0,0-34 0,-8 41 0,-6 20 0,-7 24 0,8 4 0,1-1 0,2 1 0,-5 55 0,7 104 0,4-182 0,1 19 0,2 0 0,12 51 0,-6-36 0,-8-40 0,-1-13 0,-8-21 0,0 20 0,5 7 0,1 0 0,-1 0 0,1 0 0,0 0 0,0 0 0,0 0 0,0-1 0,1 1 0,0-1 0,-1 0 0,0-4 0,42 3-6289,-26-9-6106,-11 6 5487</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3.368"/>
    </inkml:context>
    <inkml:brush xml:id="br0">
      <inkml:brushProperty name="width" value="0.025" units="cm"/>
      <inkml:brushProperty name="height" value="0.025" units="cm"/>
    </inkml:brush>
  </inkml:definitions>
  <inkml:trace contextRef="#ctx0" brushRef="#br0">130 0 16592,'-1'2'7838,"-1"6"-3908,-12 60-2769,0 466 2085,10-556-3246,-1 0 0,-1 1 0,-1-1 0,-19-39 0,14 31 0,0 3 0,6 14 0,0 0 0,1 0 0,-5-24 0,10 37 0,1-1 0,-1 1 0,0-1 0,0 1 0,1 0 1,-1-1-1,0 1 0,1-1 0,-1 1 0,0 0 0,1-1 0,-1 1 0,1 0 0,-1-1 0,0 1 1,1 0-1,-1 0 0,1-1 0,-1 1 0,1 0 0,-1 0 0,1 0 0,-1 0 0,1 0 0,-1 0 0,1 0 1,-1 0-1,1 0 0,0 0 0,-1 0 0,1 0 0,-1 0 0,1 0 0,-1 0 0,1 0 0,-1 1 0,1-1 1,-1 0-1,0 0 0,1 1 0,0-1 0,25 9-404,25 10-2232,-33-14 334,0 0 0,0-2 0,23 3 0,-33-5 1522,-1-1-1,1 0 0,-1-1 1,1 1-1,0-1 0,-1-1 1,15-4-1,-19 5 846,1-1 0,-1 1 0,1-1 0,-1 0 1,0 0-1,1-1 0,-1 1 0,-1-1 0,1 1 0,0-1 0,-1 0 1,1 0-1,-1 0 0,0 0 0,0-1 0,3-4 0,-4 6 292,0 0 0,-1 1 0,1-1-1,0 0 1,-1 1 0,1-1 0,-1 0 0,1 0-1,-1 1 1,0-1 0,0 0 0,0 0 0,0 0 0,0 0-1,0 1 1,0-1 0,-1 0 0,1 0 0,0 0-1,-1 1 1,-1-4 0,1 4-142,0-1-1,-1 1 1,1 0-1,0 0 1,-1 0-1,1 0 1,-1 0-1,1 1 1,-1-1-1,1 0 1,-1 0-1,0 1 1,1 0-1,-1-1 1,0 1-1,1 0 1,-1-1-1,-3 1 1,0 0-93,0 0 1,-1 1-1,1 0 1,0-1-1,0 1 1,0 1-1,0-1 1,0 1-1,0 0 0,0 0 1,0 1-1,0-1 1,1 1-1,-5 3 1,4-1-50,-1 1 0,1-1 0,0 1 0,1 0 0,-1 0 1,1 0-1,1 1 0,-1-1 0,1 1 0,0 0 0,0 0 1,1 0-1,0 0 0,1 1 0,-1-1 0,0 9 0,3-14-79,-1-1-1,0 1 1,1-1-1,-1 1 0,1-1 1,-1 1-1,1-1 0,0 1 1,0-1-1,0 0 1,-1 0-1,1 1 0,0-1 1,1 0-1,-1 0 0,0 0 1,0 0-1,0 0 0,1 0 1,-1 0-1,0 0 1,1-1-1,-1 1 0,1-1 1,-1 1-1,1-1 0,-1 1 1,1-1-1,-1 0 1,3 1-1,57 4-887,-50-5 653,35 0-797,-29-1 965,1 0 0,-1 2 0,1 0 0,-1 1 0,1 0 0,-1 2 0,21 6 0,-37-9 108,0-1 0,0 0 1,0 1-1,-1-1 1,1 0-1,0 1 0,0-1 1,-1 1-1,1-1 0,0 1 1,-1 0-1,1-1 1,0 1-1,-1 0 0,1-1 1,-1 1-1,1 0 0,-1 0 1,0-1-1,1 1 1,-1 0-1,0 0 0,0 0 1,1-1-1,-1 1 1,0 0-1,0 0 0,0 0 1,0 0-1,0 0 0,0-1 1,0 1-1,0 0 1,0 0-1,-1 0 0,1 0 1,0 0-1,0-1 1,-1 1-1,1 0 0,-1 0 1,1-1-1,-1 1 0,1 0 1,-1 0-1,1-1 1,-1 1-1,1-1 0,-1 1 1,0 0-1,1-1 0,-1 1 1,-1 0-1,-41 28 1808,26-19-1734,-64 31 990,74-38-1683,1-1 1,-1 0-1,0-1 0,1 1 1,-1-1-1,-8 0 0,13-14-10552</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3.833"/>
    </inkml:context>
    <inkml:brush xml:id="br0">
      <inkml:brushProperty name="width" value="0.025" units="cm"/>
      <inkml:brushProperty name="height" value="0.025" units="cm"/>
    </inkml:brush>
  </inkml:definitions>
  <inkml:trace contextRef="#ctx0" brushRef="#br0">109 363 18193,'0'0'8360,"-11"6"-7677,5-4-615,0 0-1,1 1 0,-1 0 1,1 0-1,-1 0 0,1 1 1,0 0-1,0 0 0,1 0 1,-1 1-1,1-1 0,0 1 0,0 0 1,1 0-1,-1 1 0,1-1 1,0 1-1,1-1 0,-1 1 1,1 0-1,0 0 0,-1 8 1,2-12-31,1 0 1,0 0-1,-1 0 1,1 0-1,0-1 1,0 1 0,0 0-1,0 0 1,0 0-1,0 0 1,1 0 0,-1 0-1,1 0 1,-1 0-1,1 0 1,0-1-1,0 1 1,0 0 0,0 0-1,0-1 1,0 1-1,0-1 1,0 1 0,1-1-1,-1 1 1,1-1-1,-1 0 1,1 0-1,2 2 1,1-2 7,0 1 0,0-1 0,1 0 0,-1-1 0,0 1 0,1-1 0,-1 0 0,1-1 0,-1 1 0,6-2 0,1-1-21,-1 0-1,0 0 0,0-1 0,-1-1 0,1 0 0,-1 0 0,0-1 0,0 0 0,-1-1 0,0 0 1,0 0-1,11-13 0,0-1 114,-1-1 0,-1 0 0,28-47 0,-34 49 87,-2-1 0,0-1 0,13-43 0,-20 55-177,-1 1 0,0-1 1,0 0-1,-1 1 0,0-1 1,-1 0-1,0 0 0,0 0 1,-1 0-1,-1 0 0,0 1 1,-3-11-1,4 17-47,-1 0 0,1-1 0,-1 1 0,0 0 0,0 0 0,-1 0 0,1 0 0,0 0 0,-1 1 0,0-1 0,0 1 0,1-1 0,-1 1 0,-1 0 0,1 0 0,0 0 0,0 1 0,-1-1 0,1 1 0,-1 0 0,1 0 0,-1 0 0,0 1 0,1-1 0,-1 1 0,0-1 0,0 1 0,1 1 0,-1-1 0,-5 1 0,0 1 0,0-1 0,0 1 0,0 1 0,1 0 0,-1 0 0,1 1 0,0 0 0,-1 0 0,2 1 0,-1 0 0,-9 8 0,4-1 0,0 0 0,2 1 0,-15 19 0,23-28 0,1-1 0,-1 1 0,1 1 0,-1-1 0,1 0 0,1 0 0,-1 1 0,0-1 0,1 1 0,0-1 0,0 1 0,0 0 0,1 0 0,0-1 0,0 1 0,0 0 0,1 6 0,0-8 0,0-1 0,1 0 0,-1 1 0,0-1 0,1 0 0,0 0 0,-1 0 0,1 0 0,0 0 0,0-1 0,0 1 0,0-1 0,0 1 0,1-1 0,-1 1 0,0-1 0,1 0 0,4 1 0,51 14 0,-46-14 0,5 2-12,4 0-87,0 1 0,-1 0-1,0 2 1,23 11 0,-39-16 76,0 0 0,1 0-1,-1 1 1,0-1 0,-1 1 0,1 0-1,0 0 1,-1 1 0,0-1 0,0 1-1,0 0 1,0 0 0,-1 0 0,1 0-1,-1 0 1,0 0 0,0 1 0,0-1-1,-1 1 1,0-1 0,0 1 0,0-1-1,0 1 1,0 7 0,-1-2-264,-1 23-3659</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4.164"/>
    </inkml:context>
    <inkml:brush xml:id="br0">
      <inkml:brushProperty name="width" value="0.025" units="cm"/>
      <inkml:brushProperty name="height" value="0.025" units="cm"/>
    </inkml:brush>
  </inkml:definitions>
  <inkml:trace contextRef="#ctx0" brushRef="#br0">19 68 16720,'0'0'3811,"14"-55"481,-8 43-672,-3 12-1826,-3 4-1026,0 18-511,0 10-129,-10 11-64,0 7-32,0 1 32,2 3 0,4-4 32,4-5-96,1-7-801,19-10-1473,4-9-1890,6-9-1665,2-10-2243</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4.631"/>
    </inkml:context>
    <inkml:brush xml:id="br0">
      <inkml:brushProperty name="width" value="0.025" units="cm"/>
      <inkml:brushProperty name="height" value="0.025" units="cm"/>
    </inkml:brush>
  </inkml:definitions>
  <inkml:trace contextRef="#ctx0" brushRef="#br0">73 339 17008,'0'0'3459,"2"-9"107,3-29-1110,-4 38-2378,-1-1 0,0 1 0,0-1 0,0 1-1,0-1 1,0 1 0,0-1 0,0 1 0,0-1 0,0 1 0,0-1-1,0 1 1,0-1 0,0 1 0,0-1 0,0 1 0,0-1 0,0 1-1,-1-1 1,1 1 0,0-1 0,0 1 0,-1 0 0,1-1 0,0 1 0,-1-1-1,1 1 1,0 0 0,-1-1 0,1 1 0,0 0 0,-2-1 0,-13 7 945,-10 18-431,20-17-453,1 1 0,-1 0 0,2-1 0,-1 1-1,1 0 1,0 1 0,1-1 0,-2 13 0,3-19-124,1 0 1,0 0 0,-1 0 0,1 0-1,0 0 1,0 0 0,1 0 0,-1 0-1,0 0 1,1 0 0,-1 0 0,1 0-1,-1 0 1,1 0 0,0-1 0,0 1-1,0 0 1,0 0 0,0-1 0,0 1-1,1-1 1,-1 1 0,1-1 0,-1 1-1,1-1 1,-1 0 0,1 0 0,-1 0-1,1 0 1,0 0 0,0 0 0,0 0-1,0 0 1,-1-1 0,1 1 0,0-1-1,0 1 1,0-1 0,0 0 0,3 0-1,16 0-274,1-1-1,-1-1 1,1-1-1,-1-1 1,0 0-1,0-2 1,-1-1-1,0 0 0,22-12 1,50-16-5153,-90 35 5166,0-1-1,0 1 1,0 0 0,0 0 0,0-1 0,0 1-1,0 1 1,0-1 0,0 0 0,0 0 0,0 1-1,0-1 1,0 1 0,0 0 0,0 0-1,0-1 1,-1 1 0,1 0 0,0 0 0,1 2-1,0-1 226,-1-1 0,1 1 0,-1-1 0,1 0 0,-1 0 0,1 0 0,0 0 0,0 0 0,-1-1 0,6 1-1,-2-1-64,0 0 0,1 0 0,-1-1 0,0 0 0,1 0 0,10-4 0,-15 4 246,0 1 1,-1-1-1,1 0 1,0 0 0,0 0-1,-1 0 1,1 0-1,-1 0 1,1 0-1,-1 0 1,1-1-1,-1 1 1,0-1-1,0 1 1,0-1-1,0 1 1,0-1-1,0 0 1,0 1-1,0-1 1,-1 0-1,1 0 1,0 0-1,-1 0 1,0 1-1,1-1 1,-1-2-1,-2 3 33,1 1 0,-1 0 0,0 0 0,1 0 0,-1 0 0,0 0-1,1 0 1,-1 1 0,0-1 0,1 1 0,-1-1 0,1 1 0,-1-1 0,-2 2 0,1 1-60,-1 0 0,1 0 1,0 0-1,0 0 1,0 0-1,0 1 1,0-1-1,1 1 1,-1 0-1,1 0 1,0-1-1,0 2 1,1-1-1,-1 0 0,1 0 1,0 0-1,0 1 1,0-1-1,1 0 1,0 1-1,0 4 1,0-8-108,1 0 0,-1 0-1,1 0 1,-1 0 0,1 0 0,0 0 0,-1 0 0,1-1 0,0 1 0,0 0 0,0 0 0,0-1 0,0 1 0,0 0 0,0-1-1,0 1 1,0-1 0,0 1 0,0-1 0,0 0 0,0 1 0,0-1 0,0 0 0,0 0 0,0 0 0,1 0 0,-1 0 0,0 0-1,0 0 1,0 0 0,0 0 0,2-1 0,40-7 314,-28 0-277,0 1 0,-1-2 0,0 0 0,0-1 0,-1 0 0,-1-1-1,14-15 1,-2 1 352,-2-1-1,28-44 0,-40 55-328,-2 0 0,0 0 0,0-1 0,-1 0 0,-1 0-1,-1-1 1,0 0 0,-2 0 0,0 0 0,2-28 0,-5 45-86,0-1 0,0 1 0,0-1 0,0 1 0,0 0 0,1-1 0,-1 1 0,-1-1 0,1 1 0,0-1 0,0 1 0,0-1 0,0 1 0,0-1 0,0 1 0,0-1 0,-1 1 0,1-1 0,0 1 0,0 0 0,-1-1 0,1 1 0,0 0 0,-1-1 0,1 1 0,0 0 0,-1-1 0,1 1 0,0 0 0,-1-1 0,1 1 0,-1 0 0,0-1 0,-13 9 0,-12 22 0,18-15 0,0 0 0,1 1 0,1 0 0,1 0 0,0 0 0,1 0 0,1 1 0,0 0 0,0 20 0,3-32 0,-1 0 0,1 0 0,1 0 0,-1-1 0,1 1 0,0 0 0,0 0 0,0 0 0,1 0 0,-1-1 0,1 1 0,0-1 0,1 1 0,-1-1 0,1 0 0,0 0 0,0 0 0,0 0 0,0-1 0,1 1 0,0-1 0,-1 0 0,1 0 0,0 0 0,1 0 0,-1-1 0,0 0 0,1 0 0,-1 0 0,1 0 0,0-1 0,-1 1 0,1-1 0,0-1 0,5 1 0,51 1-2655,-54-3 1849,-1 0 0,0 0 0,1 0 0,-1-1 0,0 0 0,0 0 0,0-1 0,0 1 1,-1-1-1,1-1 0,-1 1 0,6-5 0,15-18-11174</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15.005"/>
    </inkml:context>
    <inkml:brush xml:id="br0">
      <inkml:brushProperty name="width" value="0.025" units="cm"/>
      <inkml:brushProperty name="height" value="0.025" units="cm"/>
    </inkml:brush>
  </inkml:definitions>
  <inkml:trace contextRef="#ctx0" brushRef="#br0">57 1 22677,'0'0'3876,"-35"88"-64,21-38-1410,7 2-2402,6-1 0,1-6 0,3 0 0,9-8 0,1-7-2915,1-9-6374</inkml:trace>
  <inkml:trace contextRef="#ctx0" brushRef="#br0" timeOffset="1">69 538 11147,'0'0'20563,"-27"56"-19506,27-42-1057,0-6 0</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30.338"/>
    </inkml:context>
    <inkml:brush xml:id="br0">
      <inkml:brushProperty name="width" value="0.025" units="cm"/>
      <inkml:brushProperty name="height" value="0.025" units="cm"/>
    </inkml:brush>
  </inkml:definitions>
  <inkml:trace contextRef="#ctx0" brushRef="#br0">1 120 7976,'0'0'11002,"4"0"-9529,373 5 2025,339-7-2944,711-32 2110,-785 35-2579,715 22 1485,78 36-839,526-177 17,-1518 71 557,-322 40-725,202 15 1,-96 32-908,-95-12 158,-132-28 180,17 3-68,-21-5-1167,-21-11-2781,-1-10-2561,4-6-3518</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37.635"/>
    </inkml:context>
    <inkml:brush xml:id="br0">
      <inkml:brushProperty name="width" value="0.025" units="cm"/>
      <inkml:brushProperty name="height" value="0.025" units="cm"/>
    </inkml:brush>
  </inkml:definitions>
  <inkml:trace contextRef="#ctx0" brushRef="#br0">138 22 5830,'0'0'8157,"-9"-3"-5680,8 2-2447,-13-3 1426,0 0 0,-1 0 0,-15-1 0,27 5-1109,0 0 0,-1-1 0,1 1 0,0 1 0,-1-1 0,1 0 0,0 1 0,-1 0 1,1 0-1,-4 1 0,6-1-279,0-1 1,0 1-1,0 0 1,0-1-1,0 1 1,0 0-1,1 0 1,-1 0-1,0 0 1,0 0-1,1 0 1,-1 0-1,1 0 1,-1 0-1,1 0 1,-1 0-1,1 0 1,-1 0-1,1 0 1,0 1-1,0-1 1,0 0 0,-1 0-1,1 0 1,0 1-1,1-1 1,-1 0-1,0 2 1,1-2-49,0 1 1,-1-1 0,1 0 0,0 0 0,-1 0 0,1 0 0,0 0-1,0 0 1,0 0 0,0 0 0,0-1 0,0 1 0,0 0 0,1 0 0,-1-1-1,0 1 1,0-1 0,1 1 0,-1-1 0,0 0 0,0 1 0,1-1-1,-1 0 1,2 0 0,40 5 216,-34-4-131,511 0 1231,-103-7-1131,-417 6-206,103 8 62,-92-6-53,0 0 0,0 0 0,0 1 0,-1 0 0,1 1 0,-1 0 0,13 8 0,-22-12 0,0 1 0,0-1 0,-1 1 0,1-1 1,0 1-1,-1 0 0,1 0 0,-1-1 1,1 1-1,-1 0 0,1 0 0,-1 0 0,1-1 1,-1 1-1,0 0 0,1 0 0,-1 0 0,0 0 1,0 0-1,0 1 0,1 5-5134,-1-4 1334,0-14-5690</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46.603"/>
    </inkml:context>
    <inkml:brush xml:id="br0">
      <inkml:brushProperty name="width" value="0.025" units="cm"/>
      <inkml:brushProperty name="height" value="0.025" units="cm"/>
    </inkml:brush>
  </inkml:definitions>
  <inkml:trace contextRef="#ctx0" brushRef="#br0">1 84 10154,'169'0'9866,"83"-22"-7256,-105 6-1457,1118-30 1590,-1060 59-2580,-182-9-91,0 0 0,-1 1 0,0 1 0,0 1 0,0 1 1,37 20-1,-57-27-70,-1 0 1,0-1 0,1 1 0,-1 0 0,0 0-1,0-1 1,0 1 0,0 0 0,0 0-1,0 0 1,0 1 0,0-1 0,0 0-1,-1 0 1,1 0 0,0 1 0,0 1-1,-1-2 7,0-1-1,0 1 0,0 0 1,0-1-1,0 1 0,-1 0 1,1-1-1,0 1 0,0-1 0,-1 1 1,1 0-1,-1-1 0,1 1 1,0-1-1,-1 1 0,1-1 1,-1 1-1,1-1 0,-1 0 1,1 1-1,-1-1 0,1 0 1,-1 1-1,0-1 0,0 1 0,-5 1 58,0 0 0,0 0 0,0-1-1,0 1 1,0-1 0,-8 0 0,-81-1 115,-1-5 0,-136-23 1,-17-1-230,-457 13-8,579 16 70,127 0-9,-1 0 1,0 0-1,0 0 1,0 0-1,0 0 1,0 0-1,0 0 1,1 0-1,-1-1 1,0 1-1,0 0 1,0 0-1,0-1 1,1 1-1,-1-1 1,0 1-1,0 0 1,1-1 0,-2 0-1,2 0-4,0 0 0,1 1 0,-1-1 0,0 0 0,0 1 0,1-1 0,-1 1 0,0-1 0,1 1-1,-1-1 1,1 1 0,-1-1 0,1 1 0,-1-1 0,1 1 0,-1 0 0,1-1 0,-1 1 0,1 0 0,-1-1 0,1 1 0,0 0 0,-1 0 0,1-1 0,-1 1 0,1 0-1,0 0 1,-1 0 0,2 0 0,29-7-41,1 0 0,-1 3-1,1 0 1,0 3 0,37 1-1,-12 0 48,1331 11 159,-1350-9-166,-283 4-5,-497 15 495,370 10-1673,4 22-4659,248-33 862,12-4-3327</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8:53.300"/>
    </inkml:context>
    <inkml:brush xml:id="br0">
      <inkml:brushProperty name="width" value="0.025" units="cm"/>
      <inkml:brushProperty name="height" value="0.025" units="cm"/>
    </inkml:brush>
  </inkml:definitions>
  <inkml:trace contextRef="#ctx0" brushRef="#br0">1 149 11659,'0'0'5685,"13"-5"-5065,43-17 684,1 3 0,64-13 1,-47 22-463,130-1 1,13-1-115,-193 9-688,421-32 2653,-343 40-1460,0 4 1,137 31-1,-200-33-1255,352 51 102,-165-28-107,168 1 116,1-31 42,-167-2-100,-34 3-21,484-22 76,-438-8-72,518-37 4,-717 65-18,898 32 0,-659-9 49,498-23-1,-724 1-90,-44 1 62,-1 0 0,1 0 0,-1-1 1,1-1-1,-1 0 0,1 0 0,-1-1 1,0 0-1,0 0 0,1-1 0,-1 0 0,-1-1 1,1 0-1,9-6 0,-9 3 47,-7 6-769,-2 7-2106,2 4-3326</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9:32.149"/>
    </inkml:context>
    <inkml:brush xml:id="br0">
      <inkml:brushProperty name="width" value="0.025" units="cm"/>
      <inkml:brushProperty name="height" value="0.025" units="cm"/>
    </inkml:brush>
  </inkml:definitions>
  <inkml:trace contextRef="#ctx0" brushRef="#br0">174 73 6534,'-28'-8'2948,"-2"-20"-3955,-1-1-241,29 28 1492,0 0-1,0 0 1,-1 0 0,1 0 0,0 0-1,-1 1 1,1-1 0,-1 1 0,1 0-1,-4 0 1,-22 2 1317,0 1 5281,64-3-6111,22 4-490,-1 2 0,0 2 0,79 23 0,-71-15 379,1-2 0,71 4 0,-108-16-368,465 19 1194,-253-6-942,14-1-320,427-22 161,133 1 266,-247-13-430,935-31 844,-1394 50-1053,-16 0 85,177 20 0,-317-24 874,-59 1 1,105 4-996,0 0 0,0 0 0,0 1 0,0-1 0,0 0 0,0 0 0,1 0 0,-1 1 0,0-1 1,0 1-1,0-1 0,0 0 0,1 1 0,-1 0 0,0-1 0,0 1 0,1-1 0,-1 1 0,1 0 0,-1-1 0,0 1 0,1 0 0,-1 0 1,1-1-1,-1 3 0,1-2-332,-1-1 1,1 1-1,-1 0 1,0 0-1,1 0 1,-1 0-1,0-1 0,1 1 1,-1 0-1,0 0 1,0-1-1,0 1 1,1-1-1,-1 1 1,0-1-1,0 1 1,-2 0-1,-6-1-6725</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9:45.886"/>
    </inkml:context>
    <inkml:brush xml:id="br0">
      <inkml:brushProperty name="width" value="0.025" units="cm"/>
      <inkml:brushProperty name="height" value="0.025" units="cm"/>
    </inkml:brush>
  </inkml:definitions>
  <inkml:trace contextRef="#ctx0" brushRef="#br0">1 48 4548,'0'0'8558,"11"-3"-7944,49-11 308,1 2 0,0 4 0,1 1 0,71 3 0,266 25 489,-175-6-1448,1238 84 2482,-397-47-889,0-53 6,-669-4-1414,728-5-3,296 0 880,-612-33-752,-62 1 1125,-626 41-1319,186-8-165,-220 3 568,130-27-1,-212 35-1043,-8 6 655,-3 1-2288,0-2-5231</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19:59.617"/>
    </inkml:context>
    <inkml:brush xml:id="br0">
      <inkml:brushProperty name="width" value="0.025" units="cm"/>
      <inkml:brushProperty name="height" value="0.025" units="cm"/>
    </inkml:brush>
  </inkml:definitions>
  <inkml:trace contextRef="#ctx0" brushRef="#br0">197 0 1153,'0'0'2755,"-10"1"-2531,-14 1-657,-53 5 3599,-2-3 3822,79-4-6966,-1 1 1,0 0-1,1-1 1,-1 1-1,1 0 0,-1 0 1,1-1-1,-1 1 1,1 0-1,0 0 0,-1 0 1,1 0-1,0 0 0,0-1 1,0 1-1,-1 0 1,1 0-1,0 0 0,0 0 1,0 0-1,1 0 0,-1 0 1,0 0-1,0 0 1,0-1-1,1 3 0,-1-2 50,0 1 0,0 0 0,1-1 0,-1 1 0,0-1 0,1 1 0,0 0 0,-1-1 0,1 1 0,0-1 0,-1 0 0,1 1 0,0-1 1,0 1-1,0-1 0,0 0 0,2 2 0,14 4 350,0 0 0,0-1 1,0 0-1,1-2 1,-1 0-1,1-1 0,31 1 1,28-4 1117,-2-2-810,112 13 0,-100-2-477,1-3-1,164-13 1,-68-7 665,222 10 0,195-4-464,-527 4-395,152-5 318,135-7 362,189-20-430,-306 31 130,245 26 1,-91 1-272,40 2-88,131 3 26,-296-25 15,334-6 330,-229-20-179,291-8-123,271 17-95,176 33 314,-3-9 134,66-11-433,-463 8 1,105-4 277,-802-7-891,-19 5 477,-1-1 0,1 1 0,0 0 0,0-1 1,-1 1-1,1 0 0,0-1 0,-1 1 0,1 0 0,-1-1 0,1 1 0,0 0 0,-1 0 0,1-1 0,-1 1 0,1 0 0,-1 0 0,1 0 0,-1 0 0,1-1 0,-1 1 0,1 0 0,0 0 0,-1 0 0,1 0 0,-1 0 0,1 0 0,-1 0 0,1 1 0,-1-1 0,1 0 0,-1 0 0,1 0 0,-1 1 0,-13-5-5368,-2-11-4147</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0:17.999"/>
    </inkml:context>
    <inkml:brush xml:id="br0">
      <inkml:brushProperty name="width" value="0.025" units="cm"/>
      <inkml:brushProperty name="height" value="0.025" units="cm"/>
    </inkml:brush>
  </inkml:definitions>
  <inkml:trace contextRef="#ctx0" brushRef="#br0">8186 540 512,'0'0'3486,"-8"-7"-1025,-17-19-108,2-1 0,1-1 0,-25-42 0,41 63-2272,0-1-1,-1 1 1,1 0-1,-2 0 1,1 1 0,-1 0-1,0 0 1,0 1-1,0 0 1,-1 1 0,0-1-1,-18-5 1,-12-2-115,-70-12-1,80 18 102,-91-12 699,0 5-1,-196 3 0,-229-18-435,1-33 1028,-253-20-227,-695 42-1021,967 33-55,-178 6-69,2 62 615,-100 113 420,598-113-1003,-362 164 0,527-208 193,1 1 0,1 2 1,1 2-1,-55 45 0,81-61-161,1 1 1,0 0 0,0 0 0,0 1 0,1 0-1,1 1 1,0 0 0,0 0 0,1 0 0,0 0-1,0 1 1,1 0 0,1 0 0,0 0-1,0 0 1,1 0 0,1 1 0,0-1 0,0 1-1,1-1 1,3 22 0,0-23-43,0 0 0,0 0 0,1 0-1,0-1 1,1 1 0,0-1 0,1-1 0,-1 1 0,2-1 0,-1 0-1,1 0 1,0 0 0,1-1 0,0 0 0,0-1 0,17 10 0,3 1 15,1-1 1,0-2-1,2-1 0,33 10 1,28 3 9,0-3 1,123 13 0,195-1 69,-378-32-88,1227 31 61,-610-26-51,658 38 0,-71-2 14,-112-53 27,-7-99 87,-1003 91-128,-1-4 1,-1-6-1,111-42 1,-203 61 36,-1 0 0,0-2 1,-1 0-1,0-2 1,0 0-1,-1 0 1,-1-2-1,0 0 1,26-31-1,-34 35 71,-1 0-1,0-1 0,-1 0 1,0 0-1,0 0 0,-2 0 1,1-1-1,-1 0 0,-1 0 1,0 0-1,-1-1 0,0 1 1,-1-1-1,0 1 0,-1-1 1,-1 1-1,0-1 0,-2-12 0,-1 11-112,0 1 0,-1 0 0,0 0-1,-1 0 1,-1 0 0,0 1-1,0 0 1,-1 1 0,-1 0-1,-12-13 1,-9-8 0,-68-53 0,51 51-14,0 2 0,-2 2 0,-2 3 0,0 1 0,-1 3 0,-62-18 0,-112-21-1535,-7 12-3337,-2 5-3195</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0:26.660"/>
    </inkml:context>
    <inkml:brush xml:id="br0">
      <inkml:brushProperty name="width" value="0.025" units="cm"/>
      <inkml:brushProperty name="height" value="0.025" units="cm"/>
    </inkml:brush>
  </inkml:definitions>
  <inkml:trace contextRef="#ctx0" brushRef="#br0">1320 136 4004,'-16'-11'3438,"-10"-7"-2653,-2 2 1,0 1 0,-1 1-1,-1 1 1,-54-16 0,40 22-515,0 1 1,-1 2 0,1 2-1,-1 2 1,1 1 0,-1 3-1,1 2 1,0 2 0,-70 21-1,76-17-44,1 1-1,0 3 1,1 0-1,1 2 1,1 2-1,0 2 1,2 0-1,0 2 1,2 2-1,1 0 1,-29 34-1,42-39-49,1 0 0,1 1 0,1 1 0,1 0 0,1 1 0,0 0 1,2 0-1,1 1 0,2 0 0,0 1 0,1-1 0,2 1 0,0 0 0,2 0 0,1 0 0,3 27 0,0-28-143,1 0 0,0 0-1,2-1 1,1 0-1,2 0 1,0 0 0,1-1-1,1-1 1,1 0 0,1 0-1,1-2 1,1 1-1,1-2 1,0 0 0,2-1-1,31 26 1,-17-21 26,2-1 1,1-2-1,0-1 1,1-2-1,1-2 1,1-1-1,0-2 1,1-1-1,0-3 0,0-1 1,54 3-1,-51-7 186,0-3 0,0-1-1,1-2 1,-2-2-1,1-1 1,0-3 0,-1-1-1,-1-2 1,0-2 0,60-30-1,-68 26-14,0-1 0,-2-2-1,0-1 1,-2-1 0,0-1 0,-2-2-1,-1-1 1,44-59 0,-56 67-139,-2 1 0,0-2 0,-1 1 0,0-1 0,-2-1 0,-1 0 0,0 0 0,-1 0 0,-2-1 0,0 0 0,-1 0 0,-2 0 0,0 0 0,-1 0 0,-1 0 0,-5-26 0,3 33-134,-1 1 0,-1-1 0,-1 1 0,0 0 0,0 1 0,-2-1 0,1 1 0,-2 1 0,0-1 0,0 2 0,-1-1 0,-1 1 0,1 1 0,-2 0 0,0 0 0,0 1 0,0 1 0,-1 0 0,-1 0 0,-18-7 0,-4 1-179,1 1-1,-1 2 1,-1 2-1,0 1 1,0 2 0,-1 1-1,-40 1 1,5 6-1806,0 3-1,1 3 1,-109 27 0,56-10-3728</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19.753"/>
    </inkml:context>
    <inkml:brush xml:id="br0">
      <inkml:brushProperty name="width" value="0.025" units="cm"/>
      <inkml:brushProperty name="height" value="0.025" units="cm"/>
    </inkml:brush>
  </inkml:definitions>
  <inkml:trace contextRef="#ctx0" brushRef="#br0">1 123 10122,'0'0'13276,"12"-9"-12251,0 0-845,0 2 1,1-1-1,0 2 0,0 0 1,0 0-1,1 1 0,0 1 1,21-4-1,110-9 122,1 6-1,0 7 1,168 16-1,-138-7 703,256-26 0,-719 20-1773,245-2-2503,14-12-2697</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0.549"/>
    </inkml:context>
    <inkml:brush xml:id="br0">
      <inkml:brushProperty name="width" value="0.025" units="cm"/>
      <inkml:brushProperty name="height" value="0.025" units="cm"/>
    </inkml:brush>
  </inkml:definitions>
  <inkml:trace contextRef="#ctx0" brushRef="#br0">5 0 17040,'0'0'4906,"-2"10"-4751,1 0-35,0 0 0,1 0 1,0 0-1,0-1 0,1 1 1,1 0-1,0 0 0,0-1 0,0 1 1,1-1-1,1 0 0,0 0 0,0 0 1,1 0-1,0-1 0,11 15 1,-10-17 111,0-1 1,0 0-1,1 0 1,0 0-1,0-1 1,0 0-1,0 0 1,1-1-1,-1 0 1,1 0-1,0-1 1,0 0-1,0 0 1,12 1-1,15-1 650,-1-1-1,40-3 0,-35 0-569,235-22 487,-179 13-2196,-51 3-2685,-20-8-3111,-13-1-1401</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0.878"/>
    </inkml:context>
    <inkml:brush xml:id="br0">
      <inkml:brushProperty name="width" value="0.025" units="cm"/>
      <inkml:brushProperty name="height" value="0.025" units="cm"/>
    </inkml:brush>
  </inkml:definitions>
  <inkml:trace contextRef="#ctx0" brushRef="#br0">1 10 17168,'0'0'6214,"82"-10"-5061,-30 10 64,2 0 33,-1 7-386,-5 9-639,-14 6-161,-10 5-96,-17 4-32,-7 6 32,-10 3 96,-15 3 32,-1 0-929,-3-6-1153,3-10-2146,8-10-6374</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1.406"/>
    </inkml:context>
    <inkml:brush xml:id="br0">
      <inkml:brushProperty name="width" value="0.025" units="cm"/>
      <inkml:brushProperty name="height" value="0.025" units="cm"/>
    </inkml:brush>
  </inkml:definitions>
  <inkml:trace contextRef="#ctx0" brushRef="#br0">14 0 23991,'0'0'448,"-11"55"33,8-21 512,3 6-833,5 0-96,11-2-64,10-1 64,2-5-385,0-3-671,-3-10 191,-6-2-833,-11-7-1120,-8-1-1923,-11-5-7943</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1.751"/>
    </inkml:context>
    <inkml:brush xml:id="br0">
      <inkml:brushProperty name="width" value="0.025" units="cm"/>
      <inkml:brushProperty name="height" value="0.025" units="cm"/>
    </inkml:brush>
  </inkml:definitions>
  <inkml:trace contextRef="#ctx0" brushRef="#br0">1 100 12396,'0'0'12972,"83"-11"-10602,-30-1-800,6-1-577,3-1-577,-1 1-320,-12 6-320,-5 0-1217,-17 4-1602,-14 0-961,-13-4-1954,-1-2-2562</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2.079"/>
    </inkml:context>
    <inkml:brush xml:id="br0">
      <inkml:brushProperty name="width" value="0.025" units="cm"/>
      <inkml:brushProperty name="height" value="0.025" units="cm"/>
    </inkml:brush>
  </inkml:definitions>
  <inkml:trace contextRef="#ctx0" brushRef="#br0">1 36 17136,'0'0'12268,"78"-35"-12044,-34 35-128,4 0-288,-2 0-1185,0 7-1282,-6 2-1024,-1 1-1602,-7-3-3652</inkml:trace>
  <inkml:trace contextRef="#ctx0" brushRef="#br0" timeOffset="1">483 130 13068,'0'8'2125,"0"12"-1188,-1-9 252,0 1 0,2-1-1,-1 1 1,1-1-1,4 15 1,-5-24-1021,1 1-1,0 0 1,0-1-1,0 1 1,0-1-1,0 1 1,1-1-1,-1 0 1,1 1-1,0-1 1,-1 0 0,1 0-1,0 0 1,0 0-1,0-1 1,1 1-1,-1 0 1,0-1-1,1 1 1,-1-1-1,1 0 1,-1 0-1,1 0 1,-1 0-1,1-1 1,0 1 0,-1-1-1,1 1 1,3-1-1,3 0-80,0-1-1,0 0 1,0-1 0,0 0-1,0 0 1,0-1 0,0 0-1,-1 0 1,1-1 0,-1 0-1,0-1 1,0 0-1,-1 0 1,13-11 0,-6 6-38,1 0 0,26-13 0,-41 22-35,1 1 0,-1 0 0,1 0 0,-1 0 1,0 0-1,1-1 0,-1 1 0,1 0 0,-1 0 0,0 0 0,1 0 1,-1 0-1,1 0 0,-1 0 0,0 0 0,1 0 0,-1 0 0,1 0 1,-1 1-1,0-1 0,1 0 0,-1 0 0,1 0 0,-1 0 0,0 1 1,1-1-1,-1 0 0,0 0 0,1 1 0,-1-1 0,0 0 0,0 1 1,1-1-1,-1 1 0,6 19 390,-7 30 181,0-42-478,0 2-23,1-5-91,-1-1 0,1 1 0,0-1 0,0 1 0,1-1 0,-1 0 0,2 6 0,-2-9-29,1 0 1,-1 0-1,1-1 1,0 1-1,-1 0 1,1 0-1,0-1 1,-1 1-1,1 0 1,0-1-1,0 1 0,-1-1 1,1 1-1,0-1 1,0 1-1,0-1 1,0 1-1,0-1 1,0 0-1,0 0 1,0 0-1,0 1 1,0-1-1,0 0 0,0 0 1,0 0-1,0 0 1,0 0-1,0-1 1,-1 1-1,1 0 1,0 0-1,0-1 1,0 1-1,0-1 1,0 1-1,0 0 0,0-1 1,1-1-1,3-1-709,-1 0 0,1-1-1,0 1 1,-1-1 0,0 0-1,0-1 1,0 1 0,-1-1-1,1 0 1,-1 0 0,0 0-1,2-5 1,11-23-6622</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2.751"/>
    </inkml:context>
    <inkml:brush xml:id="br0">
      <inkml:brushProperty name="width" value="0.025" units="cm"/>
      <inkml:brushProperty name="height" value="0.025" units="cm"/>
    </inkml:brush>
  </inkml:definitions>
  <inkml:trace contextRef="#ctx0" brushRef="#br0">18 0 18001,'0'0'10501,"-3"10"-9391,-3 32-716,1 0 1,2 0-1,2 1 1,2-1-1,2 0 0,1 1 1,15 60-1,-19-102-394,0 0 0,0 0 0,0 0 0,0-1 0,1 1 0,-1 0 0,0 0 0,0 0 0,1 0 0,-1 0 0,0-1 0,1 1 0,-1 0 0,1 0 0,-1-1 0,1 1 0,-1 0 0,1-1 0,0 1 0,-1-1 0,1 1 0,0 0 0,-1-1 0,1 1 0,0-1 0,0 0 0,-1 1 0,1-1 0,0 0 0,0 1 0,0-1 0,0 0 0,0 0 0,-1 0 0,1 0 0,0 0 0,0 0 0,0 0 0,1 0 0,0-1 0,-1 0 0,1 0 0,0 0 0,-1 0 0,1 0 0,-1 0 0,1 0 0,-1 0 0,1-1 0,-1 1 0,0-1 0,0 1 0,1-1 0,-1 0 0,0 1 0,1-4 0,2-7 0,0 0 0,0 0 0,-1-1 0,2-21 0,-4 28 0,0 1 0,-1-1 0,0 0 0,0 0 0,0 0 0,-1 0 0,0 0 0,0 0 0,0 0 0,-1 0 0,0 1 0,-3-6 0,5 10 0,0 0 0,0 0 0,-1 1 0,1-1 0,0 0 0,-1 1 0,1-1 0,-1 0 0,1 1 0,-1-1 0,1 1 0,-1-1 0,1 1 0,-1-1 0,0 1 0,1-1 0,-1 1 0,0-1 0,1 1 0,-1 0 0,0 0 0,1-1 0,-1 1 0,-1 0 0,3 1 0,0-1 0,0 1 0,1 0 0,-1 0 0,0-1 0,1 1 0,-1-1 0,1 1 0,-1-1 0,0 0 0,1 0 0,-1 1 0,1-1 0,-1 0 0,1 0 0,-1 0 0,2-1 0,10 2 0,41-3 0,-51 2 0,0-1 0,0 1 0,-1-1 0,1 0 0,0 0 0,-1 0 0,1 0 0,-1 0 0,1-1 0,-1 1 0,0-1 0,1 0 0,-1 1 0,0-1 0,0 0 0,3-5 0,-10 15 0,0 0 0,0 0 0,1 0 0,0 0 0,0 1 0,1 0 0,0 0 0,0-1 0,1 2 0,0-1 0,1 0 0,0 13 0,1-21 0,1 1 0,0-1 0,-1 1 0,1-1 0,0 0 0,0 0 0,0 1 0,0-1 0,0 0 0,1 0 0,-1 0 0,0 0 0,0 0 0,1 0 0,-1 0 0,1-1 0,-1 1 0,0 0 0,1-1 0,-1 1 0,1-1 0,0 1 0,-1-1 0,1 0 0,-1 0 0,1 0 0,0 0 0,-1 0 0,1 0 0,1 0 0,53-6 0,-46 3 0,0-2 0,0 1 0,0-1 0,-1-1 0,0 0 0,0 0 0,14-13 0,24-16 0,-46 37 0,1 1 0,0-1 0,0 0 0,1 0 0,-1 0 0,0 0 0,1 0 0,-1 0 0,1 0 0,-1-1 0,1 1 0,0-1 0,4 2 0,21-3-1323,52-3 1,-54 0-435,0 2-1,43 3 1,-22-1-8813,-20-1 2376</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3.593"/>
    </inkml:context>
    <inkml:brush xml:id="br0">
      <inkml:brushProperty name="width" value="0.025" units="cm"/>
      <inkml:brushProperty name="height" value="0.025" units="cm"/>
    </inkml:brush>
  </inkml:definitions>
  <inkml:trace contextRef="#ctx0" brushRef="#br0">71 264 17745,'0'0'10292,"-8"1"-10158,-32 10-114,38-11-21,1 1 0,0-1-1,0 1 1,-1-1 0,1 1 0,0 0-1,0 0 1,0-1 0,0 1-1,0 0 1,0 0 0,0 0 0,0 0-1,0 0 1,0 1 0,1-1 0,-1 0-1,0 0 1,1 0 0,-1 1-1,1-1 1,-1 0 0,1 1 0,0-1-1,-1 0 1,1 1 0,0-1-1,0 1 1,0-1 0,0 0 0,0 1-1,0-1 1,1 0 0,-1 1-1,0-1 1,2 3 0,-1-4-38,0 1 1,0 0-1,0 0 0,0-1 1,0 1-1,0 0 0,0-1 1,0 1-1,1-1 0,-1 0 1,0 1-1,0-1 0,0 0 1,1 0-1,-1 0 0,0 0 1,0 0-1,1 0 0,-1 0 1,0 0-1,0 0 0,1-1 1,-1 1-1,0-1 0,2 0 1,31-11-836,-32 10 821,5-3-15,0 0 0,0 0 0,0-1 0,0-1 0,-1 1 0,7-10 0,-13 15 218,-18 35 624,16-30-741,0-1 0,1 0 1,-1 0-1,1 1 0,0-1 0,0 1 0,0-1 1,1 1-1,-1 0 0,1-1 0,-1 1 0,1-1 1,1 1-1,-1 0 0,0-1 0,1 1 1,1 3-1,-1-5-15,0 0 1,0-1 0,0 1-1,1 0 1,-1-1-1,1 1 1,-1-1 0,1 0-1,0 0 1,-1 1-1,1-1 1,0 0 0,0 0-1,0 0 1,0-1-1,0 1 1,0 0 0,0-1-1,0 1 1,0-1-1,0 0 1,0 0 0,0 0-1,0 0 1,0 0-1,1 0 1,-1 0 0,0-1-1,0 1 1,2-2-1,4 0 158,0 0 0,-1-1 0,1 0-1,-1 0 1,0-1 0,1 1 0,-2-2-1,1 1 1,0-1 0,9-9 0,56-63 1665,-70 75-1783,15-19 138,-1 0-1,-1-1 1,13-25-1,-22 35-155,0-1 0,0 1-1,-1-1 1,-1 0 0,0-1 0,-1 1-1,2-24 1,-5 37-40,1-1 0,-1 1 0,0-1 0,0 1 0,0-1 0,0 1 0,0-1 0,0 1 0,0-1 0,0 1 0,0 0 0,0-1 0,0 1 0,0-1 0,0 1 0,0-1 0,-1 1 0,1-1 0,0 1 0,0-1 0,-1 1 0,1 0 0,0-1 0,0 1 0,-1-1 0,1 1 0,0 0 0,-1-1 0,1 1 0,0 0 0,-1 0 0,1-1 0,-1 1 0,1 0 0,-1 0 0,0-1 0,-16 10 0,-15 25 0,24-22 0,1 1 0,1 0 0,0 0 0,0 1 0,2 0 0,-1 0 0,-3 26 0,6-34 0,1 1 0,1-1 0,-1 0 0,1 0 0,0 1 0,0-1 0,1 0 0,-1 0 0,1 1 0,1-1 0,-1 0 0,1 0 0,0 0 0,1 0 0,0-1 0,-1 1 0,2-1 0,-1 1 0,1-1 0,6 7 0,-10-11 0,1-1 0,0 1 0,0 0 0,-1-1 0,1 1 0,0-1 0,0 1 0,0-1 0,0 1 0,0-1 0,0 1 0,0-1 0,0 0 0,0 0 0,0 1 0,0-1 0,0 0 0,0 0 0,0 0 0,0 0 0,0 0 0,0 0 0,0-1 0,0 1 0,0 0 0,0 0 0,0-1 0,1 0 0,1-1 0,-1 1 0,0-1 0,0 0 0,0 0 0,0 0 0,0 0 0,0-1 0,0 1 0,-1 0 0,3-4 0,2-7 0,0 0 0,-1 0 0,4-14 0,-10 33 0,0 1 0,1 0 0,0-1 0,1 1 0,-1 0 0,3 9 0,-2-13 0,0 1 0,0-1 0,0 1 0,0-1 0,0 0 0,1 0 0,0 1 0,-1-1 0,1 0 0,0 0 0,0-1 0,1 1 0,-1 0 0,1-1 0,-1 1 0,1-1 0,0 0 0,0 0 0,0 0 0,0 0 0,0-1 0,0 1 0,7 1 0,-4-2 0,1 0 0,0 0 0,0-1 0,0 0 0,0 0 0,0-1 0,0 0 0,0 0 0,0-1 0,-1 1 0,1-2 0,-1 1 0,1-1 0,-1 0 0,0 0 0,0 0 0,0-1 0,0 0 0,-1 0 0,1-1 0,-1 0 0,0 0 0,-1 0 0,1 0 0,-1-1 0,0 1 0,0-1 0,-1 0 0,0 0 0,0-1 0,0 1 0,-1-1 0,0 1 0,3-13 0,-6 20 0,1-1 0,0 0 0,0 1 0,-1-1 0,1 0 0,0 1 0,-1-1 0,1 0 0,0 0 0,-1 1 0,1-1 0,-1 0 0,1 0 0,0 0 0,-1 1 0,1-1 0,-1 0 0,1 0 0,0 0 0,-1 0 0,1 0 0,-1 0 0,1 0 0,-1 0 0,1 0 0,-1 0 0,1 0 0,0 0 0,-1 0 0,1 0 0,-1 0 0,1 0 0,-1-1 0,1 1 0,0 0 0,-1 0 0,1-1 0,0 1 0,-1 0 0,1 0 0,0-1 0,-1 1 0,1 0 0,0-1 0,-1 1 0,1 0 0,0-1 0,0 1 0,-1-1 0,1 1 0,0 0 0,0-1 0,0 1 0,0-1 0,0 1 0,0-1 0,0 1 0,0 0 0,0-1 0,0 1 0,0-1 0,0 1 0,0-1 0,0 1 0,0 0 0,0-1 0,0 1 0,1-1 0,-28 25 0,24-20 0,1-1 0,-1 1 0,1 0 0,0 0 0,0 0 0,0 0 0,1 0 0,-1 1 0,1-1 0,0 0 0,0 1 0,0-1 0,1 0 0,0 1 0,0-1 0,0 1 0,1 6 0,-1-10-112,0-1 0,0 0 0,1 1 0,-1-1 1,0 1-1,0-1 0,1 1 0,-1-1 0,0 1 0,0-1 0,1 0 0,-1 1 1,0-1-1,1 0 0,-1 1 0,1-1 0,-1 0 0,0 0 0,1 1 0,-1-1 1,1 0-1,-1 0 0,1 0 0,-1 1 0,1-1 0,-1 0 0,1 0 0,-1 0 0,1 0 1,-1 0-1,1 0 0,-1 0 0,1 0 0,-1 0 0,1 0 0,-1-1 0,1 1 1,-1 0-1,1 0 0,-1 0 0,1 0 0,-1-1 0,0 1 0,1 0 0,-1-1 1,1 1-1,15-19-9182,-11-3-17</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3.937"/>
    </inkml:context>
    <inkml:brush xml:id="br0">
      <inkml:brushProperty name="width" value="0.025" units="cm"/>
      <inkml:brushProperty name="height" value="0.025" units="cm"/>
    </inkml:brush>
  </inkml:definitions>
  <inkml:trace contextRef="#ctx0" brushRef="#br0">0 1 16816,'0'0'11915</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5.045"/>
    </inkml:context>
    <inkml:brush xml:id="br0">
      <inkml:brushProperty name="width" value="0.025" units="cm"/>
      <inkml:brushProperty name="height" value="0.025" units="cm"/>
    </inkml:brush>
  </inkml:definitions>
  <inkml:trace contextRef="#ctx0" brushRef="#br0">198 39 11307,'0'0'12091,"-4"-7"-10073,3 5-1868,-1 0 0,1 0 0,-1 0 0,0-1 0,0 2-1,0-1 1,0 0 0,0 0 0,0 1 0,0-1 0,0 1 0,-1-1 0,1 1 0,-1 0-1,1 0 1,-1 0 0,1 0 0,-1 1 0,1-1 0,-1 1 0,0-1 0,1 1 0,-1 0 0,0 0-1,1 0 1,-1 0 0,0 1 0,1-1 0,-1 1 0,0 0 0,1-1 0,-1 1 0,1 0 0,-1 1-1,1-1 1,0 0 0,-4 3 0,-3 1 18,1 1 0,0 0-1,0 0 1,1 1 0,0 0 0,-12 13 0,15-15-164,0 0 1,1 0 0,-1 0 0,1 1 0,0-1 0,1 1 0,-1 0 0,1-1 0,0 1-1,0 0 1,-1 11 0,3-16-3,0 0 0,0-1 0,0 1 0,0 0 0,0-1 0,0 1 0,0-1 0,0 1 0,0 0 0,0-1 0,0 1 0,0 0 0,1-1 0,-1 1 0,0-1 0,0 1 0,1-1 0,-1 1 0,0 0 0,1-1 1,-1 1-1,1-1 0,-1 0 0,1 1 0,-1-1 0,0 1 0,1-1 0,0 0 0,-1 1 0,1-1 0,-1 0 0,1 1 0,-1-1 0,2 0 0,25-6 142,20-24 63,23-56-207,-70 90 0,1-1 0,-1 1 0,1-1 0,-1 0 0,1 1 0,0-1 0,0 0 0,1 0 0,2 6 0,-2-7 0,0-1 0,1 1 0,-1-1 0,0 0 0,1 1 0,-1-1 0,1 0 0,0 0 0,-1-1 0,1 1 0,0-1 0,-1 1 0,1-1 0,0 0 0,0 0 0,0 0 0,-1 0 0,1 0 0,0-1 0,-1 1 0,6-3 0,59-20 0,-59 19 0,13-5 0,-12 4 0,1 1 0,-1 0 0,1 1 0,0 0 0,0 0 0,0 1 0,16-2 0,-25 5-11,0-1 0,0 1-1,0-1 1,1 1 0,-1 0 0,0-1-1,-1 1 1,1 0 0,0 0 0,0 0-1,0 0 1,0 0 0,-1 0 0,1 0-1,0 0 1,-1 0 0,1 0 0,-1 0-1,1 0 1,-1 0 0,1 0 0,-1 1 0,0-1-1,0 0 1,1 3 0,-1-2-58,0 0 1,1 0 0,-1 0-1,1 0 1,0-1 0,0 1-1,-1 0 1,1 0 0,1 0-1,-1-1 1,0 1 0,0 0-1,0-1 1,1 1 0,-1-1-1,1 1 1,-1-1 0,4 2-1,-2-2-469,0 0 0,-1-1 0,1 1-1,0-1 1,0 1 0,-1-1 0,1 0 0,0 0 0,0-1-1,-1 1 1,1-1 0,0 1 0,-1-1 0,1 0 0,0 0-1,3-1 1,36-28-7285,-27 18 4306,7-5-3358</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5.581"/>
    </inkml:context>
    <inkml:brush xml:id="br0">
      <inkml:brushProperty name="width" value="0.025" units="cm"/>
      <inkml:brushProperty name="height" value="0.025" units="cm"/>
    </inkml:brush>
  </inkml:definitions>
  <inkml:trace contextRef="#ctx0" brushRef="#br0">114 323 9161,'0'0'12443,"-8"3"-11380,-3 1-587,0 1 1,0 0-1,-18 12 1,26-15-362,0 0 1,-1 1-1,1-1 1,1 1-1,-1-1 1,0 1-1,1 0 0,-1 0 1,1 0-1,0 0 1,0 0-1,0 1 1,0-1-1,1 1 1,-1-1-1,1 1 1,0 0-1,-1 7 1,2-10-107,1 0 1,-1 0 0,1 0 0,0 1 0,0-1 0,0 0-1,0 0 1,0 0 0,0 0 0,0 0 0,0-1 0,0 1-1,0 0 1,0 0 0,0-1 0,1 1 0,-1-1 0,0 1-1,0-1 1,1 1 0,-1-1 0,0 0 0,1 0 0,-1 0-1,1 1 1,-1-1 0,0-1 0,1 1 0,-1 0 0,0 0 0,3-1-1,47-4-249,-39 1 241,0 0-1,0-1 1,0 0-1,-1-1 0,0 0 1,0-1-1,-1-1 0,1 1 1,-2-1-1,1-1 1,-1 0-1,0 0 0,12-19 1,-24 31 904,0 1-799,-1-1 1,1 1-1,0 0 1,0 0-1,0 0 1,1 1-1,-1-1 1,1 1-1,-3 8 1,6-13-93,-1 1 1,1-1 0,0 1 0,-1-1 0,1 0 0,-1 1 0,1-1-1,0 0 1,-1 1 0,1-1 0,0 0 0,0 0 0,-1 1 0,1-1-1,0 0 1,0 0 0,-1 0 0,1 0 0,0 0 0,0 0 0,-1 0-1,1-1 1,0 1 0,0 0 0,-1 0 0,1 0 0,0-1 0,-1 1-1,1 0 1,0-1 0,0 0 0,25-8 358,-4-3-260,0 0-1,-2-1 0,1-1 0,-2-1 0,0-1 1,0-1-1,21-26 0,-30 32 41,-1 0 0,-1-1 0,0 0 0,-1 0-1,0-1 1,-1 0 0,0 0 0,-1-1 0,0 1 0,-1-1-1,-1 0 1,0 0 0,1-29 0,-4 43-151,0-1-1,0 1 1,0-1 0,-1 1-1,1-1 1,0 0 0,0 1 0,0-1-1,-1 1 1,1-1 0,0 1-1,-1-1 1,1 1 0,0-1-1,-1 1 1,1 0 0,-1-1 0,1 1-1,-1-1 1,1 1 0,-1 0-1,1-1 1,-1 1 0,1 0 0,-1 0-1,1 0 1,-1-1 0,1 1-1,-1 0 1,0 0 0,1 0-1,-1 0 1,1 0 0,-1 0 0,0 0-1,1 0 1,-1 0 0,1 0-1,-1 0 1,1 0 0,-1 1-1,0-1 1,1 0 0,-1 0 0,1 1-1,-1-1 1,-30 14-18,12 0 16,0 2 0,2 0 0,-1 0 0,-19 27 0,29-34 0,1 0 0,1 0 0,0 1 0,0 0 0,1 1 0,0-1 0,0 1 0,2 0 0,-1 0 0,1 0 0,-2 13 0,5-20-41,0-1 1,0 0-1,0 1 1,1-1-1,-1 0 1,1 1-1,0-1 1,0 0-1,0 0 1,0 0-1,0 1 1,1-1-1,-1 0 1,1-1-1,0 1 1,0 0-1,0-1 0,3 4 1,0-2-206,0 1 1,1-1-1,0 0 0,0 0 0,0-1 1,0 0-1,0 0 0,10 3 1,4 0-1115,0-2 1,0 0 0,1 0 0,-1-2 0,23-1 0,-1-1-10759</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6.360"/>
    </inkml:context>
    <inkml:brush xml:id="br0">
      <inkml:brushProperty name="width" value="0.025" units="cm"/>
      <inkml:brushProperty name="height" value="0.025" units="cm"/>
    </inkml:brush>
  </inkml:definitions>
  <inkml:trace contextRef="#ctx0" brushRef="#br0">150 13 18802,'1'-12'6447,"-4"12"-2686,-12 25-1761,-17 46-2325,1 0 447,19-48-23,1 1 0,1 0 1,1 1-1,1 0 0,2 0 1,-7 49-1,13-72-101,0 0 0,1 0 0,-1 0 0,1 0 0,0 0 0,0 0 0,0 0 0,-1-1 0,2 1 0,-1 0 0,0 0 0,0-1 0,0 1 0,1-1 0,-1 1 0,1-1 0,-1 0 0,1 0 0,0 1 0,-1-1 0,1 0 0,0-1 0,0 1 0,0 0 1,0 0-1,-1-1 0,1 1 0,0-1 0,0 1 0,0-1 0,0 0 0,4 0 0,13 2-561,0-1 1,31-3 0,-27 1-820,30-3-4015,-19-5-988,8-6-6934</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6.701"/>
    </inkml:context>
    <inkml:brush xml:id="br0">
      <inkml:brushProperty name="width" value="0.025" units="cm"/>
      <inkml:brushProperty name="height" value="0.025" units="cm"/>
    </inkml:brush>
  </inkml:definitions>
  <inkml:trace contextRef="#ctx0" brushRef="#br0">142 29 17777,'-9'3'3678,"0"-1"-3013,0 1 1,0 1-1,0-1 1,1 1-1,-1 1 0,1 0 1,1 0-1,-10 8 1,13-10-507,0 1 0,0 0 0,0 0 0,1 0 0,-1 0 0,1 0 0,0 1 0,1 0 0,-1-1 0,1 1 1,0 0-1,0 0 0,0 0 0,0 1 0,1-1 0,0 0 0,0 1 0,1 5 0,0-10-150,0 1-1,0-1 1,0 0 0,0 1-1,0-1 1,0 0-1,1 1 1,-1-1 0,0 0-1,1 0 1,-1 1 0,1-1-1,-1 0 1,1 0-1,0 0 1,0 0 0,0 0-1,-1 0 1,1 0-1,0 0 1,0 0 0,0 0-1,0 0 1,0-1-1,1 1 1,-1 0 0,0-1-1,2 2 1,1-1 21,0 0 0,1-1 0,-1 1 0,0-1 0,0 0-1,0 0 1,0 0 0,0-1 0,7-1 0,2-1 68,0 0 0,-1-1 0,1-1 0,-1 0 0,16-9 0,-13 5-1,-1-1 0,0 0 0,-1-1 0,0 0 0,-1-1 0,0-1 0,-1 0 0,0 0 0,-1-1 0,0 0 0,10-24 0,-25 51-96,-2 3-5,0 0 0,2 1 0,0 0 0,1 0 0,0 0 0,-1 22 0,5-38-113,0 1 0,1 0-1,-1-1 1,1 1-1,-1-1 1,1 1 0,0-1-1,-1 1 1,1-1-1,0 1 1,0-1 0,0 0-1,0 1 1,0-1-1,0 0 1,0 0 0,1 0-1,-1 0 1,0 0-1,1 0 1,-1 0 0,0 0-1,1-1 1,-1 1-1,1-1 1,0 1 0,-1-1-1,1 1 1,-1-1 0,1 0-1,0 0 1,-1 0-1,1 0 1,-1 0 0,1 0-1,0 0 1,-1 0-1,3-1 1,4 1-1033,0-1 1,0 0-1,-1-1 1,1 0-1,0 0 1,14-6-1,16-16-6089</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7.061"/>
    </inkml:context>
    <inkml:brush xml:id="br0">
      <inkml:brushProperty name="width" value="0.025" units="cm"/>
      <inkml:brushProperty name="height" value="0.025" units="cm"/>
    </inkml:brush>
  </inkml:definitions>
  <inkml:trace contextRef="#ctx0" brushRef="#br0">123 1 16528,'0'0'2690,"-9"11"-229,-12 19 288,-28 52 0,42-70-2255,1 2-1,0-1 1,1 1 0,0 0-1,1 0 1,0 0-1,1 0 1,-1 18-1,4-32-486,0 1-1,0 0 1,1-1 0,-1 1-1,0-1 1,0 1-1,0 0 1,0-1-1,1 1 1,-1-1 0,0 1-1,1-1 1,-1 1-1,0-1 1,1 1-1,-1-1 1,1 1 0,-1-1-1,1 1 1,-1-1-1,1 0 1,-1 1-1,1-1 1,-1 0 0,1 1-1,-1-1 1,1 0-1,0 0 1,0 1-1,26 1 283,24-13 127,-41 7-566,0 0-1,0 0 0,0 1 0,0 1 0,0 0 1,1 0-1,-1 1 0,1 0 0,-1 1 0,1 0 1,11 2-1,-20-1 133,0-1 0,0 1 1,-1 0-1,1 0 0,-1 0 0,1 1 1,-1-1-1,0 0 0,1 0 1,-1 1-1,0-1 0,0 1 1,0-1-1,0 1 0,0 0 0,0-1 1,0 1-1,-1 0 0,1-1 1,0 1-1,-1 0 0,0 0 0,1 0 1,-1 0-1,0-1 0,0 1 1,0 0-1,0 0 0,0 0 0,-1 0 1,1 0-1,-1 2 0,0 1 122,0 0 0,0 0 1,-1-1-1,1 1 0,-1 0 0,0 0 0,0-1 0,-1 1 0,0-1 0,-5 8 0,-1-4 73,0-1-1,-1 0 0,1 0 1,-1-1-1,0-1 1,-1 0-1,1 0 0,-16 4 1,21-7-194,0-1-1,-1 1 1,1-2 0,-1 1-1,1 0 1,-1-1 0,1 0 0,-11-2-1,13 2 17,1-1 1,-1 0-1,1 1 0,-1-1 0,1 0 0,0-1 0,-1 1 0,1 0 1,0-1-1,0 1 0,0-1 0,0 0 0,0 1 0,0-1 0,1 0 0,-1 0 1,0 0-1,1 0 0,-2-4 0,2 5-191,0-1 0,1 0-1,-1 1 1,1-1 0,-1 0 0,1 0 0,-1 1-1,1-1 1,0 0 0,0 0 0,0 1 0,0-1-1,0-2 1,1 2-369,-1 0-1,1 1 1,-1-1-1,1 1 0,0-1 1,0 0-1,-1 1 1,1 0-1,0-1 1,1 1-1,-1 0 1,0-1-1,0 1 1,0 0-1,1 0 1,-1 0-1,1 0 0,-1 0 1,1 0-1,1 0 1,18-9-7746</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7.640"/>
    </inkml:context>
    <inkml:brush xml:id="br0">
      <inkml:brushProperty name="width" value="0.025" units="cm"/>
      <inkml:brushProperty name="height" value="0.025" units="cm"/>
    </inkml:brush>
  </inkml:definitions>
  <inkml:trace contextRef="#ctx0" brushRef="#br0">202 89 19859,'0'0'6384,"-12"-1"-3848,4 0-2305,1 0 1,-1 1-1,1 1 0,0-1 0,-1 1 1,1 0-1,0 1 0,0-1 0,0 1 0,0 1 1,0 0-1,0 0 0,0 0 0,1 0 1,-9 7-1,-33 33 65,46-41-296,0 0-1,0 0 1,1 0 0,-1 0-1,1 0 1,0 0 0,-1 0-1,1 0 1,0 1 0,0-1-1,0 0 1,1 1 0,-1-1-1,1 1 1,-1-1 0,1 1-1,0-1 1,0 1 0,0-1-1,0 1 1,0-1 0,0 1-1,2 3 1,-1-5 0,0 0 0,0 1 0,1-1 0,-1 0 0,1 0 0,-1 0 0,1 0 0,0 0 0,-1 0 0,1 0 0,0 0 0,-1-1 0,1 1 0,0-1 0,0 1 0,0-1 0,0 0 0,0 1 0,-1-1 0,1 0 0,3-1 0,42-2 0,-41 1 0,-1 0 0,1 0 0,-1 0 0,1 0 0,-1-1 0,0 0 0,1 0 0,-2-1 0,1 1 0,0-1 0,-1 0 0,1 0 0,-1-1 0,0 1 0,-1-1 0,1 0 0,-1 0 0,0 0 0,0-1 0,-1 1 0,1 0 0,-1-1 0,0 0 0,-1 0 0,0 1 0,1-1 0,-1-9 0,-1 15 0,0-1 0,-1 1 0,1-1 0,0 1 0,-1-1 0,1 1 0,0-1 0,-1 1 0,1 0 0,-1-1 0,1 1 0,-1 0 0,1-1 0,-1 1 0,1 0 0,-1 0 0,1-1 0,-1 1 0,1 0 0,-1 0 0,1 0 0,-1 0 0,1-1 0,-1 1 0,0 0 0,1 0 0,-1 0 0,1 0 0,-1 1 0,1-1 0,-1 0 0,0 0 0,1 0 0,-1 0 0,1 0 0,-1 1 0,1-1 0,-1 0 0,1 1 0,-1-1 0,1 0 0,-1 1 0,1-1 0,0 0 0,-1 1 0,-26 16 0,27-17 0,0 0 0,0 0 0,0 0 0,0 0 0,-1 1 0,1-1 0,0 0 0,0 0 0,0 0 0,0 1 0,0-1 0,0 0 0,0 0 0,0 0 0,-1 1 0,1-1 0,0 0 0,0 0 0,0 1 0,0-1 0,0 0 0,0 0 0,0 0 0,0 1 0,1-1 0,-1 0 0,0 0 0,0 1 0,0-1 0,0 0 0,0 0 0,0 0 0,0 1 0,0-1 0,1 0 0,-1 0 0,0 0 0,0 1 0,0-1 0,0 0 0,1 0 0,-1 0 0,0 0 0,0 0 0,0 0 0,1 1 0,-1-1 0,0 0 0,0 0 0,0 0 0,1 0 0,-1 0 0,0 0 0,0 0 0,1 0 0,-1 0 0,0 0 0,1 0 0,25 1 0,30-8 0,-33 1 0,-13 3 0,-1 0 0,1 1 0,0 0 0,0 1 0,-1 0 0,1 0 0,0 1 0,0 0 0,15 3 0,-24-2 0,0 0 0,0 0 0,0 0 0,0 1 0,0-1 0,-1 0 0,1 1 0,0-1 0,-1 1 0,1-1 0,-1 1 0,0-1 0,1 1 0,-1-1 0,0 1 0,0-1 0,0 1 0,0 2 0,4 18 0,-4-22 0,0 0 0,0 1 0,0-1 0,0 0 0,0 1 0,1-1 0,-1 0 0,0 0 0,0 1 0,0-1 0,1 0 0,-1 1 0,0-1 0,0 0 0,1 0 0,-1 0 0,0 1 0,0-1 0,1 0 0,-1 0 0,0 0 0,1 0 0,-1 1 0,0-1 0,1 0 0,-1 0 0,0 0 0,1 0 0,-1 0 0,0 0 0,1 0 0,-1 0 0,0 0 0,1 0 0,-1 0 0,0 0 0,1 0 0,-1 0 0,0 0 0,1-1 0,-1 1 0,1 0 0,2-4 0,-1 1 0,1-1 0,-1 0 0,0 0 0,0 0 0,0 0 0,0 0 0,-1 0 0,0-1 0,1 1 0,-2 0 0,1-1 0,0-4 0,1 0 0,1-15 0,-3 18 0,1 0 0,0-1 0,0 1 0,0-1 0,1 1 0,0 0 0,5-11 0,-6 16 3,0 1-1,0-1 1,1 0 0,-1 1 0,0-1-1,0 0 1,1 1 0,-1 0 0,0-1-1,1 1 1,-1 0 0,0-1 0,1 1-1,-1 0 1,1 0 0,-1 0-1,0 0 1,1 1 0,1-1 0,34 7-889,-23-3-546,19-1-6902,11-2-8103</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8.249"/>
    </inkml:context>
    <inkml:brush xml:id="br0">
      <inkml:brushProperty name="width" value="0.025" units="cm"/>
      <inkml:brushProperty name="height" value="0.025" units="cm"/>
    </inkml:brush>
  </inkml:definitions>
  <inkml:trace contextRef="#ctx0" brushRef="#br0">270 168 14253,'0'0'4645,"5"-11"-657,12-37-513,-17 47-3387,0 0 1,0 0-1,0-1 1,0 1-1,0 0 1,0 0-1,0-1 1,0 1-1,0 0 1,0 0-1,-1-1 1,1 1-1,-1 0 1,1 0-1,-1 0 1,1-1-1,-1 1 1,1 0-1,-1 0 1,0 0-1,0 0 0,0 0 1,1 0-1,-1 1 1,0-1-1,0 0 1,0 0-1,0 1 1,0-1-1,-1 0 1,1 1-1,0-1 1,0 1-1,0-1 1,0 1-1,-1 0 1,1 0-1,0-1 1,0 1-1,-1 0 1,1 0-1,-3 1 1,-4-2 53,0 1 0,0 0 1,0 0-1,-16 3 0,13 1-93,1 0-1,-1 0 1,1 1-1,0 0 1,0 1-1,0 0 1,1 0-1,0 1 0,0 1 1,1-1-1,0 1 1,-13 17-1,13-15 0,1-1 0,0 1-1,0 1 1,1-1-1,1 1 1,0 0-1,0 1 1,1-1 0,0 1-1,1 0 1,-3 22-1,6-32-39,1 0-1,-1 0 0,0 1 0,0-1 0,1 0 0,0 0 1,-1 0-1,1 0 0,0 0 0,0 0 0,0 0 0,0 0 1,0 0-1,1-1 0,-1 1 0,0 0 0,1-1 1,-1 1-1,1-1 0,0 1 0,-1-1 0,1 0 0,0 0 1,0 0-1,0 0 0,0 0 0,0 0 0,0 0 1,0-1-1,0 1 0,0-1 0,1 1 0,-1-1 0,0 0 1,0 0-1,0 0 0,4 0 0,3 0 42,1 0 1,0-1-1,0 0 0,-1-1 1,1 0-1,-1 0 0,16-6 1,-11 1-48,0 0 1,0-1 0,0-1-1,-1 0 1,0-1 0,-1 0-1,0-1 1,0-1 0,13-18-1,-18 23-2,-1-1 0,-1-1-1,0 1 1,0-1 0,0 0-1,-1 0 1,-1-1 0,0 1 0,0-1-1,0 0 1,-1 1 0,-1-1-1,0 0 1,0 0 0,-1 0-1,-1-14 1,0 20-88,0 0 0,0 1 0,0-1 0,0 1 0,0-1 0,-1 1 0,0 0 0,0-1 0,0 1 0,0 0 0,0 0 0,0 0 0,-1 1 0,1-1 0,-1 0 0,0 1 0,0 0 0,0 0 0,0 0 0,0 0 0,-1 0 0,1 0 0,-1 1 0,1 0 0,-1-1 0,1 2 1,-1-1-1,1 0 0,-1 1 0,0-1 0,0 1 0,1 0 0,-1 0 0,0 0 0,1 1 0,-1 0 0,0-1 0,1 1 0,-1 0 0,1 1 0,-1-1 0,1 1 0,-1-1 0,1 1 0,0 0 0,0 0 0,0 1 0,0-1 0,0 0 0,1 1 0,-5 5 0,2 1-1208,0 0 1,0 0-1,1 1 0,0-1 0,0 1 1,-2 13-1,-1 18-4918</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8.827"/>
    </inkml:context>
    <inkml:brush xml:id="br0">
      <inkml:brushProperty name="width" value="0.025" units="cm"/>
      <inkml:brushProperty name="height" value="0.025" units="cm"/>
    </inkml:brush>
  </inkml:definitions>
  <inkml:trace contextRef="#ctx0" brushRef="#br0">7 36 8296,'0'0'21695,"2"3"-19981,0 1-1659,0 0 0,-1 1 0,1-1 0,-1 0 0,0 1 0,0-1 0,0 1 0,-1-1 1,1 1-1,-1-1 0,-1 8 0,-9 60 261,0-2-231,27-114-85,-10 5 0,-1 0 0,0-78 0,-5 117-1,-1 0 0,0 0-1,0-1 1,1 1 0,-1 0 0,0 0-1,1 0 1,-1 0 0,0 0 0,1 0 0,-1 0-1,0 0 1,1 0 0,-1 0 0,0 0 0,1 0-1,-1 0 1,1 0 0,-1 0 0,0 0-1,1 0 1,-1 0 0,0 0 0,0 1 0,1-1-1,-1 0 1,0 0 0,1 0 0,-1 0 0,0 1-1,0-1 1,1 0 0,-1 0 0,0 1-1,0-1 1,0 0 0,1 1 0,-1-1 0,0 0-1,0 1 1,25 19-340,-8-6-416,26 8-4047,6-13-3844,-8-8-1031</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9.280"/>
    </inkml:context>
    <inkml:brush xml:id="br0">
      <inkml:brushProperty name="width" value="0.025" units="cm"/>
      <inkml:brushProperty name="height" value="0.025" units="cm"/>
    </inkml:brush>
  </inkml:definitions>
  <inkml:trace contextRef="#ctx0" brushRef="#br0">180 0 15791,'0'0'4724,"-13"7"-1745,-4 3-1959,0 0 1,0 1-1,-23 22 0,34-28-800,0 1 0,0-1 0,0 1 0,1 0-1,0 1 1,1 0 0,-1-1 0,1 1 0,0 1 0,1-1-1,0 1 1,0-1 0,-3 15 0,6-21-216,0-1 0,0 1-1,0-1 1,-1 1 0,1-1 0,0 1 0,0-1 0,0 1-1,0-1 1,0 1 0,1-1 0,-1 1 0,0-1 0,0 1-1,0-1 1,0 1 0,1-1 0,-1 1 0,0-1 0,0 0-1,1 1 1,-1-1 0,0 1 0,1-1 0,-1 0-1,0 1 1,1-1 0,-1 0 0,0 1 0,1-1 0,-1 0-1,1 0 1,-1 1 0,1-1 0,-1 0 0,1 0 0,22-3 361,20-21 174,-6-14-316,-30 29-486,0 0 0,1 1 0,1 0 0,0 1 0,9-7-1,-18 37-1802,-3 9 2108,-12 46 0,9-50 736,0 1 0,-1 42 1,7-35-326,11 62 1,-6-59-336,1 45-1,-6-82-101,0 1 0,0 0-1,0-1 1,0 1 0,-1-1 0,1 1-1,-1-1 1,0 1 0,1 0 0,-1-1-1,0 0 1,-1 1 0,1-1 0,0 0-1,-1 0 1,1 1 0,-1-1 0,0 0-1,1 0 1,-1-1 0,0 1-1,0 0 1,0-1 0,-1 1 0,1-1-1,0 0 1,-1 1 0,1-1 0,0 0-1,-1-1 1,1 1 0,-1 0 0,0-1-1,1 1 1,-1-1 0,1 0 0,-1 0-1,0 0 1,1 0 0,-1 0 0,1-1-1,-1 1 1,0-1 0,1 0 0,-1 1-1,1-1 1,0 0 0,-1-1 0,1 1-1,0 0 1,-1-1 0,1 1 0,0-1-1,0 0 1,0 1 0,1-1 0,-1 0-1,-2-4 1,-5-8-54,2-1-1,0 0 1,1 0-1,1-1 1,0 0-1,1 0 1,0 0 0,2 0-1,0 0 1,0-1-1,2 1 1,0-1-1,1 1 1,5-31-1,-4 42-340,0 0-1,0 1 1,0-1-1,0 1 1,0 0 0,1 0-1,0 0 1,0 0-1,0 0 1,0 0-1,1 1 1,-1-1-1,8-4 1,-2 2-1160,0 1 1,1-1 0,0 1 0,0 1 0,13-4 0,20-5-4932</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29.998"/>
    </inkml:context>
    <inkml:brush xml:id="br0">
      <inkml:brushProperty name="width" value="0.025" units="cm"/>
      <inkml:brushProperty name="height" value="0.025" units="cm"/>
    </inkml:brush>
  </inkml:definitions>
  <inkml:trace contextRef="#ctx0" brushRef="#br0">140 15 21300,'0'0'7084,"-11"-4"-6203,10 4-868,-1-2 4,-1 1 1,0 0-1,1 0 1,-1-1-1,0 2 0,0-1 1,0 0-1,0 1 1,0-1-1,0 1 1,0 0-1,0 0 1,0 0-1,0 0 1,1 1-1,-1-1 1,0 1-1,0-1 1,0 1-1,0 0 1,0 0-1,1 1 1,-1-1-1,1 1 1,-1-1-1,1 1 1,-1 0-1,1 0 1,0 0-1,0 0 1,0 0-1,0 0 1,0 0-1,-3 5 1,1-1 70,0 0 1,1-1 0,-1 2-1,1-1 1,0 0 0,1 0 0,0 1-1,0-1 1,0 1 0,1 0-1,-1 0 1,1 8 0,1-14-55,1 0 0,-1 0 0,1 0 0,-1 0-1,1 0 1,-1-1 0,1 1 0,-1 0 0,1 0 0,0-1 0,-1 1 0,1 0 0,0-1 0,0 1 0,0 0 0,-1-1 0,1 1 0,0-1 0,0 0 0,0 1 0,0-1 0,0 0 0,0 1 0,0-1 0,0 0 0,0 0 0,0 0 0,0 0-1,0 0 1,0 0 0,1 0 0,34-4 551,-27 1-578,-1 0 0,0-1 1,-1 0-1,1-1 1,-1 0-1,1 0 1,-2 0-1,13-13 0,-6 5-10,-1 0 0,-1-1-1,14-21 1,-72 121 3,42-76 0,0 1 0,1-1 0,1 1 0,0 0 0,0 0 0,1 0 0,-1 14 0,3-24 0,1 0 0,-1 0 0,1-1 0,-1 1 0,1 0 0,-1-1 0,1 1 0,-1 0 0,1-1 0,0 1 0,-1-1 0,1 1 0,0-1 0,-1 1 0,1-1 0,0 0 0,0 1 0,-1-1 0,1 0 0,0 0 0,0 1 0,0-1 0,0 0 0,-1 0 0,1 0 0,0 0 0,0 0 0,0 0 0,0 0 0,-1 0 0,1-1 0,0 1 0,0 0 0,0 0 0,-1-1 0,1 1 0,1-1 0,36-11 0,-18-1 0,0-1 0,-1 0 0,-1-2 0,33-34 0,-6 6 0,-44 65 0,-20 42 0,19-63 0,0 1 0,0-1 0,0 0 0,0 1 0,0-1 0,0 0 0,0 1 0,0-1 0,0 0 0,0 1 0,0-1 0,0 0 0,1 1 0,-1-1 0,0 0 0,0 0 0,0 1 0,0-1 0,1 0 0,-1 0 0,0 1 0,0-1 0,1 0 0,-1 0 0,0 1 0,1-1 0,-1 0 0,0 0 0,0 0 0,1 0 0,-1 0 0,0 0 0,1 1 0,-1-1 0,0 0 0,1 0 0,-1 0 0,0 0 0,1 0 0,-1 0 0,0 0 0,1 0 0,-1-1 0,0 1 0,1 0 0,-1 0 0,1 0 0,13-4 0,-14 4 0,13-7 0,1-1 0,-1 0 0,-1-1 0,1 0 0,-2-1 0,1 0 0,14-18 0,-29 39 0,1 0 0,1 0 0,-1 1 0,1 12 0,2-23 0,0 0 0,0-1 0,-1 1 0,1 0 0,0-1 0,0 1 0,0 0 0,0-1 0,0 1 0,0-1 0,0 1 0,0-1 0,0 0 0,0 1 0,0-1 0,0 0 0,0 0 0,0 0 0,0 0 0,0 0 0,0 0 0,0 0 0,0 0 0,0 0 0,0 0 0,2-1 0,33-4 0,-32 3 0,1 1 0,0-1 0,0 0 0,-1 0 0,1 0 0,-1 0 0,0-1 0,1 0 0,-1 0 0,-1 0 0,1 0 0,0-1 0,-1 0 0,1 1 0,3-7 0,-9 10 0,1 0 0,-1 0 0,0 0 0,1 1 0,-1-1 0,1 0 0,-1 1 0,0 0 0,1-1 0,-1 1 0,1 0 0,0 0 0,-3 1 0,-15 18-2108,-5 14-5511,21-25-175</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30.355"/>
    </inkml:context>
    <inkml:brush xml:id="br0">
      <inkml:brushProperty name="width" value="0.025" units="cm"/>
      <inkml:brushProperty name="height" value="0.025" units="cm"/>
    </inkml:brush>
  </inkml:definitions>
  <inkml:trace contextRef="#ctx0" brushRef="#br0">20 59 9129,'0'0'19987,"0"-50"-18610,0 44-737,0 4-511,0 4-2852,-2 6-1441,-8 2-2402,2 1-9097</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30.701"/>
    </inkml:context>
    <inkml:brush xml:id="br0">
      <inkml:brushProperty name="width" value="0.025" units="cm"/>
      <inkml:brushProperty name="height" value="0.025" units="cm"/>
    </inkml:brush>
  </inkml:definitions>
  <inkml:trace contextRef="#ctx0" brushRef="#br0">1 63 18161,'0'0'5333,"9"-9"-2386,32-28-534,-39 36-2330,-1-1 0,1 0 0,0 1 0,0 0 0,0-1 0,1 1 0,-1 0 0,0 0 0,0 0 0,1 0 0,-1 0 0,0 1 0,1-1 0,-1 1-1,1-1 1,-1 1 0,1 0 0,-1 0 0,1 0 0,-1 1 0,1-1 0,-1 0 0,0 1 0,1 0 0,-1-1 0,0 1 0,1 0 0,-1 0 0,4 3 0,-3-2-4,-1 0 0,1 1 0,-1-1 0,0 1 1,0 0-1,0 0 0,0 0 0,0 0 0,0 0 0,-1 0 0,0 1 0,1-1 0,-1 0 1,0 1-1,-1-1 0,1 1 0,0 4 0,-1 3-79,-1 0 0,0-1 0,0 1 0,-1 0 0,-1 0 0,1-1 0,-2 1 0,0-1 0,0 0 0,0 0 0,-2-1 0,-11 18 0,-13 28 0,30-55 0,-1 1 1,1 0-1,0-1 0,-1 1 0,1 0 1,0-1-1,-1 1 0,1 0 1,0 0-1,0-1 0,0 1 1,0 0-1,0 0 0,0-1 0,0 1 1,0 0-1,0 0 0,0-1 1,0 1-1,0 0 0,0 0 1,1-1-1,-1 1 0,0 0 0,1 0 1,-1-1-1,0 1 0,1 0 1,-1-1-1,1 1 0,-1-1 1,1 1-1,-1-1 0,1 1 0,-1-1 1,1 1-1,1 0 0,1 0-11,0 0 0,1 0 0,-1 0-1,0 0 1,1 0 0,-1-1-1,0 0 1,1 0 0,5 0 0,-1 0-154,0-1 1,0 0 0,0-1-1,0 1 1,0-1 0,0-1-1,0 0 1,9-4 0,-6-5-4033,-6-2-3879,-4 1-5073</inkml:trace>
  <inkml:trace contextRef="#ctx0" brushRef="#br0" timeOffset="1">76 175 21524,'0'0'10410,"70"-5"-10378,-34 1-288,0-1-1762,-3 1-2562,-1-1-1314,-8-2-1633</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31.530"/>
    </inkml:context>
    <inkml:brush xml:id="br0">
      <inkml:brushProperty name="width" value="0.025" units="cm"/>
      <inkml:brushProperty name="height" value="0.025" units="cm"/>
    </inkml:brush>
  </inkml:definitions>
  <inkml:trace contextRef="#ctx0" brushRef="#br0">117 355 11147,'0'0'14509,"-10"4"-13067,2 1-1145,-1 0 0,1 0 0,-1 1 0,2 0 0,-1 0 0,-13 15 0,17-16-254,0-1-1,1 0 1,0 1-1,0 0 1,0 0 0,0 0-1,1 0 1,-1 0-1,1 1 1,1-1-1,-1 1 1,1-1-1,0 1 1,0 0-1,0-1 1,1 8-1,0-12-46,0-1 0,0 1 0,1 0 1,-1-1-1,0 1 0,0 0 0,0-1 0,1 1 0,-1-1 0,0 1 0,1-1 0,-1 1 0,0 0 0,1-1 0,-1 1 0,1-1 0,-1 1 1,1-1-1,-1 0 0,1 1 0,-1-1 0,1 1 0,-1-1 0,1 0 0,0 0 0,-1 1 0,1-1 0,1 0 0,24 0 71,-20-2-58,1 1 1,0-1 0,-1-1-1,1 1 1,7-6 0,46-37-3229,-61 47 3238,1 0 0,0-1-1,0 1 1,1 0 0,-1 0 0,0-1 0,0 1-1,1 0 1,-1-1 0,1 1 0,0 0 0,-1-1-1,1 1 1,0-1 0,0 1 0,0-1 0,0 0 0,0 1-1,0-1 1,2 2 0,0-3-60,0 1 0,0-1 1,0 0-1,0 1 0,0-1 1,0-1-1,0 1 0,0 0 0,0-1 1,0 0-1,0 1 0,0-1 0,-1 0 1,1-1-1,0 1 0,-1 0 0,1-1 1,4-3-1,-1 0 64,-1 0-1,0 0 1,0-1 0,0 1 0,-1-1 0,0-1 0,6-9-1,1-7 676,-1 0 0,-2-1 0,10-38-1,-8 23-117,-1-1 1,-3 0-1,-1 0 0,-2-1 0,-2-51 0,-26 132-580,10-10 0,1 1 0,1 0 0,-9 39 0,17-51 0,1 0 0,1 0 0,1 1 0,1-1 0,0 0 0,2 1 0,2 20 0,-1-34 0,0 0 0,0 1 0,1-1 0,0 0 0,0-1 0,0 1 0,1-1 0,0 1 0,0-1 0,0 0 0,7 6 0,-9-9 0,0-1 0,0 1 0,0 0 0,0-1 0,1 1 0,-1-1 0,0 0 0,1 0 0,-1 0 0,1 0 0,0 0 0,-1 0 0,4 0 0,-4-1 0,-1 0 0,1-1 0,0 1 0,-1 0 0,1 0 0,-1-1 0,1 1 0,-1-1 0,1 0 0,-1 1 0,1-1 0,-1 0 0,0 0 0,1 0 0,-1 0 0,0 0 0,0 0 0,0 0 0,1 0 0,-1-1 0,-1 1 0,1 0 0,2-3 0,2-6 0,0 0 0,-1 0 0,0 0 0,0-1 0,-1 1 0,0-1 0,1-18 0,1-78 0,-5 96 0,-3-5 0,-4 19 0,-3 29 0,9-21 0,0 0 0,1 0 0,1 0 0,0 0 0,0 0 0,1 0 0,1-1 0,6 20 0,-7-26 0,0-1 0,0 1 0,1 0 0,-1-1 0,1 1 0,0-1 0,0 0 0,0 0 0,0 0 0,0-1 0,1 1 0,-1-1 0,1 1 0,-1-1 0,1 0 0,0 0 0,0-1 0,0 1 0,0-1 0,1 0 0,-1 0 0,0-1 0,0 1 0,0-1 0,8 0 0,-6 0 0,0-1 0,0 1 0,0-1 0,0 0 0,0-1 0,-1 1 0,1-1 0,-1-1 0,1 1 0,-1-1 0,0 0 0,0 0 0,0 0 0,0-1 0,0 1 0,-1-1 0,1-1 0,6-7 0,-6 5 0,0 0 0,-1 1 0,0-1 0,0-1 0,0 1 0,-1-1 0,0 1 0,-1-1 0,0 0 0,0 0 0,0 0 0,-1 0 0,0-11 0,-1 19 0,0-1 0,0 1 0,0 0 0,0 0 0,0 0 0,0 0 0,0 0 0,0-1 0,-1 1 0,1 0 0,0 0 0,0 0 0,0 0 0,0 0 0,0 0 0,0-1 0,0 1 0,-1 0 0,1 0 0,0 0 0,0 0 0,0 0 0,0 0 0,0 0 0,-1 0 0,1 0 0,0 0 0,0 0 0,0 0 0,0 0 0,-1 0 0,1 0 0,0 0 0,0 0 0,0 0 0,0 0 0,-1 0 0,1 0 0,0 0 0,0 0 0,0 0 0,0 0 0,0 0 0,-1 0 0,1 0 0,0 0 0,0 0 0,0 1 0,0-1 0,0 0 0,0 0 0,-1 0 0,1 0 0,0 0 0,0 0 0,0 1 0,0-1 0,0 0 0,0 0 0,0 0 0,0 0 0,0 0 0,0 1 0,0-1 0,0 0 0,0 0 0,0 0 0,0 1 0,-9 9 0,2 3 0,0 0 0,1 0 0,1 1 0,0 0 0,1-1 0,0 2 0,1-1 0,1 0 0,0 1 0,1 14 0,1-29-17,0 0 0,-1 0-1,1 1 1,0-1 0,0 0 0,0 1 0,0-1-1,0 0 1,0 0 0,0 1 0,0-1-1,0 0 1,0 1 0,0-1 0,0 0 0,0 1-1,0-1 1,0 0 0,1 0 0,-1 1 0,0-1-1,0 0 1,0 0 0,0 1 0,0-1-1,1 0 1,-1 0 0,0 1 0,0-1 0,0 0-1,1 0 1,-1 0 0,0 0 0,0 1 0,1-1-1,-1 0 1,0 0 0,1 0 0,8-9-1964,7-20-5707,-5 0-4553</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31.886"/>
    </inkml:context>
    <inkml:brush xml:id="br0">
      <inkml:brushProperty name="width" value="0.025" units="cm"/>
      <inkml:brushProperty name="height" value="0.025" units="cm"/>
    </inkml:brush>
  </inkml:definitions>
  <inkml:trace contextRef="#ctx0" brushRef="#br0">0 1 15375,'0'0'10858,"15"61"-10666,-1-38-192,-2 0-1505,1 0-1763,7-3-2369,-1 0-2018</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32.216"/>
    </inkml:context>
    <inkml:brush xml:id="br0">
      <inkml:brushProperty name="width" value="0.025" units="cm"/>
      <inkml:brushProperty name="height" value="0.025" units="cm"/>
    </inkml:brush>
  </inkml:definitions>
  <inkml:trace contextRef="#ctx0" brushRef="#br0">52 0 12300,'0'0'18545,"-3"7"-16922,-11 16-1296,9-17-330,1 1 0,0-1 1,0 1-1,1 0 0,0 0 0,0 0 0,0 0 1,1 0-1,-1 9 0,3-15 3,1 0 0,0 0 0,0 0 0,0 0 0,0 0 0,0 0 0,0 0 0,0 0 0,0 0 0,0-1 0,0 1 0,0 0 0,0-1 0,1 1 0,-1-1 0,0 1 0,0-1 0,1 0 0,-1 1 0,0-1 0,1 0 0,-1 0 0,0 0 0,1 0 0,-1 0 0,1 0 0,-1 0 0,3-1 0,45-4 0,6-8 0,-36 7 0,-1 2 0,0 0 0,1 2 0,34-2 0,-51 5 0,0 0 0,-1 0 0,1 0 0,0 0 0,-1 0 0,1 0 0,-1 0 0,0 1 0,1-1 0,-1 1 0,0-1 0,0 1 0,0-1 0,0 1 0,0 0 0,0-1 0,0 1 0,-1 0 0,1 0 0,-1-1 0,1 1 0,0 4 0,-1-3 0,1 0 0,0 0 0,0 0 0,0-1 0,0 1 0,1 0 0,-1 0 0,1-1 0,0 1 0,0-1 0,0 1 0,0-1 0,3 3 0,5-2 0,-1 0 0,1-1 0,0 0 0,0 0 0,0-1 0,1-1 0,-1 0 0,0 0 0,15-2 1,12 0-98,-5 1-1686,-2-2-5306</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49.631"/>
    </inkml:context>
    <inkml:brush xml:id="br0">
      <inkml:brushProperty name="width" value="0.025" units="cm"/>
      <inkml:brushProperty name="height" value="0.025" units="cm"/>
    </inkml:brush>
  </inkml:definitions>
  <inkml:trace contextRef="#ctx0" brushRef="#br0">308 58 10922,'-256'0'9305,"257"0"-9284,-1 1 0,0-1-1,0 0 1,0 0 0,0 0 0,0 0-1,0 0 1,0 0 0,0 0 0,0 0 0,0 0-1,0 1 1,0-1 0,0 0 0,0 0-1,0 0 1,0 0 0,0 0 0,0 0-1,0 0 1,0 0 0,0 0 0,0 0-1,-1 1 1,1-1 0,0 0 0,0 0 0,0 0-1,0 0 1,0 0 0,0 0 0,0 0-1,0 0 1,0 0 0,0 0 0,0 0-1,0 0 1,0 0 0,-1 0 0,1 0 0,0 1-1,0-1 1,0 0 0,0 0 0,0 0-1,0 0 1,0 0 0,0 0 0,0 0-1,-1 0 1,1 0 0,0 0 0,0 0-1,0 0 1,0-1 0,0 1 0,0 0 0,0 0-1,0 0 1,11 7 328,20 4-70,79 1 502,0-4 0,127-7 0,-113-2-695,110 1-52,1101-25 135,169-24 1448,-1289 39-1307,-1065 21-828,-478 7 615,-6 0-7,1210-19-93,-147 3-26,261-2 20,5 0 6,1 0-1,0 0 1,0 1 0,0-1-1,0 1 1,0 0-1,0 0 1,1 0 0,-5 2-1,42 5-284,595-6 361,-396-6-39,1258 7-1097,-270 1 284,-1142-3 819,155-21 0,-222 16 20,-20 0 88,-23 0 221,-965-46 221,498 48-2004,0 7-3966,309-3-1421</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2:53.122"/>
    </inkml:context>
    <inkml:brush xml:id="br0">
      <inkml:brushProperty name="width" value="0.025" units="cm"/>
      <inkml:brushProperty name="height" value="0.025" units="cm"/>
    </inkml:brush>
  </inkml:definitions>
  <inkml:trace contextRef="#ctx0" brushRef="#br0">1040 1 8872,'-79'0'1847,"1"4"1,0 4-1,0 3 0,1 3 0,1 4 0,-140 52 0,194-61-1684,-1 1-1,2 1 1,0 1-1,0 1 1,1 1 0,1 1-1,1 0 1,0 1 0,0 1-1,2 1 1,0 1-1,1 0 1,1 1 0,1 0-1,1 1 1,1 0-1,0 1 1,2 0 0,0 1-1,2 0 1,1 1 0,0-1-1,2 1 1,1 0-1,-1 26 1,3-3-105,3 1 0,1 0 1,3-1-1,1 0 0,3 0 0,1-1 0,24 59 0,-20-66-85,3 0 0,0-1-1,3-1 1,1-1-1,2-1 1,1 0 0,1-2-1,47 43 1,-50-55 7,1-2 1,1-1-1,1 0 1,0-2-1,2-2 1,-1 0-1,2-1 1,0-2-1,0-1 1,1-2-1,41 7 1,-44-11 35,0-1 0,1-1 1,-1-2-1,1-1 0,0-1 1,-1-1-1,0-1 1,0-2-1,0-1 0,-1-1 1,0-1-1,48-24 0,-37 12 152,-1-3 0,-1-1 0,-2-1 0,0-2-1,-2-1 1,-1-1 0,-1-2 0,-2-1 0,-1-2-1,37-65 1,-43 65 0,-3-1-1,0 0 0,-3-2 1,-1 0-1,-1 0 1,-3-1-1,-1 0 0,-1-1 1,-3 1-1,-1-1 0,-4-66 1,-1 88-157,0-1 1,-1 1-1,-1 1 0,-1-1 1,0 0-1,-1 1 1,-1 0-1,-1 1 0,-1-1 1,0 1-1,0 1 0,-2 0 1,0 0-1,-1 1 1,0 1-1,-1 0 0,0 0 1,-1 2-1,-1 0 1,0 0-1,0 1 0,-1 1 1,0 0-1,-1 2 1,0 0-1,0 0 0,0 2 1,-1 0-1,-33-4 0,16 5-387,0 3 0,0 1 0,0 1 0,0 2 0,0 2 0,1 1 0,0 1 0,-57 21 0,56-15-1662,-44 25 0,47-20-1644,-41 31 0,36-21-3941</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3:21.812"/>
    </inkml:context>
    <inkml:brush xml:id="br0">
      <inkml:brushProperty name="width" value="0.025" units="cm"/>
      <inkml:brushProperty name="height" value="0.025" units="cm"/>
    </inkml:brush>
  </inkml:definitions>
  <inkml:trace contextRef="#ctx0" brushRef="#br0">1 0 2530</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3:23.115"/>
    </inkml:context>
    <inkml:brush xml:id="br0">
      <inkml:brushProperty name="width" value="0.025" units="cm"/>
      <inkml:brushProperty name="height" value="0.025" units="cm"/>
    </inkml:brush>
  </inkml:definitions>
  <inkml:trace contextRef="#ctx0" brushRef="#br0">12 181 6502,'0'0'3881,"-2"-8"-3512,-7-26 58,9 33-390,0 1 0,0-1-1,-1 1 1,1-1 0,0 0 0,0 1 0,0-1 0,0 1 0,0-1 0,0 1 0,1-1 0,-1 0 0,0 1 0,0-1 0,0 1 0,0-1 0,1 1 0,-1-1 0,0 1 0,0-1 0,1 1 0,-1-1 0,0 1 0,1 0 0,-1-1 0,1 1 0,-1-1 0,0 1 0,1 0 0,-1-1-1,1 1 1,-1 0 0,1 0 0,-1-1 0,1 1 0,0 0 0,-1 0 0,1 0 0,-1 0 0,1 0 0,0 0 0,26 0 961,-22 0-724,63 1 643,331-11 605,319 0 273,-433 13-1294,389 14 566,-53 2-563,-3-1-436,516 10 97,-659-22-138,-386-4-26,1377 6 275,-957-34 530,640-115 1,-1139 139-773,65-12 402,0 4 0,0 3-1,109 4 1,-180 3-431,0 1 0,-1-1 1,1 1-1,-1 0 0,1 0 0,-1 1 0,1-1 0,-1 1 0,7 3 0,-10-4-26,1-1-1,0 1 1,0 0 0,0 0 0,0-1-1,-1 1 1,1 0 0,0 0-1,-1 0 1,1 0 0,-1 0 0,1 0-1,-1 0 1,1 0 0,-1 0-1,1 0 1,-1 0 0,0 0 0,0 0-1,0 0 1,1 0 0,-1 0 0,0 0-1,0 0 1,-1 0 0,1 0-1,0 0 1,0 1 0,0-1 0,-1 0-1,1 0 1,-1 0 0,1 0-1,0 0 1,-1 0 0,0-1 0,0 2-1,-1 0-292,0 0 1,0-1-1,0 1 0,0-1 0,-1 1 0,1-1 0,0 0 0,-1 0 1,1 0-1,-1 0 0,1-1 0,-1 1 0,1-1 0,-1 1 1,1-1-1,-1 0 0,0 0 0,-4-1 0,-27 0-7496</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3:28.902"/>
    </inkml:context>
    <inkml:brush xml:id="br0">
      <inkml:brushProperty name="width" value="0.025" units="cm"/>
      <inkml:brushProperty name="height" value="0.025" units="cm"/>
    </inkml:brush>
  </inkml:definitions>
  <inkml:trace contextRef="#ctx0" brushRef="#br0">1 17 5157,'0'0'11173,"3"0"-10660,329-5 1942,-12 1-1398,-64-4-13,298 29 0,260 27 55,-219-18 827,261 2-1551,-308-47-268,-50 6-273,-498 9 97,-15 1 16,-30 3-144,-14 1-4523,36-5-170</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3:46.519"/>
    </inkml:context>
    <inkml:brush xml:id="br0">
      <inkml:brushProperty name="width" value="0.025" units="cm"/>
      <inkml:brushProperty name="height" value="0.025" units="cm"/>
    </inkml:brush>
  </inkml:definitions>
  <inkml:trace contextRef="#ctx0" brushRef="#br0">1 306 8456,'8'0'315,"121"-2"1169,183-25 0,172-36 2915,248-5-1916,-363 37-1929,1175-47 544,5 72-1071,-905 8 220,-611-2-220,1357 23 827,1677 9-475,-1138-30-336,861-63 507,-2010 56-1223,-774 5 220,19 0-1494,-14-7-2609,-9-9-4834</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3:55.745"/>
    </inkml:context>
    <inkml:brush xml:id="br0">
      <inkml:brushProperty name="width" value="0.025" units="cm"/>
      <inkml:brushProperty name="height" value="0.025" units="cm"/>
    </inkml:brush>
  </inkml:definitions>
  <inkml:trace contextRef="#ctx0" brushRef="#br0">0 0 7687,'33'4'6404,"9"5"-3730,-16-3-1867,0-1 0,42 2 0,141-18 1768,3 0-1098,508 47-105,-265-27-255,-272-11-1060,984 20 1588,-932-9-1532,23 2 511,289-25 0,-115-9 438,-431 23-1030,-3-12-15374</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7.358"/>
    </inkml:context>
    <inkml:brush xml:id="br0">
      <inkml:brushProperty name="width" value="0.025" units="cm"/>
      <inkml:brushProperty name="height" value="0.025" units="cm"/>
    </inkml:brush>
  </inkml:definitions>
  <inkml:trace contextRef="#ctx0" brushRef="#br0">141 186 10186,'0'0'6758,"-6"-9"-2631,-18-26-583,23 33-3404,0 1-1,0 0 0,0 0 0,0-1 1,0 1-1,0 0 0,0 0 0,0 0 1,-1 0-1,1 1 0,0-1 0,-1 0 1,1 0-1,0 1 0,-1-1 0,1 1 0,-1-1 1,1 1-1,-1 0 0,1 0 0,-1 0 1,0-1-1,1 1 0,-1 1 0,1-1 1,-1 0-1,1 0 0,-1 1 0,1-1 1,-1 0-1,1 1 0,-1 0 0,1-1 1,0 1-1,-1 0 0,1 0 0,0-1 1,-3 3-1,0 1-81,0 0 0,0 1 0,0-1-1,0 1 1,1 0 0,0 0 0,-5 8 0,5-5-46,-1 0 1,1 1 0,0-1-1,1 0 1,0 1-1,0 0 1,0 10 0,2-17-9,-1-1 0,1 1 0,0-1 0,1 1 1,-1 0-1,0-1 0,0 1 0,1-1 0,-1 1 0,1 0 0,-1-1 1,1 1-1,0-1 0,0 0 0,-1 1 0,1-1 0,0 0 1,0 1-1,0-1 0,0 0 0,1 0 0,-1 0 0,0 0 1,0 0-1,1 0 0,-1 0 0,1 0 0,-1-1 0,1 1 1,-1 0-1,1-1 0,-1 0 0,1 1 0,-1-1 0,1 0 1,0 1-1,-1-1 0,1 0 0,-1 0 0,1 0 0,0-1 1,-1 1-1,1 0 0,2-1 0,8-2 109,-1 0 0,1-1 0,0 0-1,-1-1 1,0 0 0,0-1 0,0 0 0,-1-1 0,0 0-1,0 0 1,10-11 0,2-2 30,-2-1 1,0 0-1,26-40 0,-40 53-138,-1 1 0,0-2 0,-1 1-1,0 0 1,-1-1 0,1 0 0,-2 0-1,4-16 1,-6 25-5,0 0 0,0 0 0,0 0 0,1 0 0,-1 0 0,0-1 0,0 1 0,0 0 0,0 0 0,0 0 0,0 0 0,0-1 0,0 1 0,0 0 0,0 0 0,0 0 0,0 0 0,0-1 0,0 1 0,0 0 0,0 0 0,0 0 0,0-1 0,0 1 0,0 0 0,0 0 0,0 0 0,0 0 0,0-1 0,0 1 0,0 0 0,0 0 0,-1 0 0,1 0 0,0 0 0,0-1 0,0 1 0,0 0 0,0 0 0,0 0 0,-1 0 0,1 0 0,0 0 0,0 0 0,0 0 0,0-1 0,-1 1 0,1 0 0,0 0 0,0 0 0,0 0 0,0 0 0,-1 0 0,1 0 0,0 0 0,0 0 0,-11 10 0,-8 19 0,5 2 0,-18 65 0,28-83 0,1 1 0,1-1 0,0 1 0,1 0 0,0 0 0,2-1 0,2 25 0,-3-36 0,0-1 0,1 1 0,-1 0 0,1-1 0,-1 1 0,1-1 0,0 1 0,0 0 0,0-1 0,0 0 0,0 1 0,0-1 0,0 0 0,0 1 0,0-1 0,0 0 0,1 0 0,-1 0 0,1 0 0,-1 0 0,1 0 0,-1 0 0,1-1 0,1 2 0,1-1 0,1 0 0,-1-1 0,0 1 0,1-1 0,-1 0 0,0 0 0,1 0 0,-1-1 0,7-1 0,4-2 0,-1 0 0,1-1 0,-1-1 0,21-11 0,-6-1 0,45-34 0,-63 43 0,0 0 0,-1 0 0,-1-1 0,0-1 0,0 1 0,14-24 0,-22 33 0,0-1 0,-1 1 0,1 0 0,0 0 0,-1-1 0,1 1 0,-1 0 0,1-1 0,-1 1 0,0 0 0,1-1 0,-1 1 0,0-1 0,0 1 0,0-3 0,-1 3 0,1 1 0,0 0 0,-1 0 0,1-1 0,-1 1 0,1 0 0,0 0 0,-1 0 0,1 0 0,-1-1 0,1 1 0,0 0 0,-1 0 0,1 0 0,-1 0 0,1 0 0,-1 0 0,1 0 0,0 0 0,-1 0 0,1 0 0,-1 0 0,1 0 0,-1 1 0,1-1 0,0 0 0,-1 0 0,1 0 0,-1 0 0,0 1 0,-3 1 0,0 0 0,0 1 0,0 0 0,0-1 0,0 1 0,1 0 0,-7 7 0,2 1 0,1 1 0,0-1 0,0 1 0,1 0 0,1 1 0,0-1 0,1 1 0,0 0 0,1 0 0,0 1 0,1-1 0,1 1 0,0 17 0,1-29 0,0 0 0,0 0 0,1 0 0,-1 0 0,1-1 0,0 1 0,-1 0 0,1 0 0,0 0 0,0 0 0,0-1 0,0 1 0,0-1 0,1 1 0,-1-1 0,0 1 0,1-1 0,-1 0 0,1 1 0,-1-1 0,1 0 0,0 0 0,0 0 0,-1 0 0,1 0 0,0-1 0,0 1 0,0-1 0,0 1 0,0-1 0,0 0 0,0 1 0,0-1 0,0 0 0,0 0 0,0 0 0,0-1 0,3 0 0,3 0 0,0 0 0,0-1 0,-1 0 0,1 0 0,0-1 0,-1 0 0,1 0 0,9-6 0,1-3 0,-1-1 0,0-1 0,0-1 0,25-29 0,-35 37 0,-1-1 0,0 0 0,-1 0 0,0 0 0,0-1 0,-1 0 0,0 0 0,0 0 0,-1 0 0,0-1 0,-1 1 0,3-20 0,-5 29 0,0-1 0,0 0 0,1 0 0,-1 0 0,0 1 0,0-1 0,0 0 0,0 0 0,-1 0 0,1 1 0,0-1 0,0 0 0,0 0 0,0 1 0,-1-1 0,1 0 0,0 0 0,-1 1 0,1-1 0,-1 0 0,1 1 0,-1-1 0,1 1 0,-1-1 0,1 1 0,-2-2 0,1 2 0,0 0 0,0 0 0,0 0 0,0 0 0,0 1 0,0-1 0,1 0 0,-1 0 0,0 1 0,0-1 0,0 1 0,0-1 0,0 0 0,1 1 0,-1 0 0,0-1 0,0 1 0,0 0 0,-30 36 0,26-28 0,0 0 0,1 1 0,0-1 0,1 1 0,0 0 0,0 1 0,1-1 0,1 0 0,-1 1 0,2-1 0,-1 1 0,2-1 0,1 17 0,-1-26-89,-1 1 0,0-1 0,1 0 1,0 0-1,-1 0 0,1 0 0,-1 0 0,1 0 0,0 0 0,0 0 1,0 0-1,-1 0 0,1 0 0,0-1 0,0 1 0,0 0 0,0 0 1,1-1-1,-1 1 0,0-1 0,0 1 0,0-1 0,0 0 0,1 1 1,-1-1-1,0 0 0,0 0 0,0 0 0,1 0 0,-1 0 1,0 0-1,0 0 0,1 0 0,-1 0 0,0-1 0,0 1 0,0 0 1,1-1-1,-1 1 0,0-1 0,0 1 0,0-1 0,0 0 0,2-1 1,2-1-1009,1-1 1,-1 1-1,0-1 1,0 0 0,-1 0-1,1-1 1,5-7 0,11-22-10606</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7.683"/>
    </inkml:context>
    <inkml:brush xml:id="br0">
      <inkml:brushProperty name="width" value="0.025" units="cm"/>
      <inkml:brushProperty name="height" value="0.025" units="cm"/>
    </inkml:brush>
  </inkml:definitions>
  <inkml:trace contextRef="#ctx0" brushRef="#br0">59 39 18514,'0'0'11114,"-53"-39"-11018,47 52-160,6 1-897,0-1-2915,7-7-6950</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8.416"/>
    </inkml:context>
    <inkml:brush xml:id="br0">
      <inkml:brushProperty name="width" value="0.025" units="cm"/>
      <inkml:brushProperty name="height" value="0.025" units="cm"/>
    </inkml:brush>
  </inkml:definitions>
  <inkml:trace contextRef="#ctx0" brushRef="#br0">52 172 6887,'0'0'12635,"-4"11"-9586,-10 43-1146,3 0 1,2 1 0,2 0-1,1 95 1,6-150-1896,0 1-1,0-1 0,0 1 1,-1-1-1,1 1 1,0-1-1,0 1 1,0-1-1,0 1 1,0-1-1,1 0 1,-1 1-1,0-1 1,0 1-1,0-1 1,0 1-1,0-1 1,1 1-1,-1-1 1,0 0-1,0 1 1,1-1-1,-1 1 1,0-1-1,1 0 1,-1 1-1,0-1 1,1 0-1,-1 1 1,0-1-1,1 0 1,-1 0-1,2 1 1,12-10 208,12-23-9,-7-3-207,-2-1 0,-2-1 0,-2-1 0,-1 0 0,-2 0 0,-1-1 0,-2 0 0,-2-1 0,-2 0 0,-2-61 0,-1 98 0,0 1 0,0-1 0,-1 0 0,1 1 0,-1-1 0,0 0 0,1 1 0,-1-1 0,0 0 0,-1 1 0,1 0 0,0-1 0,-3-2 0,4 5 0,0 0 0,0-1 0,-1 1 0,1 0 0,0 0 0,-1-1 0,1 1 0,0 0 0,-1 0 0,1 0 0,0-1 0,-1 1 0,1 0 0,0 0 0,-1 0 0,1 0 0,0 0 0,-1 0 0,1 0 0,-1 0 0,1 0 0,0 0 0,-1 0 0,1 0 0,0 0 0,-1 0 0,1 0 0,-1 0 0,1 0 0,0 0 0,-1 1 0,-10 18 0,7-5 0,0 0 0,1 0 0,1 0 0,1 1 0,0-1 0,0 0 0,1 1 0,4 22 0,-3-32 0,0-1 0,0 0 0,0 0 0,0 1 0,1-1 0,0 0 0,0 0 0,0-1 0,0 1 0,1 0 0,0-1 0,-1 1 0,1-1 0,0 0 0,1 0 0,-1 0 0,0 0 0,1-1 0,0 1 0,-1-1 0,1 0 0,0 0 0,0 0 0,0-1 0,1 1 0,-1-1 0,0 0 0,1 0 0,-1-1 0,0 1 0,8-1 0,-2-1 0,0 0 0,0 0 0,0-1 0,-1 0 0,1 0 0,-1-1 0,1-1 0,-1 0 0,0 0 0,0 0 0,-1-1 0,0-1 0,1 1 0,-2-1 0,14-13 0,-9 7 0,0 0 0,-1-1 0,-1-1 0,0 1 0,0-2 0,-1 1 0,-1-1 0,8-22 0,-34 92 0,3 1 0,2 0 0,2 1 0,3 0 0,-1 74 0,9-129 0,-1 1 0,1 0 0,1-1 0,-1 1 0,0-1 0,1 1 0,-1-1 0,1 1 0,0 0 0,0-1 0,0 0 0,0 1 0,0-1 0,0 0 0,1 1 0,-1-1 0,3 2 0,-2-2 0,0-1 0,-1 0 0,1 0 0,0 0 0,0 0 0,-1-1 0,1 1 0,0 0 0,0-1 0,0 1 0,0-1 0,0 0 0,0 1 0,0-1 0,0 0 0,0 0 0,4-1 0,1 0 0,-1-1 0,1 0 0,0 0 0,-1-1 0,1 0 0,-1 0 0,0 0 0,0-1 0,0 0 0,0 0 0,8-9 0,-3 2 0,-1 0 0,0-2 0,-1 1 0,-1-1 0,0 0 0,0-1 0,-1 0 0,-1 0 0,0 0 0,-1-1 0,-1 0 0,0 0 0,-1 0 0,-1-1 0,1-27 0,-3 42 0,0 1 0,0 0 0,1-1 0,-1 1 0,0 0 0,0-1 0,0 1 0,0-1 0,0 1 0,0 0 0,0-1 0,0 1 0,0-1 0,0 1 0,0 0 0,0-1 0,0 1 0,0-1 0,0 1 0,-1 0 0,1-1 0,0 1 0,0 0 0,0-1 0,-1 1 0,1 0 0,0-1 0,0 1 0,-1 0 0,1 0 0,0-1 0,0 1 0,-1 0 0,1 0 0,0-1 0,-1 1 0,1 0 0,-1 0 0,1 0 0,0 0 0,-1-1 0,1 1 0,0 0 0,-2 0 0,-15 15 0,-13 30 0,-17 54 0,43-89 0,0 0 0,1 1 0,1-1 0,0 1 0,0-1 0,1 1 0,0 0 0,1 11 0,1-20 0,-1-1 0,1 0 0,0 1 0,0-1 0,0 0 0,0 1 0,0-1 0,0 0 0,0 0 0,1 0 0,-1 0 0,0 0 0,1 0 0,-1 0 0,1 0 0,-1-1 0,1 1 0,-1 0 0,1-1 0,-1 0 0,1 1 0,-1-1 0,1 0 0,0 0 0,-1 1 0,1-1 0,0-1 0,-1 1 0,1 0 0,2-1 0,5 1 0,0 0 0,0-1 0,0-1 0,12-3 0,13-12-1566,-30 14 857,1 0-1,0 1 0,-1-1 0,1 1 0,0 0 0,1 0 0,-1 0 1,0 1-1,8-1 0</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9.042"/>
    </inkml:context>
    <inkml:brush xml:id="br0">
      <inkml:brushProperty name="width" value="0.025" units="cm"/>
      <inkml:brushProperty name="height" value="0.025" units="cm"/>
    </inkml:brush>
  </inkml:definitions>
  <inkml:trace contextRef="#ctx0" brushRef="#br0">128 232 21813,'-4'12'3059,"-26"68"-1086,4 2 1,3 1 0,-19 144 0,40-130-1974,1-97 0,1 1 0,0-1 0,0 1 0,0-1 0,0 0 0,0 1 0,0-1 0,0 1 0,0-1 0,0 0 0,0 1 0,0-1 0,1 1 0,-1-1 0,0 0 0,0 1 0,0-1 0,0 0 0,1 1 0,-1-1 0,0 0 0,0 1 0,1-1 0,-1 0 0,0 1 0,0-1 0,1 0 0,-1 0 0,0 1 0,1-1 0,-1 0 0,0 0 0,1 1 0,10-10 0,7-20 0,5-39 0,-3 0 0,-3-2 0,10-98 0,-16 94 0,2 1 0,43-133 0,-55 202 0,1-1 0,1 0 0,-1 1 0,1-1 0,-1 1 0,1 0 0,1 0 0,-1 0 0,0 0 0,1 1 0,6-6 0,-9 9 0,0-1 0,0 0 0,0 1 0,0-1 0,0 1 0,0 0 0,0-1 0,0 1 0,0 0 0,1 0 0,-1-1 0,0 1 0,0 0 0,0 0 0,0 0 0,0 1 0,1-1 0,-1 0 0,0 0 0,2 1 0,-1 0 0,0 0 0,-1 1 0,1-1 0,-1 0 0,1 1 0,-1 0 0,1-1 0,-1 1 0,0-1 0,0 1 0,0 0 0,0 0 0,0 0 0,0 0 0,1 3 0,1 5 0,0 1 0,-1-1 0,0 1 0,-1 0 0,0 0 0,-1 0 0,0-1 0,0 1 0,-1 0 0,-1 0 0,0-1 0,0 1 0,-1-1 0,0 1 0,-1-1 0,0 0 0,-1 0 0,0-1 0,-1 0 0,-11 16 0,17-24 0,0-1 0,0 0 0,0 0 0,0 1 0,0-1 0,0 0 0,0 0 0,0 0 0,0 1 0,0-1 0,0 0 0,0 0 0,0 1 0,1-1 0,-1 0 0,0 0 0,0 0 0,0 1 0,0-1 0,0 0 0,1 0 0,-1 0 0,0 0 0,0 0 0,0 1 0,0-1 0,1 0 0,-1 0 0,0 0 0,0 0 0,1 0 0,-1 0 0,0 0 0,0 0 0,0 0 0,1 0 0,-1 0 0,0 0 0,0 0 0,1 0 0,-1 0 0,0 0 0,0 0 0,0 0 0,1 0 0,-1 0 0,0 0 0,0 0 0,1 0 0,-1 0 0,0 0 0,0-1 0,13 0 0,-10 1-16,1-1 0,-1 1 0,1 0 0,-1-1 0,1 2 0,-1-1 0,1 0 0,-1 1 0,1 0 0,-1-1 0,0 1 0,1 1 0,-1-1 0,0 0 0,0 1 0,0 0 0,0-1 0,0 1 0,0 0 0,2 3 0,-1-1 4,-1 0 0,0 0 0,-1 0 1,1 0-1,-1 1 0,0-1 0,0 1 1,0-1-1,-1 1 0,1 0 1,-1-1-1,0 1 0,-1 0 0,1 7 1,0-8 33,-1 1 0,0-1 1,0 0-1,0 0 1,-1 1-1,1-1 0,-1 0 1,0 0-1,0 1 1,-1-1-1,1 0 1,-1 0-1,0 0 0,-4 6 1,1-5-7,1-1 0,0 0 0,-1 0 0,0 0 0,0 0 0,0-1 0,0 0 0,-1 0 0,1 0 0,-7 2 0,-1-1 2,1 0 0,-1 0 1,0-2-1,1 1 0,-22 0 0,31-3-27,-1 0 0,1 0 0,0 0 0,-1 0 0,1-1 0,0 0 0,-1 1-1,1-1 1,0-1 0,0 1 0,-6-3 0,8 3-8,0 0 0,0 0 0,0 0 1,-1 0-1,1-1 0,0 1 0,1 0 0,-1-1 0,0 1 1,0-1-1,1 1 0,-1-1 0,0 1 0,1-1 0,0 1 1,-1-1-1,1 1 0,0-1 0,0 1 0,0-1 0,0 0 1,0 1-1,0-1 0,0 1 0,1-4 0,0 2-597,0 0 0,0 0 1,0 0-1,1 0 0,-1 0 0,1 0 0,-1 1 0,1-1 0,0 0 0,0 1 0,0-1 0,0 1 0,1 0 0,3-3 1,21-15-8863</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0.700"/>
    </inkml:context>
    <inkml:brush xml:id="br0">
      <inkml:brushProperty name="width" value="0.025" units="cm"/>
      <inkml:brushProperty name="height" value="0.025" units="cm"/>
    </inkml:brush>
  </inkml:definitions>
  <inkml:trace contextRef="#ctx0" brushRef="#br0">177 244 20820,'0'0'5712,"-11"-8"-3582,-2-1-1520,-1 1 0,0 0 1,-29-12-1,40 19-520,-1 0 0,0 0-1,0 0 1,1 0 0,-1 0 0,0 1 0,0 0 0,0 0 0,1 0 0,-1 0-1,0 0 1,-4 2 0,6-1-71,0-1-1,1 1 0,-1 0 1,0 0-1,1 0 0,-1 1 1,1-1-1,-1 0 0,1 1 1,0-1-1,-1 0 1,1 1-1,0 0 0,0-1 1,0 1-1,0 0 0,0-1 1,1 1-1,-1 0 0,0 0 1,1 0-1,-1 0 1,1-1-1,0 1 0,0 0 1,0 3-1,0-4-18,0 0 0,0 0 0,0 0 0,0 0 0,0 1 0,1-1 0,-1 0 0,0 0 0,1 0 0,-1 0 0,1 0 0,-1 0 0,1 0 0,-1 0 0,1 0 0,0-1 0,0 1 0,-1 0 0,1 0 0,0 0 0,0-1 0,0 1 0,0-1 0,0 1 0,0 0 0,0-1 0,0 0 0,0 1 0,0-1 0,0 1 0,0-1 0,0 0 0,0 0 0,0 0 0,2 0 0,49 2 0,-38-3 0,85-19-2157,-98 24 2061,0 0 0,0 0 0,-1 0 0,1-1 0,-1 1 0,0 0 0,0 0 0,-1 5 0,1-6 47,-5 40 362,-1 1 0,-3-1 0,-1 0 0,-25 65 0,8-46 647,25-59-931,1-1 0,-1 1-1,0-1 1,0 1 0,0-1-1,0 1 1,0-1 0,0 0-1,-1 0 1,1 0 0,-1-1-1,1 1 1,-1 0 0,0-1-1,1 0 1,-1 1 0,0-1-1,-6 1 1,8-2-29,1 0 0,-1 0-1,0 0 1,1 0 0,-1 0 0,1 0-1,-1 0 1,0-1 0,1 1 0,-1 0 0,1 0-1,-1-1 1,0 1 0,1 0 0,-1-1-1,1 1 1,-1 0 0,1-1 0,-1 1 0,1-1-1,0 1 1,-1-1 0,1 1 0,0-1-1,-1 1 1,1-1 0,0 0 0,-1 1 0,1-2-1,-5-27-37,8-28-248,0 43 100,0 0 0,1 0 0,1 1 0,0-1 0,1 1 0,0 0 0,1 1 0,0 0 0,1 0 0,1 0 0,10-10 0,-12 14 211,-1 1 0,1 0 1,1 0-1,-1 1 0,1 0 0,0 0 0,0 1 0,1 0 0,0 0 1,0 1-1,0 0 0,0 1 0,1 0 0,-1 0 0,1 1 1,17-2-1,-26 4-22,0 0 1,1 0 0,-1 0-1,0 1 1,0-1 0,0 0-1,1 0 1,-1 1 0,0-1-1,0 1 1,0-1 0,0 1-1,0 0 1,0-1 0,0 1-1,0 0 1,0 0 0,0-1-1,0 1 1,0 0 0,-1 0-1,1 0 1,0 0 0,0 0-1,-1 0 1,1 1 0,-1-1-1,1 0 1,-1 0 0,0 0-1,1 0 1,-1 1 0,0-1-1,0 0 1,0 0 0,0 3-1,-6 54 761,2-29 408,4-29-1170,1 0 1,-1 0-1,1 0 0,-1 0 0,1 1 1,-1-1-1,0 0 0,1 0 1,-1 0-1,1 0 0,-1 0 0,1 0 1,-1-1-1,1 1 0,-1 0 1,0 0-1,1 0 0,-1 0 0,1 0 1,-1-1-1,0 1 0,1 0 1,-1 0-1,1-1 0,-1 1 0,0 0 1,1-1-1,-1 1 0,0 0 1,0-1-1,1 1 0,-1 0 0,0-1 1,1 0-1,14-13-18,-5 2 8,-1 1 0,-1-1-1,0-1 1,0 1 0,-1-2 0,-1 1 0,0 0 0,-1-1-1,-1 0 1,0-1 0,-1 1 0,0-1 0,-1 1-1,0-17 1,-2 34-361,1-1 0,-1 0-1,1 1 1,0-1 0,0 0 0,-1 1 0,2-1-1,-1 0 1,0 0 0,0 0 0,1 0-1,-1 0 1,1 0 0,0 0 0,-1 0-1,1-1 1,0 1 0,0 0 0,0-1-1,0 0 1,0 0 0,0 1 0,1-1-1,-1 0 1,0-1 0,1 1 0,-1 0-1,4 0 1,2 1-1299,0 0-1,-1-1 1,1 0 0,0 0-1,0-1 1,0 0 0,13-2-1,5-8-3145,3-9 5634,-6-6 4967,-22 23-4947,0 0 1,0 1-1,0-1 1,0 0-1,0 0 1,-1 0-1,1 0 0,0 0 1,-1 0-1,0 0 1,1-3-1,-26 21 2668,-8 28-1150,31-41-2219,1-1 1,0 1 0,0-1 0,0 1 0,0 0-1,0 0 1,0-1 0,1 1 0,-1 0-1,1 0 1,0 0 0,0-1 0,0 1 0,0 0-1,0 0 1,0 0 0,2 3 0,-1-5-122,0 0 1,1 0 0,-1 0-1,0 0 1,1-1 0,-1 1 0,0-1-1,1 1 1,-1-1 0,1 1-1,-1-1 1,1 0 0,-1 0-1,1 0 1,-1 0 0,1 0 0,-1 0-1,1 0 1,2-1 0,32-4 167,11-15-425,-38 15 50,1 1 0,0 0 1,0 1-1,0 0 0,18-3 0,-28 6 189,1 0 0,0 0-1,-1 0 1,1 0 0,0 0-1,-1 0 1,1 0 0,-1 0-1,1 0 1,0 0 0,-1 1 0,1-1-1,0 0 1,-1 0 0,1 1-1,-1-1 1,1 0 0,-1 1-1,1-1 1,-1 1 0,1-1-1,-1 1 1,1-1 0,-1 1 0,0-1-1,1 1 1,-1-1 0,0 1-1,1-1 1,-1 1 0,0 0-1,1 0 1,0 29 463,-17 27 600,-20 23-125,22-54-483,2 1 1,1 0-1,1 1 0,-10 43 0,56-163-455,-26 63-6,12-42-149,52-113 1,-66 166 147,1 0 0,1 1 0,1 1 0,0 0-1,1 0 1,1 1 0,1 1 0,0 0 0,0 0 0,1 2 0,26-17 0,-35 26 36,-1 0 0,1 0 0,0 1 1,0 0-1,-1 0 0,2 0 0,-1 1 0,0 0 1,11-1-1,-16 2-27,1 0 1,-1 0-1,1 1 1,-1-1-1,0 0 1,1 1-1,-1-1 1,1 1 0,-1-1-1,0 1 1,1 0-1,-1 0 1,0-1-1,0 1 1,1 0-1,-1 0 1,0 0-1,0 1 1,0-1-1,0 0 1,0 0-1,-1 0 1,1 1-1,0-1 1,0 0-1,-1 1 1,1-1-1,-1 1 1,0-1-1,1 1 1,-1-1-1,0 1 1,0-1-1,1 1 1,-1-1-1,-1 1 1,1-1-1,0 1 1,0-1-1,0 1 1,-1-1-1,0 3 1,-2 4-3,1 0 0,-2 0 0,1 0 0,-1-1 0,0 1 0,-1-1 0,1 0 0,-2 0 0,1-1 0,-1 1 0,0-1 0,0 0 0,0-1 0,-8 6 0,-34 37 0,48-48 0,0 1 0,0-1 0,1 0 0,-1 1 0,0-1 0,0 0 0,1 1 0,-1-1 0,0 0 0,0 1 0,1-1 0,-1 0 0,0 0 0,1 1 0,-1-1 0,1 0 0,-1 0 0,0 0 0,1 1 0,-1-1 0,1 0 0,-1 0 0,0 0 0,1 0 0,-1 0 0,1 0 0,-1 0 0,0 0 0,1 0 0,-1 0 0,1 0 0,-1 0 0,1 0 0,-1 0 0,1-1 0,21 2 0,-22-1 0,14 0 0,0 1 0,0 0 0,-1 1 0,1 0 0,-1 1 0,17 6 0,-27-8 0,-1-1 0,1 1 0,0 0 0,-1 1 0,1-1 0,-1 0 0,0 1 0,1-1 0,-1 1 0,0 0 0,0 0 0,0 0 0,0 0 0,0 0 0,-1 0 0,1 1 0,-1-1 0,1 1 0,-1-1 0,0 1 0,0-1 0,0 1 0,0-1 0,0 1 0,-1 0 0,1 0 0,-1-1 0,0 1 0,1 0 0,-1 0 0,-1 0 0,1-1 0,0 1 0,-1 0 0,1 0 0,-1-1 0,-2 6 0,1-3 0,-1 0 0,0 0 0,-1 0 0,1-1 0,-1 1 0,0-1 0,0 0 0,0 0 0,-1 0 0,1 0 0,-1-1 0,0 0 0,0 0 0,-10 5 0,4-3 0,0 0 0,-1-1 0,1 0 0,-1-1 0,0 0 0,-15 1 0,25-4 3,1 0 1,-1 1-1,0-1 1,1 0-1,-1 0 0,0-1 1,1 1-1,-1 0 1,0 0-1,1-1 1,-1 1-1,0-1 0,1 1 1,-1-1-1,1 0 1,-1 0-1,1 0 0,-1 0 1,1 0-1,0 0 1,-1 0-1,1 0 0,0 0 1,0-1-1,0 1 1,-1-2-1,1 0-30,0 0 0,0 1 0,0-1 0,1 0 0,0 0 0,-1 0 0,1 1-1,0-1 1,0 0 0,1 0 0,-1 0 0,1 1 0,-1-1 0,1 0 0,0 0 0,1-3 0,0 1-1351,1 0 1,-1-1 0,1 1-1,0 1 1,0-1 0,1 0 0,-1 1-1,1-1 1,8-6 0,-6 6 321,1 0 0,0 0 0,1 1 0,-1 0 0,1 0 0,8-3 1,55-11-422,4 7 5450,24-7 10750,-74 11-14005,0-2 1,0-1 0,0-1 0,-2-2 0,25-15 0,-48 28-719,0 0 0,1 0 0,-1 0 0,0 0 0,0 0 0,0 0 0,1 0 0,-1 0 0,0 0 0,0 0 0,0 0 0,1 0 0,-1 0 0,0-1 0,0 1 0,0 0 0,0 0 0,1 0 0,-1 0 0,0 0 0,0 0 0,0-1 0,0 1 0,0 0 0,1 0 0,-1 0 0,0 0 0,0-1 0,0 1 0,0 0 0,0 0 0,0 0 0,0-1 0,0 1 0,0 0 0,0 0 0,0 0 0,0-1 0,0 1 0,0 0 0,0 0 0,0 0 0,0-1 0,0 1 0,0 0 0,0 0 0,0 0 0,0-1 0,0 1 0,0 0 0,0 0 0,0 0 0,-1 0 0,1-1 0,0 1 0,0 0 0,-17-1 0,-23 7 0,32-2 0,0 0 0,0 1 0,0 0 0,0 0 0,1 1 0,0 0 0,0 0 0,0 1 0,1 0 0,-7 10 0,11-16 0,1 1 0,-1 0 0,1 0 0,-1 0 0,1 0 0,0 0 0,0 0 0,0 1 0,0-1 0,0 0 0,0 1 0,1-1 0,-1 0 0,1 1 0,0-1 0,0 1 0,-1-1 0,2 0 0,-1 1 0,0-1 0,0 1 0,1-1 0,-1 0 0,1 1 0,0-1 0,0 0 0,0 1 0,0-1 0,0 0 0,0 0 0,1 0 0,-1 0 0,1 0 0,-1 0 0,1 0 0,0-1 0,-1 1 0,1-1 0,0 1 0,0-1 0,0 0 0,5 3 0,4 0 0,0 1 0,0-2 0,1 1 0,0-2 0,-1 0 0,1 0 0,0-1 0,0 0 0,0-1 0,23-2 0,-34 2-112,0-1-1,1 1 1,-1 0 0,0 0-1,0-1 1,0 1-1,1-1 1,-1 1 0,0-1-1,0 1 1,0-1 0,0 0-1,0 1 1,0-1-1,0 0 1,0 0 0,-1 0-1,1 1 1,0-1 0,0 0-1,-1 0 1,1 0-1,0-1 1,-1 1 0,1 0-1,-1 0 1,0 0 0,1 0-1,-1-2 1,1 0-517,-1 0-1,0 0 1,0 0 0,0 0 0,0-1-1,0 1 1,-1 0 0,0 0-1,1 0 1,-1 0 0,-2-3 0,-15-24-9333</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1.055"/>
    </inkml:context>
    <inkml:brush xml:id="br0">
      <inkml:brushProperty name="width" value="0.025" units="cm"/>
      <inkml:brushProperty name="height" value="0.025" units="cm"/>
    </inkml:brush>
  </inkml:definitions>
  <inkml:trace contextRef="#ctx0" brushRef="#br0">39 10 20115,'-28'-4'3171,"18"2"224,10 0-960,32 1-1475,13 0-255,12 1-449,11 0-256,3 0-2210,2 0-5797</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29.781"/>
    </inkml:context>
    <inkml:brush xml:id="br0">
      <inkml:brushProperty name="width" value="0.025" units="cm"/>
      <inkml:brushProperty name="height" value="0.025" units="cm"/>
    </inkml:brush>
  </inkml:definitions>
  <inkml:trace contextRef="#ctx0" brushRef="#br0">51 6 17809,'0'0'2979,"-51"13"-1282,51-6-287,10 1-449,22-2 608,10 2-64,17-4-832,15-1-353,8-3-192,8 0-63,3 0-194,-7-7-1760,-7-2-1090,-16-9-1409,-16-2-2339</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0.141"/>
    </inkml:context>
    <inkml:brush xml:id="br0">
      <inkml:brushProperty name="width" value="0.025" units="cm"/>
      <inkml:brushProperty name="height" value="0.025" units="cm"/>
    </inkml:brush>
  </inkml:definitions>
  <inkml:trace contextRef="#ctx0" brushRef="#br0">118 0 21652,'0'0'1415,"12"4"-609,6 1-483,6 2 764,-1 0 0,36 18 1,-54-23-1013,1 0 0,-1 1-1,0 0 1,0 1 0,0-1 0,-1 1 0,1 0 0,-1 0 0,0 0 0,0 0 0,0 1 0,-1 0-1,1 0 1,-1 0 0,0 0 0,-1 0 0,4 10 0,-4-5-41,-1-1-1,0 1 1,-1 0 0,0 0 0,-1-1-1,0 1 1,-1 0 0,0-1 0,0 1-1,-1-1 1,0 0 0,0 0 0,-1 0-1,0 0 1,-1-1 0,0 1-1,-1-1 1,1 0 0,-9 8 0,-14 16-46,-2-2 1,-1-1 0,-36 26-1,45-37-158,-55 42-5435,58-48-1335</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1.744"/>
    </inkml:context>
    <inkml:brush xml:id="br0">
      <inkml:brushProperty name="width" value="0.025" units="cm"/>
      <inkml:brushProperty name="height" value="0.025" units="cm"/>
    </inkml:brush>
  </inkml:definitions>
  <inkml:trace contextRef="#ctx0" brushRef="#br0">1 143 8232,'0'0'20478,"10"7"-19774,-3-3-644,-1 0 0,0 0-1,1-1 1,0 0-1,0 0 1,0-1-1,0 0 1,0 0 0,0-1-1,1 0 1,-1 0-1,0 0 1,1-1-1,-1 0 1,1-1 0,-1 0-1,0 0 1,10-3-1,-2 0-16,0-1 1,0-1-1,-1-1 0,0 0 0,19-13 0,-28 17 4,0 0-1,0-1 1,-1 0-1,0 1 1,0-1-1,0 0 1,0-1-1,0 1 1,-1-1-1,0 0 1,0 0-1,0 0 1,-1 0-1,1 0 1,-1 0-1,-1-1 1,1 1-1,1-7 1,-3 11-34,0-1 0,0 1 0,0 0 1,0 0-1,0 0 0,-1 0 0,1 0 1,0 0-1,0 0 0,-1 0 0,1 0 1,0 0-1,-1 0 0,1 0 0,-1 0 1,0 0-1,1 0 0,-1 0 0,0 1 1,1-1-1,-1 0 0,0 0 0,0 1 1,0-1-1,1 0 0,-3 0 0,0 0 22,0 0 0,0 0 0,0 0 0,0 0 0,0 1 0,0-1 0,0 1 0,0 0 0,-5 0 0,-2 1 27,1 0 0,-1 1 0,1 0-1,0 0 1,-16 7 0,11-1-62,-1 0 0,1 1 0,1 1 0,0 0 0,0 1 0,1 0 0,-19 24 0,22-26 0,2 1 0,0 1 0,0-1 0,0 1 0,2 1 0,-1-1 0,1 1 0,1 0 0,0 0 0,-4 23 0,8-32-20,0-1 0,-1 0 0,1 0 0,0 0 0,0 0-1,0 0 1,1 1 0,-1-1 0,0 0 0,1 0 0,0 0 0,-1 0 0,1 0 0,0 0 0,0 0 0,0 0-1,0 0 1,0-1 0,0 1 0,1 0 0,-1 0 0,1-1 0,-1 1 0,1-1 0,0 0 0,-1 1 0,1-1 0,0 0-1,0 0 1,0 0 0,0 0 0,0 0 0,0-1 0,0 1 0,0-1 0,0 1 0,3-1 0,7 2-321,1-2 0,-1 0 0,1 0 1,-1-1-1,17-3 0,-13 0-1277,1 0-1,-1-1 1,0 0-1,0-1 1,26-16-1,21-15-7707</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2.121"/>
    </inkml:context>
    <inkml:brush xml:id="br0">
      <inkml:brushProperty name="width" value="0.025" units="cm"/>
      <inkml:brushProperty name="height" value="0.025" units="cm"/>
    </inkml:brush>
  </inkml:definitions>
  <inkml:trace contextRef="#ctx0" brushRef="#br0">160 0 2498,'0'0'16475,"-13"4"-11105,8-3-5181,-68 22 3322,68-21-3250,-1 0 1,1 0 0,0 1-1,0 0 1,1 0-1,-1 0 1,0 0-1,1 1 1,0 0-1,0 0 1,0 0 0,0 0-1,-4 7 1,8-10-283,0-1 0,0 1-1,0-1 1,0 1 0,0-1 0,-1 1 0,1-1 0,1 1 0,-1-1 0,0 0 0,0 1 0,0-1 0,0 1 0,0-1 0,0 1 0,0-1 0,1 1 0,-1-1-1,0 1 1,0-1 0,1 0 0,-1 1 0,0-1 0,1 0 0,-1 1 0,0-1 0,1 0 0,-1 1 0,0-1 0,1 0 0,-1 1 0,1-1 0,-1 0-1,1 0 1,-1 0 0,0 0 0,1 1 0,-1-1 0,1 0 0,-1 0 0,1 0 0,-1 0 0,1 0 0,-1 0 0,2 0 0,28 2-316,-23-2 244,7 1-127,11 0-36,0 2 0,25 5 0,-44-6 261,0-1 0,0 1 0,0 0 0,0 0 0,-1 1 0,1 0 0,-1 0 0,1 0 0,-1 0 0,0 1 0,0 0 0,-1 0 0,8 8 0,-11-10 43,1 0 0,-1 1 0,0-1 0,0 1-1,0-1 1,0 1 0,0-1 0,0 1 0,0-1 0,-1 1 0,0 0 0,1 0 0,-1-1 0,0 1 0,0 0 0,-1-1 0,1 1 0,0 0 0,-1-1 0,0 1-1,0 0 1,1-1 0,-2 1 0,1-1 0,0 0 0,0 1 0,-1-1 0,1 0 0,-1 0 0,0 1 0,1-1 0,-1-1 0,0 1 0,0 0 0,-3 2-1,-7 5 284,0 0 0,0 0 0,-1-1-1,-25 12 1,29-15-342,1-1 0,-1 0-1,0-1 1,0 0 0,0 0 0,0-1 0,0 0-1,-1 0 1,-12-1 0,15-6-1772,6-12-5002</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2.943"/>
    </inkml:context>
    <inkml:brush xml:id="br0">
      <inkml:brushProperty name="width" value="0.025" units="cm"/>
      <inkml:brushProperty name="height" value="0.025" units="cm"/>
    </inkml:brush>
  </inkml:definitions>
  <inkml:trace contextRef="#ctx0" brushRef="#br0">180 188 13261,'4'-9'4708,"22"-61"1192,-24 63-5183,0-1 1,0 0 0,-1 0-1,0 0 1,0 0 0,-1 0-1,0 0 1,-2-14-1,2 21-684,0 0 0,0 0-1,-1-1 1,1 1 0,-1 0-1,1 0 1,-1 0 0,1 0-1,-1 0 1,1 0 0,-1 0-1,0 0 1,0 0 0,0 0-1,1 0 1,-1 1 0,0-1-1,0 0 1,0 0 0,0 1-1,0-1 1,0 1 0,-1-1-1,1 1 1,0-1 0,0 1-1,0 0 1,0 0 0,-1-1-1,1 1 1,0 0 0,0 0-1,0 0 1,-1 0 0,1 0-1,0 1 1,0-1 0,0 0-1,-1 0 1,1 1 0,0-1-1,0 1 1,0-1 0,-2 2-1,-2 0-73,-1 1-1,1 0 0,0 0 1,0 0-1,0 1 1,0 0-1,-6 6 0,2-1 27,1 1 0,1-1-1,0 1 1,0 0-1,1 1 1,0 0-1,1 0 1,0 0 0,1 0-1,0 1 1,1 0-1,0-1 1,0 1 0,2 1-1,0-1 1,0 0-1,1 13 1,1-22-11,0-1 0,0 1 0,0 0 0,0-1 0,0 0 0,1 1 0,-1-1 0,1 0 1,-1 1-1,1-1 0,0 0 0,0 0 0,0 0 0,4 3 0,42 25-128,-12-7 163,-31-18-21,1 0 0,-1 0-1,-1 0 1,1 1 0,-1 0 0,0 0 0,0 0 0,-1 1-1,1-1 1,-2 1 0,1 0 0,-1 0 0,0 0 0,0 0-1,-1 0 1,0 0 0,0 0 0,0 1 0,-1-1 0,0 0-1,-1 1 1,0-1 0,0 0 0,-2 7 0,1-7 94,0-1 1,0 0 0,0-1 0,0 1-1,-1 0 1,0-1 0,-1 1 0,1-1-1,-1 0 1,0 0 0,0 0 0,0-1-1,-1 1 1,0-1 0,0 0 0,0 0-1,0-1 1,0 0 0,-1 0 0,0 0-1,1 0 1,-1-1 0,0 0 0,0 0-1,0-1 1,-1 1 0,-11 0 0,15-2-80,0 0 1,0 0-1,0-1 1,0 1-1,0 0 1,0-1-1,1 0 1,-1 0-1,0 0 1,0 0-1,0 0 1,1 0-1,-1-1 1,1 1-1,-1-1 1,1 0-1,-1 0 1,1 0-1,0 0 1,0 0 0,0 0-1,0-1 1,1 1-1,-1-1 1,0 1-1,1-1 1,0 0-1,0 1 1,-1-1-1,2 0 1,-1 0-1,0 0 1,1 0-1,-1 0 1,1-4-1,-1-1-5,0 0 0,1 0 1,0 0-1,1 1 0,-1-1 0,2 0 0,-1 0 0,1 0 0,0 1 0,1-1 0,0 1 0,6-13 0,6 1 2,0 0 0,2 1 0,0 1 0,0 0 0,2 2 0,0 0 0,23-14 0,-10 7 0,44-40 0,-73 58-321,1 0 0,-1 1 0,1-1-1,-1-1 1,-1 1 0,1 0 0,-1-1 0,1 0 0,-1 1 0,-1-1-1,1 0 1,-1 0 0,1 0 0,-1 0 0,-1 0 0,1 0 0,-1 0-1,0-8 1</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3.610"/>
    </inkml:context>
    <inkml:brush xml:id="br0">
      <inkml:brushProperty name="width" value="0.025" units="cm"/>
      <inkml:brushProperty name="height" value="0.025" units="cm"/>
    </inkml:brush>
  </inkml:definitions>
  <inkml:trace contextRef="#ctx0" brushRef="#br0">36 0 17489,'0'0'12032,"-1"11"-11039,-12 70 417,5-39-1471,-6 76-1,15-118-80,-1 0 0,1 0 1,-1 0-1,0 0 0,1 0 1,-1 0-1,1 0 0,-1 0 1,0 0-1,1 0 0,-1 0 1,1 0-1,-1 0 0,0 0 1,1 0-1,-1 0 0,0 0 1,1-1-1,-1 1 0,1 0 1,-1 0-1,0 0 0,0-1 0,1 1 1,-1 0-1,0-1 0,1 1 1,-1 0-1,0-1 0,0 1 1,1 0-1,-1-1 0,0 1 1,0 0-1,0-1 0,0 1 1,0 0-1,1-1 0,12-16-3231,0-11-2067,0-8-2989</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3.970"/>
    </inkml:context>
    <inkml:brush xml:id="br0">
      <inkml:brushProperty name="width" value="0.025" units="cm"/>
      <inkml:brushProperty name="height" value="0.025" units="cm"/>
    </inkml:brush>
  </inkml:definitions>
  <inkml:trace contextRef="#ctx0" brushRef="#br0">72 2 21012,'0'0'8584,"-54"-1"-7815,43 14-225,4 3-352,7 3-256,0-3-1377,3-1-2435,9-7-1537,5-5-2722</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4.299"/>
    </inkml:context>
    <inkml:brush xml:id="br0">
      <inkml:brushProperty name="width" value="0.025" units="cm"/>
      <inkml:brushProperty name="height" value="0.025" units="cm"/>
    </inkml:brush>
  </inkml:definitions>
  <inkml:trace contextRef="#ctx0" brushRef="#br0">66 0 12684,'0'0'8536,"-7"10"-6118,2-4-2000,-3 6 295,0 0-1,0 0 1,1 1 0,-8 17 0,14-27-682,0 0 0,0 0 1,0 0-1,0 0 0,0 0 1,0 0-1,1 1 0,0-1 1,-1 0-1,1 0 0,0 1 1,1-1-1,-1 0 0,1 0 1,-1 0-1,1 1 0,0-1 1,0 0-1,0 0 0,1 0 1,-1-1-1,1 1 0,-1 0 1,1 0-1,0-1 0,0 1 1,0-1-1,3 3 0,50 35 152,-39-30-185,0 2 0,0 0 0,17 18 1,-29-26 33,0 1 1,0 0-1,0 1 0,-1-1 1,0 1-1,0-1 1,0 1-1,0 0 1,-1 0-1,0 0 1,-1 1-1,1-1 0,-1 0 1,0 8-1,0-9 85,-1 0-1,-1 1 0,1-1 0,-1 0 1,0 0-1,0 0 0,-1 0 0,1 0 1,-1 0-1,0 0 0,0 0 1,-1 0-1,0-1 0,0 0 0,-6 8 1,7-10-56,0 1 0,0-1 1,-1 0-1,1 0 0,-1 0 0,1 0 1,-1-1-1,0 1 0,0-1 1,0 0-1,0 0 0,0 1 1,0-2-1,0 1 0,0 0 0,0-1 1,0 0-1,-1 1 0,1-1 1,0 0-1,0-1 0,0 1 1,0-1-1,-1 1 0,1-1 0,0 0 1,-4-2-1,3 1-339,0 0 0,1-1 1,-1 0-1,1 0 0,-1 0 0,1 0 0,0 0 0,1-1 1,-1 1-1,0-1 0,1 0 0,0 0 0,0 0 1,0 0-1,0 0 0,1 0 0,-2-8 0,2 9-3,0 0 0,0 0-1,0 0 1,1 0 0,-1 0-1,1 0 1,0 0 0,0-1-1,0 1 1,0 0-1,1 0 1,-1 0 0,1 0-1,0 0 1,0-1 0,0 1-1,0 1 1,1-1 0,-1 0-1,1 0 1,-1 0 0,1 1-1,0-1 1,0 1 0,3-3-1,14-8-4837,4-2-1405</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4.671"/>
    </inkml:context>
    <inkml:brush xml:id="br0">
      <inkml:brushProperty name="width" value="0.025" units="cm"/>
      <inkml:brushProperty name="height" value="0.025" units="cm"/>
    </inkml:brush>
  </inkml:definitions>
  <inkml:trace contextRef="#ctx0" brushRef="#br0">123 0 19346,'0'0'10245,"-3"13"-9744,-4 25-138,-4 54-1,10-74-601,0 1 1,1-1-1,1 1 1,1-1-1,1 0 1,5 21 0,-2-24-1047,2 8-1045,-6-8-3713,-11-18-896,-30-31 4768,28 22 4283,0 0 0,1 0 0,0-1 1,1 0-1,0-1 0,-8-18 0,16 30-1967,1 0 0,-1 1 0,0-1 0,1 0 1,-1 0-1,1 1 0,0-1 0,0 0 0,-1 0 0,1 0 0,0 0 0,1 0 0,-1 1 0,0-1 0,0 0 1,1 0-1,-1 0 0,1 1 0,0-1 0,-1 0 0,1 1 0,0-1 0,0 0 0,0 1 0,0-1 0,0 1 0,0-1 1,1 1-1,-1 0 0,0 0 0,1-1 0,-1 1 0,1 0 0,0 0 0,-1 0 0,1 1 0,2-2 0,8-3-463,0 1 0,0 1 0,0 0 0,21-2-1,-7 0-736,22-6-4881,2-2-5398</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5.262"/>
    </inkml:context>
    <inkml:brush xml:id="br0">
      <inkml:brushProperty name="width" value="0.025" units="cm"/>
      <inkml:brushProperty name="height" value="0.025" units="cm"/>
    </inkml:brush>
  </inkml:definitions>
  <inkml:trace contextRef="#ctx0" brushRef="#br0">8 26 19218,'0'0'11478,"-1"14"-11179,-1 8-142,0-4-86,0 1 1,1-1-1,1 0 0,1 1 1,1-1-1,3 19 0,-4-35-62,0 0-1,1 0 1,-1 0-1,0 0 1,1 0 0,-1 0-1,1-1 1,0 1-1,0 0 1,-1-1-1,1 1 1,0-1-1,0 0 1,0 0-1,1 0 1,-1 0 0,0 0-1,0 0 1,0-1-1,1 1 1,-1-1-1,0 1 1,1-1-1,-1 0 1,0 0-1,1 0 1,-1 0 0,0 0-1,1-1 1,-1 1-1,4-2 1,2 1 35,1-1 0,0-1-1,-1 0 1,1 0 0,-1 0 0,0-1 0,8-5 0,1-4 7,-1 0-1,-1 0 1,0-1 0,-1-1-1,0-1 1,-1 0 0,14-24 0,-25 84-692,-7 1 616,2-34 64,1 0 1,1 0-1,0 0 1,1 0-1,0 1 0,3 20 1,-2-31-33,-1 0 1,1 0-1,-1 0 1,1 0-1,0 0 0,-1 0 1,1-1-1,0 1 1,0 0-1,-1 0 1,1-1-1,0 1 0,0 0 1,0-1-1,0 1 1,0-1-1,0 1 1,0-1-1,0 0 0,0 1 1,1-1-1,-1 0 1,0 0-1,0 0 1,0 0-1,0 0 0,0 0 1,0 0-1,1 0 1,-1 0-1,0 0 0,0-1 1,0 1-1,0 0 1,0-1-1,0 1 1,0-1-1,1 0 0,40-21 179,-24 7-186,-2-1 0,0-1 0,-1-1 0,0 0 0,-2-1 0,0 0 0,-2-1 0,0 0 0,-1-1 0,14-41 0,-30 114 0,3-41 0,0-3 0,1-1 0,0 1 0,0 0 0,0-1 0,1 1 0,0 0 0,1 0 0,0 0 0,0 0 0,2 15 0,-1-22-104,-1-1 1,1 1-1,-1-1 0,1 1 1,-1 0-1,1-1 1,-1 1-1,1-1 0,0 1 1,-1-1-1,1 1 0,-1-1 1,1 0-1,0 1 1,0-1-1,-1 0 0,1 1 1,0-1-1,0 0 0,-1 0 1,1 0-1,0 0 1,0 0-1,0 0 0,-1 0 1,1 0-1,0 0 0,0 0 1,-1 0-1,1 0 1,0-1-1,0 1 0,0 0 1,1-1-405,0 0 0,0 1 0,-1-1 0,1 0 0,0 0 0,-1 0 0,1 0 0,-1 0 0,1 0 1,-1 0-1,0 0 0,1-1 0,1-2 0,8-18-7692</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5.603"/>
    </inkml:context>
    <inkml:brush xml:id="br0">
      <inkml:brushProperty name="width" value="0.025" units="cm"/>
      <inkml:brushProperty name="height" value="0.025" units="cm"/>
    </inkml:brush>
  </inkml:definitions>
  <inkml:trace contextRef="#ctx0" brushRef="#br0">0 1 18962,'0'0'8520,"44"51"-11082,-10-35-2371,6-2-5317</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6.102"/>
    </inkml:context>
    <inkml:brush xml:id="br0">
      <inkml:brushProperty name="width" value="0.025" units="cm"/>
      <inkml:brushProperty name="height" value="0.025" units="cm"/>
    </inkml:brush>
  </inkml:definitions>
  <inkml:trace contextRef="#ctx0" brushRef="#br0">96 317 20756,'0'0'7324,"-10"5"-5253,2 0-1827,-1 1 0,1 0 0,1 0 0,-1 1 0,1 0 0,-12 15 0,17-20-215,0 0-1,0 1 1,0-1-1,1 1 0,-1-1 1,1 1-1,-1 0 0,1 0 1,0 0-1,0 0 0,0 0 1,0 0-1,1 0 1,-1 0-1,1 0 0,0 0 1,0 0-1,0 0 0,0 0 1,1 1-1,-1-1 0,1 0 1,0 0-1,0 0 0,0 0 1,0-1-1,0 1 1,1 0-1,-1 0 0,1-1 1,3 5-1,-1-3-28,0-1 0,1 1 0,-1-1 0,1 0 0,0 0 0,0 0 0,1-1 0,-1 0 0,0 0 0,1 0 0,-1 0 0,1-1 0,0 0 0,-1 0 0,1-1 0,0 0 0,-1 0 0,11-1 0,-6 0 0,1 0 0,-1-1 0,1 0 0,-1 0 0,0-2 0,0 1 0,0-1 0,0 0 0,11-8 0,-8 2 0,0 0 0,-1-1 0,-1 0 0,0-1 0,0 0 0,-1-1 0,-1 0 0,0-1 0,-1 1 0,12-27 0,-10 14 0,0 0 0,-1-1 0,-2 0 0,-1 0 0,3-35 0,-8 62 0,-1 0 0,0 0 0,0-1 0,0 1 0,0 0 0,0 0 0,1-1 0,-1 1 0,0 0 0,0 0 0,0-1 0,0 1 0,0 0 0,0 0 0,0-1 0,0 1 0,0 0 0,0 0 0,0-1 0,0 1 0,0 0 0,0 0 0,0-1 0,0 1 0,0 0 0,0 0 0,0-1 0,0 1 0,0 0 0,-1 0 0,1 0 0,0-1 0,0 1 0,0 0 0,0 0 0,-1 0 0,1-1 0,0 1 0,0 0 0,0 0 0,-1 0 0,1 0 0,0 0 0,0-1 0,-1 1 0,1 0 0,0 0 0,0 0 0,0 0 0,-1 0 0,-11 13 0,-11 25 0,21-35 0,-18 35 0,-22 60 0,38-87 0,0 0 0,1 0 0,1 0 0,0 0 0,0 1 0,1-1 0,0 0 0,1 1 0,1-1 0,-1 1 0,4 12 0,-3-22 0,0 1 0,0-1 0,0 0 0,1 1 0,-1-1 0,1 0 0,-1 0 0,1 0 0,0 0 0,0 0 0,0 0 0,0 0 0,0 0 0,0-1 0,1 1 0,-1-1 0,0 0 0,1 0 0,-1 0 0,1 0 0,-1 0 0,1 0 0,0-1 0,-1 1 0,1-1 0,0 0 0,-1 0 0,1 0 0,4 0 0,0 0 0,0-1 0,0 1 0,0-1 0,0-1 0,0 1 0,0-1 0,0-1 0,-1 1 0,1-1 0,7-5 0,0-2 0,0-2 0,-1 1 0,-1-2 0,0 0 0,0 0 0,-1-1 0,-1 0 0,-1-1 0,0 0 0,10-24 0,6-22 0,25-93 0,-24 71 0,-37 126 0,1 2 0,3-1 0,1 1 0,3 0 0,1 0 0,3 1 0,1-1 0,10 51 0,-9-76 0,3 12 0,2 56 0,-10-113 0,-2 0 0,0 0 0,-2 1 0,-1-1 0,-14-35 0,10 32 0,1-1 0,2 1 0,1-2 0,-4-35 0,11 64-1,0 0 0,0 0 0,0-1 0,0 1 0,1 0 0,-1 0 0,0 0 1,1-1-1,-1 1 0,0 0 0,1 0 0,-1 0 0,1 0 0,0 0 0,-1 0 0,1 0 0,0 0 0,0 0 0,0 0 0,-1 0 0,1 0 0,0 1 1,0-1-1,0 0 0,0 1 0,0-1 0,1 1 0,-1-1 0,0 1 0,0-1 0,0 1 0,0 0 0,1-1 0,-1 1 0,2 0 0,54 0-964,-35 2-203,18-2-5826,2 0-6971</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7.021"/>
    </inkml:context>
    <inkml:brush xml:id="br0">
      <inkml:brushProperty name="width" value="0.025" units="cm"/>
      <inkml:brushProperty name="height" value="0.025" units="cm"/>
    </inkml:brush>
  </inkml:definitions>
  <inkml:trace contextRef="#ctx0" brushRef="#br0">146 204 15631,'0'0'12016,"-10"-2"-10184,7 1-1754,0 0 1,0 1 0,0-1 0,0 1 0,0 0-1,0 0 1,0 0 0,0 0 0,0 1 0,0-1 0,0 1-1,0-1 1,0 1 0,0 0 0,-4 2 0,2 1-17,1-1 1,0 0-1,0 1 1,0 0-1,0 0 1,0 0-1,1 1 1,0-1-1,-1 1 1,-2 6-1,1-2-39,0-1-1,0 1 1,1-1-1,0 1 1,1 1-1,0-1 1,0 0-1,1 1 1,1-1-1,-1 1 1,1 0-1,1 0 1,1 17-1,0-25-16,-1 0 1,1 0-1,0 0 0,0 0 0,0 0 1,1-1-1,-1 1 0,0 0 0,1-1 1,-1 1-1,1-1 0,-1 0 0,1 1 1,0-1-1,-1 0 0,1 0 0,0 0 1,0 0-1,0 0 0,0 0 0,0-1 1,0 1-1,0-1 0,0 1 0,0-1 1,0 0-1,0 0 0,4 0 0,3 0 54,-1 0-1,0-1 1,0 0-1,0-1 1,0 1-1,11-5 1,-1-2-29,0 0 0,-1-1 0,0-2 0,-1 1 0,0-2 0,0 0 0,-2-1 0,1 0 0,22-29 0,-17 18-12,-2-2 1,-1 0-1,-1-1 1,-1 0-1,16-42 1,-25 54-20,-1 1 0,-1-1 0,3-16 0,-9 18 0,-6 15 0,-11 17 0,-4 11 0,2 2 0,-24 46 0,36-60 0,0 0 0,2 1 0,0 0 0,1 1 0,1 0 0,-3 24 0,7-40 0,0 0 0,1 0 0,0 0 0,0 0 0,0 1 0,1-1 0,-1 0 0,1 0 0,0 0 0,0 0 0,1 0 0,-1 0 0,1 0 0,2 4 0,-2-5 0,1-1 0,-1 1 0,1-1 0,-1 0 0,1 0 0,0 0 0,0 0 0,0 0 0,0-1 0,0 1 0,0-1 0,1 0 0,-1 0 0,0 0 0,1 0 0,-1-1 0,6 1 0,4 0 0,-1-1 0,0 0 0,1-1 0,-1-1 0,0 0 0,1 0 0,-1-1 0,-1-1 0,1 0 0,0 0 0,-1-1 0,21-13 0,-25 14 0,0-1 0,-1 1 0,0-1 0,0 0 0,0-1 0,0 1 0,-1-1 0,0 0 0,0 0 0,-1-1 0,1 0 0,-1 0 0,-1 0 0,0 0 0,0 0 0,0-1 0,-1 1 0,0-1 0,0 0 0,-1 1 0,1-12 0,-2 19 0,0-1 0,0 0 0,0 1 0,0-1 0,0 1 0,0-1 0,0 1 0,0-1 0,0 1 0,0-1 0,0 1 0,-1-1 0,1 1 0,0-1 0,0 1 0,-1-1 0,1 1 0,0-1 0,-1 1 0,1 0 0,0-1 0,-1 1 0,1-1 0,0 1 0,-1 0 0,1-1 0,-1 1 0,1 0 0,-1 0 0,1-1 0,-2 1 0,-18 3 0,-19 21 0,27-11 0,1 0 0,-18 25 0,27-35 0,-1 0 0,1 1 0,0-1 0,0 1 0,1 0 0,-1-1 0,1 1 0,0 0 0,0 0 0,0 0 0,0 0 0,0 0 0,1 0 0,0 0 0,0 0 0,0 0 0,2 8 0,-1-11 0,-1 1 0,1-1 0,0 0 0,0 0 0,0 0 0,0 0 0,0 1 0,0-1 0,0-1 0,0 1 0,1 0 0,-1 0 0,0 0 0,0-1 0,1 1 0,-1-1 0,1 1 0,-1-1 0,0 1 0,1-1 0,-1 0 0,4 1 0,37-1 0,-33 0 0,13-3 0,-1 0 0,0-1 0,1-2 0,-2 0 0,40-17 0,-37 13 0,1 2 0,-1 0 0,47-8 0,-69 16 0,0 0 0,-1-1 0,1 1 0,0 0 0,-1 0 0,1 0 0,0 0 0,0 0 0,-1 0 0,1 0 0,0 0 0,0 1 0,-1-1 0,1 0 0,0 0 0,-1 1 0,1-1 0,0 0 0,-1 1 0,1-1 0,0 0 0,-1 1 0,1-1 0,-1 1 0,1-1 0,-1 1 0,1-1 0,-1 1 0,1 0 0,-1-1 0,1 2 0,1 24 0,0 4 0,-1-29 0,-1 0 0,1 0 0,-1 0 0,1 0 0,0 0 0,0 0 0,-1 0 0,1-1 0,0 1 0,0 0 0,0-1 0,0 1 0,0 0 0,0-1 0,-1 1 0,2-1 0,-1 0 0,0 1 0,0-1 0,0 0 0,0 1 0,0-1 0,0 0 0,0 0 0,0 0 0,0 0 0,2 0 0,7-1-78,-1 0 0,1-1 0,-1 0 1,0 0-1,0-1 0,17-7 0,-17 6-370,0 0-1,0 1 1,0 0 0,1 1-1,-1 0 1,20-1 0</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7.799"/>
    </inkml:context>
    <inkml:brush xml:id="br0">
      <inkml:brushProperty name="width" value="0.025" units="cm"/>
      <inkml:brushProperty name="height" value="0.025" units="cm"/>
    </inkml:brush>
  </inkml:definitions>
  <inkml:trace contextRef="#ctx0" brushRef="#br0">0 14 18930,'0'0'5312,"0"13"-2798,0 245 3497,5-241-6011,5-22 0,11-23 0,-11 3 0,-1 0 0,-2 0 0,6-30 0,-7 26 0,18-50 0,-24 120 0,2-19 0,-3-14 0,1 1 0,1-1 0,0 0 0,0 0 0,0 0 0,1 0 0,0 0 0,1-1 0,6 16 0,-7-20 0,0-1 0,0 1 0,1 0 0,-1-1 0,0 0 0,1 1 0,0-1 0,-1 0 0,1 0 0,0 0 0,0-1 0,0 1 0,0-1 0,0 1 0,0-1 0,1 0 0,-1 0 0,0-1 0,1 1 0,-1-1 0,1 1 0,-1-1 0,0 0 0,1-1 0,-1 1 0,6-2 0,-1 0 0,0 0 0,-1-1 0,1 1 0,-1-2 0,0 1 0,0-1 0,-1-1 0,1 1 0,-1-1 0,0 0 0,0 0 0,0-1 0,-1 1 0,0-2 0,0 1 0,8-13 0,0-3 0,0 0 0,-1-1 0,16-46 0,-73 255 0,42-167 0,0 1 0,1 36 0,2-55-15,0 0 0,0 0 0,0 0 0,0 0 0,1 0 0,-1 0 0,0 0 0,0 0 0,1 0 0,-1 0 0,1 0 0,-1 0 0,1-1 0,-1 1 0,1 0 0,-1 0 0,1 0 0,0-1 0,-1 1 0,1 0 0,0-1 0,0 1 0,0 0 0,-1-1 0,1 1 0,0-1 0,0 0 0,0 1 0,0-1 0,0 0 0,0 1 0,0-1 0,0 0 0,0 0 0,0 0 0,0 0 0,2 0 0,-1 0-138,0 0 1,0 0-1,0-1 0,1 1 1,-1-1-1,0 1 0,0-1 1,0 0-1,0 1 0,0-1 1,0 0-1,0-1 0,0 1 0,0 0 1,-1-1-1,4-2 0,-2-1-1433,1 0 0,-1 0 0,-1 0 0,1-1 0,-1 0 0,0 1 0,0-1 0,1-9 0,5-27-13453</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8.173"/>
    </inkml:context>
    <inkml:brush xml:id="br0">
      <inkml:brushProperty name="width" value="0.025" units="cm"/>
      <inkml:brushProperty name="height" value="0.025" units="cm"/>
    </inkml:brush>
  </inkml:definitions>
  <inkml:trace contextRef="#ctx0" brushRef="#br0">1 1 17585,'0'0'6886,"21"52"-7302,2-39-1538,5-2-1217,3 1-3075</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8.765"/>
    </inkml:context>
    <inkml:brush xml:id="br0">
      <inkml:brushProperty name="width" value="0.025" units="cm"/>
      <inkml:brushProperty name="height" value="0.025" units="cm"/>
    </inkml:brush>
  </inkml:definitions>
  <inkml:trace contextRef="#ctx0" brushRef="#br0">164 228 18033,'0'0'5520,"-13"8"-3854,-2 1-1127,1 2 0,0-1 0,0 2 0,-22 24 0,30-29-265,0 0 1,0 0-1,1 1 1,0 0 0,1 0-1,-1 0 1,1 0-1,1 1 1,0 0 0,0 0-1,1 0 1,0 0-1,-1 11 1,3-18-261,0 0 0,0 0 0,0 0 1,0 0-1,1 0 0,-1 0 0,0 0 0,1 0 0,0 0 0,-1 0 1,1 0-1,0 0 0,0-1 0,0 1 0,0 0 0,0 0 0,1-1 1,-1 1-1,0-1 0,1 1 0,-1-1 0,4 2 0,-1-1-2,0 1-1,0-1 1,1 0-1,-1-1 1,1 1-1,-1-1 1,1 0-1,-1 0 1,9 0-1,-2 0 2,1-1 0,0-1 0,-1 1 0,1-2 0,-1 0 0,1 0 1,19-8-1,-14 2-10,-1-1 0,-1-1 0,1 0 0,-2-1 1,1-1-1,-2 0 0,0-1 0,0-1 0,-1 0 1,-1 0-1,0-1 0,9-18 0,-7 11 19,-1-1 0,-1 0 0,-1-1 1,-2 0-1,0 0 0,-1-1 0,-2 0 0,4-29 0,-9 52-21,1 0 0,-1-1 0,0 1 0,0 0 0,0 0 0,0-1 0,-1 1 0,1 0 0,0 0-1,-1 0 1,0-1 0,0-1 0,0 3-3,1 1 0,0 0 0,-1 0-1,1-1 1,0 1 0,-1 0-1,1 0 1,-1 0 0,1 0 0,0-1-1,-1 1 1,1 0 0,0 0 0,-1 0-1,1 0 1,-1 0 0,1 0-1,-1 0 1,1 0 0,0 0 0,-1 0-1,1 0 1,-1 1 0,1-1-1,0 0 1,-1 0 0,1 0 0,0 0-1,-1 1 1,1-1 0,0 0 0,-1 0-1,1 1 1,0-1 0,-1 0-1,1 0 1,0 1 0,-6 5-3,1-1 1,0 1-1,0 1 1,0-1-1,-5 10 0,0 3 30,1-1 0,0 1 1,1 0-1,1 1 0,1 0 0,0 0 0,2 1 0,1-1 0,0 1 0,1 0 0,1 0 0,4 36 0,-3-54-25,1 0 0,-1 0 0,1 0 0,0 0 0,0 0 0,0 0 0,0 0 0,1 0 0,-1 0 0,1 0 0,0-1 0,0 1 0,0-1 0,0 1 0,0-1 0,0 0 0,1 0 0,-1 0 0,1 0 0,-1 0 0,1-1 0,0 1 0,-1-1 0,1 1 0,0-1 0,0 0 0,0 0 0,0 0 0,1-1 0,-1 1 0,0-1 0,0 0 0,0 0 0,0 0 0,0 0 0,6-1 0,0 0 0,-1-1 0,1 0 0,-1 0 0,1-1 0,-1 0 0,0 0 0,0-1 0,-1 0 0,1-1 0,-1 1 0,1-1 0,7-8 0,2-7 0,0 0 0,-2-1 0,-1 0 0,0-1 0,-2-1 0,0 0 0,-2 0 0,-1-1 0,0-1 0,-2 0 0,-1 0 0,-1 0 0,-1 0 0,1-34 0,-5 59 0,0 0 0,1-1 0,-1 1 0,0 0 0,0 0 0,0-1 0,0 1 0,0 0 0,0 0 0,0-1 0,0 1 0,0 0 0,0 0 0,0-1 0,0 1 0,0 0 0,0 0 0,0-1 0,0 1 0,-1 0 0,1 0 0,0-1 0,0 1 0,0 0 0,0 0 0,0-1 0,0 1 0,-1 0 0,1 0 0,0 0 0,0 0 0,0-1 0,-1 1 0,1 0 0,0 0 0,0 0 0,-1 0 0,1 0 0,0-1 0,0 1 0,-1 0 0,1 0 0,0 0 0,0 0 0,-1 0 0,1 0 0,-12 10 0,-9 21 0,10-6 0,1 1 0,1 0 0,2 0 0,0 1 0,2 0 0,1 0 0,1 1 0,1-1 0,2 1 0,1-1 0,5 36 0,-6-60 0,1 0 0,-1 1 0,1-1 0,0 0 0,1 1 0,-1-1 0,0 0 0,4 6 0,-4-8 0,0 0 0,-1-1 0,1 1 0,0 0 0,-1 0 0,1-1 0,0 1 0,0 0 0,0-1 0,-1 1 0,1-1 0,0 1 0,0-1 0,0 0 0,0 1 0,0-1 0,0 0 0,0 1 0,0-1 0,2 0 0,-1-1 0,0 0 0,1 1 0,-1-1 0,0 0 0,0-1 0,0 1 0,0 0 0,-1-1 0,1 1 0,0-1 0,0 1 0,-1-1 0,1 0 0,-1 0 0,0 0 0,1 1 0,-1-1 0,0-1 0,0 1 0,0 0 0,0 0 0,-1 0 0,1 0 0,0-4 0,3-9 0,-1 1 0,0-1 0,-1 1 0,0-1 0,-2 0 0,0 0 0,0 0 0,-1 1 0,-5-23 0,6 35 0,-1 1 0,1 0 0,0 0 0,-1 0 0,1-1 0,-1 1 0,0 0 0,1 0 0,-1 0 0,0 0 0,0 0 0,0 0 0,0 0 0,0 0 0,0 0 0,0 0 0,0 1 0,0-1 0,0 0 0,0 1 0,0-1 0,0 1 0,-1-1 0,1 1 0,0-1 0,-3 1 0,4 0 0,-1 0 0,0 0 0,0 1 0,0-1 0,0 0 0,0 1 0,0-1 0,0 1 0,0-1 0,0 1 0,1 0 0,-1-1 0,0 1 0,0 0 0,1-1 0,-1 1 0,0 0 0,1 0 0,-1-1 0,1 1 0,-1 0 0,1 0 0,0 0 0,-1 0 0,1 0 0,0 0 0,-1 0 0,1 0 0,0 0 0,0 0 0,0 0 0,0 0 0,0 1 0,0 3 0,0 0 0,1-1 0,-1 1 0,1-1 0,0 1 0,0-1 0,0 0 0,1 1 0,0-1 0,-1 0 0,1 0 0,1 0 0,-1 0 0,1 0 0,-1-1 0,1 1 0,0-1 0,0 1 0,1-1 0,-1 0 0,1-1 0,0 1 0,-1 0 0,1-1 0,0 0 0,0 0 0,7 2 0,-2 0 0,0-1 0,0 0 0,0-1 0,1 0 0,-1-1 0,1 1 0,-1-2 0,1 1 0,-1-2 0,1 1 0,0-1 0,15-4 0,-17 1 0,1 0 0,-1-1 0,0 0 0,-1 0 0,1-1 0,-1 0 0,0 0 0,-1-1 0,1 0 0,-1 0 0,-1-1 0,10-15 0,-7 13 0,-17 43 0,2-18 0,0 1 0,1 0 0,1 0 0,0 1 0,1 0 0,1 0 0,-2 32 0,5-49-5,0 1 0,0 0 0,0-1-1,0 1 1,0-1 0,0 1 0,0-1 0,0 1 0,0 0-1,0-1 1,0 1 0,1-1 0,-1 1 0,0-1 0,0 1-1,1-1 1,-1 1 0,0-1 0,1 1 0,-1-1 0,0 1-1,1-1 1,-1 1 0,0-1 0,1 0 0,-1 1 0,1-1-1,-1 0 1,1 1 0,-1-1 0,1 0 0,-1 0 0,1 0-1,0 1 1,-1-1 0,1 0 0,-1 0 0,1 0 0,-1 0-1,1 0 1,-1 0 0,1 0 0,0 0 0,-1 0 0,1 0-1,-1 0 1,1 0 0,-1-1 0,1 1 0,-1 0 0,1 0-1,0-1 1,0 1 0,1-1-165,0 0-1,0 0 1,0-1 0,0 1-1,0 0 1,0-1 0,0 1-1,-1-1 1,1 0 0,-1 1-1,1-1 1,-1 0 0,2-2-1,7-27-5824,-1-6-1713</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9.544"/>
    </inkml:context>
    <inkml:brush xml:id="br0">
      <inkml:brushProperty name="width" value="0.025" units="cm"/>
      <inkml:brushProperty name="height" value="0.025" units="cm"/>
    </inkml:brush>
  </inkml:definitions>
  <inkml:trace contextRef="#ctx0" brushRef="#br0">13 1 11435,'0'0'14013,"-3"10"-13132,1-6-896,1-1 1,-1 1-1,1 0 0,0 0 1,0 0-1,1 0 0,-1 0 1,1 0-1,0 0 1,0 0-1,0 0 0,1 0 1,-1 0-1,1 0 0,0 0 1,0-1-1,0 1 1,1 0-1,-1 0 0,1-1 1,0 1-1,0-1 0,0 1 1,1-1-1,-1 0 1,4 4-1,32 29-1973,-27-26-592,1-2 0,0 0 0,25 12 0,3-5-1289,0-8 3687,-33-6 1490,-1-1 1,1 0-1,-1-1 0,1 0 0,-1 0 0,10-3 8525,-18 6-5822,-28 22-3185,22-14-770,1 1 0,0 0-1,1 1 1,0-1-1,0 1 1,2 1 0,-1-1-1,2 0 1,0 1 0,0 0-1,1 0 1,0 24-1,2 7-89,3 1-1,12 64 0,-8-59-130,3 59 0,-9-94 209,-1 31 165,0-45-205,0-1-1,0 1 0,0 0 0,0 0 0,0 0 1,0-1-1,0 1 0,0 0 0,-1 0 0,1 0 0,0-1 1,-1 1-1,1 0 0,0-1 0,-1 1 0,1 0 1,-1-1-1,1 1 0,-1 0 0,1-1 0,-1 1 0,0-1 1,1 1-1,-1-1 0,1 1 0,-1-1 0,0 1 1,0-1-1,1 0 0,-1 1 0,0-1 0,0 0 1,1 0-1,-1 0 0,0 1 0,0-1 0,0 0 0,0 0 1,1 0-1,-2-1 0,0 0-3,0 0 0,0 0 0,0 0 0,0 0 0,1-1 0,-1 1 0,1-1 0,-1 1 0,1-1 0,-1 0 0,1 1 0,0-1 0,0 0 0,0 0 0,0 0 0,0 0 0,0 0 0,0-3 0,-14-47 0,11 39 0,-3-14 0,0 0 0,2 0 0,1 0 0,1-1 0,1 0 0,2-29 0,1 52 0,1 0 0,-1 0 0,1 0 0,-1 1 0,2-1 0,-1 1 0,0-1 0,1 1 0,0 0 0,0 0 0,0 0 0,0 0 0,1 1 0,-1-1 0,1 1 0,0 0 0,0 0 0,0 0 0,6-2 0,13-8 0,0 2 0,40-14 0,-10 5 0,-30 9 0,0-1 0,-1-1 0,30-23 0,-45 31 0,-1 0 0,0-1 0,0 1 0,-1-1 0,1 0 0,-1 0 0,-1-1 0,1 1 0,-1-1 0,0 0 0,-1 0 0,1-1 0,-1 1 0,-1-1 0,2-8 0,-3 15 0,-1 1 0,0-1 0,0 0 0,0 1 0,0-1 0,1 1 0,-1-1 0,0 1 0,0-1 0,0 0 0,-1 1 0,1-1 0,0 1 0,0-1 0,0 1 0,0-1 0,0 0 0,-1 1 0,1-1 0,0 1 0,0-1 0,-1 1 0,1-1 0,0 1 0,-1-1 0,1 1 0,-1 0 0,1-1 0,0 1 0,-1 0 0,1-1 0,-1 1 0,1 0 0,-2-1 0,-20 6 0,-20 24 0,35-21 0,1-1 0,0 1 0,1 1 0,0-1 0,0 1 0,-3 9 0,6-14 0,0 1 0,0 0 0,1 0 0,0 0 0,0 0 0,0 0 0,1 0 0,-1 0 0,1 0 0,0 0 0,1 0 0,-1 0 0,3 9 0,-2-12 0,1 0 0,0 1 0,-1-1 0,1 0 0,0 0 0,0 0 0,0 0 0,0 0 0,1-1 0,-1 1 0,0 0 0,1-1 0,-1 0 0,1 0 0,0 0 0,-1 0 0,1 0 0,0 0 0,-1-1 0,1 1 0,0-1 0,0 0 0,0 1 0,0-1 0,3-1 0,8 1 0,0 0 0,0-2 0,23-4 0,-9-2 0,-1-1 0,0-2 0,47-25 0,1-1 0,-74 37 0,-1 0 0,1-1 0,-1 1 0,1 0 0,0-1 0,-1 1 0,1 0 0,0 0 0,0 0 0,-1 0 0,1 0 0,0-1 0,-1 1 0,1 0 0,0 1 0,0-1 0,-1 0 0,1 0 0,0 0 0,-1 0 0,1 0 0,0 1 0,-1-1 0,1 0 0,0 1 0,-1-1 0,1 0 0,-1 1 0,1-1 0,0 1 0,-1-1 0,1 1 0,-1-1 0,1 1 0,-1-1 0,0 1 0,1 0 0,-1-1 0,0 1 0,1 0 0,-1-1 0,0 1 0,0 0 0,1 1 0,2 43 0,-1-14 0,-1-27-423,-1-3 139,1 0 0,-1-1 1,0 1-1,1 0 0,-1-1 0,0 1 0,0 0 0,1 0 0,-1-1 0,0 1 0,0 0 0,0 0 0,0-1 0,0 1 0,0 0 0,0-1 0,-1 1 0,1 0 0,0 0 0,0-1 0,-1 1 0,1 0 0,0-1 0,0 1 0,-1 0 0,1-1 0,-1 1 0,1-1 0,-1 1 0,1 0 0,-1-1 0,1 1 0,-1-1 0,0 1 0,-12 2-7067</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39.902"/>
    </inkml:context>
    <inkml:brush xml:id="br0">
      <inkml:brushProperty name="width" value="0.025" units="cm"/>
      <inkml:brushProperty name="height" value="0.025" units="cm"/>
    </inkml:brush>
  </inkml:definitions>
  <inkml:trace contextRef="#ctx0" brushRef="#br0">0 189 10890,'0'0'10245,"19"5"-7961,1 0-1640,0-2 0,0 0 0,1-1 0,0-1 0,-1-1 0,1-1 0,28-4 0,586-72 3652,4 33-4244,101-8-1405,-617 38-3110,-19-1-3198</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0.602"/>
    </inkml:context>
    <inkml:brush xml:id="br0">
      <inkml:brushProperty name="width" value="0.025" units="cm"/>
      <inkml:brushProperty name="height" value="0.025" units="cm"/>
    </inkml:brush>
  </inkml:definitions>
  <inkml:trace contextRef="#ctx0" brushRef="#br0">0 1 10762,'0'0'15759,"6"72"-15278,-6-32 31,3 3-256,2-2-192,5-4-384,0-6-705,1-3-929,-5-6-1153,-5-6-1249,-1-6-2819</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0.928"/>
    </inkml:context>
    <inkml:brush xml:id="br0">
      <inkml:brushProperty name="width" value="0.025" units="cm"/>
      <inkml:brushProperty name="height" value="0.025" units="cm"/>
    </inkml:brush>
  </inkml:definitions>
  <inkml:trace contextRef="#ctx0" brushRef="#br0">0 69 3107,'0'0'20307,"60"1"-19410,-10-1-417,6 0-351,7-6-65,-5-1 0,-4-3-32,-14 2-993,-13-3-1954,-15-1-1505,-12-3-4773</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1.287"/>
    </inkml:context>
    <inkml:brush xml:id="br0">
      <inkml:brushProperty name="width" value="0.025" units="cm"/>
      <inkml:brushProperty name="height" value="0.025" units="cm"/>
    </inkml:brush>
  </inkml:definitions>
  <inkml:trace contextRef="#ctx0" brushRef="#br0">0 50 16560,'0'0'10570,"7"-50"-9930,22 50-416,7 0-191,5 0-66,5 8-639,2 3-1602,-6 0-1698,-1-1-2915</inkml:trace>
  <inkml:trace contextRef="#ctx0" brushRef="#br0" timeOffset="1">423 226 13229,'-2'10'2610,"1"-7"-2294,-2 14 1774,0 0 0,0-1-1,1 23 1,2-38-1998,0 0 0,0 0 0,1 0 0,-1 0 0,1 0 0,-1 0 0,1 0 0,-1 0 0,1-1 0,-1 1 0,1 0 0,0 0 0,-1 0 0,1-1 0,0 1 1,0 0-1,0-1 0,0 1 0,0-1 0,-1 1 0,1-1 0,0 0 0,0 1 0,0-1 0,0 0 0,0 1 0,0-1 0,0 0 0,0 0 0,0 0 0,1 0 0,-1 0 0,0 0 0,0 0 0,0 0 0,0-1 0,1 1 0,43-11 495,-31 4-531,0-1 1,-1 0 0,18-15-1,-21 15-125,0 1-1,0 0 0,0 0 0,1 1 1,0 0-1,22-8 0,-32 15 48,0-1 0,0 1 0,0 0 0,-1-1 0,1 1 0,0 0 0,0 0 0,-1 0 1,1-1-1,-1 1 0,1 0 0,-1 0 0,1 0 0,-1 0 0,1 0 0,-1 0 0,0 0 0,0 0 0,1 0 0,-1 0 0,0 0 0,0 0 0,0 0 0,0 0 0,0 0 0,0 0 0,-1 0 0,1 0 0,0 0 0,-1 1 0,-1 38 383,0-29-104,1-5-371,0-1 1,1 1 0,-1 0-1,1 0 1,0-1-1,0 1 1,1 0-1,2 8 1,-3-13-29,1 0 0,-1 0 0,1 0 0,-1-1 0,1 1-1,-1 0 1,1 0 0,0-1 0,-1 1 0,1 0 0,0-1 0,0 1 0,-1 0 0,1-1 0,0 1 0,0-1-1,0 0 1,0 1 0,0-1 0,0 0 0,1 1 0,1-1-420,1 0 0,-1 0 1,0 0-1,0 0 0,1 0 0,-1-1 1,0 0-1,0 1 0,5-3 0,26-14-6543,3-6-3882</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1.724"/>
    </inkml:context>
    <inkml:brush xml:id="br0">
      <inkml:brushProperty name="width" value="0.025" units="cm"/>
      <inkml:brushProperty name="height" value="0.025" units="cm"/>
    </inkml:brush>
  </inkml:definitions>
  <inkml:trace contextRef="#ctx0" brushRef="#br0">131 132 7335,'0'0'12289,"-10"4"-9390,2 0-2426,-1 0 1,1 0-1,0 1 1,0 0-1,1 0 1,-1 1-1,1 0 1,-9 11-1,11-13-291,1 1 1,1-1-1,-1 1 1,1 0-1,0 0 0,0 0 1,0 1-1,1-1 0,-1 1 1,1-1-1,1 1 0,-1 0 1,1 0-1,0 0 1,0 0-1,1 11 0,0-16-171,1 0-1,-1 0 0,1 0 1,0 0-1,-1 0 0,1 1 1,0-1-1,0-1 0,0 1 1,0 0-1,-1 0 1,1 0-1,0 0 0,1-1 1,-1 1-1,0 0 0,0-1 1,0 1-1,0-1 0,0 1 1,1-1-1,-1 0 0,0 1 1,0-1-1,1 0 1,-1 0-1,0 0 0,0 0 1,1 0-1,-1 0 0,0 0 1,0-1-1,1 1 0,-1 0 1,1-1-1,5 0 18,0 0 0,0-1-1,0 0 1,0 0 0,10-4-1,-3-3 93,-1 0 0,1-1 0,-1 0 0,-1-1 0,0-1 0,-1 0 0,0 0 0,0-1 0,8-15 0,-11 17-16,-1-2 0,0 1 0,-1-1 0,0 0 0,-1 0 0,0 0 0,-1-1 0,0 0 0,-1 1 0,1-27 0,-4 40-104,0 0 0,-1-1 0,1 1 0,0 0 0,0 0 0,-1 0 0,1 0 0,0 0 0,-1 0 0,1 0 0,0 0 0,-1 0 0,1 0 0,0 0 0,-1 0 0,1 0 0,0 0 0,-1 0 0,1 0 0,0 0 0,-1 0 0,1 0 0,0 0 0,-1 1 0,1-1 0,0 0 0,-1 0 0,1 0 0,0 0 0,0 1 0,-1-1 0,1 0 0,0 0 0,0 1 0,0-1 0,-1 0 0,1 1 0,0-1 0,0 0 0,0 1 0,-8 9 0,1 1 0,0 0 0,1 1 0,1-1 0,0 1 0,0 0 0,-5 22 0,4-6 0,0 0 0,-2 41 0,8-65 0,-1 0 0,1-1 0,0 1 0,0 0 0,1 0 0,-1-1 0,1 1 0,-1 0 0,1-1 0,0 1 0,1-1 0,-1 1 0,1-1 0,-1 0 0,1 0 0,0 1 0,0-1 0,3 3 0,-2-4 0,0 0 0,0 0 0,1 0 0,-1 0 0,0-1 0,1 0 0,-1 0 0,0 0 0,1 0 0,-1 0 0,1-1 0,0 1 0,-1-1 0,1 0 0,-1 0 0,1 0 0,0-1 0,6-1 0,-1 0 0,-1 0 0,1-1 0,-1 0 0,0-1 0,0 0 0,0 0 0,-1-1 0,0 0 0,1 0 0,-2 0 0,1-1 0,6-7 0,-5 5 0,-1-1 0,0 1 0,0-1 0,-1 0 0,0-1 0,-1 1 0,0-1 0,0 0 0,3-14 0,-8 24 0,0 0 0,0 0 0,0 0 0,-1 0 0,1 0 0,0 0 0,0 0 0,0 0 0,0 0 0,-1 0 0,1 0 0,0 0 0,0 0 0,0 0 0,0 0 0,0-1 0,-1 1 0,1 0 0,0 0 0,0 0 0,0 0 0,0 0 0,0 0 0,0 0 0,-1-1 0,1 1 0,0 0 0,0 0 0,0 0 0,0 0 0,0 0 0,0-1 0,0 1 0,0 0 0,0 0 0,0 0 0,0 0 0,0 0 0,0-1 0,0 1 0,0 0 0,0 0 0,0 0 0,0 0 0,0-1 0,-10 13 0,6-4 1,-1 1 1,1 0-1,1 0 1,0 0-1,0 1 1,0-1-1,2 1 1,-1 0-1,0 13 1,2-20-4,0-1 0,0 1 0,0 0 0,0-1 0,1 1 0,-1-1 1,1 1-1,-1-1 0,1 1 0,0-1 0,0 1 0,0-1 0,1 0 0,-1 1 0,0-1 1,1 0-1,-1 0 0,1 0 0,0 0 0,0 0 0,0-1 0,0 1 0,0 0 0,0-1 1,0 0-1,1 1 0,-1-1 0,0 0 0,1 0 0,-1 0 0,1 0 0,-1-1 1,1 1-1,-1-1 0,1 0 0,-1 1 0,1-1 0,4-1 0,-4 1-201,-1 0-1,1 0 0,-1 0 1,1-1-1,0 1 1,-1-1-1,0 0 0,1 0 1,-1 0-1,1 0 1,-1 0-1,0 0 0,0 0 1,3-3-1,23-30-8598,-8 0-2409</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2.081"/>
    </inkml:context>
    <inkml:brush xml:id="br0">
      <inkml:brushProperty name="width" value="0.025" units="cm"/>
      <inkml:brushProperty name="height" value="0.025" units="cm"/>
    </inkml:brush>
  </inkml:definitions>
  <inkml:trace contextRef="#ctx0" brushRef="#br0">0 0 20756,'0'0'8007</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2.723"/>
    </inkml:context>
    <inkml:brush xml:id="br0">
      <inkml:brushProperty name="width" value="0.025" units="cm"/>
      <inkml:brushProperty name="height" value="0.025" units="cm"/>
    </inkml:brush>
  </inkml:definitions>
  <inkml:trace contextRef="#ctx0" brushRef="#br0">57 98 7719,'1'-9'3839,"-1"7"-3660,7-47 3977,3 11 2287,-12 51-1754,3 13-3076,-1 10-1002,-33 132 1002,21-123-1137,2 1 1,3 0-1,-3 62 0,9-107-476,1 0 0,0 0 0,0 0 0,0 0 0,0 0 0,0 0 0,0 0 0,0 0 0,0 0 0,0 0 0,0 0 0,1 0 0,-1 0 0,0 0 0,1 0 0,-1 0 0,0 0 0,1 0 0,-1 0 0,1 0 0,0-1 0,-1 1 0,1 0 0,0 0 0,-1-1 0,1 1 0,0 0 0,0-1 0,0 1 0,-1-1 0,1 1 0,0-1 0,0 1 0,0-1 0,0 0 0,0 0 0,0 1 0,0-1 0,0 0 0,0 0 0,0 0 0,0 0 0,0 0 0,0 0 0,0 0 0,0 0 0,0 0 0,0-1 0,2 1 0,2-2 0,0-1 0,1 1 0,-1 0 0,0-1 0,0 0 0,-1-1 0,9-6 0,17-20 0,-1-2 0,-1-1 0,-1-1 0,-3-1 0,0-1 0,-3-2 0,-1 0 0,22-59 0,-46 103-2171,-5 9-6112,6-10 5258,-11 15-7359</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3.081"/>
    </inkml:context>
    <inkml:brush xml:id="br0">
      <inkml:brushProperty name="width" value="0.025" units="cm"/>
      <inkml:brushProperty name="height" value="0.025" units="cm"/>
    </inkml:brush>
  </inkml:definitions>
  <inkml:trace contextRef="#ctx0" brushRef="#br0">7 0 18129,'0'0'6502,"-7"59"-3619,16-44-1313,10-5-610,6-3-703,5-7-225,6 0-1474,3 0-2081,0-14-1346,0-5-2466</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3.460"/>
    </inkml:context>
    <inkml:brush xml:id="br0">
      <inkml:brushProperty name="width" value="0.025" units="cm"/>
      <inkml:brushProperty name="height" value="0.025" units="cm"/>
    </inkml:brush>
  </inkml:definitions>
  <inkml:trace contextRef="#ctx0" brushRef="#br0">146 284 13261,'0'0'5306,"-8"-1"-1297,4 0-3790,1 1-1,-1 0 1,0 0-1,1 0 0,-1 0 1,1 0-1,-1 1 1,0-1-1,1 1 1,0 0-1,-1 0 1,1 1-1,-1-1 1,1 1-1,0-1 1,0 1-1,0 0 1,0 0-1,0 0 1,0 1-1,1-1 1,-1 1-1,1 0 1,0-1-1,-1 1 1,1 0-1,-2 5 1,-4 4 82,0 1-1,1 1 1,-7 17 0,12-27-285,0 1 0,0 0 0,1-1 0,0 1 0,0 0-1,0 0 1,0-1 0,1 1 0,0 0 0,0 0 0,0 0 0,0 0-1,1-1 1,1 7 0,-1-10-13,0 1-1,0-1 1,0-1 0,0 1-1,0 0 1,0 0-1,0 0 1,0 0-1,0-1 1,0 1 0,0 0-1,1-1 1,-1 1-1,0-1 1,0 0 0,1 1-1,-1-1 1,0 0-1,0 0 1,1 0 0,-1 0-1,0 0 1,1 0-1,1 0 1,35-7-57,-26 2-145,0 0-1,0-1 1,0 0 0,-1-1 0,0 0-1,-1-1 1,1 0 0,-2-1 0,1 0-1,8-11 1,14-19-3761,34-53-1,-44 60 167,-17 29 4340,-3 10 306,-5 26 1388,1-4 133,2-29-2311,0 1-1,0-1 0,1 1 0,-1 0 0,0-1 1,0 1-1,0-1 0,0 1 0,1-1 1,-1 1-1,0-1 0,1 1 0,-1-1 0,0 0 1,1 1-1,-1-1 0,0 1 0,1-1 1,-1 0-1,1 1 0,-1-1 0,1 0 0,-1 1 1,1-1-1,-1 0 0,1 0 0,-1 0 1,1 1-1,-1-1 0,1 0 0,0 0 0,23-4 1094,17-18 451,-23 7-1254,-1-1 0,-1-1 0,0 0 0,-1-1 1,12-20-1,-19 25-186,0 0 0,-1 0 0,-1-1 0,0 0 1,0 0-1,-2 0 0,0 0 0,4-28 0,-7 42-165,-1 0-1,0 0 0,0 0 1,0 0-1,0 0 0,0 0 0,0-1 1,0 1-1,0 0 0,0 0 1,0 0-1,1 0 0,-1 0 1,0-1-1,0 1 0,0 0 1,0 0-1,0 0 0,0 0 1,0-1-1,0 1 0,0 0 0,0 0 1,0 0-1,0 0 0,-1-1 1,1 1-1,0 0 0,0 0 1,0 0-1,0 0 0,0 0 1,0-1-1,0 1 0,0 0 1,0 0-1,0 0 0,-1 0 0,1 0 1,0 0-1,0 0 0,0-1 1,0 1-1,0 0 0,-1 0 1,1 0-1,0 0 0,0 0 1,0 0-1,0 0 0,0 0 1,-1 0-1,1 0 0,0 0 0,0 0 1,0 0-1,0 0 0,-1 0 1,1 0-1,0 0 0,0 0 1,0 0-1,0 0 0,-1 0 1,1 0-1,-12 13 67,-10 21 75,-5 24 366,-24 77-1,42-103-318,0 0 0,2 0 0,2 0-1,-2 44 1,6-74-189,1 0 0,0 0 0,0 0 0,0 0 0,0 0 0,0-1 0,1 1 0,-1 0 0,1 0 0,-1 0 0,1 0 0,-1-1 0,1 1 0,0 0 0,0-1 0,0 1 0,0 0 0,0-1 0,0 1 0,1-1 0,-1 0 0,0 1 0,1-1 0,-1 0 0,1 0 0,1 1 0,-1-1 0,0-1 0,0 0 0,-1 0 0,1 0 0,0 0 0,0 0 0,-1 0 0,1-1 0,0 1 0,-1 0 0,1-1 0,0 1 0,-1-1 0,1 0 0,0 0 0,-1 0 0,1 1 0,-1-1 0,0-1 0,1 1 0,-1 0 0,0 0 0,0 0 0,1-1 0,-1 1 0,0-1 0,0 1 0,1-3 0,5-8 0,-1 1 0,0-1 0,0 0 0,-1-1 0,-1 1 0,0-1 0,-1 0 0,3-21 0,-2-9 0,-1-55 0,-7 84 20,-4 22 0,-5 25-220,13-30-113,-1 1-1,1-1 1,-1 1 0,1-1 0,0 1 0,0-1 0,1 1-1,-1 0 1,1-1 0,0 1 0,0-1 0,0 0-1,0 1 1,0-1 0,1 0 0,0 0 0,-1 1-1,1-1 1,0-1 0,4 6 0,-2-5-616,0-1 1,1 1-1,-1-1 1,0 0-1,1 0 1,-1 0-1,1 0 1,0-1-1,0 0 1,-1 0-1,1 0 1,0 0-1,0-1 1,8 0-1,18 0-8675</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3.802"/>
    </inkml:context>
    <inkml:brush xml:id="br0">
      <inkml:brushProperty name="width" value="0.025" units="cm"/>
      <inkml:brushProperty name="height" value="0.025" units="cm"/>
    </inkml:brush>
  </inkml:definitions>
  <inkml:trace contextRef="#ctx0" brushRef="#br0">149 87 15919,'0'0'8253,"-10"1"-5461,3 0-2611,1 0 0,0 1 0,0-1 0,-1 1 0,1 0 0,0 0 0,1 1 0,-1 0 0,0 0 0,1 1 0,-1-1 0,1 1 0,0 0 0,1 0 0,-1 1 0,1 0 1,-1-1-1,1 2 0,1-1 0,-1 0 0,-3 8 0,3-6-70,1 0 1,0 0 0,1 0-1,-1 0 1,-1 15 0,3-21-105,1 1 0,0-1 1,0 0-1,-1 1 0,1-1 0,0 0 1,0 1-1,0-1 0,1 0 0,-1 1 1,0-1-1,0 0 0,1 1 0,-1-1 1,1 0-1,-1 0 0,1 0 1,-1 1-1,1-1 0,0 0 0,0 0 1,-1 0-1,1 0 0,0 0 0,0 0 1,0 0-1,0 0 0,0 0 1,1-1-1,-1 1 0,0 0 0,0-1 1,0 1-1,1-1 0,-1 1 0,0-1 1,0 0-1,1 1 0,1-1 1,13 1 28,0-1 1,0 0-1,0-1 1,0-1-1,30-8 1,82-30-97,-65 19-14,-61 21 89,-1 0 0,1-1 0,0 1 0,0 0 0,-1-1 0,1 0 0,0 1 0,-1-1 0,1 0 0,0 0 0,-1 0 0,1 0 0,-1 0 0,1 0 1,-1 0-1,0-1 0,0 1 0,1 0 0,-1-1 0,0 1 0,0-1 0,0 1 0,-1-1 0,1 0 0,1-2 0,-3 2 6,1-1 1,-1 1-1,0 0 0,0-1 0,0 1 1,0 0-1,-1 0 0,1 0 0,0 0 1,-1 0-1,1 0 0,-1 0 1,0 1-1,0-1 0,0 1 0,0-1 1,-4-2-1,-3-2-21,-28-23 0,36 27 0,-1 1 0,1 0 0,0-1 0,0 1 0,-1-1 0,1 1 0,0-1 0,0 1 0,0-1 0,1 0 0,-1 1 0,0-1 0,1 0 0,-1 0 0,1 0 0,-1 0 0,1 1 0,0-1 0,0-3 0,1 3 0,0 1 0,0 0 0,0-1 0,0 1 0,0 0 0,0 0 0,1 0 0,-1 0 0,1 0 0,-1 0 0,0 0 0,1 0 0,-1 0 0,1 1 0,0-1 0,-1 1 0,1-1 0,0 1 0,2-1 0,41-7 0,-40 8 0,125-19-2456,-81 9-3800</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4.285"/>
    </inkml:context>
    <inkml:brush xml:id="br0">
      <inkml:brushProperty name="width" value="0.025" units="cm"/>
      <inkml:brushProperty name="height" value="0.025" units="cm"/>
    </inkml:brush>
  </inkml:definitions>
  <inkml:trace contextRef="#ctx0" brushRef="#br0">21 0 20563,'0'0'5798,"-12"51"-3620,6-18-1313,3 7-513,3 0-64,0-2-224,3-6-256,12-7-1281,6-11-1602,5-11-1153,5-3-2338,3-23-7592</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4.643"/>
    </inkml:context>
    <inkml:brush xml:id="br0">
      <inkml:brushProperty name="width" value="0.025" units="cm"/>
      <inkml:brushProperty name="height" value="0.025" units="cm"/>
    </inkml:brush>
  </inkml:definitions>
  <inkml:trace contextRef="#ctx0" brushRef="#br0">263 1 3908,'0'0'16122,"-9"0"-13101,2 0-2729,-1 0-1,1 1 1,0 0-1,0 0 1,0 1-1,0-1 1,0 2 0,-13 5-1,-59 37 1409,62-35-1361,9-5-129,-1 0 0,0 1-1,1-1 1,0 2 0,1-1-1,-1 1 1,1 0 0,-9 13-1,16-20-207,0 1-1,0-1 1,0 1-1,0-1 0,1 1 1,-1-1-1,0 1 1,0-1-1,1 1 1,-1-1-1,0 1 1,0-1-1,1 0 0,-1 1 1,0-1-1,1 1 1,-1-1-1,1 0 1,-1 1-1,0-1 0,1 0 1,-1 0-1,1 1 1,-1-1-1,1 0 1,-1 0-1,1 0 0,-1 0 1,1 1-1,-1-1 1,1 0-1,-1 0 1,1 0-1,0 0 0,-1 0 1,1 0-1,-1 0 1,1-1-1,-1 1 1,1 0-1,0 0 0,34 0 74,-28 0-66,38-1-8,-12-1-315,51 6 1,-76-4 175,0 1 0,-1 1 1,1-1-1,-1 1 0,1 1 0,-1-1 0,0 1 0,0 0 1,0 1-1,0 0 0,-1 0 0,8 6 0,-13-9 130,0 0 0,0 0 1,1 0-1,-1 0 0,0 1 0,0-1 0,0 0 0,0 1 0,0-1 1,0 1-1,-1-1 0,1 1 0,0-1 0,-1 1 0,1-1 0,-1 1 1,0 0-1,0-1 0,1 1 0,-1 0 0,0-1 0,0 1 0,-1 2 0,0-1 60,0-1 0,0 1-1,0-1 1,0 1 0,-1-1-1,1 0 1,-1 0-1,0 0 1,1 0 0,-1 0-1,0 0 1,0 0 0,-3 1-1,-7 5 320,1-1-1,-1-1 1,0 0-1,-21 6 0,19-6-76,-1-1 0,0 0-1,0-2 1,0 1 0,0-2-1,-1 0 1,1-1-1,-24-1 1,39 0-319,-1 0 1,1-1-1,0 1 1,-1 0-1,1 0 0,0 0 1,-1 0-1,1 0 1,0 0-1,-1 0 0,1-1 1,0 1-1,-1 0 1,1 0-1,0-1 0,0 1 1,-1 0-1,1 0 1,0-1-1,0 1 0,-1 0 1,1 0-1,0-1 1,0 1-1,0 0 0,0-1 1,-1 1-1,1 0 1,0-1-1,0 1 0,0-1 1,0 1-1,0 0 1,0-1-1,0 1 0,0 0 1,0-1-1,0 1 1,0 0-1,0-1 0,0 1 1,1 0-1,-1-1 1,0 1-1,0 0 0,0-1 1,0 1-1,1 0 1,-1-1-1,0 1 1,0 0-1,0 0 0,1-1 1,-1 1-1,15-17-2167,0 7-2040,2 0-1,34-15 0,-40 20 2123,29-12-8466</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5.078"/>
    </inkml:context>
    <inkml:brush xml:id="br0">
      <inkml:brushProperty name="width" value="0.025" units="cm"/>
      <inkml:brushProperty name="height" value="0.025" units="cm"/>
    </inkml:brush>
  </inkml:definitions>
  <inkml:trace contextRef="#ctx0" brushRef="#br0">116 1 14574,'0'0'11419,"-12"13"-10144,7-7-1158,-13 16 630,-28 41 1,41-56-622,1 0 1,0 1-1,0-1 1,1 1-1,0 0 1,0-1 0,1 1-1,0 1 1,0-1-1,1 0 1,0 0-1,0 13 1,2-20-118,-1 0-1,0 0 1,0 1 0,0-1-1,1 0 1,-1 0 0,1 0-1,-1 1 1,1-1 0,-1 0 0,1 0-1,0 0 1,0 0 0,-1 0-1,1 0 1,0 0 0,0 0-1,0-1 1,0 1 0,0 0-1,0 0 1,0-1 0,0 1 0,2 0-1,1 0 13,-1 0-1,0 0 1,0-1-1,1 1 0,-1-1 1,1 0-1,-1 0 1,0 0-1,5-1 0,1-1 38,0 1 0,0-2 0,0 1 0,0-2 0,-1 1 0,12-7 0,-2-3 69,0-1 1,0-1-1,-2 0 0,0-1 0,0-1 0,-2-1 0,0 0 1,-1-1-1,-1 0 0,15-32 0,-30 132-111,3-80-16,0 1 0,1-1 0,-1 0 0,1 0 0,-1 0 0,1 0 0,-1 0 0,1 0 0,0 0 0,0 0 0,0 0 0,-1 0 0,1 0 0,0 0 0,0 0 0,0 0 0,0-1 0,0 1 0,0-1 0,1 1 0,-1 0 0,0-1 0,0 0 0,0 1 0,0-1 0,1 0 0,-1 1 0,0-1 0,0 0 0,1 0 0,-1 0 0,2-1 0,52 0 0,-45 1 0,67-10-808,24 0-455,-100 10 1287,1-1 1,-1 1 0,1 0 0,-1 1 0,1-1-1,-1 0 1,0 0 0,1 1 0,-1-1 0,1 0-1,-1 1 1,0-1 0,1 1 0,-1 0-1,0 0 1,0-1 0,0 1 0,1 0 0,-1 0-1,0 0 1,0 0 0,0 0 0,0 0-1,-1 0 1,1 1 0,0-1 0,0 0 0,-1 0-1,1 1 1,-1-1 0,1 0 0,-1 1-1,1-1 1,-1 1 0,0-1 0,0 0 0,0 1-1,1-1 1,-1 1 0,-1-1 0,1 1-1,0-1 1,-1 3 0,1-2 5,0 0 1,0 1-1,0-1 0,0 0 0,1 0 1,-1 1-1,0-1 0,1 0 1,0 0-1,0 0 0,-1 1 0,1-1 1,1 0-1,-1 0 0,2 2 1,-2-3-92,0 0 1,0-1 0,1 1 0,-1 0-1,1-1 1,-1 1 0,0-1 0,1 1-1,-1-1 1,1 0 0,-1 1 0,1-1-1,-1 0 1,1 0 0,-1 0 0,1 0-1,-1-1 1,1 1 0,-1 0 0,1-1-1,-1 1 1,1-1 0,1 0 0,38-19-2758,-28 13 1268,61-28-4973,-30 17 170</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5.755"/>
    </inkml:context>
    <inkml:brush xml:id="br0">
      <inkml:brushProperty name="width" value="0.025" units="cm"/>
      <inkml:brushProperty name="height" value="0.025" units="cm"/>
    </inkml:brush>
  </inkml:definitions>
  <inkml:trace contextRef="#ctx0" brushRef="#br0">190 149 14894,'0'0'7687,"-12"1"-5428,3-1-2052,1 1 1,-1 0 0,1 0 0,0 1 0,0 1-1,0-1 1,0 1 0,0 0 0,0 1 0,1 0-1,-1 0 1,1 1 0,-12 9 0,-20 29 1084,37-41-1265,0 0-1,1 0 0,-1 1 1,1-1-1,0 0 1,0 1-1,0-1 0,0 1 1,0-1-1,0 1 0,0 0 1,1-1-1,0 1 1,-1 0-1,1-1 0,0 1 1,0 0-1,1 4 1,0-6-48,0 0 1,0 0 0,-1 0 0,1 0-1,0 0 1,0 0 0,0 0-1,0 0 1,0-1 0,1 1 0,-1 0-1,0-1 1,0 1 0,0-1-1,1 1 1,-1-1 0,0 1 0,0-1-1,1 0 1,-1 0 0,0 0 0,1 0-1,-1 0 1,2 0 0,34-2-477,-26-1 439,-1 0 1,1-1-1,-1 0 0,0 0 0,0-1 1,-1-1-1,1 0 0,-1 0 0,-1 0 1,1-1-1,-1-1 0,0 1 1,0-1-1,-1-1 0,10-14 0,1-3 764,-2 0 0,0-1 0,-2-1-1,14-38 1,-20 44-254,-14 40 84,-14 40 99,12-40-635,1 1 0,1 0 0,1 1 0,0 0 0,2 0 0,0 0 0,1 39 0,2-57 0,0 1 0,1-1 0,-1 0 0,1 0 0,-1 0 0,1 1 0,0-1 0,0 0 0,0 0 0,0 0 0,0 0 0,1 0 0,-1 0 0,1-1 0,-1 1 0,1 0 0,0-1 0,-1 1 0,1-1 0,0 1 0,0-1 0,0 0 0,0 0 0,0 0 0,0 0 0,0 0 0,0-1 0,1 1 0,-1-1 0,0 1 0,1-1 0,-1 0 0,0 1 0,0-1 0,1-1 0,-1 1 0,4-1 0,3 0 0,0 0 0,0 0 0,0-1 0,0-1 0,-1 0 0,1 0 0,-1 0 0,11-7 0,-6 3 0,-1-2 0,0 0 0,0 0 0,0-1 0,-2 0 0,1-1 0,-1 0 0,-1-1 0,0 0 0,14-25 0,-22 36 0,-1 1 0,1-1 0,-1 0 0,0 0 0,1 0 0,-1 0 0,0 1 0,0-1 0,1 0 0,-1 0 0,0 0 0,0 0 0,0 0 0,0 0 0,0 1 0,0-1 0,0 0 0,-1 0 0,1 0 0,0 0 0,0 0 0,-1 0 0,0-1 0,1 2 0,-1 0 0,0-1 0,1 1 0,-1 0 0,0 0 0,0 0 0,1-1 0,-1 1 0,0 0 0,0 0 0,1 0 0,-1 0 0,0 0 0,0 0 0,1 0 0,-1 1 0,0-1 0,0 0 0,1 0 0,-2 1 0,-37 21 0,31-16 0,1 0 0,0 1 0,0 0 0,-10 15 0,15-19 0,-1 1 0,1-1 0,1 0 0,-1 1 0,0 0 0,1-1 0,0 1 0,0 0 0,0 0 0,0 0 0,1 0 0,-1 0 0,1 0 0,0 7 0,2-9 0,-1 0 0,0-1 0,0 1 0,0-1 0,1 1 0,-1-1 0,1 1 0,-1-1 0,1 0 0,-1 1 0,1-1 0,0 0 0,0 0 0,0-1 0,-1 1 0,1 0 0,0 0 0,0-1 0,0 1 0,0-1 0,0 0 0,0 0 0,0 0 0,0 0 0,0 0 0,0 0 0,3-1 0,60-3 0,90-29 0,-155 32 0,0-1 0,0 1 0,1-1 0,-1 1 0,0-1 0,0 1 0,-1-1 0,1 1 0,0-1 0,0 1 0,-1-1 0,1 1 0,-1 0 0,1-1 0,-1 1 0,0-1 0,1 1 0,-1 0 0,-2-2 0,-2-11 0,5 13 1,0 0 0,1-1 0,-1 1 0,0 0 0,1 0 0,-1-1 0,1 1 0,-1 0 0,1 0 0,-1 0 0,1 0 0,0 0 0,0 0 0,0 0 0,-1 0 0,1 0 0,0 0 0,0 0 0,0 0 0,0 1 0,1-1 0,-1 0 0,0 1 0,0-1 0,0 1 0,0-1 0,1 1 0,-1 0 0,0-1 0,0 1 0,1 0 0,-1 0 0,0 0 0,2 0 0,57-1-73,-44 2-40,20-1-1640,-1 0-3580,2 0-3802</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46.363"/>
    </inkml:context>
    <inkml:brush xml:id="br0">
      <inkml:brushProperty name="width" value="0.025" units="cm"/>
      <inkml:brushProperty name="height" value="0.025" units="cm"/>
    </inkml:brush>
  </inkml:definitions>
  <inkml:trace contextRef="#ctx0" brushRef="#br0">24 1 18578,'0'0'10132,"-3"13"-8782,0 3-1017,-3 11 467,-5 52 0,11-78-794,0 1 0,0-1 1,0 1-1,0-1 0,0 0 0,0 1 1,1-1-1,-1 1 0,0-1 1,1 1-1,0-1 0,-1 0 0,1 1 1,0-1-1,-1 0 0,1 0 0,0 0 1,0 0-1,0 1 0,0-1 0,0 0 1,0-1-1,2 2 0,0 0 5,0-1-1,0 1 1,0-1 0,0 0-1,0 0 1,1 0-1,-1-1 1,0 1 0,7-1-1,3 0 6,-1-1 0,0 0 0,0-1 0,22-5 0,-15 0-41,-1-1-1,31-17 1,-35 17 24,0 1 0,1 0 1,0 0-1,31-7 0,-46 13 4,1 1-1,0 0 0,0 0 1,-1 0-1,1 0 1,0 0-1,0 0 1,-1 0-1,1 0 1,0 0-1,-1 0 0,1 1 1,0-1-1,0 0 1,-1 0-1,1 1 1,0-1-1,-1 0 1,1 1-1,-1-1 0,1 1 1,0-1-1,-1 1 1,1-1-1,-1 1 1,1-1-1,-1 1 0,0 0 1,1-1-1,-1 1 1,0-1-1,1 1 1,-1 0-1,1 0 1,1 35 174,-16 37 78,13-71-293,-3 18-1535,4-20 1509,0 0 1,0 1 0,0-1 0,0 0 0,0 0 0,0 1-1,0-1 1,1 0 0,-1 0 0,0 1 0,0-1-1,0 0 1,0 0 0,0 1 0,0-1 0,0 0-1,0 0 1,1 0 0,-1 1 0,0-1 0,0 0 0,0 0-1,1 0 1,-1 1 0,0-1 0,0 0 0,0 0-1,1 0 1,-1 0 0,0 0 0,0 0 0,1 0 0,-1 1-1,0-1 1,0 0 0,1 0 0,-1 0 0,0 0-1,0 0 1,1 0 0,-1 0 0,0 0 0,0 0 0,1 0-1,-1 0 1,0-1 0,0 1 0,1 0 0,-1 0-1,0 0 1,0 0 0,0 0 0,1 0 0,-1-1 0,0 1-1,0 0 1,0 0 0,1 0 0,-1 0 0,0-1-1,0 1 1,0 0 0,0 0 0,1 0 0,-1-1 0,16-15-7449</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1.852"/>
    </inkml:context>
    <inkml:brush xml:id="br0">
      <inkml:brushProperty name="width" value="0.025" units="cm"/>
      <inkml:brushProperty name="height" value="0.025" units="cm"/>
    </inkml:brush>
  </inkml:definitions>
  <inkml:trace contextRef="#ctx0" brushRef="#br0">42 0 19827,'0'0'3544,"-3"15"-2262,-12 74 826,3 0 1,1 135 0,10-219-2056,2 0 0,-1 0-1,0 1 1,1-1 0,0 0 0,0 0 0,1 1 0,-1-1 0,1 0 0,4 7 0,-5-10-38,1 0-1,-1-1 1,0 1-1,1-1 1,0 1-1,-1-1 1,1 0 0,0 0-1,-1 0 1,1 1-1,0-2 1,0 1 0,0 0-1,0 0 1,0-1-1,0 1 1,0-1-1,0 1 1,0-1 0,0 0-1,1 0 1,-1 0-1,0 0 1,0 0-1,0-1 1,0 1 0,0-1-1,0 1 1,4-3-1,2 0 26,0-1 0,-1 0 0,1-1-1,-1 0 1,0 0 0,0 0 0,-1-1-1,0 0 1,0-1 0,0 1 0,7-12 0,33-31 53,-45 48-94,0 0-1,0 1 0,-1-1 0,1 0 0,0 1 1,0-1-1,0 1 0,-1 0 0,1-1 0,0 1 0,0 0 1,0-1-1,0 1 0,0 0 0,0 0 0,0 0 1,0 0-1,0 0 0,0 0 0,0 0 0,0 0 0,0 0 1,-1 0-1,1 0 0,0 1 0,0-1 0,0 0 1,0 1-1,0-1 0,0 1 0,-1-1 0,1 1 0,0-1 1,0 1-1,-1-1 0,1 1 0,0 0 0,-1 0 0,1-1 1,0 1-1,0 1 0,19 42 167,-16-30-77,-2-9-76,0 0 0,0-1 0,1 1 1,0 0-1,0-1 0,0 1 1,0-1-1,0 0 0,1 0 0,0-1 1,0 1-1,0-1 0,6 5 0,-7-7-114,0 1 0,0-1 0,1 0 0,-1 0 0,0-1-1,0 1 1,1 0 0,-1-1 0,1 0 0,-1 0 0,0 0-1,1 0 1,-1-1 0,1 1 0,-1-1 0,0 0 0,0 0-1,1 0 1,-1 0 0,0-1 0,0 1 0,4-3 0,69-47-13362,-50 30 4111</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2.583"/>
    </inkml:context>
    <inkml:brush xml:id="br0">
      <inkml:brushProperty name="width" value="0.025" units="cm"/>
      <inkml:brushProperty name="height" value="0.025" units="cm"/>
    </inkml:brush>
  </inkml:definitions>
  <inkml:trace contextRef="#ctx0" brushRef="#br0">0 378 5830,'0'0'10735,"9"-8"-10527,43-42-197,-52 50 56,0-1 1,1 1 0,-1-1-1,0 1 1,1-1-1,-1 1 1,0 0 0,1-1-1,-1 1 1,1-1-1,-1 1 1,1 0 0,-1 0-1,1-1 1,-1 1-1,1 0 1,-1 0 0,1-1-1,-1 1 1,1 0-1,0 0 1,-1 0 0,1 0-1,-1 0 1,1 0-1,-1 0 1,1 0 0,0 0-1,-1 0 1,1 0-1,-1 0 1,1 1 0,-1-1-1,1 0 1,-1 0-1,1 1 1,0-1 0,-1 0-1,0 1 1,1-1-1,-1 0 1,1 1 0,-1-1-1,1 0 1,0 2-1,15 29 2573,-3-5-2517,-6-19 127,1 0 0,0-1 0,0 0 0,1 0 0,0-1 0,0 0 0,0-1 0,19 7 1,-19-8-466,0 0 0,1 1 0,-2 0 0,1 0 1,0 1-1,-1 1 0,0-1 0,0 1 1,-1 1-1,9 8 0,-9-5 140,-1-1-1,-1 1 1,1 0 0,-2 0 0,1 0-1,-1 1 1,-1 0 0,0 0-1,-1 0 1,2 16 0,-2-2 395,0 1 1,-2 0-1,-5 38 1,3-52 89,0-1 1,-1 0-1,-1 0 1,0 0 0,0 0-1,-10 16 1,12-22-331,-1-1 0,1 1 0,-1-1 0,0 0 0,-1 0-1,1 0 1,0 0 0,-1-1 0,0 0 0,0 1 0,0-1 0,0-1 0,-1 1 0,1-1 0,-1 1 0,0-1 0,-6 2 0,10-4-105,0 0-1,0 0 0,0 0 1,0 0-1,0 0 0,0-1 1,0 1-1,0 0 0,0 0 1,0-1-1,0 1 0,0 0 1,0-1-1,0 1 0,0-1 1,1 1-1,-1-1 0,0 0 1,0 1-1,0-1 1,1 0-1,-1 0 0,0 1 1,1-1-1,-1 0 0,1 0 1,-1 0-1,1 0 0,-1 0 1,1 0-1,0 0 0,-1 0 1,1 0-1,0 0 0,0 0 1,0 0-1,-1 0 0,2-2 1,-2-49-1662,2 40 1379,1-11-350,1 0-1,1 1 1,1 0-1,1 0 0,13-33 1,55-105-1772,-54 120 2400,33-63 321,27-56 2472,-60 114 581,23-72 0,-38 86-1642,-5 21-579,-5 16 590,-5 24-1648,1 1-1,1 0 1,1 0 0,2 1-1,1 0 1,2 0 0,1-1-1,5 51 1,-2-71-65,-1-1 0,2 0 0,-1 0 0,1 0 0,1 0 0,7 13 0,-10-19 0,1-1 0,0 0 0,0 1 0,0-1 0,0 0 0,0 0 0,1 0 0,-1-1 0,1 1 0,0 0 0,0-1 0,0 0 0,0 0 0,0 0 0,0 0 0,1 0 0,-1-1 0,0 1 0,1-1 0,7 2 0,-10-3 0,0-1 0,0 1 0,0 0 0,0-1 0,-1 1 0,1 0 0,0-1 0,0 1 0,0-1 0,0 0 0,0 1 0,-1-1 0,1 0 0,0 1 0,0-1 0,-1 0 0,1 0 0,-1 0 0,1 1 0,0-1 0,-1 0 0,0 0 0,1 0 0,-1 0 0,0 0 0,1 0 0,-1 0 0,0 0 0,0 0 0,0 0 0,0 0 0,0 0 0,0 0 0,0 0 0,0 0 0,0 0 0,0 0 0,-1 0 0,0-2 0,-10-44 0,2 32-248,-1 1 1,0 0-1,-1 1 1,0 0-1,-1 1 1,-1 0-1,-14-11 1,-32-31-442,59 54 712,0-1-1,-1 1 1,1 0 0,0 0-1,0-1 1,-1 1 0,1 0 0,0 0-1,0-1 1,-1 1 0,1 0 0,0-1-1,0 1 1,0 0 0,0-1 0,-1 1-1,1 0 1,0-1 0,0 1-1,0 0 1,0-1 0,0 1 0,0 0-1,0-1 1,0 1 0,0-1 0,0 1-1,0 0 1,0-1 0,0 1-1,0 0 1,1-1 0,-1 1 0,0 0-1,0-1 1,0 1 0,0 0 0,1-1-1,-1 1 1,0 0 0,0 0 0,1-1-1,-1 1 1,22-6 271,44 5-622,-51 1 275,13 2-926,27 0-2822,-29-9-7312</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2.957"/>
    </inkml:context>
    <inkml:brush xml:id="br0">
      <inkml:brushProperty name="width" value="0.025" units="cm"/>
      <inkml:brushProperty name="height" value="0.025" units="cm"/>
    </inkml:brush>
  </inkml:definitions>
  <inkml:trace contextRef="#ctx0" brushRef="#br0">1 46 18962,'0'0'4869,"77"-15"-2820,-29 9-1056,12 2-544,3 1-353,-1-3-2146,-7-5-6182</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3.684"/>
    </inkml:context>
    <inkml:brush xml:id="br0">
      <inkml:brushProperty name="width" value="0.025" units="cm"/>
      <inkml:brushProperty name="height" value="0.025" units="cm"/>
    </inkml:brush>
  </inkml:definitions>
  <inkml:trace contextRef="#ctx0" brushRef="#br0">0 102 3587,'0'0'17777,"6"-10"-15700,-2 4-1860,1 0 0,-1 1 0,1-1 1,0 1-1,0 0 0,0 0 0,1 0 0,0 1 0,0 0 1,0 0-1,0 1 0,1-1 0,-1 1 0,1 1 0,0-1 1,0 1-1,0 0 0,0 1 0,0 0 0,0 0 1,13 0-1,-17 1-212,-1 1 0,0-1 0,0 1 0,1 0 0,-1-1 0,0 1 0,0 0 0,0 0 0,0 0 0,0 1 0,0-1 0,0 1 0,-1-1 0,1 1 0,0-1 0,-1 1 0,1 0 0,-1 0 0,0 0 0,1-1 0,-1 1 0,0 1 0,0-1 0,0 0 0,-1 0 0,1 0 0,0 4 0,3 10 109,0 0-1,2 31 0,-4-26 10,-1-16-78,0 10 4,1-1 1,1 1-1,0-1 1,1 1-1,10 21 1,-13-33 6,0-1 1,0 1-1,1-1 0,-1 0 1,1 1-1,0-1 1,0 0-1,-1 0 0,1 0 1,0-1-1,1 1 1,-1 0-1,0-1 0,1 1 1,-1-1-1,0 0 0,1 0 1,0 0-1,-1 0 1,1 0-1,-1-1 0,1 1 1,0-1-1,0 0 1,-1 1-1,1-1 0,0 0 1,-1-1-1,1 1 1,0 0-1,0-1 0,-1 0 1,1 1-1,-1-1 0,1 0 1,-1-1-1,1 1 1,3-2-1,2-2 5,0 0 0,0-1 0,-1 1 0,0-2 0,0 1 0,0-1 0,-1 0 0,0 0 0,0 0-1,-1-1 1,0 0 0,0 0 0,-1-1 0,5-11 0,-5 10-20,0 0 0,-1-1 0,0 0-1,0 1 1,-1-1 0,0 0 0,-1 0 0,-1-1 0,0 1-1,0 0 1,-4-21 0,4 30-42,-1 0 0,1 0 0,-1 1 0,1-1 0,-1 1 0,0-1 0,0 0 0,0 1 0,0 0 0,0-1 0,0 1 0,0-1 0,0 1 0,0 0 0,-1 0 0,1 0 0,0 0 0,-1 0 0,1 0 0,-1 0 0,1 0 0,-1 1 0,0-1 0,1 0 0,-1 1 0,0-1 0,1 1 0,-1 0 0,0 0 0,-2-1 0,3 2-10,0-1 0,0 0-1,0 1 1,0-1 0,-1 1-1,1-1 1,0 1 0,0 0-1,0-1 1,0 1 0,0 0-1,0 0 1,0-1 0,0 1-1,1 0 1,-1 0 0,0 0-1,0 0 1,1 0 0,-1 0-1,1 1 1,-1-1 0,1 0-1,-1 0 1,1 0 0,0 0-1,-1 1 1,1-1 0,0 0-1,0 0 1,0 1 0,0-1-1,0 0 1,0 0 0,1 1-1,-1-1 1,0 0 0,0 0 0,1 0-1,-1 1 1,1-1 0,0 2-1,1-1-279,-1 1-1,0 0 1,0-1-1,1 1 1,0-1-1,-1 1 1,1-1-1,0 0 1,0 1-1,0-1 1,1 0-1,-1-1 1,0 1-1,1 0 1,-1-1-1,1 1 1,4 1-1,0 0-1202,1 0 0,-1-1 0,1 0 0,-1 0 0,14 1 0,17-2-6551</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4.015"/>
    </inkml:context>
    <inkml:brush xml:id="br0">
      <inkml:brushProperty name="width" value="0.025" units="cm"/>
      <inkml:brushProperty name="height" value="0.025" units="cm"/>
    </inkml:brush>
  </inkml:definitions>
  <inkml:trace contextRef="#ctx0" brushRef="#br0">72 1 19346,'0'0'6823,"-10"10"-4907,-32 36-725,40-44-1089,0 0 0,0 0 0,0 0 1,1 1-1,-1-1 0,1 1 0,0-1 0,-1 1 1,1-1-1,0 1 0,1 0 0,-1 0 1,0-1-1,1 1 0,-1 0 0,1 3 0,0-5-63,1 0-1,-1 1 1,1-1-1,-1 0 0,1 0 1,-1 0-1,1 0 1,0 0-1,-1 0 0,1 0 1,0 0-1,0 0 0,0 0 1,0 0-1,0 0 1,0 0-1,0-1 0,0 1 1,0-1-1,0 1 1,0 0-1,1-1 0,-1 0 1,1 1-1,5 1 25,0-1 0,0 0 0,0-1-1,-1 1 1,1-1 0,0-1 0,0 1 0,0-1 0,13-4 0,-2-1-2,1-2 0,31-18 0,-38 18-76,0 1 1,1 0 0,0 1 0,0 1 0,1 0-1,-1 1 1,23-4 0,-35 8 14,0 0-1,1 0 1,-1 0-1,0 0 1,0 0 0,0 0-1,0 1 1,0-1-1,0 0 1,0 1-1,0-1 1,0 1 0,0-1-1,0 1 1,0-1-1,0 1 1,0 0 0,0-1-1,-1 1 1,1 0-1,0 0 1,0 0 0,-1-1-1,1 1 1,0 0-1,0 1 1,12 35 41,-13-33-38,1 0 1,-1-1 0,1 1-1,0-1 1,0 1 0,1-1-1,-1 1 1,1-1 0,0 0-1,0 0 1,0 0 0,0 0 0,0 0-1,1 0 1,-1 0 0,1-1-1,3 3 1,-3-4-156,0 0-1,1 0 1,-1 0 0,0 0 0,1-1-1,-1 1 1,0-1 0,1 0 0,-1 0-1,4-1 1,33-10-5054,-11-5-3320</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4.680"/>
    </inkml:context>
    <inkml:brush xml:id="br0">
      <inkml:brushProperty name="width" value="0.025" units="cm"/>
      <inkml:brushProperty name="height" value="0.025" units="cm"/>
    </inkml:brush>
  </inkml:definitions>
  <inkml:trace contextRef="#ctx0" brushRef="#br0">144 185 11723,'0'0'14974,"-9"0"-13719,-2 0-1106,6-1-132,1 0 0,-1 1 0,1 0-1,-1 0 1,1 0 0,-1 1 0,1-1 0,-1 1 0,1 0 0,-1 1 0,1-1 0,0 1 0,0-1 0,0 1 0,0 1 0,0-1 0,0 0 0,0 1 0,1 0 0,-1 0 0,1 0 0,-6 7 0,-10 34 1357,18-43-1336,1 0 0,-1 0 0,1 0 0,-1 0-1,1 0 1,0 0 0,0 0 0,0 0 0,0 0 0,0 0 0,0 0 0,0 0 0,0 0 0,0 0 0,0 0 0,0 0 0,0 0 0,1 0 0,-1 0 0,1 0 0,-1 0 0,0 0 0,1 0 0,0 0 0,-1 0 0,1 0 0,-1 0 0,1-1 0,0 1 0,0 0 0,0 0-1,-1-1 1,1 1 0,0-1 0,0 1 0,0-1 0,0 1 0,0-1 0,0 1 0,0-1 0,1 1 0,9-1 4,0 0-1,0-1 0,-1 0 1,1 0-1,-1-1 1,1 0-1,-1-1 1,0 0-1,0-1 1,0 0-1,0-1 0,-1 0 1,0 0-1,0-1 1,0 0-1,0 0 1,9-11-1,4-3 53,-1-1-1,-1-1 1,0-1 0,-2-1-1,16-26 1,-26 38-94,-1 0 0,-1 0 0,9-24 0,-85 189 0,66-141 0,0 0 0,1 1 0,0-1 0,1 1 0,0-1 0,1 1 0,0 0 0,1 0 0,1-1 0,2 18 0,-2-28 0,0 0 0,0 0 0,0 1 0,1-1 0,-1 0 0,1 0 0,-1 0 0,1-1 0,0 1 0,-1 0 0,1-1 0,0 1 0,0-1 0,0 1 0,0-1 0,1 0 0,-1 0 0,0 0 0,0 0 0,1 0 0,-1-1 0,1 1 0,-1-1 0,0 1 0,1-1 0,-1 0 0,1 0 0,-1 0 0,1 0 0,-1-1 0,1 1 0,-1-1 0,1 1 0,3-2 0,2 0 0,1-1 0,0 0 0,-1 0 0,1-1 0,-1 0 0,0 0 0,-1 0 0,10-8 0,-9 5 0,-1 0 0,1 0 0,-1-1 0,-1 0 0,0 0 0,0 0 0,0-1 0,-1 0 0,0 0 0,-1 0 0,0-1 0,-1 0 0,0 1 0,0-1 0,-1 0 0,0-1 0,0-17 0,-2 28 0,1-1 0,-1 0 0,0 1 0,0-1 0,0 0 0,0 1 0,0-1 0,0 1 0,0-1 0,-1 0 0,1 1 0,0-1 0,0 1 0,0-1 0,-1 0 0,1 1 0,0-1 0,0 1 0,-1-1 0,1 1 0,-1-1 0,1 1 0,0-1 0,-1 1 0,1-1 0,-1 1 0,1 0 0,-1-1 0,1 1 0,-1 0 0,0-1 0,1 1 0,-1 0 0,1 0 0,-1-1 0,0 1 0,1 0 0,-1 0 0,1 0 0,-1 0 0,0 0 0,1 0 0,-1 0 0,0 0 0,1 0 0,-1 0 0,1 0 0,-1 1 0,0-1 0,1 0 0,-1 0 0,1 1 0,-1-1 0,1 0 0,-1 1 0,1-1 0,-1 0 0,1 1 0,-1-1 0,0 1 0,-32 26 0,29-22 0,0 0 0,1 0 0,0 0 0,0 1 0,0-1 0,0 1 0,1-1 0,0 1 0,-3 12 0,5-16 0,0 0 0,-1 0 0,1 0 0,0-1 0,0 1 0,0 0 0,1 0 0,-1 0 0,0 0 0,1 0 0,-1-1 0,1 1 0,-1 0 0,1 0 0,0-1 0,0 1 0,0 0 0,0-1 0,0 1 0,0-1 0,0 1 0,1-1 0,-1 0 0,0 1 0,1-1 0,-1 0 0,1 0 0,0 0 0,-1 0 0,1 0 0,0 0 0,-1-1 0,1 1 0,0 0 0,3 0 0,29 4 0,0 0 0,0-2 0,1-2 0,52-4 0,-3 0 0,-83 3 0,0 0 0,1 0 0,-1 0 0,0 0 0,1 0 0,-1 0 0,0-1 0,0 1 0,1 0 0,-1-1 0,0 1 0,0-1 0,0 0 0,1 1 0,-1-1 0,0 0 0,0 0 0,0 0 0,0 1 0,0-1 0,0 0 0,-1 0 0,1-1 0,0 1 0,0 0 0,-1 0 0,1 0 0,-1 0 0,1-1 0,-1 1 0,1 0 0,-1 0 0,0-1 0,0 1 0,1 0 0,-1-1 0,0 1 0,0 0 0,0-1 0,-1 1 0,1 0 0,-1-3 0,-1-9 0,0 1 0,-1-1 0,-9-21 0,2 1 0,9 32 4,1 0-1,-1-1 1,1 1-1,0 0 1,0 0-1,0-1 1,0 1 0,0 0-1,0 0 1,0-1-1,0 1 1,0 0-1,0 0 1,1-1 0,-1 1-1,1 0 1,-1 0-1,1 0 1,-1 0-1,1-1 1,-1 1 0,1 0-1,0 0 1,0 0-1,0 0 1,0 1 0,-1-1-1,1 0 1,0 0-1,0 0 1,1 1-1,0-2 1,3 1-35,-1 0 1,1 0-1,0 1 1,0-1-1,-1 1 0,1 0 1,6 1-1,8 0-349,21-1-3258,2 0-4954,8 0-9004</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6.756"/>
    </inkml:context>
    <inkml:brush xml:id="br0">
      <inkml:brushProperty name="width" value="0.025" units="cm"/>
      <inkml:brushProperty name="height" value="0.025" units="cm"/>
    </inkml:brush>
  </inkml:definitions>
  <inkml:trace contextRef="#ctx0" brushRef="#br0">1 1 19987,'0'0'7911,"11"84"-6918,-11-36-288,0 1-577,0 1-96,0-3 0,7-8 0,1-4-640,1-5-1250,-5-5-1089,1-7-704,-5-6-1538</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7.099"/>
    </inkml:context>
    <inkml:brush xml:id="br0">
      <inkml:brushProperty name="width" value="0.025" units="cm"/>
      <inkml:brushProperty name="height" value="0.025" units="cm"/>
    </inkml:brush>
  </inkml:definitions>
  <inkml:trace contextRef="#ctx0" brushRef="#br0">0 57 16015,'0'0'9193,"51"0"-7239,11-2 64,10-9-801,12-2-705,0-1-320,-5 2-128,-9 7-288,-17 5-1505,-9 0-2627,-20 5-2531,-10 4-6117</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7.551"/>
    </inkml:context>
    <inkml:brush xml:id="br0">
      <inkml:brushProperty name="width" value="0.025" units="cm"/>
      <inkml:brushProperty name="height" value="0.025" units="cm"/>
    </inkml:brush>
  </inkml:definitions>
  <inkml:trace contextRef="#ctx0" brushRef="#br0">0 82 17168,'0'0'8712,"65"-37"-7590,-11 25-65,12 1-545,8 2-320,3 1-64,-3 4-32,-11 4-96,-7 0-1505,-17 0-1762,-9 3-1570,-15 0-1505</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7.954"/>
    </inkml:context>
    <inkml:brush xml:id="br0">
      <inkml:brushProperty name="width" value="0.025" units="cm"/>
      <inkml:brushProperty name="height" value="0.025" units="cm"/>
    </inkml:brush>
  </inkml:definitions>
  <inkml:trace contextRef="#ctx0" brushRef="#br0">35 1 13421,'0'0'16757,"-3"10"-16122,-6 20-248,2 0-1,2 0 1,0 1-1,0 38 1,5-68-387,0-1 1,0 1-1,0 0 1,0 0-1,0 0 1,0 0-1,0 0 1,0 0-1,1 0 1,-1 0-1,0 0 1,1 0-1,-1 0 1,0 0-1,1-1 1,-1 1-1,1 0 1,-1 0-1,1 0 1,0-1-1,-1 1 1,1 0-1,0-1 1,0 1-1,-1-1 1,1 1 0,0-1-1,0 1 1,0-1-1,-1 1 1,1-1-1,0 0 1,0 1-1,0-1 1,0 0-1,0 0 1,0 0-1,0 0 1,0 0-1,0 0 1,0 0-1,0 0 1,0 0-1,0 0 1,0 0-1,0-1 1,-1 1-1,1 0 1,0-1-1,0 1 1,1-1-1,3-1 0,0 0-1,-1 0 1,1-1-1,-1 1 0,1-1 1,-1 0-1,0 0 1,6-6-1,-6 3-11,0 0 0,0 0 0,0 0 0,0-1-1,-1 1 1,0-1 0,-1 0 0,1 0 0,-1 0 0,-1 0 0,1-1 0,0-9 0,-2 13 3,1-1 0,-1 0 0,-1 0 1,1 0-1,-1 0 0,1 0 1,-1 1-1,-1-1 0,1 0 1,-1 1-1,0-1 0,0 1 1,0-1-1,0 1 0,-1 0 1,0 0-1,0 0 0,0 0 1,-5-4-1,14 11-493,0 0-1,-1 0 1,1-1 0,0 0 0,0 0-1,1 0 1,-1-1 0,0 0 0,9 0-1,70 4-12347,-48-5 2739</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8.284"/>
    </inkml:context>
    <inkml:brush xml:id="br0">
      <inkml:brushProperty name="width" value="0.025" units="cm"/>
      <inkml:brushProperty name="height" value="0.025" units="cm"/>
    </inkml:brush>
  </inkml:definitions>
  <inkml:trace contextRef="#ctx0" brushRef="#br0">162 0 15246,'0'0'5718,"-9"4"-4037,-4 4-924,-1 0 0,1 1 0,0 1-1,1 0 1,-16 15 0,22-19-528,0 0-1,1 1 1,0 0 0,0-1 0,0 2 0,1-1 0,0 0 0,0 1 0,1 0 0,0 0 0,0 0 0,-3 17 0,6-25-219,0 1 0,1 0 1,-1 0-1,0 0 0,1 0 0,-1 0 0,1-1 1,-1 1-1,1 0 0,0 0 0,-1-1 1,1 1-1,-1 0 0,1-1 0,0 1 0,0-1 1,-1 1-1,1-1 0,0 1 0,0-1 1,0 1-1,0-1 0,0 0 0,-1 1 1,1-1-1,0 0 0,0 0 0,0 0 0,0 0 1,0 0-1,0 0 0,0 0 0,0 0 1,0 0-1,0 0 0,1-1 0,42-6-73,-33 3-218,-1-1 1,0-1-1,0 1 1,0-2-1,0 1 0,-1-1 1,16-16-1,-20 18 258,-1 1 0,1-1 1,-1 0-1,0-1 0,0 1 0,-1-1 0,1 0 0,-1 0 0,-1 0 1,1 0-1,-1 0 0,0 0 0,0-1 0,-1 1 0,1-8 0,-2 13 49,1 0-1,-1 1 0,0-1 1,0 0-1,0 1 0,0-1 1,0 0-1,0 1 0,0-1 1,0 0-1,0 1 0,0-1 1,0 1-1,0-1 0,0 0 1,0 1-1,-1-1 0,1 0 1,0 1-1,0-1 0,-1 1 1,1-1-1,0 1 0,-1-1 0,1 1 1,-1-1-1,1 1 0,-1-1 1,1 1-1,-1-1 0,1 1 1,-1 0-1,1-1 0,-1 1 1,0 0-1,1-1 0,-1 1 1,1 0-1,-1 0 0,0 0 1,1 0-1,-1-1 0,0 1 1,1 0-1,-1 0 0,0 0 1,1 0-1,-1 1 0,0-1 1,1 0-1,-1 0 0,1 0 1,-1 0-1,0 1 0,1-1 1,-1 0-1,1 1 0,-1-1 1,0 0-1,1 1 0,-1-1 1,1 1-1,-1 0 0,-3 1 63,1 1 0,-1 0 0,1 0 0,0 0 0,0 0 0,0 0 0,0 1 0,-3 4 0,5-6-66,0 0 0,0 1 1,0-1-1,0 0 0,0 0 0,1 1 0,-1-1 0,1 1 0,-1-1 0,1 0 0,0 1 0,0-1 0,0 1 1,0-1-1,0 1 0,1-1 0,0 5 0,0-6-98,0 1 0,0 0 0,1-1 1,-1 1-1,0-1 0,0 1 0,1-1 0,-1 1 1,1-1-1,-1 0 0,1 0 0,0 0 0,-1 0 0,1 0 1,0 0-1,0 0 0,2 0 0,43 6-3866,-1-12-3395,-7-8-863</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8.749"/>
    </inkml:context>
    <inkml:brush xml:id="br0">
      <inkml:brushProperty name="width" value="0.025" units="cm"/>
      <inkml:brushProperty name="height" value="0.025" units="cm"/>
    </inkml:brush>
  </inkml:definitions>
  <inkml:trace contextRef="#ctx0" brushRef="#br0">187 1 8936,'0'0'6460,"-8"6"-3225,-8 5-2209,1 2 0,0 0 0,1 1 0,0 0-1,1 1 1,-17 26 0,26-35-955,1-1 0,0 0-1,0 1 1,1-1 0,0 1 0,0 0-1,0 0 1,0-1 0,1 2 0,0-1-1,0 0 1,1 0 0,0 0 0,0 0-1,0 0 1,1 0 0,0 0 0,0 0-1,1 0 1,-1 0 0,1 0 0,0 0-1,1-1 1,-1 1 0,1-1 0,6 9-1,12 14-614,-2 1-1,23 45 1,-37-64 589,-1-1 0,0 1 0,-1 0 0,0 1 1,0-1-1,-1 0 0,0 1 0,-1-1 0,0 1 0,-1 0 1,0-1-1,-3 16 0,2-23 80,0 1 0,0-1 0,-1 0 0,0 0 0,1 1 0,-1-1 0,0-1 0,0 1 0,-1 0 0,1 0 0,0-1 0,-1 1 0,0-1 0,1 0 0,-1 0 0,0 0 0,0 0 0,0-1 0,-1 1 0,1-1 0,0 1 0,-1-1 0,1 0 0,0-1 0,-5 2 0,5-2-31,0 1 1,0-1 0,0 1-1,0-1 1,0 0 0,0 0 0,0-1-1,1 1 1,-1 0 0,0-1-1,0 0 1,0 0 0,0 0 0,0 0-1,1 0 1,-1 0 0,0-1-1,1 1 1,-1-1 0,1 0 0,0 0-1,-1 0 1,1 0 0,0 0-1,0 0 1,0 0 0,1-1 0,-1 1-1,-2-6 1,0-3-187,0-1 0,0 0-1,1 0 1,1-1 0,0 1 0,1 0-1,0-1 1,1 1 0,0-1 0,1 1-1,1-1 1,0 1 0,0 0 0,1-1-1,1 2 1,5-15 0,-2 12-29,0 1-1,0-1 1,1 2 0,1-1 0,0 1-1,1 0 1,0 1 0,1 0 0,0 0-1,1 1 1,0 1 0,24-15 0,40-13 93,-57 29 99,1-1 1,-2-1-1,0-1 0,0 0 1,25-21-1,-42 31-37,0 0 1,0 0-1,0 0 0,0 0 0,0 0 0,0 0 1,0 0-1,0 0 0,-1 0 0,1 0 1,-1-1-1,1 1 0,-1 0 0,1 0 0,-1-1 1,1-1-1,-1 3-3,0 0 0,0-1 0,-1 1-1,1-1 1,0 1 0,0-1 0,-1 1 0,1 0 0,0-1 0,0 1 0,-1 0-1,1-1 1,0 1 0,-1 0 0,1-1 0,0 1 0,-1 0 0,1 0 0,-1-1-1,1 1 1,-1 0 0,1 0 0,0 0 0,-1-1 0,1 1 0,-1 0 0,1 0-1,-1 0 1,0 0 0,-2 0 82,-1 0-1,1 0 0,-1 0 1,1 0-1,-1 1 0,1 0 1,-1-1-1,1 1 0,-1 0 1,-5 4-1,-1 1-112,1 1 0,-1 0 0,2 0 0,-1 1 0,1 0 0,0 1 0,-9 13 0,15-19 0,0 1 0,0-1 0,0 1 0,0-1 0,0 1 0,1 0 0,-1 0 0,1 0 0,0 0 0,0 8 0,1-10 0,0 0 0,0 0 0,0 0 0,1 0 0,-1 0 0,1 0 0,-1 0 0,1-1 0,0 1 0,0 0 0,0 0 0,0 0 0,0-1 0,0 1 0,0-1 0,1 1 0,-1-1 0,1 1 0,-1-1 0,1 0 0,-1 1 0,1-1 0,2 1 0,2 1-106,0 0 0,0 0-1,1 0 1,0-1 0,-1 0 0,1-1 0,0 1-1,10 0 1,34-1-3396,1-1-5461</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4:59.605"/>
    </inkml:context>
    <inkml:brush xml:id="br0">
      <inkml:brushProperty name="width" value="0.025" units="cm"/>
      <inkml:brushProperty name="height" value="0.025" units="cm"/>
    </inkml:brush>
  </inkml:definitions>
  <inkml:trace contextRef="#ctx0" brushRef="#br0">79 96 9673,'0'0'5995,"11"-10"-3320,15-12-1257,18-15 1233,-15 11 1960,-42 26-1181,-10 7-3502,10-1 82,0 1 0,0 0 0,1 1 1,0 1-1,0 0 0,1 1 0,0 0 0,0 0 0,2 1 1,-10 12-1,44-21-218,31-9-709,-23 2 191,44-1 1,-69 6 663,0 0 0,0 0 0,-1 1 0,1 0 0,-1 1 0,1-1 0,-1 1-1,1 1 1,-1 0 0,0 0 0,8 4 0,-13-6 67,0 1-1,0-1 1,0 0-1,0 1 1,0-1 0,0 1-1,-1-1 1,1 1-1,-1 0 1,1-1-1,-1 1 1,0 0-1,1 0 1,-1 0-1,0 0 1,0 1-1,0-1 1,-1 0-1,1 0 1,-1 0-1,1 1 1,-1-1-1,1 0 1,-1 1-1,0-1 1,0 0 0,-1 1-1,1-1 1,-1 5-1,0-5 104,-1 1 0,1-1 0,-1 1 0,1-1 0,-1 1 0,0-1 0,0 0 1,0 0-1,0 0 0,0 0 0,-1 0 0,1 0 0,-1 0 0,1-1 0,-1 1 0,1-1 0,-1 0 0,0 0 0,0 0 0,0 0 0,1-1 0,-6 2 1,-22 2 687,0-1 0,-52-2 0,67-2-829,0 0 0,0-1 0,0 0 0,1-1 0,0-1 0,-1-1 0,-19-8 0,35 13-72,-1 0 0,0 0-1,0 0 1,0 0 0,0 0-1,0 1 1,0-1 0,0 0-1,1 0 1,-1 0 0,0 0-1,0 0 1,0 0 0,0 0-1,0 0 1,0 0 0,1 0-1,-1 0 1,0 0 0,0 0-1,0 0 1,0 0 0,0 0-1,0 0 1,1 0 0,-1 0-1,0 0 1,0 0 0,0 0-1,0-1 1,0 1 0,0 0-1,0 0 1,1 0 0,-1 0-1,0 0 1,0 0 0,0 0-1,0 0 1,0 0 0,0-1-1,0 1 1,0 0 0,0 0-1,0 0 1,0 0 0,0 0-1,1 0 1,-1-1 0,0 1-1,0 0 1,0 0 0,0 0-1,0 0 1,0 0 0,0 0-1,0-1 1,0 1 0,0 0-1,-1 0 1,1 0 0,0 0-1,0 0 1,0 0 0,0-1 0,0 1-1,23-2-3349,27 0-1706,-15 1-706</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1.055"/>
    </inkml:context>
    <inkml:brush xml:id="br0">
      <inkml:brushProperty name="width" value="0.025" units="cm"/>
      <inkml:brushProperty name="height" value="0.025" units="cm"/>
    </inkml:brush>
  </inkml:definitions>
  <inkml:trace contextRef="#ctx0" brushRef="#br0">29 165 8712,'0'-9'6550,"0"-28"-3574,0 19-134,0 29 2647,-14 186-2157,0 3-466,14-198-2866,0 0 0,0 1 0,0-1 0,0 0 0,1 1 0,-1-1 0,1 0 0,-1 0 0,1 0 0,0 1 0,0-1 0,2 3 0,-3-4 0,0-1 0,1 1 0,-1-1 0,1 0 0,-1 1 0,1-1 0,-1 1 0,1-1 0,0 0 0,-1 0 0,1 1 0,-1-1 0,1 0 0,0 0 0,-1 0 0,1 1 0,-1-1 0,1 0 0,0 0 0,-1 0 0,1 0 0,0 0 0,-1 0 0,1-1 0,0 1 0,-1 0 0,1 0 0,0 0 0,2-2 0,0 0 0,-1 1 0,1-1 0,0 0 0,-1 0 0,0 0 0,1-1 0,-1 1 0,0 0 0,0-1 0,0 0 0,-1 1 0,1-1 0,-1 0 0,2-4 0,3-7 0,-1-1 0,-1 1 0,0-1 0,-2 0 0,1 0 0,-2-1 0,0 1 0,-2-30 0,1 44 0,0 0 0,0 0 0,0 0 0,0 0 0,0 0 0,0 0 0,-1 0 0,1-1 0,0 1 0,-1 0 0,1 0 0,-1 0 0,1 0 0,-1 0 0,1 0 0,-1 1 0,0-1 0,1 0 0,-1 0 0,0 0 0,0 0 0,0 1 0,0-1 0,1 0 0,-3 0 0,2 1 0,1 1 0,-1-1 0,0 0 0,1 0 0,-1 1 0,0-1 0,1 1 0,-1-1 0,0 1 0,1-1 0,-1 1 0,1-1 0,-1 1 0,1-1 0,-1 1 0,1 0 0,0-1 0,-1 1 0,1 0 0,0-1 0,-1 1 0,1 0 0,0-1 0,0 1 0,0 0 0,0 0 0,0-1 0,-1 1 0,1 0 0,1 0 0,-1-1 0,0 1 0,0 0 0,0 0 0,1 1 0,-2 1 0,2 1 0,-1 0 0,0 0 0,1-1 0,0 1 0,0 0 0,0-1 0,0 1 0,1-1 0,-1 1 0,1-1 0,0 0 0,0 0 0,0 0 0,0 0 0,1 0 0,-1 0 0,1 0 0,2 2 0,1-1 0,0 0 0,0 0 0,0-1 0,1 0 0,-1 0 0,1-1 0,0 1 0,0-1 0,11 1 0,-4-1 0,1 0 0,-1-1 0,0-1 0,0-1 0,0 0 0,1 0 0,-1-2 0,0 1 0,24-10 0,-29 8 0,0 0 0,-1 0 0,0-1 0,0-1 0,0 1 0,0-1 0,-1 0 0,0-1 0,9-11 0,-12 13 0,-1 0 0,1 0 0,-1 0 0,0-1 0,-1 0 0,1 0 0,-1 1 0,0-1 0,-1-1 0,1 1 0,-1 0 0,0 0 0,-1 0 0,0-1 0,0-8 0,0 15 0,0-1 0,0 0 0,0 0 0,0 0 0,0 0 0,0 0 0,-1 0 0,1 1 0,0-1 0,-1 0 0,1 0 0,0 0 0,-1 1 0,1-1 0,-1 0 0,1 0 0,-1 1 0,1-1 0,-1 1 0,1-1 0,-1 0 0,0 1 0,0-1 0,1 1 0,-1-1 0,0 1 0,0 0 0,1-1 0,-1 1 0,0 0 0,0-1 0,0 1 0,0 0 0,1 0 0,-1 0 0,0 0 0,0 0 0,0 0 0,0 0 0,0 0 0,0 0 0,1 0 0,-1 0 0,0 1 0,0-1 0,0 0 0,0 1 0,1-1 0,-1 0 0,0 1 0,0-1 0,1 1 0,-1-1 0,0 1 0,0 1 0,-5 1 0,1 1 0,-1 0 0,1 0 0,0 0 0,0 1 0,-5 6 0,0 1 0,1 1 0,0 0 0,1 1 0,1 0 0,0 0 0,0 0 0,2 1 0,0 0 0,0 0 0,2 0 0,-1 0 0,0 28 0,4-41 0,0-1 0,0 0 0,0 1 0,0-1 0,1 1 0,-1-1 0,0 0 0,1 1 0,-1-1 0,1 0 0,0 1 0,-1-1 0,1 0 0,0 0 0,0 0 0,0 0 0,0 1 0,0-1 0,0-1 0,0 1 0,0 0 0,0 0 0,3 1 0,-1 0 0,1-1 0,-1 0 0,0 0 0,1-1 0,-1 1 0,1 0 0,-1-1 0,1 0 0,5 0 0,2-1 0,-1-1 0,0 0 0,0 0 0,0-1 0,0 0 0,11-5 0,5-7 0,0-1 0,0 0 0,-2-2 0,0-1 0,-1-1 0,26-30 0,-36 35 0,0 0 0,-1-1 0,-1 0 0,0 0 0,-1-1 0,-1-1 0,-1 0 0,0 0 0,-1 0 0,7-33 0,-15 23 0,0 27 0,1 1 0,0-1 0,0 1 0,-1-1 0,1 1 0,0-1 0,-1 1 0,1 0 0,0-1 0,-1 1 0,1 0 0,0-1 0,-1 1 0,1 0 0,-1 0 0,1-1 0,-1 1 0,1 0 0,-1 0 0,1 0 0,-1-1 0,1 1 0,-1 0 0,1 0 0,-1 0 0,1 0 0,-1 0 0,1 0 0,-1 0 0,-2 1 0,0 0 0,0 0 0,1 1 0,-1-1 0,0 1 0,1-1 0,-1 1 0,1 0 0,0 0 0,-1 0 0,1 0 0,0 0 0,0 1 0,-2 3 0,-23 32 0,-36 65 0,57-91 0,0 0 0,0 0 0,1 1 0,1 0 0,0 0 0,1 0 0,0 0 0,1 1 0,1-1 0,0 17 0,1-28 0,0 0 0,0 0 0,0-1 0,1 1 0,-1-1 0,1 1 0,-1 0 0,1-1 0,0 1 0,0-1 0,-1 1 0,1-1 0,0 0 0,0 1 0,1-1 0,-1 0 0,0 0 0,0 0 0,0 0 0,1 0 0,2 2 0,-1-2 0,0 1 0,1-1 0,-1 0 0,1 0 0,-1 0 0,1-1 0,0 1 0,-1-1 0,8 0 0,-2-1 0,1 0 0,-1 0 0,1-1 0,-1 0 0,0-1 0,0 0 0,11-5 0,-5-1 0,0-1 0,-1 0 0,0-1 0,0 0 0,-1-1 0,-1-1 0,0 0 0,0-1 0,-2 0 0,0 0 0,15-29 0,-15 24 0,-1-2 0,-1 1 0,0-1 0,-2 0 0,0-1 0,-2 0 0,0 0 0,1-42 0,-5 61 0,0 1 0,0 0 0,0 0 0,0 0 0,0 0 0,-1-1 0,1 1 0,-1 0 0,1 0 0,-1 0 0,0 0 0,0 0 0,0 0 0,0 0 0,0 0 0,-2-1 0,2 2 0,0 0 0,0 1 0,0 0 0,-1-1 0,1 1 0,0 0 0,0-1 0,0 1 0,-1 0 0,1 0 0,0 0 0,0 0 0,-1 0 0,1 1 0,0-1 0,0 0 0,-1 0 0,1 1 0,0-1 0,0 1 0,0-1 0,0 1 0,-1-1 0,1 1 0,0 0 0,0 0 0,0 0 0,1-1 0,-3 3 0,-8 7 0,1 0 0,0 0 0,0 1 0,1 0 0,0 1 0,-13 24 0,8-10 0,1 0 0,-13 43 0,22-59 0,1 1 0,0 0 0,1-1 0,0 1 0,1 0 0,0 18 0,1-27 0,1 1 0,-1 0 0,0 0 0,1 0 0,-1 0 0,1 0 0,0-1 0,0 1 0,0 0 0,1-1 0,-1 1 0,1-1 0,-1 1 0,1-1 0,0 1 0,0-1 0,0 0 0,0 0 0,0 0 0,0 0 0,0-1 0,1 1 0,-1 0 0,1-1 0,-1 0 0,1 1 0,0-1 0,0 0 0,3 0 0,4 2 0,0-1 0,1-1 0,-1 0 0,1 0 0,-1-1 0,1-1 0,-1 0 0,0 0 0,1-1 0,-1 0 0,0-1 0,0 0 0,14-6 0,4-5 0,0-2 0,-1 0 0,26-23 0,21-12 0,-74 51 0,1 0 0,-1 0 0,0-1 0,0 1 0,0 0 0,1 0 0,-1 0 0,0 0 0,0 0 0,1-1 0,-1 1 0,0 0 0,0 0 0,1 0 0,-1 0 0,0 0 0,0 0 0,1 0 0,-1 0 0,0 0 0,0 0 0,1 0 0,-1 0 0,0 0 0,0 0 0,1 0 0,-1 0 0,0 1 0,0-1 0,1 0 0,-1 0 0,0 0 0,0 0 0,0 0 0,1 1 0,-1-1 0,0 0 0,0 0 0,0 0 0,0 0 0,1 1 0,-1-1 0,0 0 0,0 0 0,0 1 0,0-1 0,0 0 0,0 0 0,0 0 0,0 1 0,1-1 0,-1 0 0,0 1 0,0-1 0,0 0 0,0 0 0,0 1 0,0-1 0,-1 0 0,1 0 0,0 1 0,0-1 0,0 0 0,0 0 0,0 0 0,0 1 0,0-1 0,-1 0 0,-2 17 0,3-17 0,-11 26 0,7-19 0,1-1 0,0 1 0,1 0 0,0-1 0,0 1 0,0 0 0,1 0 0,0 0 0,0 1 0,1 12 0,0-19 0,0 0 0,1 0 0,-1-1 0,1 1 0,-1 0 0,1 0 0,-1 0 0,1 0 0,0-1 0,-1 1 0,1 0 0,0-1 0,0 1 0,-1 0 0,1-1 0,0 1 0,0-1 0,0 0 0,0 1 0,0-1 0,0 1 0,0-1 0,0 0 0,-1 0 0,1 0 0,0 0 0,2 1 0,31-1 0,-27 0 0,14-3 0,0-1 0,-1 0 0,1-2 0,-1 0 0,-1-2 0,1 0 0,-1-1 0,-1-1 0,1 0 0,-2-2 0,1 0 0,-2-1 0,25-23 0,-44 51 0,-6 12 0,6-21-2,1 0 0,0-1 1,1 1-1,0 0 0,0 1 0,0-1 0,0 0 0,1 0 1,0 0-1,1 0 0,-1 1 0,1-1 0,0 0 0,1 0 1,-1 0-1,1 0 0,4 8 0,4 5-29,1 0 0,0-1-1,25 29 1,-22-30-28,-1 1-1,0 0 1,11 24 0,-19-29 68,1 1-1,-2 0 1,1 1-1,-2-1 1,0 1 0,-1-1-1,-1 1 1,0 29-1,-1-38 6,0 0-1,-1 0 0,0 0 0,0 0 1,0 1-1,-1-2 0,0 1 0,0 0 0,-1 0 1,0-1-1,0 1 0,0-1 0,0 0 1,-1 0-1,0 0 0,0 0 0,0-1 1,0 1-1,-1-1 0,0 0 0,0-1 1,0 1-1,-10 4 0,13-7-13,1 0 0,-1 0 0,0 0 0,0 0 0,1 0 0,-1-1 0,0 1 0,0-1 0,0 1 0,0-1 0,0 0 0,0 0 0,0 1 0,0-2 0,0 1 0,0 0 0,0 0 0,0 0 0,0-1 0,1 1 0,-1-1 0,0 0 0,0 0 0,0 1 0,1-1 0,-1 0 0,0 0 0,1-1 0,-1 1 0,1 0 0,-1-1 0,1 1 0,-1 0 0,1-1 0,0 0 0,0 1 0,0-1 0,0 0 0,-1-3 0,-2-6 0,0 0 0,1 0 0,1-1 0,0 0 0,-1-17 0,2 12 0,-1-1 0,-2-12 0,1 0 0,1 0 0,2-1 0,5-44 0,-3 71-143,-1 1 0,0 0 0,1 0 1,0 0-1,-1 0 0,1 0 0,0 0 0,1 0 0,-1 1 1,0-1-1,1 1 0,0-1 0,-1 1 0,1 0 0,0 0 1,0 0-1,0 1 0,0-1 0,1 1 0,-1 0 0,0-1 1,1 1-1,5 0 0,11-4-1944,0 2 1,38-2-1,-37 3 639,32-1-5449,3 1-4121</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1.417"/>
    </inkml:context>
    <inkml:brush xml:id="br0">
      <inkml:brushProperty name="width" value="0.025" units="cm"/>
      <inkml:brushProperty name="height" value="0.025" units="cm"/>
    </inkml:brush>
  </inkml:definitions>
  <inkml:trace contextRef="#ctx0" brushRef="#br0">171 140 13805,'23'-42'4652,"-22"41"-4516,-1 0-1,1 0 1,-1 0 0,0 0-1,0 0 1,1 0-1,-1 1 1,0-1 0,0 0-1,0 0 1,0 0-1,0 0 1,0 0 0,0 0-1,-1 0 1,1 0 0,0 0-1,0 0 1,-1 0-1,1 1 1,0-1 0,-1 0-1,1 0 1,-1 0-1,1 1 1,-1-1 0,0 0-1,1 0 1,-1 1 0,0-1-1,1 1 1,-1-1-1,0 1 1,0-1 0,0 1-1,1-1 1,-1 1-1,0-1 1,0 1 0,0 0-1,0 0 1,0-1 0,0 1-1,0 0 1,-1 0-1,-6-1 170,1 1-1,-1 0 1,0 0-1,1 1 1,-1 0 0,1 0-1,0 0 1,-1 1-1,1 0 1,0 1-1,0 0 1,0 0-1,-9 5 1,11-5-162,1 0 0,0 0-1,-1 0 1,1 1 0,0-1 0,1 1 0,-1 0 0,1 0 0,-1 0 0,1 1 0,0-1 0,1 1-1,-1 0 1,1 0 0,0-1 0,0 1 0,1 1 0,-1-1 0,0 10 0,1-13-123,1 0 0,0-1 0,0 1 0,0-1-1,1 1 1,-1 0 0,0-1 0,1 1 0,-1 0 0,1-1 0,-1 1 0,1-1 0,0 1 0,-1-1 0,1 1 0,0-1 0,0 0 0,0 1 0,0-1 0,0 0 0,1 0 0,-1 0-1,0 0 1,3 2 0,0-1-28,0 0 0,0 0 0,1-1-1,-1 0 1,0 1 0,1-1 0,-1-1-1,1 1 1,5-1 0,2 1-182,0-2 0,1 0 0,-1 0 1,0-1-1,0-1 0,18-5 0,-14 0-9,-1 0-1,0 0 1,-1-2 0,1 0 0,-2 0 0,23-22-1,-28 23 277,1 0-1,-1 0 0,0-1 1,-1 0-1,0-1 0,-1 1 0,0-1 1,-1-1-1,0 1 0,4-14 1,-9 25-71,0 0 0,0 0 0,0 0 0,0 0 0,0 0 0,1 0 0,-1-1 0,0 1 0,0 0 0,0 0 0,0 0 0,0 0 0,0 0 0,0 0 0,0 0 0,0-1 1,0 1-1,0 0 0,0 0 0,0 0 0,0 0 0,0 0 0,0-1 0,0 1 0,0 0 0,0 0 0,0 0 0,0 0 0,0 0 0,0 0 0,0-1 0,0 1 0,0 0 0,0 0 0,0 0 0,0 0 1,0 0-1,0 0 0,0-1 0,0 1 0,-1 0 0,1 0 0,0 0 0,0 0 0,0 0 0,0 0 0,0 0 0,0 0 0,0 0 0,-1 0 0,1 0 0,0-1 0,0 1 0,0 0 0,0 0 0,0 0 0,-1 0 1,1 0-1,0 0 0,0 0 0,0 0 0,0 0 0,0 0 0,-1 0 0,-10 9 195,-10 17 64,2 3 161,-24 49 0,38-69-356,1 0 1,0 1 0,1 0 0,0 0-1,1 0 1,0 0 0,0 1 0,1-1-1,1 19 1,0-27-95,1 0-1,-1 0 1,1 0-1,0 0 1,-1 0-1,1-1 1,0 1 0,1 0-1,-1-1 1,0 1-1,0-1 1,1 1-1,-1-1 1,1 1 0,-1-1-1,1 0 1,-1 0-1,1 0 1,0 0-1,0 0 1,-1 0 0,1 0-1,0 0 1,0-1-1,0 1 1,0-1-1,0 0 1,0 1 0,0-1-1,0 0 1,0 0-1,0 0 1,0 0-1,0-1 1,2 0 0,5 1-316,0-1 1,0-1 0,-1 1 0,1-1 0,-1-1 0,0 0-1,11-5 1,-5 1-1872,-1-2 0,-1 0 0,0 0 0,21-21-1,6-14-5720</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1.824"/>
    </inkml:context>
    <inkml:brush xml:id="br0">
      <inkml:brushProperty name="width" value="0.025" units="cm"/>
      <inkml:brushProperty name="height" value="0.025" units="cm"/>
    </inkml:brush>
  </inkml:definitions>
  <inkml:trace contextRef="#ctx0" brushRef="#br0">159 0 17072,'0'0'2573,"-13"14"-181,2-2-2095,-11 9 1992,-31 43 0,48-59-2012,1 0-1,0 1 0,1 0 0,-1 0 0,1 0 0,0 0 1,1 0-1,0 1 0,0-1 0,0 1 0,1 0 0,0-1 0,0 1 1,0 0-1,1 8 0,1-13-287,-1-1 0,0 0 1,1 0-1,0 0 0,-1 0 0,1 0 0,0 0 0,-1 0 1,1 0-1,0 0 0,0 0 0,0 0 0,0 0 0,0 0 1,0-1-1,0 1 0,0 0 0,0-1 0,1 1 0,-1-1 1,0 1-1,0-1 0,0 0 0,1 1 0,-1-1 1,3 0-1,39 2-1459,-33-2 792,24-1-1627,46 1-431,-76 0 2798,0 1 0,1 0 0,-1 0 0,1 0 0,-1 0 0,0 0 0,0 1 0,0 0 0,0 0 0,0 0 1,0 0-1,0 1 0,-1 0 0,5 3 0,-6-3 100,0-1-1,0 1 1,-1 0 0,1 0 0,-1 0 0,1 0 0,-1 0-1,0 0 1,0 0 0,-1 0 0,1 0 0,0 0 0,-1 1-1,0-1 1,0 0 0,0 0 0,0 1 0,0-1 0,-1 0-1,0 0 1,1 0 0,-1 0 0,0 1 0,-1-1 0,1 0-1,-2 3 1,0-1 79,1 0 0,-1 0 1,-1 0-1,1-1 0,-1 1 0,0-1 0,0 0 0,0 0 0,0 0 0,-1-1 1,1 1-1,-1-1 0,0 0 0,-6 2 0,0-1-302,-1-1 0,0 0 0,0-1 0,0-1-1,0 0 1,0 0 0,0-1 0,0-1 0,-22-3 0,29 3-13,0 0 0,0 0 1,-1-1-1,2 0 0,-1 0 1,0 0-1,0-1 0,1 1 1,-1-1-1,1 0 0,-5-5 1,7 6 4,0-1 0,0 1 0,0-1 0,0 1 0,0-1 1,1 0-1,0 0 0,-1 0 0,1 0 0,0 0 0,0 0 1,1 0-1,-1 0 0,1-1 0,-1 1 0,1 0 0,0 0 1,0-1-1,1-4 0,0 5-455,-1 1 1,1 0-1,-1-1 0,1 1 0,0 0 1,0 0-1,0 0 0,0 0 0,0 0 1,1 0-1,-1 0 0,1 0 1,-1 0-1,1 0 0,-1 1 0,1-1 1,0 1-1,4-3 0,19-12-7793</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3.138"/>
    </inkml:context>
    <inkml:brush xml:id="br0">
      <inkml:brushProperty name="width" value="0.025" units="cm"/>
      <inkml:brushProperty name="height" value="0.025" units="cm"/>
    </inkml:brush>
  </inkml:definitions>
  <inkml:trace contextRef="#ctx0" brushRef="#br0">1 34 19186,'0'0'5029,"100"1"-4100,-33-5-128,14 0 95,4 2-511,3-1-289,-2 3-64,-9 0-352,-13 0-417,-15 0-865,-19-4-1761,-16-2-2274,-14-6-8200</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3.464"/>
    </inkml:context>
    <inkml:brush xml:id="br0">
      <inkml:brushProperty name="width" value="0.025" units="cm"/>
      <inkml:brushProperty name="height" value="0.025" units="cm"/>
    </inkml:brush>
  </inkml:definitions>
  <inkml:trace contextRef="#ctx0" brushRef="#br0">1 1 21076,'0'0'3107,"75"30"-2659,-31-13 481,1 3 545,-1 1-866,-5 3-480,-9 1-64,-12 4-64,-18 5 128,-10 5 289,-25 6-97,-10 6-192,-7 4-256,-3-2-1153,2-5-1826,9-14-4228</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3.823"/>
    </inkml:context>
    <inkml:brush xml:id="br0">
      <inkml:brushProperty name="width" value="0.025" units="cm"/>
      <inkml:brushProperty name="height" value="0.025" units="cm"/>
    </inkml:brush>
  </inkml:definitions>
  <inkml:trace contextRef="#ctx0" brushRef="#br0">26 0 19635,'0'0'6053,"23"81"-4227,-23-35-801,-5 6-480,-8 1-129,2-4-288,3-2-128,4-6 32,4 0-192,0-5-1506,0 0-1953,0-8-1794,-7-6-5125</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4.167"/>
    </inkml:context>
    <inkml:brush xml:id="br0">
      <inkml:brushProperty name="width" value="0.025" units="cm"/>
      <inkml:brushProperty name="height" value="0.025" units="cm"/>
    </inkml:brush>
  </inkml:definitions>
  <inkml:trace contextRef="#ctx0" brushRef="#br0">0 220 18321,'0'0'6086,"88"-36"-4965,-29 24 160,12-2-320,7-1-608,8-1-289,-2-2-32,-7 0-769,-14-2-1665,-13-1-737,-20-3 96,-20-1-4837</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4.525"/>
    </inkml:context>
    <inkml:brush xml:id="br0">
      <inkml:brushProperty name="width" value="0.025" units="cm"/>
      <inkml:brushProperty name="height" value="0.025" units="cm"/>
    </inkml:brush>
  </inkml:definitions>
  <inkml:trace contextRef="#ctx0" brushRef="#br0">0 97 6598,'0'0'14734,"54"-1"-13389,-5 1 33,10 1-353,11 3-449,2-1-416,2-2-576,-2-1-1602,-8 0-2498,-8-5-1858,-8-8-4484</inkml:trace>
  <inkml:trace contextRef="#ctx0" brushRef="#br0" timeOffset="1">787 0 13100,'0'0'3033,"-3"9"-594,-36 102 2190,17-52-2817,-23 94 0,42-136-1523,-24 133 1116,25-127-1360,0 0 1,1 1 0,2-1-1,3 32 1,-3-52-104,-1-1 0,0 0 0,1 1 0,-1-1 0,1 0 0,0 0-1,-1 1 1,1-1 0,0 0 0,1 0 0,-1 0 0,0 0 0,1 0 0,-1-1-1,1 1 1,-1 0 0,1-1 0,0 1 0,-1-1 0,1 1 0,0-1 0,0 0 0,0 0-1,0 0 1,0 0 0,1 0 0,-1 0 0,0-1 0,0 1 0,1-1 0,-1 1 0,0-1-1,1 0 1,-1 0 0,0 0 0,5 0 0,-1-2-444,1 1 0,0-1 0,0 0 0,-1 0 0,1 0 1,-1-1-1,1 0 0,-1-1 0,0 1 0,0-1 0,6-5 0,21-22-5819</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4.914"/>
    </inkml:context>
    <inkml:brush xml:id="br0">
      <inkml:brushProperty name="width" value="0.025" units="cm"/>
      <inkml:brushProperty name="height" value="0.025" units="cm"/>
    </inkml:brush>
  </inkml:definitions>
  <inkml:trace contextRef="#ctx0" brushRef="#br0">442 32 18898,'0'0'1815,"-14"-2"-561,9 1-1152,-10-2 112,0 1 0,0 0 0,0 1 1,-1 1-1,1 0 0,0 1 0,-30 6 0,27-1-102,1 0 0,0 2 0,0 0 0,0 1-1,1 1 1,1 0 0,-1 1 0,2 1 0,-24 24-1,29-26 184,0-1 0,1 1 0,0 1 0,1 0 0,1 0 0,0 0 0,0 1 0,1 0-1,0 0 1,1 0 0,0 1 0,1-1 0,1 1 0,-2 25 0,4-34-252,0 0 1,0-1-1,0 1 0,1-1 1,0 1-1,-1 0 0,1-1 1,1 1-1,-1-1 1,0 0-1,1 1 0,0-1 1,0 0-1,0 0 1,0 0-1,0 0 0,0 0 1,1 0-1,2 2 1,1-1 13,-1-1 1,1 1-1,0-1 1,-1 0-1,1-1 1,1 1 0,-1-1-1,0 0 1,0-1-1,8 2 1,7-1 126,-1-1-1,1 0 1,0-2 0,-1 0-1,1-2 1,21-4-1,-21 2-130,-1-1 0,0-1 0,-1 0 0,0-2 0,0 0 0,-1-1 0,0-1 0,23-18 0,-33 23-43,0-1 0,0 0 0,0-1 0,-1 0 0,0 0 0,0-1 0,-1 0 0,0 0 0,-1 0 0,0-1 0,0 0 0,-1 0 0,-1 0 0,1 0 0,-2 0 0,1-1 0,1-19 0,-4 24-92,-1 0 0,1 0 0,-1 0 0,0 1-1,-1-1 1,1 1 0,-1-1 0,0 1 0,0-1 0,-1 1 0,0 0 0,0 0 0,0 0-1,0 1 1,-1-1 0,1 1 0,-1 0 0,-1 0 0,1 0 0,0 0 0,-1 1 0,-7-5 0,2 2-451,-1 0 1,1 1-1,-1 1 1,-1-1 0,1 2-1,0-1 1,-1 2 0,0-1-1,-23 0 1,7 2-7631</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5.707"/>
    </inkml:context>
    <inkml:brush xml:id="br0">
      <inkml:brushProperty name="width" value="0.025" units="cm"/>
      <inkml:brushProperty name="height" value="0.025" units="cm"/>
    </inkml:brush>
  </inkml:definitions>
  <inkml:trace contextRef="#ctx0" brushRef="#br0">1 690 8520,'0'0'10421,"9"-1"-7790,0-1-2245,-1 0-1,1-1 0,-1 1 1,0-2-1,1 1 0,-1-1 1,-1 0-1,1-1 0,-1 0 1,8-6-1,78-72 2097,-61 51-1862,184-182 2112,-172 164-2370,-2-2-1,55-89 1,-89 127-350,0 0 1,11-30-1,-62 162-12,-5-3 0,-5-2 0,-86 135 0,121-221 0,8-13 0,1-1 0,1 1 0,0 1 0,1 0 0,0 0 0,-7 27 0,13-41-45,1 0 0,0 1 0,-1-1 0,1 0 0,0 0-1,-1 0 1,1 0 0,0 0 0,0 1 0,0-1 0,0 0 0,0 0 0,0 0 0,0 0 0,1 1 0,-1-1 0,0 0-1,1 0 1,-1 0 0,1 0 0,-1 0 0,1 0 0,-1 0 0,1 0 0,0 0 0,-1 0 0,1 0 0,0 0 0,0 0-1,0-1 1,0 1 0,0 0 0,0-1 0,0 1 0,0 0 0,0-1 0,0 1 0,0-1 0,0 0 0,0 1 0,0-1-1,0 0 1,1 0 0,-1 1 0,0-1 0,0 0 0,0 0 0,0 0 0,1-1 0,-1 1 0,0 0 0,0 0 0,0-1-1,2 0 1,6-1-1086,0 0 0,0-1-1,-1-1 1,1 1 0,14-10 0,37-27-9173</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6.189"/>
    </inkml:context>
    <inkml:brush xml:id="br0">
      <inkml:brushProperty name="width" value="0.025" units="cm"/>
      <inkml:brushProperty name="height" value="0.025" units="cm"/>
    </inkml:brush>
  </inkml:definitions>
  <inkml:trace contextRef="#ctx0" brushRef="#br0">165 40 18770,'-9'8'2119,"-20"20"14,0 2-1,2 0 1,-35 51 0,61-80-2109,0 0 1,0 0-1,1 0 1,-1 0-1,0 0 0,1 0 1,-1 0-1,0 1 1,1-1-1,0 0 0,-1 0 1,1 1-1,0-1 1,-1 0-1,1 1 1,0-1-1,0 0 0,0 0 1,0 1-1,1-1 1,-1 0-1,0 1 1,0-1-1,1 0 0,-1 1 1,1 1-1,1-3-11,-1 1 0,1 0 0,-1 0 0,1-1 0,-1 1 0,1 0 0,-1-1 0,1 0 0,-1 1 1,1-1-1,-1 0 0,1 0 0,0 0 0,-1 0 0,1 0 0,0 0 0,2-1 0,9-1-19,0-1 0,-1 0 0,1-1 0,11-6 1,116-69-1319,-140 79 1330,0 0 0,0 0 1,1 0-1,-1 0 0,0 0 1,0 0-1,1 0 0,-1 0 1,0 1-1,0-1 0,1 0 0,-1 0 1,0 0-1,0 0 0,0 0 1,1 0-1,-1 1 0,0-1 1,0 0-1,0 0 0,1 0 1,-1 1-1,0-1 0,0 0 0,0 0 1,0 1-1,0-1 0,0 0 1,0 0-1,1 1 0,-1-1 1,0 0-1,0 0 0,0 1 1,0-1-1,0 0 0,0 0 0,0 1 1,0-1-1,0 0 0,0 0 1,-1 1-1,1-1 0,0 0 1,0 0-1,0 1 0,0-1 1,0 0-1,-1 1 0,-1 17 272,2-17-247,-3 11 72,1 1 68,-1 0 0,2 0 0,0 0 0,0 0-1,2 16 1,-1-26-123,0-1 0,1 0 0,-1 1 0,1-1 0,-1 0-1,1 0 1,0 1 0,0-1 0,0 0 0,0 0 0,1 0 0,-1 0-1,1 0 1,-1 0 0,1-1 0,-1 1 0,1 0 0,0-1 0,0 1-1,0-1 1,0 0 0,0 1 0,0-1 0,0 0 0,0 0 0,0-1-1,1 1 1,-1 0 0,0-1 0,1 1 0,-1-1 0,0 0-1,1 0 1,-1 0 0,3 0 0,2-1-35,-1 0 1,1 0-1,-1 0 0,1-1 1,-1 0-1,0 0 0,0-1 1,0 0-1,0 0 0,-1 0 1,1-1-1,-1 0 1,0 0-1,0 0 0,0 0 1,0-1-1,-1 0 0,6-8 1,-7 9-12,0 1 1,-1 0-1,0-1 1,0 0 0,0 1-1,0-1 1,0 0-1,-1 0 1,1 0-1,-1 0 1,0 0 0,-1-1-1,1 1 1,-1 0-1,0 0 1,0 0-1,0-1 1,0 1 0,-1 0-1,0 0 1,1 0-1,-2 0 1,1-1 0,0 2-1,-1-1 1,0 0-1,0 0 1,0 0-1,-3-3 1,-66-71-3,71 77 0,0 1 0,0-1 0,0 1 0,0-1 0,0 1 0,0-1 0,1 1 0,-1 0 0,0-1 0,0 1 0,0-1 0,1 1 0,-1 0 0,0-1 0,1 1 0,-1 0 0,0-1 0,1 1 0,-1 0 0,0-1 0,1 1 0,-1 0 0,1 0 0,-1 0 0,1-1 0,-1 1 0,0 0 0,1 0 0,-1 0 0,1 0 0,-1 0 0,1 0 0,-1 0 0,1 0 0,-1 0 0,1 0 0,-1 0 0,1 0 0,-1 0 0,0 0 0,2 1 0,31-3 0,-25 2 0,19-1-272,57-6-2832,-79 6 2737,0 0 0,0 0 0,0 0 0,0-1 0,-1 0 0,1 0 0,0 0 0,-1-1 0,1 1 0,-1-1-1,0 0 1,0-1 0,5-4 0,6-15-6813</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6.514"/>
    </inkml:context>
    <inkml:brush xml:id="br0">
      <inkml:brushProperty name="width" value="0.025" units="cm"/>
      <inkml:brushProperty name="height" value="0.025" units="cm"/>
    </inkml:brush>
  </inkml:definitions>
  <inkml:trace contextRef="#ctx0" brushRef="#br0">0 1 16111,'0'0'12588,"62"5"-12460,-11 6-96,6-5-2946,-1-5-5414</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7.198"/>
    </inkml:context>
    <inkml:brush xml:id="br0">
      <inkml:brushProperty name="width" value="0.025" units="cm"/>
      <inkml:brushProperty name="height" value="0.025" units="cm"/>
    </inkml:brush>
  </inkml:definitions>
  <inkml:trace contextRef="#ctx0" brushRef="#br0">1 0 14638,'0'0'10431,"0"13"-9401,1-4-827,0 9 98,0 0 1,2 0-1,7 31 0,-9-45-282,0 0 0,0 0 0,0 0-1,1-1 1,0 1 0,0 0 0,0 0 0,0-1 0,0 1 0,1-1-1,0 0 1,-1 0 0,1 0 0,0 0 0,1 0 0,-1-1 0,0 1-1,1-1 1,-1 0 0,1 0 0,0 0 0,0 0 0,0-1 0,5 2-1,-1-2 55,-1 0-1,1-1 1,0 0-1,-1 0 1,1-1-1,0 0 1,-1 0-1,1 0 0,-1-1 1,0-1-1,0 1 1,11-6-1,0-2 273,0-1 1,-1-1-1,18-15 0,28-21 434,-62 48-763,-1-1 1,1 0-1,-1 1 1,1-1-1,-1 1 0,1-1 1,0 1-1,-1-1 0,1 1 1,0 0-1,-1-1 0,1 1 1,0 0-1,0-1 1,-1 1-1,1 0 0,0 0 1,0 0-1,-1-1 0,1 1 1,0 0-1,0 0 0,0 0 1,-1 0-1,1 1 1,0-1-1,0 0 0,0 0 1,-1 0-1,1 1 0,0-1 1,0 0-1,-1 1 0,1-1 1,0 1-1,-1-1 1,1 0-1,0 1 0,-1 0 1,1-1-1,-1 1 0,1-1 1,-1 1-1,1 0 0,-1-1 1,1 1-1,-1 0 1,0-1-1,1 1 0,-1 0 1,0 0-1,0 0 0,1 0 1,-1 52 381,-1-37-239,-2 11-31,2-21-115,0-1 1,1 1-1,-1-1 0,1 1 0,0 0 0,1-1 0,-1 1 0,3 6 0,-3-11-13,1-1 0,-1 1 0,1 0 0,0-1 0,0 1 0,-1-1 0,1 0 0,0 1 0,0-1 0,0 0 0,-1 1 0,1-1 0,0 0 0,0 0 0,0 0 0,0 0 0,0 0 0,-1 0 0,1 0 0,0 0 0,0 0 0,0 0 0,0 0 0,0 0 0,-1-1 0,1 1 0,0 0 0,0-1 0,1 0 0,24-10 0,37-35 0,9-5 0,-66 47 0,0 0 0,1 1 0,0 0 0,-1 0 0,1 1 0,0 0 0,0 0 0,15-2 0,-21 5 0,0-1 0,1 0 0,-1 1 0,0-1 0,0 1 0,0-1 0,0 1 0,0 0 0,0 0 0,0-1 0,0 1 0,0 0 0,0 0 0,0 0 0,0 0 0,0 0 0,-1 0 0,1 0 0,0 0 0,-1 0 0,1 0 0,-1 1 0,0-1 0,1 0 0,-1 0 0,0 0 0,1 1 0,-1-1 0,0 0 0,0 1 0,0-1 0,-1 2 0,2 56 0,-2-43 0,1-15-111,-1 1 0,1-1 1,0 1-1,0-1 0,0 1 0,0-1 0,0 1 0,0-1 1,0 1-1,0-1 0,1 1 0,-1-1 0,1 1 0,-1-1 1,1 0-1,-1 1 0,1-1 0,0 0 0,0 1 0,0-1 1,1 2-1,0-4-105,0 1 1,0-1-1,0 0 1,0 0-1,-1 0 1,1 0-1,0 0 1,-1-1-1,1 1 1,0 0-1,-1-1 1,0 1-1,1-1 1,-1 1-1,0-1 1,2-3-1,22-26-6115,31-53 0,-26 32-1554</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7.847"/>
    </inkml:context>
    <inkml:brush xml:id="br0">
      <inkml:brushProperty name="width" value="0.025" units="cm"/>
      <inkml:brushProperty name="height" value="0.025" units="cm"/>
    </inkml:brush>
  </inkml:definitions>
  <inkml:trace contextRef="#ctx0" brushRef="#br0">109 1 13549,'0'0'11221,"-5"14"-9918,0 1-1168,-59 185 3596,55-163-3024,0 0 0,3 1 0,-3 68 0,8-105-707,1 1 0,0-1 0,0 1 0,0-1 0,0 1 0,0-1 0,1 1 0,-1-1 0,0 1 0,1-1 0,-1 1 0,1-1 0,-1 1 0,1-1 0,0 0 0,0 1 0,-1-1 0,1 0 0,0 1 0,0-1 0,0 0 0,1 0 0,-1 0 0,0 0 0,0 0 0,0 0 0,1-1 0,-1 1 0,1 0 0,-1-1 0,0 1 0,1 0 0,1-1 0,0 0 0,-1 0 0,0 0 0,1 0 0,-1 0 0,0-1 0,1 1 0,-1-1 0,0 0 0,0 0 0,0 0 0,1 0 0,-1 0 0,0 0 0,0 0 0,-1-1 0,1 1 0,0-1 0,0 1 0,-1-1 0,1 0 0,2-3 0,3-5 0,-1-1 0,0 0 0,-1 0 0,0 0 0,0 0 0,-2-1 0,1 0 0,-1 0 0,-1 0 0,0 0 0,-1 0 0,0-15 0,-1 29-9,-1 1-1,1-1 1,0 1 0,1-1-1,-1 1 1,0-1 0,1 1-1,-1-1 1,1 1 0,0-1-1,0 1 1,0-1 0,0 0-1,0 1 1,0-1 0,1 0-1,-1 0 1,1 0 0,0 0-1,-1 0 1,1-1-1,0 1 1,0 0 0,0-1-1,0 1 1,0-1 0,1 0-1,-1 0 1,0 0 0,1 0-1,2 1 1,2 0 18,1 0 0,-1-1 0,0 0 1,1 0-1,-1-1 0,1 0 0,-1 0 0,1-1 0,-1 0 0,1 0 0,10-4 0,-15 5-2,0-1 0,0-1-1,0 1 1,0 0-1,0-1 1,0 0-1,-1 0 1,1 1-1,0-2 1,-1 1-1,0 0 1,1 0-1,-1-1 1,0 1 0,0-1-1,-1 0 1,1 1-1,0-1 1,-1 0-1,0 0 1,0 0-1,0 0 1,0 0-1,0-1 1,0 1-1,-1 0 1,1 0-1,-1-5 1,0 7-7,0 0 0,0 1 0,0-1 0,0 0 0,-1 1 0,1-1 0,0 0 0,0 1 0,0-1 0,-1 0 0,1 1 0,0-1 0,-1 0 0,1 1 0,0-1 0,-1 1 0,1-1 0,-1 1 0,1-1 0,-1 1 0,1-1 0,-1 1 0,1-1 0,-1 1 0,1 0 0,-1-1 0,0 1 0,1 0 0,-2-1 0,-25 1 0,23 1 0,0 0 0,0 0 0,0 1 0,0-1 0,0 1 0,0 0 0,0 0 0,1 0 0,-1 0 0,-5 6 0,7-6 0,0 0 0,0 0 0,0 1 0,0-1 0,1 1 0,-1 0 0,1-1 0,-1 1 0,1 0 0,0 0 0,0 0 0,1 0 0,-1 0 0,1 0 0,-1 0 0,1 0 0,0 0 0,0 0 0,0 0 0,1 3 0,0-4 0,0 0 0,1 0 0,-1 0 0,0 0 0,1 0 0,0 0 0,-1-1 0,1 1 0,0-1 0,0 1 0,0-1 0,0 1 0,0-1 0,0 0 0,0 0 0,0 0 0,1 0 0,-1-1 0,0 1 0,1 0 0,-1-1 0,0 0 0,1 1 0,-1-1 0,4-1 0,65 6 0,132-9 0,-202 4 0,0 0 0,0-1 0,-1 1 0,1 0 0,0 0 0,0-1 0,0 1 0,0 0 0,-1-1 0,1 1 0,0-1 0,0 1 0,-1-1 0,1 1 0,0-1 0,-1 1 0,1-1 0,-1 0 0,1 1 0,-1-1 0,1 0 0,-1 0 0,1 1 0,-1-1 0,0 0 0,1 0 0,-1 0 0,0 0 0,0 1 0,1-1 0,-1 0 0,0 0 0,0 0 0,0 0 0,0 0 0,0 0 0,0 1 0,-1-1 0,1 0 0,0 0 0,-1-1 0,-14-46 0,6 25 0,32 22-27,1 5-1021,52 9-5981,3-7-5916,-47-6 4398</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8.736"/>
    </inkml:context>
    <inkml:brush xml:id="br0">
      <inkml:brushProperty name="width" value="0.025" units="cm"/>
      <inkml:brushProperty name="height" value="0.025" units="cm"/>
    </inkml:brush>
  </inkml:definitions>
  <inkml:trace contextRef="#ctx0" brushRef="#br0">60 349 5669,'0'0'8152,"9"-6"-4949,3 1-2157,-8 3-594,0 0-1,0 0 0,0 0 0,-1 0 0,1-1 0,0 1 0,-1-1 0,0 0 0,6-6 0,-9 9-429,0 0-1,0 0 0,0 0 0,0 0 1,0-1-1,0 1 0,0 0 0,0 0 0,0 0 1,-1 0-1,1 0 0,0 0 0,0 0 1,0 0-1,0 0 0,0 0 0,0 0 1,0 0-1,0 0 0,0-1 0,0 1 1,0 0-1,0 0 0,0 0 0,0 0 0,0 0 1,0 0-1,-1 0 0,1 0 0,0 0 1,0-1-1,0 1 0,0 0 0,0 0 1,0 0-1,0 0 0,1 0 0,-1 0 1,0 0-1,0 0 0,0-1 0,0 1 0,0 0 1,0 0-1,0 0 0,0 0 0,0 0 1,0 0-1,0 0 0,0 0 0,0 0 1,0 0-1,0 0 0,0-1 0,1 1 1,-1 0-1,0 0 0,0 0 0,0 0 1,0 0-1,0 0 0,-13 5 1356,-17 11 147,23-11-1402,0 0 1,0 0 0,1 1 0,0-1 0,0 2-1,0-1 1,1 1 0,-1-1 0,2 1 0,-1 1-1,1-1 1,-6 14 0,10-20-102,0-1 0,0 1 0,0-1 1,0 1-1,0 0 0,0-1 0,0 1 0,0-1 1,0 1-1,0 0 0,0-1 0,0 1 0,1-1 0,-1 1 1,0-1-1,0 1 0,1-1 0,-1 1 0,0-1 1,1 1-1,-1-1 0,0 1 0,1-1 0,-1 1 0,1-1 1,-1 0-1,0 1 0,1-1 0,-1 0 0,1 1 1,-1-1-1,1 0 0,0 0 0,0 1 0,27 2 241,29-14-267,-47 6-38,1 0 0,-1-1-1,0 0 1,0 0 0,-1-1 0,0-1-1,9-8 1,-13 11 80,0 0 0,-1-1 0,1 1 0,-1-1-1,0 0 1,0 0 0,-1 0 0,0 0 0,0-1 0,0 0 0,-1 1 0,3-14 0,-6 20-32,1 0 0,0 0 1,0 1-1,0-1 0,-1 0 0,1 0 1,0 1-1,0-1 0,0 0 1,-1 0-1,1 0 0,0 1 1,-1-1-1,1 0 0,0 0 1,0 0-1,-1 0 0,1 0 1,0 0-1,-1 0 0,1 0 1,0 0-1,-1 0 0,1 0 0,0 0 1,0 0-1,-1 0 0,1 0 1,0 0-1,-1 0 0,1 0 1,0 0-1,-1 0 0,1 0 1,0 0-1,0-1 0,-1 1 1,1 0-1,0 0 0,0 0 0,-1-1 1,1 1-1,0 0 0,0 0 1,-1 0-1,1-1 0,0 1 1,0 0-1,0-1 0,0 1 1,0 0-1,-1 0 0,1-1 1,0 1-1,0 0 0,0-1 1,0 1-1,0 0 0,0-1 0,0 1 1,0 0-1,0 0 0,0-1 1,0 0-1,-19 22-46,14-10 93,-1-1 0,2 1 0,0 0 1,0 0-1,1 0 0,0 0 0,1 1 0,0-1 0,1 1 0,0 0 1,1-1-1,2 22 0,-2-31-10,1 1 0,0-1 1,0 0-1,0 0 0,0 1 0,0-1 1,0 0-1,0 0 0,1 0 0,-1-1 1,1 1-1,0 0 0,-1 0 1,1-1-1,0 1 0,0-1 0,0 0 1,0 1-1,0-1 0,0 0 0,1 0 1,-1 0-1,0-1 0,0 1 0,1 0 1,-1-1-1,0 1 0,1-1 0,-1 0 1,1 0-1,3 0 0,3-1 63,0 1-1,-1-1 1,1 0-1,-1-1 1,1 0 0,-1 0-1,15-7 1,2-4-101,0-1 0,0-2 0,-1 0 0,-1-2 0,-1 0 0,-1-1 0,0-2 0,-1 0 0,-2-1 0,0-1 0,-1-1 1,-2 0-1,0-1 0,-1 0 0,-2-2 0,13-37 0,-22 53-4,-1 0 0,0 0 0,-1-1 0,1-18 0,-2 30 0,0-1 0,0 0 0,0 0 0,0 1 0,0-1 0,0 0 0,0 1 0,0-1 0,0 0 0,-1 0 0,1 1 0,0-1 0,0 0 0,-1 1 0,1-1 0,0 0 0,-1 1 0,1-1 0,-1 1 0,1-1 0,-1 1 0,1-1 0,-1 1 0,1-1 0,-1 1 0,1-1 0,-1 1 0,0 0 0,1-1 0,-1 1 0,0 0 0,1-1 0,-1 1 0,0 0 0,1 0 0,-1 0 0,0 0 0,0 0 0,1 0 0,-1 0 0,0 0 0,1 0 0,-1 0 0,0 0 0,0 0 0,1 0 0,-1 0 0,0 1 0,1-1 0,-1 0 0,0 1 0,1-1 0,-1 0 0,0 1 0,1-1 0,-1 1 0,1-1 0,-1 2 0,-38 27 0,24-11 0,1 1 0,0 0 0,1 0 0,1 1 0,1 1 0,-10 27 0,15-34 0,1 1 0,0 0 0,1 0 0,1 0 0,1 1 0,0-1 0,1 1 0,0-1 0,1 1 0,4 22 0,-4-37 0,0 1 0,0-1 0,0 0 0,0 0 0,0 0 0,1 0 0,-1 1 0,0-1 0,1 0 0,-1 0 0,1 0 0,-1 0 0,1 0 0,-1 0 0,1 0 0,0 0 0,-1 0 0,1 0 0,0-1 0,0 1 0,0 0 0,0 0 0,0-1 0,0 1 0,0 0 0,0-1 0,0 1 0,0-1 0,0 0 0,0 1 0,0-1 0,0 0 0,0 1 0,1-1 0,-1 0 0,0 0 0,0 0 0,0 0 0,0 0 0,2-1 0,-1 1 0,0-1 0,0 0 0,0 0 0,0 0 0,0-1 0,-1 1 0,1 0 0,0-1 0,-1 1 0,1-1 0,-1 1 0,0-1 0,1 0 0,-1 1 0,0-1 0,0 0 0,0 0 0,0 0 0,-1 0 0,1 0 0,0 0 0,0-2 0,2-12 0,0 1 0,-1-1 0,-1 0 0,0 1 0,-1-1 0,-1 0 0,-5-30 0,5 45 0,1-1 0,0 1 0,-1 0 0,1 0 0,0 0 0,-1 0 0,1 0 0,-1 0 0,0 1 0,1-1 0,-1 0 0,0 0 0,1 0 0,-1 0 0,0 1 0,0-1 0,-1 0 0,-10 5 0,10-2 0,1 0 0,-1 0 0,1 0 0,0 0 0,-1 0 0,1 1 0,0-1 0,0 1 0,1-1 0,-1 0 0,0 1 0,1 3 0,-1 0 0,0-1 0,1 0 0,0 0 0,0 0 0,1 1 0,-1-1 0,1 0 0,0 0 0,1 0 0,-1 0 0,1 0 0,0 0 0,0 0 0,0-1 0,1 1 0,0-1 0,0 1 0,0-1 0,0 0 0,1 0 0,-1-1 0,1 1 0,0-1 0,0 1 0,1-1 0,-1-1 0,1 1 0,-1-1 0,1 1 0,0-1 0,0 0 0,0-1 0,8 2 0,-5-1 0,-1 0 0,1-1 0,-1-1 0,1 1 0,-1-1 0,1 0 0,0-1 0,-1 0 0,1 0 0,-1 0 0,0-1 0,1 0 0,-1-1 0,0 0 0,0 0 0,0 0 0,-1-1 0,10-6 0,-5 1 0,-2 0 0,1 0 0,-1 0 0,0-2 0,-1 1 0,0-1 0,-1 0 0,0 0 0,10-23 0,-30 103 0,13-67 0,-5 13 0,2 1 0,0-1 0,0 1 0,1-1 0,1 1 0,2 25 0,-1-40 3,0 0 0,1 0 0,-1 0 0,1 1 0,-1-1 0,1 0 0,-1 0 0,1 0 0,0 0 0,-1 0 0,1 0 0,0-1-1,0 1 1,0 0 0,0 0 0,0 0 0,0-1 0,0 1 0,0 0 0,0-1 0,0 1 0,0-1 0,0 0 0,0 1 0,0-1 0,0 0 0,1 1 0,-1-1 0,0 0 0,0 0 0,0 0 0,1 0 0,-1 0 0,0 0 0,0-1 0,0 1 0,1 0 0,-1-1-1,0 1 1,1-1 0,2 0-63,1 0-1,-1-1 0,0 1 1,0-1-1,1 0 0,-2 0 0,1-1 1,0 1-1,6-6 0,23-40-9334,-17 16 442</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9.079"/>
    </inkml:context>
    <inkml:brush xml:id="br0">
      <inkml:brushProperty name="width" value="0.025" units="cm"/>
      <inkml:brushProperty name="height" value="0.025" units="cm"/>
    </inkml:brush>
  </inkml:definitions>
  <inkml:trace contextRef="#ctx0" brushRef="#br0">13 0 8776,'0'0'21973,"-12"62"-23542,24-43-1666,3-5-1090,6-2-1985,-1-4-6502</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09.421"/>
    </inkml:context>
    <inkml:brush xml:id="br0">
      <inkml:brushProperty name="width" value="0.025" units="cm"/>
      <inkml:brushProperty name="height" value="0.025" units="cm"/>
    </inkml:brush>
  </inkml:definitions>
  <inkml:trace contextRef="#ctx0" brushRef="#br0">54 0 13997,'0'0'14355,"-6"10"-12999,1-3-1129,0 0-38,0-1 0,1 0 0,0 1 0,0 0 0,0 0 0,1 0 1,0 0-1,1 0 0,0 1 0,0 0 0,0-1 0,0 12 0,2-18-180,1 0-1,0 0 0,0 1 1,0-1-1,-1 0 1,1 0-1,0 0 0,0 0 1,0 0-1,1 0 0,-1-1 1,0 1-1,0 0 1,0-1-1,1 1 0,-1 0 1,0-1-1,1 1 0,-1-1 1,0 0-1,1 0 1,-1 1-1,0-1 0,1 0 1,-1 0-1,1 0 0,-1 0 1,2-1-1,45-2 123,-27-1-213,-1-1-1,0-1 1,0-1 0,25-13 0,-27 12 51,-1 0-1,1 2 1,0 0 0,1 0 0,33-4 0,-51 10 39,-1 0 1,1 0-1,0 1 0,-1-1 1,1 0-1,-1 0 0,1 0 0,-1 1 1,1-1-1,-1 0 0,1 0 0,-1 1 1,1-1-1,-1 0 0,1 1 1,-1-1-1,0 1 0,1-1 0,-1 0 1,0 1-1,1-1 0,-1 1 1,0-1-1,0 1 0,1-1 0,-1 1 1,0 0-1,0-1 0,0 1 0,0-1 1,0 1-1,1-1 0,-1 1 1,0-1-1,-1 2 0,1 32 192,-1-30-189,1 0 0,0-1 0,0 1 0,0 0 0,0 0 1,0-1-1,1 1 0,1 5 0,-1-8-252,1 0 1,-1 0-1,1 0 1,0 0-1,0 0 1,-1 0-1,1 0 1,0-1-1,0 1 1,0-1-1,0 1 0,-1-1 1,1 0-1,0 0 1,0 0-1,0 0 1,0 0-1,0 0 1,2-1-1,3 1-1477,20 0-6135</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0.075"/>
    </inkml:context>
    <inkml:brush xml:id="br0">
      <inkml:brushProperty name="width" value="0.025" units="cm"/>
      <inkml:brushProperty name="height" value="0.025" units="cm"/>
    </inkml:brush>
  </inkml:definitions>
  <inkml:trace contextRef="#ctx0" brushRef="#br0">192 368 14061,'0'0'4346,"-10"-3"-1752,5 0-2223,-1 1-1,0 0 0,0 0 1,0 0-1,0 1 1,0 0-1,0 0 1,0 0-1,-1 1 0,1 0 1,0 1-1,0-1 1,0 1-1,0 0 1,-1 0-1,1 1 0,-10 4 1,2 1 6,6-3-232,0 0-1,1 1 1,-1 0-1,-10 9 1,63-24-97,-22-1-29,-1-2 1,-1 0 0,0-2 0,0 0 0,-2-2 0,22-22-1,-41 39-14,1 0 0,-1-1 0,0 1 0,0 0 0,1-1 0,-1 1 0,0 0-1,0 0 1,1-1 0,-1 1 0,0 0 0,1 0 0,-1-1 0,0 1 0,1 0-1,-1 0 1,0 0 0,1 0 0,-1 0 0,1 0 0,-1-1 0,0 1 0,1 0-1,-1 0 1,1 0 0,-1 0 0,0 0 0,1 0 0,-1 1 0,0-1 0,1 0-1,-1 0 1,1 0 0,-1 0 0,0 0 0,1 1 0,-1-1 0,0 0 0,1 0-1,-1 1 1,7 20-4,-7 40-94,-1-49 156,-1 20-7,1-21-63,0 1 1,0-1-1,1 0 1,1 1-1,4 21 0,-5-30 40,1-1-1,0 0 0,0 0 1,0 0-1,0 0 0,0 0 1,0 0-1,1 0 0,-1 0 1,1-1-1,-1 1 0,1 0 1,0-1-1,0 1 0,-1-1 1,1 0-1,0 1 0,0-1 1,0 0-1,1 0 0,-1-1 1,0 1-1,0 0 0,0-1 1,1 1-1,-1-1 0,0 0 1,1 1-1,-1-1 0,0 0 1,0-1-1,1 1 0,-1 0 1,5-2-1,2 0 123,1 0 0,-1-1 1,0-1-1,0 0 0,0 0 1,0 0-1,-1-1 0,0-1 0,0 1 1,0-1-1,7-8 0,11-10-29,38-47-1,-41 42-67,-1-1 1,-2 0-1,17-36 1,-27 48-39,-2-1 1,0 0 0,-1-1 0,-1 0-1,-1 0 1,4-40 0,-8 58-21,-1 1 0,0-1 0,0 0 0,1 0 0,-1 1 0,-1-1 0,1 0 0,0 0 0,0 1 0,-1-1 0,1 0 0,-1 0 0,1 1 0,-1-1 0,0 1 0,-1-3 0,1 3 0,1 1 0,-1 0 0,1 0 0,-1-1 0,0 1 0,1 0 0,-1 0 0,0 0 0,1 0 0,-1-1 0,0 1 0,1 0 0,-1 0 0,0 0 0,1 1 0,-1-1 0,0 0 0,1 0 0,-1 0 0,0 0 0,1 1 0,-1-1 0,1 0 0,-1 0 0,0 1 0,1-1 0,-2 1 0,-5 5 0,1-1 0,-1 1 0,1 0 0,-11 13 0,14-14 0,-92 121 0,86-112 0,0 0 0,1 0 0,0 1 0,2 1 0,0-1 0,0 1 0,-4 21 0,10-35 0,-1 1 0,1 0 0,-1-1 0,1 1 0,0-1 0,0 1 0,0 0 0,0-1 0,0 1 0,1 0 0,-1-1 0,1 1 0,-1-1 0,1 1 0,0-1 0,0 1 0,1-1 0,-1 0 0,0 1 0,1-1 0,-1 0 0,1 0 0,0 0 0,0 0 0,-1 0 0,1 0 0,1-1 0,-1 1 0,4 2 0,4-1 0,-1 0 0,1 0 0,-1-1 0,1 0 0,0-1 0,16 1 0,127 0-2989</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0.789"/>
    </inkml:context>
    <inkml:brush xml:id="br0">
      <inkml:brushProperty name="width" value="0.025" units="cm"/>
      <inkml:brushProperty name="height" value="0.025" units="cm"/>
    </inkml:brush>
  </inkml:definitions>
  <inkml:trace contextRef="#ctx0" brushRef="#br0">48 177 12588,'0'0'14974,"0"-8"-14403,0 4-477,1 0-1,-1 1 0,1-1 0,-1 1 1,1-1-1,0 1 0,0-1 0,1 1 1,-1 0-1,1-1 0,-1 1 0,1 0 1,0 0-1,4-4 0,3-2 315,0-1 1,1 1-1,16-10 0,-17 12-154,-3 3-201,0-1 0,0 1 0,0-1 0,-1 0 1,0 0-1,1-1 0,-2 0 0,6-7 0,-10 13-55,0 0 0,0-1 0,0 1-1,0 0 1,0 0 0,0 0 0,0-1 0,0 1 0,0 0 0,0 0 0,0 0 0,0-1 0,0 1-1,0 0 1,0 0 0,0 0 0,0-1 0,0 1 0,-1 0 0,1 0 0,0 0 0,0 0 0,0-1-1,0 1 1,0 0 0,0 0 0,-1 0 0,1 0 0,0 0 0,0 0 0,0-1 0,0 1 0,-1 0 0,1 0-1,0 0 1,0 0 0,0 0 0,-1 0 0,1 0 0,0 0 0,0 0 0,0 0 0,-1 0 0,1 0-1,0 0 1,0 0 0,0 0 0,-1 0 0,1 0 0,0 0 0,0 0 0,0 0 0,-1 0 0,1 0-1,0 1 1,-14 2-62,1 3 90,0 2-1,0-1 0,1 2 0,1-1 0,-1 2 0,2 0 1,-1 0-1,1 1 0,1 0 0,0 0 0,0 1 0,1 0 0,-10 23 1,17-34-19,0 0 1,0 1-1,1-1 0,-1 0 1,0 1-1,1-1 1,-1 0-1,1 1 1,0-1-1,0 1 1,-1-1-1,1 1 0,0-1 1,0 0-1,0 1 1,0-1-1,1 1 1,-1-1-1,0 1 0,0-1 1,1 0-1,-1 1 1,1-1-1,0 1 1,-1-1-1,1 0 1,0 0-1,0 1 0,0-1 1,-1 0-1,1 0 1,0 0-1,1 0 1,-1 0-1,0 0 0,0 0 1,0-1-1,1 1 1,-1 0-1,0-1 1,1 1-1,-1-1 1,0 1-1,1-1 0,-1 1 1,1-1-1,-1 0 1,0 0-1,1 0 1,-1 0-1,1 0 1,-1 0-1,3-1 0,5 1 36,1-1-1,0 0 1,-1-1-1,1 0 1,-1-1-1,18-7 1,62-36-1229,-82 42 871,-1 0 1,0 0-1,1-1 1,-2 0 0,1 0-1,-1 0 1,0-1-1,0 0 1,0 0-1,-1 0 1,5-8 0,-5 0-7827,-3 1-6753</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1.273"/>
    </inkml:context>
    <inkml:brush xml:id="br0">
      <inkml:brushProperty name="width" value="0.025" units="cm"/>
      <inkml:brushProperty name="height" value="0.025" units="cm"/>
    </inkml:brush>
  </inkml:definitions>
  <inkml:trace contextRef="#ctx0" brushRef="#br0">44 0 20980,'0'0'11355,"1"14"-11003,-5 50-325,-2 0-1,-18 84 1,21-134-27,1-6 0,0-1 0,1 1 0,0 0 0,0 0 0,1 0 0,0-1 0,0 1 0,3 15 0,-2-22 0,-1 0 0,1 0 0,-1 0 0,1 0 0,0 0 0,-1-1 0,1 1 0,0 0 0,0 0 0,0-1 0,0 1 0,0-1 0,-1 1 0,1-1 0,0 1 0,0-1 0,0 0 0,0 1 0,0-1 0,1 0 0,-1 0 0,0 0 0,0 1 0,0-1 0,0 0 0,0-1 0,0 1 0,0 0 0,0 0 0,0 0 0,0-1 0,0 1 0,0 0 0,1-1 0,36-15 0,-11 0 0,-1-1 0,0-1 0,-2-2 0,41-40 0,-29 21 0,-1-2 0,29-46 0,-36 39 0,-39 67-3284,-19 23-9356,13-21-2730</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1.678"/>
    </inkml:context>
    <inkml:brush xml:id="br0">
      <inkml:brushProperty name="width" value="0.025" units="cm"/>
      <inkml:brushProperty name="height" value="0.025" units="cm"/>
    </inkml:brush>
  </inkml:definitions>
  <inkml:trace contextRef="#ctx0" brushRef="#br0">159 137 18610,'0'0'11712,"0"-10"-9886,0 5-1742,1-3-12,-1-1 0,0 1 0,-1 0 0,0 0 1,0 0-1,-5-14 0,5 20-71,0-1 0,0 1 0,0-1 0,-1 1 0,1 0 0,-1-1 0,0 1 1,1 0-1,-1 0 0,0 0 0,0 1 0,-1-1 0,1 0 0,0 1 0,-1-1 0,1 1 0,0 0 0,-1 0 0,0 0 0,1 0 0,-1 0 1,1 1-1,-1-1 0,0 1 0,0-1 0,1 1 0,-6 0 0,4 1-1,0-1 0,0 1 0,0 0 0,0 0 0,0 0 0,0 0 0,0 1 0,0 0 0,1-1 0,-1 1 0,1 1 0,-1-1 0,1 0 0,0 1 0,0 0 0,0 0 0,0 0 0,0 0 0,1 0 0,-4 6 0,5-8 0,-1 1 0,1 0 0,0 0 0,0 0 0,0 0 0,1 0 0,-1 0 0,0 0 0,1 1 0,-1-1 0,1 0 0,0 0 0,0 0 0,0 1 0,0-1 0,0 0 0,0 0 0,1 0 0,-1 0 0,1 1 0,-1-1 0,1 0 0,0 0 0,0 0 0,0 0 0,0 0 0,0 0 0,0-1 0,1 1 0,-1 0 0,0 0 0,1-1 0,0 1 0,-1-1 0,1 0 0,0 1 0,0-1 0,3 2 0,7 2 0,0 0 0,0 0 0,0-1 0,1-1 0,-1 0 0,1-1 0,0 0 0,0-1 0,0 0 0,15-2 0,-10 0 0,0-1 0,0 0 0,0-1 0,-1-1 0,1-1 0,29-12 0,-43 15 0,0 0 0,0 0 0,0 0 0,0 0 0,-1 0 0,1-1 0,-1 0 0,1 0 0,-1 0 0,0 0 0,0 0 0,-1-1 0,4-5 0,-5 7 0,0 0 0,0-1 0,-1 1 0,1-1 0,-1 1 0,0 0 0,0-1 0,0 1 0,0-1 0,0 1 0,-1-1 0,1 1 0,-1-1 0,1 1 0,-1 0 0,0-1 0,0 1 0,0 0 0,0 0 0,0 0 0,-1 0 0,1 0 0,-1 0 0,-2-3 0,0 0-501,-7-12-8672,14 13 3320,9 6 1468,6 3-3185</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2.051"/>
    </inkml:context>
    <inkml:brush xml:id="br0">
      <inkml:brushProperty name="width" value="0.025" units="cm"/>
      <inkml:brushProperty name="height" value="0.025" units="cm"/>
    </inkml:brush>
  </inkml:definitions>
  <inkml:trace contextRef="#ctx0" brushRef="#br0">173 1 13773,'0'0'10314,"-5"11"-10282,-4 11 365,1 1 0,2-1 1,0 1-1,2 0 0,0 1 1,-1 40-1,12 202 1573,-7-264-1915,0 0-1,0 0 1,0 0-1,0 1 1,0-1-1,0 0 1,-1 0 0,1 0-1,-1 0 1,0 0-1,1 0 1,-1 0-1,0 0 1,0-1 0,0 1-1,0 0 1,0 0-1,-1-1 1,1 1-1,-1-1 1,1 1 0,-1-1-1,1 1 1,-1-1-1,0 0 1,1 0-1,-1 0 1,0 0 0,0 0-1,0 0 1,0-1-1,0 1 1,0 0-1,0-1 1,-4 1 0,3-1 25,0 0 1,0-1-1,0 1 1,-1-1-1,1 1 1,0-1-1,0 0 1,0 0-1,0-1 1,0 1-1,0 0 1,1-1-1,-1 0 1,0 0-1,1 0 1,-1 0-1,1 0 1,0 0-1,-1-1 1,1 1-1,0-1 1,1 1-1,-3-4 1,1 0-81,0-1 0,0 1 0,0-1 0,1 0 0,0 0 0,0 0 0,1 0 0,0 0 0,0 0 0,0 0 0,1-1 0,0 1 0,1 0 0,0 0 0,0 0 0,0 0 0,1 0 0,0 0 0,0 0 0,1 0 0,0 1 0,0-1 0,1 1 0,-1 0 0,1 0 0,1 0 0,-1 0 0,1 1 0,7-7 0,31-19-1569,-18 15-1678,-2-1 0,0-2-1,31-32 1,-26 16-4840</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2.422"/>
    </inkml:context>
    <inkml:brush xml:id="br0">
      <inkml:brushProperty name="width" value="0.025" units="cm"/>
      <inkml:brushProperty name="height" value="0.025" units="cm"/>
    </inkml:brush>
  </inkml:definitions>
  <inkml:trace contextRef="#ctx0" brushRef="#br0">140 85 9449,'3'-9'2995,"0"1"-1917,9-29 1813,-8 7 4340,-26 69-2870,-11 36-3170,5 2-1,2 2 1,-19 104-1,42-166-1190,1-1 0,0 1 0,1 0 0,2 23 0,-1-39-50,0 0 0,0-1 0,0 1 0,0 0-1,0 0 1,0-1 0,1 1 0,-1 0 0,0 0 0,0-1 0,1 1 0,-1 0 0,0-1 0,1 1-1,-1-1 1,0 1 0,1 0 0,-1-1 0,1 1 0,0-1 0,-1 1 0,1-1 0,-1 1-1,1-1 1,0 1 0,-1-1 0,1 0 0,0 0 0,-1 1 0,1-1 0,0 0 0,-1 0 0,1 1-1,0-1 1,0 0 0,-1 0 0,1 0 0,0 0 0,0 0 0,-1 0 0,1 0 0,0-1-1,0 1 1,-1 0 0,1 0 0,0 0 0,-1-1 0,1 1 0,0 0 0,-1-1 0,1 1-1,-1-1 1,1 1 0,0-1 0,-1 1 0,2-2 0,2 0-659,-1-1 0,1 0 1,0 0-1,-1 0 0,0-1 0,1 1 0,-1-1 0,2-3 1,9-23-7321</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2.785"/>
    </inkml:context>
    <inkml:brush xml:id="br0">
      <inkml:brushProperty name="width" value="0.025" units="cm"/>
      <inkml:brushProperty name="height" value="0.025" units="cm"/>
    </inkml:brush>
  </inkml:definitions>
  <inkml:trace contextRef="#ctx0" brushRef="#br0">0 115 2402,'0'0'22651,"3"8"-20622,-3-6-1887,1 1-1,0-1 1,0 1 0,0-1 0,0 0 0,1 1 0,-1-1 0,1 0 0,-1 0 0,1 0 0,0 0 0,-1 0-1,1 0 1,0-1 0,4 3 0,-3-3-22,0 0 0,-1 0 0,1 0 0,0 0 0,0-1-1,0 0 1,0 1 0,0-1 0,0 0 0,0-1 0,0 1 0,0 0 0,0-1 0,0 0-1,-1 1 1,1-1 0,0 0 0,2-2 0,2 0-51,0 0 0,0-1 1,-1 0-1,0 0 0,0-1 1,0 0-1,0 0 0,-1 0 0,10-12 1,-13 14-48,1 0 0,-1-1 0,1 1 0,-1-1 1,0 0-1,-1 1 0,1-1 0,-1 0 1,1 0-1,-1 0 0,0 0 0,0 0 0,-1-1 1,0 1-1,1 0 0,-1 0 0,0 0 1,-1 0-1,0-6 0,0 9-22,1 0 0,-1 0 0,1 0 0,-1 0 0,1 0 0,-1 0 0,0 0 0,1 0 0,-1 0 0,0 0 0,0 0 0,0 1 0,1-1 0,-1 0 0,0 1 0,0-1 0,0 0 0,0 1 0,0-1 0,0 1 0,-1 0 0,1-1 0,0 1 0,0 0 0,0 0 0,0-1 0,0 1 0,-1 0 0,1 0 0,0 0 0,0 1 0,0-1 0,0 0 0,0 0 0,-1 1 0,1-1 0,0 0 0,0 1 0,0-1 0,0 1 0,0-1 0,0 1 0,0 0 0,-1 1 0,-4 1 0,1 0 0,0 1 0,0 0 0,0-1 0,0 2 0,1-1 0,-5 6 0,2-1 0,0 1 0,1 0 0,0 1 0,1-1 0,0 1 0,1 0 0,0 0 0,1 0 0,0 1 0,1-1 0,0 1 0,1 0 0,0 17 0,1-26 0,0-1 0,0 0 0,1 0 0,-1 0 0,1 0 0,0 0 0,0 0 0,0 0 0,0 0 0,0 0 0,0 0 0,0 0 0,1 0 0,-1-1 0,0 1 0,1 0 0,0-1 0,-1 0 0,1 1 0,0-1 0,0 0 0,0 0 0,0 0 0,0 0 0,0 0 0,0 0 0,0-1 0,0 1 0,0 0 0,0-1 0,0 0 0,1 0 0,-1 0 0,0 0 0,0 0 0,0 0 0,1 0 0,1-1 0,5 0 0,0 0 0,0-1 0,0 0 0,-1 0 0,1-1 0,-1 0 0,1 0 0,9-7 0,7-7 0,0-2 0,-2-1 0,-1-1 0,0-1 0,-2-1 0,0 0 0,16-27 0,-44 67 0,0 1 0,1 1 0,2 0 0,0 0 0,0 0 0,-2 35 0,7-51 0,0 0 0,0 0 0,0 0 0,1 0 0,-1 0 0,1 0 0,-1 0 0,1 0 0,0 0 0,1 0 0,-1-1 0,0 1 0,1 0 0,-1-1 0,4 5 0,-4-6 0,0 0 0,1 0 0,-1 0 0,1 0 0,-1 0 0,1 0 0,-1 0 0,1-1 0,0 1 0,-1 0 0,1-1 0,0 0 0,-1 1 0,1-1 0,0 0 0,0 0 0,0 0 0,-1 0 0,1 0 0,0 0 0,0 0 0,-1-1 0,1 1 0,0-1 0,-1 1 0,1-1 0,0 1 0,2-3 0,0 1-191,-1 0 1,1-1-1,-1 1 0,0-1 0,0 0 1,0 0-1,-1 0 0,1 0 0,0 0 1,-1-1-1,2-3 0,20-43-5629,-13 14-2214</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3.145"/>
    </inkml:context>
    <inkml:brush xml:id="br0">
      <inkml:brushProperty name="width" value="0.025" units="cm"/>
      <inkml:brushProperty name="height" value="0.025" units="cm"/>
    </inkml:brush>
  </inkml:definitions>
  <inkml:trace contextRef="#ctx0" brushRef="#br0">11 0 5894,'0'0'20051,"-10"57"-19571,19-30-288,5 2-96,3-2-1249,4 0-1537,5-5-1442,-2-4-1762,1-4-1857,3-5 7559</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3.502"/>
    </inkml:context>
    <inkml:brush xml:id="br0">
      <inkml:brushProperty name="width" value="0.025" units="cm"/>
      <inkml:brushProperty name="height" value="0.025" units="cm"/>
    </inkml:brush>
  </inkml:definitions>
  <inkml:trace contextRef="#ctx0" brushRef="#br0">129 238 8232,'0'0'17723,"-10"1"-16522,4-1-1090,1 1 0,-1 1 0,1-1 0,0 1 0,0-1 0,0 2 0,0-1 0,0 0 0,0 1 0,0 0-1,1 0 1,-1 0 0,1 1 0,0 0 0,0 0 0,1 0 0,-1 0 0,1 0 0,0 1 0,0-1 0,0 1 0,0 0 0,1 0-1,0 0 1,0 0 0,-2 8 0,3-9-43,-1 0 0,1 1 0,0-1 0,0 1 0,0-1 0,0 1 0,1-1-1,0 1 1,0-1 0,0 1 0,1 0 0,-1-1 0,1 1 0,3 7 0,-3-10-53,0 0 1,1 0 0,0-1-1,0 1 1,-1 0 0,1-1-1,0 1 1,0-1 0,0 1-1,1-1 1,-1 0 0,0 0-1,0 0 1,1 0 0,-1 0-1,0-1 1,1 1 0,-1-1 0,1 1-1,-1-1 1,1 0 0,-1 0-1,1 0 1,-1 0 0,1-1-1,-1 1 1,5-2 0,2 0 1,0-1 1,0 0 0,0 0-1,-1-1 1,1 0 0,-1 0 0,0-1-1,0 0 1,-1-1 0,0 0-1,0 0 1,0 0 0,7-9 0,3-4 90,-2-1 1,0 0 0,22-40 0,-26 40-56,0-1-1,-2 0 1,0 0 0,-2-1 0,0 0 0,-1-1-1,-1 0 1,2-27 0,-7 50-53,0-1 0,0 0 0,0 1 0,0-1 0,1 1 0,-1-1 0,0 1 0,0-1 0,0 0 0,0 1 0,0-1 0,0 1 0,0-1 0,-1 0 0,1 1 0,0-1 0,0 1 0,0-1 0,-1 1 0,1-1 0,0 1 0,0-1 0,-1 1 0,1-1 0,0 1 0,-1-1 0,1 1 0,-1-1 0,1 1 0,-1 0 0,1-1 0,-1 1 0,1 0 0,-1-1 0,0 1 0,-17 13 0,-15 33 0,19-21 0,1 1 0,-18 51 0,27-65 0,1 1 0,0-1 0,1 1 0,0-1 0,1 1 0,0 0 0,1 0 0,1 0 0,1 13 0,0-23-290,-1 1 0,0 0 0,1-1 0,0 1 0,0-1 0,0 0 0,0 1 0,0-1 0,1 0-1,0 0 1,-1-1 0,1 1 0,0 0 0,0-1 0,1 0 0,-1 0 0,6 4 0,-6-5-75,-1 0 0,1 1 0,0-1-1,0 0 1,-1 0 0,1 0 0,0-1 0,0 1 0,0-1 0,0 1-1,0-1 1,0 0 0,0 0 0,-1-1 0,1 1 0,0 0 0,0-1-1,0 0 1,0 0 0,0 1 0,-1-2 0,1 1 0,0 0 0,3-3-1,8-11-8474</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3.845"/>
    </inkml:context>
    <inkml:brush xml:id="br0">
      <inkml:brushProperty name="width" value="0.025" units="cm"/>
      <inkml:brushProperty name="height" value="0.025" units="cm"/>
    </inkml:brush>
  </inkml:definitions>
  <inkml:trace contextRef="#ctx0" brushRef="#br0">1 113 18738,'0'0'10468,"9"-1"-8525,19 0-1538,0-2-1,38-9 1,-53 10-360,0-2-1,0 0 1,0-1 0,-1 0 0,0 0 0,0-2 0,0 1 0,10-9 0,-21 14-45,1 0 0,-1 1 0,0-1 0,0 0 0,0 0 0,0 0 0,0 0 0,0 0 0,0 0 0,0 0 0,-1 0 0,1 0 0,0 0 0,-1 0 0,1-1 0,0 1 0,-1 0 0,0 0 0,1-1 0,-1 1 0,0 0 0,0-1 0,1-1 0,-2 2 0,0 0 0,1 0 0,-1 0 0,0 0 0,0 0 0,0 1 0,0-1 0,1 0 0,-1 0 0,0 1 0,0-1 0,-1 1 0,1-1 0,0 1 0,0-1 0,0 1 0,0 0 0,0 0 0,0-1 0,-3 1 0,-4-1 0,0 0 0,-1 1 0,0 0 0,1 1 0,-1-1 0,-11 4 0,8 0 0,-1 1 0,1 1 0,1 0 0,-1 1 0,1 0 0,0 1 0,1 0 0,-1 0 0,2 1 0,-11 12 0,16-17 0,0 0 0,0 1 0,0 0 0,0 0 0,1 0 0,-1 0 0,2 1 0,-1-1 0,0 1 0,1 0 0,0-1 0,0 1 0,1 0 0,0 0 0,0 0 0,0 1 0,1-1 0,0 0 0,0 0 0,0 0 0,1 0 0,0 0 0,0 0 0,3 7 0,-1-8 12,0 0 0,1 0 0,0 0-1,0 0 1,1 0 0,-1-1 0,1 0 0,0 0 0,0 0 0,0-1-1,1 1 1,-1-1 0,1 0 0,0-1 0,0 0 0,0 0 0,6 2 0,8 1-279,1 0 0,0-1 0,39 2 0,-13-6-6027,-2-3-8947</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4.598"/>
    </inkml:context>
    <inkml:brush xml:id="br0">
      <inkml:brushProperty name="width" value="0.025" units="cm"/>
      <inkml:brushProperty name="height" value="0.025" units="cm"/>
    </inkml:brush>
  </inkml:definitions>
  <inkml:trace contextRef="#ctx0" brushRef="#br0">16 1 17617,'0'0'6149,"-16"49"-4515,44-40 128,16-3-129,15-3-768,13-3-481,7 0-255,3 0-65,-4 0-64,-10-2-1218,-12-3-1953,-14-3-1217,-12-7-2018</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4.950"/>
    </inkml:context>
    <inkml:brush xml:id="br0">
      <inkml:brushProperty name="width" value="0.025" units="cm"/>
      <inkml:brushProperty name="height" value="0.025" units="cm"/>
    </inkml:brush>
  </inkml:definitions>
  <inkml:trace contextRef="#ctx0" brushRef="#br0">71 1 15407,'0'0'7505,"4"9"-5818,-1-2-1421,1 0-1,0 0 0,0-1 1,1 1-1,-1-1 1,1 0-1,1 0 0,-1-1 1,1 0-1,0 0 1,1 0-1,-1 0 0,10 4 1,19 11 200,-20-12-643,1 0 1,-1 2-1,-1 0 1,0 0-1,22 22 1,-33-29 140,-1 0 0,1 0 0,-1 0-1,0 0 1,0 1 0,0-1 0,-1 1 0,1 0 0,-1-1-1,0 1 1,0 0 0,0 0 0,0 0 0,-1 0 0,0 0 0,1 0-1,-1 0 1,-1 0 0,1 0 0,-1-1 0,1 1 0,-1 0-1,0 0 1,-1 0 0,1 0 0,0-1 0,-1 1 0,0-1 0,0 1-1,-5 5 1,-21 31 2,-2-2 0,-1 0-1,-46 40 1,-4-5-3203,23-25-2085</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8.397"/>
    </inkml:context>
    <inkml:brush xml:id="br0">
      <inkml:brushProperty name="width" value="0.025" units="cm"/>
      <inkml:brushProperty name="height" value="0.025" units="cm"/>
    </inkml:brush>
  </inkml:definitions>
  <inkml:trace contextRef="#ctx0" brushRef="#br0">44 1 13677,'0'0'11723,"45"72"-9353,-39-27-896,-6 6-834,0 5-480,-3 4-63,-6-2-65,0 1-129,0-7-543,1-5-802,-1-11-1152,-3-10-1154,-3-12-1985,-5-14-5638</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8.881"/>
    </inkml:context>
    <inkml:brush xml:id="br0">
      <inkml:brushProperty name="width" value="0.025" units="cm"/>
      <inkml:brushProperty name="height" value="0.025" units="cm"/>
    </inkml:brush>
  </inkml:definitions>
  <inkml:trace contextRef="#ctx0" brushRef="#br0">1 52 17521,'9'-7'2258,"-7"5"-2083,3-3 154,0 1-1,1 0 0,-1 0 0,1 1 0,0-1 0,-1 1 0,1 0 1,1 1-1,-1 0 0,0 0 0,1 0 0,11-1 0,3 2 432,0 1 0,-1 1 0,1 0 0,0 2 0,-1 1 0,24 6 0,-26-4-592,1 1 0,-1 0 1,-1 1-1,1 1 0,-2 1 0,29 21 0,-42-29-162,1 1-1,-1 0 0,1 0 1,-1 0-1,0 0 1,0 0-1,0 1 1,-1 0-1,1-1 1,-1 1-1,0 0 1,0 0-1,0 0 1,-1 0-1,1 1 1,-1-1-1,0 0 0,0 1 1,-1-1-1,1 1 1,-1 6-1,-1-6 15,0-1-1,0 1 0,-1 0 1,0-1-1,0 1 0,0-1 1,0 0-1,-1 1 0,1-1 1,-1 0-1,0-1 0,0 1 1,-1 0-1,1-1 0,-1 0 1,0 0-1,0 0 1,0 0-1,-4 2 0,-14 7 140,0-1-1,-31 11 0,63-22-449,1 1-1,0 0 0,0 0 1,-1 1-1,1 0 1,-1 1-1,16 6 0,-17-6 267,1 1-1,-1 0 0,0 0 0,0 1 0,0 0 0,0 1 1,-1 0-1,0 0 0,0 1 0,-1 0 0,0 0 0,0 1 1,11 15-1,-15-17 81,1 1 0,-1-1 1,0 1-1,-1 0 1,0-1-1,0 1 0,0 0 1,-1 0-1,0 1 0,0-1 1,-1 0-1,0 0 0,0 0 1,-1 0-1,1 1 0,-2-1 1,1 0-1,-1 0 1,0-1-1,-5 12 0,1-5 37,-1-1 0,-1 0 0,1-1 0,-2 0 0,0 0 0,0-1 0,-1 0 0,0 0 0,0-1 0,-1-1 0,-1 0 0,1 0 0,-1-1 0,-1-1 0,-20 9 0,9-6 49,-1 0 0,0-2 0,0-1 0,-1-1 0,0-1 0,0-1 0,-36-1 0,58-2-179,1-1 0,-1 1 0,0-1 0,1 1 0,0-1 0,-1 0 1,1 0-1,-1-1 0,1 1 0,0-1 0,0 0 0,0 0 0,0 0 0,0 0 0,0 0 0,0 0 0,1-1 0,-1 0 0,1 1 1,0-1-1,0 0 0,0 0 0,0 0 0,0 0 0,1 0 0,-1-1 0,1 1 0,0-1 0,0 1 0,0-1 0,1 1 0,-1-1 0,1 1 1,-1-1-1,2-4 0,-2 2-170,1 0 1,0 0 0,1 0 0,0 0-1,0 0 1,0 0 0,0 1 0,1-1 0,0 0-1,0 1 1,1-1 0,0 1 0,0 0-1,0 0 1,0 0 0,1 0 0,-1 0-1,1 1 1,1 0 0,7-7 0,15-1-7507,2 4-3711</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9.503"/>
    </inkml:context>
    <inkml:brush xml:id="br0">
      <inkml:brushProperty name="width" value="0.025" units="cm"/>
      <inkml:brushProperty name="height" value="0.025" units="cm"/>
    </inkml:brush>
  </inkml:definitions>
  <inkml:trace contextRef="#ctx0" brushRef="#br0">1 758 12332,'0'0'4649,"11"-11"-2305,221-235 6835,-150 146-8183,-5-4-1,71-123 1,-110 157 173,-54 148-1062,-6 3-107,3 2 0,4 0 0,4 1 0,-1 128 0,18-167-1086,-6-43 974,0-1 1,0 1-1,1-1 1,-1 0-1,1 1 1,-1-1 0,1 1-1,-1-1 1,1 0-1,0 0 1,0 1-1,0-1 1,0 0 0,0 0-1,0 0 1,0 0-1,0 0 1,0 0-1,0 0 1,0 0-1,1-1 1,-1 1 0,0 0-1,1-1 1,-1 1-1,0-1 1,3 1-1,-8-12-10810,-9-4 2829</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19.846"/>
    </inkml:context>
    <inkml:brush xml:id="br0">
      <inkml:brushProperty name="width" value="0.025" units="cm"/>
      <inkml:brushProperty name="height" value="0.025" units="cm"/>
    </inkml:brush>
  </inkml:definitions>
  <inkml:trace contextRef="#ctx0" brushRef="#br0">28 62 15855,'0'0'11050,"-28"-49"-8327,33 44-833,16 1-865,6 2-801,9 2-224,3 0 0,7 0 0,0 0 0,-4 0-1057,-4 0-5413,-2-1-10250</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2.508"/>
    </inkml:context>
    <inkml:brush xml:id="br0">
      <inkml:brushProperty name="width" value="0.025" units="cm"/>
      <inkml:brushProperty name="height" value="0.025" units="cm"/>
    </inkml:brush>
  </inkml:definitions>
  <inkml:trace contextRef="#ctx0" brushRef="#br0">1 720 10442,'0'0'14648,"8"0"-13035,-2-1-1446,0-1 1,0 1-1,0-1 1,0-1-1,-1 1 1,1-1-1,0 0 1,-1 0-1,0 0 1,0-1-1,0 0 1,0 0-1,-1 0 1,6-7-1,15-17 113,27-39 0,-22 27-160,129-176 36,-133 175-111,-2-1 0,-2 0 0,26-71 0,-44 100-27,0 1-1,-1-1 0,3-21 1,-9 26 7,-5 14-44,-7 17-35,-12 30 189,3 2 0,-18 59 0,4-10 426,-4 0-233,10-30-23,4 1 0,2 2 0,-17 92 0,40-152-620,1 0 0,0 0-1,2 1 1,1 19 0,-1-35 215,1 1 0,-1 0 1,1 0-1,-1 0 0,1-1 1,0 1-1,0 0 0,0-1 0,1 1 1,-1-1-1,1 1 0,-1-1 1,1 1-1,3 2 0,-4-4 36,1 0-1,0 0 1,0 0-1,0 0 1,-1-1 0,1 1-1,0-1 1,0 1-1,0-1 1,0 0 0,0 1-1,0-1 1,0 0-1,0 0 1,0-1 0,0 1-1,0 0 1,0-1-1,0 1 1,0-1 0,0 0-1,-1 1 1,5-3-1,-1 0-692,0-1 0,1 0 0,-1 0 0,-1-1-1,1 1 1,-1-1 0,1 0 0,-1 0 0,-1 0 0,1-1 0,2-5-1,23-40-7030</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3.025"/>
    </inkml:context>
    <inkml:brush xml:id="br0">
      <inkml:brushProperty name="width" value="0.025" units="cm"/>
      <inkml:brushProperty name="height" value="0.025" units="cm"/>
    </inkml:brush>
  </inkml:definitions>
  <inkml:trace contextRef="#ctx0" brushRef="#br0">80 65 14958,'0'0'2146,"-7"11"-1148,-41 72 1279,44-74-1916,0 0 1,0 0-1,1 1 0,1-1 0,-1 1 0,1 0 0,1 0 0,0 0 1,0 11-1,2-19-317,-1 0 0,1 0 0,-1-1 0,1 1 0,0 0 0,-1 0 1,1 0-1,0-1 0,0 1 0,0 0 0,1-1 0,-1 1 0,0-1 1,1 1-1,-1-1 0,0 0 0,1 1 0,0-1 0,-1 0 0,1 0 0,0 0 1,-1 0-1,1-1 0,0 1 0,0 0 0,0-1 0,0 1 0,0-1 1,0 0-1,0 0 0,0 0 0,0 1 0,0-2 0,0 1 0,0 0 0,2-1 1,5 1 21,0-1 1,-1-1 0,1 1 0,-1-2 0,1 1-1,-1-1 1,9-4 0,-7 2-20,1-2-1,-1 1 1,0-1 0,0-1-1,0 0 1,-1 0-1,-1-1 1,0 0 0,0 0-1,0-1 1,-1 0 0,-1 0-1,0-1 1,6-13-1,-49 99 1374,32-60-1136,0 0-1,2 0 1,0 0 0,1 1-1,0-1 1,1 0-1,1 1 1,1 16-1,0-30-250,-1 0 0,1 0 0,0 0 0,-1-1 0,1 1 1,0 0-1,0 0 0,0-1 0,0 1 0,1 0 0,-1-1 0,0 1 0,1-1 0,-1 0 0,1 1 0,0-1 0,-1 0 0,1 0 0,0 0 0,-1 0 0,1 0 0,0-1 1,0 1-1,0 0 0,0-1 0,0 1 0,0-1 0,0 0 0,0 0 0,0 0 0,0 0 0,0 0 0,0 0 0,3-1 0,4 0 79,-1 0-1,1 0 1,-1-1-1,0 0 1,1-1-1,14-6 1,-8 1-112,-1 0 0,1 0 0,-1-2 0,0 0 0,-1 0 0,-1-1 0,1-1 0,16-20 0,-28 30 0,0 1 0,-1 0 0,1 0 0,0 0 0,-1 0 0,1-1 0,-1 1 0,1 0 0,-1 0 0,0-1 0,1 1 0,-1 0 0,0-1 0,0 1 0,0 0 0,0-1 0,0 1 0,0-1 0,0 1 0,-1 0 0,1-1 0,0 1 0,-1 0 0,0-2 0,0 1 0,-1 0 0,1 1 0,-1-1 0,0 1 0,1-1 0,-1 1 0,0-1 0,0 1 0,0 0 0,0 0 0,0 0 0,0 0 0,-4-1 0,-10-2 0,-1 0 0,0 1 0,-24-1 0,17 2 0,22 2 0,0 0 0,1-1 0,-1 1 0,0 0 0,0-1 0,1 1 0,-1-1 0,0 1 0,1-1 0,-1 0 0,1 0 0,-1 0 0,1 0 0,-3-2 0,4 3 0,0-1 0,0 1 0,0 0 0,0-1 0,-1 1 0,1-1 0,0 1 0,0-1 0,0 1 0,1-1 0,-1 1 0,0-1 0,0 1 0,0-1 0,0 1 0,0-1 0,1 1 0,-1-1 0,0 1 0,0 0 0,1-1 0,-1 1 0,0-1 0,0 1 0,1 0 0,-1-1 0,1 1 0,-1 0 0,0-1 0,1 1 0,0 0 0,47-25 0,41-2-180,-64 21-177,-1-1 0,1-2 0,-2 0 0,40-21 0,-61 28-112,0 1 0,0 0 0,0-1 0,0 1-1,0-1 1,0 0 0,-1 1 0,1-1-1,-1 0 1,0 0 0,1 0 0,-1 0-1,0 0 1,0-1 0,0 1 0,0 0-1,-1 0 1,1-1 0,0-2 0,0-25-8489</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3.367"/>
    </inkml:context>
    <inkml:brush xml:id="br0">
      <inkml:brushProperty name="width" value="0.025" units="cm"/>
      <inkml:brushProperty name="height" value="0.025" units="cm"/>
    </inkml:brush>
  </inkml:definitions>
  <inkml:trace contextRef="#ctx0" brushRef="#br0">1 0 16752,'0'0'7783,"68"19"-7655,-20-12-704,1-5-3908,-2-2-7400</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3.774"/>
    </inkml:context>
    <inkml:brush xml:id="br0">
      <inkml:brushProperty name="width" value="0.025" units="cm"/>
      <inkml:brushProperty name="height" value="0.025" units="cm"/>
    </inkml:brush>
  </inkml:definitions>
  <inkml:trace contextRef="#ctx0" brushRef="#br0">60 1 16239,'0'0'8568,"7"9"-7169,-3-2-1249,1 1 0,-1-1-1,-1 1 1,1 0 0,-2 0 0,1 0 0,-1 0-1,0 0 1,0 1 0,-1-1 0,0 1-1,-1-1 1,0 0 0,0 1 0,-1-1-1,0 1 1,-2 9 0,-8 27 207,-22 63 1,21-76-202,2 0 0,1 1 0,2 1 0,-5 43 0,12-75-193,-1 0 1,1 0 0,0 1-1,0-1 1,0 0-1,0 0 1,1 0 0,-1 0-1,0 0 1,1 0 0,0 0-1,-1 0 1,1 0-1,0 0 1,0 0 0,0 0-1,0 0 1,1 0 0,-1-1-1,0 1 1,1 0-1,-1-1 1,1 1 0,0-1-1,-1 0 1,3 2-1,0-2-119,1 1-1,-1-1 0,0 0 0,1-1 0,-1 1 0,0-1 0,1 0 1,-1 0-1,1 0 0,-1 0 0,0-1 0,7-1 0,2-2-1082,1-1 0,-1 0 0,0-1 0,0-1 0,0 0 0,-1 0 0,0-1 0,-1-1 0,16-15 0,18-17-7052</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4.565"/>
    </inkml:context>
    <inkml:brush xml:id="br0">
      <inkml:brushProperty name="width" value="0.025" units="cm"/>
      <inkml:brushProperty name="height" value="0.025" units="cm"/>
    </inkml:brush>
  </inkml:definitions>
  <inkml:trace contextRef="#ctx0" brushRef="#br0">127 176 13837,'0'0'3411,"-9"2"-608,3 0-2493,-1 0 1,1 0-1,0 1 0,0 0 1,1 0-1,-1 0 0,1 1 1,-1 0-1,1 0 1,0 0-1,1 1 0,-1 0 1,1 0-1,0 0 0,0 0 1,0 1-1,1-1 0,0 1 1,0 0-1,0 0 0,-1 7 1,1-6-42,0 1 0,1 0 0,0 0 1,1 0-1,0 0 0,0 13 0,1-20-242,0 1-1,0 0 1,0 0 0,0-1-1,0 1 1,1 0-1,-1 0 1,1-1-1,-1 1 1,1 0-1,-1-1 1,1 1-1,0 0 1,0-1-1,0 1 1,0-1-1,0 0 1,0 1 0,1-1-1,-1 0 1,0 0-1,1 1 1,-1-1-1,1 0 1,-1 0-1,1-1 1,-1 1-1,1 0 1,0 0-1,-1-1 1,1 1-1,0-1 1,0 0 0,2 1-1,4 0 4,0-1 0,1 0 0,-1-1 0,0 0 0,0 0 1,-1 0-1,1-1 0,0 0 0,0-1 0,-1 0 0,12-6 0,1-3-8,-1 0-1,30-26 1,-14 10-80,-35 28 52,0 0 0,1 0-1,-1 0 1,1 0-1,-1 0 1,0 0-1,1 0 1,-1 1-1,0-1 1,1 0-1,-1 0 1,1 0 0,-1 0-1,0 1 1,0-1-1,1 0 1,-1 0-1,0 1 1,1-1-1,-1 0 1,0 1 0,0-1-1,1 0 1,-1 1-1,0-1 1,0 0-1,0 1 1,0-1-1,1 0 1,-1 1-1,0-1 1,0 0 0,0 1-1,0-1 1,0 1-1,0-1 1,0 0-1,0 1 1,0-1-1,0 1 1,6 33 26,1-3-53,-6-28-129,0 0 1,0-1-1,1 1 1,-1 0-1,1-1 0,0 1 1,-1-1-1,1 1 1,0-1-1,1 0 0,-1 0 1,0 0-1,0 0 1,1 0-1,0 0 0,-1-1 1,1 1-1,0-1 1,2 1-1,0-1-334,0 0-1,-1 0 0,1-1 1,0 1-1,-1-1 1,1 0-1,0-1 0,-1 1 1,1-1-1,0 0 0,4-2 1,6-1-1117,-1-2 0,0 0 1,20-11-1,6-8 179,-37 23 1480,12-7-492,69-48-502,-38 12 4051,-101 126 3744,50-73-6331,1-1 0,0 1 0,1 0 0,0 0-1,0 0 1,1 1 0,0-1 0,0 1 0,0 11 0,2-19-495,0 0 0,0 0 0,1 0 1,-1-1-1,0 1 0,0 0 0,1-1 0,-1 1 1,0 0-1,1-1 0,-1 1 0,1 0 0,-1-1 1,1 1-1,-1-1 0,1 1 0,0-1 1,-1 1-1,1-1 0,0 1 0,-1-1 0,1 0 1,0 1-1,-1-1 0,1 0 0,0 0 0,0 1 1,-1-1-1,1 0 0,0 0 0,0 0 1,-1 0-1,1 0 0,0 0 0,0 0 0,0 0 1,-1 0-1,2-1 0,35-7 150,-17-1-103,-1-1 1,0-1-1,0 0 0,-1-1 1,27-24-1,-8 2 66,45-52 0,-65 67 93,-1-2-1,17-26 1,-29 39-44,0 1 0,0-1 1,0 0-1,-1-1 0,0 1 0,0-1 1,-1 1-1,-1-1 0,1 0 1,-1-10-1,-1 19-170,1 0 1,-1 0 0,0-1-1,0 1 1,0 0 0,0 0-1,0-1 1,0 1 0,0 0-1,0-1 1,0 1-1,0 0 1,-1 0 0,1-1-1,0 1 1,0 0 0,0 0-1,0-1 1,0 1-1,0 0 1,0 0 0,-1-1-1,1 1 1,0 0 0,0 0-1,0 0 1,-1-1-1,1 1 1,0 0 0,0 0-1,-1 0 1,1 0 0,0-1-1,0 1 1,-1 0 0,1 0-1,0 0 1,0 0-1,-1 0 1,1 0 0,0 0-1,0 0 1,-1 0 0,1 0-1,0 0 1,-1 0-1,1 0 1,0 0 0,0 0-1,-1 0 1,1 0 0,0 0-1,0 1 1,-1-1 0,1 0-1,0 0 1,0 0-1,-1 0 1,1 0 0,0 1-1,0-1 1,0 0 0,-1 0-1,1 0 1,0 1-1,0-1 1,0 1 0,-16 15 212,2 1-167,2 1 1,0 1 0,2 0-1,0 0 1,1 1-1,0 0 1,2 1-1,1 0 1,0 0-1,2 0 1,0 1-1,0 23 1,4-42-60,0-1 0,0 0 0,0 1 0,0-1 0,1 0 0,-1 0 0,1 0 0,0 1 0,0-1 0,0 0 0,0 0 0,0 0 0,0 0 0,0 0 0,1 0 0,-1-1 0,1 1 0,-1 0 0,1-1 0,0 1 0,-1-1 0,1 1 0,0-1 0,0 0 0,0 0 0,0 0 0,0 0 0,1 0 0,-1 0 0,0-1 0,0 1 0,0-1 0,1 0 0,-1 1 0,0-1 0,3 0 0,2 0 0,0 0 0,0 0 0,0-1 0,0 0 0,0 0 0,0-1 0,-1 0 0,1 0 0,0 0 0,-1-1 0,9-5 0,5-5 0,0-1 0,0-2 0,26-25 0,-39 33 0,0 0 0,0 0 0,0 0 0,-1-1 0,0 0 0,-1 0 0,0-1 0,0 1 0,-1-1 0,5-17 0,-9 27 0,0 0 0,0-1 0,1 1 0,-1 0 0,0-1 0,0 1 0,0-1 0,0 1 0,0 0 0,0-1 0,0 1 0,0 0 0,0-1 0,0 1 0,0-1 0,0 1 0,0 0 0,0-1 0,0 1 0,-1 0 0,1-1 0,0 1 0,0-1 0,0 1 0,0 0 0,-1-1 0,1 1 0,0 0 0,0 0 0,-1-1 0,1 1 0,0 0 0,-1 0 0,1-1 0,0 1 0,-1 0 0,1 0 0,0 0 0,-1-1 0,1 1 0,0 0 0,-1 0 0,1 0 0,-1 0 0,1 0 0,0 0 0,-1 0 0,1 0 0,0 0 0,-1 0 0,1 0 0,-1 0 0,1 0 0,0 0 0,-1 0 0,1 1 0,0-1 0,-1 0 0,1 0 0,0 0 0,-1 0 0,1 1 0,0-1 0,-1 0 0,1 0 0,0 1 0,-1-1 0,1 0 0,0 1 0,-25 18 0,4 3 0,1 1 0,-23 36 0,37-51 0,1 1 0,0-1 0,0 1 0,1 1 0,1-1 0,-1 0 0,1 1 0,1 0 0,0 0 0,0 0 0,0 12 0,3-20 0,-1-1 0,1 0 0,-1 0 0,1 1 0,-1-1 0,1 0 0,0 0 0,0 0 0,-1 0 0,1 0 0,0 0 0,0 0 0,0 0 0,0 0 0,0 0 0,0-1 0,0 1 0,0 0 0,1-1 0,-1 1 0,0-1 0,0 1 0,1-1 0,-1 1 0,0-1 0,1 0 0,-1 0 0,0 0 0,0 0 0,1 0 0,-1 0 0,2 0 0,49-3 0,0-11-2347,-33 5-464,1 0 0,-2-2 0,34-23-1,-13 5-1373</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4.909"/>
    </inkml:context>
    <inkml:brush xml:id="br0">
      <inkml:brushProperty name="width" value="0.025" units="cm"/>
      <inkml:brushProperty name="height" value="0.025" units="cm"/>
    </inkml:brush>
  </inkml:definitions>
  <inkml:trace contextRef="#ctx0" brushRef="#br0">172 2 13997,'0'0'11115,"-10"-1"-9690,3 0-1280,0 2 0,0-1 0,0 1 0,0 0 0,0 0 0,0 1 0,0 0 0,0 0 0,0 1 0,1 0 0,-1 0 0,1 0 0,0 1 0,0 0 0,0 0 0,1 1 0,-1-1 0,-7 10 0,10-12-138,0 1 1,0 0 0,1-1-1,-1 1 1,1 0 0,0 0 0,0 1-1,0-1 1,0 0 0,0 1-1,1-1 1,-3 8 0,4-11-12,0 1 0,0 0 0,0-1 0,0 1 0,1 0-1,-1 0 1,0-1 0,0 1 0,0 0 0,1-1 0,-1 1 0,0 0 0,0-1 0,1 1 0,-1 0 0,1-1 0,-1 1 0,1-1 0,-1 1 0,1-1 0,-1 1 0,1-1 0,-1 1 0,2 0 0,0 0-18,1 0 1,-1 0 0,1 0 0,-1-1-1,1 1 1,0-1 0,-1 1 0,1-1-1,5 0 1,128-4-3772,-76 0 3152,0 3 3319,-60 1-2648,1 0 0,-1 0 0,0 0 0,0 0 0,0 0 0,0 0 0,1 0 0,-1 0 0,0 0 0,0 0 0,0 0 0,1 0 0,-1 0 1,0 0-1,0 0 0,0 0 0,1 0 0,-1 0 0,0 0 0,0 0 0,0 1 0,0-1 0,1 0 0,-1 0 0,0 0 0,0 0 0,0 0 0,0 1 0,0-1 0,0 0 0,1 0 0,-1 0 0,0 0 1,0 1-1,0-1 0,0 0 0,0 0 0,0 0 0,0 1 0,0-1 0,0 0 0,0 0 0,0 0 0,0 1 0,0-1 0,0 0 0,0 0 0,0 1 0,-8 11 1773,-12 10 367,-8-1-2170,0-1 0,-1-2 0,0 0 0,-53 21 0,58-33-1647,10-7-3091,3-2-6173</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5.717"/>
    </inkml:context>
    <inkml:brush xml:id="br0">
      <inkml:brushProperty name="width" value="0.025" units="cm"/>
      <inkml:brushProperty name="height" value="0.025" units="cm"/>
    </inkml:brush>
  </inkml:definitions>
  <inkml:trace contextRef="#ctx0" brushRef="#br0">22 0 11339,'0'0'8744,"-2"9"-6988,-3 8-1142,1-1 0,0 1 0,1 0 0,0 23-1,3-34-470,0-1-1,0 1 1,1-1-1,0 1 0,0-1 1,0 1-1,1-1 0,3 9 1,-3-11-74,-1-1 1,0 0 0,1 1 0,0-1-1,-1 0 1,1 0 0,0 0-1,0-1 1,0 1 0,0 0-1,0-1 1,1 1 0,-1-1-1,0 0 1,1 1 0,-1-1-1,1 0 1,-1-1 0,4 2-1,3-1 102,0 0-1,0 0 1,0-1-1,0 0 1,0 0-1,0-1 1,0-1-1,-1 1 1,1-1-1,0-1 1,-1 0-1,13-5 1,7-6 4,-1-1 1,31-23 0,-56 36-170,1 0 14,-1 0 1,1 1-1,-1-1 1,1 1-1,0 0 1,0 0-1,-1 0 1,1 0-1,6-1 1,-8 2-1,0 0-1,0 0 1,-1 0-1,1 0 1,0 0-1,0 0 1,0 0-1,0 1 1,-1-1-1,1 0 1,0 1 0,0-1-1,0 0 1,-1 1-1,1-1 1,0 1-1,-1-1 1,1 1-1,0-1 1,-1 1-1,1 0 1,0 1-1,2 3 108,-1 1 0,0-1-1,-1 1 1,1 0-1,-1-1 1,0 1 0,0 0-1,-1 6 1,0-5-56,1-1 0,-1 0 0,1 0 0,1 0 0,-1 0 1,1 0-1,0 0 0,3 7 0,-4-12-71,0 0 0,0 0 0,0 0 0,0 0 0,0-1 0,0 1 0,0 0 0,0-1 0,0 1 0,0-1 0,0 1 0,1-1 0,-1 1 0,0-1 0,0 0 0,0 0 0,1 0 0,-1 0 0,0 0 0,0 0 0,1 0 0,-1 0 0,0 0 0,0 0 0,0 0 0,1-1 0,-1 1 0,0-1 0,0 1 0,0-1 0,2-1 0,36-23 0,-33 21 0,22-18 8,-10 7-337,1 2 0,0 0 0,27-14 0,-20 8-9072,-14 5 2141</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6.418"/>
    </inkml:context>
    <inkml:brush xml:id="br0">
      <inkml:brushProperty name="width" value="0.025" units="cm"/>
      <inkml:brushProperty name="height" value="0.025" units="cm"/>
    </inkml:brush>
  </inkml:definitions>
  <inkml:trace contextRef="#ctx0" brushRef="#br0">60 1 20852,'0'0'4826,"-4"14"-2905,-15 77-629,4 1 0,3 0 0,2 132 0,13-219-1292,5-12 0,3-13 0,-6 2 0,-1-2 0,-1 1 0,-1 0 0,0-1 0,-1 1 0,-2-1 0,-3-32 0,-3 30 0,7 22 0,0 0 0,0 0 0,0 0 0,0 0 0,-1 0 0,1 0 0,0 0 0,0 0 0,0 0 0,0 0 0,0 0 0,-1 0 0,1 0 0,0 0 0,0 0 0,0 0 0,0 0 0,-1 0 0,1 0 0,0 0 0,0 0 0,0 0 0,0 1 0,0-1 0,-1 0 0,1 0 0,0 0 0,0 0 0,0 0 0,0 0 0,0 0 0,0 1 0,0-1 0,-1 0 0,1 0 0,0 0 0,0 0 0,0 0 0,0 1 0,0-1 0,0 0 0,0 0 0,0 0 0,0 0 0,0 1 0,0-1 0,0 0 0,0 0 0,0 0 0,0 0 0,0 1 0,0-1 0,0 0 0,0 2 0,0 1 0,0-1 0,0 1 0,0-1 0,0 1 0,0-1 0,1 0 0,-1 1 0,1-1 0,-1 0 0,1 1 0,0-1 0,0 0 0,0 0 0,0 0 0,2 3 0,2-1 0,-1 1 0,1-1 0,0 0 0,0 0 0,1-1 0,-1 1 0,1-1 0,0 0 0,0-1 0,0 1 0,0-1 0,0 0 0,0-1 0,0 0 0,1 0 0,-1 0 0,1-1 0,-1 1 0,1-2 0,-1 1 0,0-1 0,12-2 0,-6 1 0,0-1 0,0 0 0,0-1 0,-1 0 0,0-1 0,0 0 0,0-1 0,0 0 0,-1-1 0,19-15 0,-26 19 0,0 0 0,0 0 0,-1 0 0,1 0 0,-1 0 0,0-1 0,0 1 0,0-1 0,0 1 0,0-1 0,0-5 0,-31 33 0,-4 36 0,31-57 0,0 1 0,1-1 0,0 1 0,0 0 0,0 0 0,0 0 0,1-1 0,-1 1 0,1 0 0,0 0 0,0 0 0,0 0 0,1 0 0,0 0 0,1 5 0,-1-8 0,0 0 0,0 0 0,1 0 0,-1 0 0,0 0 0,1 0 0,-1 0 0,1 0 0,-1-1 0,1 1 0,-1 0 0,1-1 0,-1 1 0,1-1 0,0 0 0,-1 0 0,1 1 0,0-1 0,-1 0 0,3-1 0,41 0 0,-40 0 0,6 0 0,0 0 0,0-1 0,0 0 0,-1-1 0,1 0 0,-1-1 0,1 0 0,-1-1 0,0 0 0,-1 0 0,13-10 0,-22 15 0,1-1 0,0 0 0,0 1 0,-1-1 0,1 0 0,0 0 0,-1 0 0,1 0 0,-1 0 0,1 0 0,-1 0 0,0 0 0,1 0 0,-1 0 0,0 0 0,0 0 0,0 0 0,1 0 0,-1 0 0,0 0 0,0 0 0,-1 0 0,1 0 0,0 0 0,0 0 0,0-1 0,-1 1 0,1 0 0,-1 0 0,1 1 0,-1-1 0,1 0 0,-1 0 0,0-1 0,-33-32 0,5 4 0,32 29 0,-1 0 0,0 1 0,1-1 0,-1 0 0,1 1 0,-1-1 0,1 1 0,0 0 0,-1 0 0,1 0 0,3 0 0,-5 0 0,81 3-2556,27-1-6061,-86-4-1318</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7.012"/>
    </inkml:context>
    <inkml:brush xml:id="br0">
      <inkml:brushProperty name="width" value="0.025" units="cm"/>
      <inkml:brushProperty name="height" value="0.025" units="cm"/>
    </inkml:brush>
  </inkml:definitions>
  <inkml:trace contextRef="#ctx0" brushRef="#br0">52 0 16784,'0'0'11894,"-6"9"-10645,-1 4-1012,0 0-1,1 1 1,1 0 0,0 0-1,1 1 1,0 0 0,1-1-1,1 1 1,0 0 0,1 0-1,1 17 1,0-32-237,1 1 0,-1-1 0,0 1 0,0 0 0,0-1 0,1 1 0,-1 0 0,0-1 0,0 1 0,1-1 0,-1 1 0,1-1 0,-1 1 0,0-1 0,1 1 0,-1-1 0,1 1 0,-1-1 0,1 0 0,-1 1 0,1-1 0,0 0 0,-1 1 0,1-1 0,-1 0 0,1 0 0,0 0 0,0 1 0,26-2 0,21-16 0,-33 7 0,0-1 0,0 0 0,-1-1 0,13-15 0,39-31 0,-65 104 0,-12 2-52,8-39-47,0 0 0,1 1 0,0-1 0,1 1 0,0-1 0,0 1 0,2 13 1,17-25-3992,-14 0 3058,0-1-1,0 0 0,-1 0 0,1-1 1,-1 1-1,1-1 0,3-5 1,1-1-1490,17-19-6810</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7.370"/>
    </inkml:context>
    <inkml:brush xml:id="br0">
      <inkml:brushProperty name="width" value="0.025" units="cm"/>
      <inkml:brushProperty name="height" value="0.025" units="cm"/>
    </inkml:brush>
  </inkml:definitions>
  <inkml:trace contextRef="#ctx0" brushRef="#br0">0 25 6150,'0'0'24343,"6"9"-23158,-5-6-1094,1 0-48,0 0 1,0 0-1,0 1 0,0-1 1,0 0-1,1-1 1,-1 1-1,1 0 0,0-1 1,0 1-1,0-1 1,0 0-1,0 0 0,0 0 1,1-1-1,-1 1 1,1-1-1,-1 0 0,1 0 1,-1 0-1,1 0 1,6 0-1,-2-1-43,0 0 0,1 0 0,-1-1 0,0 0 0,0-1 0,0 0 0,13-5 0,-19 6 0,1 0 0,0 0 0,-1 0 0,1 0 0,-1 0 0,0-1 0,1 0 0,-1 1 0,0-1 0,0 0 0,0 0 0,0 0 0,0 0 0,-1 0 0,1-1 0,0 1 0,-1-1 0,0 1 0,0-1 0,0 1 0,0-1 0,0 0 0,0 1 0,0-1 0,-1 0 0,1-3 0,-2 5 0,1 1 0,0-1 0,0 0 0,-1 0 0,1 0 0,-1 1 0,1-1 0,-1 0 0,1 1 0,-1-1 0,1 0 0,-1 1 0,1-1 0,-1 1 0,0-1 0,1 1 0,-1-1 0,0 1 0,0-1 0,1 1 0,-1 0 0,0-1 0,0 1 0,0 0 0,1 0 0,-1 0 0,0 0 0,0-1 0,0 1 0,0 0 0,0 0 0,1 1 0,-1-1 0,0 0 0,0 0 0,0 0 0,0 0 0,1 1 0,-1-1 0,0 0 0,0 1 0,0 0 0,-38 15 0,35-11 0,-1-1 0,1 1 0,0 0 0,0 0 0,0 0 0,1 0 0,0 1 0,0 0 0,0-1 0,1 1 0,-3 7 0,5-11 0,-1 0 0,0 1 0,1-1 0,-1 0 0,1 0 0,0 1 0,0-1 0,0 0 0,0 0 0,0 0 0,0 1 0,1-1 0,-1 0 0,1 0 0,-1 0 0,1 1 0,0-1 0,0 0 0,0 0 0,0 0 0,0 0 0,1-1 0,-1 1 0,0 0 0,1 0 0,0-1 0,-1 1 0,1-1 0,0 1 0,0-1 0,-1 0 0,1 0 0,0 0 0,3 1 0,6 2-203,0-2 0,0 1 0,0-1 0,0-1 0,1 0 0,-1 0 0,13-2 0,-13 1-340,-10 0 188,-1 0 209,0 0 0,0 0 0,0 0 0,0 0 0,0-1 1,-1 1-1,1 0 0,0 0 0,0 0 0,0 0 0,0 0 0,0-1 0,0 1 0,0 0 0,0 0 0,0 0 0,0 0 0,0-1 0,0 1 0,0 0 0,0 0 1,0 0-1,0 0 0,0-1 0,0 1 0,0 0 0,0 0 0,0 0 0,0 0 0,0-1 0,0 1 0,0 0 0,0 0 0,0 0 0,0 0 0,0 0 0,1 0 1,-1-1-1,0 1 0,0 0 0,0 0 0,0 0 0,0 0 0,0 0 0,1 0 0,-1 0 0,0 0 0,0-1 0,0 1 0,0 0 0,1 0 0,-1 0 0,0 0 1,0 0-1,0 0 0,0 0 0,1 0 0,-1 0 0,0 0 0,0 0 0,0 0 0,0 0 0,1 0 0,-1 0 0,0 0 0,0 1 0,0-1 0,0 0 1,1 0-1,-10-13-10563</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7.711"/>
    </inkml:context>
    <inkml:brush xml:id="br0">
      <inkml:brushProperty name="width" value="0.025" units="cm"/>
      <inkml:brushProperty name="height" value="0.025" units="cm"/>
    </inkml:brush>
  </inkml:definitions>
  <inkml:trace contextRef="#ctx0" brushRef="#br0">1 41 13164,'0'0'13261,"50"-33"-12781,4 32-351,10 1-482,-2-2-4387,2-2-8136</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8.832"/>
    </inkml:context>
    <inkml:brush xml:id="br0">
      <inkml:brushProperty name="width" value="0.025" units="cm"/>
      <inkml:brushProperty name="height" value="0.025" units="cm"/>
    </inkml:brush>
  </inkml:definitions>
  <inkml:trace contextRef="#ctx0" brushRef="#br0">0 604 12236,'0'0'8755,"8"-9"-6620,61-65 370,150-171 1086,-180 196-3121,-2-2 0,-2-1 0,34-68-1,-66 116-286,-1 11-67,-3 28-18,-8 47 7,-60 311 1059,71-418-1164,-2 0 0,0 0 0,-8-44 0,-6-2 0,14 71 0,0 0 0,0 0 0,0-1 0,0 1 0,0 0 0,0-1 0,0 1 0,0 0 0,0 0 0,0-1 0,0 1 0,0 0 0,0 0 0,0-1 0,0 1 0,0 0 0,1 0 0,-1 0 0,0-1 0,0 1 0,0 0 0,0 0 0,0-1 0,1 1 0,-1 0 0,0 0 0,0 0 0,0 0 0,1 0 0,-1-1 0,0 1 0,0 0 0,1 0 0,-1 0 0,0 0 0,0 0 0,1 0 0,-1 0 0,0 0 0,0 0 0,1 0 0,-1 0 0,0 0 0,0 0 0,1 0 0,-1 0 0,0 0 0,1 0 0,-1 0 0,0 0 0,0 0 0,0 0 0,1 0 0,-1 1 0,0-1 0,0 0 0,1 0 0,-1 0 0,0 0 0,0 1 0,0-1 0,1 0 0,18 10 0,-17-9 0,13 4-25,0 1 1,1-2-1,-1 0 0,1-1 1,-1 0-1,1-2 0,0 1 1,0-2-1,23-2 0,-13 1-21,-1 1 1,40 6-1,-64-5 43,0 0 0,0 0 1,0 0-1,0 0 1,0 0-1,0 0 1,0 1-1,-1-1 0,1 0 1,0 1-1,-1-1 1,1 0-1,-1 1 1,1-1-1,-1 0 0,0 1 1,1-1-1,-1 1 1,0-1-1,0 1 1,0-1-1,0 0 0,-1 1 1,1-1-1,-1 3 1,-5 41 378,-23 60-301,29-104-75,0-1 0,-1 0 0,1 0 0,0 1 0,0-1 0,0 0 0,0 1 0,0-1 0,-1 0 0,1 1 0,0-1 0,0 0 0,0 1 0,0-1 0,0 0 0,0 1 0,0-1 0,0 0 0,0 0 0,0 1 0,1-1 0,-1 0 0,0 1 0,0-1 0,0 0 0,0 1 0,0-1 0,0 0 0,1 0 0,-1 1 0,0-1 0,0 0 0,1 0 0,-1 1 0,0-1 0,0 0 0,1 0 0,-1 1 0,0-1 0,0 0 0,1 0 0,5-3 0,-5 3 0,10-9 0,1-1 0,-2 1 0,1-2 0,-1 0 0,14-20 0,-16 20 0,1 0 0,-1 0 0,2 1 0,-1 1 0,1 0 0,1 0 0,20-13 0,-31 22-6,1-1 0,0 1 0,-1-1 0,1 1 0,0 0 0,0-1 0,-1 1 0,1 0 0,0 0 0,0 0 0,0-1 0,-1 1 0,1 0 0,0 0 0,0 0 0,0 0 0,0 1 0,-1-1 0,1 0 0,0 0 0,0 0 1,0 1-1,-1-1 0,1 0 0,0 1 0,-1-1 0,1 0 0,0 1 0,0-1 0,-1 1 0,1-1 0,-1 1 0,1 0 0,-1-1 0,1 1 0,-1-1 0,1 1 0,-1 0 0,1 1 0,11 39-624,-11-36 517,-1-1 0,1 0 0,0 1 0,0-1 1,1 0-1,-1 0 0,1 0 0,3 5 1,-3-7-263,1 0 0,0 0 1,0 0-1,-1 0 1,1-1-1,0 1 0,1-1 1,-1 1-1,0-1 0,0 0 1,1 0-1,-1-1 1,0 1-1,1-1 0,-1 1 1,1-1-1,-1 0 1,6-1-1,-1 0-757,-1 0 0,1 0-1,-1-1 1,0 0 0,0 0 0,0-1-1,9-4 1,20-15-5055</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29.177"/>
    </inkml:context>
    <inkml:brush xml:id="br0">
      <inkml:brushProperty name="width" value="0.025" units="cm"/>
      <inkml:brushProperty name="height" value="0.025" units="cm"/>
    </inkml:brush>
  </inkml:definitions>
  <inkml:trace contextRef="#ctx0" brushRef="#br0">144 14 10442,'0'0'15983,"-9"-2"-14702,7 1-1208,-1 0 0,0 1 0,0-1 0,0 1 0,0-1 0,0 1 0,0 0 0,0 1 0,0-1 0,1 0 0,-1 1 0,0-1 0,0 1 0,-4 2 0,2 0 38,0 0 0,0 0-1,0 1 1,1 0 0,-1 0 0,1 0 0,0 0 0,-5 7 0,8-10-74,-27 37 1014,26-36-997,1 0 1,0 0-1,-1 1 1,1-1-1,0 0 1,0 1-1,0-1 1,1 1-1,-1-1 1,1 1-1,-1 0 1,1-1 0,0 1-1,0 5 1,1-8-48,-1 1-1,1 0 1,0-1 0,0 1 0,0-1 0,0 1 0,0-1 0,0 1 0,0-1-1,0 0 1,0 1 0,0-1 0,0 0 0,0 0 0,0 0 0,0 0-1,0 0 1,0 0 0,0 0 0,0 0 0,0 0 0,0 0 0,0 0 0,0-1-1,1 0 1,27-6 119,-19 3-113,-2 0 1,1-1-1,0-1 1,-1 1-1,0-1 1,0 0-1,-1-1 1,0 0-1,0 0 1,0-1-1,-1 0 1,0 0 0,-1 0-1,0-1 1,0 0-1,6-15 1,-11 23 28,-13 32-197,4-10 120,5-11 120,0 0 0,-1-1 0,0 0 0,-1 0 1,0 0-1,-11 12 0,27-37-8424,-1 5 1319</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0.035"/>
    </inkml:context>
    <inkml:brush xml:id="br0">
      <inkml:brushProperty name="width" value="0.025" units="cm"/>
      <inkml:brushProperty name="height" value="0.025" units="cm"/>
    </inkml:brush>
  </inkml:definitions>
  <inkml:trace contextRef="#ctx0" brushRef="#br0">80 1 18642,'0'0'6363,"-7"11"-5381,-4 10-589,0-1 0,2 2-1,0-1 1,2 1 0,0 1-1,1-1 1,2 1 0,-3 32-1,7-50-292,-1 2 70,0-1-1,1 1 1,0 0-1,0-1 1,1 1-1,0 0 1,2 8-1,-2-13-129,0 0-1,0 0 0,0-1 1,1 1-1,-1 0 1,0-1-1,1 1 1,-1-1-1,1 0 1,-1 1-1,1-1 0,0 0 1,0 0-1,-1 0 1,1 0-1,0 0 1,0-1-1,0 1 1,0-1-1,0 1 0,0-1 1,0 1-1,0-1 1,0 0-1,0 0 1,0 0-1,0 0 1,3-1-1,2 0-11,0 0 0,0-1 1,0 0-1,0 0 0,0-1 0,0 1 0,0-1 1,-1-1-1,1 0 0,-1 0 0,0 0 1,0 0-1,-1-1 0,10-10 0,-5 4 4,0 0 0,0-1 0,-1 0-1,0 0 1,-2-1 0,10-18 0,-21 42-70,0 0-1,1 0 1,1 1-1,0-1 1,1 1-1,0 0 1,0 0 0,1-1-1,3 16 1,-2-25 37,0 0 1,0 0-1,0 0 0,0 0 1,1 0-1,-1 0 1,1-1-1,-1 1 1,1 0-1,0-1 1,-1 1-1,1-1 1,0 0-1,0 0 1,0 0-1,0 0 1,0 0-1,1 0 0,-1 0 1,0 0-1,0-1 1,1 1-1,-1-1 1,0 0-1,1 0 1,-1 0-1,0 0 1,0 0-1,1 0 1,-1 0-1,4-2 0,3 1 11,-1 0-1,0-1 1,0 0-1,-1-1 1,1 1-1,0-1 1,12-8-1,40-40 61,-58 98-268,-14 10 274,-2-1-1,-2 0 1,-3-1 0,-2-1-1,-55 99 1,75-151-76,1-1 0,-1 1 0,0-1 0,0 1 0,0-1 0,0 1 0,0-1 0,0 0 0,0 0 0,0 1 0,0-1 0,-1 0 0,1 0 0,0 0 0,-1 0 0,1-1 0,-1 1 0,-2 1 0,3-2 0,0 0 0,0-1 0,1 1 0,-1 0 0,0 0 0,0-1 0,0 1 0,0 0 0,0-1 0,0 1 0,1-1 0,-1 1 0,0-1 0,0 1 0,1-1 0,-1 0 0,0 1 0,1-1 0,-1 0 0,0 0 0,1 0 0,-1 1 0,0-2 0,-4-10 0,0 1 0,1 0 0,-7-25 0,7 19 0,0 5-168,0 0 1,1 0-1,1-1 0,0 1 1,0-1-1,1 1 0,1-1 1,0 0-1,1 1 0,3-14 1,-2 17-128,1 0 0,0 0 0,1 0 0,0 0 0,0 1 0,1 0 1,0 0-1,0 0 0,1 1 0,0 0 0,1 0 0,-1 0 0,1 1 1,9-7-1,26-16-5919,4 1-2285</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0.378"/>
    </inkml:context>
    <inkml:brush xml:id="br0">
      <inkml:brushProperty name="width" value="0.025" units="cm"/>
      <inkml:brushProperty name="height" value="0.025" units="cm"/>
    </inkml:brush>
  </inkml:definitions>
  <inkml:trace contextRef="#ctx0" brushRef="#br0">84 1 17489,'0'0'11931,"-9"0"-11082,4 0-764,1 0 0,-1 1 0,0 0 0,0 0 1,1 0-1,-1 1 0,0-1 0,-6 4 0,10-4-131,-1 0-1,0 0 0,1 0 0,-1 0 0,1 0 1,-1 1-1,1-1 0,0 0 0,-1 1 0,1-1 0,0 1 1,0-1-1,0 1 0,0 0 0,0-1 0,0 1 1,1 0-1,-1 0 0,1-1 0,-1 1 0,1 0 0,-1 0 1,1 0-1,0 0 0,0 0 0,0 0 0,0-1 1,0 1-1,1 0 0,-1 0 0,1 2 0,3-1-237,0 0 0,0-1 0,0 1-1,0-1 1,0 0 0,1 0 0,-1 0-1,1-1 1,-1 1 0,9 0 0,-2 1-263,5 2 17,-5-2 441,0 0-1,0 1 1,0 0-1,-1 1 1,0 0-1,1 0 1,-2 1-1,1 1 1,11 9-1,-20-15 244,0 0 0,-1 0 0,1-1 0,0 1 0,-1 0 0,1 0 0,0 0 0,-1 0 0,0 0-1,1 0 1,-1 0 0,1 0 0,-1 1 0,0-1 0,0 0 0,0 0 0,0 0 0,1 0 0,-2 0 0,1 0 0,0 1 0,0-1 0,0 0 0,-1 2-1,0-1 37,0 0 0,-1 1-1,1-1 1,-1 0-1,1 0 1,-1 0 0,0 0-1,1-1 1,-1 1 0,-4 2-1,-5 3 169,0 0-1,-1-1 1,-16 6-1,25-11-290,-2 1-119,1 0 0,-1 0 1,1-1-1,-1 1 0,1-1 0,-10 0 0,13-1-121,0 0 1,0 0-1,0 0 0,0 0 0,0-1 1,0 1-1,0 0 0,1-1 0,-1 1 1,0-1-1,0 1 0,0-1 0,1 1 1,-1-1-1,0 0 0,0 1 1,1-1-1,-1 0 0,1 1 0,-1-1 1,1 0-1,-1 0 0,1 0 0,-1 0 1,1 1-1,-1-1 0,1 0 0,0 0 1,0 0-1,0 0 0,-1 0 0,1 0 1,0 0-1,0 0 0,0 0 0,0 0 1,1 0-1,-1-1 0,2-24-5993,7-4-3021</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0.768"/>
    </inkml:context>
    <inkml:brush xml:id="br0">
      <inkml:brushProperty name="width" value="0.025" units="cm"/>
      <inkml:brushProperty name="height" value="0.025" units="cm"/>
    </inkml:brush>
  </inkml:definitions>
  <inkml:trace contextRef="#ctx0" brushRef="#br0">0 49 7495,'0'0'7351,"9"0"-3886,-5 0-3214,67-7 5982,-68 7-5965,1-1-1,0 0 0,0 0 1,-1 0-1,1 0 0,0 0 0,-1-1 1,1 0-1,-1 0 0,0 0 1,1 0-1,-1 0 0,0-1 0,0 1 1,-1-1-1,1 0 0,4-6 1,-7 9-234,0 0 1,0 1-1,-1-1 0,1 0 1,0 0-1,0 0 1,0 0-1,0 0 1,-1 0-1,1 0 1,0 0-1,0 0 0,0 0 1,0 0-1,-1 0 1,1 0-1,0 0 1,0 0-1,0 0 1,0 0-1,-1 0 0,1 0 1,0 0-1,0 0 1,0 0-1,0 0 1,-1 0-1,1 0 1,0 0-1,0-1 0,0 1 1,0 0-1,-1 0 1,1 0-1,0 0 1,0 0-1,0 0 0,0-1 1,0 1-1,0 0 1,0 0-1,0 0 1,-1 0-1,1 0 1,0-1-1,0 1 0,0 0 1,0 0-1,0 0 1,0-1-1,0 1 1,0 0-1,0 0 1,0 0-1,0-1 0,-15 13 45,14-10-53,-1 0 1,0 1 0,1-1-1,-1 1 1,1 0-1,0-1 1,0 1-1,0 0 1,0 0-1,0 0 1,1 0-1,-1 0 1,1 0-1,0-1 1,0 1 0,0 0-1,0 0 1,0 0-1,1 0 1,-1 0-1,1 0 1,2 4-1,-2-4-3,1-1-1,0 1 1,0-1-1,0 0 0,0 0 1,1 0-1,-1 0 1,1 0-1,-1-1 1,1 1-1,-1-1 1,1 0-1,0 0 0,0 0 1,-1 0-1,1 0 1,0 0-1,0-1 1,0 1-1,0-1 0,0 0 1,4 0-1,9 0-16,1 0-1,0-2 1,0 0 0,-1 0-1,32-11 1,77-36-13,-125 48 7,1 0 0,0 1 0,0-1 0,-1 1 0,1-1 0,0 1 0,0-1 0,0 1 0,0 0 0,0 0 0,-1-1 0,1 1 0,0 0 0,0 0 0,0 0 0,0 0 0,0 0 0,0 0 0,0 0 0,0 0 0,0 0 0,0 0 0,0 1 0,0-1 0,-1 0 0,1 1 0,0-1 0,0 1 0,1 0 0,0 24 0,-3-23 0,1-1 0,-1 1 0,1-1 0,-1 1 0,1 0 0,0-1 0,0 1 0,0-1 0,0 1 0,0 0 0,0-1 0,1 1 0,-1-1 0,0 1 0,1-1 0,-1 1 0,1-1 0,-1 1 0,1-1 0,0 1 0,0-1 0,0 0 0,0 1 0,0-1 0,0 0 0,0 0 0,0 0 0,0 0 0,0 0 0,1 0 0,1 2 0,10-1 1,-1-1 0,1 0-1,0 0 1,0-1 0,-1-1 0,1 0 0,-1-1-1,22-6 1,45-3-45,-50 11-2233,-21 0-1036,1 0-4865</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2.904"/>
    </inkml:context>
    <inkml:brush xml:id="br0">
      <inkml:brushProperty name="width" value="0.025" units="cm"/>
      <inkml:brushProperty name="height" value="0.025" units="cm"/>
    </inkml:brush>
  </inkml:definitions>
  <inkml:trace contextRef="#ctx0" brushRef="#br0">1 1 14862,'0'0'12812,"13"78"-11595,-13-38-512,-3 3-417,0-5-224,-1-2-32,4-6-192,0-9-705,0-8-1217,7-10-480,1-3-769,-3-8-1986,-3-16-7623</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3.248"/>
    </inkml:context>
    <inkml:brush xml:id="br0">
      <inkml:brushProperty name="width" value="0.025" units="cm"/>
      <inkml:brushProperty name="height" value="0.025" units="cm"/>
    </inkml:brush>
  </inkml:definitions>
  <inkml:trace contextRef="#ctx0" brushRef="#br0">1 0 11339,'0'0'16143,"51"23"-19730,-27-17 1056,-1-3-768,-1-3-2146,1 0-3524</inkml:trace>
  <inkml:trace contextRef="#ctx0" brushRef="#br0" timeOffset="1">250 18 1730,'0'0'6021</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3.714"/>
    </inkml:context>
    <inkml:brush xml:id="br0">
      <inkml:brushProperty name="width" value="0.025" units="cm"/>
      <inkml:brushProperty name="height" value="0.025" units="cm"/>
    </inkml:brush>
  </inkml:definitions>
  <inkml:trace contextRef="#ctx0" brushRef="#br0">178 57 18065,'0'0'6395,"1"-9"-3426,1-39 335,-5 48-3226,0 0 0,-1 1 0,1-1 0,0 1 0,0-1 0,-1 1 0,1 0 0,0 0 0,-5 3-1,-3 2-84,0 0 0,1 1-1,0 1 1,-11 11 0,17-16-10,1 1 0,-1-1 0,1 1 1,-1 1-1,1-1 0,1 0 0,-1 1 0,0-1 0,1 1 1,0 0-1,0-1 0,1 1 0,-2 6 0,3-10-6,0 0-1,1 0 0,-1 0 1,0 0-1,0 0 0,1 0 1,-1 0-1,1 0 0,-1 0 1,1 0-1,-1 0 0,1-1 1,-1 1-1,1 0 0,0 0 1,-1 0-1,1-1 0,0 1 1,0 0-1,0-1 0,0 1 1,0-1-1,0 1 0,0-1 1,-1 1-1,1-1 0,0 0 1,1 1-1,-1-1 0,0 0 1,0 0-1,1 0 0,46 5-376,-34-4 193,2 1 90,0 0 0,0 1-1,0 1 1,-1 0 0,29 13-1,-41-16 142,0 0-1,0 1 0,0-1 1,-1 1-1,1 0 0,0 0 1,-1 0-1,1 0 1,-1 0-1,0 1 0,1-1 1,-1 1-1,0-1 0,-1 1 1,1 0-1,0 0 0,-1 0 1,0 0-1,1 0 0,-1 0 1,-1 0-1,1 0 0,0 0 1,-1 1-1,1-1 1,-1 0-1,0 0 0,0 1 1,0-1-1,-1 0 0,1 0 1,-1 0-1,0 1 0,1-1 1,-2 0-1,-1 4 0,0-1 61,0 0 1,-1 0-1,0 0 0,0-1 0,0 1 0,-1-1 0,1 0 0,-2 0 0,1-1 0,0 0 0,-1 0 0,0 0 0,0 0 1,0-1-1,0 0 0,0 0 0,-12 3 0,0-1 123,0 0 0,0-1-1,0-1 1,-1-1 0,-26 0 0,43-2-263,-1 0 1,1 0-1,-1 0 1,0-1-1,1 1 1,-1-1-1,1 0 1,-1 1-1,1-1 1,-1 0-1,1-1 0,0 1 1,0 0-1,-1-1 1,1 1-1,0-1 1,0 1-1,0-1 1,0 0-1,-2-3 1,4 4-30,-1-1 1,0 1 0,1-1 0,-1 0 0,1 1 0,0-1 0,0 1 0,-1-1 0,1 0-1,0 1 1,0-1 0,1 1 0,-1-1 0,0 0 0,0 1 0,1-1 0,-1 1-1,1-1 1,-1 1 0,1-1 0,0 1 0,0 0 0,0-1 0,-1 1 0,1 0-1,0-1 1,1 1 0,-1 0 0,0 0 0,0 0 0,0 0 0,1 0 0,-1 0 0,3-1-1,61-43-9839,-26 18 2339</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4.087"/>
    </inkml:context>
    <inkml:brush xml:id="br0">
      <inkml:brushProperty name="width" value="0.025" units="cm"/>
      <inkml:brushProperty name="height" value="0.025" units="cm"/>
    </inkml:brush>
  </inkml:definitions>
  <inkml:trace contextRef="#ctx0" brushRef="#br0">188 0 16335,'0'0'10250,"-26"53"-9193,16-16-448,2 7-417,3-1-96,5 2-96,0 0 0,0-5-192,4-1-513,1-7-288,-1-4-96,1-6-544,-2-10-1731,-3-9-703</inkml:trace>
  <inkml:trace contextRef="#ctx0" brushRef="#br0" timeOffset="1">38 233 13549,'0'0'4836,"-38"-62"-1761,38 51-576,21 8-1058,11 1-832,8 2-321,9 2-224,3 9 0,-2-3-576,-3-2-3620,-7-2-7784</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5.898"/>
    </inkml:context>
    <inkml:brush xml:id="br0">
      <inkml:brushProperty name="width" value="0.025" units="cm"/>
      <inkml:brushProperty name="height" value="0.025" units="cm"/>
    </inkml:brush>
  </inkml:definitions>
  <inkml:trace contextRef="#ctx0" brushRef="#br0">66 18 7719,'2'-4'1807,"7"-10"8217,-9 22-3343,-2 23-5729,-1 9 13,-1 1 0,-2-1-1,-20 69 1,-8 49 296,33-156-1244,1 1 1,0-1-1,-1 0 1,1 0-1,0 1 1,0-1 0,0 0-1,0 0 1,1 1-1,-1-1 1,0 0-1,2 3 1,-1-4-11,0-1 0,0 0 0,0 0 0,1 0 0,-1 0 0,0 0 0,0 0 0,0 0 0,0 0 0,0 0 0,0-1 0,0 1 0,0 0 0,0-1 1,0 1-1,0-1 0,0 1 0,0-1 0,0 1 0,0-1 0,0 0 0,0 1 0,0-1 0,-1 0 0,1 0 0,0 0 0,-1 0 0,2-1 0,34-33 2,0-2 0,-3-2 0,41-60 0,-20 25-13,-41 56 4,-10 13 0,1-1 0,-1 1 0,1 0 0,0 1 0,0-1 0,0 1 0,0-1 0,1 1 0,0 1 0,0-1 0,0 1 0,0-1 0,6-1 0,-10 5 0,0 0 0,0 0 0,0 0 0,0 0 0,0 0 0,0 0 0,0 1 0,-1-1 0,1 0 0,0 1 0,0-1 0,0 0 0,0 1 0,-1-1 0,1 1 0,0-1 0,-1 1 0,1 0 0,0-1 0,-1 1 0,1 0 0,-1-1 0,1 1 0,-1 0 0,1 0 0,-1 0 0,1-1 0,-1 1 0,0 0 0,1 0 0,-1 0 0,0 0 0,0 0 0,0 0 0,0-1 0,0 3 0,4 39 0,-4-34 0,1 9 0,0 0 0,-2 1 0,0-1 0,-1 0 0,0 0 0,-2 0 0,0 0 0,-8 22 0,12-39-23,-1 1 0,1-1 0,0 0 0,0 0 0,0 1 1,0-1-1,0 0 0,0 1 0,-1-1 0,1 0 0,0 1 0,0-1 0,0 0 0,0 1 0,0-1 0,0 0 1,1 1-1,-1-1 0,0 0 0,0 1 0,0-1 0,0 0 0,0 1 0,0-1 0,0 0 0,1 0 0,-1 1 0,0-1 1,0 0-1,0 1 0,1-1 0,-1 0 0,0 0 0,0 0 0,1 1 0,-1-1 0,0 0 0,1 0 0,16 1-2259,-14-1 1705,0-1 0,0 1 0,0-1 0,0 0 0,0 0-1,0 0 1,0-1 0,0 1 0,-1-1 0,4-2 0,5-11-6555</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6.303"/>
    </inkml:context>
    <inkml:brush xml:id="br0">
      <inkml:brushProperty name="width" value="0.025" units="cm"/>
      <inkml:brushProperty name="height" value="0.025" units="cm"/>
    </inkml:brush>
  </inkml:definitions>
  <inkml:trace contextRef="#ctx0" brushRef="#br0">182 1 18642,'0'0'9240,"-8"8"-8631,-133 101 1102,126-98-1233,18-7-392,12-2-43,23-2-28,-36 0-15,6 0-4,1 1 0,-1 0 0,0 0-1,0 0 1,0 1 0,0 1 0,0-1 0,-1 1 0,1 0 0,-1 1 0,1 0 0,-1 0 0,0 1 0,6 5-1,-9-7 6,-1 0 0,1 1 0,-1 0-1,0 0 1,0 0 0,0 0 0,0 0-1,-1 1 1,0-1 0,0 1 0,0-1-1,0 1 1,-1 0 0,0 0 0,0 0-1,0 0 1,0 0 0,-1 0 0,0 0-1,0 0 1,0 0 0,-1 0 0,0 0-1,-2 7 1,2-7 48,-2 0 1,1 0-1,0-1 0,-1 1 0,0-1 0,0 0 0,0 0 1,-1 0-1,1 0 0,-1 0 0,0-1 0,0 0 1,-1 1-1,1-1 0,0-1 0,-1 1 0,0-1 1,1 0-1,-1 0 0,-7 2 0,2-1 46,0 0 1,0-1-1,0 0 0,-1 0 1,1-1-1,0 0 0,-1-1 0,1-1 1,-16-1-1,25 2-202,-1-1 0,0 1 0,1-1-1,-1 1 1,1-1 0,-1 0 0,1 1 0,-1-1 0,1 0 0,0 0-1,-1 0 1,1 0 0,0 0 0,-1 0 0,1 0 0,0-1 0,0 1-1,0 0 1,0-1 0,1 1 0,-1-1 0,0 1 0,0-1 0,1 1 0,-1-1-1,1 1 1,-1-1 0,1 0 0,0 1 0,0-1 0,0 1 0,0-1-1,0 0 1,0 1 0,0-1 0,0 0 0,1 1 0,-1-1 0,0 0-1,1 1 1,0-1 0,1-2 0,1-4-958,0 0-1,1 0 1,0 1-1,0-1 1,1 1 0,9-12-1,14-11-6450,3-2-5542</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6.647"/>
    </inkml:context>
    <inkml:brush xml:id="br0">
      <inkml:brushProperty name="width" value="0.025" units="cm"/>
      <inkml:brushProperty name="height" value="0.025" units="cm"/>
    </inkml:brush>
  </inkml:definitions>
  <inkml:trace contextRef="#ctx0" brushRef="#br0">48 0 16271,'0'0'9198,"0"12"-8141,-2 15-408,-1 0-1,-1 1 1,-10 31-1,-9 62 1200,22-119-1839,1-1 0,0 1 1,0 0-1,-1-1 0,1 1 0,0 0 1,1 0-1,-1-1 0,0 1 0,0 0 1,1-1-1,-1 1 0,1-1 0,-1 1 1,1 0-1,-1-1 0,1 1 1,0-1-1,2 3 0,-2-4-4,1 1 0,0 0 0,0-1-1,-1 1 1,1-1 0,0 1 0,0-1 0,0 0 0,0 0 0,0 0 0,-1 0-1,1 0 1,0 0 0,0-1 0,0 1 0,0 0 0,-1-1 0,4-1 0,12-3-290,0-2 0,31-16 1,-37 17-99,0 0 0,0 0 1,1 1-1,0 1 1,0 0-1,0 1 0,0 0 1,25-2-1,-36 4 357,0 1 0,-1 0-1,1 1 1,0-1 0,0 0 0,0 0-1,-1 0 1,1 0 0,0 1 0,0-1-1,-1 0 1,1 1 0,0-1 0,-1 0-1,1 1 1,0-1 0,-1 1 0,1-1-1,0 1 1,-1 0 0,1-1 0,-1 1-1,1-1 1,-1 1 0,0 0 0,1-1-1,0 3 1,0 25 163,-2-21 60,-1 0 1,0 0-1,0-1 1,-1 1 0,0 0-1,-4 7 1,-2-2 146,0 0-1,-1 0 1,-1-1-1,0-1 1,0 1 0,-1-2-1,-16 11 1,19-14-279,-1 0 0,0-1 0,0 0 0,0-1 0,0 0 0,-1 0 0,1-1 0,-1-1 0,0 0 0,-19 1 1,29-3-182,1 0 0,-1 0 1,0 0-1,1 0 0,-1 0 1,0 0-1,0 0 0,1 0 1,-1 0-1,0-1 1,1 1-1,-1 0 0,0-1 1,1 1-1,-1 0 0,0-1 1,1 1-1,-1-1 0,1 1 1,-1-1-1,1 1 1,-1-1-1,1 1 0,-1-1 1,1 0-1,0 1 0,-1-1 1,1 0-1,0 1 0,-1-1 1,1 0-1,0 1 1,0-1-1,0-1 0,1-26-5777,6-1-2007</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7.022"/>
    </inkml:context>
    <inkml:brush xml:id="br0">
      <inkml:brushProperty name="width" value="0.025" units="cm"/>
      <inkml:brushProperty name="height" value="0.025" units="cm"/>
    </inkml:brush>
  </inkml:definitions>
  <inkml:trace contextRef="#ctx0" brushRef="#br0">8 94 16271,'0'0'1607,"10"0"182,2 0-1323,-2 1-135,1-1-1,-1 0 1,1-1-1,-1 0 1,11-3-1,-18 3-245,1 0-1,-1-1 1,0 1-1,0 0 0,1-1 1,-1 0-1,0 0 1,0 0-1,-1 0 1,1 0-1,0-1 0,-1 1 1,1-1-1,-1 1 1,0-1-1,0 0 1,0 0-1,0 0 0,-1 0 1,3-7-1,-3 9-6,0 0 0,-1 1-1,1-1 1,-1 0 0,1 0 0,-1 0-1,0 1 1,1-1 0,-1 0 0,0 0-1,0 0 1,0 0 0,1 0-1,-1 0 1,0 0 0,0 0 0,0 0-1,-1 1 1,1-1 0,0 0 0,0 0-1,0 0 1,-1 0 0,1 0 0,0 0-1,-1 1 1,1-1 0,0 0-1,-1 0 1,0 0 0,1 1 0,-1-1-1,1 0 1,-1 1 0,0-1 0,1 0-1,-1 1 1,0-1 0,0 1 0,1-1-1,-1 1 1,0 0 0,0-1-1,0 1 1,0 0 0,0-1 0,1 1-1,-1 0 1,0 0 0,-2 0 0,0 0 9,0 0 1,0 1 0,0-1 0,0 1 0,-1 0 0,1 0 0,0 0-1,0 0 1,0 0 0,1 1 0,-1-1 0,0 1 0,-4 3 0,-3 5 88,1 0 1,0 0 0,1 1 0,0 0 0,0 0 0,2 1-1,-1 0 1,1 0 0,1 1 0,0 0 0,1 0 0,1 0-1,0 0 1,0 0 0,-1 27 0,4-39-182,0 0 0,0 0 0,1 0 0,-1 0 0,0 0 0,0 1 0,1-1 0,-1 0 0,0 0 0,1 0 0,-1 0 0,1 0 0,-1 0 0,1 0 0,0 0 0,-1-1 0,1 1 0,0 0 0,0 0 0,-1 0 0,1-1 0,0 1 0,0 0 0,1 0 0,1 0-112,0 0 0,0 0-1,0 0 1,-1 0-1,1-1 1,0 1 0,0-1-1,0 0 1,4 0-1,2-1-808,0 0-1,0 0 0,0-1 0,-1 0 0,17-6 0,13-14-5265,-2-6-2740</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7.365"/>
    </inkml:context>
    <inkml:brush xml:id="br0">
      <inkml:brushProperty name="width" value="0.025" units="cm"/>
      <inkml:brushProperty name="height" value="0.025" units="cm"/>
    </inkml:brush>
  </inkml:definitions>
  <inkml:trace contextRef="#ctx0" brushRef="#br0">179 0 9513,'0'0'10266,"-9"7"-8788,3-2-1296,-2 0-15,0 0 1,0 1-1,0 1 0,1-1 0,0 1 1,1 0-1,0 1 0,0-1 0,0 1 1,1 1-1,-5 8 0,10-16-288,0 0 0,0 0-1,1 0 1,-1 0 0,0 0-1,0-1 1,1 1 0,-1 0 0,0 0-1,1 0 1,-1 0 0,1 0-1,-1-1 1,1 1 0,-1 0 0,1 0-1,0-1 1,-1 1 0,1 0-1,0-1 1,0 1 0,0-1-1,-1 1 1,1-1 0,0 1 0,1-1-1,36 18-3628,-6-2 264,-30-14 3454,0 0-1,1 0 1,-1 0-1,0 1 1,0-1 0,-1 1-1,1-1 1,0 1-1,1 5 1,-1-4 359,-2-1 1,1 0-1,0 0 0,-1 1 1,1-1-1,-1 0 1,0 1-1,0-1 0,0 0 1,-1 1-1,1-1 0,-1 0 1,-1 5-1,0-3 356,0 0 0,-1 0 0,1 1 0,-1-1 0,0-1 0,0 1 0,-1 0 0,1-1 0,-1 0 0,0 0 0,0 0 0,0 0 0,-8 4 0,7-4-326,-1 0 0,0 0 0,-1-1 0,1 0 0,-1 0-1,1-1 1,-1 0 0,0 0 0,0-1 0,0 1 0,0-1 0,0-1 0,-13 0 0,19 0-423,-1-1 1,0 0 0,1 0-1,-1 0 1,1 0 0,-1 0-1,1 0 1,-1 0 0,1-1-1,0 1 1,0-1 0,-1 1-1,1-1 1,0 1 0,0-1-1,0 1 1,1-1 0,-1 0-1,0 1 1,1-1 0,-1 0-1,1 0 1,-1 0 0,1 0-1,0 1 1,0-1 0,0 0-1,0 0 1,0 0 0,0 0-1,1 0 1,0-1 0,-1-2-603,0 1 0,1 0 0,-1 0 1,1 0-1,0 0 0,0 0 1,1 0-1,-1 0 0,1 0 0,0 0 1,0 0-1,0 1 0,6-7 0,11-3-5364,2-1-4501</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7.741"/>
    </inkml:context>
    <inkml:brush xml:id="br0">
      <inkml:brushProperty name="width" value="0.025" units="cm"/>
      <inkml:brushProperty name="height" value="0.025" units="cm"/>
    </inkml:brush>
  </inkml:definitions>
  <inkml:trace contextRef="#ctx0" brushRef="#br0">180 2 18065,'0'0'3790,"-11"-1"-2258,5 1-1371,0 0-1,0 0 0,0 1 0,1-1 0,-1 1 0,0 1 1,0-1-1,0 1 0,1 0 0,-1 0 0,1 1 0,-1-1 0,1 1 1,0 0-1,0 1 0,-5 4 0,-34 35 1836,42-40-1859,-1 0 0,1 0 1,-1 1-1,1-1 0,0 0 1,0 1-1,1 0 0,-1-1 1,1 1-1,0 0 0,0 0 1,0 0-1,-1 5 0,3-9-129,0 1 0,0 0 0,-1-1 0,1 1 0,0-1 0,0 1 0,0-1 0,-1 1 0,1-1 0,0 1 1,0-1-1,0 0 0,0 0 0,0 1 0,0-1 0,0 0 0,0 0 0,0 0 0,0 0 0,0 0 0,0 0 0,0 0 0,1-1 0,28-2 93,-10-3-114,1-1-1,-2-2 0,1 1 1,31-21-1,29-13-46,-79 42 61,0-1-1,-1 1 1,1-1 0,0 1 0,0 0 0,-1 0-1,1-1 1,0 1 0,0 0 0,-1 0-1,1 0 1,0 0 0,0 0 0,0 0-1,-1 0 1,1 0 0,0 0 0,0 0-1,-1 0 1,1 1 0,0-1 0,0 0 0,-1 0-1,1 1 1,0-1 0,-1 1 0,1-1-1,0 0 1,-1 1 0,1-1 0,-1 1-1,1 0 1,0-1 0,-1 1 0,0-1 0,1 1-1,-1 0 1,1-1 0,-1 1 0,0 0-1,1 0 1,-1-1 0,0 1 0,0 0-1,1 0 1,-1-1 0,0 1 0,0 1 0,-1 50 57,0-31-47,1-20-42,1 0 0,0 0 1,0 0-1,0 0 1,0 0-1,1 0 0,-1 0 1,0 0-1,0-1 1,0 1-1,1-1 1,-1 1-1,0-1 0,1 1 1,-1-1-1,0 0 1,1 1-1,-1-1 0,1 0 1,-1 0-1,0 0 1,1 0-1,-1 0 0,0 0 1,1-1-1,1 1 1,43-4-2342,-23-2-207,-1 0 1,25-10 0,-43 14 2204,49-18-5488</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38.531"/>
    </inkml:context>
    <inkml:brush xml:id="br0">
      <inkml:brushProperty name="width" value="0.025" units="cm"/>
      <inkml:brushProperty name="height" value="0.025" units="cm"/>
    </inkml:brush>
  </inkml:definitions>
  <inkml:trace contextRef="#ctx0" brushRef="#br0">122 138 15086,'-10'3'1757,"7"-2"-1618,-60 23 3739,60-22-3644,0-1-1,0 1 1,0-1-1,0 1 1,1 0-1,-1 0 1,1 0 0,0 0-1,-1 1 1,1-1-1,0 0 1,0 1-1,0 0 1,1-1-1,-1 1 1,1 0-1,-1 0 1,1 0-1,0 0 1,0 0-1,-1 4 1,3-6-223,0 0 1,0 0-1,0 0 1,1 0-1,-1 0 1,0 0 0,0 0-1,0 0 1,1-1-1,-1 1 1,0-1-1,1 1 1,-1-1-1,0 1 1,1-1-1,-1 0 1,1 1-1,-1-1 1,1 0-1,-1 0 1,0 0-1,1 0 1,-1-1-1,1 1 1,1-1-1,44-3-422,-36 1 198,0-1 0,0 0 1,0 0-1,0-1 0,-1-1 0,0 0 1,0 0-1,-1-1 0,0 0 0,0-1 1,10-10-1,-8 6 498,-1 0 0,0-1 0,-1 0 0,0 0 0,-1-1 0,-1 0 0,10-24 1,-14 17 1203,-16 26-735,-18 29-526,15-12-112,0 0-1,-13 27 1,24-40 61,1 0 0,0 1 1,1-1-1,0 1 0,0-1 1,1 1-1,0 0 0,1 0 0,-1 12 1,2-20-171,0 0 0,1-1 0,-1 1 0,0 0 0,0-1 0,1 1 0,-1-1 0,1 1 0,0 0 0,-1-1 0,1 1 0,0-1 0,0 0 0,0 1 0,0-1 0,0 0 0,0 1 0,0-1 0,0 0 0,1 0 0,-1 0 0,2 1 0,1 0 8,-1 0 0,1-1 1,0 0-1,-1 0 0,1 0 0,0 0 0,0 0 0,0-1 0,6 0 0,0 0-19,0 0-1,-1-1 1,1-1 0,0 0-1,-1 0 1,1-1 0,11-5-1,-1-2-109,-1 0 0,21-17 0,-35 24 111,0-1 1,0 0 0,0 0-1,-1 0 1,1-1-1,-1 1 1,-1-1 0,1 0-1,0 0 1,-1 0-1,0-1 1,3-8-1,-10 10-41,-7 8 16,-10 8 47,-26 33 393,45-42-330,-1 0-1,1 1 1,-1-1-1,1 1 1,0 0-1,1-1 1,-1 1-1,0 0 1,1 0 0,0 0-1,0 0 1,0 0-1,0 5 1,2-7-75,-1-1 0,1 1 1,0-1-1,-1 1 0,1-1 1,0 0-1,0 1 0,0-1 1,0 0-1,0 0 0,0 1 1,1-1-1,-1 0 0,0 0 1,0 0-1,1-1 1,-1 1-1,1 0 0,-1 0 1,1-1-1,-1 1 0,1-1 1,-1 1-1,1-1 0,-1 0 1,1 0-1,0 1 0,-1-1 1,3-1-1,59 4-130,-54-3 31,187 0-511,-195 0 612,-1 0 0,0 0 0,0 0 0,1 0 0,-1 0 0,0 0 0,1 0 0,-1 0 0,0-1 0,0 1 0,1 0 0,-1 0 0,0 0 0,0 0 0,1-1 0,-1 1 0,0 0 0,0 0 0,1 0 0,-1-1 0,0 1 0,0 0 0,0 0 0,0-1 0,1 1 0,-1 0 0,0 0 0,0-1 0,0 1 0,0 0 0,0-1 0,0 1 0,0 0 0,0 0 0,0-1 0,0 1 0,0 0 0,0-1 0,-5-17 586,-12-11 215,15 26-810,-2-1 0,0 0 0,0-1 0,1 0 0,-1 0 0,1 0 0,0 0 0,1-1 0,-1 1 0,1-1 0,0 1 0,1-1 0,-2-7 0,7 12 0,-1 0 0,1 0 0,0 1 0,0-1 0,0 1 0,0 0 0,0 0 0,-1 1 0,9 1 0,17 3-12,9 3-122,-1-1 1,72 1 0,-97-8 110,0 0 1,0-2-1,0 1 1,0-2 0,0 0-1,0 0 1,-1-1-1,1 0 1,-1-1 0,0 0-1,-1-1 1,1 0-1,11-10 1,9-13 130,-30 28-104,-1 1 0,0 0 0,0-1 0,0 1 0,1 0 0,-1-1 0,0 1 0,0 0 0,0-1 0,0 1 0,0 0 0,0-1 0,0 1 0,1-1 0,-1 1 0,0 0 0,0-1 0,0 1 0,-1 0 0,1-1 0,0 1 0,0-1 0,0 1 0,0 0 0,0-1-1,0 1 1,0 0 0,-1-1 0,1 1 0,0 0 0,-1-1 1,-21-3 79,15 4-71,1 1 1,0 1-1,0-1 0,0 1 0,0 0 0,0 1 1,0-1-1,0 1 0,1 0 0,-1 1 0,1-1 0,0 1 1,0 0-1,1 1 0,-9 8 0,9-9-3,0 1 1,1-1-1,0 0 0,0 1 0,0 0 1,0 0-1,1 0 0,-1 0 0,1 0 1,0 0-1,1 1 0,0-1 0,0 0 1,0 1-1,0-1 0,1 1 0,0 0 1,1 9-1,0-12-4,0-1 0,0 1 0,0-1 0,0 1 0,1-1 0,0 0 0,-1 1 0,1-1 0,0 0 0,0 0 0,0 0 0,0 0 0,0-1 0,1 1 0,-1 0 0,0-1 0,1 0 0,-1 1 0,1-1 0,0 0 0,-1 0 0,1-1 0,0 1 0,5 0 0,8 2-205,1-1-1,31-1 1,-42-1 44,42-3-4015,0-10-5214</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0.056"/>
    </inkml:context>
    <inkml:brush xml:id="br0">
      <inkml:brushProperty name="width" value="0.025" units="cm"/>
      <inkml:brushProperty name="height" value="0.025" units="cm"/>
    </inkml:brush>
  </inkml:definitions>
  <inkml:trace contextRef="#ctx0" brushRef="#br0">0 136 13677,'9'-11'1170,"0"0"1,1 0-1,0 1 0,1 0 1,0 1-1,1 0 0,0 1 1,23-12-1,-23 14-722,0 1 0,0 0 0,1 0-1,-1 2 1,1-1 0,0 2 0,0 0 0,0 0 0,22 1-1,-34 1-442,0 0 0,-1 0 0,1 0 0,0 0 0,-1 0 0,1 0 0,0 0 0,-1 0-1,1 1 1,0-1 0,-1 0 0,1 0 0,-1 1 0,1-1 0,0 1 0,-1-1 0,1 0-1,-1 1 1,1-1 0,-1 1 0,1-1 0,-1 1 0,0-1 0,1 1 0,-1 0-1,0-1 1,1 1 0,-1-1 0,0 1 0,0 0 0,1 1 0,-5 25 173,-22 25 96,2-21-188,16-22-22,1 0 0,-1 0 0,1 1 0,1 0 0,0 0 0,1 1 0,0 0 0,0 0 0,-6 22 0,12-32-21,-1 0 0,1 0 0,0 0 0,-1 0 0,1 0-1,0-1 1,-1 1 0,1 0 0,0 0 0,0-1 0,0 1 0,-1-1 0,1 1 0,0-1 0,0 1-1,0-1 1,0 1 0,0-1 0,0 0 0,0 1 0,0-1 0,0 0 0,0 0 0,0 0-1,0 0 1,0 0 0,0 0 0,1 0 0,-1 0 0,0 0 0,0-1 0,1 1 0,41-5 388,-18-1-404,0 0 0,0-2-1,0-1 1,-1-1 0,0-1-1,-1-1 1,0-1 0,-1-1-1,28-23 1,-48 36-23,0-1-1,0 0 0,-1 0 1,1 1-1,0-1 1,0 0-1,-1-1 1,0 1-1,1 0 1,-1 0-1,0 0 1,0-1-1,0 1 0,0-1 1,-1 1-1,2-6 1,-2 8 0,0 0 0,0 0 0,-1-1 0,1 1 1,0 0-1,0-1 0,0 1 0,0 0 0,0 0 0,-1 0 1,1-1-1,0 1 0,0 0 0,0 0 0,-1 0 1,1-1-1,0 1 0,0 0 0,-1 0 0,1 0 0,0 0 1,0 0-1,-1-1 0,1 1 0,0 0 0,-1 0 0,1 0 1,0 0-1,0 0 0,-1 0 0,1 0 0,0 0 0,-1 0 1,1 0-1,0 0 0,-1 0 0,1 1 0,0-1 0,0 0 1,-1 0-1,1 0 0,0 0 0,0 0 0,-1 1 0,-14 6 49,8-2-36,1 0-1,0 1 1,0 0-1,0 0 1,1 0-1,-1 1 1,2 0-1,-1 0 1,1 0 0,0 1-1,0-1 1,1 1-1,0 0 1,1 0-1,-1 0 1,2 0-1,-1 1 1,1-1-1,0 11 1,1-18-17,0 0 0,0 0 0,0 1 0,1-1 0,-1 0 0,1 1 0,-1-1 0,1 0 0,-1 0 0,1 0 0,-1 0 0,1 1 0,0-1 0,0 0 0,0 0 0,-1 0 0,1-1 0,0 1 0,0 0 0,0 0 0,0 0 0,1-1 0,0 2 0,2-1 0,-1 0 0,1 0 0,-1 0 0,1 0 0,-1 0 0,1-1 0,-1 0 0,7 0 0,0 0 0,0-1 0,0-1 0,-1 1 0,1-2 0,17-5 0,-12 1 0,-1-1 0,1 0 0,-2-1 0,1-1 0,-1 0 0,0 0 0,11-13 0,-18 17 0,0-1 0,-1 1 0,0-1 0,0 0 0,0-1 0,-1 1 0,0-1 0,0 0 0,-1 0 0,0 0 0,0 0 0,-1 0 0,0-1 0,-1 1 0,1-10 0,-2 17 0,1 1 0,-1-1 0,0 1 0,0 0 0,0-1 0,0 1 0,0-1 0,0 1 0,1 0 0,-1-1 0,0 1 0,0-1 0,0 1 0,0-1 0,-1 1 0,1-1 0,0 1 0,0 0 0,0-1 0,0 1 0,0-1 0,0 1 0,-1 0 0,1-1 0,0 1 0,0-1 0,-1 1 0,1 0 0,0-1 0,-1 1 0,1 0 0,0 0 0,-1-1 0,1 1 0,0 0 0,-1 0 0,1-1 0,0 1 0,-1 0 0,1 0 0,-1 0 0,1 0 0,-1 0 0,1 0 0,0-1 0,-1 1 0,1 0 0,-1 0 0,1 0 0,-1 0 0,1 1 0,0-1 0,-1 0 0,1 0 0,-1 0 0,1 0 0,-1 0 0,1 0 0,0 1 0,-1-1 0,1 0 0,0 0 0,-1 1 0,1-1 0,0 0 0,-1 1 0,1-1 0,0 0 0,-1 1 0,-20 25 0,18-19 0,1 0 0,0 0 0,0 0 0,1 0 0,0 1 0,-1 8 0,2-15 0,0 0 0,0 1 0,0-1 0,0 0 0,0 1 0,0-1 0,0 0 0,0 1 0,0-1 0,0 0 0,1 1 0,-1-1 0,1 0 0,-1 0 0,1 1 0,-1-1 0,1 0 0,0 0 0,0 0 0,-1 0 0,1 0 0,0 0 0,0 0 0,0 0 0,0 0 0,0 0 0,0 0 0,0-1 0,1 1 0,-1 0 0,0-1 0,0 1 0,0-1 0,1 0 0,-1 1 0,0-1 0,1 0 0,1 1 0,2-2 0,1 0 0,0 0 0,-1 0 0,1-1 0,-1 1 0,1-1 0,-1-1 0,0 1 0,0-1 0,0 0 0,0 0 0,0 0 0,-1-1 0,1 1 0,-1-1 0,0 0 0,0-1 0,0 1 0,3-7 0,1 2 0,0 0 0,1 1 0,0-1 0,11-6 0,-19 65 0,0-47 0,0 0 0,1 0 0,-1 0 0,0-1 0,1 1 0,0 0 0,-1-1 0,1 1 0,0-1 0,0 0 0,1 1 0,-1-1 0,0 0 0,1 0 0,-1-1 0,1 1 0,-1 0 0,1-1 0,0 0 0,0 1 0,0-1 0,0 0 0,0-1 0,0 1 0,0 0 0,0-1 0,0 0 0,0 1 0,0-1 0,0-1 0,1 1 0,3-1 0,3 0 0,0 0 0,-1-1 0,1 0 0,-1 0 0,1-1 0,-1 0 0,0-1 0,0 0 0,10-7 0,-15 9 0,0-1 0,0 0 0,0 0 0,0 0 0,0 0 0,-1-1 0,0 0 0,1 0 0,-2 1 0,1-2 0,0 1 0,-1 0 0,0 0 0,0-1 0,0 0 0,0 1 0,-1-1 0,1 0 0,-1 0 0,-1 1 0,1-9 0,-1 12 0,0 0 0,0 0 0,-1 0 0,1 0 0,-1 0 0,1 0 0,-1 0 0,1 0 0,-1 0 0,1 0 0,-1 1 0,0-1 0,0 0 0,1 0 0,-1 1 0,0-1 0,0 1 0,0-1 0,0 0 0,0 1 0,0 0 0,0-1 0,0 1 0,0 0 0,0-1 0,0 1 0,0 0 0,0 0 0,0 0 0,0 0 0,0 0 0,0 0 0,0 0 0,0 0 0,0 0 0,0 0 0,0 1 0,0-1 0,0 0 0,0 1 0,-1 0 0,-3 0 0,1 0 0,-1 1 0,0 0 0,1 0 0,0 0 0,-1 0 0,-6 6 0,6-4 0,0 1 0,0-1 0,0 1 0,1 1 0,-1-1 0,1 0 0,1 1 0,-1 0 0,1 0 0,0 0 0,0 0 0,1 1 0,0-1 0,0 1 0,0 0 0,-1 10 0,4-16 0,0 0 0,-1 1 0,1-1 0,0 0 0,0 1 0,0-1 0,0 0 0,0 0 0,0 1 0,0-1 0,0 0 0,0 0 0,0-1 0,1 1 0,-1 0 0,0 0 0,1 0 0,-1-1 0,1 1 0,-1-1 0,0 1 0,1-1 0,0 0 0,-1 1 0,1-1 0,-1 0 0,1 0 0,-1 0 0,1 0 0,-1 0 0,3-1 0,55-3 0,26-19 0,-68 17 0,0 0 0,0 2 0,0 0 0,0 1 0,23-1 0,-39 4 0,0 1 0,0-1 0,0 1 0,0 0 0,-1 0 0,1-1 0,0 1 0,-1 0 0,1 0 0,0 0 0,-1 0 0,1 0 0,-1-1 0,0 1 0,1 0 0,-1 0 0,0 0 0,1 0 0,-1 0 0,0 0 0,0 1 0,0-1 0,0 0 0,0 0 0,0 0 0,0 2 0,-1 41 0,1-33 0,0-10 0,0 0 0,0 0 0,0 0 0,0 0 0,0 0 0,0 0 0,1 0 0,-1 0 0,0 0 0,1-1 0,-1 1 0,0 0 0,1 0 0,-1 0 0,1 0 0,0-1 0,-1 1 0,1 0 0,-1-1 0,1 1 0,0 0 0,0-1 0,-1 1 0,1-1 0,0 1 0,0-1 0,0 0 0,1 1 0,33 1 0,-22-4 0,0 0 0,0-2 0,17-6 0,116-58 0,-106 47 0,-44 28-418,0 1 1,0-1-1,0 1 0,1-1 0,0 1 1,1 0-1,-3 12 0,7-19-139,0 0 1,-1 0-1,1 0 0,0-1 0,-1 1 1,1 0-1,0-1 0,0 1 0,0-1 1,0 1-1,0-1 0,0 0 0,0 0 0,0 0 1,0 0-1,-1 0 0,1 0 0,3-2 1,1 2-1251,19-1-4759</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0.416"/>
    </inkml:context>
    <inkml:brush xml:id="br0">
      <inkml:brushProperty name="width" value="0.025" units="cm"/>
      <inkml:brushProperty name="height" value="0.025" units="cm"/>
    </inkml:brush>
  </inkml:definitions>
  <inkml:trace contextRef="#ctx0" brushRef="#br0">0 22 9833,'18'-22'10261,"-21"32"-4256,-9 28-2462,11-36-3501,1-1 0,0 1-1,-1-1 1,1 0 0,0 1-1,0-1 1,0 1 0,0-1-1,0 1 1,0-1 0,0 1-1,1-1 1,-1 1 0,0-1-1,1 1 1,0-1 0,-1 0-1,1 1 1,0-1 0,-1 0-1,1 1 1,0-1 0,1 1-1,2 0 2,0 0 0,1 0 1,-1-1-1,0 0 0,1 0 0,-1 0 0,0 0 0,1-1 0,-1 0 0,9 0 0,49-5 76,-44 2-107,0-1 0,26-10 0,-32 9-21,0 1 0,1 0-1,-1 1 1,1 1 0,0 0 0,0 0 0,16 1 0,-29 2 19,1-1 0,-1 1 0,0-1 0,0 1 1,1-1-1,-1 1 0,0-1 0,0 1 1,0 0-1,1-1 0,-1 1 0,0-1 1,0 1-1,0 0 0,0-1 0,0 1 0,0-1 1,-1 1-1,1 0 0,0-1 0,0 1 1,0-1-1,0 1 0,-1-1 0,1 1 1,0 0-1,-1-1 0,1 1 0,-9 18 169,-43 52-650,8-32-6591,20-27 250</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0.788"/>
    </inkml:context>
    <inkml:brush xml:id="br0">
      <inkml:brushProperty name="width" value="0.025" units="cm"/>
      <inkml:brushProperty name="height" value="0.025" units="cm"/>
    </inkml:brush>
  </inkml:definitions>
  <inkml:trace contextRef="#ctx0" brushRef="#br0">1 0 20788,'0'0'2242,"18"54"32,-15-10 833,3 4-1826,0 4-865,0-4-351,6-3-33,6-11-1089,-1-4-2243,-2-13-3330</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1.675"/>
    </inkml:context>
    <inkml:brush xml:id="br0">
      <inkml:brushProperty name="width" value="0.025" units="cm"/>
      <inkml:brushProperty name="height" value="0.025" units="cm"/>
    </inkml:brush>
  </inkml:definitions>
  <inkml:trace contextRef="#ctx0" brushRef="#br0">0 220 16688,'0'0'4222,"11"4"-2513,-7-2-1552,1 0 0,0-1 0,0 0 0,0 1 0,0-2 0,0 1 0,1 0 0,-1-1 0,0 0 0,0-1 0,0 1 0,1-1 0,-1 0 0,0 0 0,0 0 0,9-4 0,132-70 1359,-133 67-1468,-1 0-1,0-1 1,0 0-1,-1-1 0,0 0 1,0-1-1,-1 0 1,16-24-1,-25 33-35,0 1-1,0 0 1,0-1 0,-1 1-1,1-1 1,0 0 0,-1 1-1,1-1 1,-1 1 0,0-1-1,0 0 1,1 1 0,-1-1-1,0 0 1,-1-1 0,1 2-7,0 1 1,0-1 0,-1 0 0,1 1 0,0-1 0,-1 1-1,1-1 1,-1 1 0,1-1 0,0 1 0,-1-1-1,1 1 1,-1-1 0,1 1 0,-1 0 0,0-1 0,1 1-1,-1 0 1,1 0 0,-1-1 0,0 1 0,1 0-1,-1 0 1,0 0 0,0-1 0,-3 1-2,0 0 0,1 0 0,-1 1-1,0-1 1,1 1 0,-1 0 0,0 0 0,1 0 0,-1 0 0,1 0 0,-6 3-1,-5 5 55,0 1-1,0 0 1,1 1-1,0 0 1,1 1-1,1 0 1,-20 28-1,14-16 287,1 1 0,2 1 1,-20 47-1,30-64-230,1-1-1,0 1 1,1 0 0,0 0 0,0-1-1,1 1 1,0 0 0,1 12 0,0-18-139,0-1 0,1 1-1,-1-1 1,1 1 0,0-1 0,0 0 0,0 1 0,0-1 0,0 0 0,0 0 0,0 0 0,1 0 0,-1 0-1,1 0 1,0 0 0,0 0 0,-1-1 0,1 1 0,0 0 0,0-1 0,0 0 0,1 1 0,-1-1 0,0 0-1,0 0 1,1 0 0,-1-1 0,1 1 0,-1-1 0,0 1 0,1-1 0,-1 0 0,5 0 0,4 1-507,0-1-1,0 0 1,0-1 0,1-1 0,-1 0 0,0 0 0,-1-1 0,1 0 0,13-6 0,-2-2-2263,0 0 0,0-2 0,22-17 0,18-18-10199</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2.016"/>
    </inkml:context>
    <inkml:brush xml:id="br0">
      <inkml:brushProperty name="width" value="0.025" units="cm"/>
      <inkml:brushProperty name="height" value="0.025" units="cm"/>
    </inkml:brush>
  </inkml:definitions>
  <inkml:trace contextRef="#ctx0" brushRef="#br0">128 1 13196,'0'0'759,"-11"7"266,4-2-788,-10 5 395,1 2 0,-21 18-1,33-27-428,1-1 1,0 1-1,0 0 0,1 0 0,-1 0 1,0 0-1,1 0 0,0 1 0,0-1 1,0 1-1,0 0 0,0 0 0,1-1 1,0 1-1,0 0 0,0 0 0,0 0 1,0 0-1,1 0 0,0 7 0,1-9-141,0 0 0,0 0-1,0 0 1,0-1-1,0 1 1,1 0 0,-1-1-1,1 1 1,-1-1 0,1 0-1,0 1 1,-1-1 0,1 0-1,0 0 1,0 0 0,0 0-1,2 1 1,42 15 77,-33-13-75,47 13-135,-44-13-12,0 0 0,0 1 0,0 0-1,-1 2 1,0-1 0,0 2 0,20 14 0,-33-22 194,-1 1 0,0 0 0,0 0 1,0 0-1,0 0 0,0 0 0,0 0 0,0 0 1,0 0-1,-1 0 0,1 1 0,0-1 0,-1 0 1,1 0-1,-1 1 0,1-1 0,-1 0 0,1 1 1,-1-1-1,0 1 0,0-1 0,0 0 1,0 1-1,0-1 0,0 1 0,0 1 0,-1-1 117,0 0-1,-1 0 1,1 0-1,0 0 1,-1 0-1,1 0 1,-1 0-1,0-1 1,1 1-1,-1 0 1,0-1-1,0 0 1,-4 3-1,-6 2 304,0 0-1,-1-1 1,1-1 0,-17 4-1,4-3-345,0-1 0,0-1-1,0-1 1,-30-3 0,55 1-273,-1 1 0,1-1 0,0 0 0,0 0 0,-1 0 0,1 0 1,0 0-1,0 0 0,0 0 0,-1 0 0,1 0 0,0 0 0,0 0 0,-1 0 1,1 0-1,0 0 0,0 0 0,-1 0 0,1 0 0,0-1 0,0 1 0,-1 0 0,1 0 1,0 0-1,0 0 0,0 0 0,0-1 0,-1 1 0,1 0 0,0 0 0,0 0 1,0 0-1,0-1 0,-1 1 0,1 0 0,0 0 0,0-1 0,0 1 0,0 0 1,0 0-1,0 0 0,0-1 0,0 1 0,9-10-4068,18-6-5224,1 2-2696</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2.856"/>
    </inkml:context>
    <inkml:brush xml:id="br0">
      <inkml:brushProperty name="width" value="0.025" units="cm"/>
      <inkml:brushProperty name="height" value="0.025" units="cm"/>
    </inkml:brush>
  </inkml:definitions>
  <inkml:trace contextRef="#ctx0" brushRef="#br0">88 6 11563,'0'0'15962,"-10"5"-14323,5-2-1530,0-1 0,0 1 1,1 0-1,0 0 0,-1 1 0,1-1 1,0 1-1,1 0 0,-1 0 1,1 0-1,-1 0 0,1 1 1,1-1-1,-1 1 0,1 0 1,-1-1-1,1 1 0,1 1 0,-1-1 1,-1 9-1,2-11-88,0 5 89,-1 0 0,1 1 1,0-1-1,1 1 1,0 16-1,1-23-100,-1-1-1,1 1 1,-1 0 0,1 0-1,0 0 1,-1-1 0,1 1 0,0 0-1,0-1 1,0 1 0,1-1-1,-1 1 1,0-1 0,0 1-1,1-1 1,-1 0 0,1 0-1,-1 0 1,1 0 0,0 0-1,-1 0 1,1 0 0,0 0 0,0-1-1,-1 1 1,1-1 0,0 1-1,0-1 1,0 0 0,0 0-1,3 0 1,5 0-23,1 0-1,-1-1 1,0-1-1,0 1 1,0-2-1,0 1 1,0-2-1,-1 1 1,1-1-1,-1 0 1,0-1-1,0 0 1,0-1-1,-1 0 1,12-11-1,12-11-175,-2-2-1,36-46 1,-59 68 236,-7 7-41,0 1-1,0 0 1,0 0 0,0-1-1,0 1 1,0 0-1,1 0 1,-1-1-1,0 1 1,0 0 0,0 0-1,0 0 1,1-1-1,-1 1 1,0 0-1,0 0 1,0 0-1,1 0 1,-1-1 0,0 1-1,0 0 1,1 0-1,-1 0 1,0 0-1,0 0 1,1 0 0,-1 0-1,0 0 1,0 0-1,1 0 1,-1 0-1,0 0 1,0 0 0,1 0-1,-1 0 1,0 0-1,0 0 1,1 0-1,-1 0 1,0 0-1,0 0 1,1 0 0,-1 1-1,2 14 122,-8 31-44,5-39-63,0-3-17,-1 8 48,0-1-1,1 1 1,1-1 0,0 1-1,1 14 1,-1-24-42,1 1-1,-1-1 0,1 0 1,0 1-1,-1-1 1,1 0-1,0 0 1,0 1-1,1-1 0,-1 0 1,0 0-1,1 0 1,-1-1-1,1 1 1,0 0-1,-1 0 0,1-1 1,0 1-1,0-1 1,0 0-1,0 1 1,0-1-1,0 0 1,1 0-1,-1 0 0,0-1 1,0 1-1,1-1 1,-1 1-1,1-1 1,3 1-1,6-1-8,1 0 0,-1-1 0,1 0 0,-1 0 0,0-2 0,0 1 0,13-6 0,81-36 0,-10 3 0,-93 40 0,-1 0 0,1 0 0,-1 0 0,1 1 0,0-1 0,-1 1 0,1 0 0,0 0 0,-1 0 0,4 0 0,-5 1 0,0-1 0,-1 0 0,1 0 0,0 1 0,0-1 0,0 1 0,0-1 0,-1 1 0,1-1 0,0 1 0,0-1 0,-1 1 0,1 0 0,0-1 0,-1 1 0,1 0 0,-1-1 0,1 1 0,0 2 0,1 2 0,-1 0 0,0 0 0,0 0 0,-1 0 0,0 0 0,0 1 0,0-1 0,-1 6 0,0 13 0,1-12 0,3 20 0,-3-31 0,1 0 0,-1 0 0,1 0 0,-1-1 0,1 1 0,0 0 0,0 0 0,-1 0 0,1-1 0,0 1 0,0 0 0,0-1 0,0 1 0,0 0 0,0-1 0,0 1 0,0-1 0,0 0 0,0 1 0,0-1 0,0 0 0,0 0 0,0 0 0,0 1 0,0-1 0,0 0 0,2-1 0,11 0 0,1-1 0,0 0 0,-1-1 0,1-1 0,-1-1 0,0 0 0,-1 0 0,1-1 0,15-10 0,-16 8 0,0 1 0,0 1 0,1 0 0,1 1 0,-1 0 0,0 1 0,1 1 0,25-3 0,-39 6 0,0 0 0,-1 1 0,1-1 0,0 0 0,-1 0 0,1 0 0,-1 0 0,1 1 0,0-1 0,-1 0 0,1 0 0,-1 1 0,1-1 0,-1 1 0,1-1 0,-1 0 0,1 1 0,-1-1 0,0 1 0,1-1 0,-1 1 0,0-1 0,1 1 0,-1-1 0,0 1 0,1 0 0,-1-1 0,0 1 0,0-1 0,0 1 0,0 0 0,0-1 0,0 1 0,1-1 0,-1 1 0,-1 0 0,1-1 0,0 1 0,0 0 0,0-1 0,0 2 0,-1-1 0,1 0 0,0-1 0,0 1 0,0 0 0,0 0 0,0 0 0,0 0 0,0 0 0,0 0 0,0-1 0,0 1 0,1 0 0,-1 0 0,0 0 0,1 0 0,-1-1 0,0 1 0,1 0 0,-1 0 0,1-1 0,-1 1 0,1 0 0,0-1 0,-1 1 0,1 0 0,0-1 0,-1 1 0,1-1 0,0 1 0,0-1 0,-1 1 0,1-1 0,0 0 0,0 1 0,0-1 0,-1 0 0,1 0 0,0 0 0,0 0 0,0 0 0,0 1 0,0-1 0,1-1 0,16-1 0,-1-1 0,1 0 0,-1-1 0,0-2 0,0 1 0,-1-2 0,29-15 0,22-8 0,-51 24 0,-4 0 0,0 1 0,1 1 0,0-1 0,0 2 0,0 0 0,0 1 0,1 0 0,-1 1 0,19 0 0,-32 2 0,1-1 0,0 1 0,0-1 0,-1 1 0,1 0 0,-1 0 0,1-1 0,0 1 0,-1 0 0,1 0 0,-1-1 0,0 1 0,1 0 0,-1 0 0,0 0 0,1 0 0,-1 0 0,0 0 0,0 0 0,0 0 0,0-1 0,0 1 0,0 0 0,0 0 0,0 0 0,0 1 0,-3 34 0,2-27 0,1-6-28,1 11-2217,-1-13 1964,1-1 1,-1 0-1,0 1 0,1-1 0,-1 0 1,0 1-1,1-1 0,-1 0 1,1 0-1,-1 1 0,1-1 1,-1 0-1,1 0 0,-1 0 1,0 0-1,1 0 0,-1 0 1,1 0-1,-1 1 0,1-2 1,-1 1-1,1 0 0,-1 0 0,1 0 1,-1 0-1,1 0 0,0 0 1,16-4-16013</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3.355"/>
    </inkml:context>
    <inkml:brush xml:id="br0">
      <inkml:brushProperty name="width" value="0.025" units="cm"/>
      <inkml:brushProperty name="height" value="0.025" units="cm"/>
    </inkml:brush>
  </inkml:definitions>
  <inkml:trace contextRef="#ctx0" brushRef="#br0">1 0 18481,'5'0'3043,"-5"10"-1089,0 18 416,0 10-416,0 5-833,0 4-256,0-1-512,0-4-225,3-3-64,2-9-64,3-5-257,0-5-832,-3-9-1473</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3.701"/>
    </inkml:context>
    <inkml:brush xml:id="br0">
      <inkml:brushProperty name="width" value="0.025" units="cm"/>
      <inkml:brushProperty name="height" value="0.025" units="cm"/>
    </inkml:brush>
  </inkml:definitions>
  <inkml:trace contextRef="#ctx0" brushRef="#br0">1 127 18546,'0'0'4804,"21"-58"-1377,7 40-1153,11 1-992,11 2-578,10 4-383,6 6-225,6 3-64,0 2-224,-5 0-1154,-13 6-1280,-14 4-1506,-16-3-1281,-17 0-3588</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4.073"/>
    </inkml:context>
    <inkml:brush xml:id="br0">
      <inkml:brushProperty name="width" value="0.025" units="cm"/>
      <inkml:brushProperty name="height" value="0.025" units="cm"/>
    </inkml:brush>
  </inkml:definitions>
  <inkml:trace contextRef="#ctx0" brushRef="#br0">1 51 13100,'0'0'13934,"84"35"-13262,-31-45-608,7-2-224,-1-1-1217,-2-1-1090,-8 3-1184,-9-3-2178,-9 2-5382</inkml:trace>
  <inkml:trace contextRef="#ctx0" brushRef="#br0" timeOffset="1">475 0 14798,'0'0'3075,"-3"9"-470,1 0-2191,-1 1 504,0-1-1,1 1 1,1 0-1,-2 14 1,3-22-813,0 0 0,0 0 1,0 0-1,0 0 1,0 0-1,1 0 1,-1 0-1,0-1 1,1 1-1,-1 0 0,1 0 1,0 0-1,0 0 1,0-1-1,0 1 1,0-1-1,0 1 1,0 0-1,0-1 1,1 0-1,-1 1 0,1-1 1,-1 0-1,1 0 1,-1 1-1,1-1 1,0-1-1,-1 1 1,1 0-1,0 0 0,3 0 1,8 2-4,0-1 0,0-1 0,0 0 0,0-1 0,0-1 0,0 1 0,15-5 0,89-25 600,-93 21-498,0 2-1,0 1 0,0 1 0,1 1 1,-1 1-1,26 0 0,-47 3-188,-1 1-1,1-1 0,-1 0 0,0 1 0,1-1 0,-1 1 0,1 0 1,-1 0-1,0 0 0,0 0 0,1 0 0,-1 0 0,0 1 0,0-1 1,0 1-1,-1-1 0,1 1 0,2 2 0,17 38 328,-20-38-326,0-1 0,0 0-1,0 1 1,0-1 0,0 0-1,1 0 1,0 1 0,-1-1-1,1-1 1,0 1 0,1 0-1,-1 0 1,0-1 0,1 1 0,0-1-1,-1 0 1,1 0 0,0 0-1,0 0 1,0 0 0,0-1-1,4 2 1,0-2-359,-1 0 0,0 0 0,0-1 0,1 0 0,-1 0 0,0-1 0,0 1 0,1-1 0,-1-1 0,0 1 0,0-1 0,0 0 0,0-1 0,-1 1 0,1-1 0,-1 0 0,1-1 0,-1 1 0,0-1 0,0 0 0,-1 0 0,1-1 0,4-5 0,15-23-7056</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4.399"/>
    </inkml:context>
    <inkml:brush xml:id="br0">
      <inkml:brushProperty name="width" value="0.025" units="cm"/>
      <inkml:brushProperty name="height" value="0.025" units="cm"/>
    </inkml:brush>
  </inkml:definitions>
  <inkml:trace contextRef="#ctx0" brushRef="#br0">0 0 19955,'0'0'5925,"43"50"-11946,-15-35-3140</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4.778"/>
    </inkml:context>
    <inkml:brush xml:id="br0">
      <inkml:brushProperty name="width" value="0.025" units="cm"/>
      <inkml:brushProperty name="height" value="0.025" units="cm"/>
    </inkml:brush>
  </inkml:definitions>
  <inkml:trace contextRef="#ctx0" brushRef="#br0">156 1 16592,'0'0'3801,"-9"2"-1324,0 0-2074,0 1 1,0 1-1,0 0 1,0 0-1,0 1 1,1 0-1,0 0 1,0 1-1,-14 13 1,18-15-189,-1 1 0,1 0 0,0 0 0,0 0 0,1 1 0,-1-1 0,1 1 0,1 0 0,-1 0 0,1 0 0,0 0 1,0 0-1,0 0 0,1 1 0,0-1 0,1 1 0,-1 10 0,2-15-193,-1 1 1,1-1-1,0 1 1,0-1-1,0 0 1,0 1-1,0-1 1,1 0-1,-1 0 1,0 1-1,1-1 1,0 0-1,0-1 1,-1 1-1,1 0 0,0 0 1,0-1-1,1 1 1,-1-1-1,0 0 1,0 0-1,1 1 1,-1-2-1,1 1 1,-1 0-1,1 0 1,-1-1-1,1 1 1,-1-1-1,1 0 1,-1 0-1,1 0 1,2 0-1,3 0-18,-1 0 0,1 0 0,0 0-1,-1-1 1,1-1 0,-1 1 0,1-1 0,-1 0-1,0-1 1,10-4 0,-8 1 6,-1 0 0,-1 0 0,1 0 0,-1-1 0,0 0 0,0-1 0,-1 1 0,0-1 0,-1-1 0,1 1 0,-2-1 0,1 0 1,-1 0-1,-1 0 0,1-1 0,2-16 0,-8 22 331,-6 9-263,-6 11-81,10-9 53,0 1 0,1-1 0,0 1-1,0 0 1,1 0 0,0 1 0,0-1 0,1 0 0,0 1-1,1-1 1,0 14 0,0-21-50,0 0 0,0 0 0,1-1 0,-1 1 0,0 0 0,0 0 0,0-1 0,1 1 0,-1 0 0,0-1 0,1 1 0,-1 0 0,0-1 0,1 1 0,-1 0 0,1-1 0,-1 1 0,1-1 0,0 1 0,-1-1 0,1 1 0,0-1 0,-1 1 0,1-1 0,0 0 0,-1 1 0,1-1 0,1 1 0,27-2 0,-21-1 0,-1 0 0,1-1 0,0 0 0,-1 0 0,9-6 0,71-62 0,-9 7 0,-77 63 0,0 1 0,0-1 0,-1 1 0,1 0 0,0-1 0,0 1 0,0 0 0,0 0 0,0-1 0,0 1 0,-1 0 0,1 0 0,0 0 0,0 0 0,0 0 0,0 0 0,0 1 0,0-1 0,0 0 0,-1 0 0,1 0 0,0 1 0,0-1 0,0 1 0,-1-1 0,1 0 0,0 1 0,0 0 0,-1-1 0,1 1 0,0-1 0,-1 1 0,1 0 0,-1-1 0,1 1 0,-1 0 0,1 0 0,-1-1 0,1 1 0,-1 0 0,0 0 0,1 0 0,-1 0 0,0 1 0,1 0 0,1 0 0,-1 0 0,0 0 0,1 0 0,-1-1 0,1 1 0,-1 0 0,1-1 0,0 1 0,-1-1 0,4 3 0,5-2 0,0 1 0,1-1 0,-1-1 0,0 0 0,1 0 0,-1-1 0,0-1 0,1 1 0,-1-2 0,0 1 0,20-7 0,-17 5 0,0 0 0,0 1 0,1 0 0,-1 1 0,1 1 0,21 1 0,-30 1-29,0 1 0,1-1 0,-1 1 0,0 0 0,0 0 0,0 0 0,-1 1 0,1 0 0,-1 0 0,0 0 0,0 0 0,0 1 0,3 5 0,-1-2-289,1-1 0,0 0 0,-1 0 0,15 10 0,-18-15 154,-1-1-1,0 0 1,1 1-1,-1-1 0,1-1 1,-1 1-1,1 0 1,-1 0-1,1-1 1,0 0-1,-1 1 1,1-1-1,0 0 0,-1 0 1,1-1-1,0 1 1,-1 0-1,1-1 1,-1 0-1,1 1 1,4-3-1,15-12-11003</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5.401"/>
    </inkml:context>
    <inkml:brush xml:id="br0">
      <inkml:brushProperty name="width" value="0.025" units="cm"/>
      <inkml:brushProperty name="height" value="0.025" units="cm"/>
    </inkml:brush>
  </inkml:definitions>
  <inkml:trace contextRef="#ctx0" brushRef="#br0">1 68 19346,'0'0'1666,"11"-8"576,-1 0-1744,-1 2 1,1-1-1,0 1 1,0 1-1,1 0 0,0 0 1,0 1-1,0 1 1,0-1-1,20-1 1,-20 4-216,-1 1 1,0 0 0,1 1 0,-1 0 0,0 1-1,19 5 1,-27-7-255,0 1-1,-1 0 1,1 0 0,0-1-1,0 1 1,-1 1-1,1-1 1,0 0-1,-1 0 1,1 1 0,-1-1-1,0 0 1,1 1-1,-1-1 1,0 1-1,0 0 1,2 2 0,-3-1 1,0-1 1,1 0 0,-1 0 0,0 1 0,0-1 0,0 0-1,-1 1 1,1-1 0,0 0 0,-1 0 0,0 0 0,1 1-1,-1-1 1,0 0 0,0 0 0,0 0 0,0 0-1,0 0 1,-3 2 0,-10 14 74,-1-1-1,0 0 1,-31 25-1,30-29-55,1 0 0,1 1-1,0 1 1,1 0 0,-21 31-1,33-44-46,0 0-1,0 0 0,0 0 1,0 0-1,0 0 0,0 0 1,1 0-1,-1 0 0,1 0 1,-1 0-1,1 0 0,0 0 1,0 1-1,0-1 0,0 0 1,0 0-1,0 0 0,1 0 1,0 3-1,0-4 2,0 1 1,0 0-1,0-1 1,0 0-1,0 1 1,1-1-1,-1 0 0,1 1 1,-1-1-1,1 0 1,-1 0-1,1 0 0,-1 0 1,1-1-1,0 1 1,0 0-1,2 0 0,10 2 19,0-1 1,-1-1-1,1 0 0,25-2 0,-25 1-18,3 0-166,-1-1 0,1-1 0,-1-1 0,0 0 0,0-1-1,0 0 1,-1-1 0,1-1 0,-1-1 0,15-8 0,-13-3-4263,-12 3-1368,-4-3-3794</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5.728"/>
    </inkml:context>
    <inkml:brush xml:id="br0">
      <inkml:brushProperty name="width" value="0.025" units="cm"/>
      <inkml:brushProperty name="height" value="0.025" units="cm"/>
    </inkml:brush>
  </inkml:definitions>
  <inkml:trace contextRef="#ctx0" brushRef="#br0">1 10 18193,'0'0'11211,"58"-10"-10763,-19 15-384,2 3-160,8 2-929,-3-6-1505,3 0-1602,-8-4-1345,-4 0-3396</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6.103"/>
    </inkml:context>
    <inkml:brush xml:id="br0">
      <inkml:brushProperty name="width" value="0.025" units="cm"/>
      <inkml:brushProperty name="height" value="0.025" units="cm"/>
    </inkml:brush>
  </inkml:definitions>
  <inkml:trace contextRef="#ctx0" brushRef="#br0">44 1 5125,'0'0'23515,"-3"11"-22959,-9 37-73,4-22 185,1 0 0,2 0 0,-4 39 0,9-64-705,0 0 1,0 0-1,0 0 1,0 0-1,0 0 1,1 0-1,-1-1 1,0 1-1,0 0 1,1 0 0,-1 0-1,0 0 1,1 0-1,-1 0 1,1-1-1,-1 1 1,1 0-1,-1 0 1,1-1-1,0 1 1,-1 0-1,1-1 1,0 1 0,0 0-1,-1-1 1,1 1-1,0-1 1,0 0-1,0 1 1,0-1-1,0 0 1,0 1-1,0-1 1,-1 0-1,1 0 1,0 0 0,0 0-1,0 0 1,0 0-1,0 0 1,0 0-1,0 0 1,0 0-1,0 0 1,0-1-1,0 1 1,0 0-1,0-1 1,0 0 0,4 0-783,-1-1 1,1 0 0,-1 0 0,0 0-1,0 0 1,0-1 0,0 0-1,7-6 1,8-15-5065,-4-4-795</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6.430"/>
    </inkml:context>
    <inkml:brush xml:id="br0">
      <inkml:brushProperty name="width" value="0.025" units="cm"/>
      <inkml:brushProperty name="height" value="0.025" units="cm"/>
    </inkml:brush>
  </inkml:definitions>
  <inkml:trace contextRef="#ctx0" brushRef="#br0">0 66 5381,'0'0'17110,"10"8"-15215,-5-3-1571,0 0 0,0-1 0,1 0 1,-1 0-1,1 0 0,0-1 0,0 0 0,1 0 1,-1 0-1,1-1 0,-1 0 0,1 0 1,0-1-1,13 2 0,-7-3-101,0 0 1,1-1-1,-1-1 0,0 0 1,0-1-1,13-4 0,-20 5-217,-1 0 0,0 0-1,0-1 1,0 1 0,0-1-1,-1 0 1,1-1 0,-1 1-1,0-1 1,0 1 0,0-1-1,0-1 1,-1 1 0,1 0 0,-1-1-1,0 0 1,3-6 0,-6 10 8,1 0 1,0-1-1,-1 1 1,1 0-1,-1-1 1,0 1-1,1-1 1,-1 1-1,0 0 1,0-1-1,0 1 1,0-1-1,0 1 1,0 0 0,0-1-1,-1 1 1,1-1-1,-1-1 1,1 2-3,-1 1 0,0-1 0,1 0 1,-1 0-1,0 1 0,1-1 0,-1 1 1,0-1-1,0 1 0,1-1 1,-1 1-1,0-1 0,0 1 0,0 0 1,0-1-1,0 1 0,1 0 0,-1 0 1,0 0-1,0 0 0,-1 0 0,-2 0-2,0 0-1,0 0 0,1 1 1,-1 0-1,0-1 0,1 1 1,-1 1-1,0-1 1,1 0-1,-1 1 0,1 0 1,-5 3-1,3-2 39,1 1 1,-1 0-1,0 0 1,1 1-1,0-1 1,0 1-1,0 0 1,1 0-1,-1 0 1,1 0-1,1 1 1,-1-1 0,1 1-1,0 0 1,0 0-1,0-1 1,1 1-1,0 1 1,0-1-1,1 0 1,-1 0-1,2 9 1,0-13-46,0 0 0,0 1 0,1-1 0,-1 0 1,1 0-1,0 1 0,0-1 0,-1-1 1,1 1-1,0 0 0,0 0 0,1-1 0,-1 1 1,0-1-1,1 0 0,-1 1 0,0-1 0,1 0 1,0-1-1,-1 1 0,1 0 0,-1-1 1,1 1-1,0-1 0,-1 0 0,4 0 0,11 1-8,-1-1-1,33-3 0,-23-2-41,0-1 0,0-1 1,0-2-1,-1 0 0,30-17 0,-24 12-46,1 0 0,49-12-1,-65 23-416,-1 2 0,0 0 0,0 1 0,1 1-1,26 4 1,-16-2 256,-23-3 227,-1 1-1,1 0 0,-1 0 0,1 0 0,-1 0 0,1 0 1,-1 1-1,0-1 0,0 0 0,1 1 0,-1 0 0,0 0 1,0 0-1,-1-1 0,1 2 0,0-1 0,-1 0 0,1 0 1,-1 0-1,0 1 0,1-1 0,0 6 0,4 7-258,-1 0 0,5 29 1,-4-13 127,4 2 315,18 79 1514,-26-101-1473,0 1 1,-1-1 0,0 1-1,-1 0 1,-1-1 0,0 1-1,-4 18 1,3-24-131,-1 0 0,0 0 1,-1-1-1,0 1 0,0-1 0,0 1 0,0-1 1,-1 0-1,0-1 0,0 1 0,0-1 0,0 0 1,-1 0-1,0-1 0,1 0 0,-1 0 0,-1 0 0,1-1 1,0 1-1,-1-1 0,1-1 0,-1 1 0,1-1 1,-1-1-1,0 1 0,1-1 0,-1 0 0,0-1 1,0 1-1,-10-3 0,15 1-68,-1 0 0,0-1 0,0 1 0,1 0 0,-1-1 0,1 1 0,0-1 0,0 0 0,0 0 0,0 0 0,0 0 0,1 0 0,-1 0 0,1 0 0,0 0 0,0-1 0,0 1 0,1-1 0,-1 1 0,1 0 0,-1-1 0,1 1 0,1-6 0,-2-2 0,1-1 0,1 0 0,0 0 0,1 1 0,5-21 0,-3 23-635,0 0 1,0 0-1,1 1 1,0 0-1,0 0 1,1 0-1,0 1 0,10-10 1,61-50-10246,-69 61 9870,33-26-11946</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6.806"/>
    </inkml:context>
    <inkml:brush xml:id="br0">
      <inkml:brushProperty name="width" value="0.025" units="cm"/>
      <inkml:brushProperty name="height" value="0.025" units="cm"/>
    </inkml:brush>
  </inkml:definitions>
  <inkml:trace contextRef="#ctx0" brushRef="#br0">304 5 23254,'-8'-1'3369,"0"0"-2681,-2 0 24,0 0 1,1 1-1,-1 0 1,-12 1-1,20-1-656,1 0 0,-1 0-1,0 0 1,1 1 0,-1-1-1,0 1 1,1-1 0,-1 1-1,1-1 1,-1 1 0,1 0 0,-1 0-1,1 0 1,-1 0 0,1 0-1,0 0 1,-1 0 0,1 0 0,0 1-1,0-1 1,0 0 0,0 1-1,0-1 1,0 1 0,1-1-1,-1 1 1,0-1 0,1 1 0,-1 0-1,1-1 1,-1 1 0,1-1-1,0 4 1,0-3-61,1 0 0,-1 0 0,1 0 0,0-1 0,-1 1 0,1 0 1,0-1-1,0 1 0,0-1 0,0 1 0,1-1 0,-1 1 0,0-1 0,0 0 0,1 1 0,-1-1 0,1 0 0,-1 0 0,1 0 1,0 0-1,-1 0 0,1-1 0,0 1 0,0-1 0,-1 1 0,5 0 0,56 11-356,-51-11 241,0 0-132,60 13-823,-69-14 1069,1 1-1,0 0 1,0 0 0,0 0 0,-1 0 0,1 0-1,-1 0 1,1 1 0,-1-1 0,1 1 0,-1 0-1,0 0 1,0 0 0,0 0 0,0 0 0,0 0-1,0 1 1,0-1 0,-1 1 0,2 2 0,-3-4 35,0 1-1,0-1 1,0 1 0,0-1 0,0 1 0,-1-1 0,1 0-1,0 1 1,-1-1 0,1 0 0,-1 1 0,0-1 0,1 0-1,-1 0 1,0 1 0,0-1 0,0 0 0,0 0 0,0 0 0,0 0-1,0 0 1,0 0 0,0 0 0,0-1 0,0 1 0,-1 0-1,1 0 1,0-1 0,-1 1 0,1-1 0,0 0 0,-1 1 0,-1-1-1,-56 14-17,54-14 12,-28 5-368,0-1 1,-1-3-1,-35-1 0,52-2-1323,0 0-1,1 0 1,-1-2-1,-26-9 1,-14-11-8790</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7.147"/>
    </inkml:context>
    <inkml:brush xml:id="br0">
      <inkml:brushProperty name="width" value="0.025" units="cm"/>
      <inkml:brushProperty name="height" value="0.025" units="cm"/>
    </inkml:brush>
  </inkml:definitions>
  <inkml:trace contextRef="#ctx0" brushRef="#br0">1 18 19154,'0'0'2018,"60"-18"448,-14 18-1793,12 0-673,0 0-1730,2 0-4548</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48.692"/>
    </inkml:context>
    <inkml:brush xml:id="br0">
      <inkml:brushProperty name="width" value="0.025" units="cm"/>
      <inkml:brushProperty name="height" value="0.025" units="cm"/>
    </inkml:brush>
  </inkml:definitions>
  <inkml:trace contextRef="#ctx0" brushRef="#br0">109 115 14510,'1'-10'2103,"0"3"-1738,2-8 1255,-1 1-1,0-1 1,-2-27 0,0 42-1575,0-1-1,0 1 1,0-1 0,0 1 0,0-1-1,0 1 1,0-1 0,0 1 0,-1-1 0,1 1-1,0-1 1,0 1 0,-1 0 0,1-1-1,0 1 1,-1-1 0,1 1 0,0 0-1,-1-1 1,1 1 0,0 0 0,-1 0-1,1-1 1,-1 1 0,1 0 0,-1 0 0,1-1-1,0 1 1,-1 0 0,1 0 0,-1 0-1,1 0 1,-1 0 0,1 0 0,-1 0-1,1 0 1,-1 0 0,1 0 0,-1 0 0,1 0-1,-1 0 1,1 0 0,-1 0 0,1 1-1,-1-1 1,-20 14 416,10 4-154,1 1 1,1 0 0,1 1 0,0 0 0,1 0 0,1 0 0,2 1 0,-4 23-1,3-6 570,2 1 0,2 0 0,5 60 0,1-74-806,1 0 0,2 0 1,0-1-1,2 0 0,0-1 1,16 27-1,-15-31-58,-18-33-13,2-2 0,0 1 0,1 0 0,0-1 0,1 0 0,1 0 0,1 0 0,1-30 0,1 13 0,2 1 0,2-1 0,11-42 0,-14 66 0,11-29 0,-13 37 0,0 0 0,1 1 0,-1-1 0,1 1 0,-1-1 0,0 0 0,1 1 0,-1-1 0,1 1 0,0 0 0,-1-1 0,1 1 0,-1-1 0,1 1 0,0 0 0,-1-1 0,1 1 0,0 0 0,-1 0 0,1 0 0,0-1 0,-1 1 0,1 0 0,0 0 0,-1 0 0,1 0 0,0 0 0,0 0 0,-1 0 0,1 1 0,0-1 0,-1 0 0,1 0 0,0 0 0,-1 1 0,1-1 0,0 0 0,-1 1 0,1-1 0,-1 1 0,1-1 0,-1 1 0,1-1 0,-1 1 0,1-1 0,-1 1 0,1 0 0,15 13 0,-1 0 0,2-2 0,0 0 0,22 12 0,-34-21 0,1 0 0,-1-1 0,1 0 0,0 0 0,-1 0 0,1 0 0,0-1 0,0 0 0,0 0 0,0-1 0,0 0 0,1 0 0,-1 0 0,0-1 0,0 1 0,0-1 0,0-1 0,-1 1 0,9-4 0,-11 2-20,1 0-1,-1 0 1,1 0 0,-1 0 0,0-1-1,0 1 1,-1-1 0,1 0-1,-1 0 1,0 0 0,0 0 0,0 0-1,0 0 1,1-8 0,-2 10-3,0 0 1,0 1-1,-1-1 1,1 0 0,-1 0-1,1 0 1,-1 0-1,0 0 1,0 0 0,0 0-1,0 0 1,0 0-1,0 0 1,0 0-1,-1 0 1,1 0 0,-1 0-1,1 0 1,-1 0-1,0 0 1,0 1-1,0-1 1,0 0 0,0 0-1,0 1 1,0-1-1,-1 1 1,1-1-1,-1 1 1,1-1 0,-1 1-1,1 0 1,-1 0-1,-3-2 1,5 3-84,-1 1 1,0-1-1,1 0 0,-1 1 0,1-1 1,-1 0-1,1 1 0,-1-1 0,1 0 1,-1 1-1,1-1 0,-1 1 1,1-1-1,0 1 0,-1-1 0,1 1 1,0-1-1,-1 1 0,1 0 1,0-1-1,0 1 0,-1-1 0,1 1 1,0 0-1,0-1 0,0 1 0,0 0 1,0-1-1,0 1 0,0-1 1,0 1-1,0 0 0,0-1 0,0 1 1,1 0-1,-1-1 0,0 1 0,0-1 1,1 2-1,-1 0-83,1 0 0,-1 0 0,0 0 0,1 0 0,-1 0 1,1 0-1,0 0 0,-1 0 0,1 0 0,0 0 0,0 0 0,0 0 0,1-1 0,1 3 0,0-2-143,1 0 0,0 0 0,-1-1-1,1 1 1,0-1 0,0 0 0,7 1 0,-4-1-673,0-1 0,0 0 0,-1-1 0,1 0 0,0 0-1,0 0 1,-1-1 0,1 0 0,0 0 0,-1 0 0,0-1 0,10-6 0,14-13-1569,-5-4 3335,-9-5 4730,-10-1 6127,-9 43-7825,-10 12-3465,4-6-210,-14 50 424,22-61-460,0-1 0,-1 1-1,2 0 1,-1 0 0,1 0 0,0 0-1,0-1 1,1 1 0,-1 0 0,3 7-1,-2-12-70,0 1-1,0-1 1,0 1-1,1-1 0,-1 0 1,0 1-1,1-1 1,-1 0-1,1 0 1,0 0-1,-1 0 0,1 0 1,0 0-1,-1-1 1,1 1-1,0 0 1,0-1-1,0 0 0,0 1 1,-1-1-1,1 0 1,0 0-1,0 0 1,0 0-1,0 0 0,0 0 1,0-1-1,-1 1 1,1-1-1,4 0 1,3-1-5,-1-1 1,1 1-1,0-2 1,-1 1 0,10-6-1,0-2-399,-2-1 0,1-1 0,-2 0 0,21-23 0,-25 24-1146,0-1 1,-2 0-1,12-19 1,-21 30-390,-1 35 116,0-25 1777,0 0-1,1 0 1,0-1-1,0 1 1,1 0-1,3 13 0,-3-19 56,-1 0 0,1 0 0,0 0-1,1 0 1,-1 0 0,0-1-1,1 1 1,-1 0 0,1-1 0,-1 1-1,1-1 1,0 1 0,-1-1-1,1 0 1,0 0 0,0 1-1,0-1 1,0-1 0,0 1 0,0 0-1,0 0 1,0-1 0,1 1-1,-1-1 1,0 0 0,0 0 0,0 0-1,4 0 1,2-1-46,0 0-1,-1 0 1,1-1 0,0 0-1,-1 0 1,1-1-1,-1 0 1,0 0 0,0-1-1,0 0 1,0 0 0,-1-1-1,1 0 1,5-6 0,-4 5 140,-1-1 1,1 0-1,-2-1 1,1 0-1,-1 0 1,0 0 0,0-1-1,-1 0 1,0 0-1,4-15 1,-8 11 15,-10 17 107,-9 18 389,11-9-248,1 1-1,1 0 1,0 0 0,1 0 0,1 1 0,0-1 0,1 1 0,0 0-1,1 0 1,1 0 0,2 18 0,4 10-140,1 1 0,20 59 0,-12-48-452,-11-41 93,0 0 0,-2 1 0,1-1 0,-2 1 0,0 0 1,-1 0-1,-2 27 0,1-38 240,0-1 1,0 1 0,0 0-1,0 0 1,-1-1 0,0 1-1,1-1 1,-1 1 0,0-1-1,-1 0 1,1 0 0,-1 0-1,1 0 1,-1 0 0,0 0-1,0-1 1,0 1 0,0-1-1,-1 0 1,1 0 0,-1 0-1,1-1 1,-1 1 0,1-1-1,-1 0 1,0 0 0,0 0-1,0 0 1,0-1 0,1 1-1,-1-1 1,0 0 0,-6-1-1,9 1-52,-1 0 0,1 0-1,-1 0 1,1-1-1,-1 1 1,1 0-1,0-1 1,-1 1 0,1-1-1,-1 0 1,1 1-1,0-1 1,0 0-1,-1 0 1,1 0-1,0 0 1,0 0 0,0 0-1,0 0 1,0 0-1,0 0 1,0-1-1,-1-1 1,0-2-5,0 0-1,0 0 1,1 0 0,-1 0 0,1 0-1,0 0 1,0-6 0,0-10-192,1 0 1,4-33-1,-1 36-189,1 0-1,0 0 0,1 0 0,1 1 0,1-1 1,1 1-1,0 1 0,1 0 0,1 0 0,0 0 1,1 1-1,18-18 0,11-7 273,2 1 1,80-56-1,-124 99 391,-1 1-1,1-1 1,0 1-1,0 0 1,0-1-1,1 1 1,-1 0-1,1 0 1,0 6 0,0-9-296,1 0-1,-1 0 1,1 0 0,0 0 0,0 0 0,-1 0 0,1 0 0,0 0 0,1 1 0,-1-1 0,0 0 0,1 0 0,-1 0 0,1-1 0,-1 1 0,1 0 0,0 0 0,0 0 0,0 0 0,0-1 0,0 1 0,1 0 0,-1-1-1,0 1 1,1-1 0,-1 1 0,1-1 0,-1 0 0,1 0 0,0 0 0,-1 1 0,3-1 0,6 2-3,0-1 0,0-1-1,0 0 1,0-1 0,0 1 0,0-2-1,0 0 1,0 0 0,0-1 0,0 0-1,10-3 1,10-6 204,-1-1 1,33-19-1,-34 16-126,1 1 1,33-10-1,-59 24-119,0-1 0,0 1 0,0 0 1,0-1-1,0 1 0,0 1 0,0-1 0,0 0 0,0 1 0,0 0 1,0 0-1,0-1 0,0 2 0,-1-1 0,1 0 0,0 1 1,-1-1-1,1 1 0,-1 0 0,1-1 0,2 5 0,-1-3-47,0 0-1,0-1 0,0 1 0,0-1 1,0 0-1,0 0 0,0 0 0,1-1 1,-1 1-1,6 0 0,19-1-2822,4-2-4064</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50.435"/>
    </inkml:context>
    <inkml:brush xml:id="br0">
      <inkml:brushProperty name="width" value="0.025" units="cm"/>
      <inkml:brushProperty name="height" value="0.025" units="cm"/>
    </inkml:brush>
  </inkml:definitions>
  <inkml:trace contextRef="#ctx0" brushRef="#br0">142 435 4676,'3'-24'14583,"-7"2"-7617,3 21-6902,1 0 0,-1 0 0,1 0 1,-1 0-1,0 0 0,1 0 0,-1 1 1,0-1-1,0 0 0,0 0 0,1 1 1,-1-1-1,0 1 0,0-1 0,0 0 1,0 1-1,0 0 0,0-1 0,0 1 1,0 0-1,0-1 0,0 1 0,0 0 1,0 0-1,0 0 0,0 0 0,-1 0 1,1 0-1,0 0 0,0 0 0,0 1 1,0-1-1,0 0 0,0 1 0,0-1 1,0 0-1,0 1 0,0 0 0,0-1 1,1 1-1,-1-1 0,-1 2 0,-3 2-69,0 0 0,0 0 0,1 0 0,0 0-1,0 1 1,0 0 0,0 0 0,1 0 0,0 0-1,-5 11 1,-22 60 25,28-72-17,1 0 1,0-1-1,0 1 1,0 0-1,1 0 0,-1 0 1,1 0-1,0 0 1,0 7-1,1-10-7,-1 0 0,1 1 0,0-1 0,0 0 0,-1 0 0,1 0 0,0 0 0,0 0 0,0 0 0,0-1 0,0 1 0,0 0 0,0 0 0,0-1 0,0 1 0,1 0 0,-1-1 0,0 0 0,0 1 0,0-1 0,1 1 0,-1-1-1,0 0 1,1 0 0,-1 0 0,0 0 0,1 0 0,-1 0 0,0 0 0,3-1 0,1 0-22,1 1-1,-1-2 0,1 1 0,-1-1 0,0 1 1,0-1-1,0-1 0,8-3 0,-9 3-32,1 0 0,0 1-1,0 0 1,0 0 0,1 0 0,-1 1-1,10-2 1,-14 3 46,0 0 1,0 0-1,0 1 0,-1-1 1,1 0-1,0 0 0,0 1 1,-1-1-1,1 1 0,0-1 1,-1 1-1,1-1 0,0 1 1,-1-1-1,1 1 1,-1-1-1,1 1 0,-1 0 1,1-1-1,-1 1 0,1 0 1,-1-1-1,0 1 0,1 0 1,-1 0-1,0-1 0,0 1 1,0 0-1,1 0 0,-1 0 1,0-1-1,0 3 0,1 33-100,-2-27 89,1 9 24,-1-1 1,-2 1-1,1 0 0,-2-1 1,-1 1-1,-12 32 1,12-39 141,0 0 1,0 0-1,-1-1 1,-1 0 0,0 0-1,0 0 1,-1-1-1,0 0 1,0-1-1,-1 0 1,-14 10-1,22-17-88,0 0-1,0 0 0,0 0 1,-1 0-1,1 0 0,0-1 0,-1 1 1,1 0-1,-1-1 0,1 1 0,-1-1 1,1 1-1,-1-1 0,1 1 1,-1-1-1,1 0 0,-1 0 0,1 0 1,-1 0-1,1 0 0,-1 0 1,0-1-1,-1 1 0,3-1-50,-1 0-1,0 0 1,0-1-1,1 1 1,-1 0-1,1 0 1,-1 0-1,1 0 1,0-1-1,-1 1 1,1 0 0,0 0-1,0-1 1,0 1-1,0 0 1,0 0-1,0-1 1,0 1-1,0 0 1,0 0-1,1-2 1,1-8-150,1 1 0,0-1 0,1 1 1,0-1-1,6-10 0,5-3 47,2 1 0,0 1 0,1 0-1,1 2 1,1 0 0,0 1 0,2 1 0,0 1-1,1 1 1,1 1 0,0 1 0,29-12 0,-37 18 136,-1 0 0,0-1 0,-1 0 0,0-2 0,23-21 0,-32 28-4,-1-1 1,0 1-1,-1-1 0,1 0 1,-1 0-1,0 0 1,0 0-1,0 0 0,-1-1 1,0 1-1,0-1 1,0 0-1,-1 0 1,0 1-1,0-1 0,0 0 1,-1 0-1,1 0 1,-2 0-1,0-10 0,1 15-20,-1 0-1,1 0 1,0 0-1,0 0 0,-1 0 1,1 0-1,-1 0 0,1 1 1,-1-1-1,1 0 0,-1 0 1,0 0-1,1 0 1,-1 1-1,0-1 0,0 0 1,1 0-1,-1 1 0,0-1 1,0 1-1,0-1 0,0 1 1,0-1-1,0 1 1,0 0-1,0-1 0,0 1 1,0 0-1,0 0 0,0 0 1,0-1-1,0 1 1,0 0-1,0 1 0,0-1 1,0 0-1,0 0 0,0 0 1,0 1-1,0-1 0,0 0 1,0 1-1,0-1 1,0 1-1,-1 0 0,-2 1-15,0 0-1,0 0 0,0 0 0,1 1 0,-1-1 0,1 1 1,-1 0-1,1 0 0,0 0 0,-2 4 0,-1 2 19,1 0 0,1 0 1,0 1-1,0 0 0,1 0 0,0 0 0,1 0 0,0 0 0,0 0 0,1 1 0,1-1 1,0 1-1,1 14 0,0-23-1,-1 0 1,0 0 0,1 0-1,-1-1 1,1 1 0,0 0 0,0 0-1,0 0 1,0-1 0,0 1-1,0 0 1,0-1 0,0 1-1,1-1 1,-1 0 0,0 1-1,1-1 1,-1 0 0,1 0-1,0 0 1,-1 0 0,4 2 0,-1-2 49,0 0 1,0 0 0,0 0-1,0-1 1,0 0 0,1 1-1,-1-2 1,0 1 0,0 0-1,6-2 1,2-1 118,0 0 0,0-1 0,0 0 1,0-1-1,-1 0 0,14-9 0,3-7-151,0-2-1,-2-1 1,0-1-1,-2-1 1,0-1 0,-2-1-1,-2-1 1,0-1-1,-2-1 1,-1-1 0,-2 0-1,-1-1 1,-1 0-1,15-66 1,-27 89-31,-4 10 0,-3 8 0,-21 37 0,-40 92 0,58-113 0,0 0 0,2 1 0,1 0 0,1 0 0,1 0 0,-1 28 0,5-51 0,-1 1 0,1 0 0,1 0 0,-1 0 0,0-1 0,1 1 0,-1 0 0,1 0 0,0-1 0,0 1 0,0-1 0,0 1 0,0-1 0,1 1 0,-1-1 0,1 1 0,0-1 0,-1 0 0,1 0 0,0 0 0,0 0 0,5 3 0,-4-4 0,0 1 0,1-1 0,-1 0 0,1 0 0,-1 0 0,1 0 0,-1-1 0,1 1 0,0-1 0,-1 0 0,1 0 0,-1 0 0,1-1 0,0 1 0,-1-1 0,1 0 0,-1 0 0,4-2 0,4-2 0,1 0 0,-2-1 0,1 0 0,-1-1 0,0 0 0,0-1 0,-1 0 0,17-19 0,-8 6 0,0-1 0,27-47 0,-33 49 0,-1-2 0,0 0 0,-2 0 0,-1 0 0,0-1 0,-2-1 0,-1 1 0,0-1 0,1-35 0,-8 55 0,-3 12 0,-2 10 0,0 24 0,5-24 0,-1 0 0,-1-1 0,-8 24 0,20-73 0,-1 17 0,-2 5 0,0-1 0,-1 0 0,0 0 0,0 0 0,-1 0 0,-1 0 0,1-1 0,-1-18 0,-2 30 0,0 0 0,0-1 0,0 1 0,0 0 0,0 0 0,0-1 0,0 1 0,0 0 0,-1 0 0,1 0 0,0-1 0,0 1 0,0 0 0,-1 0 0,1 0 0,0-1 0,0 1 0,0 0 0,-1 0 0,1 0 0,0 0 0,0 0 0,-1 0 0,1 0 0,0-1 0,0 1 0,-1 0 0,1 0 0,0 0 0,0 0 0,-1 0 0,1 0 0,0 0 0,0 0 0,-1 0 0,1 0 0,0 1 0,-1-1 0,1 0 0,0 0 0,0 0 0,0 0 0,-1 0 0,1 0 0,0 0 0,0 1 0,-1-1 0,1 0 0,0 0 0,0 0 0,0 1 0,0-1 0,-1 0 0,1 0 0,0 0 0,0 1 0,0-1 0,0 1 0,-13 10 0,8 2 0,0 0 0,2 0 0,-1 1 0,1-1 0,1 1 0,0 21 0,-5 22 0,-16 40 0,14-62 0,1 0 0,1 0 0,2 1 0,0 55 0,5-90 0,0-1 0,0 1 0,0 0 0,1 0 0,-1-1 0,0 1 0,1 0 0,-1-1 0,1 1 0,-1 0 0,0-1 0,1 1 0,0 0 0,-1-1 0,1 1 0,-1-1 0,1 1 0,0-1 0,-1 0 0,1 1 0,0-1 0,-1 0 0,1 1 0,0-1 0,0 0 0,-1 0 0,1 1 0,0-1 0,0 0 0,-1 0 0,1 0 0,0 0 0,0 0 0,0 0 0,1-1 0,-2 1 0,1 0 0,-1 0 0,1 0 0,-1 0 0,1 0 0,-1 0 0,1 0 0,-1 0 0,1-1 0,-1 1 0,0 0 0,1 0 0,-1 0 0,1-1 0,-1 1 0,0 0 0,1-1 0,-1 1 0,0 0 0,1-1 0,-1 1 0,0-1 0,1 1 0,-1 0 0,0-1 0,0 1 0,1-1 0,-1 1 0,0-1 0,0 1 0,0-1 0,0 1 0,0-1 0,0 1 0,0-1 0,0 1 0,0-1 0,0 1 0,0-1 0,0 1 0,0-1 0,0 1 0,0 0 0,0-1 0,-1 1 0,1-1 0,0 1 0,0-1 0,0 1 0,-1-1 0,1 1 0,0 0 0,-1-1 0,1 1 0,0 0 0,-1-1 0,1 1 0,-1-1 0,-32-33-4466,24 25 1173,0-1 0,0 0 0,-12-18 0,3-2-7192</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50.778"/>
    </inkml:context>
    <inkml:brush xml:id="br0">
      <inkml:brushProperty name="width" value="0.025" units="cm"/>
      <inkml:brushProperty name="height" value="0.025" units="cm"/>
    </inkml:brush>
  </inkml:definitions>
  <inkml:trace contextRef="#ctx0" brushRef="#br0">4 17 12172,'-4'-6'5541,"4"0"2466,11 5-5572,12 0-610,5 0-287,6 0-513,1 1-801,1 0-224,-3 0 0,-4 5-384,-4 2-2819,-6-3-3524,-4-4-6886</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51.136"/>
    </inkml:context>
    <inkml:brush xml:id="br0">
      <inkml:brushProperty name="width" value="0.025" units="cm"/>
      <inkml:brushProperty name="height" value="0.025" units="cm"/>
    </inkml:brush>
  </inkml:definitions>
  <inkml:trace contextRef="#ctx0" brushRef="#br0">5 1 10826,'0'0'14478,"1"48"-13005,-1-6-31,0 8-193,0 9-512,-3 0-513,0-3-160,3-2-32,0-5-32,0-6-1345,0-3-2851,0-8-3556</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5:51.479"/>
    </inkml:context>
    <inkml:brush xml:id="br0">
      <inkml:brushProperty name="width" value="0.025" units="cm"/>
      <inkml:brushProperty name="height" value="0.025" units="cm"/>
    </inkml:brush>
  </inkml:definitions>
  <inkml:trace contextRef="#ctx0" brushRef="#br0">4 1 17072,'0'0'10858,"-3"48"-10473,10-48-802,4 0-5188</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59.594"/>
    </inkml:context>
    <inkml:brush xml:id="br0">
      <inkml:brushProperty name="width" value="0.025" units="cm"/>
      <inkml:brushProperty name="height" value="0.025" units="cm"/>
    </inkml:brush>
  </inkml:definitions>
  <inkml:trace contextRef="#ctx0" brushRef="#br0">4070 423 8008,'-9'-6'2450,"-139"-89"1058,114 77-3429,1 2 0,-2 1 0,0 2 0,-1 1 0,-53-10 0,-216-13-54,187 25 0,-134-28 0,55-12 343,95 22 470,-187-25 1,159 44-502,0 6 1,0 6 0,-174 26-1,-58 9-620,171-20 1159,132-10-835,0 4 0,0 1 0,2 4 0,-1 2 0,-107 52 0,76-24 5,2 3 0,-139 108 0,193-133 44,2 2 0,1 0 0,1 2-1,1 2 1,-36 51 0,55-69-86,1 1 1,0 0-1,1 0 1,1 1-1,0 0 1,1 0-1,0 0 1,2 1-1,-1-1 1,2 1-1,0 0 1,1 0-1,1 0 1,0 0-1,1 0 1,1 0-1,4 17 0,-3-21-13,0 0 0,2-1 0,-1 0-1,1 0 1,1 0 0,0 0 0,1-1-1,0 0 1,0-1 0,16 17-1,-8-12 11,0-2-1,1 0 1,0 0-1,1-1 1,36 16-1,4-5 97,1-2 0,2-3 0,73 12 0,751 89 493,-759-105-572,252 15 25,0-16 0,439-42-1,289-30 668,-1023 57-666,123-21-1,-178 19-7,-1-1 0,1-1 0,-1-2 0,-1 0 0,0-2 0,0-1 0,-1-1 0,33-23 0,-47 29 24,-2-2 0,1 1 0,-1-1 0,0 0-1,-1 0 1,0-1 0,-1 0 0,0-1-1,0 1 1,-1-1 0,-1 0 0,0-1-1,0 1 1,-1 0 0,0-1 0,-1 0-1,-1 0 1,0 0 0,0 0 0,-1 0-1,-1 0 1,0 1 0,0-1 0,-2 0-1,1 0 1,-1 1 0,-1-1 0,0 1 0,-1 0-1,0 0 1,0 1 0,-1-1 0,-1 1-1,1 0 1,-13-12 0,-10-9-66,-2 2 0,-1 1 1,-1 1-1,-51-31 0,-155-77-34,221 126 39,-76-39-13,-1 5-1,-3 4 0,-1 4 0,-1 4 0,-2 5 0,-1 4 1,0 5-1,-119-4 0,-97 16-1084,-1 19-3306,99 3-1296</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48.768"/>
    </inkml:context>
    <inkml:brush xml:id="br0">
      <inkml:brushProperty name="width" value="0.025" units="cm"/>
      <inkml:brushProperty name="height" value="0.025" units="cm"/>
    </inkml:brush>
  </inkml:definitions>
  <inkml:trace contextRef="#ctx0" brushRef="#br0">475 312 3716,'0'-1'22,"18"-153"4934,-17 128-1917,-4-51-1,3 75-2886,0-1 0,0 1-1,-1-1 1,1 1 0,-1 0-1,0-1 1,0 1 0,0 0-1,0 0 1,0 0 0,0-1 0,-1 1-1,1 0 1,-1 1 0,1-1-1,-1 0 1,0 0 0,1 1-1,-1-1 1,0 1 0,0-1-1,0 1 1,-1 0 0,1 0-1,0 0 1,0 0 0,-1 0-1,1 0 1,0 1 0,-1-1 0,1 1-1,-4-1 1,1 1-38,0 0 0,0 1 0,0-1-1,0 1 1,0 0 0,0 0 0,0 0 0,0 1 0,0 0 0,1 0 0,-1 0 0,1 1-1,0-1 1,-1 1 0,-3 4 0,-9 9 58,0 2 0,2 0 0,0 1 0,1 1 0,1 0-1,0 0 1,2 2 0,-11 27 0,-6 26 8,-22 88-1,9-3 41,6 1 0,8 2 0,7 0 0,2 310 0,20-434-73,1-1 1,3 1-1,0-1 1,3-1-1,1 1 1,2-1-1,26 55 1,-29-74-134,1 0-1,0 0 1,1-1 0,1 0-1,1-1 1,1-1-1,0 0 1,0-1 0,2 0-1,0-1 1,0-1 0,1 0-1,1-2 1,0 0 0,34 14-1,-40-19-29,0-2-1,0 0 1,0 0-1,0-1 1,1 0-1,-1-1 1,0-1-1,1 0 1,-1 0 0,1-1-1,12-3 1,-16 1 13,0 1 0,-1-1 1,0-1-1,1 1 0,-1-1 1,-1-1-1,1 0 0,-1 0 1,1 0-1,-1-1 0,-1 0 1,1 0-1,-1-1 0,0 0 1,9-14-1,-3 0 39,-1 0 0,0-1 0,-1-1 0,-2 1-1,9-35 1,18-125 463,-28 139-327,20-132 223,-7-1 0,-7-1 0,-13-189 0,-3 323-283,-1 1 0,-3-1-1,-20-68 1,23 97-84,0 1 1,-1-1-1,-1 1 0,0 0 0,-1 1 1,0-1-1,-1 1 0,-1 1 0,1-1 0,-2 2 1,0-1-1,0 1 0,-1 1 0,-20-15 1,24 20-93,-1 0 1,0 1-1,0 0 1,-1 0 0,1 0-1,0 1 1,-1 1 0,0-1-1,1 1 1,-14 1 0,-2 1-1070,0 2 1,-33 7 0,-37 5-9402,67-15 354</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55.512"/>
    </inkml:context>
    <inkml:brush xml:id="br0">
      <inkml:brushProperty name="width" value="0.025" units="cm"/>
      <inkml:brushProperty name="height" value="0.025" units="cm"/>
    </inkml:brush>
  </inkml:definitions>
  <inkml:trace contextRef="#ctx0" brushRef="#br0">185 123 9705,'-28'48'821,"3"2"0,1 1 0,3 1 0,2 1 0,2 1 0,3 0 0,2 1 1,2 0-1,-3 74 0,11-77-718,2-1 0,10 80 0,-6-110-96,0-1 1,1 1-1,1-2 1,1 1-1,1-1 1,0 0-1,2 0 1,0-1-1,17 23 1,39 37 882,3-3-1,109 93 1,-164-155-848,0-1 1,0-1-1,1-1 0,0 0 0,1 0 0,0-2 1,21 8-1,-32-14-34,0-1 0,-1 1 0,1-1 0,0 0 0,-1-1 0,1 1 0,0-1 0,0 0 0,-1-1 0,1 1 0,0-1 0,0 1 0,-1-2 1,1 1-1,-1 0 0,1-1 0,-1 0 0,1 0 0,-1 0 0,0 0 0,0-1 0,0 0 0,0 0 0,-1 0 0,1 0 0,-1 0 0,0-1 0,0 0 0,0 1 0,0-1 0,0 0 0,2-7 0,9-16 403,-1 0 0,-1-1 0,-2 0-1,9-37 1,20-127 1415,-30 139-1440,56-355 1639,-54 302-969,-4-199 0,-7 292-960,-1 0 1,-1 1-1,0-1 1,-1 1-1,0-1 1,-1 1-1,0 0 1,-1 0-1,0 0 1,-8-11-1,7 14-46,0 1 0,-1-1 1,-1 1-1,1 0 0,-1 1 0,-1 0 0,1 0 1,-1 1-1,-1 0 0,1 1 0,-1 0 0,-11-4 1,-9-2-923,0 1 1,-1 2-1,0 1 1,-1 2-1,1 1 1,-1 1-1,0 1 1,0 3-1,0 0 1,1 2-1,-54 11 1,19 7-4249</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45.848"/>
    </inkml:context>
    <inkml:brush xml:id="br0">
      <inkml:brushProperty name="width" value="0.025" units="cm"/>
      <inkml:brushProperty name="height" value="0.025" units="cm"/>
    </inkml:brush>
  </inkml:definitions>
  <inkml:trace contextRef="#ctx0" brushRef="#br0">176 1 2114,'-20'64'0,"-3"23"96,1 18-96,-3 18 0,4 17-96,-2 12-128,4 6-64,6 5-33,5 5-63,7 0 384,1-4 32,7-6-929</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2.850"/>
    </inkml:context>
    <inkml:brush xml:id="br0">
      <inkml:brushProperty name="width" value="0.025" units="cm"/>
      <inkml:brushProperty name="height" value="0.025" units="cm"/>
    </inkml:brush>
  </inkml:definitions>
  <inkml:trace contextRef="#ctx0" brushRef="#br0">7 0 8200,'-1'1'107,"1"-1"0,-1 0 0,1 1 0,-1-1 0,1 1 0,0-1 0,-1 0 0,1 1 0,0-1 0,-1 1 0,1-1 0,0 1 0,0 0 0,0-1 0,-1 1 0,1-1 0,0 1 0,0-1 0,0 1 0,0 0 0,0-1 0,0 1 0,0-1 0,0 1 0,0-1 1,0 1-1,0 0 0,0-1 0,1 1 0,-1-1 0,0 1 0,0-1 0,1 1 0,-1-1 0,0 1 0,1-1 0,-1 1 0,0-1 0,1 1 0,-1-1 0,1 0 0,0 1 0,25 22 1807,-17-16-1229,207 210 1363,39 37-87,-157-167-1948,-14-11 15,3-4-1,99 62 1,-147-106 214,-1 2 0,-1 1-1,-1 2 1,-2 1 0,41 55-1,-32-39 23,12 9-121,110 93 0,79 35-181,24 21 959,544 398 157,-509-392-389,195 102-59,-223-132-499,-40-23-32,80 20-41,-266-148 56,-2 1 0,-1 3 0,42 43 0,-33-28 424,64 44 1,-80-71-348,-24-16-118,-1 0 1,0 1 0,17 16-1,-63-44-13013,19 14 4746</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3.220"/>
    </inkml:context>
    <inkml:brush xml:id="br0">
      <inkml:brushProperty name="width" value="0.025" units="cm"/>
      <inkml:brushProperty name="height" value="0.025" units="cm"/>
    </inkml:brush>
  </inkml:definitions>
  <inkml:trace contextRef="#ctx0" brushRef="#br0">1 302 11691,'0'2'374,"0"-1"0,0 0 0,0 1-1,0-1 1,1 0 0,-1 1 0,1-1 0,-1 0-1,1 0 1,-1 1 0,1-1 0,0 0 0,-1 0 0,1 0-1,1 1 1,19 13 2259,35 3-1822,-36-13-66,56 20 701,-5-2 511,131 26-1,-199-49-1943,9 2-15,1 0 0,-1-2 0,25 0 0,-35 0 4,0 0 1,0 0-1,0-1 1,0 1-1,0 0 0,0-1 1,0 1-1,0-1 1,0 0-1,0 0 1,0 0-1,0 0 1,-1 0-1,1 0 0,0 0 1,-1-1-1,1 1 1,-1-1-1,1 1 1,-1-1-1,0 1 1,1-1-1,-1 0 0,0 0 1,0 1-1,0-1 1,-1 0-1,1 0 1,0 0-1,0-4 0,0-3 43,-1 0 0,0-1 0,-1 1 0,0 0 0,0 0 0,-1 0 0,0 0 0,-1 0 0,-6-15-1,-6-8 54,-23-38 0,6 14-331,-26-56-5533,32 67-773</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15.469"/>
    </inkml:context>
    <inkml:brush xml:id="br0">
      <inkml:brushProperty name="width" value="0.025" units="cm"/>
      <inkml:brushProperty name="height" value="0.025" units="cm"/>
    </inkml:brush>
  </inkml:definitions>
  <inkml:trace contextRef="#ctx0" brushRef="#br0">1 952 9545,'0'0'16469,"0"-6"-15812,0 4-605,0 0 0,0-1 0,0 1 0,0 0 0,0 0 1,1 0-1,-1 0 0,1 0 0,-1 1 0,1-1 1,0 0-1,0 0 0,0 0 0,0 0 0,0 1 0,0-1 1,1 0-1,1-2 0,43-23 942,285-152 523,-78 41-861,-44 13-378,-131 75-243,149-71-1,-26 43 9,96-44 608,-178 55-192,-164 74-277,33 1-2616,-17 5-6914</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15.859"/>
    </inkml:context>
    <inkml:brush xml:id="br0">
      <inkml:brushProperty name="width" value="0.025" units="cm"/>
      <inkml:brushProperty name="height" value="0.025" units="cm"/>
    </inkml:brush>
  </inkml:definitions>
  <inkml:trace contextRef="#ctx0" brushRef="#br0">59 54 14510,'0'0'3448,"-9"-3"-1547,-3 1-1225,8 1-252,0 0 1,0 0 0,0 0-1,0-1 1,0 1 0,0-1-1,-5-3 1,21 6 2966,20-5-2921,-16 2-7,93-10 32,109-5 350,-217 17-834,1 0-1,-1 0 1,0 0 0,0 0-1,0 0 1,0 0 0,0 1-1,0-1 1,0 0 0,0 1-1,0-1 1,0 1-1,0-1 1,0 1 0,0-1-1,0 1 1,0 0 0,0 0-1,0-1 1,-1 1 0,1 0-1,0 0 1,-1 0 0,1 0-1,0 1 1,0 1 53,0 0 0,0 0 0,0 0 0,-1 0 1,1-1-1,-1 1 0,0 0 0,0 0 0,-1 6 0,0 0 143,-1 1-1,0-1 0,0 0 1,-1 1-1,-6 11 1,-6 4-62,-1 0 0,-2-1 1,0-1-1,-37 37 0,30-35-49,2 2 0,-32 45 0,52-67-146,2-3-287,-1-1 0,1 1 0,0 0 0,0-1 0,0 1 0,1 0 0,-1 0 0,0 0 0,1 0 0,-1 0 0,1 0 0,-1 4 0</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5.480"/>
    </inkml:context>
    <inkml:brush xml:id="br0">
      <inkml:brushProperty name="width" value="0.025" units="cm"/>
      <inkml:brushProperty name="height" value="0.025" units="cm"/>
    </inkml:brush>
  </inkml:definitions>
  <inkml:trace contextRef="#ctx0" brushRef="#br0">1 1 19923,'0'0'5386,"0"13"-4857,10 94 981,28 126 0,-6-50-857,-21-113-812,11 88 685,-21-54-4908,-1-103 4190,0-1 0,0 1-1,0-1 1,0 1 0,0-1-1,0 1 1,0-1 0,0 1-1,0-1 1,0 1 0,-1-1 0,1 1-1,0-1 1,0 0 0,-1 1-1,1-1 1,0 1 0,-1-1-1,1 1 1,0-1 0,-1 0 0,1 1-1,0-1 1,-1 0 0,1 1-1,-1-1 1,1 0 0,-1 0-1,1 0 1,-1 1 0,1-1 0,-1 0-1,1 0 1,-1 0 0,1 0-1,-1 0 1,1 0 0,-1 0-1,1 0 1,-1 0 0,1 0 0,-1 0-1,1 0 1,-2-1 0,-17 2-6882</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5.827"/>
    </inkml:context>
    <inkml:brush xml:id="br0">
      <inkml:brushProperty name="width" value="0.025" units="cm"/>
      <inkml:brushProperty name="height" value="0.025" units="cm"/>
    </inkml:brush>
  </inkml:definitions>
  <inkml:trace contextRef="#ctx0" brushRef="#br0">8 381 14253,'0'0'5958,"-7"74"-2467,7-50-1248,10-1-33,10-4-289,6-13-479,8-6-321,7-21-993,4-16-128,2-17 0,-1-10 0,-2-5 0,-6 1 0,-5 6 0,-5 6-1505,-7 8-6311,-4 1-15598</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7.359"/>
    </inkml:context>
    <inkml:brush xml:id="br0">
      <inkml:brushProperty name="width" value="0.025" units="cm"/>
      <inkml:brushProperty name="height" value="0.025" units="cm"/>
    </inkml:brush>
  </inkml:definitions>
  <inkml:trace contextRef="#ctx0" brushRef="#br0">0 143 14253,'6'-11'641,"1"1"0,0 0-1,0 1 1,1-1 0,0 2-1,1-1 1,0 1-1,0 0 1,1 1 0,0 0-1,0 1 1,1 0-1,0 0 1,0 1 0,0 1-1,0-1 1,1 2-1,0 0 1,-1 0 0,24-1-1,-33 4-613,-1 0 0,1 0-1,-1 0 1,0 0 0,1 0-1,-1 0 1,1 0 0,-1 1-1,0-1 1,1 0 0,-1 1 0,0-1-1,1 1 1,-1 0 0,0-1-1,0 1 1,0 0 0,1 0-1,-1 0 1,0 0 0,0 0-1,0 0 1,-1 0 0,1 0 0,0 0-1,0 0 1,0 1 0,-1-1-1,1 0 1,-1 1 0,1-1-1,-1 0 1,1 1 0,-1-1 0,0 0-1,0 1 1,0-1 0,0 1-1,0-1 1,0 0 0,0 1-1,0-1 1,0 1 0,-1-1-1,1 0 1,-1 2 0,-1 6 191,0 0 0,0-1 0,-1 0 0,0 1 0,-1-1 0,-5 10 1,-30 37 371,21-31-35,-24 41-1,38-59-509,1 0 0,1 0-1,-1 0 1,1 1-1,0-1 1,0 1 0,1 0-1,-1-1 1,2 1-1,-1 0 1,1-1-1,0 11 1,1-15-192,0 1 1,0-1-1,0 1 1,1-1-1,-1 0 1,0 0-1,1 0 1,0 1-1,-1-1 1,1-1-1,0 1 1,0 0-1,0 0 0,0-1 1,1 1-1,-1-1 1,0 0-1,0 0 1,1 1-1,-1-2 1,1 1-1,-1 0 1,1 0-1,0-1 1,-1 1-1,1-1 0,-1 0 1,1 0-1,4 0 1,4 0-1177,0 0 1,1 0-1,-1-1 0,0 0 1,21-6-1,17-14-6844</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7.703"/>
    </inkml:context>
    <inkml:brush xml:id="br0">
      <inkml:brushProperty name="width" value="0.025" units="cm"/>
      <inkml:brushProperty name="height" value="0.025" units="cm"/>
    </inkml:brush>
  </inkml:definitions>
  <inkml:trace contextRef="#ctx0" brushRef="#br0">115 45 22037,'-9'3'2060,"2"1"-1797,1-1 0,-1 1 0,0 0 0,1 0-1,0 1 1,0 0 0,0 0 0,0 0 0,1 1-1,0-1 1,0 2 0,1-1 0,-1 0 0,1 1-1,1 0 1,-1 0 0,1 0 0,0 0 0,1 0-1,0 1 1,-2 8 0,4-15-260,0 1-1,0-1 1,0 0 0,0 1-1,0-1 1,0 0 0,1 1 0,-1-1-1,0 0 1,1 0 0,-1 1-1,1-1 1,-1 0 0,1 0 0,0 0-1,-1 1 1,1-1 0,0 0-1,0 0 1,0 0 0,0 0 0,0 0-1,0-1 1,0 1 0,0 0-1,0 0 1,2 0 0,0 1 5,1-1 0,0 0 0,-1-1 0,1 1 0,0 0 0,-1-1 0,1 0 0,0 0 0,0 0 0,3-1 0,4-1 46,-1 1 1,0-2-1,0 0 0,0 0 1,0 0-1,17-10 0,-21 9 37,0 0-1,0 0 0,0 0 0,-1-1 0,1 0 0,-1 0 0,0-1 1,-1 1-1,0-1 0,0 0 0,0 0 0,0 0 0,-1-1 0,0 1 0,0-1 1,-1 0-1,0 0 0,0 0 0,-1 0 0,1 0 0,-2 0 0,1 0 1,-1 0-1,0-1 0,-1-7 0,0 13-163,1 1-1,0-1 1,-1 1-1,1 0 1,-1 0-1,0-1 1,1 1-1,-1 0 1,0 0-1,0 0 1,0-1-1,0 1 1,0 0-1,0 0 1,0 1-1,0-1 1,0 0-1,0 0 1,-1 0-1,1 1 1,0-1-1,-1 1 1,1-1-1,0 1 1,-1-1-1,1 1 1,0 0-1,-1 0 1,1 0-1,-1-1 1,1 1-1,-1 1 1,1-1-1,0 0 1,-1 0-1,1 0 1,-1 1-1,1-1 1,0 1-1,-1-1 1,1 1-1,-2 1 1,1-2-94,0 1 0,0 0 0,0 0 0,0 0-1,0 0 1,0 0 0,0 0 0,1 1 0,-1-1 0,1 0 0,-1 1 0,1 0 0,-1-1 0,1 1 0,0 0 0,0-1 0,-1 1 0,1 0 0,1 0 0,-1 0 0,0 0 0,0 0 0,1 0 0,-1 0 0,1 0 0,0 1 0,-1-1 0,1 0 0,0 0-1,1 2 1,-1-3-60,0 0-1,1-1 1,-1 1-1,1-1 1,-1 1-1,1-1 1,-1 1-1,1-1 1,-1 1-1,1-1 1,-1 1-1,1-1 0,0 0 1,-1 1-1,1-1 1,-1 0-1,1 0 1,0 1-1,0-1 1,-1 0-1,1 0 1,0 0-1,-1 0 1,1 0-1,0 0 1,0 0-1,-1 0 0,1 0 1,1 0-1,1 0-654,21 0-4307</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8.046"/>
    </inkml:context>
    <inkml:brush xml:id="br0">
      <inkml:brushProperty name="width" value="0.025" units="cm"/>
      <inkml:brushProperty name="height" value="0.025" units="cm"/>
    </inkml:brush>
  </inkml:definitions>
  <inkml:trace contextRef="#ctx0" brushRef="#br0">183 1 13357,'0'0'9876,"-11"10"-7394,-14 13-1143,1 1 1,-41 55-1,58-71-1158,1 2-1,-1-1 1,2 1 0,0 0-1,0 0 1,0 0-1,2 1 1,-1 0-1,1 0 1,1 0-1,0 0 1,0 0-1,1 0 1,1 20-1,1-28-174,-1 0-1,1-1 0,0 1 0,0-1 0,1 1 1,-1-1-1,1 1 0,-1-1 0,1 1 0,0-1 1,0 0-1,-1 0 0,2 0 0,-1 0 1,0-1-1,0 1 0,1 0 0,-1-1 0,0 0 1,1 1-1,0-1 0,-1 0 0,1 0 0,0 0 1,-1-1-1,1 1 0,0-1 0,0 0 1,0 1-1,0-1 0,3-1 0,0 2 7,1-1-1,-1-1 0,0 1 1,0-1-1,1 0 0,-1 0 1,0-1-1,0 0 0,0 0 1,-1 0-1,1-1 0,0 0 1,7-5-1,-6 1-11,-1 0 0,0 0 0,0-1 0,0 1 0,-1-1 0,-1 0 0,1-1 0,-1 1 0,-1-1 0,0 0 0,0 0 0,0 0 0,-1 0 0,-1-1 0,1 1 0,-1-18 0,-1 23 0,0-1 0,0 1 0,0 0 0,-1 0 0,1 0 0,-1-1 0,0 1 0,0 0 0,-1 0 0,1 0 0,-1 0 0,0 1 0,0-1 0,0 0 0,-1 1 0,1-1 0,-1 1 0,0 0 0,0 0 0,0 0 0,0 0 0,0 0 0,-1 1 0,1 0 0,-1-1 0,1 1 0,-1 0 0,0 1 0,0-1 0,0 1 0,0 0 0,0 0 0,-1 0 0,1 0 0,0 1 0,0 0 0,0-1 0,-6 2 0,9-1-133,-1 0-1,1 0 1,-1 0-1,1 1 1,0-1 0,-1 0-1,1 1 1,0-1-1,-1 1 1,1-1 0,0 1-1,0 0 1,0 0 0,-2 1-1,1 0-535,0 0-1,1 1 0,-1-1 1,1 1-1,-1-1 1,1 1-1,0 0 1,0-1-1,0 1 1,1 0-1,-1 0 0,1 0 1,-1-1-1,1 1 1,0 0-1,0 3 1,0 14-6960</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8.546"/>
    </inkml:context>
    <inkml:brush xml:id="br0">
      <inkml:brushProperty name="width" value="0.025" units="cm"/>
      <inkml:brushProperty name="height" value="0.025" units="cm"/>
    </inkml:brush>
  </inkml:definitions>
  <inkml:trace contextRef="#ctx0" brushRef="#br0">245 6 14350,'0'0'9454,"-9"-2"-8904,6 1-482,-1 0 0,1 0 0,-1 1 1,1-1-1,-1 1 0,1 0 0,-1 0 0,1 0 1,-1 1-1,1-1 0,-1 1 0,1 0 0,0-1 1,-1 2-1,1-1 0,0 0 0,0 1 1,-1-1-1,1 1 0,0 0 0,1 0 0,-1 0 1,0 0-1,1 1 0,-1-1 0,-2 5 0,-21 21 1198,1 1-1,-21 32 0,40-51-1037,0 0 1,0 0-1,1 0 0,0 1 0,0 0 0,1 0 0,1 0 0,0 0 0,1 1 0,-2 22 0,4-32-222,0 0-1,0-1 1,1 1-1,-1 0 1,1-1-1,0 1 1,-1-1 0,1 1-1,0 0 1,0-1-1,0 0 1,0 1-1,0-1 1,0 0-1,1 1 1,-1-1 0,0 0-1,1 0 1,-1 0-1,0 0 1,1 0-1,-1 0 1,1-1-1,0 1 1,-1 0 0,1-1-1,0 1 1,-1-1-1,1 0 1,0 1-1,0-1 1,-1 0-1,1 0 1,0 0-1,0 0 1,2-1 0,2 1 0,1 0 0,-1-1 0,0 0 0,0 0 0,1 0 0,-1-1 1,0 0-1,0 0 0,8-5 0,-10 4-6,1 0 0,-1-1 0,0 0 0,0 0 0,0 0 0,0 0 0,-1-1 0,1 0 0,-1 1 0,4-10 0,-6 13 0,-1-1 0,1 1 0,-1 0 0,0-1 0,1 1 0,-1 0 0,0-1 0,0 1 0,0-1 0,0 1 0,0 0 0,0-1 0,0 1 0,0-1 0,-1 1 0,1 0 0,0-1 0,-2-1 0,1 1 0,0 1 0,0 0 0,-1-1 0,1 1 0,0 0 0,-1 0 0,1 0 0,-1 0 0,1 0 0,-1 1 0,0-1 0,1 0 0,-1 1 0,0-1 0,1 1 0,-1 0 0,0-1 0,0 1 0,-2 0 0,-33 2-4464,36-2 4312,1 0 0,-1 0 0,0 0 1,1 0-1,-1 0 0,0 1 0,1-1 1,-1 0-1,0 0 0,1 1 0,-1-1 1,1 0-1,-1 1 0,1-1 0,-1 1 1,1-1-1,-1 1 0,1-1 0,-1 1 0,1-1 1,-1 1-1,1-1 0,0 1 0,-1 0 1,1-1-1,0 1 0,0-1 0,0 1 1,-1 0-1,1-1 0,0 1 0,0 0 0,0-1 1,0 1-1,0 0 0,0-1 0,0 1 1,0 0-1,0-1 0,0 1 0,1 0 1,-1-1-1,0 1 0,0 0 0,1-1 0,-1 1 1,0-1-1,1 1 0,-1 0 0,1-1 1,-1 1-1,1 0 0,8 6-7615</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8.919"/>
    </inkml:context>
    <inkml:brush xml:id="br0">
      <inkml:brushProperty name="width" value="0.025" units="cm"/>
      <inkml:brushProperty name="height" value="0.025" units="cm"/>
    </inkml:brush>
  </inkml:definitions>
  <inkml:trace contextRef="#ctx0" brushRef="#br0">1 30 14606,'0'0'18161,"60"12"-18161,-27-13 0,2-5 0,-5-1 0,-2-4-4997,0-6-7943</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9.372"/>
    </inkml:context>
    <inkml:brush xml:id="br0">
      <inkml:brushProperty name="width" value="0.025" units="cm"/>
      <inkml:brushProperty name="height" value="0.025" units="cm"/>
    </inkml:brush>
  </inkml:definitions>
  <inkml:trace contextRef="#ctx0" brushRef="#br0">0 119 19923,'0'0'2696,"10"-12"320,-1 2-2539,0 1 0,1-1 0,0 1 1,1 1-1,0 0 0,0 0 0,1 1 0,-1 1 0,2 0 1,-1 1-1,1 0 0,18-5 0,-25 9-427,0-1-1,0 1 1,0 0-1,1 1 1,-1 0-1,0 0 1,0 0-1,0 1 1,0-1-1,1 1 1,5 3-1,-11-4-51,1 1 1,-1 0-1,1 0 1,-1 0-1,0 0 1,1 0-1,-1 0 0,0 0 1,0 0-1,0 1 1,0-1-1,0 0 1,0 1-1,0-1 0,-1 1 1,1-1-1,0 2 1,0 1 31,0 0 0,0 1-1,-1-1 1,1 0 0,-1 0 0,0 0 0,0 0 0,-1 0 0,0 5 0,-3 5-17,0-1 0,-1 0 0,0 0 0,-1 0-1,-14 21 1,10-17-14,1 1 1,-11 27-1,18-39 0,0-1 0,1 1 0,0-1 1,0 1-1,0-1 0,1 1 0,0 0 1,0-1-1,0 1 0,1 0 0,-1-1 1,2 1-1,1 6 0,-2-10-181,1 1-1,0 0 1,0 0 0,0-1-1,0 1 1,0-1 0,1 1-1,-1-1 1,1 0 0,-1 0-1,1 0 1,0-1 0,0 1-1,0-1 1,0 1-1,0-1 1,0 0 0,0 0-1,0 0 1,1-1 0,-1 1-1,0-1 1,1 1 0,-1-1-1,0 0 1,5-1 0,5 1-1214,0-1 0,0 0 0,-1-1 1,1 0-1,18-6 0,20-14-6350</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09.698"/>
    </inkml:context>
    <inkml:brush xml:id="br0">
      <inkml:brushProperty name="width" value="0.025" units="cm"/>
      <inkml:brushProperty name="height" value="0.025" units="cm"/>
    </inkml:brush>
  </inkml:definitions>
  <inkml:trace contextRef="#ctx0" brushRef="#br0">185 63 17681,'-8'-2'3838,"4"0"-3514,-1 1 1,1 0-1,0 0 0,-1 0 1,1 1-1,-1-1 0,1 1 0,-1 0 1,1 0-1,-1 1 0,1-1 1,0 1-1,-1 0 0,1 0 1,0 1-1,-1-1 0,1 1 1,0 0-1,0 0 0,0 0 0,1 1 1,-1-1-1,-3 4 0,-2 4-33,1-1 0,1 1 0,-1 0 0,2 1 0,-1 0 0,-4 13 0,8-18-198,0 1-1,1-1 1,0 1-1,0-1 1,1 1-1,0-1 0,0 1 1,0 0-1,1 0 1,0-1-1,0 1 1,1 0-1,1 6 1,0-10-90,-1 0 1,0 0 0,1 0 0,0-1 0,0 1 0,0-1-1,0 1 1,0-1 0,0 0 0,0 0 0,1 0 0,-1 0-1,1 0 1,0 0 0,0-1 0,-1 1 0,1-1 0,0 0-1,0 0 1,0 0 0,0 0 0,0-1 0,1 1 0,-1-1-1,0 1 1,0-1 0,0 0 0,0-1 0,1 1-1,2-1 1,2 0-2,0 1-1,1-2 0,-1 1 1,0-1-1,-1 0 0,1-1 1,0 0-1,-1 0 0,1 0 1,11-9-1,-12 6-1,1-1 0,-2-1 0,1 1 0,-1-1 0,0 0 0,0-1 0,-1 0 0,-1 1 0,1-1 0,-1-1 0,-1 1 0,0-1 0,0 1 0,-1-1 0,0 0 0,0 0 0,-1 0 0,-1 0 0,0 0 0,0 0 0,-1 0 0,0 0 0,-3-14 0,3 22 2,1 0-1,-1 0 1,1 0-1,-1 0 1,0 0-1,0 0 1,0 0-1,0 0 1,0 0 0,0 0-1,0 0 1,-1 0-1,1 1 1,-1-1-1,1 0 1,-1 1-1,0 0 1,1-1-1,-1 1 1,0 0 0,0 0-1,0 0 1,0 0-1,0 0 1,0 0-1,0 1 1,0-1-1,-1 1 1,1-1 0,0 1-1,0 0 1,0 0-1,-1 0 1,1 0-1,0 0 1,-3 1-1,2 0-12,0 0-1,0 0 1,0 0-1,0 0 1,0 1 0,0-1-1,0 1 1,1 0-1,-1 0 1,0 0-1,1 0 1,0 0-1,-1 1 1,1-1-1,0 1 1,0 0-1,0-1 1,1 1-1,-1 0 1,1 0-1,-1 0 1,1 0-1,0 0 1,0 4-1,-1 18-3187,11-13-4252,5-9-503</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0.042"/>
    </inkml:context>
    <inkml:brush xml:id="br0">
      <inkml:brushProperty name="width" value="0.025" units="cm"/>
      <inkml:brushProperty name="height" value="0.025" units="cm"/>
    </inkml:brush>
  </inkml:definitions>
  <inkml:trace contextRef="#ctx0" brushRef="#br0">1 0 20531,'0'0'12236,"0"77"-12236,0-41 0,0 0 0,5-4 0,4-3 0,3-3 0,2-5 0,1-4-1569,0-6-2563,-2-8-2531,-1-3-6341</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0.464"/>
    </inkml:context>
    <inkml:brush xml:id="br0">
      <inkml:brushProperty name="width" value="0.025" units="cm"/>
      <inkml:brushProperty name="height" value="0.025" units="cm"/>
    </inkml:brush>
  </inkml:definitions>
  <inkml:trace contextRef="#ctx0" brushRef="#br0">205 1 21973,'-9'0'3956,"1"-1"-3574,0 1 0,1 0 0,-1 1 0,1 0 1,-1 0-1,1 0 0,-1 1 0,1 0 1,0 1-1,0-1 0,0 1 0,0 1 1,0-1-1,-7 7 0,5-3-273,1 0-1,0 1 1,0 1 0,1-1 0,-11 16 0,16-20-77,-1 1 0,0 0 1,1 0-1,0 0 0,0 0 0,0 0 1,1 1-1,0-1 0,0 0 1,0 1-1,0-1 0,1 1 1,1 7-1,-1-12-32,0 0 0,0 0 0,0 0 0,1 0 0,-1 0 0,1 0 0,-1 1 0,1-1 0,-1-1 0,1 1 0,-1 0 0,1 0 0,0 0 0,0 0 0,-1 0 0,1-1 0,0 1 0,0 0 0,0 0 0,0-1 0,0 1 0,0-1 0,0 1 0,1 0 0,32 2 0,-25-4 0,-1 0 0,1 0 0,-1-1 0,0-1 0,0 1 0,8-5 0,-3-1 0,-1 0 0,0-1 0,-1-1 0,0 0 0,-1 0 0,1-1 0,-2 0 0,0-1 0,0 0 0,-1 0 0,-1-1 0,0 0 0,-1-1 0,6-15 0,-34 78 0,14-35 0,2 0 0,-1 1 0,2 0 0,0 0 0,1 0 0,-5 31 0,9-42 0,-1 1 0,1-1 0,0 0 0,0 1 0,0-1 0,1 0 0,-1 0 0,1 1 0,0-1 0,1 0 0,-1 0 0,1 0 0,-1 0 0,1 0 0,0 0 0,1-1 0,-1 1 0,1-1 0,-1 1 0,1-1 0,0 0 0,0 0 0,1 0 0,-1 0 0,0-1 0,1 1 0,0-1 0,0 0 0,-1 0 0,1-1 0,0 1 0,7 1 0,60 16 0,-60-17 0,0 0 0,1 1 0,-1 0 0,0 1 0,0 0 0,-1 1 0,14 7 0,-23-11 0,0 0 0,0 0 0,0 0 0,0 1 0,0-1 0,0 0 0,0 0 0,0 1 0,0-1 0,-1 0 0,1 1 0,0-1 0,-1 1 0,1-1 0,-1 1 0,0-1 0,1 1 0,-1-1 0,0 1 0,0-1 0,0 1 0,0-1 0,0 1 0,-1-1 0,1 1 0,0-1 0,-1 1 0,1-1 0,-1 1 0,1-1 0,-1 1 0,0-1 0,0 0 0,1 1 0,-1-1 0,0 0 0,0 0 0,0 0 0,0 0 0,-1 1 0,0 0 0,-7 6 0,1 1 0,-1-1 0,-17 11 0,9-7 0,0 0 0,0-2 0,-1 0 0,0-1 0,-1-1 0,0 0 0,0-2 0,0 0 0,-1-1 0,0-1 0,-31 2 0,50-6-25,0 0 0,-1 0 0,1 0 0,0 0 0,0-1 0,-1 1 0,1 0 0,0-1 0,0 1 0,-1-1 0,1 1 0,0-1 0,0 1 0,0-1 0,0 0 0,0 1 0,0-1 0,0 0 0,0 0 0,0 0 0,0 0 0,0 0 0,1 0 0,-1 0 0,0 0 0,1 0 0,-1-1 0,1 1 0,-1 0 0,1 0 0,0 0 0,-1-1 0,1 1 0,0 0 0,0 0 0,0-1 0,0 1 0,0 0 0,0-1 0,0 1 0,1-2 0,-1-3-965,1 0 1,1 1-1,-1-1 1,1 1-1,0-1 1,0 1-1,0 0 0,5-8 1,13-14-20477</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3.871"/>
    </inkml:context>
    <inkml:brush xml:id="br0">
      <inkml:brushProperty name="width" value="0.025" units="cm"/>
      <inkml:brushProperty name="height" value="0.025" units="cm"/>
    </inkml:brush>
  </inkml:definitions>
  <inkml:trace contextRef="#ctx0" brushRef="#br0">168 177 16944,'0'0'3684,"-8"-4"-1421,2 2-1938,0-1 0,-1 1 0,1 0 0,0 0 1,-1 0-1,-12 0 0,16 2-239,0 0 0,0 0-1,-1 1 1,1-1 0,0 1 0,0 0 0,-1 0 0,1 0 0,0 0-1,0 0 1,0 1 0,1 0 0,-1-1 0,0 1 0,0 0 0,1 0 0,-1 1-1,1-1 1,-3 3 0,-25 39 1192,29-42-1140,-1 1 0,1 0 1,-1 0-1,1 0 0,0 0 0,0 1 1,0-1-1,1 0 0,-1 0 1,1 1-1,0-1 0,0 0 1,0 5-1,1-7-107,0-1-1,1 1 1,-1-1 0,0 1 0,0-1 0,1 1 0,-1-1-1,0 0 1,1 0 0,-1 0 0,0 0 0,1 0-1,-1 0 1,0 0 0,1 0 0,-1 0 0,0-1 0,0 1-1,1-1 1,-1 1 0,2-2 0,12-5 164,0 0 1,-1-1-1,0-1 1,-1 0 0,0-1-1,18-17 1,66-76 42,-96 102-236,7-8 42,0 0 0,-1 0-1,0-1 1,-1 0 0,0 0-1,0-1 1,5-12 0,-13 18-12,-4 9-24,-9 11-16,2 3 8,0 1 0,2 0 0,0 1 0,1 1 0,1-1 0,1 1 0,1 1 0,1 0 0,1 0 0,1 0 0,-3 35 0,7-54 0,0 0 0,0 0 0,0 0 0,0 0 0,0 0 0,1 0 0,-1 0 0,1-1 0,0 1 0,0 0 0,0 0 0,0 0 0,1-1 0,-1 1 0,1-1 0,-1 1 0,4 3 0,-3-5 0,0 0 0,0 1 0,0-1 0,0 0 0,0 0 0,0 0 0,1 0 0,-1-1 0,0 1 0,1-1 0,-1 1 0,0-1 0,1 0 0,-1 0 0,0 0 0,1 0 0,-1 0 0,1-1 0,-1 1 0,0-1 0,1 1 0,2-2 0,3-2 0,1 0 0,-1 0 0,0-1 0,0 0 0,0 0 0,-1-1 0,0 0 0,0 0 0,0-1 0,-1 1 0,10-15 0,-6 7 0,0 0 0,-1-1 0,-1 0 0,0 0 0,9-26 0,-24 65 0,1 1 0,-4 48 0,10-72 0,0-1 0,0 1 0,0 0 0,1-1 0,-1 1 0,0-1 0,0 1 0,1 0 0,-1-1 0,1 1 0,-1-1 0,0 1 0,1-1 0,-1 1 0,1-1 0,-1 1 0,1-1 0,-1 1 0,1-1 0,-1 0 0,1 1 0,0-1 0,-1 0 0,1 0 0,0 1 0,-1-1 0,1 0 0,0 0 0,-1 0 0,1 0 0,0 0 0,-1 0 0,1 0 0,0 0 0,-1 0 0,1 0 0,0 0 0,-1 0 0,1 0 0,-1-1 0,1 1 0,0 0 0,0-1 0,32-11 0,15-16 0,-40 21 0,1 1 0,0 0 0,1 1 0,0 0 0,-1 0 0,2 1 0,-1 0 0,0 1 0,1 0 0,18-2 0,-27 5 0,-1 0 0,0 0 0,1 1 0,-1-1 0,0 0 0,0 1 0,1-1 0,-1 1 0,0-1 0,0 1 0,0 0 0,0 0 0,1-1 0,-1 1 0,0 0 0,-1 0 0,1 0 0,0 0 0,0 0 0,0 0 0,0 0 0,-1 1 0,1-1 0,-1 0 0,1 0 0,-1 0 0,1 3 0,9 45 0,-3-15 0,-7-34 0,0 1 0,0-1 0,0 1 0,0-1 0,1 1 0,-1-1 0,0 0 0,0 1 0,0-1 0,1 1 0,-1-1 0,0 1 0,1-1 0,-1 0 0,0 1 0,1-1 0,-1 0 0,1 1 0,-1-1 0,1 0 0,-1 1 0,0-1 0,1 0 0,-1 0 0,1 0 0,-1 0 0,1 1 0,-1-1 0,1 0 0,-1 0 0,1 0 0,-1 0 0,1 0 0,-1 0 0,1 0 0,-1 0 0,1 0 0,-1 0 0,1-1 0,-1 1 0,1 0 0,-1 0 0,1 0 0,-1-1 0,1 1 0,-1 0 0,1-1 0,-1 1 0,0 0 0,1-1 0,-1 1 0,1 0 0,-1-1 0,0 1 0,0-1 0,1 1 0,-1 0 0,0-1 0,0 1 0,1-1 0,-1 1 0,0-2 0,18-29 0,-16 22-2,1-1 0,-1 0-1,-1 0 1,1 0 0,-2 0 0,0-19 0,0 14-31,0 15-1019,23 8-20718</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4.288"/>
    </inkml:context>
    <inkml:brush xml:id="br0">
      <inkml:brushProperty name="width" value="0.025" units="cm"/>
      <inkml:brushProperty name="height" value="0.025" units="cm"/>
    </inkml:brush>
  </inkml:definitions>
  <inkml:trace contextRef="#ctx0" brushRef="#br0">87 203 11307,'0'0'16426,"-9"2"-15935,5-1-405,0 0 0,0 0 1,0 1-1,0-1 0,1 1 0,-1 0 0,0 0 0,1 0 1,-1 1-1,1-1 0,0 1 0,0 0 0,0 0 1,0 0-1,1 0 0,-1 1 0,1-1 0,-1 1 0,1-1 1,1 1-1,-1 0 0,0 0 0,1 0 0,0 0 0,0 0 1,0 0-1,-1 8 0,2-10-65,-1 0 0,1 0 0,-1 0 0,1 0 0,0 0 1,0 0-1,0 0 0,0 0 0,1 0 0,-1 0 0,0 0 0,1 0 0,-1 0 0,1 0 0,0 0 1,0 0-1,-1-1 0,1 1 0,0 0 0,1 0 0,1 2 0,0-3-12,0 1 0,0-1 1,0 0-1,0 0 0,0 0 0,0 0 0,1-1 1,-1 1-1,0-1 0,0 0 0,1 0 0,-1 0 0,4 0 1,5-1 34,-1-1 0,1 0 0,0-1 0,-1 0 0,1-1 0,-1 0 0,0-1 0,-1 0 0,1 0 0,-1-1 0,0-1 0,0 0 0,-1 0 0,0-1 0,0 0 0,-1 0 0,9-12 0,-8 9 6,-1 0 0,0 0-1,0-1 1,-1 0 0,-1 0-1,0-1 1,0 0-1,-2 0 1,1 0 0,-2-1-1,0 0 1,0 1 0,-2-1-1,1-19 1,-1 32-50,-1 0 0,0-1 0,0 1 0,0 0 0,0 0 0,0 0 0,0 0 0,0-1 0,-1 1 0,1 0 0,0 0 0,-1 0 0,1 0 0,0 0 0,-1 0 0,1 0 0,-1 0 0,0 0 0,1 0 0,-1 0 0,0 0 0,0 0 0,1 0 0,-1 1 0,0-1 0,0 0 0,0 1 0,0-1 0,0 0 0,0 1 0,0-1 0,0 1 0,0 0 0,-1-1 0,1 1 0,0 0 0,0 0 0,0 0 0,0-1 0,0 1 0,-1 0 0,1 0 0,0 1 0,0-1 0,0 0 0,0 0 0,0 1 0,-1-1 0,1 0 0,-1 2 0,-4 0 0,-1 1 0,1 0 0,0 0 0,1 1 0,-1 0 0,0 0 0,-6 6 0,11-9 0,-59 63 0,55-59 0,1 0 0,1 1 0,-1-1 0,1 1 0,-1-1 0,2 1 0,-1 0 0,1 0 0,0 0 0,0 1 0,-1 7 0,3-13 0,0 0 0,0-1 0,1 1 0,-1 0 0,1 0 0,-1 0 0,0 0 0,1-1 0,-1 1 0,1 0 0,0 0 0,-1-1 0,1 1 0,0 0 0,-1-1 0,1 1 0,0-1 0,0 1 0,-1-1 0,1 1 0,0-1 0,0 0 0,0 1 0,0-1 0,0 0 0,-1 1 0,1-1 0,0 0 0,0 0 0,0 0 0,0 0 0,0 0 0,1 0 0,43 0 0,-33-1 0,23 0-209,-22 0-64,1 0 1,-1 1-1,1 0 1,-1 2-1,16 2 0,-26-3 229,-1-1-1,1 1 1,-1 0-1,1 0 0,-1 0 1,0 0-1,1 1 0,-1-1 1,0 1-1,0-1 1,0 1-1,0 0 0,0 0 1,0 0-1,0 0 0,-1 0 1,1 0-1,-1 0 1,0 1-1,1-1 0,-1 1 1,0-1-1,0 1 1,-1-1-1,1 1 0,0-1 1,-1 1-1,0 0 0,1-1 1,-1 1-1,-1 3 1,1 9-789,0 7-2058,1-8-1831,1-7-2074</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4.868"/>
    </inkml:context>
    <inkml:brush xml:id="br0">
      <inkml:brushProperty name="width" value="0.025" units="cm"/>
      <inkml:brushProperty name="height" value="0.025" units="cm"/>
    </inkml:brush>
  </inkml:definitions>
  <inkml:trace contextRef="#ctx0" brushRef="#br0">167 3 11659,'-8'-1'9049,"-5"0"-7768,0 0 1,0 1 0,0 1 0,0 0 0,-21 5 0,31-6-1150,0 1 1,0 0-1,0 0 0,0 0 1,0 0-1,0 1 0,0-1 1,1 1-1,-1 0 1,1 0-1,-1 0 0,1 0 1,-1 0-1,1 0 0,0 1 1,0-1-1,0 1 0,0 0 1,1-1-1,-1 1 1,1 0-1,0 0 0,-1 0 1,1 0-1,0 0 0,1 0 1,-1 0-1,1 0 1,-1 1-1,1-1 0,0 0 1,0 4-1,1-5-132,-1 0 0,1-1 0,0 1 0,0 0 0,-1 0 0,1 0 0,0 0 0,1-1 0,-1 1 0,0 0 0,0-1 0,1 1 0,-1-1 0,1 1 0,3 1 0,35 25 0,-12-8 0,-19-13-19,-1 1 1,-1-1-1,0 2 1,0-1-1,-1 1 1,1 0-1,-2 1 0,0-1 1,0 1-1,-1 0 1,4 12-1,-6-16 15,-1 1 1,0 0-1,0 0 0,-1-1 1,1 1-1,-1 0 0,-1 0 0,0-1 1,0 1-1,0 0 0,0-1 0,-1 1 1,0-1-1,-1 1 0,1-1 1,-1 0-1,-1 0 0,-7 11 0,4-7 60,-1 0 0,-1-1 0,-13 12-1,20-19-52,0 0 0,0 0 0,0 0 1,0-1-1,0 1 0,0 0 0,-1-1 0,1 0 0,-1 0 0,1 0 0,-1 0 0,0 0 0,1 0 0,-1-1 0,0 1 0,1-1 1,-1 1-1,0-1 0,0 0 0,1-1 0,-1 1 0,-3-1 0,4 0-3,1-1 0,-1 1 0,1-1 0,0 1 0,0-1 0,0 0 0,0 1 0,0-1 0,0 0 0,1 0 0,-1 0 0,0 0 0,1 0 0,-1 0 0,1 0 0,0 0 0,0 0 0,0 1 0,0-1 0,0-3 0,4-43 0,-1 39-25,0 1 0,1-1 1,0 1-1,0 0 0,0 0 0,1 0 1,0 1-1,1 0 0,6-7 0,67-62-413,-32 34 270,-31 25 297,0 0 0,15-22 0,-27 33-90,0 0 0,0 1 0,-1-2 0,0 1 0,0 0-1,0-1 1,-1 1 0,0-1 0,-1 0 0,1 0 0,0-11 0,-2 17-39,0 1 0,0-1 0,0 1 0,0-1 0,0 0 0,0 1 0,0-1 0,0 1 0,0-1 0,0 1 0,-1-1 0,1 1 0,0-1 0,0 1 0,-1-1 0,1 1 0,0-1 0,-1 1 0,1-1 0,0 1 0,-1-1 0,1 1 0,-1-1 0,1 1 0,0 0 0,-1-1 0,1 1 0,-1 0 0,1 0 0,-1-1 0,0 1 0,0 0 0,-22 3 0,-18 22 0,36-20 0,-1 0 0,1 0 0,0 1 0,1 0 0,-1 0 0,1 1 0,0-1 0,1 1 0,0-1 0,0 1 0,0 0 0,1 1 0,0-1 0,0 0 0,1 1 0,0-1 0,0 9 0,1-14 0,1-1 0,-1 1 0,1 0 0,0-1 0,0 1 0,-1-1 0,1 1 0,0-1 0,0 1 0,0-1 0,1 0 0,-1 1 0,0-1 0,1 0 0,-1 0 0,0 0 0,1 0 0,-1 0 0,1 0 0,-1-1 0,1 1 0,0 0 0,-1-1 0,1 1 0,0-1 0,0 0 0,-1 1 0,1-1 0,0 0 0,3 0 0,58-2 0,-60 2 0,39-10-2028,14-22-6220,-25 10-1111</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5.214"/>
    </inkml:context>
    <inkml:brush xml:id="br0">
      <inkml:brushProperty name="width" value="0.025" units="cm"/>
      <inkml:brushProperty name="height" value="0.025" units="cm"/>
    </inkml:brush>
  </inkml:definitions>
  <inkml:trace contextRef="#ctx0" brushRef="#br0">70 0 19891,'0'0'7207,"-8"9"-5157,2-3-1782,0 1 0,1-1 0,0 1 0,0 1 0,1-1 0,0 1 1,0 0-1,1 0 0,0 0 0,0 0 0,1 0 0,-2 10 1,1 1-247,1 0 0,0 0 0,2 0 1,0 0-1,3 27 0,-2-44-22,-1-1 0,1 1 0,-1-1 0,1 1 0,-1-1 0,1 1 0,0-1 0,0 1 0,0-1 0,0 1 0,0-1 0,0 0 0,0 0 0,0 0 0,1 0 0,-1 1 0,0-1 0,1-1 0,-1 1 0,1 0 0,-1 0 0,1-1 0,-1 1 0,1 0 0,-1-1 0,1 0 0,0 1 0,-1-1 0,1 0 0,-1 0 0,1 0 0,0 0 0,-1 0 0,1 0 0,0 0 0,-1-1 0,1 1 0,0-1 0,-1 1 0,1-1 0,-1 1 0,3-3 0,11-3 0,-1 0 0,-1-1 0,22-15 0,-20 12 0,-13 9 0,0-1 0,0 1 0,0 0 0,0 0 0,0 0 0,0 0 0,0 0 0,1 0 0,-1 0 0,0 1 0,1-1 0,-1 1 0,0 0 0,5-1 0,-6 2 0,0 0 0,0 0 0,0 0 0,-1 0 0,1 1 0,0-1 0,0 0 0,-1 0 0,1 0 0,0 1 0,-1-1 0,1 0 0,-1 1 0,0-1 0,1 0 0,-1 1 0,0-1 0,0 1 0,0-1 0,0 0 0,0 1 0,0-1 0,0 1 0,-1 0 0,-1 83-224,2-84 40,0-1 0,1 1 0,-1-1 0,0 1 0,1-1 0,-1 0 0,0 1 0,1-1 0,-1 0 0,0 1 0,1-1 0,-1 0 0,0 0 0,1 1 0,-1-1 0,1 0 0,-1 0 0,1 0 0,-1 0 0,1 1 0,-1-1 0,1 0 0,-1 0 0,1 0 0,-1 0 0,0 0 0,1 0 0,-1 0 1,1 0-1,-1 0 0,1-1 0,-1 1 0,1 0 0,-1 0 0,1 0 0,-1 0 0,0-1 0,1 1 0,-1 0 0,1 0 0,-1-1 0,0 1 0,1 0 0,-1-1 0,0 1 0,1-1 0,21-12-7932,0-5-4781</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5.589"/>
    </inkml:context>
    <inkml:brush xml:id="br0">
      <inkml:brushProperty name="width" value="0.025" units="cm"/>
      <inkml:brushProperty name="height" value="0.025" units="cm"/>
    </inkml:brush>
  </inkml:definitions>
  <inkml:trace contextRef="#ctx0" brushRef="#br0">1 12 19218,'0'0'10981,"5"1"-10879,-1 0-53,-3-1-23,0 1 0,1-1 0,-1 0-1,0 0 1,1 1 0,-1-1 0,1 0 0,-1 0 0,1 0 0,-1 0 0,0-1 0,1 1 0,-1 0 0,0-1 0,1 1 0,-1-1-1,0 1 1,1-1 0,-1 1 0,0-1 0,0 0 0,1 0 0,-1 0 0,0 1 0,0-1 0,0 0 0,0 0 0,1-3-1,-1 4 338,-1 30-58,0-29-303,-1 4 58,1-1 0,0 1 0,0 0-1,1 0 1,-1 0 0,1 0 0,0-1 0,3 8 0,-3-10-41,1-1 0,-1 1 0,0-1 0,1 0 0,-1 1 0,1-1 0,0 0 0,-1 0 0,1 0 0,0 0 0,-1 0 0,1 0 0,0-1 0,0 1 0,0-1 1,0 1-1,0-1 0,0 0 0,0 1 0,0-1 0,0 0 0,0 0 0,3-1 0,7 0-19,1 0 0,-1-1 0,0-1 0,-1 0 0,1-1 0,0 0 0,16-8 0,-17 7 0,0 0 0,1 1 0,0 0 0,0 1 0,0 0 0,20-2 0,-31 5 0,0 0 0,0 0 0,0 1 1,0-1-1,0 0 0,1 0 0,-2 1 0,1-1 0,0 1 0,0-1 1,0 1-1,0-1 0,0 1 0,0-1 0,0 1 0,0 0 1,-1 0-1,1-1 0,0 1 0,-1 0 0,1 0 0,-1 0 0,1 0 1,0 0-1,-1 0 0,0-1 0,1 1 0,-1 0 0,0 1 0,1-1 1,-1 0-1,0 0 0,0 0 0,0 0 0,0 1 0,0 0 0,0-1-1,0 0 0,0 1 0,1-1 0,-1 1 0,0-1 1,1 0-1,-1 1 0,1-1 0,0 0 0,-1 0 1,1 1-1,0-1 0,0 0 0,0 0 0,-1 0 1,1 0-1,0 0 0,0 0 0,1 0 0,-1 0 1,0 0-1,0-1 0,0 1 0,1 0 0,-1-1 0,0 1 1,1-1-1,-1 1 0,0-1 0,1 0 0,1 1 1,30-2-5050,-11-7-2883</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6.598"/>
    </inkml:context>
    <inkml:brush xml:id="br0">
      <inkml:brushProperty name="width" value="0.025" units="cm"/>
      <inkml:brushProperty name="height" value="0.025" units="cm"/>
    </inkml:brush>
  </inkml:definitions>
  <inkml:trace contextRef="#ctx0" brushRef="#br0">128 90 6086,'0'0'18684,"-8"1"-17942,2 0-720,1 0 0,0 0 0,-1 1-1,1 0 1,0 0 0,0 0 0,0 1 0,0-1 0,0 1 0,1 0-1,-1 1 1,1-1 0,0 1 0,0 0 0,0 0 0,1 0-1,-1 0 1,1 1 0,0-1 0,0 1 0,-3 6 0,3-5 32,0 0 1,0 0-1,1 0 1,0 1 0,0-1-1,0 1 1,1-1 0,0 1-1,0-1 1,1 1-1,-1 0 1,2 10 0,0-16-38,-1 0 1,1 0-1,-1 0 1,1 0-1,0 0 1,0-1-1,-1 1 1,1 0 0,0 0-1,0-1 1,0 1-1,0 0 1,0-1-1,0 1 1,0-1-1,0 1 1,0-1 0,0 0-1,0 1 1,0-1-1,0 0 1,0 0-1,0 0 1,0 0-1,0 0 1,0 0-1,1 0 1,-1 0 0,0 0-1,0 0 1,0-1-1,0 1 1,0 0-1,0-1 1,0 1-1,0-1 1,0 1 0,1-2-1,42-20 1279,-18 5-823,-2-1 0,0-1 0,-1-1 1,-2-2-1,0 0 0,-1-1 0,18-27 0,-36 47-448,0 0 0,0-1 0,-1 1 0,1-1 0,-1 0 0,1 0-1,-1 1 1,-1-1 0,1 0 0,0 0 0,-1-6 0,0 10-25,0 0 0,0-1 0,0 1 0,0 0 0,0 0 0,0 0 0,0-1 0,0 1 0,0 0 0,0 0 0,0 0 0,0-1 0,0 1 0,-1 0 0,1 0 0,0 0 0,0 0 0,0-1 0,0 1 0,0 0 0,-1 0 0,1 0 0,0 0 0,0 0 0,0 0 0,0 0 0,-1-1 0,1 1 0,0 0 0,0 0 0,0 0 0,-1 0 0,1 0 0,0 0 0,0 0 0,0 0 0,-1 0 0,1 0 0,0 0 0,0 0 0,0 0 0,-1 0 0,1 0 0,0 0 0,0 0 0,0 0 0,0 0 0,-1 1 0,1-1 0,0 0 0,0 0 0,0 0 0,0 0 0,-1 0 0,1 0 0,0 1 0,0-1 0,0 0 0,0 0 0,0 0 0,0 0 0,-1 1 0,1-1 0,0 0 0,0 0 0,-12 13 0,6-1 0,0 0 0,0 0 0,1 1 0,0-1 0,1 1 0,1 1 0,0-1 0,0 0 0,2 1 0,0-1 0,0 1 0,3 21 0,-2-32-119,1 0 1,1-1-1,-1 1 1,0-1-1,0 1 0,1-1 1,0 0-1,-1 1 1,1-1-1,0 0 0,0 0 1,0 0-1,0-1 1,0 1-1,1 0 0,-1-1 1,1 1-1,-1-1 1,1 0-1,-1 0 0,1 0 1,0 0-1,-1 0 1,1-1-1,0 1 0,0-1 1,-1 0-1,1 0 1,4 0-1,0 0-637,1 0 0,-1 0 0,0 0 1,0-1-1,0 0 0,0-1 0,0 0 0,0 0 0,0 0 0,11-6 0,12-14-10337</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7.125"/>
    </inkml:context>
    <inkml:brush xml:id="br0">
      <inkml:brushProperty name="width" value="0.025" units="cm"/>
      <inkml:brushProperty name="height" value="0.025" units="cm"/>
    </inkml:brush>
  </inkml:definitions>
  <inkml:trace contextRef="#ctx0" brushRef="#br0">23 93 13164,'0'-10'3844,"2"-10"-2065,0-18 1384,-1 14 5209,-17 626-5927,18-592-2445,1-14 0,2-13 0,-2-14 0,0 0 0,-3 0 0,0 0 0,-2 0 0,-1 0 0,-2 0 0,-13-46 0,20 79-163,0 0 0,0 0 0,1 0 0,-1-1 0,0 1 0,1 0 0,-1-1 0,1 0 0,-1 0 0,1 0 0,-1 0 0,1 0 0,0 0 0,0-1 0,0 1 0,-1-1 1,5 1-1,56 4-5477,-24-5-847,-1-2-2123</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7.453"/>
    </inkml:context>
    <inkml:brush xml:id="br0">
      <inkml:brushProperty name="width" value="0.025" units="cm"/>
      <inkml:brushProperty name="height" value="0.025" units="cm"/>
    </inkml:brush>
  </inkml:definitions>
  <inkml:trace contextRef="#ctx0" brushRef="#br0">120 30 12204,'0'0'12176,"-10"6"-10019,0 1-1725,1-1-1,0 1 1,1 1-1,-1 0 1,2 0-1,-11 13 1,13-15-190,0 1 1,1-1 0,1 1 0,-1 0-1,1 0 1,0 0 0,0 0 0,1 0 0,0 0-1,0 1 1,1-1 0,-1 13 0,2-19-242,0 0 1,0 0 0,0-1 0,0 1-1,0 0 1,0 0 0,0-1-1,0 1 1,1 0 0,-1 0 0,0-1-1,0 1 1,1 0 0,-1-1-1,0 1 1,1 0 0,-1-1 0,1 1-1,-1 0 1,1-1 0,-1 1 0,1-1-1,-1 1 1,1-1 0,0 1-1,-1-1 1,1 0 0,0 1 0,-1-1-1,2 1 1,26-4 11,-21 0-15,0-1 0,0 1 0,0-1-1,-1 0 1,10-7 0,-4-1-59,0-1 0,-1 1 0,-1-2 0,0 1 0,-1-2 0,0 1 0,-1-1 0,-1 0 0,0-1 1,-1 0-1,5-21 0,-29 94-2362,12-43 2241,1 1-1,0 0 1,1 0 0,1 1-1,0-1 1,1 1 0,0 17 0,2-32-17,0-1 0,0 1 0,0 0 0,0-1 1,0 1-1,0-1 0,1 1 0,-1-1 1,0 1-1,0 0 0,0-1 0,1 1 0,-1-1 1,0 1-1,1-1 0,-1 1 0,0-1 0,1 1 1,-1-1-1,1 1 0,-1-1 0,1 0 0,-1 1 1,0-1-1,1 0 0,0 1 0,-1-1 1,1 0-1,-1 0 0,1 0 0,-1 1 0,1-1 1,-1 0-1,1 0 0,0 0 0,-1 0 0,1 0 1,-1 0-1,1 0 0,0 0 0,0 0 0,18 0-6281</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7.781"/>
    </inkml:context>
    <inkml:brush xml:id="br0">
      <inkml:brushProperty name="width" value="0.025" units="cm"/>
      <inkml:brushProperty name="height" value="0.025" units="cm"/>
    </inkml:brush>
  </inkml:definitions>
  <inkml:trace contextRef="#ctx0" brushRef="#br0">46 0 6726,'0'0'22053,"-5"13"-21471,-5 17-138,2 0 0,1 0 1,2 1-1,-4 57 0,9-74-377,-1-2-57,1 1 0,0 0 1,1 0-1,3 13 1,-4-24-15,0 0 1,0-1-1,1 1 1,-1-1-1,0 1 1,1-1-1,-1 0 1,1 1-1,0-1 1,-1 1-1,1-1 1,0 0-1,0 1 1,0-1-1,0 0 1,0 0-1,0 0 0,0 0 1,0 0-1,1 0 1,-1 0-1,0 0 1,0 0-1,1-1 1,-1 1-1,1 0 1,-1-1-1,1 1 1,-1-1-1,1 0 1,-1 1-1,1-1 1,-1 0-1,1 0 1,-1 0-1,1 0 1,-1 0-1,1-1 1,-1 1-1,1 0 1,-1-1-1,3 0 1,1-1 4,0-1 1,0 1-1,-1-1 1,1-1 0,-1 1-1,0 0 1,0-1-1,0 0 1,0 0-1,0 0 1,-1-1-1,5-7 1,32-61-428,-40 72 421,10-19 19,-1 0 1,0-1 0,-2-1 0,-1 1-1,0-1 1,-2 0 0,3-35-1,-11 59 565,-5 13-458,-8 21-121,7-11-151,1 1 0,1 0 0,1 0 0,2 0 1,0 1-1,2 0 0,0 50 0,7-63-2927,4-10-2006,3-3-2961</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8.248"/>
    </inkml:context>
    <inkml:brush xml:id="br0">
      <inkml:brushProperty name="width" value="0.025" units="cm"/>
      <inkml:brushProperty name="height" value="0.025" units="cm"/>
    </inkml:brush>
  </inkml:definitions>
  <inkml:trace contextRef="#ctx0" brushRef="#br0">2 86 11435,'0'0'11141,"9"-4"-8621,-3 1-1929,-3 2-307,0-1-1,0 1 0,0-1 0,0 1 0,0-1 1,0 0-1,0 0 0,-1 0 0,1-1 0,-1 1 0,1 0 1,-1-1-1,0 0 0,0 0 0,0 1 0,0-1 1,-1 0-1,1-1 0,-1 1 0,1 0 0,-1 0 0,0-1 1,-1 1-1,2-7 0,-2 10-283,0 0 0,0-1 0,-1 1 0,1-1 0,0 1 0,0-1 0,0 1 0,0-1 0,-1 1 0,1-1 0,0 1 0,0 0 0,-1-1 0,1 1 0,0 0 0,-1-1 0,1 1 0,0 0 0,-1-1 0,1 1 0,-1 0 0,1 0 0,0-1 0,-1 1 0,1 0 0,-1 0 0,1 0 0,-1-1 0,1 1 0,-1 0 0,1 0 0,-1 0 0,1 0 0,0 0 0,-1 0 0,1 0 0,-1 0 0,1 0 0,-1 0 0,1 1 0,-1-1 0,1 0 0,-1 0 0,1 0 0,-1 0 0,1 1 0,0-1 0,-1 0 0,1 1 0,-1-1 0,1 0 0,-1 1 0,-22 16 0,19-10 0,0 0 0,0 0 0,1 0 0,0 0 0,1 1 0,0-1 0,-2 10 0,3-16 0,1 1 0,0-1 0,0 1 0,-1 0 0,1-1 0,0 1 0,0-1 0,0 1 0,1 0 0,-1-1 0,0 1 0,1-1 0,-1 1 0,1 0 0,-1-1 0,1 1 0,0-1 0,-1 1 0,1-1 0,0 0 0,0 1 0,0-1 0,0 0 0,0 0 0,0 0 0,1 0 0,-1 0 0,0 0 0,1 0 0,-1 0 0,0 0 0,1 0 0,-1-1 0,1 1 0,0-1 0,-1 1 0,1-1 0,-1 1 0,4-1 0,4 1 0,-1-1 0,1 0 0,0 0 0,0-1 0,0 0 0,0 0 0,-1-1 0,1-1 0,-1 1 0,13-7 0,0-1 0,-2-1 0,36-26 0,-55 37 0,0 0 1,1 0-1,-1 0 0,0 0 1,1 0-1,-1 0 0,0 0 1,1-1-1,-1 1 0,0 0 0,0 0 1,1 0-1,-1 1 0,0-1 1,1 0-1,-1 0 0,0 0 1,1 0-1,-1 0 0,0 0 1,0 0-1,1 0 0,-1 1 1,0-1-1,0 0 0,1 0 0,-1 0 1,0 0-1,0 1 0,0-1 1,1 0-1,-1 0 0,0 1 1,0-1-1,0 0 0,0 0 1,1 1-1,-1-1 0,0 0 1,0 1-1,0-1 0,0 0 0,0 0 1,0 1-1,0-1 0,0 0 1,0 1-1,0-1 0,0 0 1,0 1-1,0-1 0,0 0 1,0 1-1,2 26-16,-2-15-65,1-11-77,-1 1-1,1-1 1,-1 0 0,1 0-1,0 0 1,-1 0 0,1 0-1,0 0 1,0 0 0,0 0-1,0 0 1,0 0 0,0 0-1,0 0 1,0-1 0,0 1-1,0 0 1,0-1 0,0 1-1,0-1 1,1 1 0,-1-1-1,0 0 1,0 1-1,1-1 1,-1 0 0,0 0-1,1 0 1,-1 0 0,0 0-1,0 0 1,1 0 0,-1-1-1,0 1 1,0 0 0,1-1-1,-1 1 1,0-1 0,0 1-1,0-1 1,0 1 0,2-2-1,6-2-1648,-1-1 0,1 0 0,-1 0 0,8-7 0,6-6-4338</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8.857"/>
    </inkml:context>
    <inkml:brush xml:id="br0">
      <inkml:brushProperty name="width" value="0.025" units="cm"/>
      <inkml:brushProperty name="height" value="0.025" units="cm"/>
    </inkml:brush>
  </inkml:definitions>
  <inkml:trace contextRef="#ctx0" brushRef="#br0">63 129 8360,'0'0'17467,"-9"9"-16581,-30 26-128,38-34-721,0 0 0,0 0 0,0 0 0,-1 0-1,1 0 1,0 1 0,1-1 0,-1 0-1,0 0 1,0 1 0,1-1 0,-1 1 0,0-1-1,1 1 1,-1-1 0,1 1 0,0-1 0,-1 2-1,2-2-23,-1-1 0,0 1 0,1-1-1,-1 1 1,1-1 0,-1 1 0,1-1 0,-1 1-1,1-1 1,-1 0 0,1 1 0,-1-1-1,1 0 1,-1 1 0,1-1 0,0 0-1,-1 0 1,1 0 0,-1 1 0,1-1-1,0 0 1,-1 0 0,1 0 0,0 0-1,-1 0 1,1 0 0,0 0 0,4-1 19,1 1 0,-1-1 0,0 0 0,0 0 0,0 0 0,0-1 0,7-3 1,-3-1 90,0-1 1,0 0-1,-1-1 1,0 0 0,0 0-1,-1-1 1,0 0 0,-1 0-1,1-1 1,-2 1-1,0-1 1,0-1 0,-1 1-1,0-1 1,0 0 0,-1 1-1,-1-2 1,2-18-1,-31 61 1340,-5 39-1361,30-65-97,1 0 0,-1-1-1,1 1 1,0 0 0,1-1 0,-1 1 0,1 0 0,0 0 0,0 0 0,0 0 0,1 0 0,0-1 0,2 10 0,-1-11-17,0-1 0,0 0 0,0 0 1,0 0-1,0 0 0,0 0 0,1-1 0,-1 1 0,0-1 1,1 1-1,0-1 0,-1 0 0,1 0 0,0 0 0,-1 0 1,1-1-1,0 1 0,0-1 0,0 0 0,-1 1 0,1-1 1,3-1-1,5 2-81,-1-2 0,0 1 0,1-1 0,19-5 0,-24 3 139,0 1-1,0-1 0,0 0 1,0-1-1,0 1 1,-1-1-1,1 0 0,-1-1 1,0 1-1,0-1 0,-1 0 1,1-1-1,3-5 1,-6 57 55,-3-39-101,1-3 0,-1 1 0,1-1 0,0 0 0,0 0 0,0 0 0,1 1 0,-1-1 0,3 8 0,-2-11 0,0 0 0,0 0 0,0 1 0,1-1 0,-1 0 0,0-1 0,0 1 0,1 0 0,-1 0 0,0 0 0,1-1 0,-1 1 0,1-1 0,-1 1 0,1-1 0,-1 1 0,1-1 0,-1 0 0,1 0 0,-1 0 0,1 0 0,-1 0 0,1 0 0,-1 0 0,1-1 0,-1 1 0,1 0 0,1-1 0,0 0 0,-1 1 0,0-1 0,1 1 0,-1-1 0,0 0 0,1 0 0,-1 0 0,0 0 0,0 0 0,0-1 0,0 1 0,0-1 0,0 1 0,-1-1 0,1 1 0,0-1 0,-1 0 0,1 0 0,1-3 0,-1 0 0,0 1 0,0-1 0,0 1 0,-1-1 0,0 0 0,0 1 0,0-1 0,-1 0 0,0-7 0,0-1 0,-1 0 0,-1 0 0,0 0 0,-1 0 0,0 1 0,-7-17 0,-6-16 0,29 45 0,22 11-311,13 4-2044,4-7-3910,-2-7-9179</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19.665"/>
    </inkml:context>
    <inkml:brush xml:id="br0">
      <inkml:brushProperty name="width" value="0.025" units="cm"/>
      <inkml:brushProperty name="height" value="0.025" units="cm"/>
    </inkml:brush>
  </inkml:definitions>
  <inkml:trace contextRef="#ctx0" brushRef="#br0">55 1 16303,'0'0'9289,"-5"79"-8072,-8-27-896,1 6-257,0 2-32,5-6-417,1-5-191,6-12-33,0-10 193,1-11 160,10-12-353,1-4-416,-3-9-1057,-5-15-1986,-4-5-3491</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20.037"/>
    </inkml:context>
    <inkml:brush xml:id="br0">
      <inkml:brushProperty name="width" value="0.025" units="cm"/>
      <inkml:brushProperty name="height" value="0.025" units="cm"/>
    </inkml:brush>
  </inkml:definitions>
  <inkml:trace contextRef="#ctx0" brushRef="#br0">1 129 17232,'0'0'9770,"64"-50"-8521,-12 35-192,12-3-545,7 1-288,1 1-192,-6 6-128,-11 8-1986,-12 2-2882,-17 0-2660</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20.519"/>
    </inkml:context>
    <inkml:brush xml:id="br0">
      <inkml:brushProperty name="width" value="0.025" units="cm"/>
      <inkml:brushProperty name="height" value="0.025" units="cm"/>
    </inkml:brush>
  </inkml:definitions>
  <inkml:trace contextRef="#ctx0" brushRef="#br0">5 6 18321,'0'0'5702,"0"10"-4085,-1 52 115,-2-28-1260,2-1 0,2 1 0,1-1 0,1 0 1,11 42-1,-4-58 25,2-17 569,-10-1-997,-1-1 0,1 0 0,0 1 0,-1-1 0,0 0 0,1 0 0,-1 0 0,0 0 1,0 0-1,0 0 0,0 0 0,0 0 0,0-3 0,3-15-61,0 1 0,-1-1 0,-1 1 0,-1-27 0,-1 38-9,-1-1 1,1 0-1,-1 1 1,-1-1-1,0 0 0,0 1 1,0 0-1,-1 0 0,-1-1 1,1 2-1,-1-1 1,-6-8-1,10 16 1,0 0 0,0 1 0,0-1 0,0 0 0,0 1 0,0-1 0,0 1 0,0-1 0,-1 0 0,1 1 0,0-1 0,0 0 0,0 1 0,0-1 0,-1 0 0,1 0 0,0 1 0,0-1 0,-1 0 0,1 1 0,0-1 0,-1 0 0,1 0 0,0 0 0,-1 1 0,1-1 0,0 0 0,-1 0 0,1 0 0,0 0 0,-1 0 0,1 0 0,0 0 0,-1 0 0,1 1 0,0-1 0,-1 0 0,1-1 0,-1 1 0,1 0 0,0 0 0,-1 0 0,1 0 0,0 0 0,-1 0 0,1 0 0,0 0 0,-1-1 0,1 1 0,0 0 0,-1 0 0,1 0 0,0-1 0,0 1 0,-1 0 0,1-1 0,0 1 0,0 0 0,-1 0 0,1-1 0,0 1 0,0 0 0,0-1 0,0 1 0,-1 0 0,1-1 0,0 1 0,0-1 0,1 29 0,1-24 0,0 0 0,0-1 0,0 1 0,1-1 0,-1 0 0,1 0 0,0 0 0,0 0 0,0 0 0,0-1 0,0 0 0,1 1 0,-1-1 0,1 0 0,-1 0 0,1-1 0,0 1 0,0-1 0,0 0 0,0 0 0,0 0 0,6 0 0,5 2 0,2-2 0,-1 0 0,0-1 0,21-2 0,-27 0 0,0 0 0,0 0 0,-1-1 0,1 0 0,-1-1 0,1 0 0,-1-1 0,0 0 0,14-10 0,-19 12 0,1-1 0,-1 0 0,1 1 0,-1-1 0,0-1 0,0 1 0,-1 0 0,1-1 0,-1 0 0,0 0 0,0 0 0,-1 0 0,1 0 0,-1-1 0,0 1 0,-1-1 0,1 0 0,0-6 0,-2 12 0,0 0 0,0-1 0,0 1 0,0-1 0,0 1 0,0-1 0,0 1 0,0 0 0,0-1 0,0 1 0,0-1 0,0 1 0,0 0 0,-1-1 0,1 1 0,0-1 0,0 1 0,0 0 0,-1-1 0,1 1 0,0 0 0,0-1 0,-1 1 0,1 0 0,0-1 0,-1 1 0,1 0 0,0 0 0,-1-1 0,1 1 0,0 0 0,-1 0 0,1 0 0,0-1 0,-1 1 0,1 0 0,-1 0 0,1 0 0,-1 0 0,1 0 0,0 0 0,-1 0 0,1 0 0,-1 0 0,1 0 0,0 0 0,-1 0 0,1 0 0,-1 0 0,1 1 0,0-1 0,-1 0 0,1 0 0,-1 0 0,1 1 0,0-1 0,-1 0 0,1 0 0,0 1 0,-1-1 0,1 0 0,0 1 0,-1-1 0,-22 20 0,16-10 0,0 1 0,0-1 0,1 1 0,0 0 0,1 1 0,1-1 0,-1 1 0,2 0 0,0 0 0,0 1 0,1-1 0,1 1 0,-1 12 0,3-24 0,-1 0 0,0 0 0,0 0 0,1 0 0,-1 0 0,1 0 0,-1 0 0,1 0 0,-1 0 0,1 0 0,0 0 0,-1-1 0,1 1 0,0 0 0,0 0 0,0-1 0,-1 1 0,1 0 0,0-1 0,0 1 0,0-1 0,0 1 0,0-1 0,0 1 0,0-1 0,0 0 0,0 0 0,1 1 0,-1-1 0,0 0 0,0 0 0,0 0 0,0 0 0,0 0 0,0 0 0,0-1 0,2 1 0,44-11 0,-29 3 0,0-1 0,28-20 0,-33 20 0,0 0 0,0 1 0,1 1 0,0 1 0,28-10 0,-41 16 0,0-1 0,0 1 0,0 0 0,1 0 0,-1 0 0,0 0 0,0 0 0,1 0 0,-1 0 0,0 1 0,0-1 0,1 0 0,-1 0 0,0 1 0,0-1 0,0 1 0,0 0 0,0-1 0,0 1 0,0 0 0,0-1 0,0 1 0,0 0 0,0 0 0,0 0 0,0 0 0,1 1 0,15 37 0,-15-34 0,-1 0 0,1 0 0,1 0 0,-1 0 0,1 0 0,3 5 0,-3-7-98,0-1 0,0 0 0,1 1 0,-1-1-1,0 0 1,1 0 0,0-1 0,-1 1 0,1-1 0,0 0 0,0 0 0,0 0-1,-1 0 1,1-1 0,0 0 0,0 0 0,0 0 0,0 0 0,0 0 0,0-1-1,0 0 1,5-1 0,11-3-1459,0-1 0,37-17 0,-41 15 541,100-40-8774,-54 24 2060</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8:20.892"/>
    </inkml:context>
    <inkml:brush xml:id="br0">
      <inkml:brushProperty name="width" value="0.025" units="cm"/>
      <inkml:brushProperty name="height" value="0.025" units="cm"/>
    </inkml:brush>
  </inkml:definitions>
  <inkml:trace contextRef="#ctx0" brushRef="#br0">264 134 15791,'0'0'4949,"-13"1"-887,-7 4-3100,0 0-1,0 1 0,0 1 1,-28 13-1,37-14-645,-1 0 0,1 0 0,0 1-1,1 0 1,-1 1 0,1 1 0,1-1-1,0 1 1,-15 19 0,24-28-316,-1 1 0,1-1 0,-1 1 0,1-1 0,0 1 0,-1-1 0,1 1 0,0-1 0,-1 1 0,1-1 0,0 1 0,0-1 0,0 1 0,0-1 0,-1 1 0,1-1 0,0 1 0,0 0 0,0-1 0,0 1 0,0-1 0,0 1 0,0 0 0,1-1 0,-1 1 0,0-1 0,0 1 0,0-1 0,0 1 0,1-1 0,-1 1 0,0 0 0,1-1 0,-1 0 0,0 1 0,1-1 0,-1 1 0,1 0 0,27 3 0,35-16 0,-43 3 0,0-1 0,-1-1 0,-1-1 0,0-1 0,-1 0 0,0-1 0,-1-1 0,0 0 0,-1-2 0,-1 1 0,-1-2 0,0 0 0,-1 0 0,-1-1 0,-1-1 0,10-27 0,-40 146 0,16-83-89,1 0 0,1 0 0,0 0 1,1 0-1,1 0 0,2 22 0,-1-34-38,0 0 0,-1 0 0,1 0 0,1 0 0,-1 0 0,1-1 0,-1 1 0,1 0 0,0-1 0,0 1 0,1-1 0,-1 0 0,1 0 0,0 0 0,-1 0 0,1 0 0,1 0 0,-1-1 0,0 1 0,1-1 0,-1 0 0,1 0 0,-1 0 0,1-1 0,0 1 0,0-1 0,0 0 0,0 0 0,0-1 0,6 2 0,27-1-8575</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6.516"/>
    </inkml:context>
    <inkml:brush xml:id="br0">
      <inkml:brushProperty name="width" value="0.025" units="cm"/>
      <inkml:brushProperty name="height" value="0.025" units="cm"/>
    </inkml:brush>
  </inkml:definitions>
  <inkml:trace contextRef="#ctx0" brushRef="#br0">268 52 15951,'0'0'3230,"-2"-9"-262,2 7-2846,0 0 1,0 1-1,-1-1 1,1 0-1,0 0 1,-1 0-1,1 0 0,-1 1 1,0-1-1,0 0 1,0 1-1,0-1 1,0 1-1,0-1 1,0 1-1,0-1 0,0 1 1,-1 0-1,1-1 1,0 1-1,-1 0 1,0 0-1,1 0 1,-1 0-1,1 0 0,-1 0 1,0 1-1,0-1 1,1 1-1,-1-1 1,0 1-1,0 0 1,0-1-1,0 1 0,1 0 1,-1 0-1,0 0 1,0 0-1,0 1 1,0-1-1,0 1 1,1-1-1,-1 1 0,0-1 1,0 1-1,-1 1 1,-7 3 46,0 1 1,0 0 0,1 1-1,0 0 1,1 0 0,-1 1 0,1 0-1,1 0 1,-10 15 0,-2 3 262,2 1 1,-16 33 0,5 5-91,27-60-346,-1 0 0,1 0 0,0 0 0,0 0 0,0 0 0,1 0 0,0 0 0,0 0-1,0 0 1,0 0 0,2 7 0,-1-11-7,0 0 1,0 0-1,-1 0 0,1 0 0,0-1 0,0 1 1,0 0-1,0 0 0,0-1 0,0 1 0,1-1 0,-1 1 1,0-1-1,0 1 0,0-1 0,0 0 0,1 0 1,-1 1-1,0-1 0,0 0 0,1 0 0,-1 0 1,0 0-1,2-1 0,31-2-173,-3-4 105,44-16-1,-55 16 65,0 0 1,0 2 0,1 0-1,-1 1 1,40-2 0,-58 6 24,0 0 0,0 0 0,0 1 1,0-1-1,0 0 0,0 1 0,0-1 0,0 1 0,-1 0 1,1-1-1,0 1 0,0 0 0,-1 0 0,1 0 0,0 0 1,-1 1-1,1-1 0,-1 0 0,1 1 0,-1-1 0,0 1 1,0-1-1,0 1 0,0 0 0,0-1 0,0 1 0,0 0 1,0 0-1,-1 0 0,1-1 0,-1 1 0,1 0 0,-1 0 1,0 0-1,1 0 0,-1 0 0,0 0 0,-1 0 0,1 0 1,0 2-1,-1 4 163,0-1 0,-1 1 0,1 0-1,-1-1 1,-1 0 0,0 1 0,0-1 0,0 0 0,-6 9 0,-3 1-133,-1 0 0,-1-1 0,-28 27 0,36-38-42,0 0-1,0 0 1,0-1 0,0 0 0,-1 0-1,0 0 1,0-1 0,0 0-1,0 0 1,0-1 0,0 0 0,-1 0-1,-14 1 1,21-3-47,0 0 0,0 0 0,0 0 0,0 0-1,0 0 1,0 0 0,0 0 0,0-1 0,0 1 0,0 0 0,0-1 0,0 1 0,0-1 0,1 1-1,-1-1 1,0 1 0,0-1 0,0 0 0,1 1 0,-1-1 0,0 0 0,1 1 0,-1-1-1,1 0 1,-1 0 0,1 0 0,-2-1 0,2-1-278,-1 1 0,1-1 1,-1 0-1,1 0 0,0 1 0,0-1 0,0 0 0,0 0 1,0 1-1,1-4 0,2-3-1452,-1-1 1,1 1-1,0 0 1,1 1-1,5-11 1,19-22-12529</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7.311"/>
    </inkml:context>
    <inkml:brush xml:id="br0">
      <inkml:brushProperty name="width" value="0.025" units="cm"/>
      <inkml:brushProperty name="height" value="0.025" units="cm"/>
    </inkml:brush>
  </inkml:definitions>
  <inkml:trace contextRef="#ctx0" brushRef="#br0">0 478 21204,'0'0'10351,"9"6"-10255,-5-3-91,-1-1 4,0 0 1,-1 0-1,1-1 1,0 1-1,0-1 1,0 1-1,1-1 1,-1 0 0,4 1-1,-5-2-3,0 0 0,0 0 0,0-1-1,-1 1 1,1 0 0,0-1 0,-1 0 0,1 1-1,0-1 1,-1 0 0,1 1 0,-1-1 0,1 0-1,-1 0 1,1-1 0,-1 1 0,0 0 0,0 0 0,1-1-1,-1 1 1,0 0 0,0-1 0,0 1 0,0-1-1,1-2 1,2-4 29,0 0 0,0 0-1,-1-1 1,0 1 0,-1-1-1,0 1 1,0-1 0,0 0-1,-1-15 1,-15 44 483,8-2-518,1 1 0,1-1 0,0 1 0,1 0 0,1 0 0,1 0 0,1 24 0,0-42 0,0 1 0,0-1 0,0 1 0,0 0 0,0-1 0,0 1 0,0-1 0,1 1 0,-1-1 0,0 1 0,1-1 0,-1 1 0,1-1 0,0 1 0,-1-1 0,1 0 0,0 1 0,0-1 0,0 0 0,0 0 0,0 0 0,0 1 0,0-1 0,0 0 0,1 0 0,-1-1 0,0 1 0,1 0 0,-1 0 0,0-1 0,1 1 0,-1-1 0,1 1 0,-1-1 0,1 1 0,-1-1 0,1 0 0,0 0 0,-1 0 0,1 0 0,-1 0 0,1 0 0,-1 0 0,1 0 0,-1-1 0,1 1 0,-1-1 0,1 1 0,-1-1 0,2 0 0,4-2 0,0 0 0,-1-1 0,1 0 0,-1 0 0,0 0 0,0 0 0,-1-1 0,1 0 0,5-7 0,6-13 0,-1-1 0,-2 0 0,0-1 0,-2 0 0,12-38 0,-19 49 0,-4 64 0,-1-43 0,-10 145 0,10-149 0,-1 0 0,1 0 0,0 0 0,0 0 0,0 0 0,0 0 0,0 0 0,0 0 0,1-1 0,-1 1 0,0 0 0,0 0 0,1 0 0,-1 0 0,0 0 0,1 0 0,-1 0 0,1 0 0,-1 0 0,1-1 0,0 1 0,-1 0 0,1 0 0,0-1 0,0 1 0,-1-1 0,1 1 0,0 0 0,0-1 0,0 1 0,0-1 0,0 0 0,0 1 0,-1-1 0,1 0 0,0 0 0,0 1 0,0-1 0,0 0 0,0 0 0,0 0 0,2 0 0,0-1 0,1 0 0,-1 0 0,0 0 0,1 0 0,-1 0 0,0-1 0,0 1 0,0-1 0,0 0 0,-1 0 0,6-4 0,9-12 0,-1-1 0,-1 0 0,-1-1 0,-1 0 0,-1-1 0,0-1 0,-1 0 0,-2 0 0,0-1 0,7-32 0,-3-1 0,-2-1 0,-3 0 0,2-70 0,-24 229 0,-4 39 0,17-115 0,-1 6 0,1 1 0,7 54 0,-6-80 0,1 0 0,1 1 0,0-1 0,0 0 0,0 0 0,1 0 0,-1 0 0,2-1 0,-1 1 0,1-1 0,0 0 0,0 0 0,1 0 0,0 0 0,0-1 0,0 0 0,9 7 0,-12-11-5,-1 0 0,1 0 0,-1 0 0,1 0 1,-1 0-1,1 0 0,0-1 0,-1 1 0,1-1 0,0 1 0,0-1 0,-1 0 0,1 0 0,3 1 1,-4-2-4,0 1 0,-1 0 0,1 0 0,-1-1 0,1 1 0,0 0 0,-1-1 0,1 1 0,-1 0 1,1-1-1,-1 1 0,1-1 0,-1 1 0,1-1 0,-1 1 0,0-1 0,1 1 0,-1-1 0,0 1 0,1-1 1,-1 0-1,0 1 0,0-1 0,1 0 0,-1 1 0,0-2 0,0-1-46,0 0 0,0 0 1,0 0-1,0-1 0,0 1 0,-1 0 0,0 0 0,1 0 1,-1 0-1,0 0 0,-1 0 0,1 0 0,0 0 0,-3-4 1,-16-17-602,0 0 0,-2 1 1,0 1-1,-33-25 0,30 27 824,0-1-1,2-2 0,-35-43 1,56 65-135,1 0 1,0 0-1,0 0 0,0-1 1,0 1-1,1 0 1,-1-1-1,0 1 0,0 0 1,1-1-1,-1 1 1,1-1-1,-1 1 0,1-1 1,0 1-1,0-1 1,0 0-1,-1 1 0,1-1 1,1 1-1,-1-1 1,0 1-1,0-1 0,1 1 1,-1-1-1,0 1 1,1-1-1,0 1 0,-1-1 1,1 1-1,0 0 1,0-1-1,-1 1 0,1 0 1,0 0-1,0-1 1,1 1-1,-1 0 0,0 0 1,0 0-1,0 1 1,1-1-1,-1 0 0,1 0 1,-1 1-1,0-1 1,1 0-1,2 0 0,8-3 287,2 0 0,-1 1 0,0 1 0,21-2 0,-25 3-280,19 0-874,-22 2 213,0-1 1,0 0 0,0-1 0,0 0 0,0 0-1,0 0 1,0 0 0,9-4 0,-12-1-5339,-3-2-2519</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7.652"/>
    </inkml:context>
    <inkml:brush xml:id="br0">
      <inkml:brushProperty name="width" value="0.025" units="cm"/>
      <inkml:brushProperty name="height" value="0.025" units="cm"/>
    </inkml:brush>
  </inkml:definitions>
  <inkml:trace contextRef="#ctx0" brushRef="#br0">1 1 13357,'0'0'1825</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7.995"/>
    </inkml:context>
    <inkml:brush xml:id="br0">
      <inkml:brushProperty name="width" value="0.025" units="cm"/>
      <inkml:brushProperty name="height" value="0.025" units="cm"/>
    </inkml:brush>
  </inkml:definitions>
  <inkml:trace contextRef="#ctx0" brushRef="#br0">1 0 12940,'0'0'12978,"5"13"-11184,4 24-1135,-1 0 1,-2 0 0,-2 0 0,0 49 0,-4-80-655,1 13 48,-2-6-40,2 0 0,-1 1 0,2-1-1,0 0 1,0 0 0,1 0 0,1 0 0,0-1 0,6 14 0,-9-25-52,-1 0 1,0 0-1,1-1 1,-1 1 0,1 0-1,-1 0 1,1-1 0,-1 1-1,1 0 1,0-1-1,-1 1 1,1-1 0,0 1-1,-1-1 1,1 1 0,0-1-1,0 1 1,-1-1 0,1 0-1,0 1 1,0-1-1,0 0 1,-1 0 0,1 0-1,0 1 1,0-1 0,0 0-1,0 0 1,0 0 0,-1 0-1,3-1 1,-2 0-132,1 0-1,-1 0 1,1-1 0,-1 1 0,0 0 0,1-1-1,-1 1 1,0-1 0,0 1 0,0-1 0,0 1-1,0-1 1,0-3 0,3-4-1249,-1-1 1,0 0-1,0 0 1,0-13-1,-2-23-5879</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8.327"/>
    </inkml:context>
    <inkml:brush xml:id="br0">
      <inkml:brushProperty name="width" value="0.025" units="cm"/>
      <inkml:brushProperty name="height" value="0.025" units="cm"/>
    </inkml:brush>
  </inkml:definitions>
  <inkml:trace contextRef="#ctx0" brushRef="#br0">1 140 14221,'0'0'17297,"84"-63"-16657,-39 45-447,0-4-161,1 4-289,-4 7-1088,-11 4-1377,-11 7-2083,-15 0-2210</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8.670"/>
    </inkml:context>
    <inkml:brush xml:id="br0">
      <inkml:brushProperty name="width" value="0.025" units="cm"/>
      <inkml:brushProperty name="height" value="0.025" units="cm"/>
    </inkml:brush>
  </inkml:definitions>
  <inkml:trace contextRef="#ctx0" brushRef="#br0">1 178 16143,'0'0'11916,"60"-34"-10571,-17-1-833,5 2-448,0 1-736,-12 7-1634,-8 11-1506,-18 10-1249</inkml:trace>
  <inkml:trace contextRef="#ctx0" brushRef="#br0" timeOffset="1">51 389 17585,'0'0'9801,"71"4"-8616,-28-33-705,1 0-351,0 2-97,-4 4-449,-4 8-2145,-7 3-609,-6 4-1249,-5 2-2499,-4-2-4804</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9.014"/>
    </inkml:context>
    <inkml:brush xml:id="br0">
      <inkml:brushProperty name="width" value="0.025" units="cm"/>
      <inkml:brushProperty name="height" value="0.025" units="cm"/>
    </inkml:brush>
  </inkml:definitions>
  <inkml:trace contextRef="#ctx0" brushRef="#br0">1 107 10346,'0'0'15753,"10"-10"-14957,1-3-616,1 0 19,0 0 0,1 0 0,0 1-1,16-11 1,-28 22-143,-1 1 0,0 0-1,1-1 1,-1 1 0,1 0-1,-1 0 1,1 0 0,-1-1 0,0 1-1,1 0 1,-1 0 0,1 0-1,-1 0 1,1 0 0,-1 0-1,1 0 1,-1 0 0,1 0 0,-1 0-1,1 0 1,-1 0 0,1 0-1,-1 0 1,1 1 0,-1-1-1,0 0 1,1 0 0,-1 0 0,1 1-1,-1-1 1,1 0 0,-1 0-1,0 1 1,1-1 0,-1 1-1,0-1 1,1 0 0,-1 1-1,0-1 1,1 1 0,8 25 956,-9-23-992,1-1 1,-1 0 0,1 1-1,-1-1 1,1 0 0,0 1 0,0-1-1,0 0 1,0 0 0,0 0-1,0 0 1,0 0 0,1 0 0,-1 0-1,1-1 1,0 1 0,-1 0-1,5 2 1,-4-4-104,1 1 0,-1-1-1,1 0 1,0 0 0,-1 0-1,1 0 1,0 0 0,-1-1 0,1 1-1,-1-1 1,1 0 0,-1 1 0,1-1-1,-1 0 1,0-1 0,1 1 0,3-3-1,36-33-6434,-32 27 3090,12-13-4489</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9.385"/>
    </inkml:context>
    <inkml:brush xml:id="br0">
      <inkml:brushProperty name="width" value="0.025" units="cm"/>
      <inkml:brushProperty name="height" value="0.025" units="cm"/>
    </inkml:brush>
  </inkml:definitions>
  <inkml:trace contextRef="#ctx0" brushRef="#br0">64 294 16560,'0'0'9395,"-9"6"-7628,4-3-1588,2-2-14,-1 1-1,1 0 1,0 0-1,0 0 0,0 0 1,0 1-1,1-1 1,-1 1-1,1 0 1,-1-1-1,1 1 1,0 0-1,0 0 0,0 1 1,0-1-1,1 0 1,-1 1-1,1-1 1,0 1-1,0-1 0,0 1 1,0 4-1,1-8-165,1 1 0,-1 0 0,1 0-1,-1-1 1,1 1 0,-1 0 0,1-1 0,-1 1-1,1 0 1,-1-1 0,1 1 0,0-1-1,0 1 1,-1-1 0,1 1 0,0-1 0,0 0-1,-1 1 1,1-1 0,0 0 0,0 0 0,0 0-1,-1 1 1,1-1 0,0 0 0,0 0-1,0 0 1,0 0 0,0 0 0,-1 0 0,1-1-1,0 1 1,1-1 0,34-6-80,-27 2 93,-1-1 1,0 1-1,0-2 1,-1 1-1,0-1 1,0 0-1,0 0 1,-1-1-1,0 0 1,0 0-1,-1 0 1,0-1-1,-1 0 1,0 0-1,4-12 1,5-15 134,-2-1-1,9-57 1,-9 17 419,-11 77-566,0 0 0,0 0 0,-1 0 0,1 0 0,0 1 0,0-1 0,0 0 0,0 0 0,0 0 0,0 0 0,0 1 0,0-1 0,0 0 0,0 0 0,0 0 0,0 0 0,0 0 0,0 0 0,-1 0 0,1 1 0,0-1 0,0 0 0,0 0 0,0 0 0,0 0 0,0 0 0,-1 0 0,1 0 0,0 0 0,0 0 0,0 0 0,0 0 0,0 0 0,-1 0 0,1 0 0,0 0 0,0 0 0,0 0 0,0 0 0,0 0 0,-1 0 0,1 0 0,0 0 0,0 0 0,0 0 0,0 0 0,0 0 0,-1 0 0,1 0 0,0 0 0,0 0 0,0 0 0,0 0 0,0-1 0,0 1 0,-1 0 0,1 0 0,0 0 0,0 0 0,0 0 0,0-1 0,-9 21 0,0 0 0,2 0 0,0 0 0,2 1 0,0 0 0,1 0 0,1 1 0,1-1 0,1 1 0,2 25 0,-1-43-97,0-1 0,1 1 1,-1-1-1,1 1 0,0-1 0,0 1 0,0-1 1,1 0-1,-1 1 0,1-1 0,-1 0 0,1 0 1,0 0-1,1 0 0,-1 0 0,0-1 1,1 1-1,-1-1 0,1 1 0,0-1 0,0 0 1,0 0-1,0 0 0,0-1 0,0 1 0,1-1 1,-1 1-1,1-1 0,-1 0 0,1 0 0,-1-1 1,1 1-1,-1-1 0,1 0 0,-1 0 0,1 0 1,4-1-1,0 1-307,0-1 1,-1 0-1,1 0 0,-1-1 1,1 0-1,-1-1 0,0 1 1,0-1-1,0-1 0,0 1 1,-1-1-1,1 0 1,-1-1-1,0 1 0,0-1 1,-1-1-1,7-5 0,4-16-8415</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29.712"/>
    </inkml:context>
    <inkml:brush xml:id="br0">
      <inkml:brushProperty name="width" value="0.025" units="cm"/>
      <inkml:brushProperty name="height" value="0.025" units="cm"/>
    </inkml:brush>
  </inkml:definitions>
  <inkml:trace contextRef="#ctx0" brushRef="#br0">80 40 20563,'0'0'11659,"8"-2"-11562,-8 2-83,27-8 238,-27 8-248,1 0 0,0 0 0,-1 0 0,1-1 1,0 1-1,-1 0 0,1-1 0,-1 1 0,1 0 0,0-1 0,-1 1 1,1-1-1,-1 1 0,1-1 0,-1 1 0,0-1 0,1 0 0,-1 1 1,0-1-1,1 1 0,-1-1 0,0 0 0,0 1 0,1-1 0,-1 0 1,0 1-1,0-1 0,0 0 0,0 1 0,0-1 0,0 0 0,0 0 0,0 1 1,0-1-1,0 0 0,0 1 0,-1-1 0,1 0 0,0 1 0,0-1 1,-1 0-1,1 1 0,-1-2 0,0 2-4,1-1 0,0 1 0,-1-1 0,0 1 0,1 0 0,-1-1 0,1 1 0,-1 0 0,1 0 0,-1-1 0,0 1 0,1 0 0,-1 0 0,1 0 0,-1 0 0,0 0 0,1 0 0,-1 0 0,0 0 0,1 0 0,-1 0 0,0 0 0,1 0 0,-1 0 0,0 0 0,1 1 0,-1-1 0,1 0 0,-1 0 0,1 1 0,-1-1 0,0 0 0,1 1 0,-1-1 0,1 1 0,-1-1 0,1 1 0,0-1 0,-1 1 0,0 0 0,-17 21 0,5-3 0,1 1 0,1 0 0,1 1 0,1 1 0,1-1 0,-10 43 0,18-63 0,0 0 0,0 0 0,-1 0 0,1 0 0,0 0 0,0 0 0,0 0 0,0 0 0,1 0 0,-1 0 0,0 0 0,0 0 0,1 0 0,-1 0 0,0-1 0,1 1 0,-1 0 0,1 0 0,-1 0 0,1 0 0,-1-1 0,1 1 0,0 0 0,-1 0 0,1-1 0,0 1 0,0 0 0,-1-1 0,3 2 0,0-1 0,0-1 0,0 1 0,0 0 0,0-1 0,0 1 0,0-1 0,0 0 0,0 0 0,6-1 0,6-1 0,0-1 0,0 0 0,17-8 0,-11 3-409,0-1 0,25-14 0,-36 17-555,-1 0 0,0-1 1,15-13-1,-4-4-8304</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1.081"/>
    </inkml:context>
    <inkml:brush xml:id="br0">
      <inkml:brushProperty name="width" value="0.025" units="cm"/>
      <inkml:brushProperty name="height" value="0.025" units="cm"/>
    </inkml:brush>
  </inkml:definitions>
  <inkml:trace contextRef="#ctx0" brushRef="#br0">107 164 8520,'12'-24'1730,"-5"12"-298,0-1 0,-1 0 0,-1-1 0,0 1 0,-1-1 0,0 0 0,3-26 0,-7 39-1379,0 1 1,0 0-1,0-1 1,-1 1-1,1 0 1,0 0-1,0-1 1,0 1-1,0 0 1,0 0-1,-1-1 1,1 1-1,0 0 1,0 0-1,0 0 1,-1-1-1,1 1 1,0 0-1,0 0 1,-1 0-1,1 0 1,0-1-1,0 1 1,-1 0-1,1 0 1,0 0-1,-1 0 1,1 0-1,0 0 1,0 0-1,-1 0 1,1 0-1,0 0 1,-1 0-1,1 0 1,0 0-1,-1 0 1,1 0-1,0 0 1,0 0-1,-1 0 1,1 0-1,0 1 1,0-1-1,-1 0 1,1 0-1,0 0 1,0 0-1,-1 1 1,1-1-1,0 0 1,-1 1-1,-15 10 523,4 3-485,1 0-1,1 0 1,0 1 0,1 1-1,1 0 1,-11 27-1,6-8 201,2 1-1,-8 42 1,18-75-248,-3 16 222,1 0 0,1 0 0,0 0 0,2 19 0,0-35-252,-1 0 0,2 0 0,-1 0-1,0 0 1,0 0 0,1 0 0,0 0 0,0 0 0,-1 0 0,2-1 0,-1 1 0,0 0 0,0-1 0,1 1 0,0-1-1,-1 1 1,1-1 0,0 0 0,0 1 0,0-1 0,1 0 0,-1-1 0,0 1 0,1 0 0,-1-1 0,1 1 0,0-1-1,-1 0 1,1 0 0,0 0 0,0 0 0,0 0 0,0 0 0,2-1 0,7 1-175,0-2 1,-1 0-1,1 0 1,-1-1-1,0 0 1,1-1-1,-1 0 1,0-1-1,-1 0 1,20-11-1,-13 5-2838,0-1-1,30-25 1,-23 16-4479</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1.438"/>
    </inkml:context>
    <inkml:brush xml:id="br0">
      <inkml:brushProperty name="width" value="0.025" units="cm"/>
      <inkml:brushProperty name="height" value="0.025" units="cm"/>
    </inkml:brush>
  </inkml:definitions>
  <inkml:trace contextRef="#ctx0" brushRef="#br0">1 0 11691,'0'0'1025</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1.827"/>
    </inkml:context>
    <inkml:brush xml:id="br0">
      <inkml:brushProperty name="width" value="0.025" units="cm"/>
      <inkml:brushProperty name="height" value="0.025" units="cm"/>
    </inkml:brush>
  </inkml:definitions>
  <inkml:trace contextRef="#ctx0" brushRef="#br0">16 215 10122,'52'-38'3400,"-50"32"2357,-11 3-2591,-14 7 424,20-1-3374,0 0 0,0 1 0,0-1 1,0 1-1,0-1 0,1 1 0,0 0 0,0 0 0,0 0 0,0 0 0,0 0 0,1 1 0,0-1 0,0 0 0,0 1 0,0 5 0,-1 8 69,1 0 0,2 30-1,-1-45-275,0 0-1,1 0 0,-1 0 0,1 0 1,-1 0-1,1 0 0,0-1 0,0 1 1,0 0-1,1 0 0,-1-1 0,1 1 1,-1-1-1,1 1 0,0-1 0,0 0 1,0 0-1,0 0 0,0 0 0,0 0 1,1 0-1,-1-1 0,1 1 0,-1-1 1,1 1-1,0-1 0,-1 0 1,1 0-1,0 0 0,0 0 0,0-1 1,0 1-1,0-1 0,0 0 0,0 0 1,0 0-1,-1 0 0,1 0 0,0-1 1,0 1-1,0-1 0,0 0 0,0 0 1,0 0-1,-1 0 0,1 0 0,-1-1 1,1 1-1,-1-1 0,1 0 0,-1 1 1,3-4-1,2-3 69,0 0 0,-1-1 0,0 1 0,0-1 0,-1-1 0,6-15 0,-8 20 3,-1 0 1,-1 0 0,1 0 0,-1-1 0,0 1 0,0 0-1,-1-1 1,1 1 0,-1-1 0,0 1 0,-1-1-1,1 1 1,-1 0 0,-3-10 0,3 13-80,0 0 0,0 0 0,-1 0-1,1 0 1,-1 0 0,0 1 0,1-1 0,-1 0 0,0 1-1,0-1 1,0 1 0,0 0 0,0 0 0,0 0 0,0 0-1,0 0 1,-1 0 0,-3-1 0,18 1-8,-1-1 1,0 0-1,0-1 1,0 0-1,11-6 0,28-6-33,-44 13 29,0 1 0,0-1 0,1 2 0,-1-1-1,1 1 1,-1 0 0,0 0 0,13 2 0,-17-1 5,0 0 0,0 0 0,0 0 0,0 0 0,0 0 0,0 0 0,0 0 0,0 1 0,0-1 0,-1 1 0,1-1 0,-1 1 1,1 0-1,-1 0 0,0 0 0,1-1 0,-1 1 0,0 0 0,0 1 0,-1-1 0,1 0 0,0 0 0,-1 0 0,1 0 0,-1 1 0,1-1 0,-1 4 0,1 84 182,-1-55-58,0-30-80,2-13-23,3-35-15,5-51 0,-10 86 0,0-1 0,0 0 0,-1 1 0,0-1 0,0 1 0,-1-1 0,-1 1 0,-3-10 0,6 17 0,0 1 0,0-1 0,0 1 0,0 0 0,0-1 0,0 1 0,0-1 0,0 1 0,0 0 0,-1-1 0,1 1 0,0 0 0,0-1 0,0 1 0,-1-1 0,1 1 0,0 0 0,0 0 0,0-1 0,-1 1 0,1 0 0,0-1 0,-1 1 0,1 0 0,0 0 0,-1 0 0,1-1 0,0 1 0,-1 0 0,1 0 0,-1 0 0,1 0 0,0 0 0,-1 0 0,1 0 0,0-1 0,-1 1 0,1 0 0,-1 0 0,1 1 0,0-1 0,-1 0 0,1 0 0,-1 0 0,1 0 0,0 0 0,-1 0 0,1 0 0,0 1 0,-1-1 0,0 0 0,5 5 0,14-6 0,17-12-1880,19-17-5342,6-4-956,-38 25 763</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2.463"/>
    </inkml:context>
    <inkml:brush xml:id="br0">
      <inkml:brushProperty name="width" value="0.025" units="cm"/>
      <inkml:brushProperty name="height" value="0.025" units="cm"/>
    </inkml:brush>
  </inkml:definitions>
  <inkml:trace contextRef="#ctx0" brushRef="#br0">29 328 8616,'0'0'18765,"-5"9"-18119,4-6-620,-2 3 71,-1 1 0,1 0-1,1 0 1,-1 0-1,1 1 1,1-1-1,-1 0 1,1 1-1,0-1 1,1 13 0,0-19-84,1 0 1,-1-1 0,0 1 0,1 0-1,-1-1 1,1 1 0,0 0 0,-1-1 0,1 1-1,-1-1 1,1 1 0,0-1 0,-1 1-1,1-1 1,0 1 0,0-1 0,-1 0 0,1 1-1,0-1 1,0 0 0,0 0 0,-1 1-1,1-1 1,0 0 0,0 0 0,0 0 0,0 0-1,-1 0 1,1 0 0,0-1 0,0 1-1,0 0 1,0 0 0,-1 0 0,1-1 0,0 1-1,0-1 1,-1 1 0,2-1 0,33-15 337,27-33-166,-48 35-178,2 2-1,-1 0 1,2 0-1,-1 2 0,31-15 1,-46 25 1,-1-1 0,1 1-1,0 0 1,0-1 0,0 1 0,-1 0 0,1 0-1,0-1 1,0 1 0,0 0 0,0 0-1,0 0 1,-1 0 0,1 0 0,0 1 0,0-1-1,0 0 1,0 0 0,0 0 0,-1 1 0,1-1-1,0 0 1,0 1 0,-1-1 0,1 1 0,0-1-1,0 1 1,-1-1 0,1 1 0,-1 0 0,1-1-1,0 1 1,-1 0 0,1-1 0,-1 1 0,0 0-1,1 0 1,-1-1 0,0 1 0,1 0-1,-1 0 1,0 1 0,1-1-2,-1 0-1,1 0 1,-1 1-1,1-1 1,0 0-1,-1 0 1,1 0 0,0 0-1,0 0 1,0 0-1,0 0 1,0 0-1,0 0 1,0 0 0,0-1-1,0 1 1,0 0-1,0-1 1,0 1-1,1-1 1,-1 1-1,0-1 1,0 1 0,1-1-1,-1 0 1,0 0-1,1 1 1,0-1-1,2-1-27,0 1 0,0 0 0,0-1 0,-1 0 0,1 0 0,0 0 0,-1 0 0,1 0 0,-1-1 0,4-2-1,3-3-1445,0 0-1,0-1 0,16-16 0,-21 17 916,1 1 0,-1 1 0,2-1 0,-1 1 0,0 0 0,1 1 0,0 0 0,0 0 0,15-6 0,-21 9 1695,-1 10 2498,2 15-2870,3-24-656,0 1 1,0 0-1,0-1 1,-1 0-1,1 0 1,0-1-1,0 1 1,0-1-1,0 0 1,-1-1-1,1 1 1,0-1-1,-1 0 1,1 0-1,-1 0 1,6-4-1,71-49-85,-71 47 41,10-7 142,34-35 1,-50 46-45,0 0 1,0 0-1,0-1 1,-1 0-1,0 1 1,0-1-1,0 0 1,0-1-1,-1 1 0,0 0 1,0-1-1,0 1 1,-1-1-1,1-8 1,-2 13-140,0 1 0,0-1 1,0 1-1,0-1 1,0 1-1,0 0 0,0-1 1,0 1-1,0-1 0,0 1 1,0-1-1,0 1 0,-1 0 1,1-1-1,0 1 1,0-1-1,0 1 0,-1 0 1,1-1-1,0 1 0,-1 0 1,1-1-1,0 1 0,-1 0 1,1 0-1,0-1 1,-1 1-1,1 0 0,-1 0 1,1-1-1,0 1 0,-1 0 1,1 0-1,-1 0 1,1 0-1,-1 0 0,1 0 1,0 0-1,-1 0 0,1 0 1,-1 0-1,1 0 0,-1 0 1,1 0-1,-1 0 1,1 0-1,0 0 0,-1 1 1,1-1-1,-1 0 0,1 0 1,0 0-1,-1 1 0,1-1 1,-1 0-1,1 1 1,0-1-1,0 0 0,-1 1 1,1-1-1,0 0 0,-1 1 1,-23 22 228,20-16-177,0 1-1,0-1 0,1 1 0,0 0 1,0 0-1,-3 17 0,5-24-69,1 1 0,0-1 0,0 1 0,-1 0 0,1-1 0,0 1 0,0 0-1,1-1 1,-1 1 0,0-1 0,0 1 0,1 0 0,-1-1 0,1 1 0,-1-1 0,1 1 0,0-1-1,0 1 1,0-1 0,0 0 0,0 1 0,0-1 0,0 0 0,0 0 0,0 1 0,0-1 0,1 0-1,-1 0 1,0-1 0,1 1 0,-1 0 0,1 0 0,-1-1 0,1 1 0,-1-1 0,1 1 0,0-1-1,-1 1 1,1-1 0,-1 0 0,4 0 0,6 1-346,1-1 0,-1 0 0,0-1 0,1-1 0,17-3 0,-20 2-627,0 0 0,0 0 0,-1-1 0,1 0 1,-1 0-1,0-1 0,11-9 0,13-14-13868</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3.599"/>
    </inkml:context>
    <inkml:brush xml:id="br0">
      <inkml:brushProperty name="width" value="0.025" units="cm"/>
      <inkml:brushProperty name="height" value="0.025" units="cm"/>
    </inkml:brush>
  </inkml:definitions>
  <inkml:trace contextRef="#ctx0" brushRef="#br0">154 25 12460,'0'-1'269,"1"0"0,-1 0 0,0 0 1,0 1-1,0-1 0,0 0 0,0 0 1,0 0-1,0 0 0,0 1 0,-1-1 0,1 0 1,0 0-1,0 0 0,-1 1 0,1-1 1,-1 0-1,1 0 0,0 1 0,-1-1 1,1 0-1,-1 1 0,0-1 0,1 1 0,-1-1 1,1 0-1,-1 1 0,0-1 0,1 1 1,-1 0-1,0-1 0,0 1 0,1 0 0,-1-1 1,0 1-1,0 0 0,0 0 0,0-1 1,1 1-1,-1 0 0,0 0 0,0 0 0,0 0 1,0 0-1,1 1 0,-1-1 0,-1 0 1,-1 1-19,0 0 0,0 0 1,0 0-1,1 1 1,-1-1-1,0 1 1,1 0-1,-1 0 0,1-1 1,0 2-1,-1-1 1,-1 3-1,-12 16 258,0 1-1,-20 41 0,32-54-357,0-1 0,0 1-1,1 1 1,0-1-1,1 0 1,0 1-1,0-1 1,1 1 0,0 0-1,2 17 1,-1-24-135,1-1 0,-1 0 0,1 1 1,0-1-1,0 0 0,0 0 0,0 1 0,1-1 1,-1 0-1,1 0 0,-1 0 0,1-1 1,-1 1-1,1 0 0,0-1 0,0 1 0,0-1 1,0 1-1,0-1 0,0 0 0,1 0 0,-1 0 1,0 0-1,0 0 0,1-1 0,-1 1 1,1 0-1,-1-1 0,0 0 0,1 0 0,-1 0 1,1 0-1,4-1 0,0 1 19,0 0 0,0-1-1,0 0 1,0-1 0,0 1 0,0-2 0,0 1 0,0 0-1,-1-1 1,10-6 0,-7 3-35,-1 0 0,-1-1 0,0 0 0,0 0 0,0-1 0,-1 0 0,0 0 0,0 0 0,-1-1 0,0 1 0,0-1 0,-1-1 0,0 1 0,-1-1 0,0 1 0,-1-1 0,0 0 0,0 0 0,-1 0 0,0-11 0,-1 19 0,0 1 0,0-1 0,-1 1 0,1-1 0,0 0 0,-1 1 0,1-1 0,-1 1 0,0-1 0,1 1 0,-1 0 0,0-1 0,0 1 0,0-1 0,0 1 0,0 0 0,0 0 0,0 0 0,0 0 0,-1 0 0,1 0 0,0 0 0,-3-1 0,0 0 0,0 1 0,1 0 0,-1-1 0,0 2 0,0-1 0,0 0 0,-1 1 0,1 0 0,-5 0 0,-1 0 0,1 1 0,0 1 0,1-1 0,-1 2 0,0-1 0,0 1 0,1 0 0,-10 6 0,-10 13-2180,26-20 1631,-1 1-1,1-1 1,0 1 0,0 0-1,0 0 1,0 0 0,1 0-1,-1 0 1,1 0 0,0 1-1,0-1 1,0 0 0,-1 5-1,2 5-6907</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4.133"/>
    </inkml:context>
    <inkml:brush xml:id="br0">
      <inkml:brushProperty name="width" value="0.025" units="cm"/>
      <inkml:brushProperty name="height" value="0.025" units="cm"/>
    </inkml:brush>
  </inkml:definitions>
  <inkml:trace contextRef="#ctx0" brushRef="#br0">0 252 16848,'0'0'10885,"2"10"-10431,54 261 2813,-56-269-3240,1 0 1,-1 1-1,1-1 1,0 0-1,0 0 1,-1 1-1,2-1 1,-1 0-1,0 0 1,0 0-1,1 0 1,-1-1-1,1 1 1,1 2-1,-2-4-12,-1 0 1,1 1-1,0-1 0,-1 0 1,1 0-1,0 1 0,0-1 1,-1 0-1,1 0 0,0 0 0,0 0 1,-1 0-1,1 0 0,0 0 1,0 0-1,0 0 0,-1-1 1,1 1-1,0 0 0,-1 0 0,1-1 1,0 1-1,0 0 0,-1-1 1,1 1-1,-1-1 0,2 0 1,3-4 43,0 0 0,-1 0 0,1 0 0,-1-1 0,-1 0 0,1 0 0,4-10 0,14-32-59,-2 0 0,-2-1 0,-2-1 0,-3 0 0,-1-1 0,-3-1 0,-3 1 0,1-59 0,-15 129-7766,4-7 2117,-4 7-5888</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4.504"/>
    </inkml:context>
    <inkml:brush xml:id="br0">
      <inkml:brushProperty name="width" value="0.025" units="cm"/>
      <inkml:brushProperty name="height" value="0.025" units="cm"/>
    </inkml:brush>
  </inkml:definitions>
  <inkml:trace contextRef="#ctx0" brushRef="#br0">1 1 19090,'0'0'6630,"17"49"-4195,-1-39-1731,6-7-479,4-3-161,8 0-993,-1-7-1826,-2-11-1249,-3 0-1793,-5 0-5222</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4.833"/>
    </inkml:context>
    <inkml:brush xml:id="br0">
      <inkml:brushProperty name="width" value="0.025" units="cm"/>
      <inkml:brushProperty name="height" value="0.025" units="cm"/>
    </inkml:brush>
  </inkml:definitions>
  <inkml:trace contextRef="#ctx0" brushRef="#br0">58 41 10730,'0'0'13127,"-9"13"-11899,-27 42 21,34-51-1126,0 0-1,1 0 1,-1-1-1,1 1 1,-1 0-1,1 0 1,1 1-1,-1-1 1,0 0-1,1 0 1,0 0-1,0 0 1,1 8-1,0 5 603,-1-17-697,0 0-1,0 1 1,0-1 0,0 1 0,0-1 0,-1 1-1,1-1 1,1 1 0,-1-1 0,0 1 0,0-1-1,0 1 1,0-1 0,0 1 0,0-1 0,0 0-1,1 1 1,-1-1 0,0 1 0,0-1 0,1 1-1,-1-1 1,0 0 0,0 1 0,1-1-1,-1 0 1,1 1 0,-1-1 0,0 0 0,1 0-1,-1 1 1,1-1 0,-1 0 0,0 0 0,1 0-1,-1 1 1,1-1 0,18-9 869,15-26 300,-13 4-852,-17 23-345,1 0 1,0 0-1,0 1 1,0-1 0,1 1-1,0 1 1,1-1-1,0 1 1,0 0 0,0 1-1,10-6 1,-16 10-17,0 1 1,0 0-1,0 0 1,0 0-1,0 0 0,0 0 1,0 0-1,1 0 1,-1 0-1,0 0 1,0 0-1,0 1 1,0-1-1,0 0 0,0 1 1,0-1-1,0 1 1,0-1-1,0 1 1,0 0-1,0-1 0,-1 1 1,1 0-1,0-1 1,0 1-1,0 0 1,-1 0-1,1 0 0,-1 0 1,1 0-1,0 0 1,-1 0-1,0 0 1,1 2-1,16 48 70,-9-23-332,-7-27 251,-1 0 0,0 0 0,0 0-1,1 0 1,-1 0 0,0 0 0,1-1 0,-1 1-1,1 0 1,-1 0 0,1 0 0,0-1 0,-1 1 0,1 0-1,0-1 1,-1 1 0,1-1 0,0 1 0,0-1-1,-1 1 1,1-1 0,0 1 0,0-1 0,0 0 0,0 1-1,0-1 1,0 0 0,0 0 0,-1 0 0,1 1-1,0-1 1,0 0 0,0 0 0,0-1 0,0 1-1,0 0 1,0 0 0,0 0 0,0-1 0,0 1 0,0 0-1,-1-1 1,1 1 0,0-1 0,0 1 0,0-1-1,-1 1 1,1-1 0,0 1 0,-1-1 0,1 0 0,0 0-1,0 0 1,6-8-593,0 1-1,0-1 0,9-17 1,-7 11-1409,32-40-7847,-20 30 1175</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5.203"/>
    </inkml:context>
    <inkml:brush xml:id="br0">
      <inkml:brushProperty name="width" value="0.025" units="cm"/>
      <inkml:brushProperty name="height" value="0.025" units="cm"/>
    </inkml:brush>
  </inkml:definitions>
  <inkml:trace contextRef="#ctx0" brushRef="#br0">0 0 14990,'0'0'12097,"1"12"-11125,6 46 62,2 1 0,3-2 0,30 85 1,-40-136-987,0 0 0,1 0 1,0 0-1,1 0 0,-1-1 0,7 9 0,-9-14-42,-1 1 0,0-1-1,1 0 1,-1 1 0,1-1-1,-1 1 1,0-1 0,1 0-1,-1 1 1,1-1 0,-1 0-1,1 1 1,0-1 0,-1 0-1,1 0 1,-1 1-1,1-1 1,-1 0 0,1 0-1,0 0 1,-1 0 0,1 0-1,-1 0 1,1 0 0,-1 0-1,1 0 1,0 0 0,0-1-1,0 0-1,1 0 0,-1-1 1,-1 1-1,1 0 0,0-1 0,0 1 0,0-1 0,-1 1 0,1-1 0,-1 1 0,1-1 0,-1 0 1,0 1-1,1-1 0,-1 0 0,0-2 0,2-24-4,0-55 0,-3 73 0,1 1 0,-2 0 0,1 0 0,-1 0 0,0 0 0,-1 0 0,0 1 0,0-1 0,-1 1 0,-6-9 0,6 43 0,4-23 0,0 0 0,0 0 0,1-1 0,-1 1 0,1 0 0,0 0 0,0-1 0,0 1 0,0 0 0,0-1 0,1 1 0,-1-1 0,1 0 0,-1 1 0,1-1 0,0 0 0,0 0 0,0 0 0,0 0 0,0 0 0,1 0 0,-1-1 0,0 1 0,1-1 0,4 2 0,-5-2 0,1-1 0,-1 0 0,0 0 0,1 1 0,-1-1 0,1-1 0,-1 1 0,1 0 0,-1-1 0,1 1 0,-1-1 0,0 1 0,1-1 0,-1 0 0,0 0 0,0 0 0,0-1 0,0 1 0,0 0 0,0-1 0,0 0 0,0 1 0,0-1 0,-1 0 0,1 0 0,0 0 0,-1 0 0,0 0 0,0 0 0,2-2 0,3-10 0,1 0 0,-2 0 0,0 0 0,-1 0 0,5-30 0,-4 18 0,-6 39 0,0 0 0,1-1 0,2 22 0,0 4 0,-2-24 2,0 40 5,0-53-9,0 0 0,0 1 1,0-1-1,0 0 1,0 1-1,1-1 0,-1 0 1,0 1-1,1-1 1,-1 0-1,1 1 1,-1-1-1,1 0 0,-1 0 1,1 0-1,0 0 1,0 0-1,0 0 0,0 0 1,0 0-1,0 0 1,0 0-1,0 0 1,0 0-1,0 0 0,0-1 1,0 1-1,3 0 1,-2-1-191,-1 0 0,1-1 1,-1 1-1,1-1 1,-1 0-1,1 1 1,-1-1-1,0 0 0,1 0 1,-1 0-1,0 0 1,1 0-1,-1 0 1,0 0-1,0 0 0,0-1 1,0 1-1,0 0 1,0-1-1,0 1 0,-1 0 1,1-1-1,0 1 1,-1-1-1,0 0 1,1-1-1,12-47-8992,-13 50 9026,6-42-11363</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5.531"/>
    </inkml:context>
    <inkml:brush xml:id="br0">
      <inkml:brushProperty name="width" value="0.025" units="cm"/>
      <inkml:brushProperty name="height" value="0.025" units="cm"/>
    </inkml:brush>
  </inkml:definitions>
  <inkml:trace contextRef="#ctx0" brushRef="#br0">4 1 19250,'0'0'11467,"-3"53"-19507,9-44-736</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6.265"/>
    </inkml:context>
    <inkml:brush xml:id="br0">
      <inkml:brushProperty name="width" value="0.025" units="cm"/>
      <inkml:brushProperty name="height" value="0.025" units="cm"/>
    </inkml:brush>
  </inkml:definitions>
  <inkml:trace contextRef="#ctx0" brushRef="#br0">1 255 14606,'0'0'15385,"7"8"-14205,-2-1-1100,-1 0 1,1 0-1,-1 0 1,-1 0-1,1 1 1,-1-1-1,0 1 1,-1 0-1,0 0 1,0 0-1,-1 0 1,1 9-1,-1-6-47,1 0-1,0 0 1,0 0 0,7 17-1,-9-27-26,1 0-1,-1 0 0,1 0 1,-1 0-1,1 0 1,-1 0-1,1 0 0,-1-1 1,1 1-1,0 0 1,-1 0-1,1-1 0,0 1 1,0 0-1,-1-1 1,1 1-1,0-1 0,0 1 1,0-1-1,0 1 1,0-1-1,0 0 0,0 0 1,1 1-1,0-2 7,0 1 0,-1-1 0,1 0 1,0 0-1,-1 0 0,1 0 0,0 0 0,-1 0 0,1 0 0,-1-1 1,0 1-1,1 0 0,-1-1 0,0 1 0,0-1 0,0 0 0,0 1 1,1-4-1,12-22-8,-2 0 1,0-1 0,-2 0 0,8-35 0,-2 5-8,-12 156 3,-4-97 0,8 61 0,-8-59 0,0-1 0,1 0 0,-1 0 0,1 1 0,-1-1 0,1 0 0,0 0 0,0 0 0,0 1 0,0-1 0,1 0 0,-1-1 0,0 1 0,1 0 0,-1 0 0,1-1 0,0 1 0,0 0 0,-1-1 0,1 0 0,0 1 0,4 1 0,-5-3 0,0 0 0,1 0 0,-1 0 0,0 0 0,0-1 0,0 1 0,0 0 0,0 0 0,0-1 0,0 1 0,0-1 0,0 1 0,0-1 0,0 1 0,0-1 0,0 0 0,0 1 0,0-1 0,0 0 0,-1 0 0,1 0 0,0 0 0,-1 1 0,1-1 0,0 0 0,-1 0 0,1 0 0,-1 0 0,1-2 0,12-36 0,-10 29 0,4-18 0,-1 0 0,-1-1 0,-1 0 0,-1-52 0,-17 153 0,14-62 0,-1-1 0,2 0 0,-1 0 0,1 0 0,4 17 0,-4-25 0,-1 0 0,1 0 0,-1 1 0,1-1 0,-1 0 0,1 0 0,0 0 0,-1 0 0,1 0 0,0 0 0,0 0 0,0 0 0,0 0 0,0 0 0,0-1 0,0 1 0,0 0 0,0-1 0,1 1 0,0 0 0,0-1 0,0 1 0,1-1 0,-1 0 0,0-1 0,0 1 0,0 0 0,0 0 0,0-1 0,0 0 0,1 1 0,-1-1 0,0 0 0,-1 0 0,1 0 0,0 0 0,3-2 0,4-4 0,0 0 0,0 0 0,-1-1 0,0 0 0,-1 0 0,0-1 0,0 0 0,-1 0 0,7-12 0,-14 21 0,1 1 0,0-1 0,-1 1 0,1-1 0,0 1 0,0-1 0,-1 1 0,1 0 0,0-1 0,0 1 0,0 0 0,0-1 0,-1 1 0,1-1 0,0 1 0,0 0 0,0-1 0,1 1 0,-1 0 0,0-1 0,0 1 0,0-1 0,0 1 0,1 0 0,-1-1 0,0 1 0,0-1 0,1 1 0,-1-1 0,0 1 0,1-1 0,-1 1 0,1-1 0,-1 1 0,1-1 0,-1 1 0,1-1 0,-1 0 0,1 1 0,-1-1 0,1 0 0,-1 0 0,1 1 0,0-1 0,-1 0 0,1 0 0,-1 0 0,1 0 0,1 1 0,0-1 0,0 0 0,1 0 0,-1 0 0,1 0 0,-1 0 0,1-1 0,-1 1 0,0-1 0,1 1 0,-1-1 0,0 0 0,1 0 0,3-2 0,3-3 0,0 1 0,0 1 0,1-1 0,0 2 0,0-1 0,0 1 0,0 1 0,1 0 0,-1 0 0,1 1 0,15 0 0,-26-32 0,-6 19 0,0 1 0,-1 0 0,0 0 0,-1 0 0,-1 1 0,0 1 0,0-1 0,-1 1 0,-1 1 0,-18-16 0,28 26-83,1 0 0,0-1 0,0 1 0,0 0 0,-1 0 0,1-1 0,0 1 0,0 0 0,-1 0 0,1 0 0,0-1-1,0 1 1,-1 0 0,1 0 0,0 0 0,-1 0 0,1 0 0,0-1 0,-1 1 0,1 0 0,0 0 0,-1 0 0,1 0 0,0 0 0,-1 0 0,1 0 0,0 0 0,0 0 0,-1 0 0,1 1 0,0-1 0,-1 0 0,1 0 0,0 0 0,-1 0-1,1 0 1,0 1 0,-1-1 0,1 0 0,0 0 0,0 0 0,0 1 0,-1-1 0,1 0 0,0 0 0,0 1 0,-1-1 0,1 0 0,0 0 0,0 1 0,0-1 0,0 0 0,0 1 0,0-1 0,0 0 0,-1 1 0,1-1 0,0 0 0,0 1-1,0-1 1,0 0 0,0 1 0,0-1 0,1 0 0,-1 1 0,0-1 0,0 1 0,-2 7-3409,-1-1-3640</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6.654"/>
    </inkml:context>
    <inkml:brush xml:id="br0">
      <inkml:brushProperty name="width" value="0.025" units="cm"/>
      <inkml:brushProperty name="height" value="0.025" units="cm"/>
    </inkml:brush>
  </inkml:definitions>
  <inkml:trace contextRef="#ctx0" brushRef="#br0">1 40 19474,'0'0'6342,"54"-40"-17680</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6.998"/>
    </inkml:context>
    <inkml:brush xml:id="br0">
      <inkml:brushProperty name="width" value="0.025" units="cm"/>
      <inkml:brushProperty name="height" value="0.025" units="cm"/>
    </inkml:brush>
  </inkml:definitions>
  <inkml:trace contextRef="#ctx0" brushRef="#br0">0 0 21300,'0'0'2958,"0"11"-391,1 28-1396,1 0-1,14 70 1,-11-86-824,1 0 0,1-1 0,1 0 0,1 0 1,1 0-1,18 27 0,-27-46-347,0-1 0,1 1 0,-1-1 0,1 0 0,-1 1 0,1-1 0,0 0 0,0 0 0,0 0 0,0 0 0,0-1 0,0 1 0,0-1 0,1 1 0,-1-1 0,1 0 0,-1 1 0,1-1 0,0-1 0,-1 1 0,1 0 0,0-1 0,-1 1 0,1-1 0,5 0 0,-5-1 0,0 0 0,0-1 0,0 0 0,0 1 0,0-1 0,0 0 0,-1 0 0,1-1 0,-1 1 0,1-1 0,-1 1 0,0-1 0,0 0 0,0 0 0,0 1 0,-1-1 0,1-1 0,-1 1 0,2-6 0,3-5 0,-2 1 0,1-1 0,-2 0 0,0-1 0,-1 1 0,1-26 0,-19 126 0,16-71 0,1 0 0,0 0 0,1 0 0,0 0 0,6 18 0,-7-30 0,0 0 0,1 1 0,-1-1 0,1 0 0,-1 0 0,1 0 0,0 0 0,0 0 0,1-1 0,-1 1 0,0 0 0,6 3 0,-6-5 0,0 0 0,0 0 0,0 0 0,0 0 0,1-1 0,-1 1 0,0-1 0,0 1 0,1-1 0,-1 0 0,0 0 0,1 0 0,-1 0 0,0 0 0,1 0 0,-1-1 0,0 1 0,1-1 0,-1 0 0,0 1 0,3-3 0,-2 1-38,1 0 1,-1 0-1,0-1 0,-1 0 1,1 1-1,0-1 0,-1 0 1,1 0-1,-1 0 0,0-1 1,0 1-1,-1 0 0,1-1 1,0 1-1,-1-1 0,0 0 1,0 0-1,0 1 0,-1-1 1,1 0-1,-1-5 0,2-5-581,-1-1 0,-1 1 0,-1 0 0,-3-23 0,-10-12-5093,-6-4-2589</inkml:trace>
  <inkml:trace contextRef="#ctx0" brushRef="#br0" timeOffset="1">215 26 12620,'0'0'15919,"49"39"-20147,-29-31-3940</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7.680"/>
    </inkml:context>
    <inkml:brush xml:id="br0">
      <inkml:brushProperty name="width" value="0.025" units="cm"/>
      <inkml:brushProperty name="height" value="0.025" units="cm"/>
    </inkml:brush>
  </inkml:definitions>
  <inkml:trace contextRef="#ctx0" brushRef="#br0">38 472 14125,'0'10'5568,"-1"12"-3355,-1-7-529,2 1 1,0-1-1,0 1 0,5 22 0,-5-37-1647,0 1-1,1-1 0,-1 0 1,1 0-1,-1 0 0,1 0 1,0 0-1,-1 0 0,1 0 1,0 0-1,0 0 0,-1 0 1,1 0-1,0 0 0,0 0 1,0-1-1,0 1 0,0 0 1,0-1-1,1 1 0,-1-1 1,0 1-1,0-1 0,0 1 1,1-1-1,-1 0 0,0 0 1,0 1-1,0-1 0,1 0 1,-1 0-1,0 0 0,0-1 1,1 1-1,-1 0 0,0 0 1,0-1-1,1 1 0,1-1 1,0-1-13,1 1 0,0-1 0,-1 0-1,1 0 1,-1 0 0,1-1 0,-1 1 0,0-1 0,0 0 0,0 1 0,2-5 0,3-6 8,0-1 1,-1 0 0,-1 0 0,-1 0 0,0-1 0,0 0-1,-2 0 1,0-1 0,-1 1 0,0 0 0,-1-20-1,-1 7 19,-1 0 0,-1 0 0,-2 0 0,-1 0 0,-10-34 0,11 51-51,1 0 0,-2 1 0,1-1 0,-11-15 0,14 25 0,1-1 0,-1 1 0,0-1 0,0 1 0,0 0 0,0 0 0,0-1 0,0 1 0,0 0 0,0 0 0,0 0 0,0 0 0,-1 0 0,1 1 0,0-1 0,-1 0 0,1 0 0,-1 1 0,1-1 0,-1 1 0,1 0 0,-1-1 0,1 1 0,-1 0 0,1 0 0,-1 0 0,1 0 0,-1 0 0,0 0 0,1 0 0,-1 0 0,1 1 0,-1-1 0,1 1 0,-1-1 0,1 1 0,0 0 0,-1-1 0,1 1 0,0 0 0,-1 0 0,1 0 0,0 0 0,-2 2 0,-2 2 0,-1 1 0,1 1 0,1-1 0,-1 1 0,1 0 0,0 0 0,1 0 0,0 1 0,0-1 0,-4 16 0,4-7 0,0 0 0,1 0 0,0 0 0,1 24 0,2-36-23,-1-1 1,0 0-1,1 0 1,-1 0-1,1-1 1,0 1-1,0 0 0,0 0 1,0 0-1,1 0 1,-1-1-1,1 1 1,0-1-1,0 1 1,-1-1-1,2 0 0,-1 0 1,0 0-1,0 0 1,1 0-1,-1 0 1,1 0-1,-1-1 0,1 1 1,5 1-1,7 2-188,0 0 0,1-1 0,-1-1 0,19 1 0,-22-3 135,0 1-1,-1 0 0,1 0 0,-1 1 0,18 7 0,-18-3 912,-9-6-831,-1 0 0,0 0 0,0 1 1,0-2-1,1 1 0,-1 0 0,1 0 1,-1 0-1,1-1 0,-1 1 0,1 0 1,-1-1-1,1 0 0,-1 1 0,1-1 1,0 0-1,-1 0 0,1 0 0,-1 0 0,1 0 1,0 0-1,-1 0 0,1 0 0,-1-1 1,1 1-1,0-1 0,-1 1 0,1-1 1,-1 0-1,1 1 0,-1-1 0,0 0 1,1 0-1,-1 0 0,1-1 0,4-4-1,0-1 1,-1 1-1,0-1 0,-1 0 0,1 0 1,-1 0-1,-1-1 0,0 1 0,0-1 0,4-15 1,-3 4 252,-1 0 1,-1 0 0,0-31 0,-2 49-255,1-1 1,-1 1-1,0 0 1,0 0-1,0 0 1,-1 0-1,1-1 1,0 1 0,0 0-1,-1 0 1,1 0-1,0 0 1,-1 0-1,1 0 1,-1 0-1,0 0 1,1 0-1,-1 0 1,0 0-1,0-1 1,0 2-2,0 0-1,1 0 1,-1-1-1,0 1 1,0 0 0,1 0-1,-1 0 1,0 0-1,0 0 1,1 0 0,-1 0-1,0 0 1,0 0-1,0 0 1,1 0 0,-1 1-1,0-1 1,1 0 0,-1 0-1,0 1 1,-1 0-1,-1 1-1,-1 0 0,1 1-1,0-1 1,0 1 0,0 0-1,0-1 1,0 2 0,1-1-1,-4 5 1,3-3 1,1 0 0,0 0 0,0 0 0,0 0 0,1 1 0,0-1 0,0 1 0,0-1 0,0 1 0,1-1 0,0 9 0,1-13 0,0 0 0,0 0 0,0 0 0,-1 0 0,1 0 0,0 0 0,0 0 0,0 0 0,1-1 0,-1 1 0,0 0 0,0-1 0,0 1 0,0-1 0,1 1 0,-1-1 0,0 1 0,1-1 0,-1 0 0,0 0 0,1 0 0,-1 0 0,0 0 0,1 0 0,-1 0 0,0 0 0,0 0 0,1-1 0,-1 1 0,2-1 0,43-10 0,-44 10 0,164-62 0,-165 62 0,0 0 0,0 0 0,0 0 0,-1 0 0,1 0 0,0 0 0,-1 0 0,1 0 0,-1 0 0,1 0 0,-1-1 0,0 1 0,1 0 0,-1 0 0,0 0 0,0-1 0,0 1 0,0 0 0,0 0 0,0-1 0,0 1 0,0 0 0,-1-1 0,-4-31 0,-24-29 0,24 55 0,0-1 0,1-1 0,0 1 0,1 0 0,-1-1 0,2 0 0,-1 0 0,-1-10 0,4 18-8,1 0 0,-1 1 1,0-1-1,0 0 0,1 0 0,-1 0 1,0 1-1,1-1 0,-1 0 0,1 1 0,-1-1 1,1 0-1,-1 1 0,1-1 0,-1 0 1,1 1-1,0-1 0,-1 1 0,1-1 0,0 1 1,-1-1-1,1 1 0,0 0 0,0-1 0,0 1 1,-1 0-1,1 0 0,0 0 0,1-1 1,34-4-1795,-15 2-1261,12-7-7438</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8.678"/>
    </inkml:context>
    <inkml:brush xml:id="br0">
      <inkml:brushProperty name="width" value="0.025" units="cm"/>
      <inkml:brushProperty name="height" value="0.025" units="cm"/>
    </inkml:brush>
  </inkml:definitions>
  <inkml:trace contextRef="#ctx0" brushRef="#br0">1 698 20083,'0'0'171,"1"0"0,-1 0-1,1 0 1,-1 0 0,0 0 0,1-1 0,-1 1 0,0 0-1,1 0 1,-1-1 0,0 1 0,1 0 0,-1-1 0,0 1-1,1 0 1,-1-1 0,0 1 0,0 0 0,1-1 0,-1 1-1,0-1 1,0 1 0,0 0 0,0-1 0,0 1 0,1-1-1,-1 1 1,0 0 0,0-1 0,0 1 0,0-1 0,29-104 1272,-5-2 1,-5 0-1,-4-1 1,2-153-1,-12 289-1443,2 0 0,0-1 0,14 32 0,-9-25 0,117 328 0,-123-350-167,-5-17-239,-8-24-542,-2 12 808,0 1 0,-2 0 0,0 0 0,-1 1 0,0 1 0,-16-14 0,-25-32 1050,53 60-879,0-1 0,0 1 0,0-1 0,0 1 0,0 0 0,0-1 0,0 1 0,0 0-1,0-1 1,0 1 0,0 0 0,0-1 0,1 1 0,-1 0 0,0-1 0,0 1 0,0 0 0,1-1 0,-1 1 0,0 0-1,0 0 1,1-1 0,-1 1 0,0 0 0,1 0 0,-1 0 0,0-1 0,1 1 0,-1 0 0,0 0 0,1 0 0,-1 0-1,0 0 1,1 0 0,-1 0 0,0-1 0,1 1 0,-1 0 0,0 0 0,1 1 0,-1-1 0,1 0 0,0 0 0,26-4-49,-20 3 159,7-3-153,1-1-1,-1 0 1,0-1-1,0 0 1,-1-1-1,0-1 1,0 0-1,-1-1 0,0 0 1,0-1-1,13-14 1,-18 17-62,-6 6 70,-1 1 0,1-1 0,-1 1 0,1-1 0,0 1 0,-1-1 0,1 1 0,0-1 0,-1 1 0,1 0 0,0-1 0,-1 1 0,1 0 0,0 0 0,-1 0 0,1-1 0,0 1 0,0 0 0,-1 0 1,1 0-1,0 0 0,0 0 0,-1 0 0,1 0 0,0 1 0,0-1 0,-1 0 0,1 0 0,0 1 0,0-1 0,-1 0 0,1 1 0,0-1 0,-1 0 0,1 1 0,-1-1 0,1 1 0,-1-1 0,1 1 0,-1-1 0,1 1 0,-1 0 0,1-1 0,-1 1 0,0 0 0,1-1 0,-1 1 0,0 0 0,1-1 0,-1 1 0,0 0 0,0 0 0,0-1 0,0 1 0,0 0 0,0 0 0,0 0 0,9 61 134,-8-45-93,1-6-29,2 23-2,-3-33-4,-1 0-1,0 0 1,0 0-1,0 1 1,1-1-1,-1 0 1,1 0-1,-1 0 1,1 0-1,-1 0 0,1-1 1,-1 1-1,1 0 1,0 0-1,-1 0 1,1 0-1,0-1 1,0 1-1,0 0 1,0-1-1,0 1 1,1 0-1,0-1 14,0-1-1,0 0 1,0 0-1,0 0 1,0 0 0,-1 0-1,1-1 1,-1 1 0,1-1-1,-1 1 1,1-1-1,-1 1 1,0-1 0,1 0-1,-1 1 1,0-1-1,0 0 1,0 0 0,-1 0-1,1 0 1,0-2-1,3-3-4,4-9-158,0 0 264,0 0-1,22-28 1,-28 41-198,-1 1 1,1 0-1,0-1 0,0 1 1,0 0-1,1 0 0,-1 0 1,0 0-1,1 1 1,-1-1-1,1 1 0,0-1 1,-1 1-1,1 0 0,0 0 1,0 0-1,0 0 1,0 1-1,0-1 0,0 1 1,0 0-1,0-1 0,0 2 1,5-1-1,-6 1-345,0 0 0,0 0 0,-1 0 0,1 0 0,0 1 0,0-1 0,-1 0 0,1 1 0,-1 0 0,1-1 0,-1 1 0,1 0 1,-1-1-1,0 1 0,1 2 0,2 3-2201,3 2-3672</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9.055"/>
    </inkml:context>
    <inkml:brush xml:id="br0">
      <inkml:brushProperty name="width" value="0.025" units="cm"/>
      <inkml:brushProperty name="height" value="0.025" units="cm"/>
    </inkml:brush>
  </inkml:definitions>
  <inkml:trace contextRef="#ctx0" brushRef="#br0">153 0 18129,'0'0'2915,"-10"6"315,-3 1-2659,-54 32 2406,60-34-2683,0 0 1,1 0-1,0 0 1,0 0-1,0 1 1,0 0-1,-8 13 1,14-18-293,-1-1 0,1 1 1,-1-1-1,1 1 0,0-1 0,-1 1 1,1 0-1,0-1 0,0 1 0,-1-1 1,1 1-1,0 0 0,0-1 0,0 1 1,0 0-1,0-1 0,0 1 0,0 0 0,0-1 1,0 1-1,0 0 0,0-1 0,0 1 1,0 0-1,1-1 0,-1 1 0,0-1 1,0 1-1,1 0 0,0 0 0,19 2 38,27-14 59,-28 3-202,0 1 1,1 0-1,-1 2 1,1 0-1,0 1 0,1 2 1,-1 0-1,23 1 1,-40 1 94,-1 0 1,0 0-1,0 0 1,0 1 0,0-1-1,1 1 1,-1-1 0,0 1-1,0 0 1,0 0 0,0 0-1,-1 0 1,1 0 0,0 1-1,0-1 1,-1 1 0,1-1-1,0 1 1,-1-1 0,0 1-1,1 0 1,-1-1-1,0 1 1,0 0 0,0 0-1,0 0 1,0 0 0,-1 0-1,1 0 1,0 1 0,-1-1-1,0 0 1,1 0 0,-1 0-1,0 0 1,0 1 0,0-1-1,-1 4 1,0 1 124,0-1 0,0 1 1,-1-1-1,0 0 0,0 0 1,0 0-1,-1 0 0,0 0 1,0 0-1,0-1 0,-1 1 1,-5 5-1,7-9-77,-2 3 1,0 0 0,-1 0 0,0 0 0,0 0 0,-1-1 0,1 0 0,-1 0 0,0 0 0,0-1 0,-11 5 0,16-8-118,1 0-1,-1 0 1,1 0 0,-1 0-1,1 0 1,-1 0 0,1 0-1,0 0 1,-1 0 0,1 0-1,-1 0 1,1 0 0,-1-1-1,1 1 1,-1 0 0,1 0-1,-1 0 1,1-1-1,0 1 1,-1 0 0,1 0-1,0-1 1,-1 1 0,1 0-1,0-1 1,-1 1 0,1 0-1,0-1 1,-1 1 0,1-1-1,0 1 1,0 0-1,0-1 1,-1 1 0,1-1-1,0 1 1,0-1 0,0 0-1,-1-21-4467,1 16 3059,0-30-7462</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39.766"/>
    </inkml:context>
    <inkml:brush xml:id="br0">
      <inkml:brushProperty name="width" value="0.025" units="cm"/>
      <inkml:brushProperty name="height" value="0.025" units="cm"/>
    </inkml:brush>
  </inkml:definitions>
  <inkml:trace contextRef="#ctx0" brushRef="#br0">10 1 22357,'0'0'2365,"-2"13"411,-2 15-1949,2-1 1,1 1-1,1 0 1,1 0-1,7 38 1,-8-66-824,8 36 56,0 0 0,3-1 0,1 0 0,16 32 0,-27-65-63,-1-1 0,1 1 1,-1-1-1,1 0 0,0 1 0,0-1 0,-1 0 1,1 0-1,0 0 0,0 1 0,0-1 0,0 0 1,1 0-1,-1 0 0,0-1 0,0 1 0,1 0 1,-1 0-1,2 0 0,-2-1-4,-1-1 0,1 1 0,0-1 0,-1 1 0,1-1 0,-1 1 0,1-1 0,-1 0 0,1 1-1,-1-1 1,1 1 0,-1-1 0,0 0 0,1 0 0,-1 1 0,0-1 0,0 0 0,1 0 0,-1 1 0,0-1 0,0 0 0,0 0 0,0 1 0,0-2 0,1-7-120,-1 0 0,0 1 0,0-1 1,-1 0-1,-3-10 0,2 8-351,-2 1 0,1 0 1,-1 0-1,-1 0 0,0 1 0,0-1 1,-1 1-1,0 0 0,-13-14 0,18 23 496,1 1 0,0-1 0,0 0 0,-1 0 0,1 0 0,0 0 0,-1 1 0,1-1 0,0 0 0,0 0 0,-1 1 0,1-1 0,0 0 0,0 0 0,0 1 0,-1-1 0,1 0 0,0 1 0,0-1 0,0 0 0,0 1 0,0-1 1,0 0-1,0 1 0,0-1 0,0 0 0,0 1 0,0-1 0,0 0 0,0 1 0,0-1 0,0 0 0,0 1 0,0-1 0,0 0 0,0 1 0,0-1 0,0 0 0,1 1 0,-1-1 0,0 0 0,0 1 0,6 20 542,-4-18-508,0-1 1,0 0-1,1 0 0,-1 0 1,1-1-1,-1 1 0,1 0 1,-1-1-1,1 0 1,0 1-1,0-1 0,0-1 1,0 1-1,0 0 1,0-1-1,0 1 0,0-1 1,0 0-1,0 0 0,0 0 1,0 0-1,0 0 1,0-1-1,4-1 0,3 0 67,0 0 0,-1-1 0,0-1-1,1 1 1,-1-2 0,11-6-1,-8 3 90,1 0-1,-1-2 0,-1 1 1,0-2-1,15-16 0,-22 22-132,0-1 1,0 0-1,0 0 0,-1 0 0,1 0 0,-2-1 0,1 1 0,-1-1 0,0 0 1,0 0-1,-1 0 0,0 1 0,1-13 0,-2 18-75,0 1 0,0-1 0,0 1 0,0 0 0,0-1 0,0 1 0,0-1 0,0 1 0,0-1 0,0 1 0,-1-1 0,1 1 0,0 0 0,0-1 0,0 1 0,0-1 0,-1 1 0,1 0 0,0-1 0,-1 1 0,1 0 0,0-1 0,0 1 0,-1 0 0,1 0 0,-1-1 0,1 1 0,0 0 0,-1 0 0,1-1 0,0 1 0,-1 0 0,1 0 0,-1 0 0,1 0 0,-1 0 0,1 0 0,-1 0 0,1 0 0,0 0 0,-2 0 0,1 0 0,0 0 0,0 1 0,0-1 0,0 0 0,0 1 0,0-1 0,0 1 0,0-1 0,0 1 0,0 0 0,0-1 0,0 1 0,0 0 0,1 0 0,-1 0 0,0 0 0,1-1 0,-2 3 0,-5 12 0,0 2 0,1-1 0,1 1 0,1 0 0,0 0 0,1 0 0,1 0 0,0 1 0,1-1 0,1 1 0,5 30 0,-5-46 0,0-1 0,1 1 0,-1-1 0,1 1 0,-1-1 0,1 1 0,0-1 0,0 0 0,-1 1 0,1-1 0,0 0 0,0 1 0,1-1 0,-1 0 0,0 0 0,0 0 0,0 0 0,1 0 0,-1-1 0,0 1 0,1 0 0,-1 0 0,1-1 0,-1 1 0,1-1 0,-1 1 0,1-1 0,0 0 0,-1 0 0,1 0 0,-1 0 0,1 0 0,-1 0 0,1 0 0,0 0 0,1-1 0,1 0 0,1 1 0,0-2 0,-1 1 0,0-1 0,1 1 0,-1-1 0,0 0 0,0-1 0,0 1 0,0-1 0,4-3 0,4-7 0,-1 0 0,0-1 0,-1-1 0,-1 0 0,0 0 0,-1 0 0,-1-1 0,0-1 0,-1 1 0,-1-1 0,-1 0 0,0 0 0,-1 0 0,-1-1 0,0 1 0,-2-26 0,-5 89 0,3-38 0,1-1 0,-1 1 0,1 0 0,1 0 0,0 0 0,0 0 0,0 1 0,1-1 0,0-1 0,1 1 0,0 0 0,4 12 0,-5-18-2,1-1 1,-1 1-1,0 0 1,1-1-1,-1 0 1,1 1-1,-1-1 1,1 0-1,0 0 1,0 0-1,-1 0 1,1 0-1,0 0 0,0-1 1,0 1-1,0-1 1,0 1-1,0-1 1,0 0-1,0 1 1,0-1-1,0 0 1,0-1-1,0 1 1,0 0-1,0 0 1,0-1-1,0 1 0,0-1 1,0 0-1,0 0 1,3-1-1,-2 1-71,-1-1 0,1 1-1,0-1 1,-1 0 0,1 1-1,-1-1 1,1-1 0,-1 1-1,0 0 1,0 0 0,0-1-1,0 0 1,0 1 0,0-1-1,-1 0 1,0 0 0,1 1-1,-1-1 1,0 0 0,1-5-1,-2-12-4864,0-2-2979</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40.109"/>
    </inkml:context>
    <inkml:brush xml:id="br0">
      <inkml:brushProperty name="width" value="0.025" units="cm"/>
      <inkml:brushProperty name="height" value="0.025" units="cm"/>
    </inkml:brush>
  </inkml:definitions>
  <inkml:trace contextRef="#ctx0" brushRef="#br0">1 0 20884,'0'0'7046,"49"24"-7654,-25-19-2371,0-2-2979,-1 0-5861</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40.453"/>
    </inkml:context>
    <inkml:brush xml:id="br0">
      <inkml:brushProperty name="width" value="0.025" units="cm"/>
      <inkml:brushProperty name="height" value="0.025" units="cm"/>
    </inkml:brush>
  </inkml:definitions>
  <inkml:trace contextRef="#ctx0" brushRef="#br0">2 0 18578,'0'0'9902,"0"10"-9112,0 3-637,-1 2 181,1 1 0,0 0 1,1-1-1,1 1 1,1 0-1,0-1 1,1 0-1,0 0 1,10 22-1,63 70-414,-55-80 13,-1 2-1,27 47 1,-43-65 59,0 0-1,0 1 1,-1 0-1,-1 0 0,0 0 1,0 0-1,-1 0 1,-1 1-1,0-1 1,-1 0-1,-1 15 1,0-23 15,1 1-1,-1-1 1,0 0 0,-1 0 0,1-1 0,-1 1 0,0 0 0,0 0-1,0-1 1,0 1 0,-1-1 0,1 0 0,-1 0 0,0 0 0,0 0-1,0 0 1,0 0 0,0-1 0,-1 0 0,1 1 0,-1-1 0,0 0-1,0-1 1,1 1 0,-1-1 0,0 0 0,0 0 0,0 0 0,-1 0 0,1-1-1,0 1 1,0-1 0,0 0 0,0-1 0,0 1 0,0-1 0,-1 0-1,1 1 1,0-2 0,0 1 0,1 0 0,-1-1 0,0 0 0,0 0-1,1 0 1,-1 0 0,1-1 0,0 1 0,0-1 0,0 0 0,0 0 0,0 0-1,0 0 1,1-1 0,-3-3 0,0-4-7,1 1 0,0-1 0,1 0 0,0 0 0,1 0 0,0-1 0,0 1 0,1-1 0,1 1 0,0-1 0,1 1 0,0-1 0,0 1 0,1 0 0,1-1 0,4-10 0,1-3 0,2 0 0,0 1 0,2 1 0,0 0 0,2 0 0,16-20 0,31-34-4377,-27 37-3289</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40.781"/>
    </inkml:context>
    <inkml:brush xml:id="br0">
      <inkml:brushProperty name="width" value="0.025" units="cm"/>
      <inkml:brushProperty name="height" value="0.025" units="cm"/>
    </inkml:brush>
  </inkml:definitions>
  <inkml:trace contextRef="#ctx0" brushRef="#br0">0 0 26937,'0'0'5830,"57"77"-5830,-32-35 0,0 4 0,-1 3-1377,-3 3-3011,-4-1-3556</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41.156"/>
    </inkml:context>
    <inkml:brush xml:id="br0">
      <inkml:brushProperty name="width" value="0.025" units="cm"/>
      <inkml:brushProperty name="height" value="0.025" units="cm"/>
    </inkml:brush>
  </inkml:definitions>
  <inkml:trace contextRef="#ctx0" brushRef="#br0">1 94 16688,'0'0'16079,"14"-67"-17264,-6 41-7976</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59.411"/>
    </inkml:context>
    <inkml:brush xml:id="br0">
      <inkml:brushProperty name="width" value="0.025" units="cm"/>
      <inkml:brushProperty name="height" value="0.025" units="cm"/>
    </inkml:brush>
  </inkml:definitions>
  <inkml:trace contextRef="#ctx0" brushRef="#br0">0 0 10346,'0'0'8135,"8"68"-7494,-6-14 1954,1 13-385,0 10-929,2 3-288,-2 2-353,2-6-479,2-6-97,1-10 0,2-14-128,-3-13-225,-2-18-191,-1-15-865,-4-14-1378,0-20-1217,-3-16-3491</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29:59.753"/>
    </inkml:context>
    <inkml:brush xml:id="br0">
      <inkml:brushProperty name="width" value="0.025" units="cm"/>
      <inkml:brushProperty name="height" value="0.025" units="cm"/>
    </inkml:brush>
  </inkml:definitions>
  <inkml:trace contextRef="#ctx0" brushRef="#br0">0 401 17681,'0'0'9945,"10"3"-8909,-7-1-995,1-1 1,-1 0-1,0 0 1,1-1 0,-1 1-1,1-1 1,-1 0-1,1 0 1,-1 0-1,0 0 1,1 0 0,-1-1-1,1 1 1,-1-1-1,0 0 1,1 0-1,-1 0 1,0-1-1,0 1 1,0-1 0,0 0-1,0 0 1,0 0-1,-1 0 1,1 0-1,-1-1 1,4-3 0,13-15 142,0-2-1,-2 0 1,-1-1 0,-1-1 0,0-1 0,-2 0 0,-1 0 0,-2-1 0,0-1 0,-2 0 0,-1 0 0,6-47 0,-18 135-222,-4 87 72,9-127-61,1 0 0,0-1 0,2 1 0,0-1 0,8 24 1,-9-35-213,1-1 0,0 0 1,0 0-1,1-1 0,-1 1 1,2-1-1,-1 1 0,10 9 1,18 5-3748,-28-20 2953,0 1 0,0-1 0,0 0 0,0 0 0,0-1 0,0 1 0,8-1 0,20-3-10920</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0.267"/>
    </inkml:context>
    <inkml:brush xml:id="br0">
      <inkml:brushProperty name="width" value="0.025" units="cm"/>
      <inkml:brushProperty name="height" value="0.025" units="cm"/>
    </inkml:brush>
  </inkml:definitions>
  <inkml:trace contextRef="#ctx0" brushRef="#br0">126 253 9353,'4'-13'1148,"6"-21"-259,18-63 2958,-26 87-2951,0 0 0,0 0 0,-1-1 0,0 1 0,-1-1 0,0 1 0,-2-13 0,2 23-806,0-1-1,-1 0 1,1 0-1,-1 1 1,1-1-1,0 0 1,-1 0-1,1 1 1,-1-1 0,1 1-1,-1-1 1,0 0-1,1 1 1,-1-1-1,0 1 1,1 0-1,-1-1 1,0 1-1,1-1 1,-1 1-1,0 0 1,0 0-1,0-1 1,1 1 0,-1 0-1,0 0 1,0 0-1,0 0 1,1 0-1,-1 0 1,0 0-1,0 0 1,0 0-1,1 1 1,-1-1-1,0 0 1,0 0-1,0 1 1,1-1 0,-1 0-1,0 1 1,1-1-1,-1 1 1,0 0-1,-33 22 1124,23-8-965,0 0 1,0 1-1,2 0 0,0 1 0,1 0 0,1 0 0,0 1 0,1 0 0,-5 28 0,3-2 213,2 1 1,1 83-1,5-114-401,0 1-1,1-1 0,1 0 1,1 1-1,0-1 0,0 0 1,2 0-1,-1-1 0,2 1 1,11 19-1,-14-28-82,0 0 1,1 0-1,0 0 0,0-1 0,0 1 1,1-1-1,-1 0 0,1-1 1,0 1-1,0-1 0,0 0 0,1 0 1,-1 0-1,1-1 0,0 0 0,-1 0 1,1 0-1,0-1 0,0 0 0,0 0 1,0 0-1,0-1 0,0 0 0,0 0 1,0-1-1,0 0 0,10-2 1,-6 0-248,0 0 0,0 0 0,0-1 0,-1-1 0,0 0 0,0 0 0,0-1 1,0 0-1,-1 0 0,0-1 0,0 0 0,9-11 0,-10 9-579,0 1-1,-1-1 1,0-1-1,10-19 0,-13 22-123,-1 0 0,1 1 0,-1-1 0,-1 0 0,1-1 0,-1 1 0,0-14 0,-4 0-4696,-12 5-3593</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0.954"/>
    </inkml:context>
    <inkml:brush xml:id="br0">
      <inkml:brushProperty name="width" value="0.025" units="cm"/>
      <inkml:brushProperty name="height" value="0.025" units="cm"/>
    </inkml:brush>
  </inkml:definitions>
  <inkml:trace contextRef="#ctx0" brushRef="#br0">121 68 18578,'0'0'4895,"-10"0"-2584,6-1-2180,1 1-9,0-1 0,0 1 0,-1 0 0,1 0 0,0 0 0,0 0 0,0 0-1,0 1 1,-1-1 0,1 1 0,0 0 0,0 0 0,0 0 0,0 1 0,1-1 0,-1 1-1,0-1 1,0 1 0,1 0 0,-1 0 0,1 0 0,0 0 0,-1 0 0,1 1 0,0-1-1,-2 5 1,-1 5 34,0 0-1,0 1 0,2-1 0,0 1 1,0 0-1,1 0 0,0 0 0,2 1 1,-1-1-1,2 0 0,1 18 0,-2-29-141,1 1 0,-1-1-1,0 0 1,0 1 0,1-1 0,-1 0-1,1 0 1,0 0 0,0 0-1,0 1 1,0-1 0,0 0-1,0 0 1,0-1 0,1 1 0,-1 0-1,1 0 1,-1-1 0,1 1-1,0-1 1,-1 1 0,1-1-1,0 0 1,0 1 0,0-1 0,0 0-1,0 0 1,1-1 0,-1 1-1,0 0 1,0-1 0,0 1-1,1-1 1,2 0 0,-1 0 16,-1 0 1,1-1 0,-1 0-1,1 1 1,-1-1 0,0 0-1,1-1 1,-1 1-1,0-1 1,0 1 0,0-1-1,0 0 1,0 0 0,0 0-1,-1-1 1,1 1-1,-1-1 1,1 1 0,-1-1-1,0 0 1,3-5-1,0-2 9,-1 0 0,0 0 0,-1 0 0,0-1 0,-1 0 0,0 1 0,0-1 0,-1 0 0,-1 0-1,0 0 1,0 0 0,-1 0 0,-2-12 0,2 22-39,1 0 0,0 0 0,0 0 0,0 0 0,-1 1 0,1-1 0,-1 0 0,1 0 0,0 0 0,-1 1 0,0-1 0,1 0 0,-1 0 0,1 1 0,-1-1 0,0 0 0,1 1 0,-1-1 0,0 1 0,0-1 0,-1 0 0,14 6 0,21 0 0,-20-4 0,-1 1 0,0 0 0,0 1 0,12 4 0,-19-4 0,0-1 0,0 1 0,0 0 0,0 0 0,-1 0 0,0 1 0,1 0 0,-1 0 0,0 0 0,-1 0 0,1 1 0,3 5 0,1 6 0,0 0 0,-1 0 0,0 0 0,-2 1 0,6 24 0,-7-24 0,-10-92 0,6 73 0,-9-36 0,-1 0 0,-2 1 0,-27-57 0,41 95 3,-1 1-1,1-1 1,0 0 0,0 0 0,0 1-1,0-1 1,0 0 0,1-1 0,-1 1-1,0 0 1,0-1 0,1 1 0,-1-1-1,0 0 1,1 1 0,2-2 0,42 2-237,-40-2-491,0 0 1,0 0-1,-1-1 0,1 0 1,11-4-1,29-19-9463,-26 11 1369</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1.297"/>
    </inkml:context>
    <inkml:brush xml:id="br0">
      <inkml:brushProperty name="width" value="0.025" units="cm"/>
      <inkml:brushProperty name="height" value="0.025" units="cm"/>
    </inkml:brush>
  </inkml:definitions>
  <inkml:trace contextRef="#ctx0" brushRef="#br0">12 37 17104,'0'0'2958,"-1"8"501,-9 70 2867,10-78-6320,0 0 1,0 0 0,0 1-1,0-1 1,0 0-1,0 1 1,0-1-1,0 0 1,0 0-1,0 0 1,0 1-1,0-1 1,1 0-1,-1 0 1,0 1 0,0-1-1,0 0 1,0 0-1,1 0 1,-1 1-1,0-1 1,0 0-1,0 0 1,1 0-1,-1 0 1,0 0 0,0 1-1,0-1 1,1 0-1,-1 0 1,0 0-1,0 0 1,1 0-1,-1 0 1,0 0-1,1 0 1,-1 0-1,0 0 1,0 0 0,1 0-1,15-4 97,11-11 6,-12 1-43,-8 7-60,0 0 0,1 1 1,-1 0-1,15-8 0,-21 14-7,1-1-1,0 0 1,-1 0-1,1 1 0,0-1 1,0 1-1,0-1 0,-1 1 1,1 0-1,0 0 0,0-1 1,0 1-1,0 1 1,0-1-1,-1 0 0,1 0 1,0 1-1,0-1 0,0 1 1,-1-1-1,1 1 0,0 0 1,-1 0-1,1 0 1,-1 0-1,1 0 0,-1 0 1,1 0-1,1 3 0,2 1 32,-1-1 1,1 1-1,0-1 0,0 0 0,1 0 0,-1 0 0,1-1 0,11 5 0,-14-7-117,0 0 0,0-1 0,1 1 0,-1-1 1,0 0-1,1 0 0,-1 0 0,0 0 0,1 0 0,-1-1 0,0 0 0,0 1 0,1-1 0,-1 0 0,0-1 0,0 1 0,0 0 0,0-1 0,4-3 0,60-46-7608,-45 33 3005,9-6-4273</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1.654"/>
    </inkml:context>
    <inkml:brush xml:id="br0">
      <inkml:brushProperty name="width" value="0.025" units="cm"/>
      <inkml:brushProperty name="height" value="0.025" units="cm"/>
    </inkml:brush>
  </inkml:definitions>
  <inkml:trace contextRef="#ctx0" brushRef="#br0">0 121 8072,'0'0'15209,"2"-3"-15054,1-3-207,5-10 398,-5 16 54,-4 11 155,-3 20 1039,0-8-392,1 1 0,0 44-1,3-67-1175,-1 0-1,1 0 0,0 1 1,0-1-1,0 0 1,0 0-1,0 0 1,1 0-1,-1 1 0,0-1 1,0 0-1,1 0 1,-1 0-1,1 0 0,-1 0 1,1 0-1,-1 0 1,1 0-1,0 0 0,0 0 1,-1 0-1,1 0 1,0 0-1,0-1 0,0 1 1,0 0-1,0 0 1,0-1-1,0 1 0,0-1 1,0 1-1,0-1 1,0 1-1,0-1 0,0 0 1,1 0-1,-1 1 1,0-1-1,0 0 0,0 0 1,0 0-1,1 0 1,-1 0-1,0-1 1,0 1-1,2-1 0,1 0 73,1-1-1,-1 0 0,0 0 0,0 0 0,0 0 1,0-1-1,0 0 0,0 0 0,-1 0 1,6-6-1,7-9-35,-1-2 0,0 0 0,-2-1-1,0 0 1,-1-1 0,-2 0 0,0-1 0,-1 0 0,9-38 0,-30 108-62,8-33 0,0 0 0,1 1 0,-2 19 0,5-27-148,0 0-1,0-1 1,1 1 0,0-1 0,0 1-1,1-1 1,0 1 0,4 11-1,-5-17 29,0 1 0,0 0 0,0-1-1,0 1 1,0-1 0,0 1 0,0-1-1,1 0 1,-1 1 0,0-1 0,1 0-1,-1 0 1,1 0 0,-1 0 0,1 0-1,0 0 1,-1-1 0,1 1 0,0 0-1,0-1 1,-1 1 0,1-1 0,0 0-1,0 0 1,0 0 0,0 0 0,-1 0-1,1 0 1,0 0 0,0 0 0,0-1-1,0 1 1,-1-1 0,1 1 0,0-1-1,-1 0 1,3-1 0,22-16-7717</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2.399"/>
    </inkml:context>
    <inkml:brush xml:id="br0">
      <inkml:brushProperty name="width" value="0.025" units="cm"/>
      <inkml:brushProperty name="height" value="0.025" units="cm"/>
    </inkml:brush>
  </inkml:definitions>
  <inkml:trace contextRef="#ctx0" brushRef="#br0">28 1 18898,'0'0'2375,"-3"13"102,-6 32-706,2 1-1,-2 76 1,10 110-772,0-191-962,7 121-627,37 200 0,-39-344-5153,-4-45 2416,-2-50-5140,-8 18-2914</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2.776"/>
    </inkml:context>
    <inkml:brush xml:id="br0">
      <inkml:brushProperty name="width" value="0.025" units="cm"/>
      <inkml:brushProperty name="height" value="0.025" units="cm"/>
    </inkml:brush>
  </inkml:definitions>
  <inkml:trace contextRef="#ctx0" brushRef="#br0">1 441 17777,'0'0'2125,"0"-8"554,0 0-2313,1 0 0,0 1-1,0-1 1,1 1 0,-1-1-1,2 1 1,-1-1 0,1 1-1,0 0 1,1 0 0,-1 1 0,1-1-1,6-6 1,22-31 597,6-7-601,-2-3 1,56-109-1,-83 151-183,-1 22-118,2 41-38,-6-27 82,-2-15-156,8 36 354,28 74-1,-35-109-501,2 0-1,-1 0 1,1 0 0,1 0-1,-1-1 1,2 0 0,-1 0-1,1-1 1,1 0 0,-1 0-1,1-1 1,1 0 0,11 8-1,8-6-5378,-2-8-4458</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3.554"/>
    </inkml:context>
    <inkml:brush xml:id="br0">
      <inkml:brushProperty name="width" value="0.025" units="cm"/>
      <inkml:brushProperty name="height" value="0.025" units="cm"/>
    </inkml:brush>
  </inkml:definitions>
  <inkml:trace contextRef="#ctx0" brushRef="#br0">0 0 16303,'0'0'7501,"4"16"-6706,20 142 785,3 21-1167,-20-146-344,1 0 0,2-1 0,16 38 0,-25-67-126,-1-1 1,1 0-1,0 0 0,0 1 0,1-1 1,-1 0-1,0 0 0,1 0 0,-1 0 1,1-1-1,-1 1 0,1 0 0,0-1 1,0 1-1,0-1 0,0 1 0,0-1 0,4 2 1,-6-4-114,1 1 1,0-1-1,-1 1 1,1-1 0,-1 1-1,1-1 1,-1 0-1,0 1 1,1-1-1,-1 0 1,0 1 0,1-1-1,-1 0 1,0 0-1,0 1 1,1-1-1,-1 0 1,0 0-1,0 1 1,0-1 0,0 0-1,0 0 1,0 1-1,0-1 1,-1 0-1,1-1 1,-2-26-3162,-8-10-1837,-11-8-1430</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3.881"/>
    </inkml:context>
    <inkml:brush xml:id="br0">
      <inkml:brushProperty name="width" value="0.025" units="cm"/>
      <inkml:brushProperty name="height" value="0.025" units="cm"/>
    </inkml:brush>
  </inkml:definitions>
  <inkml:trace contextRef="#ctx0" brushRef="#br0">1 193 12075,'0'0'11627,"59"-41"-10121,0 24-289,10-6-608,4-2-353,-3-1-160,-4 1 0,-16 7-480,-11 5-1506,-23 8-1698</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4.255"/>
    </inkml:context>
    <inkml:brush xml:id="br0">
      <inkml:brushProperty name="width" value="0.025" units="cm"/>
      <inkml:brushProperty name="height" value="0.025" units="cm"/>
    </inkml:brush>
  </inkml:definitions>
  <inkml:trace contextRef="#ctx0" brushRef="#br0">0 132 18065,'0'0'8040,"52"-52"-7432,-17 26-255,1 4-321,-2 4-449,-2 8-992,-5 6-1474,-6 4-448,-7 0-1441,-4 15-2179</inkml:trace>
  <inkml:trace contextRef="#ctx0" brushRef="#br0" timeOffset="1">316 166 9321,'0'0'2322,"4"9"406,11 26-630,-14-33-1947,0 0 0,1-1 0,-1 1 0,0 0-1,1-1 1,-1 1 0,1-1 0,0 1 0,0-1 0,-1 0 0,1 0 0,0 0 0,0 0 0,0 0 0,0 0 0,0 0-1,0-1 1,0 1 0,1-1 0,-1 1 0,0-1 0,0 0 0,0 0 0,1 0 0,-1 0 0,0 0 0,0 0-1,0-1 1,0 1 0,0-1 0,1 0 0,1-1 0,7-1 135,0-2-1,-1 1 1,1-2-1,10-6 1,-21 12-277,21-13 20,-9 5 120,0 1 0,0 0 0,15-6 0,-22 12 134,-1-1 1,1 1 0,0 0-1,0 0 1,-1 1 0,1-1-1,0 1 1,0 0 0,0 1-1,-1-1 1,1 1 0,0 0-1,4 1 1,-2-1-170,-1 1 1,1-1-1,-1-1 0,0 1 0,1-1 1,-1-1-1,1 1 0,-1-1 1,1 0-1,-1 0 0,13-5 0,-13 4-900,0-1-1,0 0 0,0 0 1,-1 0-1,1 0 0,-1-1 1,6-5-1,-5 1-3751,-5-2-1697</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4.597"/>
    </inkml:context>
    <inkml:brush xml:id="br0">
      <inkml:brushProperty name="width" value="0.025" units="cm"/>
      <inkml:brushProperty name="height" value="0.025" units="cm"/>
    </inkml:brush>
  </inkml:definitions>
  <inkml:trace contextRef="#ctx0" brushRef="#br0">0 1 10570,'0'0'11467</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4.983"/>
    </inkml:context>
    <inkml:brush xml:id="br0">
      <inkml:brushProperty name="width" value="0.025" units="cm"/>
      <inkml:brushProperty name="height" value="0.025" units="cm"/>
    </inkml:brush>
  </inkml:definitions>
  <inkml:trace contextRef="#ctx0" brushRef="#br0">28 93 14990,'0'0'6278,"-4"10"-4014,0 0-1897,1-1-143,-1-1 1,1 1-1,1 0 0,0 0 1,0 0-1,0 1 0,1-1 1,1 12-1,0-21-233,0 1 1,0 0-1,0 0 1,0 0-1,0-1 1,1 1 0,-1 0-1,0 0 1,1-1-1,-1 1 1,0 0-1,1-1 1,-1 1-1,1 0 1,-1-1-1,1 1 1,-1-1-1,1 1 1,-1 0-1,1-1 1,0 0-1,-1 1 1,1-1-1,0 1 1,-1-1 0,1 0-1,0 1 1,0-1-1,1 0 1,26-3-166,-21 0 181,0 0 0,0 0 1,-1-1-1,1 0 0,10-8 0,-15 10 74,0 0-1,0 0 0,0-1 1,0 0-1,0 1 0,0-1 1,-1 0-1,1 0 0,-1 1 1,0-1-1,0 0 0,0 0 0,0-1 1,0 1-1,-1 0 0,1 0 1,-1 0-1,0 0 0,0-1 1,0 1-1,-1 0 0,0-4 1,0 10 639,0-2-700,1-1 0,0 1 1,-1 0-1,1-1 0,0 1 1,0-1-1,-1 1 0,1 0 1,0-1-1,0 1 0,0 0 1,0-1-1,0 1 0,0-1 1,0 1-1,0 0 0,0-1 1,0 1-1,0 0 0,0-1 1,0 1-1,1-1 0,-1 1 1,0 0-1,0-1 0,1 1 1,-1-1-1,0 1 0,1-1 1,-1 1-1,1-1 0,-1 1 1,1-1-1,-1 1 0,2 0 1,-1 0-4,0 1 0,0-1 0,1 0 1,-1 0-1,1 1 0,0-1 1,-1 0-1,1 0 0,0 0 0,-1-1 1,1 1-1,0 0 0,0-1 0,0 1 1,0-1-1,-1 1 0,1-1 1,0 0-1,0 0 0,0 0 0,0 0 1,0 0-1,0-1 0,0 1 1,0 0-1,0-1 0,-1 1 0,1-1 1,0 0-1,0 0 0,0 0 0,-1 0 1,1 0-1,-1 0 0,1 0 1,-1 0-1,1 0 0,-1-1 0,1 1 1,-1-1-1,0 1 0,0-1 1,0 0-1,0 1 0,0-1 0,0 0 1,-1 0-1,1 1 0,0-1 0,-1 0 1,1 0-1,-1 0 0,0 0 1,0-2-1,5-26-40,-4 22 6,0-1 0,1 0 0,0 1 1,1 0-1,3-9 0,-5 15 15,0 0-1,0 0 1,0 0-1,0 0 1,0 1 0,1-1-1,-1 1 1,1-1-1,-1 1 1,1-1-1,-1 1 1,1 0 0,0 0-1,0 0 1,0 0-1,-1 0 1,1 0-1,0 0 1,0 1 0,0-1-1,0 1 1,1 0-1,-1-1 1,0 1-1,3 0 1,-2 0 15,-1 0 1,0 1-1,0-1 1,0 0-1,0 1 1,0-1-1,0 1 1,0 0-1,0 0 1,0 0-1,-1 0 0,1 0 1,0 0-1,0 0 1,-1 1-1,1-1 1,-1 0-1,1 1 1,-1-1-1,0 1 1,0 0-1,1 0 1,-1-1-1,0 1 0,0 0 1,-1 0-1,2 3 1,2 6 129,-1 0 1,-1 1 0,2 22-1,0-9-42,-4-24-90,0-1 1,0 1 0,0-1-1,0 1 1,0-1 0,0 0-1,0 1 1,0-1-1,0 1 1,0-1 0,0 0-1,0 1 1,0-1 0,1 0-1,-1 1 1,0-1 0,0 0-1,1 1 1,-1-1 0,0 0-1,0 1 1,1-1-1,-1 0 1,0 1 0,1-1-1,-1 0 1,0 0 0,1 0-1,-1 1 1,0-1 0,1 0-1,-1 0 1,1 0-1,-1 0 1,1 0 0,13-10 395,12-30 13,-22 34-476,1-1 57,21-29 4,-25 35-24,1-1-1,-1 0 1,1 1 0,0 0 0,0-1 0,0 1-1,0 0 1,-1 0 0,1 0 0,1 0 0,-1 0 0,0 0-1,0 0 1,0 1 0,0-1 0,4 1 0,-4 3 2,-1 1 1,1-1 0,-1 1-1,0-1 1,0 1-1,-1 0 1,1 0 0,-1-1-1,0 1 1,0 5-1,2 7-373,-2-14 187,1-1 1,-1 1 0,1 0 0,0-1-1,0 1 1,0 0 0,0-1 0,0 1-1,0-1 1,0 0 0,0 1 0,0-1-1,1 0 1,2 2 0,-2-1-363,0-1 0,0 0-1,1-1 1,-1 1 0,0 0 0,1-1 0,-1 1-1,1-1 1,-1 0 0,0 1 0,1-1 0,-1-1-1,1 1 1,-1 0 0,1 0 0,-1-1 0,0 0-1,1 1 1,-1-1 0,0 0 0,0 0 0,1 0-1,-1 0 1,0-1 0,4-2 0,13-14-3012</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5.339"/>
    </inkml:context>
    <inkml:brush xml:id="br0">
      <inkml:brushProperty name="width" value="0.025" units="cm"/>
      <inkml:brushProperty name="height" value="0.025" units="cm"/>
    </inkml:brush>
  </inkml:definitions>
  <inkml:trace contextRef="#ctx0" brushRef="#br0">5 0 10410,'0'0'19362,"7"2"-18967,-6-2-369,1 0-1,-1 1 0,1-1 1,-1 1-1,1-1 0,-1 1 1,0-1-1,1 1 0,-1 0 1,0 0-1,1 0 0,-1 0 1,0 0-1,0 0 0,0 0 1,0 0-1,0 0 0,0 0 1,0 1-1,0-1 0,-1 0 1,2 2-1,-1 1 33,-1-1 0,1 1-1,-1 0 1,0-1 0,0 1 0,0 0-1,-1-1 1,1 1 0,-1 0 0,0-1-1,-1 5 1,-13 34 406,11-32-341,0 0 0,1 0 0,0 0 0,0 0-1,1 0 1,0 14 0,2-23-123,1 0 0,-1-1 0,1 1 0,0 0 0,0-1 0,-1 1 0,1-1 0,0 1 0,0-1 0,-1 1 0,1-1 0,0 1 0,0-1 0,0 0 0,0 0 0,0 1 0,0-1 0,-1 0 0,1 0 0,0 0 0,0 0 0,0 0 0,0 0 0,0 0 0,0-1 0,0 1 0,0 0 0,0 0 0,-1-1 0,1 1 0,1-1 0,32-7 0,-21 3-572,-1 0 0,0-1 1,0 0-1,0-1 0,-1 0 0,0-1 0,-1 0 1,18-17-1,-20 9-5311,-7 1-2691</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5.684"/>
    </inkml:context>
    <inkml:brush xml:id="br0">
      <inkml:brushProperty name="width" value="0.025" units="cm"/>
      <inkml:brushProperty name="height" value="0.025" units="cm"/>
    </inkml:brush>
  </inkml:definitions>
  <inkml:trace contextRef="#ctx0" brushRef="#br0">1 137 16111,'0'0'10410,"71"-13"-9449,-29-3-673,1-2-256,-4-1-1025,-6-3-2017,-6 0-1859,-5-4-2850</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6.041"/>
    </inkml:context>
    <inkml:brush xml:id="br0">
      <inkml:brushProperty name="width" value="0.025" units="cm"/>
      <inkml:brushProperty name="height" value="0.025" units="cm"/>
    </inkml:brush>
  </inkml:definitions>
  <inkml:trace contextRef="#ctx0" brushRef="#br0">17 0 14542,'0'0'8253,"-4"9"-5466,2-4-2468,0 0 0,0 0 0,0 0 0,1 0 0,0 0 0,0 1 0,0-1 0,1 0 0,-1 1 0,1-1 0,1 1 0,-1-1 0,1 0 0,0 1 0,0-1 0,2 7 0,90 186 1290,-63-139-1456,-29-57-153,0 1 0,0-1 0,0 0 0,0 0 0,1 0 0,-1 0 0,1 0 0,0 0 0,0 0 0,-1 0 0,1-1 0,0 1 0,0 0 0,1-1 0,-1 0 0,0 0 0,0 1 0,4 0 0,-4-2 0,0 0 0,0 0 0,0 0 0,0 0 0,0 0 0,0-1 0,0 1 0,0-1 0,0 1 0,0-1 0,0 0 0,-1 0 0,1 1 0,0-1 0,-1 0 0,1-1 0,0 1 0,-1 0 0,1 0 0,-1-1 0,0 1 0,1-1 0,1-3 0,6-8 0,-2 0 0,1-1 0,-1 0 0,-1 0 0,-1 0 0,0-1 0,-1 0 0,0 0 0,-1-1 0,-1 1 0,-1 0 0,0-1 0,-1 1 0,0-1 0,-5-28 0,-1 32-1853,0 23-2697,-3 22-6578,5-7 120</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6.383"/>
    </inkml:context>
    <inkml:brush xml:id="br0">
      <inkml:brushProperty name="width" value="0.025" units="cm"/>
      <inkml:brushProperty name="height" value="0.025" units="cm"/>
    </inkml:brush>
  </inkml:definitions>
  <inkml:trace contextRef="#ctx0" brushRef="#br0">1 286 10826,'0'0'16768,"12"-9"-14798,5-4-1422,73-51 1520,-88 63-2057,0-1-1,0 1 1,1 0 0,-1 0 0,0 0-1,1 0 1,-1 0 0,1 1 0,-1-1-1,1 1 1,-1-1 0,1 1 0,0 0-1,3 1 1,-5-1-2,0 1 1,0-1-1,0 1 0,0-1 0,0 1 1,0 0-1,0 0 0,0 0 0,0-1 1,-1 1-1,1 0 0,0 0 0,-1 0 1,1 0-1,0 0 0,-1 0 1,1 1-1,-1-1 0,0 0 0,1 0 1,-1 0-1,0 0 0,0 0 0,1 1 1,-1-1-1,0 0 0,0 0 0,0 0 1,-1 1-1,1 0 0,5 34 101,3-28-88,6-22-15,-9 3-7,0 0 0,-1 0 0,0 0 0,-1 0 0,-1-1 0,0 1 0,0-1 0,-1 1 0,-1-1 0,0 0 0,0 1 0,-4-23 0,-2 21 0,1 14 0,-2 22 0,7-20 0,0 1 0,1-1 0,0 1 0,-1-1 0,1 0 0,0 1 0,0-1 0,1 0 0,-1 1 0,1-1 0,0 0 0,-1 0 0,1 0 0,1-1 0,-1 1 0,0 0 0,1-1 0,-1 0 0,1 1 0,0-1 0,-1 0 0,1 0 0,0 0 0,1-1 0,-1 1 0,0-1 0,0 0 0,1 0 0,-1 0 0,0 0 0,1 0 0,-1-1 0,1 0 0,-1 1 0,1-1 0,-1-1 0,1 1 0,-1 0 0,1-1 0,-1 0 0,1 1 0,-1-2 0,5-1 0,-3 1 0,1-1 0,-1-1 0,0 1 0,0-1 0,0 0 0,0 0 0,-1 0 0,0 0 0,0-1 0,0 0 0,4-6 0,37-63 0,-38 62 0,10-11 0,-17 23 0,0 0 0,1 0 0,-1 0 0,0 0 0,0 0 0,1 0 0,-1 0 0,0 1 0,1-1 0,-1 0 0,0 0 0,0 0 0,0 1 0,1-1 0,-1 0 0,0 0 0,0 0 0,0 1 0,1-1 0,-1 0 0,0 0 0,0 1 0,0-1 0,0 0 0,0 1 0,0-1 0,0 0 0,1 1 0,-1-1 0,0 0 0,0 0 0,0 1 0,0-1 0,0 0 0,-1 1 0,1-1 0,0 0 0,0 1 0,0-1 0,0 0 0,0 1 0,-7 57 0,5-46 0,1-7 0,-6 69 0,6-71 0,1-1 0,0 1 0,0 0 0,0 0 0,0 0 0,0 0 0,1 0 0,-1-1 0,1 1 0,0 0 0,0 0 0,0-1 0,0 1 0,0 0 0,1-1 0,-1 1 0,1-1 0,-1 0 0,1 1 0,0-1 0,3 2 0,-5-3-136,1-1 0,0 1 0,0-1 1,-1 0-1,1 1 0,0-1 0,0 0 0,0 1 0,-1-1 0,1 0 1,0 0-1,0 0 0,0 0 0,0 0 0,0 0 0,-1 0 0,1 0 1,0 0-1,0 0 0,0 0 0,0-1 0,-1 1 0,1 0 0,0-1 0,0 1 1,0 0-1,-1-1 0,1 1 0,0-1 0,-1 1 0,1-1 0,0 0 1,-1 1-1,1-1 0,-1 1 0,1-1 0,-1 0 0,1 0 0,0 0 1,7-36-11033,-8 5-2755</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6.727"/>
    </inkml:context>
    <inkml:brush xml:id="br0">
      <inkml:brushProperty name="width" value="0.025" units="cm"/>
      <inkml:brushProperty name="height" value="0.025" units="cm"/>
    </inkml:brush>
  </inkml:definitions>
  <inkml:trace contextRef="#ctx0" brushRef="#br0">0 0 12332,'0'0'11210,"11"4"-11252,24 6-736,50 15-11278,-92-25 20882,-1 3-3290,-8 11-1379,-5 18-2822,20-31-1341,0 0 1,1 1 0,-1-1 0,0 1-1,1-1 1,0 1 0,-1-1 0,1 1 0,0-1-1,0 1 1,-1 0 0,1-1 0,1 1 0,-1-1-1,0 1 1,0-1 0,0 1 0,1 0 0,-1-1-1,1 0 1,-1 1 0,1-1 0,0 1-1,0-1 1,0 0 0,-1 1 0,1-1 0,0 0-1,0 0 1,1 1 0,-1-1 0,0 0 0,0 0-1,0-1 1,1 1 0,-1 0 0,1 0 0,-1-1-1,0 1 1,1 0 0,2 0 0,7 2-405,1-1 0,0 0 0,1-1 0,20 0 0,11 1-167,-41-1 604,1-1-1,-1 1 1,0 0 0,1 0-1,-1 0 1,0 0-1,0 0 1,1 1-1,-1 0 1,0-1 0,-1 1-1,1 0 1,0 0-1,-1 1 1,1-1 0,3 4-1,-6-4 98,1 0-1,0 1 0,0-1 1,-1 0-1,0 0 1,1 0-1,-1 0 0,0 0 1,0 1-1,0-1 1,0 0-1,0 0 1,-1 0-1,1 1 0,-1-1 1,1 0-1,-1 0 1,0 0-1,0 0 1,0 0-1,0 0 0,0 0 1,0-1-1,-1 1 1,1 0-1,-1-1 0,-1 3 1,2-3-92,-6 9 112,0-1 0,-1 1 0,-1-1 0,1-1 1,-2 1-1,1-1 0,-13 7 0,22-15-168,0 0-1,-1 1 1,1-1 0,0 0-1,0 0 1,-1 0 0,1 0-1,0 0 1,0 0 0,-1 0 0,1 0-1,0 0 1,0 0 0,-1 0-1,1 0 1,0 0 0,0 0-1,-1 0 1,1 0 0,0 0-1,0-1 1,-1 1 0,1 0-1,0 0 1,0 0 0,-1 0-1,1 0 1,0-1 0,0 1 0,0 0-1,0 0 1,-1 0 0,1 0-1,0-1 1,0 1 0,0 0-1,0 0 1,0-1 0,-1 1-1,1 0 1,-3-17-2534,5-18-4649,5 5-1057</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0:07.085"/>
    </inkml:context>
    <inkml:brush xml:id="br0">
      <inkml:brushProperty name="width" value="0.025" units="cm"/>
      <inkml:brushProperty name="height" value="0.025" units="cm"/>
    </inkml:brush>
  </inkml:definitions>
  <inkml:trace contextRef="#ctx0" brushRef="#br0">1 136 3683,'0'0'9738,"10"-6"-4843,131-51 6113,-137 56-10865,-1 0 1,0-1-1,0 1 1,1-1-1,-1 1 1,0-1-1,0 0 0,-1 0 1,1 0-1,0-1 1,-1 1-1,1 0 1,-1-1-1,0 0 1,0 0-1,0 0 1,0 0-1,0 0 1,0 0-1,-1 0 1,0 0-1,0-1 1,2-4-1,-4 7-143,1 1 0,-1-1 0,1 0 0,-1 1 0,1-1 0,-1 0 0,1 1 0,-1-1 0,0 1 0,1-1 0,-1 1 0,0-1 0,1 1 0,-1-1 0,0 1 0,0 0 0,0-1 0,1 1 0,-1 0 0,0 0 0,0 0 0,0 0 0,0-1 0,1 1 0,-1 0 0,0 0 0,0 1 0,0-1 0,0 0 0,1 0 0,-3 1 0,-29 5 0,26-3 0,1 1 0,-1 0 0,1 0 0,0 0 0,0 1 0,0 0 0,1 0 0,0 0 0,0 0 0,0 1 0,0-1 0,1 1 0,0 0 0,0 0 0,1 0 0,0 1 0,0-1 0,0 0 0,1 1 0,-1 0 0,2-1 0,-1 14 0,1-15 0,-1 1 0,2-1 0,-1 0 0,0 0 0,1 0 0,0 0 0,0 1 0,1-1 0,0-1 0,0 1 0,0 0 0,0 0 0,0-1 0,1 1 0,0-1 0,0 0 0,0 1 0,1-2 0,-1 1 0,1 0 0,0-1 0,0 1 0,0-1 0,1 0 0,-1-1 0,1 1 0,0-1 0,-1 0 0,10 3 0,-2-2-168,-1-1 0,1-1 0,0 0-1,0 0 1,0-1 0,-1-1 0,1 0 0,0 0 0,-1-1 0,17-5-1,-13 2-1011,0-1 0,-1 0-1,0-1 1,19-12 0,25-21-13106</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4.558"/>
    </inkml:context>
    <inkml:brush xml:id="br0">
      <inkml:brushProperty name="width" value="0.025" units="cm"/>
      <inkml:brushProperty name="height" value="0.025" units="cm"/>
    </inkml:brush>
  </inkml:definitions>
  <inkml:trace contextRef="#ctx0" brushRef="#br0">1 0 6342,'0'0'10949,"4"14"-9967,35 126 1702,-9-29-1223,46 113 0,-20-103-728,5-2 0,5-2 1,128 170-1,-71-132 702,254 246-1,-332-358-1018,61 56 144,125 153 1,-203-215-419,-1 0 1,-1 2-1,-3 1 1,-1 1-1,-2 0 1,-2 2-1,-1 0 1,15 67-1,-22-46 45,-9-48-176,1 0 1,1 0-1,0 0 1,1-1-1,1 0 0,13 29 1,-18-42-12,1-1 0,0 0 0,-1 0 0,1-1 0,0 1 0,0 0 0,0 0 0,0 0 0,0-1 0,0 1 0,0 0 0,0-1 0,0 1 0,0-1 0,1 1 0,-1-1 0,0 1 0,0-1 0,0 0 0,1 0 0,-1 0 0,0 0 0,0 0 0,0 0 0,1 0 0,-1 0 0,0 0 0,0 0 0,1-1 0,-1 1 0,0 0 0,0-1 0,0 1 0,0-1 0,0 1 0,0-1 0,0 0 0,2-1 0,43-36 0,-37 28 0,596-499 0,-282 247 0,116-92 0,-333 270 0,-98 76-37,-19 20-3927,8-8 2787,0-1 0,-1 1 0,1-1 0,-1 0 0,1 0-1,-1 0 1,0-1 0,-5 3 0,-17 4-7674</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5.213"/>
    </inkml:context>
    <inkml:brush xml:id="br0">
      <inkml:brushProperty name="width" value="0.025" units="cm"/>
      <inkml:brushProperty name="height" value="0.025" units="cm"/>
    </inkml:brush>
  </inkml:definitions>
  <inkml:trace contextRef="#ctx0" brushRef="#br0">84 126 10218,'0'0'224,"-38"-66"-288,15 37-1602,0-2-4387</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5.568"/>
    </inkml:context>
    <inkml:brush xml:id="br0">
      <inkml:brushProperty name="width" value="0.025" units="cm"/>
      <inkml:brushProperty name="height" value="0.025" units="cm"/>
    </inkml:brush>
  </inkml:definitions>
  <inkml:trace contextRef="#ctx0" brushRef="#br0">1 110 7976,'0'-11'1697,"0"5"-1622,-1-3 689,1 0 0,1 0 0,-1 0 0,1 0-1,3-9 1,-4 16-553,0 1-1,0 0 0,1-1 0,-1 1 1,1-1-1,-1 1 0,1 0 0,0-1 1,-1 1-1,1 0 0,0 0 1,0 0-1,0 0 0,0 0 0,0 0 1,0 0-1,0 0 0,0 0 0,0 0 1,0 0-1,1 0 0,-1 1 0,0-1 1,1 1-1,-1-1 0,0 1 0,1-1 1,-1 1-1,1 0 0,-1 0 1,0-1-1,1 1 0,-1 0 0,1 1 1,-1-1-1,1 0 0,-1 0 0,1 0 1,-1 1-1,0-1 0,1 1 0,-1-1 1,0 1-1,3 1 0,-2 0-20,1 0-1,-1-1 1,1 2-1,-1-1 1,0 0-1,0 0 1,0 1-1,0-1 1,-1 1-1,1-1 1,-1 1 0,1 0-1,-1 0 1,0 0-1,0 0 1,0 0-1,-1 0 1,1 0-1,-1 0 1,1 3-1,3 72 1306,-4-66-1215,-20 331 1186,13-264-1325,5-49-77,-1-15 72,2 1 0,0 0 0,1 0 0,0 0 1,6 27-1,-6-42-124,0 0 0,0 0 0,1 0 0,-1 0 0,1 0 0,-1 0 1,1-1-1,-1 1 0,1 0 0,-1 0 0,1-1 0,0 1 0,0 0 0,-1-1 1,1 1-1,0-1 0,0 1 0,0-1 0,-1 1 0,1-1 0,0 1 1,0-1-1,0 0 0,0 0 0,0 1 0,0-1 0,0 0 0,0 0 0,0 0 1,0 0-1,0 0 0,0 0 0,0 0 0,-1-1 0,1 1 0,0 0 0,0 0 1,0-1-1,0 1 0,0 0 0,0-1 0,0 1 0,-1-1 0,2 0 0,37-25 174,-3-9-186,-1-2 0,-2-1 0,40-59 0,71-136 0,-138 223 0,81-159 0,-91 171-2407,-14 18-6607,13-15 5706,-14 16-7779</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6.555"/>
    </inkml:context>
    <inkml:brush xml:id="br0">
      <inkml:brushProperty name="width" value="0.025" units="cm"/>
      <inkml:brushProperty name="height" value="0.025" units="cm"/>
    </inkml:brush>
  </inkml:definitions>
  <inkml:trace contextRef="#ctx0" brushRef="#br0">43 116 17809,'-4'11'2109,"1"-6"-1821,-3 10 900,-1 1 0,2-1-1,0 1 1,-5 32 0,9-46-1111,1 1 0,-1 0 0,1 0 0,0 0 0,0 0 0,0 0 0,0 0 0,1 0 0,-1 0 0,1 0 0,-1 0 0,1 0 0,0 0 0,0-1 0,1 1 0,-1 0 0,0-1 0,1 1 0,0-1 0,0 1 0,-1-1 0,1 0 0,1 0 0,-1 0 0,0 0 0,0 0 0,1 0 0,-1 0 0,1-1 0,-1 1 0,1-1 0,0 0 0,0 0 0,0 0 0,-1 0 0,1-1 0,0 1 0,5 0 0,4-1 20,0 1 0,0-2 1,0 0-1,0 0 0,0-1 1,0-1-1,-1 0 0,1 0 1,-1-1-1,0-1 0,0 0 1,0 0-1,-1-1 1,1-1-1,-2 0 0,1 0 1,-1 0-1,14-16 0,-11 11 39,0 0 1,-1-1-1,-1-1 0,0 0 0,-1 0 0,-1-1 0,0 0 0,-1-1 0,0 1 1,-1-1-1,-1-1 0,5-30 0,-9 32-136,-5 13 0,-1 9 0,-5 10 0,1 1 0,1 1 0,0-1 0,2 1 0,0 1 0,1-1 0,1 1 0,1 0 0,1 0 0,0 0 0,2 0 0,2 28 0,-2-46 0,0 0 0,0 0 0,1 0 0,-1 1 0,1-1 0,-1 0 0,1 0 0,0 0 0,0 0 0,0 0 0,0-1 0,0 1 0,0 0 0,1 0 0,-1-1 0,0 1 0,1 0 0,-1-1 0,1 0 0,0 1 0,0-1 0,-1 0 0,1 0 0,0 0 0,0 0 0,0 0 0,0 0 0,0-1 0,0 1 0,0-1 0,0 1 0,1-1 0,-1 0 0,0 0 0,0 0 0,0 0 0,0 0 0,0 0 0,1-1 0,-1 1 0,3-1 0,3-1 0,-1 0 0,1-1 0,0 0 0,-1 0 0,1 0 0,-1-1 0,0 0 0,0 0 0,11-11 0,-1-2 0,-1-2 0,-1 0 0,-1 0 0,-1-2 0,0 0 0,15-36 0,-35 115 0,1-37 0,0 0 0,2 1 0,0-1 0,0 41 0,3-60 0,1-1 0,0 0 0,1 0 0,-1 1 0,0-1 0,0 0 0,0 0 0,1 0 0,-1 1 0,1-1 0,-1 0 0,1 0 0,-1 0 0,1 0 0,0 0 0,-1 0 0,1 0 0,0 0 0,0 0 0,0 0 0,0-1 0,0 1 0,0 0 0,0 0 0,0-1 0,1 2 0,1-2 0,0 1 0,-1-1 0,1 1 0,0-1 0,0 0 0,0 0 0,-1 0 0,1 0 0,0 0 0,0-1 0,3 0 0,5-2 0,-1-1 0,0 0 0,0 0 0,0-1 0,11-7 0,20-19 0,44-41 0,-3 2 0,-79 67 0,0 0 0,1 1 0,-1 0 0,1-1 0,0 1 0,0 1 0,-1-1 0,1 0 0,6-1 0,-8 3 0,-1 0 0,0 0 0,0 0 0,0 1 0,0-1 0,0 0 0,0 0 0,0 1 0,0-1 0,0 0 0,0 1 0,0-1 0,0 1 0,0-1 0,0 1 0,-1 0 0,1-1 0,0 1 0,0 0 0,-1-1 0,1 1 0,0 0 0,-1 0 0,1 0 0,0 0 0,-1 0 0,1 0 0,-1 0 0,0 0 0,1 0 0,-1 0 0,0 0 0,0 0 0,0 0 0,1 0 0,-1 0 0,0 0 0,-1 2 0,3 66 0,-3-55 0,1 1 0,0-1 0,5 27 0,-5-40 0,0-1 0,0 1 0,1-1 0,-1 1 0,0-1 0,1 1 0,-1-1 0,0 1 0,1-1 0,-1 1 0,0-1 0,1 0 0,-1 1 0,1-1 0,-1 0 0,0 1 0,1-1 0,-1 0 0,1 0 0,-1 1 0,1-1 0,0 0 0,-1 0 0,1 0 0,-1 0 0,1 1 0,-1-1 0,1 0 0,-1 0 0,1 0 0,-1 0 0,1 0 0,0-1 0,-1 1 0,1 0 0,-1 0 0,1 0 0,-1 0 0,1-1 0,-1 1 0,1 0 0,-1 0 0,1-1 0,-1 1 0,1-1 0,21-17 0,-18 10 0,0-1 0,0 0 0,-1 0 0,-1-1 0,1 1 0,-1-1 0,-1 1 0,0-1 0,0 1 0,-1-1 0,0 0 0,-1 0 0,-2-12 0,1 8 0,1 0 0,1-1 0,0 1 0,1 0 0,3-18 0,-3 31 0,0-1 0,0 0 0,1 0 0,-1 1 0,0-1 0,1 1 0,-1-1 0,1 1 0,-1-1 0,1 1 0,-1 0 0,1 0 0,0 0 0,0 0 0,0 0 0,0 0 0,0 0 0,0 1 0,0-1 0,0 1 0,0-1 0,0 1 0,2 0 0,57-5 0,-49 5 0,19-2 0,-14 0 0,1 1 0,-1 1 0,0 1 0,28 4 0,-43-4 0,0-1 0,-1 1 0,1 1 0,0-1 0,-1 0 0,1 0 0,-1 1 0,1-1 0,-1 0 0,0 1 0,1 0 0,-1-1 0,0 1 0,0 0 0,0-1 0,0 1 0,-1 0 0,1 0 0,0 0 0,-1 0 0,1 0 0,-1 0 0,0 0 0,1 0 0,-1 0 0,0 0 0,0 0 0,-1 0 0,1 0 0,0 0 0,-2 3 0,1 4 0,0 1 0,-2-1 0,1 0 0,-1 0 0,-6 13 0,-7 7 0,-2-1 0,-1-1 0,-27 30 0,10-12 0,36-45 0,0 0 0,0 0 0,1 0 0,-1 0 0,0-1 0,0 1 0,0 0 0,0 0 0,0 0 0,1 0 0,-1 0 0,0 0 0,0 0 0,0 0 0,0 0 0,1 0 0,-1 0 0,0 0 0,0 0 0,0 0 0,0 0 0,1 0 0,-1 0 0,0 0 0,0 0 0,0 0 0,0 0 0,0 1 0,1-1 0,-1 0 0,0 0 0,0 0 0,0 0 0,0 0 0,0 0 0,0 0 0,1 1 0,-1-1 0,0 0 0,0 0 0,0 0 0,0 0 0,0 0 0,0 1 0,0-1 0,0 0 0,0 0 0,0 0 0,0 0 0,0 1 0,0-1 0,0 0 0,0 0 0,0 0 0,0 0 0,0 0 0,0 1 0,0-1 0,0 0 0,0 0 0,0 0 0,0 0 0,0 1 0,0-1 0,0 0 0,-1 0 0,15-3 0,76-36-1528,-70 28 456,1 2-1,1 0 1,-1 0 0,1 2 0,0 1 0,1 1 0,44-4-1,-72 9-5060,-11 0-2259</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6.925"/>
    </inkml:context>
    <inkml:brush xml:id="br0">
      <inkml:brushProperty name="width" value="0.025" units="cm"/>
      <inkml:brushProperty name="height" value="0.025" units="cm"/>
    </inkml:brush>
  </inkml:definitions>
  <inkml:trace contextRef="#ctx0" brushRef="#br0">0 79 9033,'0'0'20563,"40"-55"-19506,2 45-480,9 2-513,2 3-193,0 5-1312,3 0-2851,-1 0-2594,-2 0-10091</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7.269"/>
    </inkml:context>
    <inkml:brush xml:id="br0">
      <inkml:brushProperty name="width" value="0.025" units="cm"/>
      <inkml:brushProperty name="height" value="0.025" units="cm"/>
    </inkml:brush>
  </inkml:definitions>
  <inkml:trace contextRef="#ctx0" brushRef="#br0">128 149 16496,'0'0'5963,"-9"-9"-2931,-29-25-1036,37 33-1919,1 0 0,-1 0 0,0 0 0,0 1 0,0-1 0,0 0 0,0 1 0,0-1 0,0 1 0,0-1 0,0 1 0,0-1 0,0 1 0,-1 0 0,1-1 0,0 1 0,0 0-1,0 0 1,0 0 0,-1 0 0,1 0 0,0 0 0,0 0 0,0 1 0,0-1 0,0 0 0,0 1 0,-1-1 0,1 0 0,0 1 0,0 0 0,0-1 0,0 1 0,0-1 0,0 1 0,1 0 0,-1 0-1,-1 1 1,-2 3-39,1-1-1,0 1 1,0 0 0,1 0-1,0 0 1,-2 5-1,2-4 271,-2 1-222,2 1-1,-1-1 1,1 1 0,1-1 0,-1 1 0,1 0 0,0-1 0,1 1-1,0 0 1,0 0 0,2 12 0,-1-18-58,0 1 0,-1-1 0,1 0 0,0 0 0,0 0 0,0 0 0,0 1 1,1-2-1,-1 1 0,1 0 0,-1 0 0,1 0 0,-1-1 0,1 1 0,0 0 0,3 1 0,-1-1-14,-1-1-1,0 0 0,0 0 1,1 0-1,-1 0 0,1-1 1,-1 1-1,0-1 1,1 0-1,-1 0 0,1 0 1,-1-1-1,1 1 1,5-2-1,-1-1-13,0 0 0,1-1 0,-1 0 0,-1 0 0,1-1 0,-1 0 0,1 0 0,-1-1 0,-1 0 0,10-10 0,-11 10 0,1 0 0,0 1 0,1-1 0,-1 1 0,1 0 0,0 0 0,1 1 0,-1 0 0,1 1 0,15-6 0,-22 9 0,0 0 0,0 0 0,0-1 0,0 1 0,0 1 0,0-1 0,0 0 0,0 0 0,0 0 0,0 0 0,1 1 0,-1-1 0,0 0 0,0 1 0,-1-1 0,1 1 0,0-1 0,0 1 0,0 0 0,0-1 0,0 1 0,0 0 0,-1 0 0,2 1 0,12 31 0,-7 44 0,-7-67 0,4 4 0,3-30 0,5-35 0,-7 5 0,-2-75 0,-3 90 0,1 30-49,1 0 0,-1 0 0,1 0 0,-1 0 0,1 1 0,0-1 0,-1 0 0,1 1 0,0-1-1,-1 1 1,1-1 0,0 1 0,0 0 0,0 0 0,-1 0 0,1 0 0,0 0 0,2 0 0,6 0-765,33-10-4630,-3-8-3888,-14 1-1148</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7.613"/>
    </inkml:context>
    <inkml:brush xml:id="br0">
      <inkml:brushProperty name="width" value="0.025" units="cm"/>
      <inkml:brushProperty name="height" value="0.025" units="cm"/>
    </inkml:brush>
  </inkml:definitions>
  <inkml:trace contextRef="#ctx0" brushRef="#br0">98 0 16239,'0'0'10811,"-7"12"-8906,-2 1-1489,2 0-1,0 0 0,0 1 0,1-1 0,1 2 1,1-1-1,0 0 0,-3 21 0,5-25-405,2 1-1,0 0 0,0-1 1,0 1-1,2-1 0,-1 1 1,1-1-1,1 0 0,6 17 1,-7-23-11,0 0 0,0 0 1,0-1-1,1 1 0,0-1 0,-1 1 1,1-1-1,1 0 0,-1 0 1,0-1-1,1 1 0,-1 0 0,1-1 1,0 0-1,0 0 0,0 0 0,0-1 1,0 1-1,0-1 0,0 0 1,0 0-1,1 0 0,-1-1 0,0 0 1,9 0-1,46-2 1,-58 7 0,1 1 0,-1 0 0,0 0 0,-1 0 0,0 1 0,1-1 0,-2 0 0,0 7 0,0-3 0,-1-1 0,0 0 0,0 0 0,-1 0 0,0 0 0,-1-1 0,0 1 0,0-1 0,-1 0 0,0 0 0,-8 10 0,10-14 0,0-1 0,0 1 0,0-1 0,0 0 0,-1 0 0,0 0 0,1 0 0,-1-1 0,0 1 0,0-1 0,0 0 0,0 0 0,-1-1 0,1 1 0,0-1 0,-1 0 0,1 0 0,-1-1 0,0 1 0,1-1 0,-1 0 0,1 0 0,-1 0 0,1-1 0,-6 0 0,7-1-212,0 1 0,0-1 0,0 0 0,0 1 0,1-1 0,-1 0 0,0-1 0,1 1 0,-1 0 0,1-1 0,0 0 0,0 1 0,0-1 0,0 0 0,0 0 0,1 0 0,0 0 0,-1 0 0,1-1 0,0 1 0,-1-5 0,1 3-397,0-1 1,0 1 0,0 0-1,0-1 1,1 1 0,0 0 0,0-1-1,1 1 1,-1 0 0,1-1-1,0 1 1,1 0 0,2-7 0,14-11-8217</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8.359"/>
    </inkml:context>
    <inkml:brush xml:id="br0">
      <inkml:brushProperty name="width" value="0.025" units="cm"/>
      <inkml:brushProperty name="height" value="0.025" units="cm"/>
    </inkml:brush>
  </inkml:definitions>
  <inkml:trace contextRef="#ctx0" brushRef="#br0">0 438 18834,'0'0'9417,"11"0"-8323,6-1-955,1-1 0,-1-1-1,1 0 1,-1-1 0,0-1 0,0-1 0,-1 0-1,0-2 1,16-8 0,24-23 379,-53 36-418,0 0-1,0 1 1,0-1 0,0 0-1,-1-1 1,1 1 0,-1 0-1,0-1 1,0 0-1,0 1 1,0-1 0,-1 0-1,1 0 1,0-5 0,-2 9-100,0-1 1,1 1-1,-1 0 1,0-1-1,0 1 1,0-1-1,0 1 1,0-1 0,0 1-1,0 0 1,0-1-1,-1 1 1,1-1-1,0 1 1,0 0-1,0-1 1,0 1-1,0-1 1,-1 1 0,1 0-1,0-1 1,0 1-1,-1 0 1,1-1-1,0 1 1,-1 0-1,1-1 1,0 1 0,-1 0-1,1 0 1,0-1-1,-1 1 1,1 0-1,-1 0 1,1 0-1,0 0 1,-1 0-1,0-1 1,-20 5 4,-19 19-10,33-16 5,1 1 0,-1 0 0,2 0 0,-1 0 0,1 1 0,0 0 0,-5 16 0,8-19 0,0 0 0,0-1 0,0 1 0,1 0 0,0 0 0,1 0 0,-1 0 0,1 1 0,0-1 0,0 0 0,1 0 0,0 0 0,0 0 0,2 6 0,-1-9 0,0 0 0,0-1 0,-1 1 0,1-1 0,1 1 0,-1-1 0,0 0 0,1 0 0,-1 0 0,1 0 0,-1 0 0,1 0 0,0-1 0,0 0 0,0 1 0,0-1 0,0 0 0,0 0 0,0-1 0,0 1 0,0 0 0,0-1 0,1 0 0,-1 0 0,0 0 0,0 0 0,0-1 0,7-1 0,1 1 0,0-1 0,1-1 0,-1 0 0,0 0 0,0-2 0,18-8 0,-9 0 11,-1-1 1,21-19-1,27-19-184,-67 52 154,0 0 0,0 0 0,0 0 0,1 0-1,-1 0 1,0 0 0,0 0 0,0-1 0,0 1-1,1 0 1,-1 0 0,0 0 0,0 0 0,0 0 0,0 0-1,1 0 1,-1 0 0,0 0 0,0 0 0,0 0 0,0 0-1,1 0 1,-1 1 0,0-1 0,0 0 0,0 0 0,0 0-1,1 0 1,-1 0 0,0 0 0,0 0 0,0 0 0,0 0-1,0 1 1,1-1 0,-1 0 0,0 0 0,0 0 0,0 0-1,0 0 1,0 1 0,0-1 0,0 0 0,0 0 0,0 0-1,0 0 1,0 1 0,0-1 0,1 0 0,-1 0-1,0 0 1,0 0 0,0 1 0,0-1 0,-1 0 0,1 0-1,0 1 1,-1 18-143,-7 22 577,5-31-317,1 0 1,0 0-1,1 1 1,0-1-1,1 18 1,0-26-85,1-1-1,-1 1 1,0-1-1,0 0 1,1 1 0,-1-1-1,1 0 1,-1 1-1,1-1 1,-1 0 0,1 1-1,0-1 1,0 0-1,-1 0 1,1 0 0,0 0-1,0 0 1,0 0-1,0 0 1,3 1 0,-2-1-8,0-1 0,0 1 0,0-1 0,0 0 0,0 0 0,0 0 0,0 0 0,0 0 0,0-1 0,1 1 0,-1-1 0,0 1 1,0-1-1,0 0 0,-1 0 0,1 1 0,0-1 0,0-1 0,2 0 0,8-6-6,0-1 0,0 0 0,0-1 0,-1-1 0,-1 1 0,17-23 0,-5 2 0,30-52 0,-21 22 0,-3-2 0,-2-1 0,20-82 0,-54 212 0,-6-10 0,2 0 0,3 1 0,2 0 0,3 0 0,4 91 0,2-131 0,1-1 0,1 0 0,6 18 0,-8-28 0,0 1 0,1-1 0,-1 0 0,2 0 0,-1 0 0,1 0 0,0 0 0,0-1 0,0 0 0,6 6 0,-10-11-2,1 1 0,-1-1 0,0 0 0,0 0 0,1 0 0,-1 1 0,0-1 0,0 0 0,1 0 1,-1 0-1,0 1 0,1-1 0,-1 0 0,0 0 0,1 0 0,-1 0 0,0 0 0,1 0 0,-1 0 0,0 0 0,1 0 0,-1 0 0,0 0 0,0 0 0,1 0 0,-1 0 0,0 0 0,1 0 1,-1 0-1,0 0 0,1-1 0,-1 1 0,0 0 0,1 0 0,-1 0 0,0 0 0,0-1 0,1 1 0,-1 0 0,0 0 0,0-1 0,0 1 0,1 0 0,-1 0 0,0-1 0,5-22-247,-6-28-615,0 50 834,-1-16-421,-1 1 1,0-1-1,-2 1 0,0 0 1,0 1-1,-2-1 1,0 1-1,0 0 0,-2 1 1,0 0-1,-11-14 0,1 5 916,0 1-1,-2 1 1,-1 0-1,0 2 0,-34-22 1,55 41-405,1 0 0,-1-1 0,1 1 1,0 0-1,-1 0 0,1 0 0,-1 0 0,1-1 1,-1 1-1,1 0 0,-1 0 0,1-1 1,0 1-1,-1 0 0,1-1 0,0 1 1,-1 0-1,1-1 0,0 1 0,-1-1 0,1 1 1,0 0-1,0-1 0,-1 1 0,1-1 1,0 1-1,0-1 0,0 1 0,0-1 0,0 1 1,0-1-1,0 1 0,0-1 0,0 1 1,0-1-1,0 1 0,0-1 0,0 1 1,0-1-1,24-4 567,51 10-877,-67-4 416,168 23-1264,-59-4-6303,-74-11-2224</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1:48.826"/>
    </inkml:context>
    <inkml:brush xml:id="br0">
      <inkml:brushProperty name="width" value="0.025" units="cm"/>
      <inkml:brushProperty name="height" value="0.025" units="cm"/>
    </inkml:brush>
  </inkml:definitions>
  <inkml:trace contextRef="#ctx0" brushRef="#br0">0 240 14189,'0'0'10384,"21"-8"-8922,65-24-72,2 4 0,146-28 1,208-10 369,526 17-1515,7 78-864,-53 0 572,-311-31 621,319 6 74,-844-2-648,-2 4 0,1 3 0,88 23 0,-131-19-850,-41-13 720,1 0 0,-1 0 1,0 1-1,1-1 0,-1 1 0,0-1 0,0 1 1,1-1-1,-1 1 0,0 0 0,0 0 1,0 0-1,0-1 0,0 1 0,0 0 0,0 0 1,0 1-1,0-1 0,0 0 0,-1 0 1,1 0-1,0 0 0,-1 1 0,1 1 0,-23-4-28542</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12.913"/>
    </inkml:context>
    <inkml:brush xml:id="br0">
      <inkml:brushProperty name="width" value="0.025" units="cm"/>
      <inkml:brushProperty name="height" value="0.025" units="cm"/>
    </inkml:brush>
  </inkml:definitions>
  <inkml:trace contextRef="#ctx0" brushRef="#br0">3082 1061 5830,'-128'-75'-65,"-3"-2"354,-13 0 63,-13 2-96,-11-2 33,-7-1 255,-10-2-95,-5 2-161,-5 1-64,-6 6-192,-3 7-32,-13 7-32,-12 7-352,-10 4-705,-9 5-673,-23 3-288</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13.503"/>
    </inkml:context>
    <inkml:brush xml:id="br0">
      <inkml:brushProperty name="width" value="0.025" units="cm"/>
      <inkml:brushProperty name="height" value="0.025" units="cm"/>
    </inkml:brush>
  </inkml:definitions>
  <inkml:trace contextRef="#ctx0" brushRef="#br0">5539 1 3587,'-748'7'3150,"6"46"-230,378-4-2099,-650 175-1,812-162-719,3 9 0,4 9 0,3 8 0,-298 186 0,338-172 149,4 6 0,5 7 0,-209 218 0,275-247-77,4 4 1,-90 145-1,119-160-111,3 2 0,4 1-1,-51 158 1,67-160-55,3 2-1,4 0 0,4 0 1,2 1-1,4 0 0,9 108 1,4-93 4,5 0 1,4-1-1,3-1 0,64 169 1,-33-142-5,4-3 1,5-3 0,5-2-1,5-3 1,5-4 0,4-2 0,4-5-1,122 109 1,-49-71 29,5-8 0,6-6 0,6-8 0,4-8 0,239 103 0,-75-65 52,6-16 1,386 88 0,-192-93 61,4-23 0,5-25 0,610 4-1,450-108 7,-1149-11-187,670-147-1,-900 132 17,-1-11 0,261-112 0,-358 119 181,-3-6-1,-2-5 1,-4-6-1,205-164 1,-268 187 58,-2-3 0,-2-2 0,-4-3 1,-2-2-1,80-129 0,-102 139-112,-2-1 0,-2-1-1,-3-2 1,-3 0-1,-2-1 1,-3-1-1,-2-1 1,7-86-1,-16 70-66,-4 0 0,-3 0-1,-3 0 1,-23-108 0,6 88-28,-4 1 0,-78-182 0,36 138-4,-6 3 0,-6 3 0,-6 4 0,-142-164 0,94 143-235,-6 5 0,-6 7-1,-6 7 1,-6 6 0,-5 7 0,-6 8 0,-3 7 0,-6 7 0,-3 9 0,-4 8 0,-304-88 0,142 77-3527,5 10-4126</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19.085"/>
    </inkml:context>
    <inkml:brush xml:id="br0">
      <inkml:brushProperty name="width" value="0.025" units="cm"/>
      <inkml:brushProperty name="height" value="0.025" units="cm"/>
    </inkml:brush>
  </inkml:definitions>
  <inkml:trace contextRef="#ctx0" brushRef="#br0">0 261 9097,'26'-3'11712,"0"-5"-5729,5-6-4038,16-12-3787,-5 2 2952,57-22-774,-39 20-218,104-64-1,-146 74 314,-18 15-411,0 1 1,0 0 0,0 0-1,0-1 1,0 1-1,0 0 1,0 0 0,0 0-1,0-1 1,0 1 0,0 0-1,0 0 1,0 0-1,0-1 1,0 1 0,0 0-1,0 0 1,0 0-1,0-1 1,0 1 0,0 0-1,-1 0 1,1 0 0,0-1-1,0 1 1,0 0-1,0 0 1,0 0 0,-1 0-1,1 0 1,0-1 0,0 1-1,0 0 1,0 0-1,-1 0 1,1 0 0,0 0-1,0 0 1,0 0-1,-1 0 1,1 0 0,0 0-1,0 0 1,-1 0 0,1 0-1,0 0 1,-5 0 31,0 0 1,0 0 0,0 0-1,0 1 1,0 0 0,1 0-1,-6 2 1,-63 25-40,1 3-1,-80 48 1,72-36 7,33-18-7,39-20 10,29-16 11,179-84 11,-50 28-15,-190 83-225,27-11 100,0 1 0,0-1 0,-17 12 0,27-14-273,-1-1 0,1 1 0,0-1 0,0 1 0,1 0 0,-1 0 0,1 1 0,-1-1 0,-3 7 0,7-11 199,-1 1 1,0 0-1,0 0 1,1 0-1,-1 0 0,0-1 1,0 1-1,0 0 1,1 0-1,-1 0 1,0 0-1,1 0 0,-1 0 1,0 0-1,0 0 1,1 0-1,-1 0 1,0 0-1,0 0 0,1 0 1,-1 0-1,0 0 1,1 0-1,-1 0 1,0 0-1,0 0 0,1 0 1,-1 0-1,0 0 1,0 1-1,1-1 0,-1 0 1,0 0-1,0 0 1,0 0-1,1 1 1,-1-1-1,0 0 0,0 0 1,0 1-1,0-1 1,1 0-1,-1 0 1,0 1-1,0-1 0,0 0 1,0 0-1,0 1 1,0-1-1,0 0 1,0 0-1,0 1 0,0-1 1,0 0-1,0 0 1,0 1-1,0-1 0,0 0 1,0 1-1,0-1 1,0 0-1,0 0 1,0 1-1,25-11-13369</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0.082"/>
    </inkml:context>
    <inkml:brush xml:id="br0">
      <inkml:brushProperty name="width" value="0.025" units="cm"/>
      <inkml:brushProperty name="height" value="0.025" units="cm"/>
    </inkml:brush>
  </inkml:definitions>
  <inkml:trace contextRef="#ctx0" brushRef="#br0">1 0 9449,'0'0'18193,"10"7"-17360,37 28-439,-2 1 0,59 62 0,18 16-167,-99-92-143,32 38-1,-2-1 172,-257-289 1885,157 176-1936,44 49-218,-1-1 0,0 1 0,-1 0 0,1 1 1,-1-1-1,0 1 0,0 0 0,0 0 1,-1 0-1,0 1 0,1 0 0,-1 0 1,0 0-1,0 1 0,-1 0 0,1 0 1,0 0-1,-8 0 0,14 2-23,2 0-25,0 0 42,0 0 1,1 1 0,-1-1-1,0 1 1,1-1 0,-1 1-1,0 0 1,0 0 0,0 0-1,0 0 1,0 0-1,0 1 1,3 1 0,-4-2 5,26 18 48,-2 2 1,0 0-1,24 27 0,-20-19-764,45 35 0,-63-56-387,0 0 0,1-1 0,0-1 0,19 8 0,-5-8-5861,-7-5-5695</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1.128"/>
    </inkml:context>
    <inkml:brush xml:id="br0">
      <inkml:brushProperty name="width" value="0.025" units="cm"/>
      <inkml:brushProperty name="height" value="0.025" units="cm"/>
    </inkml:brush>
  </inkml:definitions>
  <inkml:trace contextRef="#ctx0" brushRef="#br0">0 213 9993,'0'0'12177,"10"-7"-10757,188-113 1935,-166 103-3295,2 1 1,-1 2-1,2 2 1,60-14-1,-161 46 718,-113 52-1,146-58 12,86-30-2257,-6 1-2485,-7-6-5899,-21 5-302</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2.151"/>
    </inkml:context>
    <inkml:brush xml:id="br0">
      <inkml:brushProperty name="width" value="0.025" units="cm"/>
      <inkml:brushProperty name="height" value="0.025" units="cm"/>
    </inkml:brush>
  </inkml:definitions>
  <inkml:trace contextRef="#ctx0" brushRef="#br0">406 805 12075,'0'0'5237,"2"-10"-2893,54-136 3008,-40 113-5012,-2 0 0,-2-1 1,-1-1-1,-1 0 0,9-68 1,-18 89-245,0 0 0,-1 0 1,-1 0-1,0 0 0,0 0 0,-2 1 1,0-1-1,0 1 0,-1 0 1,-1-1-1,0 2 0,-1-1 1,0 1-1,-1 0 0,-1 0 0,0 0 1,0 1-1,-1 1 0,0-1 1,-1 2-1,0-1 0,-1 1 1,0 1-1,-16-10 0,7 7 37,0 1 0,-1 2 0,0 0 0,-1 1 0,0 1 0,0 1 1,0 1-1,0 1 0,-1 1 0,1 1 0,-1 1 0,-25 3 0,43-3-44,0 1-1,0 0 1,1 0 0,-1 0-1,1 0 1,-1 1 0,1 0 0,-1 0-1,1 0 1,-6 4 0,-10 15-2729,14-8-2564,4 2-3772</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2.527"/>
    </inkml:context>
    <inkml:brush xml:id="br0">
      <inkml:brushProperty name="width" value="0.025" units="cm"/>
      <inkml:brushProperty name="height" value="0.025" units="cm"/>
    </inkml:brush>
  </inkml:definitions>
  <inkml:trace contextRef="#ctx0" brushRef="#br0">82 1 13132,'0'0'11638,"-1"10"-11323,0 8-270,-1 16 291,-1 0-1,-11 51 1,-9-9 111,-13 52-291,35-127-162,1-1-1,0 0 1,0 1-1,0-1 1,0 1 0,-1-1-1,1 0 1,0 1 0,0-1-1,0 1 1,0-1 0,0 0-1,0 1 1,0-1-1,0 1 1,0-1 0,0 1-1,1-1 1,-1 0 0,0 1-1,0-1 1,0 1 0,0-1-1,1 0 1,-1 1-1,0-1 1,0 0 0,1 1-1,-1-1 1,1 1 0,11-6-135,23-25-12,-26 21 126,127-94-2571,-53 42-5758,-51 37-3421</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3.338"/>
    </inkml:context>
    <inkml:brush xml:id="br0">
      <inkml:brushProperty name="width" value="0.025" units="cm"/>
      <inkml:brushProperty name="height" value="0.025" units="cm"/>
    </inkml:brush>
  </inkml:definitions>
  <inkml:trace contextRef="#ctx0" brushRef="#br0">1171 818 12043,'0'0'2093,"-4"-10"-123,-9-36 169,-12-85 0,20 90-1951,-2 1-1,-2 0 1,-2 0-1,-25-62 1,23 76 103,-2 1 0,0 0 1,-2 0-1,-1 2 1,-1 0-1,0 1 1,-2 1-1,-1 1 1,0 1-1,-48-31 1,49 37-212,-1 1 1,-1 1 0,0 1-1,0 1 1,-1 1-1,0 1 1,-1 1 0,0 2-1,0 0 1,0 1-1,0 2 1,0 0 0,-30 4-1,35 1-111,1 0 0,-1 1 0,1 0 0,1 2 0,-1 0 0,-29 17 0,16-5 50,2 0 0,-51 42 0,69-51-25,1 0-1,0 0 1,0 2-1,1-1 1,0 1-1,1 1 1,0-1-1,1 1 1,1 1 0,0 0-1,1 0 1,0 0-1,1 1 1,1-1-1,0 1 1,1 1-1,1-1 1,-1 18-1,3-31-69,0 0-1,0 0 1,0 0-1,0 0 1,0 0-1,0 0 0,1 0 1,-1 0-1,1 0 1,0 0-1,-1 0 1,1-1-1,0 1 1,0 0-1,0 0 0,0 0 1,0-1-1,0 1 1,1-1-1,-1 1 1,1-1-1,-1 0 1,1 1-1,-1-1 0,1 0 1,0 0-1,-1 0 1,1 0-1,0 0 1,0 0-1,0-1 1,0 1-1,0-1 0,0 1 1,0-1-1,0 0 1,0 0-1,0 1 1,2-2-1,2 1-514,-1-1-1,1 1 1,0-1-1,-1-1 1,1 1-1,-1-1 1,1 0-1,-1 0 1,0-1-1,0 0 1,0 0-1,9-6 1,14-18-6055</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23.744"/>
    </inkml:context>
    <inkml:brush xml:id="br0">
      <inkml:brushProperty name="width" value="0.025" units="cm"/>
      <inkml:brushProperty name="height" value="0.025" units="cm"/>
    </inkml:brush>
  </inkml:definitions>
  <inkml:trace contextRef="#ctx0" brushRef="#br0">63 0 2146,'0'0'12380,"-5"9"-10853,-1 6-943,1 0 1,0 1-1,1-1 1,1 1-1,0 0 1,1 1-1,0 28 1,-11 74 1142,6-66-188,-1 54-1,8-106-1528,1 0-1,-1-1 0,0 1 0,0-1 0,0 1 0,1-1 1,-1 1-1,0-1 0,0 1 0,1-1 0,-1 1 0,0-1 0,1 0 1,-1 1-1,1-1 0,-1 1 0,1-1 0,-1 0 0,1 1 1,-1-1-1,1 0 0,-1 0 0,1 1 0,-1-1 0,1 0 0,-1 0 1,1 0-1,-1 0 0,1 0 0,-1 0 0,1 0 0,0 0 1,-1 0-1,1 0 0,-1 0 0,1 0 0,-1 0 0,1 0 0,-1 0 1,1 0-1,0-1 0,-1 1 0,1 0 0,-1 0 0,1-1 0,-1 1 1,1-1-1,30-14 272,141-119 982,-49 34-1405,7 0-4726,-74 51-1400</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1.639"/>
    </inkml:context>
    <inkml:brush xml:id="br0">
      <inkml:brushProperty name="width" value="0.025" units="cm"/>
      <inkml:brushProperty name="height" value="0.025" units="cm"/>
    </inkml:brush>
  </inkml:definitions>
  <inkml:trace contextRef="#ctx0" brushRef="#br0">371 67 14862,'0'0'3107,"3"-9"-5,8-25-156,-11 33-2837,1 0-1,-1 1 1,0-1-1,0 0 0,1 1 1,-1-1-1,0 0 1,0 1-1,0-1 0,0 0 1,0 0-1,0 1 1,0-1-1,0 0 0,-1 1 1,1-1-1,0 0 1,0 1-1,0-1 1,-1 0-1,1 1 0,0-1 1,-1 1-1,1-1 1,-1 0-1,1 1 0,-1-1 1,1 1-1,-1-1 1,1 1-1,-1 0 0,1-1 1,-1 1-1,1-1 1,-1 1-1,0 0 0,1 0 1,-1-1-1,0 1 1,1 0-1,-1 0 0,0 0 1,1 0-1,-1-1 1,-1 1-1,-32 3 175,29-2-97,-7 2-103,-1 0 1,0 2-1,1-1 0,0 2 0,0-1 1,-22 16-1,26-16 0,0 0 1,1 1-1,0 0 0,-1 0 1,2 1-1,-1-1 1,1 2-1,0-1 0,1 1 1,-8 13-1,12-19-79,0 1-1,-1-1 0,2 1 1,-1-1-1,0 1 0,0-1 1,1 1-1,0-1 0,-1 1 0,1 0 1,0-1-1,0 1 0,0 0 1,1-1-1,-1 1 0,1-1 1,-1 1-1,1 0 0,0-1 1,0 0-1,0 1 0,0-1 1,0 1-1,1-1 0,-1 0 0,1 0 1,0 0-1,2 3 0,5 1 18,-1 0 0,1 0-1,0-1 1,1 0 0,-1 0-1,11 2 1,-10-3-38,1 1 0,-1-1-1,0 2 1,11 7 0,-20-12 5,0 0 1,1 0-1,-1 0 1,0 0-1,0 0 0,0 0 1,0 0-1,0 1 0,0-1 1,0 0-1,0 1 0,0-1 1,-1 0-1,1 1 1,-1-1-1,1 1 0,-1-1 1,1 1-1,-1 0 0,0-1 1,0 1-1,0-1 0,0 1 1,0-1-1,0 1 0,0 2 1,-2-1 8,1 0 0,-1 0 0,1 0 0,-1 0 0,0-1 1,0 1-1,0 0 0,-1-1 0,1 0 0,0 0 0,-1 1 0,-3 1 0,-8 5 135,-1 0 0,0-1 0,-28 10 0,21-9 77,-1-2 0,1 0 0,-1-1 0,-1-2 0,1 0 0,-28 0 0,103-36-6503,-8 11-1014,7-6-5419</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2.152"/>
    </inkml:context>
    <inkml:brush xml:id="br0">
      <inkml:brushProperty name="width" value="0.025" units="cm"/>
      <inkml:brushProperty name="height" value="0.025" units="cm"/>
    </inkml:brush>
  </inkml:definitions>
  <inkml:trace contextRef="#ctx0" brushRef="#br0">194 1 18674,'-11'4'3432,"-8"4"-2314,0 1-1,1 0 1,-1 1 0,-18 15-1,31-21-990,1 0-1,0 0 0,0 1 1,0-1-1,0 1 0,1 0 1,0 0-1,0 1 0,0-1 0,1 1 1,-1 0-1,2 0 0,-1 0 1,0 0-1,1 1 0,0-1 1,1 1-1,0-1 0,-1 8 1,2-12-125,0-1 0,0 1 0,0-1 0,0 1 0,1-1 0,-1 0 0,0 1 0,1-1 0,-1 1 0,1-1 0,0 0 0,-1 1 0,1-1 0,0 0 0,0 0 0,0 0 0,0 1 0,0-1 0,0 0 0,0 0 0,0 0 0,2 1 0,0-1 16,1 1 0,-1-1 0,0 0-1,0 0 1,1 0 0,-1 0 0,1 0 0,-1-1 0,6 1-1,0-1 35,-1 0 0,1-1 0,-1 0 0,1 0 0,-1-1 0,1 0 0,12-5 0,-10 1-6,0 0 0,-1 0 1,1-1-1,-2 0 0,1-1 0,-1 0 0,0-1 0,-1 1 0,0-2 1,0 1-1,-1-1 0,0 0 0,10-23 0,-50 99 728,27-57-739,0 0 0,1 0 1,0 1-1,0 0 1,1 0-1,0 0 0,1 0 1,1 1-1,-1-1 0,1 1 1,1 0-1,0 17 0,1-27-34,0 0 0,1 1 0,-1-1 0,1 0 0,-1 1 0,1-1 0,0 0 0,0 0 0,-1 0 0,1 1 0,0-1 0,0 0 0,0 0 0,0 0 0,0 0 0,0 0 0,1-1 0,-1 1 0,0 0 0,0-1 0,1 1 0,-1 0 0,0-1 0,0 1 0,1-1 0,-1 0 0,1 0 0,-1 1 0,0-1 0,1 0 0,-1 0 0,1 0 0,1-1 0,4 1-2,1 0-1,-1-1 1,1 0 0,0 0 0,8-3 0,-2-1 1,-1-1 0,1 0 0,-1-1 0,0 0 0,-1-1 0,1-1 0,-2 0 0,17-16 0,-10 7 0,0-1 0,-2 0 0,0-2 0,14-24 0,-27 40 0,-7 9 0,-16 24 0,-26 43 0,41-62 0,1-3 0,1-1 0,0 1 0,0 0 0,0 0 0,1 0 0,-1 0 0,2 1 0,-1-1 0,1 1 0,0-1 0,0 1 0,0 9 0,1-15-99,0-1-1,1 1 1,-1 0 0,0-1-1,1 1 1,-1-1 0,0 1-1,1-1 1,-1 1 0,0-1-1,1 1 1,-1-1 0,1 1-1,-1-1 1,1 1 0,-1-1-1,1 0 1,-1 1 0,1-1-1,0 0 1,-1 0 0,1 1-1,-1-1 1,1 0 0,0 0-1,-1 0 1,1 0 0,-1 0-1,1 0 1,0 0 0,-1 0-1,1 0 1,0 0 0,-1 0-1,1 0 1,0 0 0,-1 0-1,1-1 1,-1 1 0,1 0-1,0-1 1,1 1-491,-1-1 0,1 0 0,0 1 0,-1-1 0,1 0 0,-1 0 0,0 0 0,1 0 0,-1 0-1,0 0 1,1 0 0,-1 0 0,0 0 0,0-1 0,2-2 0,2-15-12062</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2.525"/>
    </inkml:context>
    <inkml:brush xml:id="br0">
      <inkml:brushProperty name="width" value="0.025" units="cm"/>
      <inkml:brushProperty name="height" value="0.025" units="cm"/>
    </inkml:brush>
  </inkml:definitions>
  <inkml:trace contextRef="#ctx0" brushRef="#br0">0 1 14606,'0'0'14574,"66"11"-15631,-43-3-1890,-2 2-1345,0-1-545,1-1-1024,-6 0-2115</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2.867"/>
    </inkml:context>
    <inkml:brush xml:id="br0">
      <inkml:brushProperty name="width" value="0.025" units="cm"/>
      <inkml:brushProperty name="height" value="0.025" units="cm"/>
    </inkml:brush>
  </inkml:definitions>
  <inkml:trace contextRef="#ctx0" brushRef="#br0">119 1 6502,'0'0'12743,"-6"8"-10202,-76 80 3972,80-87-6479,0 1 1,1 0 0,-1 0-1,1 0 1,0 0 0,-1 0-1,1 0 1,0 0 0,0 0-1,0 0 1,0 0 0,0 3-1,1-4-64,0 0-1,0-1 1,0 1 0,0 0-1,0 0 1,0 0-1,1-1 1,-1 1 0,0 0-1,0 0 1,1-1-1,-1 1 1,0 0-1,1 0 1,-1-1 0,1 1-1,-1 0 1,1-1-1,-1 1 1,1-1 0,-1 1-1,1-1 1,1 2-1,4 1-356,0 0-1,1-1 0,-1 0 0,1 0 1,0 0-1,12 1 0,29 11-403,-46-13 816,0 0-1,0 0 1,0 0 0,0 1-1,0-1 1,0 1 0,-1-1 0,1 1-1,0 0 1,-1-1 0,1 1-1,-1 0 1,0 0 0,0 0 0,0 0-1,0 0 1,0 0 0,0 1-1,0-1 1,-1 0 0,1 0 0,-1 1-1,0-1 1,1 0 0,-1 1 0,0-1-1,0 0 1,-1 1 0,1-1-1,0 0 1,-1 0 0,0 1 0,1-1-1,-1 0 1,0 0 0,0 0-1,0 0 1,-2 4 0,-2 0 454,1 0-1,-1 1 1,0-2 0,0 1-1,-1 0 1,0-1 0,0 0 0,0-1-1,-1 1 1,-8 4 0,8-6-254,1 0-1,-1-1 1,0 0 0,0 0 0,0 0 0,0-1-1,0 0 1,-11 1 0,17-3-311,1 1 0,-1 0 1,1 0-1,0-1 0,-1 1 0,1 0 0,-1-1 1,1 1-1,-1 0 0,1-1 0,0 1 0,-1-1 1,1 1-1,0-1 0,0 1 0,-1-1 0,1 1 1,0-1-1,0 1 0,0-1 0,-1 1 0,1-1 1,0 1-1,0-1 0,0 1 0,0-1 0,0 1 1,0-1-1,0 1 0,0-1 0,0 0 0,0 1 1,1-1-1,-1 1 0,0-1 0,0 1 0,0-1 1,1 1-1,-1-1 0,0 1 0,1 0 0,-1-1 1,0 1-1,1-1 0,13-25-6938,6 4-1096,3 0-5642</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3.223"/>
    </inkml:context>
    <inkml:brush xml:id="br0">
      <inkml:brushProperty name="width" value="0.025" units="cm"/>
      <inkml:brushProperty name="height" value="0.025" units="cm"/>
    </inkml:brush>
  </inkml:definitions>
  <inkml:trace contextRef="#ctx0" brushRef="#br0">155 0 18321,'0'0'8024,"-10"4"-7223,-2 0-570,0 1 1,1 0-1,-1 0 0,2 2 1,-21 13-1,27-17-116,-1 1-1,1-1 0,0 1 1,0 0-1,0 0 0,1 0 0,-1 1 1,1-1-1,0 1 0,0 0 1,1 0-1,-1 0 0,1 0 1,0 0-1,0 1 0,1-1 1,0 1-1,-1 8 0,2-13-104,0-1-1,1 1 0,-1-1 0,0 1 1,1-1-1,-1 1 0,0-1 0,1 1 1,-1-1-1,1 1 0,-1-1 0,1 1 0,0-1 1,-1 0-1,1 1 0,-1-1 0,1 0 1,0 0-1,-1 1 0,1-1 0,-1 0 1,1 0-1,0 0 0,-1 0 0,1 0 1,0 0-1,-1 0 0,1 0 0,1 0 1,27 0 232,-21 0-158,0-1-68,-1 1 1,0-1 0,1-1-1,-1 0 1,0 0 0,0 0-1,0-1 1,7-3 0,-10 4 10,0-1 0,0 1 1,0 0-1,0-1 1,0 0-1,0 0 0,-1 0 1,1-1-1,-1 1 1,0-1-1,0 0 1,0 1-1,3-9 0,2 12-795</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4.016"/>
    </inkml:context>
    <inkml:brush xml:id="br0">
      <inkml:brushProperty name="width" value="0.025" units="cm"/>
      <inkml:brushProperty name="height" value="0.025" units="cm"/>
    </inkml:brush>
  </inkml:definitions>
  <inkml:trace contextRef="#ctx0" brushRef="#br0">26 0 15791,'3'8'8301,"-4"28"-5028,-12 4-1074,10-35-2001,1 1-1,0 0 1,0 0-1,0 0 1,1 1-1,0-1 1,0 0-1,0 0 1,1 8-1,1-13-180,-1 0-1,1-1 1,-1 1-1,1-1 0,-1 1 1,1 0-1,-1-1 1,1 0-1,0 1 1,-1-1-1,1 1 1,0-1-1,-1 0 1,1 1-1,0-1 1,0 0-1,-1 0 0,1 0 1,0 1-1,0-1 1,0 0-1,-1 0 1,1 0-1,0 0 1,0 0-1,-1 0 1,1-1-1,0 1 1,0 0-1,0 0 1,0-1-1,28-6 391,-16 0-352,1 0 0,-1-1 0,18-14-1,-22 15-44,1 0-1,-1 1 0,1 0 1,0 0-1,0 1 0,1 0 1,19-5-1,-30 10-11,1 0-1,-1 0 1,1 0 0,-1 0 0,0 0-1,1 0 1,-1 0 0,1 0 0,-1 0-1,1 0 1,-1 0 0,0 0 0,1 1-1,-1-1 1,1 0 0,-1 0 0,0 0-1,1 1 1,-1-1 0,0 0-1,1 0 1,-1 1 0,0-1 0,1 0-1,-1 1 1,0-1 0,1 0 0,-1 1-1,0-1 1,0 0 0,0 1 0,1-1-1,-1 1 1,0-1 0,0 0-1,0 1 1,0 0 0,0 24-184,-12 22-54,9-41 239,-1 5-20,0-1 0,1 1-1,0-1 1,0 1 0,-1 21-1,4-32-64,0 0 0,1 1 0,-1-1 0,0 1 0,1-1 0,-1 0 0,1 0 0,-1 1 0,0-1 0,1 0 0,-1 0 0,1 1 0,-1-1 0,1 0 0,-1 0 0,1 0 0,-1 0 0,1 0 0,-1 0 0,1 0 0,-1 0 0,1 0 0,-1 0 0,1 0 0,-1 0 0,1 0 0,-1 0 0,1 0 0,-1 0 0,1-1 0,-1 1 0,1 0 0,-1 0 0,1-1 0,20-7-2295,-15 3 730,0-1 1,0 0-1,0 0 1,0 0 0,5-9-1,-7 10-57,20-27-11622</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5.105"/>
    </inkml:context>
    <inkml:brush xml:id="br0">
      <inkml:brushProperty name="width" value="0.025" units="cm"/>
      <inkml:brushProperty name="height" value="0.025" units="cm"/>
    </inkml:brush>
  </inkml:definitions>
  <inkml:trace contextRef="#ctx0" brushRef="#br0">89 326 13068,'0'0'2600,"-8"9"-571,-4 4-1210,-31 36 2537,40-44-3190,1-1 0,-1 0 0,1 1-1,-1 0 1,1 0 0,0-1 0,1 1 0,-1 0 0,1 0 0,0 0 0,0 9 0,0 18 124,0-20-42,0 1 1,1-1-1,1 0 0,2 17 1,-3-28-229,1 0-1,-1 1 1,1-1 0,-1 0 0,1 0 0,0 0 0,-1 0 0,1 0 0,0 0-1,0 0 1,-1 0 0,1-1 0,0 1 0,0 0 0,0 0 0,0-1 0,0 1-1,0 0 1,0-1 0,0 1 0,1-1 0,-1 0 0,0 1 0,0-1 0,0 0-1,1 0 1,-1 1 0,0-1 0,0 0 0,0 0 0,1-1 0,-1 1 0,0 0-1,0 0 1,0 0 0,2-1 0,2-1 68,0 1 1,0-1-1,-1 1 0,1-1 0,-1-1 1,1 1-1,6-5 0,14-15 211,0-1 0,-2-1 0,-1-2 0,0 0 0,-2-1 0,-2 0 0,0-2 0,-2 0 0,21-50 0,-37 78 453,-24 26-261,18-19-447,0 1-1,1 0 1,0 1 0,0-1-1,0 1 1,1 0-1,0 0 1,0 0-1,1 0 1,0 1-1,1 0 1,-2 12-1,2-9-9,-1-1 0,0 0-1,-8 19 1,7-22-16,1 1 0,0 0 0,0-1 1,1 1-1,0 1 0,-1 16 0,3-26 14,5 0-7,-1-1-1,1 0 1,-1 0 0,1 0 0,-1 0-1,0-1 1,0 0 0,1 0 0,-1 0 0,-1 0-1,1-1 1,0 1 0,0-1 0,3-4-1,48-52 86,-36 36-95,291-367 119,-306 384-111,10-19 98,-17 18-75,-13 6-28,10 3-18,-1 0 0,1 0 0,0 1 0,0 0 0,1 0 0,-1 0 0,1 1 0,-1 0 0,1 0 0,-5 5 0,-47 51 0,47-49 0,-3 4 0,1 1 0,0 0 0,1 1 0,1 0 0,1 1 0,0-1 0,-8 28 0,15-38 0,0-1 0,1 0 0,0 0 0,0 1 0,0-1 0,1 1 0,0-1 0,0 1 0,1-1 0,0 0 0,3 11 0,-2-12 0,-1-1 0,2 1 0,-1-1 0,0 0 0,1 0 0,0 0 0,0-1 0,0 1 0,0-1 0,1 1 0,-1-1 0,1 0 0,0-1 0,0 1 0,0 0 0,0-1 0,8 3 0,-5-2 0,0-1 0,0 0 0,0-1 0,0 0 0,0 0 0,0 0 0,0-1 0,0 0 0,0 0 0,0-1 0,1 0 0,-1 0 0,0-1 0,-1 1 0,1-2 0,0 1 0,0-1 0,-1 0 0,0 0 0,8-5 0,12-10 0,-1 0 0,0-1 0,27-30 0,-33 31 0,-12 12 0,-5 5 0,1-1 0,-1 0 0,0 0 0,0 0 0,0 0 0,0 0 0,0 0 0,0-1 0,-1 1 0,1-1 0,-1 1 0,0-1 0,1 0 0,-1 1 0,0-1 0,0-4 0,-1 6 0,-1 0 0,1 1 0,-1-1 0,0 1 0,0-1 0,1 1 0,-1 0 0,0-1 0,0 1 0,1 0 0,-1-1 0,0 1 0,0 0 0,0 0 0,0 0 0,1 0 0,-1 0 0,0 0 0,0 0 0,0 0 0,0 0 0,0 0 0,1 0 0,-1 0 0,0 1 0,0-1 0,0 0 0,1 1 0,-2 0 0,-27 7 0,19-2 0,1-1 0,0 1 0,0 1 0,1-1 0,0 2 0,0-1 0,-7 9 0,12-12 0,0 0 0,0 0 0,0 0 0,0 1 0,1-1 0,0 1 0,0-1 0,0 1 0,1 0 0,-1 0 0,1-1 0,0 1 0,0 0 0,1 0 0,0 0 0,-1 0 0,2 7 0,0-10-98,0 1 0,0-1-1,0 1 1,0-1 0,0 0 0,1 0-1,-1 1 1,1-1 0,-1 0 0,1 0-1,0 0 1,0 0 0,0-1 0,0 1 0,0-1-1,0 1 1,1-1 0,-1 1 0,0-1-1,1 0 1,-1 0 0,1 0 0,-1-1-1,1 1 1,0-1 0,3 1 0,10 2-1755,0-1 0,0-1 1,16-1-1,-26 0 908,25 0-11653</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6.130"/>
    </inkml:context>
    <inkml:brush xml:id="br0">
      <inkml:brushProperty name="width" value="0.025" units="cm"/>
      <inkml:brushProperty name="height" value="0.025" units="cm"/>
    </inkml:brush>
  </inkml:definitions>
  <inkml:trace contextRef="#ctx0" brushRef="#br0">49 62 18481,'1'-1'250,"0"1"-1,-1-1 1,1 1-1,0-1 0,0 1 1,-1 0-1,1-1 1,0 1-1,0 0 0,-1-1 1,1 1-1,0 0 0,0 0 1,0 0-1,0 0 1,0 0-1,-1 0 0,1 0 1,0 0-1,0 0 0,0 0 1,0 0-1,-1 0 1,1 1-1,0-1 0,0 0 1,0 1-1,-1-1 0,1 1 1,1 0-1,-1 0-61,0 1-1,0 0 0,0-1 0,0 1 1,-1 0-1,1 0 0,0 0 1,-1-1-1,0 1 0,1 0 1,-1 0-1,0 0 0,0 2 0,0 8-24,0 1-1,-2-1 1,-3 19-1,-3-1-68,-2 1 1,-15 29-1,-7 24 1347,39-107-1285,7-17 195,-2-1-1,-1-1 1,9-80 0,-19 87-351,-2 57 0,1-14 0,0-1 0,0-1 0,0 1 0,1 0 0,0 0 0,0 0 0,2 8 0,-2-13 0,0 0 0,0 0 0,0-1 0,0 1 0,1 0 0,-1 0 0,0 0 0,1-1 0,-1 1 0,1-1 0,0 1 0,-1-1 0,1 0 0,0 0 0,0 0 0,0 0 0,0 0 0,0 0 0,0 0 0,0 0 0,0-1 0,0 1 0,0-1 0,4 1 0,2-1 0,0 1 0,1-1 0,-1-1 0,0 1 0,1-2 0,-1 1 0,0-1 0,0 0 0,0-1 0,0 1 0,0-2 0,-1 1 0,1-1 0,-1 0 0,0-1 0,0 0 0,6-5 0,-2 0 0,0 0 0,-1-1 0,0 0 0,0 0 0,-2-1 0,1 0 0,-1-1 0,11-25 0,-75 129 0,46-71 0,0 0 0,1 1 0,2-1 0,0 2 0,1-1 0,1 1 0,-4 40 0,9-61 0,0 1 0,0-1 0,0 0 0,0 0 0,0 0 0,1 0 0,-1 1 0,0-1 0,1 0 0,-1 0 0,1 0 0,-1 0 0,1 0 0,0 0 0,-1 0 0,1 0 0,0 0 0,0 0 0,-1 0 0,1-1 0,0 1 0,0 0 0,0 0 0,0-1 0,0 1 0,0-1 0,0 1 0,1-1 0,-1 1 0,0-1 0,0 0 0,0 0 0,0 1 0,1-1 0,-1 0 0,0 0 0,0 0 0,0 0 0,1 0 0,-1 0 0,0-1 0,0 1 0,0 0 0,0-1 0,0 1 0,1-1 0,0 0 0,5-1 0,1 0 0,-1-1 0,0 0 0,0 0 0,0-1 0,7-5 0,0-2 0,0 0 0,0-1 0,-1-1 0,-1 0 0,0 0 0,-1-2 0,0 1 0,16-31 0,-37 67 0,3-7 0,0 1 0,0-1 0,2 1 0,0 0 0,0 1 0,2-1 0,0 1 0,1-1 0,0 20 0,2-35 0,1 0 0,-1 1 0,1-1 0,-1 0 0,1 0 0,0 0 0,-1 0 0,1 0 0,0 0 0,0 0 0,-1 0 0,1 0 0,0-1 0,0 1 0,0 0 0,0 0 0,0-1 0,1 1 0,-1-1 0,0 1 0,0-1 0,0 1 0,0-1 0,1 0 0,-1 0 0,0 1 0,0-1 0,0 0 0,1 0 0,-1 0 0,0 0 0,0-1 0,1 1 0,0 0 0,5-1 0,-1 0 0,0 0 0,0 0 0,0-1 0,0 1 0,5-4 0,1-1 0,0-2 0,-1 1 0,0-1 0,-1-1 0,0 0 0,0 0 0,-1-1 0,0 0 0,0-1 0,-1 0 0,-1 0 0,0-1 0,-1 0 0,0 0 0,6-18 0,-36 64 0,0 25 0,22-55 0,1 0 0,0 1 0,0-1 0,0 1 0,1-1 0,-1 0 0,1 1 0,0-1 0,0 1 0,1-1 0,-1 1 0,3 5 0,-2-9-117,-1 0 0,1 0 0,0 0-1,0 0 1,0 0 0,0 0 0,1 0 0,-1 0 0,0-1-1,0 1 1,0-1 0,1 1 0,-1-1 0,0 1 0,0-1 0,1 0-1,-1 1 1,0-1 0,1 0 0,-1 0 0,1 0 0,-1 0-1,0 0 1,1 0 0,-1-1 0,0 1 0,1 0 0,-1-1 0,0 1-1,0-1 1,2 0 0,42-19-7692,-12-5-1709</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6.486"/>
    </inkml:context>
    <inkml:brush xml:id="br0">
      <inkml:brushProperty name="width" value="0.025" units="cm"/>
      <inkml:brushProperty name="height" value="0.025" units="cm"/>
    </inkml:brush>
  </inkml:definitions>
  <inkml:trace contextRef="#ctx0" brushRef="#br0">146 0 20179,'0'0'3593,"-10"2"-657,-2 1-2176,0 0 0,0 1 0,1 0 0,-22 11 0,29-13-690,1 0 0,-1 0 1,1 0-1,-1 0 1,1 1-1,0-1 0,0 1 1,0 0-1,0 0 0,1 0 1,-1 0-1,1 1 1,0-1-1,0 1 0,0-1 1,0 1-1,0 0 0,1-1 1,0 1-1,0 0 1,0 0-1,-1 6 0,3-9-74,-1 0 0,1 0 0,0 0 0,-1 0 0,1 0 0,0 0 0,-1-1 0,1 1-1,0 0 1,0 0 0,0-1 0,0 1 0,-1-1 0,1 1 0,0-1 0,0 1 0,0-1-1,0 1 1,0-1 0,1 0 0,-1 0 0,0 1 0,0-1 0,0 0 0,0 0 0,0 0 0,0 0-1,2-1 1,43 1-427,-35 0 4,31-2-777,-28 1 1095,1 0 0,0 1-1,0 1 1,19 3-1,-32-4 142,-1 1 0,0-1-1,0 0 1,1 1 0,-1-1-1,0 1 1,0 0 0,0-1-1,0 1 1,0 0 0,0 0-1,0-1 1,0 1 0,0 0-1,0 0 1,0 0 0,0 0-1,-1 0 1,1 0 0,0 1-1,-1-1 1,1 0 0,-1 0-1,1 0 1,-1 1 0,0-1-1,1 0 1,-1 0 0,0 1-1,0-1 1,0 0 0,0 1-1,0-1 1,0 0 0,0 0-1,-1 1 1,1-1 0,0 0-1,-1 0 1,1 1 0,-1-1-1,1 0 1,-1 0 0,0 0-1,1 0 1,-3 2 0,0 4 223,-1 0 1,0-1 0,-1 0-1,0 0 1,0 0 0,-9 8-1,-44 24-141,54-36-116,1 0 1,-1 0-1,0-1 1,0 1-1,0-1 1,0 0-1,0 0 1,0-1-1,-1 1 1,1-1-1,0 0 1,0 0-1,0 0 1,-6-1-1,8 0-62,1 0 0,-1 0 0,1 0 0,-1 0 0,1 0 0,-1-1 0,1 1 0,0 0 0,0-1 0,0 1 0,0-1 0,0 1 0,0-1 0,0 1 0,0-1 0,1 0 0,-1 1 0,1-1 0,-1 0 0,1 0 0,0 1 0,-1-1 0,1 0 0,0 0 0,0-2 0,2-53-4128,-2 48 3135,8-36-5627,10-2-1596</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3:37.154"/>
    </inkml:context>
    <inkml:brush xml:id="br0">
      <inkml:brushProperty name="width" value="0.025" units="cm"/>
      <inkml:brushProperty name="height" value="0.025" units="cm"/>
    </inkml:brush>
  </inkml:definitions>
  <inkml:trace contextRef="#ctx0" brushRef="#br0">60 0 14253,'0'0'8462,"1"10"-5948,0 8-1872,-1 0 1,-2 0-1,0 1 0,0-1 1,-2 0-1,0 0 0,-11 26 0,6-15 158,1 1 0,-5 43 0,12-62-800,0 0 0,1 0 0,0-1 0,3 16 0,-3-25 0,0 1 0,0-1 0,1 0 0,-1 0 0,0 0 0,1 0 0,-1 0 0,1 0 0,-1 0 0,1 1 0,0-2 0,-1 1 0,1 0 0,0 0 0,0 0 0,0 0 0,0 0 0,0 0 0,0-1 0,1 2 0,0-2 0,-1 0 0,1 0 0,-1 0 0,1 0 0,0 0 0,-1 0 0,1-1 0,-1 1 0,1-1 0,-1 1 0,1-1 0,-1 1 0,0-1 0,1 0 0,-1 0 0,0 1 0,1-1 0,-1 0 0,0 0 0,0-1 0,1 0 0,3-2 0,-1-1 0,0 0 0,0 0 0,0 0 0,-1-1 0,1 1 0,-1-1 0,-1 0 0,1 0 0,-1 0 0,0 0 0,2-10 0,-2 4 0,0 0 0,-1 0 0,0-1 0,-1 1 0,-2-21 0,2 33 0,0-1 0,0 1 0,0-1 0,1 1 0,-1-1 0,0 1 0,0-1 0,0 1 0,-1-1 0,1 1 0,0-1 0,0 1 0,0-1 0,0 1 0,0 0 0,0-1 0,-1 1 0,1-1 0,0 1 0,0-1 0,-1 1 0,1 0 0,0-1 0,-1 1 0,1 0 0,0-1 0,-1 1 0,1 0 0,0-1 0,-1 1 0,1 0 0,-1 0 0,1 0 0,-1-1 0,1 1 0,0 0 0,-1 0 0,1 0 0,-1 0 0,1 0 0,-1 0 0,1 0 0,-1 0 0,1 0 0,-1 0 0,1 0 0,-1 0 0,1 0 0,-1 0 0,1 0 0,0 1 0,-1-1 0,1 0 0,-1 0 0,1 0 0,-1 1 0,0-1 0,0 2 0,-1-1 0,1 0 0,0 0 0,-1 1 0,1-1 0,0 1 0,0-1 0,0 1 0,0 0 0,0-1 0,0 1 0,1 0 0,-1-1 0,0 3 0,0-1 0,1 0 0,0-1 0,-1 1 0,1 0 0,0-1 0,1 1 0,-1 0 0,0-1 0,1 1 0,0 0 0,-1-1 0,1 1 0,0-1 0,0 1 0,0-1 0,1 1 0,-1-1 0,1 0 0,-1 0 0,1 0 0,0 0 0,0 0 0,2 2 0,0-1 0,0 0 0,1-1 0,-1 0 0,1 1 0,-1-2 0,1 1 0,0 0 0,-1-1 0,1 0 0,0 0 0,0 0 0,6-1 0,-5 1 0,1-1 0,-1 0 0,1 0 0,0-1 0,-1 0 0,0 0 0,1 0 0,-1-1 0,0 0 0,1 0 0,-1 0 0,0-1 0,-1 0 0,1 0 0,0-1 0,-1 0 0,0 0 0,0 0 0,0 0 0,6-8 0,-7-4 0,-15 16 0,-19 17 0,26-12 0,0 0 0,0 1 0,0-1 0,1 1 0,0 0 0,0 0 0,1 0 0,-1 1 0,1-1 0,0 0 0,1 1 0,0-1 0,0 1 0,0 0 0,1-1 0,0 1 0,0 0 0,2 9 0,-1-15 0,0 1 0,0 0 0,0-1 0,0 1 0,1-1 0,-1 1 0,0-1 0,1 0 0,-1 1 0,1-1 0,-1 0 0,1 0 0,0 0 0,-1 0 0,1 0 0,0-1 0,0 1 0,0 0 0,-1-1 0,1 1 0,0-1 0,0 0 0,0 0 0,0 1 0,0-1 0,0-1 0,0 1 0,3-1 0,2 1 0,0 0 0,1-1 0,-1 0 0,0-1 0,0 1 0,10-5 0,-15 5 0,5-2 0,0 0 0,-1 0 0,0-1 0,0 0 0,0 0 0,7-7 0,-11 10 0,-1-1 0,0 1 0,0-1 0,0 0 0,0 1 0,0-1 0,0 0 0,-1 0 0,1 0 0,-1 0 0,1 1 0,-1-1 0,1 0 0,-1 0 0,0 0 0,0 0 0,0 0 0,0 0 0,-1 0 0,1 0 0,0 0 0,-1 1 0,1-1 0,-1 0 0,0 0 0,1 0 0,-1 1 0,-2-4 0,-4-8 0,0-1 0,1 0 0,0-1 0,1 1 0,1-1 0,0 0 0,-2-21 0,7 36 0,-1-1 0,0 0 0,0 0 0,1 1 0,-1-1 0,1 0 0,-1 0 0,1 1 0,-1-1 0,1 0 0,-1 1 0,1-1 0,-1 1 0,1-1 0,0 1 0,-1-1 0,1 1 0,0-1 0,-1 1 0,1 0 0,0-1 0,0 1 0,0 0 0,-1 0 0,1 0 0,0-1 0,0 1 0,0 0 0,-1 0 0,1 0 0,1 0 0,34 0 0,-27 0 0,3 1 38,0-1-604,0 0 0,0-1 0,0 0 0,15-4 0,-1-4-7757</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45.850"/>
    </inkml:context>
    <inkml:brush xml:id="br0">
      <inkml:brushProperty name="width" value="0.025" units="cm"/>
      <inkml:brushProperty name="height" value="0.025" units="cm"/>
    </inkml:brush>
  </inkml:definitions>
  <inkml:trace contextRef="#ctx0" brushRef="#br0">1 36 5509,'0'0'5541,"8"-6"-4729,-3 2-690,-1 1-31,0 0 1,0 1-1,0-1 1,0 1 0,1 0-1,-1 0 1,1 0-1,0 0 1,0 1-1,-1 0 1,1 0 0,0 0-1,8 0 1,406 24 4307,-6 0-3711,127-37 435,-21 0-84,-348 14-930,0 8-1,0 7 0,204 44 0,-330-48-178,51 11 436,163 18 0,-231-38-109,0-1-1,0-1 1,-1-1 0,1-2 0,0 0-1,-1-2 1,1-1 0,-1-2-1,-1 0 1,43-21 0,-66 29-159,0-1 0,0-1 0,-1 1 1,1 0-1,0-1 0,-1 1 0,1-1 1,-1 0-1,0 0 0,1 0 0,-1 0 0,0 0 1,0-1-1,0 1 0,-1-1 0,1 1 1,0-1-1,-1 0 0,0 1 0,0-1 1,0 0-1,0 0 0,0 0 0,1-5 0,-25 7-4881,6-7-1970,-2-10-6678</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47.336"/>
    </inkml:context>
    <inkml:brush xml:id="br0">
      <inkml:brushProperty name="width" value="0.025" units="cm"/>
      <inkml:brushProperty name="height" value="0.025" units="cm"/>
    </inkml:brush>
  </inkml:definitions>
  <inkml:trace contextRef="#ctx0" brushRef="#br0">16 12 5381,'0'0'11622,"-5"-3"-11227,-5-4-182,13 5 19,28 9 233,6 1-115,406 33 1336,6-38-1475,-268-3-69,401 2 331,576-4 554,-809-9-42,138 1 331,-496 9-2306,0 0 1,0 0 0,0-1-1,0 0 1,-15-5 0,-17-12-6266</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49.585"/>
    </inkml:context>
    <inkml:brush xml:id="br0">
      <inkml:brushProperty name="width" value="0.025" units="cm"/>
      <inkml:brushProperty name="height" value="0.025" units="cm"/>
    </inkml:brush>
  </inkml:definitions>
  <inkml:trace contextRef="#ctx0" brushRef="#br0">0 421 9705,'0'0'96,"11"8"-80,10 5 66,1-1 0,-1-1 0,2-1 0,0 0 0,25 6-1,0-6 803,1-3-1,81 4 0,103-13 1345,-140-1-2007,473-33 1608,-2-32-1361,-531 63-491,1825-358 3413,-1796 347-3560,112-14 1,-69 25-8093,-59 5-3087</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50.971"/>
    </inkml:context>
    <inkml:brush xml:id="br0">
      <inkml:brushProperty name="width" value="0.025" units="cm"/>
      <inkml:brushProperty name="height" value="0.025" units="cm"/>
    </inkml:brush>
  </inkml:definitions>
  <inkml:trace contextRef="#ctx0" brushRef="#br0">97 82 5669,'-9'-3'379,"4"1"-274,-45-17 1377,48 18-1283,0 0 0,0 0-1,0 0 1,0-1 0,0 1 0,0-1 0,1 1 0,-1-1 0,0 1 0,1-1-1,-1 0 1,1 0 0,0 0 0,-1 0 0,1 0 0,0 0 0,0 0 0,0 0-1,1 0 1,-1 0 0,0-1 0,0-2 0,1 4 634,4 4-823,-1-1 0,1 0 0,0-1 0,0 1 1,0-1-1,-1 1 0,9 0 0,0 1 26,40 8 235,0-2-1,1-3 1,0-1-1,87-6 1,-65 1-177,322 2 216,1056-5 650,-1436 3-985,620-31 3072,-629 30-2959,-4 1-26,0 0 0,0-1-1,0 1 1,0-1 0,0 1 0,0-1 0,0-1-1,-1 1 1,1 0 0,0-1 0,-1 0 0,6-3-1,-10 5-30,0-1-1,1 0 0,-1 0 0,0 0 1,0 1-1,1-1 0,-1 1 1,0-1-1,0 0 0,0 1 0,0 0 1,0-1-1,0 1 0,0-1 1,0 1-1,0 0 0,0 0 0,0 0 1,0 0-1,0-1 0,0 1 0,0 1 1,0-1-1,-2 0 0,-31-3-7,-72 5-1486,37 6-3774,50-7 272</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53.259"/>
    </inkml:context>
    <inkml:brush xml:id="br0">
      <inkml:brushProperty name="width" value="0.025" units="cm"/>
      <inkml:brushProperty name="height" value="0.025" units="cm"/>
    </inkml:brush>
  </inkml:definitions>
  <inkml:trace contextRef="#ctx0" brushRef="#br0">298 1 5765,'0'0'-32,"-101"1"-128,38 13-673,-2 7-480,-4 3-641</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53.618"/>
    </inkml:context>
    <inkml:brush xml:id="br0">
      <inkml:brushProperty name="width" value="0.025" units="cm"/>
      <inkml:brushProperty name="height" value="0.025" units="cm"/>
    </inkml:brush>
  </inkml:definitions>
  <inkml:trace contextRef="#ctx0" brushRef="#br0">146 187 2274,'-14'3'1890,"7"-2"-1617,-31 4 2343,-49 2-1,124-17-1198,-16 3-1323,43-10 486,1 4 1,0 3 0,1 2 0,73 1 0,267 25-534,-73-1 76,349-39 983,0-39-401,-44 4-179,0 31 90,-360 32-139,-212-1-563,0 2 0,72 19-1,-113-22-2710,2-4-2733</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2:59.053"/>
    </inkml:context>
    <inkml:brush xml:id="br0">
      <inkml:brushProperty name="width" value="0.025" units="cm"/>
      <inkml:brushProperty name="height" value="0.025" units="cm"/>
    </inkml:brush>
  </inkml:definitions>
  <inkml:trace contextRef="#ctx0" brushRef="#br0">10 83 9161,'0'0'2466,"-3"-8"-1601,2 6-810,0 1 1,0-1-1,0 0 0,1 0 1,-1 0-1,1 0 1,-1 0-1,1 0 0,0 0 1,-1 0-1,1 0 1,0 0-1,0 0 1,1 0-1,-1-2 0,2 3 35,-1-1 0,1 1 0,0 0 0,-1-1 0,1 1 0,0 0 0,0 0 0,0 0 0,0 0 0,0 1 0,0-1 0,0 0 0,0 1 0,0-1 0,0 1 0,0 0 0,0 0 0,0 0 0,0 0 0,3 0 0,233-4 3392,122 28-2447,59 0-999,1010-76 2436,-1125 34-2701,-364 19-5153,27-2-570</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6:37.175"/>
    </inkml:context>
    <inkml:brush xml:id="br0">
      <inkml:brushProperty name="width" value="0.025" units="cm"/>
      <inkml:brushProperty name="height" value="0.025" units="cm"/>
    </inkml:brush>
  </inkml:definitions>
  <inkml:trace contextRef="#ctx0" brushRef="#br0">1 361 9001,'0'0'5578,"8"2"-4366,51 7-641,0-3 1,0-2-1,95-6 0,-35-1-400,920-7 1793,25-23 940,295-46-1201,566 57-411,-532-28-246,-1093 25 139,506-111 1,-805 136-1046,19-6-2143,-20 2-2611,-10-1-1433,-7-1-6183</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6:53.263"/>
    </inkml:context>
    <inkml:brush xml:id="br0">
      <inkml:brushProperty name="width" value="0.025" units="cm"/>
      <inkml:brushProperty name="height" value="0.025" units="cm"/>
    </inkml:brush>
  </inkml:definitions>
  <inkml:trace contextRef="#ctx0" brushRef="#br0">1 247 9865,'0'0'5376,"5"-9"-4762,-3 4-550,0 1-1,1 0 1,0 0-1,0 0 1,0 1-1,0-1 1,1 1 0,0-1-1,-1 1 1,1 0-1,0 1 1,1-1-1,-1 1 1,0 0 0,1 0-1,-1 0 1,1 0-1,-1 1 1,1 0 0,0 0-1,7-1 1,82-8 1146,162 3 0,-91 6-705,443-25-206,268-5-219,760-25 299,-281 11 2627,-1256 48-2916,0 5 1,170 36 0,-263-42-665,20 3 319,-27-5 163,1 0 0,0 0-1,0 0 1,-1-1 0,1 1 0,0 0-1,0 0 1,0 0 0,-1 0 0,1-1-1,0 1 1,0 0 0,0 0 0,-1 0-1,1-1 1,0 1 0,0 0-1,0 0 1,0-1 0,0 1 0,0 0-1,0 0 1,0-1 0,0 1 0,-1 0-1,1-1 1,0 1 0,0 0-1,0 0 1,0-1 0,1 1 0,-1 0-1,0 0 1,0-1 0,0 1 0,0 0-1,0 0 1,0-1 0,0 1-1,0 0 1,0 0 0,1-1 0,-1 1-1,0 0 1,0 0 0,0 0 0,1-1-1,-1 1 1,0 0 0,0 0-1,0 0 1,1 0 0,-1 0 0,0-1-1,0 1 1,1 0 0,-1 0 0,0 0-1,0 0 1,1 0 0,-1 0 0,0 0-1,0 0 1,1 0 0,-1 0-1,-22-24-6121</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6:54.490"/>
    </inkml:context>
    <inkml:brush xml:id="br0">
      <inkml:brushProperty name="width" value="0.025" units="cm"/>
      <inkml:brushProperty name="height" value="0.025" units="cm"/>
    </inkml:brush>
  </inkml:definitions>
  <inkml:trace contextRef="#ctx0" brushRef="#br0">63 43 6118,'-10'1'2397,"-21"3"-894,9 0 2899,59-3-1963,664-2 2955,931-11-3656,-1456 10-1057,1272 13 714,-1072 15-1214,-158-8-154,294-12 0,-508-6-24,85-9 82,-81 8-77,0-1 0,0 0 0,0 0 0,-1-1 0,1 0 0,0 0 0,-1-1 0,11-6 0,-18 10-18,1 0 0,-1 0 0,1-1 0,-1 1-1,0 0 1,1 0 0,-1-1 0,1 1 0,-1 0 0,0 0-1,1-1 1,-1 1 0,1-1 0,-1 1 0,0 0-1,0-1 1,1 1 0,-1-1 0,0 1 0,0 0 0,1-1-1,-1 1 1,0-1 0,0 1 0,0-1 0,0 1-1,0-1 1,0 1 0,0-1 0,0 1 0,0-1 0,0 1-1,0-1 1,0 1 0,0-1 0,0 1 0,0-1 0,-1 1-1,1-1 1,0 1 0,0-1 0,0 1 0,-1-1-1,1 1 1,0 0 0,-1-1 0,1 1 0,0 0 0,-1-1-1,1 1 1,-1 0 0,1-1 0,0 1 0,-1 0-1,1 0 1,-1-1 0,1 1 0,-1 0 0,1 0 0,-1 0-1,1 0 1,-1 0 0,0-1 0,-40-7-2072,31 6 1207,-39-9-3684,-4-5-2365</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03.304"/>
    </inkml:context>
    <inkml:brush xml:id="br0">
      <inkml:brushProperty name="width" value="0.025" units="cm"/>
      <inkml:brushProperty name="height" value="0.025" units="cm"/>
    </inkml:brush>
  </inkml:definitions>
  <inkml:trace contextRef="#ctx0" brushRef="#br0">0 108 5477,'0'0'7084,"8"-2"-5584,45-10-61,0 3-1,74-5 1,121 7 1178,-61 2-1750,542-5-176,-12 1 144,375 32-151,-57 49 319,-129-63-814,-546-11-52,1555-78 189,-1842 73-277,51-3 39,152-35-1,-282 52-256,-3 5-892,-1-1 1,-1 0-1,0-1 1,-20 15-1,2-13-4107</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08.631"/>
    </inkml:context>
    <inkml:brush xml:id="br0">
      <inkml:brushProperty name="width" value="0.025" units="cm"/>
      <inkml:brushProperty name="height" value="0.025" units="cm"/>
    </inkml:brush>
  </inkml:definitions>
  <inkml:trace contextRef="#ctx0" brushRef="#br0">146 67 10378,'-9'0'635,"-14"0"-253,-30 0 415,18 1 2722,33-1-3469,1 1 0,0-1 0,-1 1 0,1 0 1,-1-1-1,1 1 0,0 0 0,0 0 0,-1 0 0,1 0 0,0 0 1,0 0-1,0 0 0,0 1 0,0-1 0,0 0 0,1 1 0,-1-1 1,0 0-1,1 1 0,-1-1 0,1 1 0,-1-1 0,1 1 0,0-1 0,-1 1 1,1-1-1,0 1 0,0-1 0,0 1 0,0 0 0,0-1 0,1 1 1,-1-1-1,0 1 0,1-1 0,-1 1 0,1-1 0,0 0 0,-1 1 1,1-1-1,0 1 0,0-1 0,0 0 0,0 0 0,0 0 0,0 0 1,0 1-1,0-1 0,2 0 0,16 3 249,1-1 1,-1-1-1,1-1 0,0-1 0,31-3 1,-15 1 61,651-35 1432,-454 28-1902,743-21 2204,-701 24-1975,393 4 49,-586 5-39,133 22 1,-296-18-62,-507-36-227,150 2 130,32 17 57,-446 45 0,254 14-2,857-50-251,-114 3 202,616 9-182,23 1-139,-3-37 4,-372-6-1065,-493 26 1082,21-1 452,-663-25 242,220 10-7283,315 12 232</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11.849"/>
    </inkml:context>
    <inkml:brush xml:id="br0">
      <inkml:brushProperty name="width" value="0.025" units="cm"/>
      <inkml:brushProperty name="height" value="0.025" units="cm"/>
    </inkml:brush>
  </inkml:definitions>
  <inkml:trace contextRef="#ctx0" brushRef="#br0">0 102 8040,'0'0'3955,"11"-1"-3378,326-24 3108,-7 1-2678,579 6 600,-548 23-1303,17-7-69,398 4 684,-608 7-594,-102-3-264,0-3 0,1-3 0,-1-2 0,78-14 0,-143 16-85,-1 0 1,1 0 0,0 0 0,-1 0-1,1 0 1,0 0 0,-1 0 0,1 0 0,-1-1-1,1 1 1,0 0 0,-1 0 0,1-1 0,-1 1-1,1 0 1,0-1 0,-1 1 0,1-1 0,-1 1-1,1-1 1,-1 1 0,0 0 0,1-1 0,-1 0-1,1 0 1,-13-13-3826,-8-3-1767</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17.855"/>
    </inkml:context>
    <inkml:brush xml:id="br0">
      <inkml:brushProperty name="width" value="0.025" units="cm"/>
      <inkml:brushProperty name="height" value="0.025" units="cm"/>
    </inkml:brush>
  </inkml:definitions>
  <inkml:trace contextRef="#ctx0" brushRef="#br0">1 235 7623,'0'0'2242,"10"1"-1500,129-2 1687,243-34-1,-187 13-1402,197-21-414,465-36-396,-660 72-3,0 9 1,197 28-1,-381-29-211,191 20 26,-163-19 16,-1-2-1,1-1 0,40-8 0,-73 8-18,-2 0 158,0 1 0,0-1 0,0 0 0,0-1 0,0 1 0,0-1 0,0 0 0,-1-1 0,1 1 0,-1-1 0,8-5 0,-15 7-112,0 0 1,0 1-1,0-1 0,1 1 0,-1-1 1,0 1-1,0 0 0,0-1 1,0 1-1,0 0 0,0 0 1,-3 1-1,3-1-21,-435 37-661,249-15 42,-1264 55 179,1446-77 387,-118-5 40,110 4-66,0-1 1,0 0-1,1-2 1,-1 1 0,1-2-1,-20-8 1,34 13 27,-1 0-1,0 0 1,0 0-1,0 0 1,0 0 0,0 0-1,0 0 1,0-1 0,0 1-1,0 0 1,0 0 0,0 0-1,1 0 1,-1 0 0,0 0-1,0 0 1,0 0 0,0 0-1,0-1 1,0 1 0,0 0-1,0 0 1,0 0 0,0 0-1,0 0 1,0 0-1,0 0 1,0 0 0,0-1-1,0 1 1,0 0 0,0 0-1,0 0 1,0 0 0,0 0-1,0 0 1,0 0 0,0 0-1,0 0 1,-1-1 0,1 1-1,0 0 1,0 0 0,0 0-1,0 0 1,0 0-1,0 0 1,0 0 0,0 0-1,0 0 1,0 0 0,0 0-1,-1 0 1,1 0 0,0 0-1,0 0 1,0 0 0,0 0-1,0 0 1,0-1 0,0 1-1,0 0 1,-1 0 0,1 1-1,0-1 1,0 0-1,0 0 1,11-2-147,424-1-400,-171 5 386,-183-3 139,904-44-1641,-931 40 1525,-2-3 0,1-3 0,66-21 1,-113 30 139,-3 1 1,0 0-1,-1 1 1,1-1 0,0 0 0,0 0 0,-1 0 0,1-1 0,-1 1 0,1-1 0,-1 1 0,1-1 0,-1 0-1,0 0 1,0 0 0,0 0 0,0 0 0,0-1 0,2-3 0,-4 5-4,0 1 1,0-1-1,0 1 1,0-1-1,0 1 1,0 0-1,0-1 1,0 1-1,0-1 1,0 1-1,-1-1 1,1 1-1,0 0 1,0-1-1,-1 1 1,1-1-1,0 1 1,0 0-1,-1-1 1,1 1-1,0 0 1,-1-1-1,1 1 1,0 0-1,-1 0 1,1-1-1,-1 1 1,1 0-1,0 0 1,-1 0-1,1 0 1,-1-1-1,1 1 1,-1 0-1,1 0 1,-1 0-1,1 0 1,-1 0-1,-28-4-334,0 1-1,0 2 0,0 0 1,0 2-1,0 2 1,-31 5-1,37-5 45,-304 45-4229,137-24-812</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8.687"/>
    </inkml:context>
    <inkml:brush xml:id="br0">
      <inkml:brushProperty name="width" value="0.025" units="cm"/>
      <inkml:brushProperty name="height" value="0.025" units="cm"/>
    </inkml:brush>
  </inkml:definitions>
  <inkml:trace contextRef="#ctx0" brushRef="#br0">1 196 9161,'2'-10'2418,"0"2"-2202,0-1-1,1 1 1,0-1 0,1 1-1,0 0 1,0 0 0,1 1-1,0-1 1,0 1 0,1 0-1,0 1 1,0-1 0,0 1-1,10-7 1,-3 4 193,0 1 0,1 0 0,-1 1-1,1 1 1,1 0 0,-1 0 0,1 2 0,0 0 0,21-3 0,-29 6-290,-1 1-1,0 0 1,1 0 0,-1 0 0,0 1 0,1-1 0,-1 2 0,0-1 0,0 1-1,0 0 1,7 3 0,-9-3-122,0 0-1,-1 1 1,1-1 0,-1 1-1,0 0 1,0 0-1,0 0 1,0 0 0,0 1-1,-1-1 1,0 1-1,1-1 1,-1 1 0,0 0-1,-1 0 1,1 0-1,-1 0 1,1 5-1,1 5-3,-1 0 0,0 0-1,-1 0 1,-1 0 0,0 0-1,-1 0 1,0 0 0,-7 27-1,-5 7 95,-24 55-1,27-76-64,-18 45 18,-45 131 18,63-169-49,2 1 0,1 0-1,-5 69 1,11-100-38,1 1 0,0 0 1,0-1-1,0 1 0,0-1 0,1 1 0,-1-1 0,1 1 1,0-1-1,1 1 0,-1-1 0,1 0 0,0 0 1,0 0-1,0 0 0,1 0 0,-1 0 0,1 0 0,0-1 1,0 1-1,0-1 0,0 0 0,1 0 0,0 0 0,-1 0 1,1-1-1,0 0 0,0 1 0,0-1 0,0-1 0,1 1 1,-1-1-1,0 1 0,9 0 0,9 4-965,1 1 0,-2 2 0,36 17 1,-48-21 824,-1 1 1,1 0 0,-1 0-1,0 1 1,-1 0 0,0 1 0,0 0-1,0 0 1,-1 0 0,0 0-1,4 10 1,1 5 519,-1 0 0,-1 1 0,-1 0 0,9 49 0,6 107 1643,-11-67-1269,2-24 460,-4-23 790,3 70 0,-12-113-1391,-2 1 0,0-1 0,-2 0 1,0-1-1,-2 1 0,-13 41 0,-1-15-9,-2-1-1,-3-1 0,-30 47 0,36-66-521,-2-1 0,0-1 1,-2-1-1,-1-1 0,-49 40 0,49-50-94,22-14-1,1 0 0,0 0 0,0 0-1,-1 0 1,1 0 0,0 1 0,-1-1 0,1 0 0,0 0 0,-1 0 0,1 0 0,0 0 0,0-1 0,-1 1 0,1 0-1,0 0 1,-1 0 0,1 0 0,0 0 0,0 0 0,-1 0 0,1 0 0,0-1 0,-1 1 0,1 0 0,0 0 0,0 0-1,0-1 1,-1 1 0,1 0 0,0 0 0,0-1 0,0 1 0,0 0 0,-1 0 0,1-1 0,0 1 0,0-4-504,0 0 1,0 0-1,1 0 1,-1 0 0,1 0-1,0 1 1,0-1-1,0 0 1,3-5 0,16-42-6150</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42.668"/>
    </inkml:context>
    <inkml:brush xml:id="br0">
      <inkml:brushProperty name="width" value="0.025" units="cm"/>
      <inkml:brushProperty name="height" value="0.025" units="cm"/>
    </inkml:brush>
  </inkml:definitions>
  <inkml:trace contextRef="#ctx0" brushRef="#br0">2458 381 10218,'-30'-17'20,"-7"-4"138,-44-19 1,66 34-125,0 1 0,1 1 0,-2 0 1,1 1-1,0 0 0,-27 0 0,-46 2-518,-195-7-2685,95-13 3977,-25-21 2274,-142-18-623,-249-25-2309,529 73-421,-96-3 1,75 9-1613,41-3-509,6-7-3133</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46.580"/>
    </inkml:context>
    <inkml:brush xml:id="br0">
      <inkml:brushProperty name="width" value="0.025" units="cm"/>
      <inkml:brushProperty name="height" value="0.025" units="cm"/>
    </inkml:brush>
  </inkml:definitions>
  <inkml:trace contextRef="#ctx0" brushRef="#br0">117 701 4260,'-10'8'342,"1"0"0,0 1 0,0 1 0,1-1 0,0 2 0,0-1 1,1 1-1,1 0 0,0 0 0,1 1 0,0-1 0,-5 20 0,5-11-318,0 1-1,2 0 1,1 0-1,1 0 1,0 0 0,5 39-1,-3-49-31,1 0 0,1 0 0,0 0-1,0 0 1,1-1 0,0 1 0,1-1 0,1 0-1,-1 0 1,1-1 0,1 1 0,0-1-1,0-1 1,1 1 0,0-2 0,0 1 0,1-1-1,0 0 1,0 0 0,1-1 0,0-1-1,0 0 1,12 5 0,20 6 122,1-2 0,0-2 1,1-2-1,66 7 0,620 49 1924,6-45-654,-589-18-1245,978-33 122,-81-21 97,-409 58-255,355-4 499,-546-28-542,-132 4-30,697-79 136,-430 42 669,724 20 1,-727 86-751,-219-11-74,1347 60 101,897-76 806,-2052-34-376,171-2 128,16 15-1535,-613-6 871,133-25-1,4 0 347,-213 27-222,90-5-10,-1-7 1,177-42-1,79-22-50,-111 27-44,-235 43 7,0-3-1,-1-1 0,-1-2 0,-1-3 0,0-1 0,-1-2 0,-2-2 0,0-1 0,-2-2 0,53-49 0,-63 51-33,-12 12-2,0-1 0,-1-1 0,-1 0 1,0-1-1,13-21 0,-25 34 3,0-1-1,1 0 0,-2 0 1,1 0-1,0 0 0,-1-1 1,0 1-1,0 0 0,0-1 1,-1 1-1,1 0 1,-1-1-1,0 1 0,0-1 1,-1 1-1,1 0 0,-1-1 1,0 1-1,0 0 0,0 0 1,-1-1-1,0 1 1,1 0-1,-1 0 0,-1 1 1,1-1-1,-1 0 0,1 1 1,-1-1-1,-4-3 0,-10-9-20,0 1 0,-37-24-1,34 25-72,1 0 0,-30-28-1,34 28 69,0 1 0,-1 0 0,0 1-1,-1 1 1,-1 1 0,1 0 0,-2 2-1,1 0 1,-1 1 0,-20-5 0,-30-5-4,-107-12-1,103 19 55,-674-87-767,-5 55 472,-528 46 317,-134-1-2,24 5 140,246 1-47,-2774 15-105,706 52 5,-342 253 22,2998-234-388,403-61-387,-231 85-1,317-94-2256,16-7-1485</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55.320"/>
    </inkml:context>
    <inkml:brush xml:id="br0">
      <inkml:brushProperty name="width" value="0.025" units="cm"/>
      <inkml:brushProperty name="height" value="0.025" units="cm"/>
    </inkml:brush>
  </inkml:definitions>
  <inkml:trace contextRef="#ctx0" brushRef="#br0">0 1 8456,'0'0'2242,"9"6"-1094,10 3-626,-1-1 0,2-1-1,-1 0 1,1-1 0,0-2 0,0 0 0,25 2-1,389 18 206,6-30-649,-67-1 287,882 34 3073,-307-2-1244,416-20 973,-692-5-2859,-370 1-298,1472 26 44,261-41-75,-2004 11-140,22-2-743,-48 6 562,-7 0-44,-24 8-512,-6-4-3063,1-4-3427</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0:41.570"/>
    </inkml:context>
    <inkml:brush xml:id="br0">
      <inkml:brushProperty name="width" value="0.025" units="cm"/>
      <inkml:brushProperty name="height" value="0.025" units="cm"/>
    </inkml:brush>
  </inkml:definitions>
  <inkml:trace contextRef="#ctx0" brushRef="#br0">3297 545 1217,'0'0'2696,"6"-10"-2328,-2 4-772,1-1 1069,-1 0 0,0 0 0,0 0-1,-1 0 1,4-13 0,-6 17-375,0 0 1,-1 0-1,0 0 0,1 0 0,-1 1 1,0-1-1,-1 0 0,1 0 0,0 0 1,-1 0-1,1 0 0,-1 1 0,0-1 1,0 0-1,0 1 0,-1-1 0,1 0 1,0 1-1,-1-1 0,0 1 0,1 0 1,-5-4-1,-9-8 92,-1 0 0,0 2 0,-1 0 0,-1 0 0,-31-14 0,-102-36 200,82 35-403,-6-3 22,-205-77 1370,214 86-1308,-1 3 1,-94-14 0,-30 15-83,-352 14 1,421 8 127,0 6 1,-158 35-1,212-29-42,0 2 0,1 4 0,2 2 0,0 3 0,-89 54 0,99-47-226,1 2 0,2 2 0,1 2 1,-45 50-1,70-64-52,2 2 1,1 0 0,1 2-1,2 0 1,1 1-1,1 1 1,2 1 0,-18 53-1,18-36 15,3 1 0,2 1 0,2-1 0,2 1 0,3 1 0,4 99 0,2-129-3,0-1 1,2 1-1,1-1 0,1 0 0,1 0 0,0 0 0,2-1 0,1 0 0,0-1 0,2 0 1,1-1-1,0 0 0,1-1 0,1 0 0,1-1 0,1-1 0,30 25 0,-28-29 39,0-2 1,1 0-1,0-1 0,0-1 0,1-1 0,1 0 0,-1-2 0,1-1 1,35 5-1,20-3 271,111-4 0,-126-3-224,207-1 287,554 11-86,-470-7-224,-291-7 553,1-3-1,-2-3 1,98-29-1,-24-7-114,-3-6 0,-2-6-1,-3-5 1,222-149 0,-339 206-490,41-29 57,-2-2 0,84-80 0,-120 104-50,-2 0-1,0-1 0,0 0 0,-1-1 0,-1 0 0,-1 0 0,0-1 0,-1 0 0,0 0 1,-1-1-1,-1 0 0,-1 0 0,-1 0 0,3-33 0,-5 35-28,-2 0 0,1 0 0,-2 0 0,0 0 0,-1 0 0,-1 1 0,0-1 0,0 1 0,-2 0 0,0 0 0,0 1-1,-2-1 1,1 2 0,-2-1 0,1 1 0,-2 0 0,0 1 0,0 0 0,-1 0 0,0 1 0,-1 1 0,0 0 0,0 0 0,-1 1 0,-15-6 0,-1 1-95,0 2 0,-1 1 0,-1 1 0,0 2 0,0 1 1,-43-3-1,-192 5-1532,-56 36-2382,198-15 703,-2-5-3202</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00.649"/>
    </inkml:context>
    <inkml:brush xml:id="br0">
      <inkml:brushProperty name="width" value="0.025" units="cm"/>
      <inkml:brushProperty name="height" value="0.025" units="cm"/>
    </inkml:brush>
  </inkml:definitions>
  <inkml:trace contextRef="#ctx0" brushRef="#br0">0 96 9417,'108'-15'3093,"178"-19"-1873,1370 0 1871,-687 99-1948,29 9-519,-469-71 413,187 4-296,346-3-544,-109-4-36,-184-7 153,-404-1-212,74 8-79,231-7 13,-252 5-31,-410 2-4,46 5-8,-52-4 5,1-1 0,-1 0 0,1 1 0,-1-1-1,0 1 1,1 0 0,-1 0 0,0 0 0,1 0 0,-1 0-1,0 0 1,0 1 0,0-1 0,0 1 0,0-1 0,3 4-1,-5-4 3,0 0-1,0 0 0,0-1 0,-1 1 0,1 0 1,0 0-1,0-1 0,0 1 0,0 0 0,-1 0 1,1-1-1,0 1 0,-1 0 0,1-1 1,-1 1-1,1 0 0,0-1 0,-1 1 0,0-1 1,1 1-1,-1 0 0,1-1 0,-1 1 0,0-1 1,1 0-1,-1 1 0,0-1 0,1 0 0,-1 1 1,0-1-1,0 0 0,1 0 0,-1 1 1,-1-1-1,-32 11 116,29-10-112,-70 18 43,-2-4-1,1-3 1,-84 1-1,-238-10-21,321-4-16,-451-29 50,175 6-58,-191 0-10,-458-27-263,-110 3 266,-2 37-10,598 7 15,-2 2-12,-1119-31-987,1487 24 982,-402-15 57,4 44-414,278 6-4221,151-18-303</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21.429"/>
    </inkml:context>
    <inkml:brush xml:id="br0">
      <inkml:brushProperty name="width" value="0.025" units="cm"/>
      <inkml:brushProperty name="height" value="0.025" units="cm"/>
    </inkml:brush>
  </inkml:definitions>
  <inkml:trace contextRef="#ctx0" brushRef="#br0">0 52 10186,'0'0'8488,"0"-45"-8520,0 39-10699</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5.408"/>
    </inkml:context>
    <inkml:brush xml:id="br0">
      <inkml:brushProperty name="width" value="0.025" units="cm"/>
      <inkml:brushProperty name="height" value="0.025" units="cm"/>
    </inkml:brush>
  </inkml:definitions>
  <inkml:trace contextRef="#ctx0" brushRef="#br0">279 83 21685,'6'-8'2087,"-1"1"-1632,-1 4-71,-1-1-1,0 0 0,0 0 1,0-1-1,0 1 0,-1-1 1,0 1-1,0-1 0,0 0 1,0 0-1,2-9 0,-5 13-346,0 1-1,1-1 0,-1 1 0,1-1 1,-1 1-1,0-1 0,1 1 0,-1 0 1,0 0-1,1-1 0,-1 1 0,0 0 1,1 0-1,-1 0 0,0 0 0,0 0 1,1-1-1,-1 2 0,0-1 0,0 0 1,1 0-1,-1 0 0,0 0 1,1 0-1,-1 0 0,0 1 0,0-1 1,1 0-1,-1 1 0,0-1 0,1 0 1,-1 1-1,0 0 0,-27 11 109,3 4-110,2 0 0,0 1 1,-32 32-1,42-36-29,0 0-1,2 1 1,-1 0 0,2 1 0,0 1-1,-14 28 1,23-43-20,1 1-1,-1 0 1,0 0-1,1 0 1,0 0 0,-1 0-1,1 0 1,0 0-1,0 0 1,0 0 0,0 0-1,0 0 1,1 0-1,-1 0 1,1 0 0,-1 0-1,1 0 1,0-1-1,-1 1 1,1 0 0,0 0-1,0-1 1,1 1-1,-1 0 1,0-1 0,0 1-1,1-1 1,-1 0-1,1 1 1,-1-1 0,1 0-1,0 0 1,-1 0-1,1 0 1,0 0 0,0 0-1,3 1 1,11 4-52,0-1 1,1 0-1,29 4 1,-7-1 89,-33-6-14,19 5-36,45 19 1,-65-24 31,-1 0 0,1 1 1,-1-1-1,0 1 0,0-1 0,1 1 0,-2 1 0,1-1 0,0 0 1,-1 1-1,1 0 0,-1 0 0,0 0 0,-1 0 0,1 0 0,-1 1 1,3 4-1,-5-7 19,1-1 1,-1 1 0,0 0-1,0-1 1,0 1 0,0 0-1,0-1 1,0 1 0,0 0-1,-1-1 1,1 1 0,0 0 0,-1-1-1,0 1 1,1-1 0,-1 1-1,0-1 1,0 1 0,1-1-1,-1 0 1,-2 2 0,0 1 91,0-2 0,0 1 0,-1 0 1,0 0-1,1-1 0,-1 0 0,0 0 1,-4 2-1,-8 2 252,0-1 0,0 0 0,-20 2 0,7-2-369,-55 1 0,72-6 0,1 0 0,0-1 0,-1 0 0,1-1 0,0 0 0,0-1 0,-20-8 0,28 10-12,1-1-1,-1 1 1,0-1 0,1 0-1,-1 0 1,1 0-1,0 0 1,0-1 0,0 1-1,-3-4 1,5 6-8,0-1 0,-1 1 1,1-1-1,0 0 0,-1 1 1,1-1-1,0 0 0,0 1 1,0-1-1,0 0 0,0 1 0,0-1 1,0 0-1,0 0 0,0 1 1,0-1-1,0 0 0,0 1 1,0-1-1,0 0 0,1 1 1,-1-1-1,0 0 0,1 1 0,-1-1 1,0 1-1,1-1 0,-1 0 1,1 1-1,-1-1 0,1 1 1,-1-1-1,1 1 0,-1-1 0,1 1 1,-1 0-1,1-1 0,0 1 1,-1 0-1,1-1 0,-1 1 1,1 0-1,0 0 0,0 0 0,-1 0 1,1-1-1,0 1 0,-1 0 1,2 0-1,22-4-2322,0 1-1,0 0 1,0 2-1,42 3 1,13-2-5453,-15-3-2198</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5.749"/>
    </inkml:context>
    <inkml:brush xml:id="br0">
      <inkml:brushProperty name="width" value="0.025" units="cm"/>
      <inkml:brushProperty name="height" value="0.025" units="cm"/>
    </inkml:brush>
  </inkml:definitions>
  <inkml:trace contextRef="#ctx0" brushRef="#br0">146 82 19282,'0'0'3748,"-10"-1"-102,4 1-3476,1 0 0,-1 0 0,1 1 1,0-1-1,-1 1 0,1 1 0,0-1 0,-1 1 1,1-1-1,0 1 0,0 1 0,0-1 0,0 1 1,1 0-1,-1 0 0,1 0 0,0 1 0,0-1 0,0 1 1,0 0-1,1 0 0,-1 1 0,1-1 0,-4 8 1,5-9-140,0 0 0,0 0 1,1 1-1,-1-1 0,1 0 1,-1 1-1,1-1 0,0 1 1,1 0-1,-1-1 0,1 1 1,-1 0-1,1-1 0,0 1 1,1 0-1,-1-1 0,0 1 1,3 7-1,-2-9 0,1 1 0,-1-1 1,1 0-1,0 1 0,0-1 0,0 0 1,0 0-1,0 0 0,1 0 0,-1-1 1,0 1-1,1 0 0,-1-1 0,1 0 1,0 0-1,0 0 0,-1 0 0,1 0 1,0 0-1,0-1 0,0 1 0,0-1 1,5 0-1,-1 1-19,-1-1 0,1 0 1,-1-1-1,1 0 0,-1 0 1,1 0-1,-1 0 0,0-1 0,1 0 1,-1-1-1,0 1 0,0-1 0,-1-1 1,1 1-1,-1-1 0,1 0 1,-1 0-1,0 0 0,-1-1 0,1 1 1,-1-1-1,0 0 0,0-1 1,0 1-1,-1-1 0,0 0 0,0 1 1,0-1-1,-1-1 0,0 1 1,0 0-1,-1 0 0,1-1 0,-1 1 1,-1-1-1,1 1 0,-1-1 0,0 1 1,-3-14-1,2 16-12,0 0 0,-1-1 0,0 1 0,0 0 0,0 0 0,0 0 0,-1 0 0,0 1 0,1-1 0,-1 1 0,-1-1 0,1 1 0,0 0 0,-1 0 0,0 0 0,-5-2 0,7 3 0,-1 0 0,0 0 0,0 0 0,0 1 0,0 0 0,0-1 0,0 1 0,0 0 0,-1 0 0,1 1 0,0-1 0,-1 1 0,1 0 0,0-1 0,-1 2 0,1-1 0,0 0 0,0 1 0,-1-1 0,1 1 0,0 0 0,0 0 0,-5 2 0,7-2-48,0-1 0,0 1 0,0 0 1,0-1-1,0 1 0,1 0 0,-1 0 0,0 0 0,0-1 0,1 1 0,-1 0 1,1 0-1,-1 0 0,1 0 0,-1 0 0,1 0 0,-1 1 0,1-1 0,0 0 1,0 0-1,-1 0 0,1 0 0,0 0 0,0 0 0,0 0 0,0 1 0,1-1 1,-1 0-1,0 0 0,0 0 0,1 0 0,-1 0 0,0 0 0,1 0 0,-1 0 1,1 0-1,0 0 0,0 1 0,1 1-254,0 0 0,0-1 0,0 1 0,1-1 0,-1 1 0,1-1 0,-1 0 0,1 0 1,0 0-1,-1-1 0,1 1 0,4 1 0,24 5-4722,4-3-2321</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6.541"/>
    </inkml:context>
    <inkml:brush xml:id="br0">
      <inkml:brushProperty name="width" value="0.025" units="cm"/>
      <inkml:brushProperty name="height" value="0.025" units="cm"/>
    </inkml:brush>
  </inkml:definitions>
  <inkml:trace contextRef="#ctx0" brushRef="#br0">270 17 18033,'0'0'4527,"-9"-2"-3224,-58-11 806,61 12-1736,1 1 1,-1 0 0,0 0-1,0 1 1,1-1 0,-1 1-1,0 1 1,1-1 0,-1 1-1,1 0 1,-11 5-1,3 1-3,0 1 1,1 0-1,-22 21 0,29-26-307,1 1 1,0 0 0,0 0 0,1 0 0,-1 0 0,1 0 0,0 1 0,1 0 0,-1-1 0,1 1 0,0 0 0,-2 10 0,4-15-64,0 0 0,0 0 0,0 0 0,0 0 0,0 0 0,0 0 0,0 0 0,0 0 0,0 0 0,1 0 0,-1-1 0,0 1 0,1 0 0,-1 0 0,0 0 0,1 0 0,-1 0 0,1 0 0,0-1 0,-1 1 0,1 0 0,-1-1 0,1 1 0,0 0 0,0-1 0,-1 1 0,1-1 0,0 1 0,0-1 0,1 1 0,1 0 0,0 0 0,0 0 0,1 0 0,-1-1 0,0 0 0,0 1 0,1-1 0,-1 0 0,5-1 0,1 0 0,0-1 0,0 0 0,0 0 0,0-1 0,0 0 0,9-5 0,-3-3 0,-1 0 0,-1-1 0,0 0 0,0-1 0,-1 0 0,18-28 0,-7 11 0,-23 29 0,0 1 0,0 0 0,1-1 0,-1 1 0,0-1 0,1 1 0,-1 0 0,0-1 0,1 1 0,-1 0 0,0 0 0,1-1 0,-1 1 0,1 0 0,-1 0 0,1 0 0,-1 0 0,0-1 0,1 1 0,-1 0 0,1 0 0,-1 0 0,1 0 0,-1 0 0,1 0 0,-1 0 0,1 0 0,-1 0 0,1 0 0,-1 0 0,0 1 0,1-1 0,-1 0 0,1 0 0,-1 0 0,1 1 0,-1-1 0,0 0 0,1 1 0,16 18 0,1 2 0,-9-17 0,0-1 0,0-1 0,0 0 0,0 0 0,1 0 0,-1-1 0,0-1 0,1 0 0,-1 0 0,19-3 0,27 1 0,-54 2 0,-1 1 0,1-1 0,0 0 0,0 1 0,0-1 0,-1 1 0,1-1 0,0 1 0,0-1 0,-1 1 0,1 0 0,-1-1 0,1 1 0,0 0 0,-1 0 0,1-1 0,-1 1 0,0 0 0,1 0 0,-1 0 0,0 0 0,1-1 0,-1 1 0,0 0 0,0 0 0,0 0 0,0 0 0,1 0 0,-1 0 0,-1 0 0,1 0 0,0-1 0,0 1 0,-1 2 0,1-3 0,0 1 0,0 0 0,0 0 0,0 0 0,0 0 0,0 0 0,0 0 0,0 0 0,0 0 0,0 0 0,0 0 0,1 0 0,-1 0 0,0 0 0,1 0 0,-1 0 0,0 0 0,1 0 0,-1-1 0,1 1 0,0 0 0,-1 0 0,1-1 0,0 1 0,-1 0 0,1-1 0,0 1 0,0 0 0,0-1 0,-1 1 0,3 0 0,1-1 0,0 0 0,1 0 0,-1-1 0,0 1 0,1-1 0,-1 0 0,0 0 0,0 0 0,0-1 0,0 0 0,5-2 0,47-31 0,-19 12 0,-32 21 0,0-2 0,1 0 0,0 1 0,0 0 0,0 0 0,0 1 0,1 0 0,-1 0 0,1 0 0,-1 1 0,1 0 0,11 0 0,-17 1 0,0 1 0,0 0 0,-1-1 0,1 1 0,0 0 0,-1 0 0,1 0 0,0 0 0,-1 0 0,1 0 0,-1 0 0,1 0 0,-1 0 0,0 0 0,0 0 0,1 0 0,-1 0 0,0 0 0,0 0 0,0 0 0,0 0 0,0 0 0,0 0 0,0 0 0,0 0 0,-1 0 0,1 0 0,0 0 0,-1 0 0,0 2 0,-9 34 0,-4-9 0,10-22 0,0 0 0,1 1 0,0 0 0,0 0 0,-2 11 0,5-18 0,0 0 0,0 0 0,0 0 0,0 0 0,0 1 0,0-1 0,0 0 0,0 0 0,0 0 0,0 0 0,0 1 0,0-1 0,0 0 0,0 0 0,0 0 0,0 0 0,0 1 0,0-1 0,0 0 0,0 0 0,0 0 0,0 0 0,1 1 0,-1-1 0,0 0 0,0 0 0,0 0 0,0 0 0,0 0 0,0 0 0,1 0 0,-1 1 0,0-1 0,0 0 0,0 0 0,0 0 0,1 0 0,-1 0 0,0 0 0,0 0 0,0 0 0,0 0 0,1 0 0,-1 0 0,0 0 0,0 0 0,1 0 0,12-4 0,12-9 0,-25 13 0,35-22 0,0 1 0,1 3 0,1 1 0,52-17 0,-89 34 0,1-1 0,-1 1 0,0 0 0,1 0 0,-1 0 0,1 0 0,-1 0 0,0 0 0,1-1 0,-1 1 0,1 0 0,-1 0 0,1 0 0,-1 0 0,1 0 0,-1 1 0,0-1 0,1 0 0,-1 0 0,1 0 0,-1 0 0,1 0 0,-1 1 0,0-1 0,1 0 0,-1 0 0,0 1 0,1-1 0,-1 0 0,0 0 0,1 1 0,-1-1 0,0 0 0,1 1 0,-1-1 0,0 1 0,0-1 0,1 1 0,-5 21 0,-21 26 0,23-44 0,-2 1 0,1 0 0,0 0 0,1 0 0,-1 1 0,1 0 0,0-1 0,1 1 0,-1 0 0,1 0 0,0 7 0,1-12 0,0-1 0,1 1 0,-1-1 0,0 1 0,1-1 0,-1 0 0,0 1 0,1-1 0,-1 0 0,0 1 0,1-1 0,-1 0 0,1 1 0,-1-1 0,1 0 0,-1 0 0,1 0 0,-1 1 0,1-1 0,-1 0 0,1 0 0,-1 0 0,1 0 0,-1 0 0,1 0 0,-1 0 0,1 0 0,-1 0 0,1 0 0,-1 0 0,1 0 0,-1-1 0,1 1 0,-1 0 0,1 0 0,-1 0 0,1-1 0,-1 1 0,1-1 0,21-8 0,7-17-2949,-8-9-5686,-17 25-5533</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7.975"/>
    </inkml:context>
    <inkml:brush xml:id="br0">
      <inkml:brushProperty name="width" value="0.025" units="cm"/>
      <inkml:brushProperty name="height" value="0.025" units="cm"/>
    </inkml:brush>
  </inkml:definitions>
  <inkml:trace contextRef="#ctx0" brushRef="#br0">125 28 11627,'3'-21'7540,"-2"14"-2689,-2 14 812,-10 29-4946,0-1-1,-29 58 0,-4 12 221,40-94-937,1-5 0,0 1 0,1-1 0,-1 1 0,2 0 0,-1-1 0,1 1 0,0 0 0,0 0 0,1 0 0,0 10 0,1-16 0,0-1 0,-1 1 0,1-1 0,0 1 0,-1-1 0,1 1 0,0-1 0,0 1 0,0-1 0,-1 0 0,1 1 0,0-1 0,0 0 0,0 0 0,0 0 0,0 0 0,0 0 0,-1 0 0,1 0 0,0 0 0,0 0 0,0 0 0,0 0 0,0 0 0,0-1 0,-1 1 0,1 0 0,1-2 0,26-8 0,2-9 0,0-1 0,-2-2 0,0 0 0,34-38 0,-29 27 0,70-51 0,-103 83 0,1 0 0,-1 1 0,1-1 0,0 0 0,0 1 0,-1-1 0,1 1 0,0-1 0,0 1 0,0-1 0,-1 1 0,1 0 0,0-1 0,0 1 0,0 0 0,0 0 0,0 0 0,0-1 0,0 1 0,0 0 0,0 0 0,-1 0 0,1 1 0,0-1 0,0 0 0,0 0 0,0 0 0,0 1 0,1-1 0,-1 2 0,-1-1 0,1 0 0,-1 1 0,0-1 0,1 0 0,-1 1 0,0-1 0,0 1 0,0-1 0,0 0 0,0 1 0,0-1 0,0 1 0,0-1 0,0 0 0,-1 3 0,-20 55 0,10-38 0,7-14 0,0 0 0,0 1 0,1-1 0,0 1 0,-4 14 0,7-22 0,0 1 0,1-1 0,-1 1 0,0-1 0,0 0 0,1 1 0,-1-1 0,0 0 0,1 1 0,-1-1 0,1 0 0,-1 1 0,0-1 0,1 0 0,-1 0 0,1 1 0,-1-1 0,0 0 0,1 0 0,-1 0 0,1 0 0,-1 1 0,1-1 0,-1 0 0,1 0 0,-1 0 0,1 0 0,-1 0 0,1 0 0,-1 0 0,1 0 0,-1-1 0,1 1 0,-1 0 0,1 0 0,-1 0 0,0 0 0,1-1 0,22-4 0,11-9 0,-2-1 0,0-2 0,42-28 0,26-14 0,-82 51 0,-18 8 0,0-1 0,1 1 0,-1 0 0,0 0 0,1 0 0,-1 0 0,1 1 0,-1-1 0,0 0 0,1 0 0,-1 0 0,0 0 0,1 0 0,-1 0 0,0 0 0,1 1 0,-1-1 0,0 0 0,1 0 0,-1 1 0,0-1 0,0 0 0,1 0 0,-1 1 0,0-1 0,0 0 0,1 1 0,-1-1 0,0 0 0,0 1 0,0-1 0,0 0 0,0 1 0,0-1 0,1 0 0,-1 1 0,0-1 0,0 0 0,0 1 0,0-1 0,0 0 0,0 1 0,0-1 0,0 1 0,-1 0 0,0 14 0,1-15 0,-3 15 0,-1 0 0,0 0 0,-1-1 0,-1 0 0,0 0 0,-1 0 0,-1 0 0,0-1 0,-16 18 0,-6 16 0,29-47-2,1 0 0,0 1 0,0-1 0,-1 0 0,1 0 0,0 1 0,0-1 0,0 0 0,-1 0 0,1 1 0,0-1 0,0 0 0,0 1 0,0-1 0,0 0 0,0 1 1,-1-1-1,1 0 0,0 1 0,0-1 0,0 0 0,0 1 0,0-1 0,0 0 0,0 0 0,0 1 0,1-1 0,-1 0 0,0 1 0,0-1 0,0 0 0,0 1 0,0-1 0,0 0 0,1 0 0,-1 1 0,0-1 0,0 0 0,1 0 0,-1 1 0,0-1 0,17 0-353,17-12-1812,15-15-8510,-21 8 2563</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8.567"/>
    </inkml:context>
    <inkml:brush xml:id="br0">
      <inkml:brushProperty name="width" value="0.025" units="cm"/>
      <inkml:brushProperty name="height" value="0.025" units="cm"/>
    </inkml:brush>
  </inkml:definitions>
  <inkml:trace contextRef="#ctx0" brushRef="#br0">101 1 12876,'0'0'18145,"-5"12"-17034,-17 32-774,9-20-288,1 1 1,0 0 0,2 0 0,1 1-1,-8 43 1,17-68-50,0-1 0,0 1 0,0 0 0,1 0 0,-1-1 0,0 1 0,1 0 0,-1-1 0,0 1 0,1-1 0,-1 1 0,1 0 0,-1-1 0,1 1 0,-1-1 0,1 1 0,0-1 0,-1 0 0,1 1 0,0-1 0,-1 0 0,1 1 0,0-1 0,-1 0 0,1 0 0,0 1 0,-1-1 0,1 0 0,0 0 0,0 0 0,-1 0 0,1 0 0,0 0 0,0 0 0,-1 0 0,1 0 0,0-1 0,0 1 0,-1 0 0,1 0 0,0-1 0,0 1 0,36-12 0,-6-7 0,-2-1 0,0-1 0,-1-1 0,36-40 0,-21 22 0,-36 36 0,-6 7 0,-3 6 0,-43 71 0,36-66 0,0 0 0,1 1 0,0 0 0,1 0 0,1 1 0,-6 18 0,13-33 0,-1-1 0,0 1 0,0-1 0,0 1 0,0-1 0,1 1 0,-1-1 0,0 0 0,0 1 0,0-1 0,1 0 0,-1 1 0,0-1 0,1 0 0,-1 1 0,0-1 0,1 0 0,-1 1 0,1-1 0,-1 0 0,0 0 0,1 1 0,-1-1 0,1 0 0,-1 0 0,1 0 0,-1 0 0,1 0 0,-1 0 0,0 0 0,1 0 0,-1 0 0,1 0 0,-1 0 0,1 0 0,-1 0 0,1 0 0,-1 0 0,1 0 0,-1 0 0,0-1 0,1 1 0,0 0 0,23-6 0,-9-2 0,0 0 0,-1 0 0,0-2 0,0 0 0,-1 0 0,14-15 0,68-76 0,-93 98 0,56-63 0,-58 66 0,0 0 0,0 1 0,0-1 0,0 0 0,0 0 0,0 0 0,0 0 0,0 0 0,0 0 0,0 0 0,0 0 0,0 1 0,0-1 0,0 0 0,0 0 0,0 0 0,0 0 0,0 0 0,0 0 0,0 0 0,0 0 0,0 0 0,0 0 0,1 0 0,-1 0 0,0 0 0,0 0 0,0 1 0,0-1 0,0 0 0,0 0 0,0 0 0,0 0 0,0 0 0,1 0 0,-1 0 0,0 0 0,0 0 0,0 0 0,0 0 0,0 0 0,0 0 0,0 0 0,0 0 0,1 0 0,-1 0 0,0-1 0,0 1 0,0 0 0,0 0 0,0 0 0,0 0 0,0 0 0,0 0 0,0 0 0,0 0 0,0 0 0,1 0 0,-1 0 0,-2 8 0,-21 39 0,16-36 0,2 0 0,-1 0 0,1 0 0,1 1 0,0 0 0,-3 15 0,7-26 0,0-1 0,0 1 0,0-1 0,1 1 0,-1-1 0,0 1 0,0-1 0,1 1 0,-1-1 0,0 1 0,0-1 0,1 0 0,-1 1 0,0-1 0,1 1 0,-1-1 0,1 0 0,-1 0 0,1 1 0,-1-1 0,0 0 0,1 0 0,-1 1 0,1-1 0,-1 0 0,1 0 0,-1 0 0,1 0 0,-1 0 0,1 0 0,-1 0 0,1 0 0,-1 0 0,1 0 0,-1 0 0,1 0 0,0 0 0,-1 0 0,0 0 0,1 0 0,-1-1 0,1 1 0,-1 0 0,1 0 0,0-1 0,26-9 0,5-9 0,-22 13 0,-1 0 0,1 0 0,0 1 0,1 1 0,15-6 0,-25 10 0,-1 0 0,0 0 0,0 0 0,0 0 1,1 0-1,-1 0 0,0-1 0,0 1 0,0 0 0,1 0 0,-1 0 0,0 1 0,0-1 1,0 0-1,1 0 0,-1 0 0,0 0 0,0 0 0,1 0 0,-1 0 0,0 0 0,0 0 1,0 0-1,0 1 0,1-1 0,-1 0 0,0 0 0,0 0 0,0 0 0,0 0 1,0 1-1,1-1 0,-1 0 0,0 0 0,0 0 0,0 1 0,0-1 0,0 0 0,0 0 1,0 0-1,0 1 0,0-1 0,0 0 0,0 0 0,0 0 0,0 1 0,-3 15 6,-11 13-60,4-15-38,-17 25-2386,3 1-4160,12-15 34</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9.201"/>
    </inkml:context>
    <inkml:brush xml:id="br0">
      <inkml:brushProperty name="width" value="0.025" units="cm"/>
      <inkml:brushProperty name="height" value="0.025" units="cm"/>
    </inkml:brush>
  </inkml:definitions>
  <inkml:trace contextRef="#ctx0" brushRef="#br0">42 124 13196,'0'0'12781,"-8"0"-9183,-25 0-1324,34 0-2259,-1 0-1,0 0 1,0 0 0,0 0 0,0 0-1,1 0 1,-1 1 0,0-1 0,0 0 0,0 0-1,0 0 1,1 0 0,-1 1 0,0-1-1,0 0 1,0 0 0,0 0 0,0 0 0,0 1-1,0-1 1,0 0 0,0 0 0,0 1-1,0-1 1,0 0 0,0 0 0,0 0 0,0 1-1,0-1 1,0 0 0,0 0 0,0 0-1,0 1 1,0-1 0,0 0 0,0 0 0,0 0-1,0 1 1,0-1 0,0 0 0,-1 0-1,1 0 1,0 0 0,0 1 0,0-1 0,0 0-1,-1 0 1,1 0 0,0 0 0,0 0-1,0 1 1,0-1 0,-1 0 0,1 0 0,0 0-1,17 8 77,-3-5-91,-1-1 0,1-1 0,0 0 0,0-1 0,0 0 0,-1-1 0,16-3 0,-22 2 0,1 1 0,-1-1 0,0-1 0,0 1 0,0-1 0,0-1 0,-1 1 0,1-1 0,-1 0 0,0 0 0,0-1 0,0 0 0,-1 0 0,8-10 0,-4-1 0,-14 9 0,3 7 0,0 0 0,0 0 0,0 0 0,1 0 0,-1 0 0,0 1 0,0-1 0,0 1 0,1-1 0,-1 1 0,0 0 0,1 0 0,-1-1 0,0 1 0,-1 2 0,-16 10 0,1 1 0,0 1 0,1 1 0,1 0 0,1 1 0,0 0 0,1 1 0,1 1 0,-12 22 0,24-40 0,1 0 0,-1 0 0,1 0 0,-1 1 0,1-1 0,-1 0 0,1 0 0,-1 0 0,1 0 0,0 0 0,0 1 0,0-1 0,0 0 0,0 0 0,0 0 0,0 1 0,0-1 0,0 0 0,0 0 0,1 0 0,-1 0 0,0 1 0,1-1 0,-1 0 0,1 0 0,-1 0 0,1 0 0,0 0 0,-1 0 0,1 0 0,0 0 0,0 0 0,0-1 0,0 1 0,-1 0 0,1 0 0,0-1 0,0 1 0,1-1 0,-1 1 0,0-1 0,0 1 0,0-1 0,0 1 0,0-1 0,0 0 0,1 0 0,0 0 0,9 1 0,0 0 0,-1-1 0,1 0 0,16-3 0,-16 2 0,31-6 0,-1-1 0,44-16 0,-44 12 0,0 2 0,50-6 0,-85 14 0,-5 2 0,0-1 0,0 1 0,0 0 0,1-1 0,-1 1 0,0 0 0,1 0 0,-1 0 0,0 0 0,0 0 0,1 0 0,-1 1 0,0-1 0,1 0 0,-1 1 0,0-1 0,2 1 0,-5 3 0,-1-1 0,0 0 0,0 0 0,1 0 0,-2 0 0,1-1 0,0 1 0,-6 2 0,8-5 0,1-1 0,-1 0 0,1 0 0,0 1 0,-1-1 0,1 0 0,0 0 0,0 0 0,-1 0 0,1 1 0,0-1 0,0 0 0,0 0 0,0 0 0,0 0 0,0 0 0,0 1 0,0-1 0,1 0 0,-1 0 0,0 0 0,0 0 0,1 0 0,-1 0 0,50-199 0,-50 199-7,0-1-1,0 1 1,0 0-1,1 0 1,-1 0-1,0 0 1,1 0-1,-1 0 1,1 0-1,-1 0 1,1 0-1,-1 0 1,1 0-1,0 0 1,-1 0-1,1 1 1,0-1-1,0 0 1,0 0-1,0 1 1,-1-1-1,1 1 1,0-1-1,0 1 1,0-1-1,0 1 1,0-1-1,1 1 1,-1 0-1,0 0 1,0-1 0,0 1-1,0 0 1,0 0-1,2 0 1,1 1-387,1 1 1,-1 0 0,0-1-1,1 1 1,-1 1 0,0-1-1,4 3 1,4 2-1978,9 4-10932</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9.780"/>
    </inkml:context>
    <inkml:brush xml:id="br0">
      <inkml:brushProperty name="width" value="0.025" units="cm"/>
      <inkml:brushProperty name="height" value="0.025" units="cm"/>
    </inkml:brush>
  </inkml:definitions>
  <inkml:trace contextRef="#ctx0" brushRef="#br0">56 0 19635,'0'0'3064,"3"12"-566,1 18-1657,-2 0 0,0 0 0,-2 0 1,-1 1-1,-2-1 0,-1 0 0,-1 0 0,-15 49 0,14-60-841,0-3 0,1 0 0,0 0 0,1 1 0,1 0 0,1-1 0,-1 24 0,4-38 0,-1 0 0,1 0 0,-1 0 0,1 0 0,-1 0 0,1 0 0,0-1 0,0 1 0,0 0 0,0-1 0,0 1 0,0 0 0,1-1 0,-1 1 0,0-1 0,1 0 0,-1 0 0,1 1 0,0-1 0,-1 0 0,1 0 0,0 0 0,-1-1 0,1 1 0,0 0 0,0-1 0,0 1 0,3 0 0,8 1 0,0 0 0,1 0 0,16-1 0,-12 0 0,424 4-347,-434-5-381,1 0-1,-1 0 1,1-1-1,-1-1 1,16-3-1,-21 4-101,-1 0-1,1-1 1,0 1-1,-1-1 1,1 1 0,-1-1-1,1 0 1,-1 0-1,0 0 1,0 0-1,0 0 1,3-4 0,4-16-13221</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0.137"/>
    </inkml:context>
    <inkml:brush xml:id="br0">
      <inkml:brushProperty name="width" value="0.025" units="cm"/>
      <inkml:brushProperty name="height" value="0.025" units="cm"/>
    </inkml:brush>
  </inkml:definitions>
  <inkml:trace contextRef="#ctx0" brushRef="#br0">218 1 13421,'0'0'11274,"12"7"-7820,242 135 1164,-247-138-4618,0 0 0,-1 1 0,1-1 0,-1 1 0,0 1 0,0-1 0,0 1 0,-1 0 0,0 0 0,0 1 0,0-1 0,5 11 0,-8-11 0,-1-1 0,1 1 0,-1 0 0,0-1 0,0 1 0,0 0 0,-1 0 0,0 0 0,0-1 0,-1 1 0,1 0 0,-1 0 0,-1-1 0,1 1 0,-1 0 0,0-1 0,0 1 0,-3 4 0,-7 12 0,-1-1 0,0 0 0,-1-1 0,-2 0 0,0-1 0,-27 23 0,-119 93 0,37-46-2729,39-37-4285,29-20-9284</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3.552"/>
    </inkml:context>
    <inkml:brush xml:id="br0">
      <inkml:brushProperty name="width" value="0.025" units="cm"/>
      <inkml:brushProperty name="height" value="0.025" units="cm"/>
    </inkml:brush>
  </inkml:definitions>
  <inkml:trace contextRef="#ctx0" brushRef="#br0">47 1 7495,'0'0'15412,"0"14"-13843,0 0-1242,1 103 1117,-29 234-1,25-336-1374,-3 14 134,2 0 0,-2 38 0,6-67-204,0 1 0,0-1 1,0 0-1,0 1 0,0-1 0,0 1 0,0-1 0,0 1 0,0-1 0,0 1 0,0-1 1,0 0-1,1 1 0,-1-1 0,0 1 0,0-1 0,0 0 0,1 1 0,-1-1 1,0 1-1,0-1 0,1 0 0,-1 1 0,0-1 0,1 0 0,-1 0 0,0 1 0,1-1 1,-1 0-1,1 0 0,-1 1 0,0-1 0,1 0 0,-1 0 0,1 0 0,-1 0 0,0 0 1,1 0-1,-1 0 0,1 0 0,-1 0 0,1 0 0,-1 0 0,1 0 0,-1 0 1,0 0-1,1 0 0,-1 0 0,1 0 0,-1 0 0,1-1 0,-1 1 0,0 0 0,1 0 1,-1 0-1,0-1 0,1 1 0,-1 0 0,0-1 0,1 1 0,-1 0 0,0-1 1,1 1-1,-1 0 0,0-1 0,0 0 0,26-23-938,13-24-4250,-2-2 0,52-95 0,-47 68-1938</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3.910"/>
    </inkml:context>
    <inkml:brush xml:id="br0">
      <inkml:brushProperty name="width" value="0.025" units="cm"/>
      <inkml:brushProperty name="height" value="0.025" units="cm"/>
    </inkml:brush>
  </inkml:definitions>
  <inkml:trace contextRef="#ctx0" brushRef="#br0">53 123 673,'25'-97'8457,"-19"71"6286,-31 125-13539,4 0 0,5 1 0,-6 178-1,31-243-1191,-9-36-94,0 1 0,0-1 0,0 1 0,0 0 0,0-1-1,0 1 1,0-1 0,0 1 0,1 0 0,-1-1 0,0 1 0,0-1 0,1 1 0,-1 0 0,0-1-1,1 1 1,-1 0 0,0-1 0,1 1 0,-1 0 0,0 0 0,1-1 0,-1 1 0,0 0 0,1 0-1,-1 0 1,1 0 0,-1-1 0,1 1 0,-1 0 0,0 0 0,1 0 0,-1 0 0,1 0 0,-1 0-1,1 0 1,-1 0 0,1 0 0,-1 0 0,0 0 0,1 1 0,-1-1 0,1 0 0,-1 0 0,0 0-1,1 0 1,-1 1 0,1-1 0,-1 0 0,0 1 0,1-1 0,-1 0 0,0 0 0,1 1 0,-1-1-1,0 1 1,0-1 0,1 0 0,-1 1 0,0-1 0,0 0 0,0 1 0,0-1 0,1 1 0,-1-1-1,0 1 1,0-1 0,0 1 0,4-22-5705,-3-8-3229</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4.252"/>
    </inkml:context>
    <inkml:brush xml:id="br0">
      <inkml:brushProperty name="width" value="0.025" units="cm"/>
      <inkml:brushProperty name="height" value="0.025" units="cm"/>
    </inkml:brush>
  </inkml:definitions>
  <inkml:trace contextRef="#ctx0" brushRef="#br0">3 1 9417,'0'0'17200,"-3"7"-17232,33-6-224,9-1-897,8 0-577,-2 0-576,-1 0-865,-8 0-993,-8 0-192,-6 9-2306</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4.609"/>
    </inkml:context>
    <inkml:brush xml:id="br0">
      <inkml:brushProperty name="width" value="0.025" units="cm"/>
      <inkml:brushProperty name="height" value="0.025" units="cm"/>
    </inkml:brush>
  </inkml:definitions>
  <inkml:trace contextRef="#ctx0" brushRef="#br0">6 215 6983,'0'0'13826,"10"5"-11915,30 16-267,-37-20-1514,-1 0 0,0-1 0,1 1 0,-1-1 0,0 0 0,0 1-1,1-1 1,-1 0 0,1 0 0,-1-1 0,0 1 0,1 0 0,-1-1 0,0 0-1,0 1 1,1-1 0,-1 0 0,0 0 0,0 0 0,0 0 0,0-1-1,0 1 1,2-2 0,34-37 1228,-35 35-1172,27-42 1187,-29 44-1253,0 0 0,0 0 1,0 0-1,0 0 1,0 0-1,0 0 0,-1 0 1,1 0-1,-1-1 1,0 1-1,0 0 0,0 0 1,-1 0-1,1 0 1,-2-4-1,2 6-107,-1 0-1,0-1 1,0 1-1,-1 0 1,1 0-1,0 0 1,0 0 0,0 1-1,-1-1 1,1 0-1,0 0 1,-1 1 0,1-1-1,-1 1 1,1-1-1,0 1 1,-1 0 0,1-1-1,-1 1 1,1 0-1,-1 0 1,1 0-1,-1 0 1,0 0 0,1 0-1,-1 1 1,1-1-1,0 0 1,-3 2 0,-2-1-4,1 0 0,-1 1 1,1 0-1,-1 0 0,1 0 1,-8 5-1,4 1-9,0 1 0,0-1 0,1 1 0,1 1 0,0 0 0,0 0 0,1 0 0,0 1 0,0-1 0,2 2 0,-1-1 0,1 0 0,1 1 0,0 0 0,1-1 0,-2 24 0,4-34 0,0 0 0,0 0 0,0 1 0,1-1 0,-1 0 0,0 0 0,1 0 0,-1 0 0,1 0 0,0 0 0,-1 0 0,1 0 0,0 0 0,-1 0 0,1 0 0,0 0 0,0 0 0,0 0 0,0-1 0,0 1 0,0 0 0,0-1 0,0 1 0,0-1 0,0 1 0,0-1 0,0 1 0,0-1 0,1 0 0,-1 1 0,0-1 0,0 0 0,0 0 0,1 0 0,-1 0 0,0 0 0,0 0 0,0-1 0,0 1 0,2-1 0,7 0 0,-1 0 0,1-2 0,-1 1 0,10-5 0,36-14 0,-38 12 0,0 2 0,1 0 0,0 1 0,0 1 0,0 0 0,1 2 0,0 0 0,36-1 0,-52 5 0,-1-1 0,1 0 0,-1 1 0,0-1 0,1 1 0,-1 0 0,0-1 0,1 1 0,-1 1 0,0-1 0,0 0 0,0 0 0,0 1 0,0-1 0,0 1 0,0 0 0,0-1 0,-1 1 0,1 0 0,-1 0 0,1 0 0,-1 0 0,0 0 0,0 1 0,0-1 0,0 0 0,0 0 0,1 5 0,0 4 0,-1 1 0,0-1 0,0 0 0,-2 22 0,1-26 0,0-7 0,0 0 0,0 0 0,0 0 0,-1 0 0,1 0 0,0 0 0,0 0 0,0 0 0,0 0 0,0 0 0,0 0 0,0 0 0,0 0 0,0 0 0,0 0 0,0 0 0,0 0 0,0 0 0,0 0 0,-1 0 0,1 0 0,0 0 0,0 0 0,0 0 0,0 0 0,0 0 0,0 0 0,0 0 0,0 0 0,0 0 0,0 0 0,0 0 0,0 0 0,0 0 0,0 0 0,0 0 0,0 0 0,0 1 0,0-1 0,0 0 0,0 0 0,0 0 0,-5-13 0,-3-19 0,-36-249 0,44 280-3,0 1-1,0-1 1,0 1-1,0 0 1,0-1-1,0 1 1,0-1 0,0 1-1,1-1 1,-1 1-1,0 0 1,0-1-1,0 1 1,1-1 0,-1 1-1,0 0 1,0-1-1,1 1 1,-1 0-1,0-1 1,1 1 0,-1 0-1,0-1 1,1 1-1,-1 0 1,1 0-1,-1 0 1,0-1 0,1 1-1,-1 0 1,1 0-1,-1 0 1,0 0-1,1 0 1,-1 0 0,1 0-1,0 0 1,16 0-1155,-16 0 636,5 0-943,0 0 0,0 0-1,0-1 1,1 0-1,-1-1 1,0 1 0,5-3-1,23-12-10369</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4.934"/>
    </inkml:context>
    <inkml:brush xml:id="br0">
      <inkml:brushProperty name="width" value="0.025" units="cm"/>
      <inkml:brushProperty name="height" value="0.025" units="cm"/>
    </inkml:brush>
  </inkml:definitions>
  <inkml:trace contextRef="#ctx0" brushRef="#br0">106 1 17585,'0'0'9385,"-8"11"-8200,-6 12-985,1 0 1,2 1 0,0 0 0,1 1 0,2 1 0,0-1 0,-4 31-1,12-54-189,-4 17 262,1 0-1,1 0 0,1 0 0,2 35 0,-1-52-263,1 0-1,0 0 0,0 0 0,0 0 0,0 0 0,0-1 0,0 1 1,0 0-1,1-1 0,-1 1 0,1 0 0,-1-1 0,1 0 0,-1 1 1,1-1-1,0 0 0,0 0 0,0 0 0,0 0 0,0 0 0,0 0 0,0-1 1,0 1-1,0-1 0,0 1 0,0-1 0,0 0 0,0 0 0,0 0 1,0 0-1,4 0 0,11-1 60,-1 0 0,32-6 0,-39 6-63,-1-1-6,4-1-14,1 1 0,-1 0-1,1 1 1,0 1 0,0-1 0,0 2 0,14 2-1,-26-3 35,0 1 0,0 0-1,1-1 1,-1 1-1,0 0 1,0 0-1,0-1 1,-1 1 0,1 0-1,0 0 1,0 0-1,0 0 1,-1 0-1,1 0 1,0 0 0,-1 0-1,1 1 1,-1-1-1,0 0 1,1 0-1,-1 0 1,0 1-1,1-1 1,-1 0 0,0 0-1,0 1 1,0-1-1,0 0 1,-1 0-1,1 1 1,0-1 0,0 0-1,-1 3 1,0 0 46,0 0 1,-1 0-1,1 0 1,-1 0-1,1 0 1,-1-1-1,0 1 1,0 0-1,-4 3 1,-3 0-66,0 1 0,-1-1 0,0-1 0,0 0 0,-1 0 0,1-1 0,-1 0 0,-1-1 0,1 0 0,-1-1 0,1 0 0,-1-1 0,0 0 0,0-1 0,0 0 0,-17-2 0,27 1-12,0 0 1,0 0-1,0 0 0,0 0 0,0 0 1,0-1-1,0 1 0,0 0 0,1-1 1,-1 0-1,0 1 0,0-1 0,0 0 1,1 0-1,-1 0 0,-1-2 0,2 3-17,0-1 0,1 0 0,-1 0 0,1 0-1,-1 0 1,1 1 0,0-1 0,-1 0 0,1 0-1,0 0 1,0 0 0,0 0 0,-1 0-1,1 0 1,0 0 0,0 0 0,0 0 0,1 0-1,-1 0 1,0 0 0,0 0 0,1-1-1,0-2-183,1 1 0,0-1-1,0 1 1,0 0-1,0 0 1,0 0-1,1 0 1,-1 0-1,1 0 1,0 1 0,0-1-1,0 1 1,0 0-1,5-3 1,23-9-5275,3 1-1254</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5.278"/>
    </inkml:context>
    <inkml:brush xml:id="br0">
      <inkml:brushProperty name="width" value="0.025" units="cm"/>
      <inkml:brushProperty name="height" value="0.025" units="cm"/>
    </inkml:brush>
  </inkml:definitions>
  <inkml:trace contextRef="#ctx0" brushRef="#br0">229 1 19987,'-8'0'3865,"-1"0"-3085,0 1 0,0 0 0,0 0 0,0 1 0,0 1 1,-9 3-1,8-2-426,-1 1 0,0 0 0,1 1 0,0 0 1,-9 8-1,12-9-252,0 0 0,0 1 1,1-1-1,-1 1 0,2 0 0,-1 1 1,1 0-1,0 0 0,0 0 0,1 0 1,-1 1-1,-3 12 0,7-19-103,1-1-1,0 0 1,0 1 0,0-1-1,0 1 1,0-1-1,1 0 1,-1 1 0,0-1-1,0 1 1,0-1 0,0 0-1,0 1 1,1-1 0,-1 1-1,0-1 1,0 0-1,0 1 1,1-1 0,-1 0-1,0 1 1,1-1 0,-1 0-1,0 0 1,1 1 0,-1-1-1,0 0 1,1 0-1,-1 1 1,0-1 0,1 0-1,-1 0 1,1 0 0,22 3-108,23-6-110,-15-3 120,-3 0 64,1 2 1,38-1-1,-66 5 33,0 0-1,-1 0 0,1 0 0,0 0 0,0 0 0,-1 0 0,1 0 0,0 0 1,0 0-1,-1 1 0,1-1 0,0 0 0,-1 0 0,1 1 0,0-1 0,-1 0 1,1 1-1,0-1 0,-1 1 0,1-1 0,-1 1 0,1-1 0,-1 1 0,1-1 1,-1 1-1,1 0 0,-1-1 0,0 1 0,1 0 0,-1-1 0,0 1 1,1 1-1,-1 0 21,0 0 0,0 1 1,0-1-1,0 0 1,0 1-1,-1-1 1,1 0-1,-1 1 1,0-1-1,-1 4 0,-1 2 71,-1 0-1,-1 0 1,1 0-1,-11 13 0,15-21-88,-74 75 34,68-69-35,0-1 0,0 0 1,-1 0-1,0-1 1,0 1-1,0-2 0,0 1 1,0-1-1,-1 0 1,-14 3-1,21-6-61,1 0 0,-1 0 0,0 0 0,1 0 0,-1 0 1,0 0-1,1 0 0,-1 0 0,0-1 0,1 1 0,-1 0 0,0 0 0,1-1 0,-1 1 0,1-1 1,-1 1-1,1 0 0,-1-1 0,1 1 0,-1-1 0,1 1 0,-1-1 0,1 1 0,0-1 0,-1 1 0,1-1 1,0 0-1,0 1 0,-1-1 0,1 0 0,0 1 0,0-1 0,0 0 0,0 1 0,-1-1 0,1 0 0,0 1 1,0-1-1,0 0 0,1 1 0,-1-1 0,0 0 0,0 0 0,7-33-6497,5 4-2063</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5.636"/>
    </inkml:context>
    <inkml:brush xml:id="br0">
      <inkml:brushProperty name="width" value="0.025" units="cm"/>
      <inkml:brushProperty name="height" value="0.025" units="cm"/>
    </inkml:brush>
  </inkml:definitions>
  <inkml:trace contextRef="#ctx0" brushRef="#br0">256 0 12748,'0'0'16266,"-8"13"-14809,-6 14-1194,1 0-1,1 1 1,2 0-1,0 1 1,-10 58-1,7 1 99,-2 158-1,18-225-360,-3-21 0,0 0 0,0 1 0,0-1 0,0 0 0,0 1 0,0-1 0,0 1 0,0-1 0,0 0 0,0 1 0,0-1 0,0 0 0,1 1 0,-1-1 0,0 0 0,0 1 0,0-1 0,0 0 0,1 1 0,-1-1 0,0 0 0,0 1 0,1-1 0,-1 0 0,0 0 0,0 1 0,1-1 0,-1 0 0,0 0 0,1 0 0,-1 0 0,0 1 0,1-1 0,-1 0 0,0 0 0,1 0 0,-1 0 0,1 0 0,-1 0 0,0 0 0,1 0 0,-1 0 0,0 0 0,1 0 0,-1 0 0,1 0 0,-1 0 0,1-1 0,0-2-236,-1 0 0,0-1 0,1 1 0,-1-1 0,-1 1 0,1-1 0,0 1 0,-1-1 0,0-3 0,-5-8-75,-1 1 0,0 0 0,-1 0 0,0 1 0,-20-24-1,-6-12 402,20 28 168,-18-29 759,30 48-837,1-1 0,0 0 0,-1 1-1,1-1 1,0 0 0,1 0 0,-1 0-1,0 0 1,1 0 0,0 0 0,-1 0-1,1 0 1,0 0 0,1-5 0,0 7-170,0 0 0,-1 0 0,1 0 1,0 0-1,0 0 0,0 0 1,0 0-1,0 0 0,0 0 0,0 0 1,0 1-1,0-1 0,1 0 0,-1 1 1,0-1-1,0 1 0,1 0 1,-1-1-1,3 1 0,29-6-46,-28 6 32,114-5-787,3 0-4312,-73-2-6043</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6.230"/>
    </inkml:context>
    <inkml:brush xml:id="br0">
      <inkml:brushProperty name="width" value="0.025" units="cm"/>
      <inkml:brushProperty name="height" value="0.025" units="cm"/>
    </inkml:brush>
  </inkml:definitions>
  <inkml:trace contextRef="#ctx0" brushRef="#br0">119 74 11435,'5'-11'2792,"15"-35"795,-9 30-454,-6 16-150,-3 23-653,-5 29-1219,-2 0 1,-3-1 0,-17 61 0,11-56-626,3 0-1,-6 81 1,17-134-477,-1-1 0,1 1 0,0-1 1,0 1-1,0-1 0,1 1 0,-1-1 1,1 1-1,-1-1 0,1 0 0,0 1 1,0-1-1,0 0 0,0 0 0,0 1 1,0-1-1,2 2 0,-1-3-8,0 0-1,-1 0 1,1 0 0,0-1-1,0 1 1,0-1 0,-1 1-1,1-1 1,0 0-1,0 0 1,0 1 0,0-1-1,0-1 1,0 1 0,0 0-1,-1 0 1,1-1-1,0 1 1,0-1 0,0 1-1,-1-1 1,1 0 0,1-1-1,9-3-64,-1-1 0,0-1 0,-1 0-1,1 0 1,11-12 0,-14 12 19,0 0-1,0 1 1,0-1 0,1 2 0,0-1-1,0 1 1,0 1 0,1 0-1,16-5 1,-26 8 50,1 1 0,0 0 0,-1 0 0,1-1 0,0 1 1,-1 0-1,1 0 0,0 0 0,0 0 0,-1 0 0,1-1 0,0 1 0,-1 1 0,1-1 0,0 0 0,0 0 0,-1 0 0,1 0 1,0 0-1,-1 1 0,1-1 0,0 0 0,-1 1 0,1-1 0,-1 0 0,1 1 0,0-1 0,-1 1 0,1-1 0,-1 1 0,1-1 0,-1 1 1,1-1-1,-1 1 0,0-1 0,1 1 0,-1 0 0,0-1 0,1 1 0,-1 0 0,0-1 0,0 1 0,0 0 0,1-1 0,-1 1 0,0 0 1,0 0-1,0-1 0,0 1 0,0 0 0,0-1 0,-1 1 0,1 0 0,0 0 0,0-1 0,0 1 0,-1 0 0,1-1 0,0 1 0,-1 0 1,1-1-1,-1 2 0,-1 2 93,0 0 0,0 0 0,-1 0-1,1 0 1,-1 0 0,0-1 0,0 1 0,-6 6 0,-1-5-90,0 1 1,0-1-1,0-1 0,-1 1 0,1-2 0,-1 1 0,0-2 1,-17 3-1,-7-1-16,-48-2 1,79-2-48,0 0 1,0-1-1,0 1 1,-1-1-1,1 0 1,0 0-1,0 0 1,0-1-1,1 1 0,-1-1 1,0 0-1,1 0 1,-1-1-1,1 1 1,-5-4-1,7 5-28,0-1-1,-1 0 0,1 1 1,0-1-1,0 0 1,0 0-1,0 1 0,1-1 1,-1 0-1,0 0 0,1 0 1,-1 0-1,1 0 1,0 0-1,-1 0 0,1 0 1,0 0-1,0-1 1,0 1-1,1 0 0,-1 0 1,1 0-1,-1 0 1,1 0-1,-1 0 0,1 1 1,0-1-1,0 0 1,0 0-1,0 0 0,0 1 1,0-1-1,4-3 0,-1 1-884,0 0-1,0-1 0,1 2 1,-1-1-1,1 0 0,0 1 1,0 0-1,1 0 0,-1 0 1,10-3-1,28-6-6024</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6.900"/>
    </inkml:context>
    <inkml:brush xml:id="br0">
      <inkml:brushProperty name="width" value="0.025" units="cm"/>
      <inkml:brushProperty name="height" value="0.025" units="cm"/>
    </inkml:brush>
  </inkml:definitions>
  <inkml:trace contextRef="#ctx0" brushRef="#br0">1 478 12236,'0'0'15636,"9"6"-13981,-4-3-1447,-1 0-109,-1-1 1,1 0-1,-1 0 1,1 0-1,0 0 1,0 0-1,0-1 1,0 1-1,0-1 0,0 0 1,1-1-1,-1 1 1,0-1-1,0 1 1,1-1-1,-1-1 1,0 1-1,6-1 1,-1-4-73,1-1-1,0 1 1,-1-1 0,0-1 0,-1 0 0,1 0 0,-2 0 0,11-13 0,-13 15 28,-1 1 0,0-1 0,0-1 0,-1 1 0,1 0 0,-1-1 0,-1 0-1,1 1 1,-1-1 0,0 0 0,0-1 0,0 1 0,-1 0 0,0 0 0,0-12 0,-1 17-55,-1 0 1,1 0 0,-1 0 0,1 0-1,-1 0 1,1 0 0,-1 0 0,0 0-1,1 0 1,-1 0 0,0 1 0,0-1 0,0 0-1,1 1 1,-1-1 0,0 0 0,0 1-1,0-1 1,0 1 0,0-1 0,0 1-1,0 0 1,0-1 0,0 1 0,-1 0-1,1 0 1,0 0 0,0 0 0,0 0-1,0 0 1,0 0 0,0 0 0,0 0 0,-2 1-1,-2-1 0,1 1-1,0 0 0,-1 0 1,1 0-1,0 0 0,-1 1 1,-6 3-1,2 2 1,0 0 0,0 1 0,1 0 0,-1 1 0,2 0 0,-1 0 0,2 1 0,-12 20 0,9-14 0,1 1 0,0 0 0,2 0 0,0 1 0,-4 18 0,10-33 0,-1-1 0,0 0 0,1 0 0,-1 1 0,1-1 0,0 0 0,0 1 0,0-1 0,0 0 0,0 1 0,0-1 0,1 1 0,-1-1 0,1 0 0,-1 0 0,1 1 0,0-1 0,0 0 0,0 0 0,0 0 0,1 0 0,-1 0 0,0 0 0,1 0 0,0-1 0,-1 1 0,3 1 0,0-1 0,-1-1 0,1 0 0,0 0 0,0 0 0,0-1 0,0 1 0,0-1 0,-1 0 0,1 0 0,0 0 0,0-1 0,0 0 0,0 1 0,0-1 0,0 0 0,4-3 0,9-2 0,-1-2 0,1 0 0,-2-1 0,1 0 0,-1-1 0,-1-1 0,27-25 0,-3-2 0,46-60 0,-56 60 0,-1 0 0,28-53 0,-44 70 0,-1-1 0,-1 0 0,-1 0 0,-1 0 0,-1-1 0,5-33 0,-11 55 0,0 1 0,0-1 0,1 0 0,-1 1 0,0-1 0,0 0 0,0 1 0,0-1 0,0 1 0,0-1 0,0 0 0,0 1 0,0-1 0,0 0 0,0 1 0,0-1 0,0 0 0,-1 1 0,1-1 0,0 1 0,0-1 0,-1 0 0,1 1 0,0-1 0,-1 1 0,1-1 0,-1 1 0,1-1 0,-1 1 0,1-1 0,-1 1 0,1 0 0,-1-1 0,1 1 0,-2-1 0,1 2 0,-1-1 0,1 0 0,-1 1 0,0-1 0,1 1 0,-1 0 0,1-1 0,-1 1 0,1 0 0,-1 0 0,1 0 0,0 0 0,-2 1 0,-43 45 0,44-45 0,-3 4 0,-28 31 0,1 2 0,-35 56 0,60-84 0,0 1 0,1 0 0,1 1 0,-1 0 0,2 0 0,0 0 0,0 0 0,2 0 0,-1 1 0,2-1 0,-1 1 0,2 0 0,2 22 0,-2-32 0,1 0 0,0 1 0,0-1 0,1 0 0,-1 0 0,1 0 0,0 0 0,0 0 0,0 0 0,1 0 0,-1-1 0,1 1 0,0-1 0,0 0 0,0 0 0,1 0 0,-1 0 0,1 0 0,-1-1 0,1 1 0,0-1 0,0 0 0,0 0 0,0-1 0,0 1 0,1-1 0,-1 0 0,0 0 0,1 0 0,-1-1 0,5 0 0,0 1 0,0-1 0,-1 0 0,1-1 0,-1 0 0,1 0 0,-1-1 0,1 0 0,-1-1 0,0 1 0,0-2 0,0 1 0,0-1 0,-1 0 0,1-1 0,7-6 0,-5 2 0,0-1 0,0-1 0,-1 0 0,0 0 0,0-1 0,-2 0 0,0 0 0,0-1 0,-1 0 0,0 0 0,-1 0 0,-1-1 0,0 0 0,-1 1 0,0-2 0,0-15 0,-3 30 0,0-1 0,0 1 0,0-1 0,0 1 0,0 0 0,0-1 0,0 1 0,0-1 0,0 1 0,0 0 0,0-1 0,0 1 0,0 0 0,-1-1 0,1 1 0,0-1 0,0 1 0,0 0 0,-1-1 0,1 1 0,0 0 0,0 0 0,-1-1 0,1 1 0,0 0 0,-1-1 0,1 1 0,0 0 0,-1 0 0,1 0 0,0-1 0,-1 1 0,1 0 0,-1 0 0,1 0 0,-1 0 0,-18 5 0,-14 20 0,19-10 0,2 1 0,0 0 0,1 1 0,-13 24 0,20-31 0,-1-1 0,2 1 0,-1-1 0,1 1 0,1 0 0,0 1 0,0-1 0,1 0 0,0 0 0,1 15 0,0-23-32,1 1-1,-1-1 1,1 0 0,-1 1-1,1-1 1,0 0-1,0 0 1,0 0 0,0 0-1,1 0 1,-1 0 0,1 0-1,-1 0 1,1 0-1,-1 0 1,1-1 0,0 1-1,0-1 1,0 1 0,0-1-1,0 0 1,0 0-1,0 0 1,0 0 0,0 0-1,1 0 1,-1-1 0,0 1-1,1-1 1,2 1-1,1-1-576,0 1-1,0-1 1,1 0-1,-1 0 1,0-1-1,0 0 1,1 0-1,-1 0 0,0-1 1,11-4-1,24-18-14487</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8.119"/>
    </inkml:context>
    <inkml:brush xml:id="br0">
      <inkml:brushProperty name="width" value="0.025" units="cm"/>
      <inkml:brushProperty name="height" value="0.025" units="cm"/>
    </inkml:brush>
  </inkml:definitions>
  <inkml:trace contextRef="#ctx0" brushRef="#br0">83 177 4612,'4'-21'2390,"2"-7"1348,1 0-1,1 0 0,19-43 0,-27 71-3646,0 1-1,0-1 0,1 0 1,-1 0-1,0 0 0,0 0 1,0 0-1,0 0 1,0 1-1,0-1 0,0 0 1,0 0-1,1 0 0,-1 0 1,0 0-1,0 0 0,0 0 1,0 0-1,0 0 0,0 0 1,1 0-1,-1 0 0,0 0 1,0 0-1,0 1 0,0-1 1,0 0-1,1 0 0,-1 0 1,0-1-1,0 1 0,0 0 1,0 0-1,0 0 0,1 0 1,-1 0-1,0 0 0,0 0 1,0 0-1,0 0 0,0 0 1,1 0-1,-1 0 0,0 0 1,0 0-1,0-1 0,0 1 1,0 0-1,0 0 0,0 0 1,0 0-1,0 0 1,1 0-1,-1-1 0,0 1 1,0 0-1,1 25 1535,-7 36-563,-6-21-285,-23 52-1,21-60-301,2 1 1,-15 62-1,27-94-475,-1 0 0,1 0 0,0 0 0,-1 1 0,1-1 0,0 0 0,0 0 0,0 0 0,0 1 0,0-1 0,0 0 0,0 0 0,0 0 0,0 1 0,1-1 0,-1 0 0,0 0 0,1 0 0,-1 0 0,1 0 0,-1 0 0,1 0 0,0 0 0,-1 0 0,1 0 0,0 0 0,0 0 0,0 0 0,0 0 0,-1-1 0,3 2 0,1-1 0,0 0 0,-1-1 0,1 1 0,0-1 0,0 0 0,0 0 0,0-1 0,8-1 0,4-1 0,0 0 0,30-13 0,-37 12 0,0 0 0,0 1 0,1 0 0,-1 1 0,1 0 0,-1 0 0,1 1 0,0 0 0,0 1 0,0 0 0,14 2 0,-22-2 0,-1 1 0,1 0 0,-1 0 0,1 0 0,-1 0 0,1 0 0,-1 0 0,0 1 0,0-1 0,1 0 0,-1 1 0,0-1 0,0 1 0,0-1 0,0 1 0,-1-1 0,1 1 0,0 0 0,-1-1 0,1 1 0,-1 0 0,0-1 0,1 1 0,-1 0 0,0 0 0,0 0 0,0-1 0,0 1 0,0 0 0,-1 3 0,0 1 0,1-1 0,-1 1 0,-1 0 0,1 0 0,-1-1 0,0 1 0,0-1 0,-4 7 0,-2-2 0,0 0 0,-1-1 0,0-1 0,0 1 0,-1-2 0,0 1 0,0-1 0,-1-1 0,0 0 0,0 0 0,-1-1 0,1-1 0,-1 0 0,0 0 0,-1-1 0,1-1 0,0 0 0,-1 0 0,1-1 0,-1-1 0,-16-2 0,27 2 5,-1-1 0,1 1 0,-1-1 0,1 0 0,-1 0 0,1 0 0,0 0 0,0 0 0,-1-1 0,1 1 0,0-1 0,0 1 0,0-1 0,0 0 0,1 0 0,-1 0 0,0 0 0,1 0 0,0 0 0,-3-4 0,4 6-16,-1-1 0,1 0 0,0-1 1,-1 1-1,1 0 0,0 0 0,0 0 0,-1 0 0,1 0 0,0 0 0,0 0 0,0 0 0,0 0 0,1 0 0,-1-1 0,0 1 0,0 0 0,1 0 0,-1 0 0,0 0 0,1 0 0,-1 0 0,1 0 0,0 0 0,-1 1 0,1-1 0,0 0 0,-1 0 0,1 0 0,0 0 0,0 1 0,0-1 0,-1 0 0,1 1 0,0-1 0,0 1 0,0-1 0,0 1 0,0 0 0,0-1 0,0 1 0,1 0 0,-1 0 0,0-1 0,0 1 0,0 0 0,2 0 0,82-6-6669,2 1-3824,-31-6-2351</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58.850"/>
    </inkml:context>
    <inkml:brush xml:id="br0">
      <inkml:brushProperty name="width" value="0.025" units="cm"/>
      <inkml:brushProperty name="height" value="0.025" units="cm"/>
    </inkml:brush>
  </inkml:definitions>
  <inkml:trace contextRef="#ctx0" brushRef="#br0">93 33 14286,'0'0'7409,"-10"3"-3560,4 0-3409,0-1 0,0 1 0,1 0 0,-1 0 0,1 1 0,0-1 0,0 1 0,0 1 0,-7 7 0,10-10-311,-1 1-1,1 1 0,0-1 1,0 0-1,0 0 0,1 1 0,-1-1 1,1 1-1,0 0 0,0-1 1,0 1-1,0 0 0,1 0 1,-1-1-1,1 1 0,0 0 0,0 0 1,0 0-1,1-1 0,0 1 1,0 4-1,0-6-128,1 0 0,-1 0 0,0 0 0,1 0 0,-1 0 0,1 0 0,-1 0 0,1 0 0,0-1 0,0 1 0,-1-1 0,1 1 0,0-1 0,1 0 0,-1 0 0,0 0 0,0 0 0,0 0 0,1 0 0,-1-1 0,0 1 0,1-1 0,-1 0 0,0 1 0,1-1 0,2-1 0,9 2 0,1-1 0,-1-1 0,16-2 0,-16 0 0,0 0 0,0-1 0,0 0 0,-1-1 0,0-1 0,20-10 0,70-54 0,-57 37 0,-46 33 0,0 0 0,1 0 0,-1 0 0,0 0 0,0 0 0,0 0 0,0-1 0,0 1 0,1 0 0,-1 0 0,0 0 0,0 0 0,0 0 0,1 0 0,-1 0 0,0 0 0,0 0 0,0 0 0,1 0 0,-1 0 0,0 0 0,0 0 0,0 0 0,1 0 0,-1 0 0,0 0 0,0 0 0,0 0 0,0 0 0,1 0 0,-1 0 0,0 1 0,0-1 0,0 0 0,0 0 0,1 0 0,-1 0 0,0 0 0,0 0 0,0 1 0,0-1 0,0 0 0,0 0 0,1 0 0,-1 0 0,0 1 0,0-1 0,0 0 0,0 0 0,0 0 0,0 1 0,0-1 0,0 0 0,0 0 0,0 0 0,0 1 0,0-1 0,0 0 0,0 0 0,0 0 0,0 0 0,0 1 0,0-1 0,0 0 0,0 0 0,-1 1 0,-1 12 0,2-13 0,-14 48-63,9-34 31,1 0 0,1 0-1,0 0 1,0 1 0,0 18 0,4-31 24,-1 0 1,1 1-1,0-1 1,-1 0-1,1 0 1,0 0-1,1 0 1,-1 0-1,0 0 1,0 0-1,1 0 1,-1-1 0,1 1-1,0-1 1,0 1-1,3 2 1,42 27-405,-21-14-80,-18-11 235,0 1-1,0 0 1,-1 0-1,0 1 1,0 0-1,-1 0 0,0 1 1,-1 0-1,7 13 1,-10-18 303,0 1 0,-1 0 0,1-1 0,-1 1 0,0 0 0,-1 0 0,1 0 0,-1 0 0,0 0-1,0 0 1,0 0 0,-1 0 0,0 0 0,0 0 0,0 0 0,-1 0 0,1-1 0,-1 1 0,0-1 0,-1 1 0,-3 6 0,-3 1 263,0 0 0,0-1 1,-1 0-1,-11 10 0,18-19-244,0 1 0,0 0 1,0-1-1,0 1 0,0-1 0,-1 0 1,1 0-1,-1-1 0,0 1 0,1 0 1,-1-1-1,0 0 0,0 0 0,0 0 1,0-1-1,1 1 0,-1-1 0,0 0 1,-7-1-1,9 0-65,1 0 0,0 0 0,0 0 0,0 0 0,-1-1 0,1 1 0,0 0 0,1-1 0,-1 1 0,0-1 0,0 1 0,1-1 0,-1 1 0,0-1 0,1 0 0,0 1 0,-1-1 0,1 0 0,0 1 0,0-1 0,0 0 0,0 1 0,0-1 0,0 0 0,1 1 0,-1-3 0,9-47 0,-2 32 0,0 1 0,1 0 0,1 1 0,0-1 0,1 2 0,23-29 0,88-82 0,-87 95 0,-2-1 0,50-67 0,-79 97 0,-1 0 0,0-1 0,0 1 0,-1 0 0,1-1 0,-1 0 0,1 1 0,-1-1 0,0 0 0,0-6 0,-1 9 0,0 1 0,0-1 0,0 0 0,0 1 0,0-1 0,0 0 0,0 1 0,-1-1 0,1 1 0,0-1 0,0 1 0,-1-1 0,1 0 0,0 1 0,-1-1 0,1 1 0,-1-1 0,1 1 0,0 0 0,-1-1 0,1 1 0,-1-1 0,1 1 0,-2-1 0,0 1 0,0-1 0,1 1 0,-1 0 0,0-1 0,0 1 0,0 0 0,0 0 0,0 0 0,1 1 0,-1-1 0,0 0 0,-3 2 0,-3 1 0,1 0 0,-1 1 0,0 0 0,1 0 0,0 1 0,0 0 0,1 1 0,-1-1 0,1 1 0,0 0 0,1 1 0,-1-1 0,1 1 0,1 0 0,-1 1 0,1-1 0,1 1 0,-1 0 0,1-1 0,0 2 0,1-1 0,-2 10 0,4-14-13,0 1-1,0 0 1,1-1 0,-1 1-1,1 0 1,0-1 0,0 1-1,1-1 1,-1 0 0,1 1-1,0-1 1,3 5 0,-3-6-53,1-1 0,-1 0 1,0 1-1,1-1 0,-1 0 1,1 0-1,0-1 1,0 1-1,0 0 0,0-1 1,0 0-1,0 1 1,0-1-1,0-1 0,0 1 1,0 0-1,1-1 1,4 1-1,46-2-9404,-26-4-332</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0.423"/>
    </inkml:context>
    <inkml:brush xml:id="br0">
      <inkml:brushProperty name="width" value="0.025" units="cm"/>
      <inkml:brushProperty name="height" value="0.025" units="cm"/>
    </inkml:brush>
  </inkml:definitions>
  <inkml:trace contextRef="#ctx0" brushRef="#br0">357 7 19699,'10'-7'7886,"-13"21"-5760,-14 27-1414,-20 16-275,-2-1-1,-3-1 1,-2-3-1,-54 50 1,12-10-1563,111-118-5785,7-6 2745,10-17-2432</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0.749"/>
    </inkml:context>
    <inkml:brush xml:id="br0">
      <inkml:brushProperty name="width" value="0.025" units="cm"/>
      <inkml:brushProperty name="height" value="0.025" units="cm"/>
    </inkml:brush>
  </inkml:definitions>
  <inkml:trace contextRef="#ctx0" brushRef="#br0">253 1 17392,'0'0'4933,"7"50"-2370,-7-6-1090,0 5-192,0 3-384,-5 2-481,-2-4-31,2-2-129,2-6-192,0-7-32,3-7-544,0-7-1122,-3-7-1217,-6-9-2177,-6-5-3076</inkml:trace>
  <inkml:trace contextRef="#ctx0" brushRef="#br0" timeOffset="1">0 336 13004,'0'0'12524,"73"-37"-11243,-30 33-448,4-1-577,0-1-288,3-6-1601,-5-6-2275,-4-1-2818</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1.141"/>
    </inkml:context>
    <inkml:brush xml:id="br0">
      <inkml:brushProperty name="width" value="0.025" units="cm"/>
      <inkml:brushProperty name="height" value="0.025" units="cm"/>
    </inkml:brush>
  </inkml:definitions>
  <inkml:trace contextRef="#ctx0" brushRef="#br0">83 1 13549,'0'0'8023,"1"9"-6154,1 8-1241,-2 0 0,1 0 1,-2 0-1,0 0 0,-8 32 1,-31 91 2717,32-119-2997,3-9-179,0 0-1,1 0 0,0 1 0,1 0 0,1 0 0,0 0 0,0 0 1,1 0-1,1 0 0,1 14 0,0-26-169,0 1 0,0 0 0,0 0 0,1-1 0,-1 1 0,0-1 0,1 0 0,-1 1 0,1-1 0,-1 0 0,1 0 0,0 1 0,-1-1 0,1-1 0,0 1 0,0 0 0,0 0 0,0-1 0,0 1 0,0-1 0,-1 1 0,1-1 0,0 0 0,0 0 0,0 0 0,0 0 0,0 0 0,0-1 0,3 1 0,59-11 0,-16-2-870,117-38-10191,-125 34 507</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1.467"/>
    </inkml:context>
    <inkml:brush xml:id="br0">
      <inkml:brushProperty name="width" value="0.025" units="cm"/>
      <inkml:brushProperty name="height" value="0.025" units="cm"/>
    </inkml:brush>
  </inkml:definitions>
  <inkml:trace contextRef="#ctx0" brushRef="#br0">227 122 21652,'-10'-1'2173,"2"-1"-1817,0 1 1,0 1-1,0-1 0,1 1 0,-1 1 0,0 0 1,0 0-1,0 0 0,0 1 0,1 0 0,-1 0 0,1 1 1,-1 0-1,1 1 0,0-1 0,0 1 0,-8 7 1,9-6-231,0 0 1,0 1-1,0 0 1,1 1-1,0-1 1,0 1-1,1 0 1,-1 0-1,2 0 1,-1 1-1,1-1 1,0 1-1,1 0 1,-1 0-1,1 0 1,1 0-1,0 0 1,0 0-1,1 12 1,0-19-127,1 1 0,0 0 0,0 0 0,0-1 0,0 1 0,0 0 0,0-1 0,0 1 0,0-1 0,1 1 0,-1-1 0,0 0 0,1 0 0,-1 1 0,1-1 0,0 0 0,-1 0 0,1-1 0,0 1 0,0 0 0,-1 0 0,1-1 0,0 1 0,0-1 0,0 0 0,0 0 0,0 1 0,3-2 0,6 2 0,-1-1 0,0 0 0,1-1 0,11-2 0,-11 0 0,-1 0 0,1-1 0,-1 0 0,0-1 0,0 0 0,0-1 0,-1 0 0,0 0 0,0-1 0,-1-1 0,0 1 0,0-1 0,0 0 0,-1-1 0,0 0 0,-1 0 0,0-1 0,-1 1 0,0-1 0,0 0 0,-1-1 0,0 1 0,-1-1 0,0 0 0,-1 0 0,0 0 0,0 0 0,-1-22 0,-2 29 0,1 0 0,-1 1 0,0-1 0,0 0 0,-1 1 0,1-1 0,-1 1 0,0-1 0,1 1 0,-2 0 0,1 0 0,0 0 0,-1 0 0,1 0 0,-1 0 0,0 0 0,0 1 0,0 0 0,0-1 0,0 1 0,0 0 0,-1 1 0,1-1 0,-1 1 0,1-1 0,-1 1 0,0 0 0,1 0 0,-8 0 0,4 0 0,0 0 0,-1 1 0,1 0 0,0 0 0,-1 1 0,1 0 0,0 0 0,0 1 0,0 0 0,0 0 0,0 0 0,0 1 0,0 0 0,-10 7 0,7-4-201,0 1-1,0 1 1,1 0 0,0 0 0,0 0-1,1 1 1,0 1 0,0-1 0,-8 16-1,16-25 22,0 0-1,-1 1 1,1-1-1,0 1 0,0-1 1,-1 1-1,1 0 0,0-1 1,0 1-1,0-1 1,0 1-1,0-1 0,0 1 1,0 0-1,0-1 0,0 1 1,0-1-1,0 1 1,0-1-1,0 1 0,0 0 1,0-1-1,1 1 0,-1-1 1,0 1-1,0-1 1,1 1-1,-1-1 0,0 1 1,1-1-1,-1 0 0,0 1 1,2 0-1,17 2-7296,10-5-4534</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2.197"/>
    </inkml:context>
    <inkml:brush xml:id="br0">
      <inkml:brushProperty name="width" value="0.025" units="cm"/>
      <inkml:brushProperty name="height" value="0.025" units="cm"/>
    </inkml:brush>
  </inkml:definitions>
  <inkml:trace contextRef="#ctx0" brushRef="#br0">1 6 16656,'0'0'16111,"58"-5"-16111,-37 15 0,-3 1 0,3-1 0,-2 1 0,2 1 0,1 3 0,0-3-1922,-3-3-3491,-2-5-6823</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3.413"/>
    </inkml:context>
    <inkml:brush xml:id="br0">
      <inkml:brushProperty name="width" value="0.025" units="cm"/>
      <inkml:brushProperty name="height" value="0.025" units="cm"/>
    </inkml:brush>
  </inkml:definitions>
  <inkml:trace contextRef="#ctx0" brushRef="#br0">52 1 17617,'3'0'5744,"-1"11"-2198,-1 35-1046,-4 58-1836,-18 44 557,-3 38-374,17-61-9967,5-139-2624</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3.772"/>
    </inkml:context>
    <inkml:brush xml:id="br0">
      <inkml:brushProperty name="width" value="0.025" units="cm"/>
      <inkml:brushProperty name="height" value="0.025" units="cm"/>
    </inkml:brush>
  </inkml:definitions>
  <inkml:trace contextRef="#ctx0" brushRef="#br0">8 36 9865,'0'0'7682,"-2"13"-4548,0 7-2253,0 0 1,1 0-1,1 1 0,0-1 1,2 0-1,0 1 0,2-1 1,0 0-1,13 35 1,-13-46-663,1 1 1,0-1-1,1 0 1,0 0 0,0-1-1,1 0 1,0 0 0,14 12-1,-18-18-176,0 0 1,0 0-1,0 0 0,0 0 0,0 0 0,0-1 0,1 1 1,-1-1-1,0 0 0,1 0 0,-1 0 0,1-1 1,0 1-1,-1-1 0,1 0 0,-1 0 0,1 0 1,-1 0-1,1-1 0,-1 0 0,1 1 0,-1-1 1,1 0-1,-1-1 0,0 1 0,1-1 0,-1 1 1,0-1-1,5-4 0,20-17-43,-1-1 0,39-45 0,-3 2 0,43-30-1543,-45 43-2445,-16 11-6240</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4.484"/>
    </inkml:context>
    <inkml:brush xml:id="br0">
      <inkml:brushProperty name="width" value="0.025" units="cm"/>
      <inkml:brushProperty name="height" value="0.025" units="cm"/>
    </inkml:brush>
  </inkml:definitions>
  <inkml:trace contextRef="#ctx0" brushRef="#br0">381 32 14414,'0'0'3400,"-11"-6"-1756,4 2-1336,1 0-1,-1 1 0,0 0 0,0 1 0,0-1 1,0 1-1,-1 1 0,1-1 0,0 1 0,-1 1 1,1-1-1,-1 1 0,1 0 0,-1 1 0,1 0 1,-1 0-1,1 1 0,0 0 0,0 0 0,0 0 1,-13 7-1,-2 3 62,1 1 0,1 1 0,0 1 0,1 0 0,1 2 0,1 0 0,-31 38 0,46-53-371,1 0 1,-1 1-1,1-1 1,0 0-1,0 1 0,-1-1 1,2 1-1,-1 0 1,0-1-1,0 1 0,1 0 1,0 0-1,-1-1 1,1 1-1,0 5 1,1-6-4,0-1 1,-1 1 0,1 0 0,0 0 0,0-1 0,0 1 0,0-1 0,0 1 0,0-1 0,0 1-1,0-1 1,1 1 0,-1-1 0,1 0 0,-1 0 0,1 0 0,2 2 0,7 2-12,0-1 0,1 0 0,-1-1 0,1 0 0,21 2 1,-13-2 38,13 3 11,-4-2-34,0 1-1,-1 2 1,0 1-1,32 13 1,-58-20 7,1 0 0,-1 0 0,0 1 0,1-1 0,-1 1 0,0-1 0,0 1 0,0 0 0,0 0 0,0 0 0,0 0 0,-1 0 0,1 0 0,-1 1 0,1-1 0,-1 0 0,0 1 0,0-1 0,0 1 0,1 4 0,-2-5 47,0 0-1,0 0 0,0 0 0,0 0 1,-1 0-1,1 0 0,-1 0 0,1 0 1,-1 0-1,0 0 0,0 0 1,1 0-1,-2 0 0,1 0 0,0-1 1,0 1-1,0 0 0,-1-1 0,1 1 1,-1-1-1,1 0 0,-1 1 1,0-1-1,1 0 0,-1 0 0,-3 1 1,-10 6 96,-1-1-1,0-1 1,0-1 0,-1 0 0,0-1 0,1 0 0,-1-2 0,-1 0 0,1-1-1,0-1 1,0 0 0,-23-4 0,38 4-243,1 0 0,-1 0 0,0-1 0,0 1-1,1-1 1,-1 1 0,0-1 0,1 0 0,-1 1 0,1-1-1,-1 0 1,1 0 0,-1 0 0,1 0 0,0 0 0,-1 0 0,1-1-1,0 1 1,0 0 0,0-1 0,0 1 0,0-1 0,0 1-1,0-1 1,1 1 0,-1-1 0,0 0 0,1 1 0,-1-1 0,1 0-1,0 1 1,0-1 0,-1 0 0,1 0 0,0 1 0,0-1-1,1 0 1,-1 0 0,1-1 0,0-2-969,1 0-1,0 0 1,0 0 0,0 0-1,0 0 1,1 1 0,0 0-1,0-1 1,0 1 0,1 0-1,7-7 1,23-15-10768</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4.872"/>
    </inkml:context>
    <inkml:brush xml:id="br0">
      <inkml:brushProperty name="width" value="0.025" units="cm"/>
      <inkml:brushProperty name="height" value="0.025" units="cm"/>
    </inkml:brush>
  </inkml:definitions>
  <inkml:trace contextRef="#ctx0" brushRef="#br0">27 110 14125,'0'0'3059,"9"2"417,-6 0-3188,1-1 0,0 0 1,1 0-1,-1 0 1,0-1-1,0 1 1,0-1-1,0 0 1,0 0-1,1 0 0,-1-1 1,0 0-1,0 1 1,0-1-1,0-1 1,0 1-1,0-1 1,0 1-1,-1-1 1,1 0-1,0 0 0,-1-1 1,0 1-1,1-1 1,-1 0-1,0 0 1,0 0-1,-1 0 1,4-5-1,-3 5-127,-1 0 1,0 0-1,0 0 0,-1 0 1,1 0-1,-1-1 0,1 1 1,-1-1-1,0 1 0,0-1 1,0 1-1,-1-1 0,0 0 1,1 1-1,-1-1 0,0 0 1,-2-7-1,2 11-148,-1-1 0,1 1-1,-1-1 1,1 1 0,-1-1-1,0 1 1,1 0 0,-1-1 0,1 1-1,-1-1 1,0 1 0,0 0 0,1 0-1,-1-1 1,0 1 0,1 0-1,-1 0 1,0 0 0,0 0 0,1 0-1,-1 0 1,0 0 0,0 0-1,1 0 1,-1 0 0,0 1 0,0-1-1,1 0 1,-1 0 0,0 1-1,0 0 1,-23 10 130,11 0-143,1 1 0,-1 1 0,2 0 0,0 1 0,0 0 0,2 0 0,-1 1 0,2 1 0,0-1 0,-7 21 0,15-35 0,0-1 0,0 0 0,-1 0 0,1 1 0,0-1 0,0 0 0,0 1 0,0-1 0,0 0 0,0 0 0,0 1 0,0-1 0,0 0 0,0 1 0,0-1 0,0 0 0,0 0 0,0 1 0,0-1 0,0 0 0,0 1 0,0-1 0,0 0 0,1 0 0,-1 1 0,0-1 0,0 0 0,0 0 0,0 1 0,1-1 0,-1 0 0,0 0 0,0 0 0,0 1 0,1-1 0,-1 0 0,0 0 0,0 0 0,1 0 0,-1 1 0,0-1 0,0 0 0,1 0 0,0 0 0,17-4 0,17-15 0,-32 16 0,61-49 8,-61 49-11,1-1 0,-1 0 0,0 0 1,0 0-1,0 0 0,0 0 0,-1-1 0,1 1 0,-1-1 0,0 0 1,-1 1-1,1-1 0,1-9 0,-3 14-42,0-1-1,0 1 1,0 0 0,0-1-1,-1 1 1,1-1 0,0 1-1,0-1 1,0 1 0,0-1-1,0 1 1,-1-1 0,1 1-1,0 0 1,0-1 0,-1 1-1,1-1 1,0 1 0,0 0-1,-1-1 1,1 1 0,-1 0-1,1 0 1,0-1 0,-1 1-1,1 0 1,-1 0-1,1-1 1,0 1 0,-1 0-1,1 0 1,-1 0 0,1 0-1,-1 0 1,1 0 0,-1 0-1,1-1 1,-1 2 0,1-1-1,0 0 1,-1 0 0,1 0-1,-1 0 1,1 0 0,-1 0-1,1 0 1,-1 0 0,1 1-1,0-1 1,-1 0 0,1 0-1,-1 1 1,1-1 0,0 0-1,-1 1 1,-26 16-2525,22-13 1879,0 1 0,0 0 0,0 1 0,0-1-1,1 1 1,0 0 0,0 0 0,1 1 0,-1-1 0,1 1 0,1-1-1,-1 1 1,1 0 0,-2 13 0,6-11-3201,6-6-2396</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5.354"/>
    </inkml:context>
    <inkml:brush xml:id="br0">
      <inkml:brushProperty name="width" value="0.025" units="cm"/>
      <inkml:brushProperty name="height" value="0.025" units="cm"/>
    </inkml:brush>
  </inkml:definitions>
  <inkml:trace contextRef="#ctx0" brushRef="#br0">146 50 17104,'0'0'10458,"-6"12"-9123,-25 63-561,3 1 0,3 1 0,4 1 0,-13 92 0,34-140-774,0-30 0,0 0 0,0 1 0,0-1 0,0 0 0,0 0 0,0 0 0,0 0 0,0 0 0,0 1 0,0-1 0,0 0 0,0 0 0,0 0 0,0 0 0,0 0 0,1 1 0,-1-1 0,0 0 0,0 0 0,0 0 0,0 0 0,0 0 0,0 0 0,1 0 0,-1 0 0,0 1 0,0-1 0,0 0 0,0 0 0,0 0 0,1 0 0,-1 0 0,0 0 0,0 0 0,0 0 0,0 0 0,1 0 0,-1 0 0,0 0 0,0 0 0,0 0 0,0 0 0,1 0 0,-1 0 0,0 0 0,0 0 0,0-1 0,0 1 0,0 0 0,1 0 0,-1 0 0,0 0 0,0 0 0,0 0 0,0 0 0,0 0 0,0-1 0,0 1 0,1 0 0,-1 0 0,0 0 0,26-45 0,59-150 0,31-60 0,-114 250 0,27-41 0,-27 44 0,-1 0 0,1 0 0,0 1 0,0-1 0,0 0 0,0 1 0,0-1 0,0 1 0,0-1 0,0 1 0,0 0 0,1 0 0,-1 0 0,1 0 0,-1 1 0,0-1 0,1 1 0,2-1 0,-3 1 0,0 1 0,-1 0 0,1-1 0,0 1 0,-1 0 0,1 0 0,-1-1 0,1 1 0,-1 0 0,0 1 0,1-1 0,-1 0 0,0 0 0,0 0 0,0 1 0,0-1 0,0 1 0,0-1 0,0 1 0,0-1 0,0 1 0,-1 0 0,1-1 0,-1 1 0,1 0 0,-1-1 0,0 1 0,1 2 0,4 51 0,-5-50 0,-1-1 0,0 0 0,0 0 0,-1 0 0,1 0 0,-1 0 0,0-1 0,0 1 0,0 0 0,0-1 0,-1 0 0,0 1 0,1-1 0,-1 0 0,0 0 0,0 0 0,-1-1 0,1 1 0,-7 3 0,-10 6 0,-1-1 0,-26 12 0,37-19 0,0 1 0,6-3 0,1 0 0,-1 0 0,0 0 0,0 0 0,0-1 0,1 1 0,-1-1 0,0 0 0,-1 0 0,1-1 0,0 1 0,0-1 0,0 0 0,-5-1 0,11-2-581,0 0 0,1 0-1,-1 0 1,1 0 0,0 1 0,0-1-1,6-4 1,43-28-9530,-22 14 3252</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5.699"/>
    </inkml:context>
    <inkml:brush xml:id="br0">
      <inkml:brushProperty name="width" value="0.025" units="cm"/>
      <inkml:brushProperty name="height" value="0.025" units="cm"/>
    </inkml:brush>
  </inkml:definitions>
  <inkml:trace contextRef="#ctx0" brushRef="#br0">275 1 18065,'0'0'11611,"-6"14"-10794,-93 175 326,-36 80-12,129-256-1172,0 1 0,1 0 0,1 0 0,0 0-1,1 1 1,0-1 0,1 1 0,1 0 0,1 21 0,6-19-2828,5-11-2851,2-5-3761</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6.070"/>
    </inkml:context>
    <inkml:brush xml:id="br0">
      <inkml:brushProperty name="width" value="0.025" units="cm"/>
      <inkml:brushProperty name="height" value="0.025" units="cm"/>
    </inkml:brush>
  </inkml:definitions>
  <inkml:trace contextRef="#ctx0" brushRef="#br0">174 82 21556,'0'0'7218,"-12"14"-7074,-19 27 251,-31 52-1,52-76-81,0 0-1,1 1 1,1 0-1,0 1 0,2 0 1,0 0-1,-4 27 0,9-44-304,1 0 0,0 0-1,0 0 1,0 0-1,0 0 1,0 1-1,0-1 1,0 0-1,1 0 1,-1 0-1,1 0 1,0 0-1,0 0 1,-1 0-1,1 0 1,0 0-1,1 0 1,-1-1 0,0 1-1,0 0 1,1-1-1,1 3 1,0-3 5,0 1 0,0-1 0,-1 1 0,1-1 0,0 0 0,0 0 0,0-1 0,0 1 0,0 0 0,0-1 1,1 0-1,-1 0 0,5 0 0,2-1 9,0-1 1,0 0 0,0 0 0,-1-1-1,1 0 1,-1 0 0,0-1-1,16-9 1,-10 2-23,-1 0 0,0-1 0,-1-1 0,-1 0 0,0-1 0,-1 0 0,0-1 0,-1 0 0,0 0 0,-2-1 0,0-1 0,0 1 0,-2-1 0,0 0 0,-1-1 0,-1 0 0,0 1 0,-1-1 0,-2 0 0,1-1 0,-3-24 0,1 41 0,0-1 0,0 0 0,-1 1 0,1-1 0,-1 1 0,1-1 0,-1 1 0,0-1 0,0 1 0,0-1 0,-1 1 0,1 0 0,0 0 0,-1 0 0,1-1 0,-1 1 0,0 1 0,0-1 0,0 0 0,0 0 0,0 1 0,0-1 0,0 1 0,-1 0 0,1-1 0,0 1 0,-1 0 0,1 0 0,-1 1 0,1-1 0,-1 0 0,1 1 0,-1 0 0,0 0 0,-4 0 0,0 0 0,1 1 0,0 0 0,-1 0 0,1 0 0,0 1 0,0 0 0,0 1 0,0-1 0,0 1 0,0 0 0,1 1 0,0-1 0,-9 8 0,-28 38-2894,33-36 1093,1 1 0,1 0 0,0 1 0,-6 15 0,5 0-6063</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6.804"/>
    </inkml:context>
    <inkml:brush xml:id="br0">
      <inkml:brushProperty name="width" value="0.025" units="cm"/>
      <inkml:brushProperty name="height" value="0.025" units="cm"/>
    </inkml:brush>
  </inkml:definitions>
  <inkml:trace contextRef="#ctx0" brushRef="#br0">37 13 16784,'0'0'12481,"5"15"-12059,-3-10-385,1 4 9,0 0-1,0 1 0,-1-1 1,0 0-1,-1 1 1,0-1-1,-1 0 0,1 1 1,-2-1-1,1 1 0,-4 12 1,-18 51 781,14-52-493,2 1 0,0 1 1,1-1-1,-2 27 0,6-49-334,1 1 0,0-1 0,0 1 0,0 0 0,0-1 0,0 1 0,0-1 0,0 1 0,1 0 0,-1-1 0,0 1 0,0-1 0,0 1 0,0-1 0,1 1 0,-1-1 0,0 1 0,1-1 0,-1 1 0,0-1 0,1 1 0,-1-1 0,1 0 0,-1 1 0,0-1 0,1 1 0,-1-1 0,1 0 0,-1 0 0,1 1 0,-1-1 0,1 0 0,0 0 0,-1 1 0,1-1 0,0 0 0,28-6 0,24-23 0,-19 5 0,-2-3 0,-1 0 0,-1-2 0,-1-1 0,-2-1 0,-1-2 0,-1 0 0,22-42 0,-46 74-223,0-1 1,-1 1-1,1-1 1,0 0-1,0 1 1,-1-1-1,1 1 1,0-1-1,-1 0 1,0 0-1,1 1 1,-1-1-1,0 0 1,0 0-1,0 1 1,0-1-1,0 0 1,-1-3-1,0 4-142,-1 1 1,1-1-1,0 1 0,0-1 1,0 1-1,-1 0 0,1-1 1,0 1-1,0 0 0,-1 0 1,1 0-1,0 0 1,0 0-1,-1 0 0,1 0 1,0 0-1,-1 1 0,1-1 1,0 1-1,0-1 0,0 0 1,-1 1-1,1 0 0,0-1 1,-2 2-1,-22 12-11742</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7.134"/>
    </inkml:context>
    <inkml:brush xml:id="br0">
      <inkml:brushProperty name="width" value="0.025" units="cm"/>
      <inkml:brushProperty name="height" value="0.025" units="cm"/>
    </inkml:brush>
  </inkml:definitions>
  <inkml:trace contextRef="#ctx0" brushRef="#br0">1 0 17200,'0'0'7111,"0"62"-3331,7-43-1186,6-1-832,2-3-1442,-2-2-320,3-4 0,-3 0 0,-1-3-641,3-4-2081,0-2-1923,2 0-2081,2-15-4741</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07.478"/>
    </inkml:context>
    <inkml:brush xml:id="br0">
      <inkml:brushProperty name="width" value="0.025" units="cm"/>
      <inkml:brushProperty name="height" value="0.025" units="cm"/>
    </inkml:brush>
  </inkml:definitions>
  <inkml:trace contextRef="#ctx0" brushRef="#br0">212 0 16047,'0'0'11147,"-56"76"-10122,33-30-449,4 0 225,4 2 64,5-6-225,9-4-287,1-5-161,0-6-128,0-4-384,0-7-1218,4-5-1761,-4-8-833</inkml:trace>
  <inkml:trace contextRef="#ctx0" brushRef="#br0" timeOffset="1">34 298 6342,'0'0'4933,"-27"-74"-2051,21 40 418,6 6 127,0 6-929,21 7 897,8 4-832,2 6-1154,10 5-896,4 0-449,3 0-801,-5 3-2786,0-3-5734</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2.307"/>
    </inkml:context>
    <inkml:brush xml:id="br0">
      <inkml:brushProperty name="width" value="0.025" units="cm"/>
      <inkml:brushProperty name="height" value="0.025" units="cm"/>
    </inkml:brush>
  </inkml:definitions>
  <inkml:trace contextRef="#ctx0" brushRef="#br0">42 0 17008,'-34'16'5848,"27"-4"-2256,7-11-3487,1-1 0,-1 1 0,1 0-1,-1-1 1,1 1 0,-1-1 0,1 1 0,0 0 0,-1-1-1,1 1 1,0-1 0,-1 0 0,1 1 0,0-1 0,0 0-1,-1 1 1,1-1 0,0 0 0,0 0 0,0 0 0,0 1-1,1-1 1,43 6 701,0-1 0,1-3 0,65-4 0,-4 0-122,146 10-9188,-251-8 8186,23-2-3928,-11-6-1466,-3-7-5584</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2.648"/>
    </inkml:context>
    <inkml:brush xml:id="br0">
      <inkml:brushProperty name="width" value="0.025" units="cm"/>
      <inkml:brushProperty name="height" value="0.025" units="cm"/>
    </inkml:brush>
  </inkml:definitions>
  <inkml:trace contextRef="#ctx0" brushRef="#br0">263 1 13068,'0'0'10677,"11"4"-9102,10 4-414,-1 1 0,32 20 0,-47-26-999,0 0 1,0 0-1,-1 0 0,1 1 0,-1 0 1,1 0-1,-1 0 0,0 0 1,-1 1-1,1 0 0,-1-1 0,0 1 1,0 0-1,0 1 0,-1-1 0,0 0 1,0 1-1,2 7 0,-4-10-131,-1 1-1,1-1 1,-1 0 0,1 1-1,-1-1 1,0 1 0,-1-1-1,1 0 1,0 0 0,-1 0-1,0 0 1,1 0 0,-1 0-1,-1 0 1,1 0 0,-4 4-1,-49 39 320,46-40-340,-104 68-365,-9 7-1159,106-69 854,1 0 0,0 2 1,0 0-1,-23 30 0,26-25-7240</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6.607"/>
    </inkml:context>
    <inkml:brush xml:id="br0">
      <inkml:brushProperty name="width" value="0.025" units="cm"/>
      <inkml:brushProperty name="height" value="0.025" units="cm"/>
    </inkml:brush>
  </inkml:definitions>
  <inkml:trace contextRef="#ctx0" brushRef="#br0">257 38 15695,'1'-1'307,"0"0"0,0 0 0,0 0 0,-1 0 0,1-1 0,0 1 0,0 0 0,-1 0 0,1-1 0,0 1 1,-1-1-1,1 1 0,-1 0 0,0-1 0,1 1 0,-1-1 0,0 1 0,0-1 0,0-2 0,-1 3-115,1 1-1,-1-1 1,1 0-1,-1 1 1,0-1-1,1 1 1,-1-1-1,0 1 1,1-1-1,-1 1 1,0-1-1,0 1 1,1 0-1,-1-1 1,0 1-1,0 0 1,0 0-1,0 0 1,1 0-1,-1 0 1,0 0-1,0 0 0,0 0 1,-1 0 0,-4 0 130,-1 1 0,0 0 0,1 0 0,-1 1 0,1 0 1,0 0-1,-11 5 0,-69 48 322,78-50-564,2 0 1,-1 1-1,0 0 0,1 0 0,0 1 1,1 0-1,0 0 0,0 0 0,-7 12 1,12-18-81,0 0 0,0 1 1,0-1-1,-1 0 0,1 0 0,0 0 1,1 1-1,-1-1 0,0 0 0,0 0 1,0 0-1,1 0 0,-1 1 1,1-1-1,-1 0 0,1 0 0,-1 0 1,1 0-1,0 0 0,-1 0 1,1 0-1,0 0 0,0-1 0,0 1 1,-1 0-1,1 0 0,0-1 1,0 1-1,0 0 0,0-1 0,0 1 1,1-1-1,-1 1 0,0-1 1,2 1-1,53 16 34,-37-12-14,-15-3-15,13 3-31,-1 0-1,0 2 1,28 15-1,-41-20 25,0-1 0,-1 1 0,1 0 0,-1 0 0,1 0 0,-1 0 0,0 0 0,0 0 0,0 1 0,0-1-1,0 1 1,0-1 0,0 1 0,-1 0 0,0-1 0,1 1 0,-1 0 0,0 0 0,-1 0 0,1 0 0,0 0 0,-1 1 0,1-1 0,-1 0 0,0 0 0,0 0 0,-1 0 0,0 6 0,-1-5 73,0 0 0,0 0 0,0 0 0,0-1 0,-1 1-1,0-1 1,0 1 0,0-1 0,0 0 0,0 0 0,0 0 0,-1-1 0,0 1 0,1-1 0,-8 4 0,1-1 145,-1 0 0,0-1 0,0 0 0,-21 5 0,23-8-213,-1 1 0,0-2 0,0 1-1,0-1 1,0-1 0,1 0 0,-16-3 0,23 3-19,0 1 0,0 0 1,0-1-1,0 0 0,0 1 1,0-1-1,0 0 1,0 0-1,0 0 0,0 0 1,0-1-1,0 1 0,1 0 1,-1-1-1,1 1 0,-1-1 1,1 0-1,-1 1 0,1-1 1,0 0-1,0 0 0,0 0 1,0 0-1,0 0 0,0 0 1,1 0-1,-1 0 1,1 0-1,-1 0 0,1-1 1,0 1-1,0 0 0,0 0 1,0 0-1,0 0 0,0-1 1,0 1-1,1 0 0,1-4 1,-1 3-337,0 1 0,1 0 1,-1-1-1,1 1 1,0 0-1,0 0 0,-1 0 1,1 0-1,0 0 0,1 0 1,-1 1-1,0-1 0,1 1 1,-1-1-1,0 1 0,1 0 1,0 0-1,3-1 0,58-14-7700,-50 13 5393,37-8-7307</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7.106"/>
    </inkml:context>
    <inkml:brush xml:id="br0">
      <inkml:brushProperty name="width" value="0.025" units="cm"/>
      <inkml:brushProperty name="height" value="0.025" units="cm"/>
    </inkml:brush>
  </inkml:definitions>
  <inkml:trace contextRef="#ctx0" brushRef="#br0">117 291 15727,'0'0'8461,"-9"0"-6368,5 0-2004,0 0 0,0 0 1,0 1-1,0-1 0,0 1 1,-1 0-1,1 1 0,1-1 0,-1 1 1,0-1-1,0 1 0,1 0 1,-1 0-1,1 1 0,-1-1 0,1 1 1,0 0-1,0 0 0,0 0 0,1 0 1,-1 0-1,1 1 0,-1-1 1,1 1-1,0 0 0,1-1 0,-1 1 1,-2 7-1,2-5-59,0 0-1,0-1 1,0 1-1,1 0 1,0 0 0,0 0-1,0 0 1,1 1 0,0-1-1,0 0 1,0 0-1,1 0 1,0 0 0,3 9-1,-3-12-17,0 0-1,1-1 1,-1 1-1,1-1 1,0 0-1,0 1 1,0-1-1,0 0 1,0 0-1,1 0 1,-1-1-1,1 1 0,-1 0 1,1-1-1,-1 0 1,1 1-1,0-1 1,0 0-1,-1 0 1,1-1-1,0 1 1,0-1-1,0 1 1,0-1-1,0 0 1,0 0-1,0 0 1,0-1-1,0 1 1,0-1-1,3 0 0,5-2 17,-1 0-1,0 0 1,0-1-1,-1 0 1,1-1-1,-1 0 1,0 0-1,0-1 1,0 0-1,-1-1 1,9-8-1,3-5 6,0-1-1,31-44 0,-40 49 83,0 0 0,-1 0-1,-1-1 1,-1-1-1,0 1 1,-2-1 0,0-1-1,0 1 1,-2-1-1,0 0 1,-2 0 0,0 0-1,-1 0 1,-1-24-1,0 42-104,0 0 0,0 0 0,0-1 0,0 1 0,0 0 0,-1 0 0,1-1 0,0 1-1,0 0 1,-1 0 0,1 0 0,-1-1 0,1 1 0,-1 0 0,0 0 0,1 0 0,-1 0-1,0 0 1,0 0 0,1 0 0,-1 0 0,0 1 0,0-1 0,0 0 0,0 0-1,0 1 1,-1-1 0,1 1 0,0-1 0,0 1 0,0-1 0,0 1 0,-1 0 0,1-1-1,0 1 1,0 0 0,0 0 0,-1 0 0,1 0 0,0 0 0,0 0 0,-1 0 0,1 1-1,0-1 1,0 0 0,0 1 0,-1-1 0,1 1 0,0-1 0,0 1 0,0-1 0,0 1-1,-2 1 1,-6 3 58,1 1 0,-1 0-1,1 0 1,1 0-1,-10 10 1,-50 65-68,60-71 0,1-1 0,0 0 0,1 1 0,0 0 0,1 1 0,0-1 0,-3 15 0,6-24 0,1 1 0,0-1 0,0 0 0,-1 0 0,1 0 0,0 1 0,0-1 0,0 0 0,1 0 0,-1 1 0,0-1 0,0 0 0,1 0 0,-1 0 0,0 0 0,1 1 0,-1-1 0,1 0 0,0 0 0,-1 0 0,1 0 0,0 0 0,0 0 0,0 0 0,-1-1 0,1 1 0,0 0 0,0 0 0,2 0 0,0 1 0,1-1 0,-1 0 0,1 0 0,0 0 0,0 0 0,-1-1 0,1 1 0,0-1 0,7 0 0,5-2 0,0 0 0,0-1 0,27-8 0,-10-2-28,-18 7 1,0 1-1,0 0 1,0 1-1,18-2 1,-33 6 27,1 0 1,0 0 0,-1 0-1,1 0 1,-1 0 0,1 0-1,-1 0 1,1 0 0,0 0-1,-1 0 1,1 1 0,-1-1-1,1 0 1,-1 0 0,1 1 0,-1-1-1,1 0 1,-1 1 0,1-1-1,-1 0 1,0 1 0,1-1-1,-1 1 1,1-1 0,-1 1-1,0-1 1,0 1 0,1-1-1,-1 1 1,0 0 0,3 24 56,-10 23 30,-1-19-87,4-17 0,1 0 0,0 0 0,1 1 0,-1 17 0,3-29 2,0-1 0,1 1-1,-1-1 1,0 1 0,0 0 0,1-1-1,-1 1 1,1-1 0,-1 0 0,0 1-1,1-1 1,-1 1 0,1-1 0,-1 0 0,1 1-1,-1-1 1,1 0 0,-1 1 0,1-1-1,-1 0 1,1 0 0,0 0 0,-1 0-1,1 1 1,-1-1 0,1 0 0,0 0 0,-1 0-1,1 0 1,-1 0 0,1 0 0,0-1-1,-1 1 1,1 0 0,-1 0 0,1 0-1,-1 0 1,1-1 0,0 1 0,-1 0 0,1-1-1,0 1 1,27-12-1279,-8-3-3442,4-4-2782</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7.464"/>
    </inkml:context>
    <inkml:brush xml:id="br0">
      <inkml:brushProperty name="width" value="0.025" units="cm"/>
      <inkml:brushProperty name="height" value="0.025" units="cm"/>
    </inkml:brush>
  </inkml:definitions>
  <inkml:trace contextRef="#ctx0" brushRef="#br0">108 0 17136,'0'0'11558,"-10"4"-8830,5-1-2649,-1-1 0,1 1 0,-1 0 0,1 0 0,0 0 1,0 1-1,1-1 0,-1 1 0,1 1 0,0-1 0,0 0 0,0 1 0,0 0 1,1 0-1,0 0 0,-3 7 0,2-4-79,1 0 0,0 1 0,1 0 0,-1 0 0,2-1 0,-1 1 0,1 0 0,1 1 0,0 16 0,1-25 0,-1 0 0,1 1 0,0-1 0,-1 1 0,1-1 0,0 0 0,0 0 0,0 1 0,0-1 0,0 0 0,0 0 0,0 0 0,1 0 0,-1 0 0,0-1 0,0 1 0,1 0 0,-1 0 0,1-1 0,-1 1 0,0-1 0,1 1 0,-1-1 0,1 0 0,-1 0 0,1 1 0,0-1 0,-1 0 0,1 0 0,-1-1 0,1 1 0,-1 0 0,3-1 0,3 0 0,0 0 0,-1 0 0,1 0 0,0-1 0,-1 0 0,11-5 0,0-5 0,-1 0 0,0-2 0,-1 0 0,0-1 0,-1 0 0,-1-1 0,0 0 0,14-27 0,-41 64 0,-30 53 0,40-68 0,1 2 0,0-1 0,1 0 0,-1 0 0,1 1 0,1 0 0,-1-1 0,1 1 0,0 8 0,2-15-56,0 0 1,-1 0-1,1 0 1,0 0-1,-1-1 1,1 1-1,0 0 1,0 0-1,0 0 1,0-1-1,0 1 1,-1 0-1,1-1 1,1 1-1,-1-1 1,0 1-1,0-1 1,0 1-1,0-1 0,0 0 1,0 1-1,0-1 1,1 0-1,-1 0 1,0 0-1,0 0 1,0 0-1,0 0 1,1-1-1,-1 1 1,0 0-1,2-1 1,44-10-3243,-15-10-1192,4-7-4852</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7.822"/>
    </inkml:context>
    <inkml:brush xml:id="br0">
      <inkml:brushProperty name="width" value="0.025" units="cm"/>
      <inkml:brushProperty name="height" value="0.025" units="cm"/>
    </inkml:brush>
  </inkml:definitions>
  <inkml:trace contextRef="#ctx0" brushRef="#br0">142 1 18706,'0'0'6950,"-9"6"-4227,2 0-2366,0 0 0,0 0 1,0 1-1,1 0 0,0 0 0,1 0 0,0 1 1,0 0-1,0 0 0,1 0 0,-3 11 1,-8 24-344,3 0 1,1 1-1,3 0 1,1 1-1,2 0 1,2 65-1,3-110-45,0 0 1,0 1-1,0-1 1,0 0-1,0 0 1,0 1-1,0-1 1,0 0-1,0 1 1,0-1-1,0 0 1,0 0-1,0 1 1,0-1-1,0 0 0,0 1 1,0-1-1,1 0 1,-1 0-1,0 1 1,0-1-1,0 0 1,0 0-1,1 1 1,-1-1-1,0 0 1,0 0-1,1 0 1,-1 1-1,0-1 1,0 0-1,1 0 0,-1 0 1,0 0-1,0 0 1,1 0-1,-1 1 1,0-1-1,0 0 1,1 0-1,11-10-6522,1-15-7102</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9.055"/>
    </inkml:context>
    <inkml:brush xml:id="br0">
      <inkml:brushProperty name="width" value="0.025" units="cm"/>
      <inkml:brushProperty name="height" value="0.025" units="cm"/>
    </inkml:brush>
  </inkml:definitions>
  <inkml:trace contextRef="#ctx0" brushRef="#br0">17 4 12043,'-2'-3'16912,"-3"26"-13549,-2 24-5567,6-32 3784,0-8-1560,1 0-1,0 0 1,0 0 0,1 0-1,0 0 1,0 0 0,4 12-1,-4-17-14,1 0-1,-1 0 0,1 0 0,-1-1 1,1 1-1,0 0 0,-1-1 0,1 1 1,0-1-1,0 0 0,0 1 0,0-1 1,0 0-1,0 0 0,1 0 0,-1 0 1,0-1-1,1 1 0,-1-1 0,0 1 1,1-1-1,-1 0 0,0 0 0,1 0 1,-1 0-1,4-1 0,0 0 12,-1 0 0,1 0 1,0 0-1,-1-1 0,1 0 0,-1 0 0,0-1 0,0 0 0,0 0 0,0 0 0,0 0 0,0-1 0,-1 1 0,0-1 1,1 0-1,3-6 0,1-1 33,0 0 1,0-1 0,-1-1-1,-1 1 1,9-19-1,-19 45 9,2 0-1,0 0 0,1 18 0,0-29-56,0-2-1,0-1 0,0 1 0,0 0 0,0 0 0,0 0 0,0-1 0,0 1 0,0 0 0,1-1 0,-1 1 0,0 0 0,1 0 0,-1-1 0,0 1 0,1-1 0,-1 1 0,1 0 0,-1-1 0,1 1 0,-1-1 0,1 1 0,0-1 0,-1 1 0,1-1 0,-1 1 0,1-1 0,1 1 0,25 0 0,-20-2 0,1-1 0,0 0 0,-1-1 0,15-6 0,15-14 0,-27 16 0,-1 0 0,2 1 0,-1 0 0,1 0 0,0 1 0,0 1 0,0 0 0,1 0 0,18-2 0,-28 6-40,0 0 1,0 1-1,0-1 0,0 1 0,-1 0 1,1 0-1,0-1 0,0 1 0,-1 0 1,1 0-1,0 1 0,-1-1 0,0 0 1,1 0-1,-1 1 0,1-1 0,-1 1 1,0-1-1,0 1 0,2 2 0,-2-1-165,1-1 0,-1 1 0,1-1 0,0 0 0,0 0 0,0 0 0,0 0 0,0 0 0,1-1 0,-1 1 0,0-1 0,1 1 0,5 1 0,50 2-10179,-52-5 9307,35 0-7427</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29.383"/>
    </inkml:context>
    <inkml:brush xml:id="br0">
      <inkml:brushProperty name="width" value="0.025" units="cm"/>
      <inkml:brushProperty name="height" value="0.025" units="cm"/>
    </inkml:brush>
  </inkml:definitions>
  <inkml:trace contextRef="#ctx0" brushRef="#br0">121 286 19603,'0'0'2914,"-12"4"321,9-3-3093,-8 3 501,1 0-1,-1 1 1,-19 11-1,27-14-476,-1 1 0,1-1-1,0 0 1,0 1 0,1 0 0,-1-1-1,0 1 1,1 0 0,0 1 0,0-1-1,0 0 1,0 0 0,0 1 0,1 0 0,-1-1-1,1 1 1,0 0 0,0-1 0,0 6-1,1-9-156,0 1-1,0 0 1,1 0-1,-1-1 1,0 1-1,1 0 1,-1-1-1,1 1 0,-1 0 1,1-1-1,-1 1 1,1-1-1,-1 1 1,1 0-1,0-1 1,-1 0-1,1 1 1,0-1-1,-1 1 1,1-1-1,0 0 0,0 1 1,-1-1-1,1 0 1,0 0-1,0 0 1,-1 0-1,1 0 1,0 1-1,0-1 1,0-1-1,-1 1 0,1 0 1,1 0-1,32-2 102,-21-1-87,0 0 1,0-1-1,0-1 0,-1 0 0,0 0 0,0-2 1,0 1-1,-1-1 0,0-1 0,15-13 1,2-3-21,-1-2 1,35-45 0,-44 51 41,-1-2 0,-1 1 0,-1-2 0,-1 0 0,-2-1 0,19-44 0,-32 68-45,1 0 0,0 0 0,0 1 0,0-1 0,0 0 0,0 0 0,0 0 0,0 0 0,-1 0 0,1 0 0,0 0 0,0 0 0,0 0 0,0 1 0,0-1 0,-1 0 0,1 0 0,0 0 0,0 0 0,0 0 0,0 0 0,0 0 0,-1 0 0,1 0 0,0 0 0,0 0 0,0 0 0,0 0 0,0 0 0,-1-1 0,1 1 0,0 0 0,0 0 0,0 0 0,0 0 0,0 0 0,-1 0 0,1 0 0,0 0 0,0 0 0,0 0 0,0-1 0,0 1 0,0 0 0,0 0 0,0 0 0,0 0 0,-1 0 0,1 0 0,0-1 0,0 1 0,0 0 0,0 0 0,0 0 0,0 0 0,0-1 0,0 1 0,-11 10 0,1 2 0,1 0 0,0 1 0,1 0 0,0 1 0,1 0 0,0 0 0,1 0 0,1 1 0,0 0 0,1 0 0,1 0 0,0 0 0,2 1 0,-1-1 0,2 17 0,0-29-118,1 1 0,0 0 0,0 0-1,0 0 1,1-1 0,-1 1 0,1 0 0,0-1 0,0 1 0,0-1 0,0 0-1,1 0 1,-1 0 0,1 0 0,0 0 0,0 0 0,0-1 0,0 0-1,0 1 1,1-1 0,-1 0 0,1-1 0,-1 1 0,1 0 0,0-1 0,0 0-1,0 0 1,-1 0 0,1-1 0,8 1 0,18 0-7943</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0.408"/>
    </inkml:context>
    <inkml:brush xml:id="br0">
      <inkml:brushProperty name="width" value="0.025" units="cm"/>
      <inkml:brushProperty name="height" value="0.025" units="cm"/>
    </inkml:brush>
  </inkml:definitions>
  <inkml:trace contextRef="#ctx0" brushRef="#br0">1 557 17008,'0'0'8002,"11"-11"-6064,233-240 1452,-196 195-2580,-3-1-1,75-125 1,-152 256-810,3 1 0,3 1 0,-26 131 0,46-154 0,6-53 0,0 0 0,0 0 0,0 0 0,0 0 0,1-1 0,-1 1 0,0 0 0,0 0 0,0 0 0,0 0 0,0 0 0,0-1 0,1 1 0,-1 0 0,0 0 0,0 0 0,0 0 0,0 0 0,1 0 0,-1 0 0,0 0 0,0 0 0,0 0 0,1 0 0,-1 0 0,0 0 0,0 0 0,0 0 0,1 0 0,-1 0 0,0 0 0,0 0 0,0 0 0,0 0 0,1 0 0,-1 0 0,0 0 0,0 0 0,0 0 0,1 0 0,-1 0 0,0 1 0,0-1 0,0 0 0,0 0 0,0 0 0,0 0 0,1 0 0,-1 1 0,0-1 0,0 0 0,0 0 0,0 0 0,0 0 0,0 1 0,10-17 0,-7 0 0,0 0 0,-1 0 0,-1 0 0,-1-17 0,1 27 0,-2-1 0,1 1 0,-1 0 0,0 0 0,0 0 0,0 0 0,-1 0 0,0 0 0,0 1 0,0-1 0,-1 0 0,0 1 0,-6-9 0,8 13 0,1 1 0,-1-1 0,1 1 0,-1-1 0,1 0 0,-1 1 0,1-1 0,-1 1 0,0-1 0,1 1 0,-1 0 0,0-1 0,1 1 0,-1 0 0,0-1 0,1 1 0,-1 0 0,0 0 0,0-1 0,0 1 0,1 0 0,-1 0 0,0 0 0,0 0 0,1 0 0,-1 0 0,0 1 0,0-1 0,0 0 0,0 0 0,0 1 0,0 0 0,-1 1 0,1-1 0,0 0 0,0 0 0,1 0 0,-1 1 0,0-1 0,0 0 0,1 1 0,-1-1 0,0 1 0,0 2 0,-7 51 0,8-52 0,-1 0 0,1 0 0,0 0 0,0 0 0,0 0 0,1 0 0,-1-1 0,1 1 0,-1 0 0,1 0 0,0 0 0,0-1 0,0 1 0,1 0 0,-1-1 0,1 1 0,-1-1 0,1 0 0,0 1 0,0-1 0,0 0 0,0 0 0,2 2 0,1-2 0,0 0 0,1 0 0,-1 0 0,0 0 0,0-1 0,1 0 0,-1 0 0,1 0 0,-1-1 0,1 0 0,9-1 0,-5 0 0,1 0 0,0-1 0,-1 0 0,0-1 0,1 0 0,-1-1 0,0 0 0,-1-1 0,1 0 0,-1 0 0,0-1 0,15-12 0,-12 8 0,0-1 0,-1-1 0,0 0 0,-1 0 0,0-1 0,-1 0 0,14-27 0,-52 146 0,29-104 0,-7 39 0,8-40 0,-1 0 0,0 0 0,0 0 0,0-1 0,0 1 0,1 0 0,-1 0 0,0-1 0,1 1 0,-1 0 0,0 0 0,1-1 0,-1 1 0,1 0 0,-1-1 0,1 1 0,-1-1 0,1 1 0,0-1 0,-1 1 0,1-1 0,0 1 0,-1-1 0,1 1 0,0-1 0,0 0 0,-1 1 0,1-1 0,0 0 0,0 0 0,0 0 0,0 0 0,-1 0 0,1 1 0,0-2 0,0 1 0,0 0 0,-1 0 0,1 0 0,0 0 0,0 0 0,0-1 0,-1 1 0,2-1 0,4-1 0,0 0 0,0 0 0,0-1 0,0 1 0,-1-1 0,1-1 0,-1 1 0,0-1 0,0 0 0,0 0 0,6-8 0,46-63 0,-20 25 0,-42 94 0,0-27 0,0-5 0,2 0 0,-1 0 0,2 0 0,0 1 0,-1 13 0,3-25-37,0-1-1,0 1 1,0 0-1,0 0 1,0-1 0,0 1-1,0 0 1,1-1-1,-1 1 1,0 0 0,0-1-1,1 1 1,-1 0 0,0-1-1,1 1 1,-1-1-1,1 1 1,-1-1 0,1 1-1,-1-1 1,1 1-1,-1-1 1,1 1 0,-1-1-1,1 1 1,0-1-1,-1 0 1,1 0 0,0 1-1,-1-1 1,2 0 0,28-1-2870,-21-1 1539,0-1 0,0 0 0,-1 0 0,13-8-1,15-13-4674,2-4-1217</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0.748"/>
    </inkml:context>
    <inkml:brush xml:id="br0">
      <inkml:brushProperty name="width" value="0.025" units="cm"/>
      <inkml:brushProperty name="height" value="0.025" units="cm"/>
    </inkml:brush>
  </inkml:definitions>
  <inkml:trace contextRef="#ctx0" brushRef="#br0">169 1 13773,'0'0'12823,"-10"2"-10981,0 1-1588,1 1 0,0 0 0,1 0 0,-1 1 0,1 0 0,0 0 0,-12 11 0,15-12-113,0 0 1,1 0-1,-1 0 0,1 1 0,0 0 1,1 0-1,-1 0 0,1 0 0,0 0 0,0 1 1,1-1-1,0 1 0,-1 0 0,2 0 0,-3 10 1,4-16-143,0 1 1,1 0-1,-1 0 0,0 0 1,0 0-1,0-1 1,1 1-1,-1 0 1,0 0-1,1 0 1,-1-1-1,1 1 1,-1 0-1,1-1 0,-1 1 1,1 0-1,0-1 1,-1 1-1,1-1 1,0 1-1,-1-1 1,1 1-1,0-1 1,0 1-1,-1-1 0,1 0 1,0 0-1,0 1 1,0-1-1,-1 0 1,1 0-1,0 0 1,0 0-1,0 0 0,1 0 1,39 1-548,-28-2 117,25-1-763,32 1-761,-64 1 1914,-1 0 1,0 1 0,0 0 0,0 0-1,0 0 1,0 1 0,0 0-1,0 0 1,0 0 0,5 3 0,-9-4 95,0-1 0,0 1 1,0 0-1,-1 0 1,1-1-1,0 1 1,0 0-1,0 0 0,-1 0 1,1 0-1,0 0 1,-1 0-1,1 0 0,-1 0 1,1 0-1,-1 1 1,1-1-1,-1 0 1,0 0-1,0 0 0,0 0 1,1 1-1,-1-1 1,0 0-1,-1 0 0,1 0 1,0 1-1,0-1 1,0 0-1,-1 0 1,1 0-1,0 0 0,-1 1 1,1-1-1,-1 0 1,0 0-1,1 0 0,-1 0 1,0 0-1,0 0 1,1-1-1,-1 1 1,-2 1-1,-2 4 310,-2 0 0,1-1 0,0 0 0,-1-1 0,-8 5 0,-7 4-313,-2-1 1,-24 8-1,39-17-130,0 0-1,0 0 0,0-1 1,0-1-1,-1 0 0,1 0 0,-1 0 1,1-1-1,-11-2 0,4-4-4224,5-11-5242</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1.407"/>
    </inkml:context>
    <inkml:brush xml:id="br0">
      <inkml:brushProperty name="width" value="0.025" units="cm"/>
      <inkml:brushProperty name="height" value="0.025" units="cm"/>
    </inkml:brush>
  </inkml:definitions>
  <inkml:trace contextRef="#ctx0" brushRef="#br0">12 1 13933,'0'0'14836,"4"14"-13235,-3-9-1450,2 4 57,-1 0 1,0 0 0,-1 1-1,0-1 1,0 0-1,-1 0 1,0 1 0,-1-1-1,-3 18 1,-2-4-169,1 0 0,1 0 0,-2 37 0,6-59-40,0-1 0,0 1 0,0-1 0,0 1 0,0 0 0,0-1 0,0 1 0,0-1 0,1 1 0,-1-1 0,0 1 0,0-1 0,1 1 0,-1-1 0,0 0 0,1 1 0,-1-1 0,0 1 0,1-1 0,-1 0 0,1 1 0,-1-1 0,0 0 0,1 1 0,-1-1 0,1 0 0,-1 0 0,1 1 0,-1-1 0,1 0 0,0 0 0,24 0 0,27-17 0,-49 16 0,4-2-6,0 1 1,-1 0-1,1 0 0,1 0 0,-1 1 1,0 0-1,0 1 0,0-1 1,0 1-1,1 1 0,-1-1 0,0 1 1,10 3-1,-14-3 4,1 1 1,-1-1-1,0 1 0,0 0 1,0 0-1,0 0 0,-1 0 1,1 1-1,0-1 0,-1 1 1,0-1-1,1 1 0,-1 0 1,0 0-1,-1 0 0,1 0 1,0 0-1,-1 1 0,0-1 1,0 0-1,0 1 0,0-1 1,0 1-1,-1-1 1,1 1-1,-1-1 0,0 1 1,-1 5-1,1-5 5,-1 1 0,1-1-1,-1 0 1,0 0 0,-1 0 0,1 0 0,-1 0 0,0 0 0,0 0-1,0 0 1,0-1 0,-1 1 0,0-1 0,1 0 0,-1 1 0,0-1-1,0 0 1,-1-1 0,1 1 0,-1-1 0,1 1 0,-1-1 0,0 0 0,0-1-1,0 1 1,0 0 0,-4 0 0,-7 3 4,0-1 0,1-1 0,-1 0-1,-1-1 1,1 0 0,-22-2 0,35 0-32,0 0-1,-1 0 1,1 0 0,0 0-1,0-1 1,0 1 0,0-1 0,0 1-1,0-1 1,0 0 0,0 0-1,1 0 1,-1 0 0,0 0-1,0 0 1,1-1 0,-1 1-1,1-1 1,-1 1 0,1-1 0,-1 1-1,1-1 1,0 0 0,0 0-1,0 1 1,-1-5 0,1 5-48,1-1-1,0 0 1,0 0 0,-1 1 0,2-1 0,-1 0 0,0 0 0,0 1 0,0-1 0,1 0-1,-1 1 1,1-1 0,-1 0 0,1 1 0,0-1 0,0 1 0,0-1 0,0 1-1,0-1 1,0 1 0,0 0 0,0-1 0,0 1 0,0 0 0,1 0 0,-1 0-1,1 0 1,-1 0 0,1 0 0,-1 0 0,1 0 0,2 0 0,66-25-9003,-28 12 2542</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1.735"/>
    </inkml:context>
    <inkml:brush xml:id="br0">
      <inkml:brushProperty name="width" value="0.025" units="cm"/>
      <inkml:brushProperty name="height" value="0.025" units="cm"/>
    </inkml:brush>
  </inkml:definitions>
  <inkml:trace contextRef="#ctx0" brushRef="#br0">92 0 8712,'0'0'22133,"-41"70"-20211,23-36-1922,0 0 0,7-7 0,7-2 0,4-9 0,0-4 0,12-6 0,6-4 0,1-2-3011,-1-7-2018,-3-11-2594</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2.403"/>
    </inkml:context>
    <inkml:brush xml:id="br0">
      <inkml:brushProperty name="width" value="0.025" units="cm"/>
      <inkml:brushProperty name="height" value="0.025" units="cm"/>
    </inkml:brush>
  </inkml:definitions>
  <inkml:trace contextRef="#ctx0" brushRef="#br0">94 0 13357,'0'0'15828,"1"12"-14872,-2 12-722,-1 1 0,-1-1 0,-1 1 0,-1-1 0,-1 0 0,-19 44 0,14-38-36,1 1-1,1 0 1,2 1-1,-5 45 1,12-76-326,0 0-1,0 0 1,0 1-1,1-1 1,-1 0 0,0 0-1,1 0 1,-1 0-1,0 0 1,1 1 0,-1-1-1,1 0 1,0 0-1,-1 0 1,1 0 0,0-1-1,0 1 1,-1 0-1,1 0 1,0 0 0,0 0-1,0-1 1,0 1-1,0-1 1,0 1 0,0 0-1,0-1 1,0 0-1,1 1 1,-1-1 0,0 0-1,0 1 1,0-1-1,0 0 1,1 0 0,-1 0-1,2 0 1,4 0-1331,0 0-1,0-1 1,0 1 0,0-2 0,9-1 0,15-9-7745</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3.215"/>
    </inkml:context>
    <inkml:brush xml:id="br0">
      <inkml:brushProperty name="width" value="0.025" units="cm"/>
      <inkml:brushProperty name="height" value="0.025" units="cm"/>
    </inkml:brush>
  </inkml:definitions>
  <inkml:trace contextRef="#ctx0" brushRef="#br0">114 263 8712,'0'0'18989,"-12"0"-18188,9 0-762,0 0-1,-1 0 1,1 0 0,-1 0 0,1 0 0,-1 1 0,1-1 0,0 1 0,-1 0 0,1 0 0,0 1 0,0-1 0,-1 0-1,1 1 1,0 0 0,1 0 0,-1 0 0,0 0 0,0 0 0,1 1 0,0-1 0,-1 1 0,1 0 0,0-1 0,0 1 0,0 0-1,1 0 1,-1 0 0,1 0 0,-2 4 0,0 1 140,0 0-1,1 0 1,0 0-1,0 0 1,-1 15-1,3-21-143,0 0-1,0-1 1,-1 1 0,1-1-1,0 1 1,0 0-1,1-1 1,-1 1-1,0 0 1,0-1-1,1 1 1,-1-1-1,1 1 1,0-1-1,-1 1 1,1-1-1,0 1 1,0-1-1,0 0 1,0 1-1,0-1 1,0 0-1,0 0 1,0 0-1,1 1 1,-1-1-1,0-1 1,1 1-1,-1 0 1,0 0 0,1 0-1,-1-1 1,1 1-1,2 0 1,5-1-13,1 0 1,0 0 0,-1-1-1,1-1 1,-1 0 0,1 0-1,-1 0 1,0-1 0,0-1-1,0 1 1,0-2 0,-1 1 0,1-1-1,-1 0 1,0-1 0,-1 0-1,1 0 1,-1-1 0,9-10-1,-1 0 19,-1 0 0,0-1-1,-1 0 1,-1-1 0,-1 0 0,-1-1-1,12-29 1,-1-31-41,-19 73 0,-1 1 0,0-1 0,-1 1 0,1-1 0,-1 0 0,0 1 0,-1-1 0,0 0 0,-3-11 0,4 18 0,0-1 0,0 0 0,-1 1 0,1-1 0,0 0 0,0 1 0,-1-1 0,1 1 0,-1-1 0,1 1 0,0-1 0,-1 1 0,1-1 0,-1 1 0,1-1 0,-1 1 0,1 0 0,-1-1 0,0 1 0,1 0 0,-1-1 0,1 1 0,-1 0 0,0 0 0,1-1 0,-1 1 0,0 0 0,1 0 0,-1 0 0,0 0 0,0 0 0,-21 12 0,-12 27 0,19-17 0,2 0 0,-21 45 0,31-58 0,-1-1 0,1 0 0,1 1 0,0-1 0,0 1 0,1 0 0,0 0 0,0 0 0,1-1 0,0 1 0,0 0 0,3 11 0,-2-17 0,1-1 0,-1 1 0,1-1 0,0 1 0,0-1 0,0 0 0,0 0 0,0 0 0,0 0 0,0 0 0,1-1 0,-1 1 0,1-1 0,-1 1 0,1-1 0,-1 0 0,1 0 0,0 0 0,0 0 0,0-1 0,-1 1 0,1-1 0,0 1 0,0-1 0,0 0 0,5-1 0,3 1 0,1 0 0,-1-1 0,1 0 0,-1-1 0,18-4 0,-16 0 0,0 0 0,0-1 0,0 0 0,14-11 0,25-13 0,-52 31 0,1 0 0,-1 0 0,0 0 0,1 0 0,-1 0 0,1 0 0,-1 0 0,0 0 0,1 0 0,-1 0 0,1 1 0,-1-1 0,0 0 0,1 0 0,-1 1 0,0-1 0,1 0 0,-1 0 0,0 1 0,0-1 0,1 0 0,-1 1 0,0-1 0,0 0 0,1 1 0,-1-1 0,0 1 0,0-1 0,0 0 0,0 1 0,0-1 0,1 1 0,-1-1 0,0 0 0,0 1 0,0-1 0,0 1 0,0-1 0,0 0 0,0 1 0,-1 0 0,4 30 0,-1-10 0,-1-18 0,-1-1 0,1 0 0,0 0 0,0 1 0,0-1 0,0 0 0,0 0 0,1 0 0,-1 0 0,1 0 0,-1 0 0,1-1 0,0 1 0,-1 0 0,1-1 0,0 1 0,0-1 0,0 0 0,0 0 0,1 0 0,2 2 0,-1-2 0,1 0 0,0 0 0,-1-1 0,1 0 0,0 1 0,-1-1 0,1-1 0,0 1 0,-1-1 0,7-1 0,5-3 0,0 0 0,0-1 0,-1-1 0,29-17 0,-24 10-57,-14 10 14,0-1 0,1 1 0,-1 0 0,1 0 0,0 1 1,0-1-1,0 2 0,0-1 0,9-1 0,-20 32-165,-5-3 274,5-15-35,0 1 0,0 0 1,1 0-1,-2 17 1,4-24-40,1 0 1,0 0 0,1 0-1,-1 0 1,1-1 0,-1 1-1,1 0 1,0 0 0,1 0-1,-1-1 1,1 1 0,-1-1-1,1 1 1,0-1 0,0 0-1,1 1 1,2 2 0,1 1-150,-1 0 1,1 1 0,-1-1 0,-1 1-1,0 0 1,0 0 0,0 0-1,-1 1 1,0-1 0,-1 1 0,0 0-1,2 14 1,-4-14 291,0 1 0,0 0-1,-1-1 1,-1 1 0,1-1 0,-2 0-1,1 1 1,-1-1 0,-1 0 0,1 0-1,-1-1 1,-1 1 0,0-1 0,0 0-1,-1 0 1,0 0 0,0-1 0,-8 7-1,11-10-129,0-1 1,0 0-1,0-1 0,-1 1 0,1 0 0,-1-1 1,1 0-1,-1 0 0,0 0 0,0 0 0,0-1 1,0 0-1,0 1 0,0-1 0,-1-1 0,1 1 1,-7 0-1,8-2-6,0 0 0,1 1 1,-1-1-1,0 0 0,0 0 1,1-1-1,-1 1 0,1-1 0,-1 1 1,1-1-1,0 0 0,-1 0 1,1 0-1,0 0 0,0 0 1,0 0-1,1 0 0,-1-1 1,1 1-1,-1-1 0,1 1 0,0-1 1,0 0-1,0 0 0,0 1 1,-1-4-1,-1-4-234,1 1 1,0-1-1,0 1 1,0-1-1,1 1 1,1-1-1,0 0 1,0 0-1,1 1 1,0-1-1,1 0 1,0 1-1,0-1 1,1 1-1,0 0 1,1 0-1,0 0 1,0 0-1,1 1 1,0-1-1,1 1 1,0 1-1,0-1 1,1 1-1,-1 0 0,1 0 1,1 1-1,10-7 1,11-8-5857,4 1-3118</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3.588"/>
    </inkml:context>
    <inkml:brush xml:id="br0">
      <inkml:brushProperty name="width" value="0.025" units="cm"/>
      <inkml:brushProperty name="height" value="0.025" units="cm"/>
    </inkml:brush>
  </inkml:definitions>
  <inkml:trace contextRef="#ctx0" brushRef="#br0">181 5 21717,'0'0'3411,"-9"-1"11,4 0-3008,-4 0 112,-1 0-1,0 1 0,0 0 0,-11 1 1,19-1-492,0 0 1,0 1-1,1-1 1,-1 0 0,0 1-1,0-1 1,1 1-1,-1-1 1,0 1 0,1 0-1,-1 0 1,1 0-1,-1 0 1,1 0 0,-1 0-1,1 0 1,-1 0-1,1 0 1,0 1 0,0-1-1,0 1 1,0-1-1,0 1 1,0-1 0,0 1-1,0 0 1,1-1-1,-1 1 1,0 0 0,1-1-1,0 1 1,-1 0-1,1 2 1,0-2-56,1-1 0,-1 0 1,1 0-1,-1 0 0,1 0 0,0 0 0,0 0 1,-1 0-1,1 0 0,0 0 0,0 0 0,0-1 1,0 1-1,0 0 0,0 0 0,0-1 0,0 1 1,0-1-1,0 1 0,0-1 0,1 1 0,-1-1 1,0 0-1,0 0 0,2 1 0,40 7-814,-31-6 679,13 2 61,-17-3 113,-1 0 0,1 0-1,0 0 1,-1 1 0,0 0-1,1 1 1,-1 0 0,0 0-1,0 0 1,0 1 0,10 7-1,-17-10 3,1 0 0,0 0 0,0 0 0,-1 0 0,1 1 0,-1-1 0,1 0 0,-1 0 0,1 0 0,-1 1 0,0-1 0,0 0 0,1 1 0,-1-1 0,0 0 0,0 1 0,0-1 0,0 0 0,-1 0 0,1 1 0,0-1 0,-1 0 0,1 1 0,0-1 0,-1 0 0,1 0 0,-1 0 0,0 0 0,1 1 0,-1-1 0,0 0 0,0 0 0,0 0 0,0 0 0,0-1 0,0 1 0,-2 1 0,-43 30 633,44-31-651,-14 8-29,0-1-1,-1 0 1,0-1 0,0-1 0,-1 0-1,1-1 1,-1-1 0,-27 2-1,26-8-2497,8-10-5434</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4.356"/>
    </inkml:context>
    <inkml:brush xml:id="br0">
      <inkml:brushProperty name="width" value="0.025" units="cm"/>
      <inkml:brushProperty name="height" value="0.025" units="cm"/>
    </inkml:brush>
  </inkml:definitions>
  <inkml:trace contextRef="#ctx0" brushRef="#br0">1 142 15503,'0'0'10223,"8"-1"-8440,9 0-1276,0-1 1,0-1 0,0-1-1,0 0 1,0-1 0,16-7-1,-23 8-444,-1-1-1,1 0 1,-1 0 0,0 0-1,-1-1 1,1-1-1,-1 1 1,0-1-1,-1-1 1,0 1-1,0-1 1,6-10-1,-13 18-58,1 0 0,-1-1-1,0 1 1,1 0-1,-1 0 1,0-1-1,1 1 1,-1 0-1,0-1 1,1 1-1,-1 0 1,0-1 0,0 1-1,0 0 1,1-1-1,-1 1 1,0-1-1,0 1 1,0 0-1,0-1 1,0 1-1,0-1 1,0 1-1,1-1 1,-1 1 0,0 0-1,-1-1 1,1 1-1,0-1 1,0 1-1,0 0 1,0-1-1,0 1 1,0-1-1,0 1 1,-1 0-1,1-1 1,0 1 0,0-1-1,-1 1 1,1 0-1,0-1 1,0 1-1,-1 0 1,1 0-1,0-1 1,-1 1-1,1 0 1,0 0-1,-1-1 1,1 1 0,-1 0-1,0 0 1,-23 8-57,15-2 67,1 1 0,-1 1-1,1-1 1,1 2 0,-1-1-1,1 1 1,1 0-1,0 0 1,0 1 0,1 0-1,0 0 1,1 0 0,0 0-1,0 1 1,1 0 0,1-1-1,-3 16 1,5-24-10,0-1 0,0 1 0,0 0 0,0-1-1,0 1 1,1-1 0,-1 1 0,0-1 0,1 1 0,-1-1 0,1 1 0,-1-1 0,1 1 0,0-1 0,-1 0-1,1 1 1,0-1 0,0 0 0,0 0 0,0 0 0,0 1 0,1-1 0,-1 0 0,0 0 0,2 0 0,0 1 11,1-1 1,0 1-1,-1-1 1,1 0 0,-1-1-1,1 1 1,0 0 0,0-1-1,0 0 1,4 0-1,7-2 32,0 0 0,0 0 0,-1-2-1,22-7 1,25-18-47,-49 22 0,0 1 0,1 0 0,-1 0 0,1 1 0,0 1 0,1 0 0,25-3 0,-37 7 0,-1 0 0,0 1 0,0-1 0,0 0 0,0 1 0,-1-1 0,1 1 0,0 0 0,0-1 0,0 1 0,0 0 0,0-1 0,-1 1 0,1 0 0,0 0 0,-1 0 0,1-1 0,0 1 0,-1 0 0,1 0 0,-1 0 0,0 0 0,1 0 0,-1 0 0,1 2 0,7 35 0,-5-23 0,-2-12-7,0-1 0,0 1 0,0-1 0,0 1 0,0-1 0,0 1 0,1-1 0,0 0 0,-1 0 0,1 0 0,0 0 0,0 0 0,0 0 0,0 0 0,0-1 0,0 1 0,0-1 0,1 0 0,-1 1 0,1-1 0,-1 0 0,1 0 0,-1 0 0,1-1 0,0 1 0,-1-1 0,1 1 0,0-1 0,-1 0 0,1 0 0,4-1 0,9 0-226,-1-2 1,1 0-1,-1 0 0,20-8 1,-18 5-223,104-29-10139,-41 12-993,-35 8 2875</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4.699"/>
    </inkml:context>
    <inkml:brush xml:id="br0">
      <inkml:brushProperty name="width" value="0.025" units="cm"/>
      <inkml:brushProperty name="height" value="0.025" units="cm"/>
    </inkml:brush>
  </inkml:definitions>
  <inkml:trace contextRef="#ctx0" brushRef="#br0">114 248 6534,'0'0'17814,"-10"1"-17371,-43 13-210,49-13-115,1 0 0,-1 1 0,1 0 0,-1 0 0,1 0 0,0 0 0,0 0 0,-1 1-1,2-1 1,-1 1 0,0 0 0,1 0 0,-1 0 0,1 0 0,-2 4 0,4-7-81,1 1-1,-1-1 1,1 1 0,-1-1-1,1 0 1,-1 1 0,1-1-1,-1 0 1,1 0 0,-1 1-1,1-1 1,0 0 0,-1 0 0,1 0-1,0 0 1,-1 0 0,1 0-1,-1 0 1,1 0 0,0 0-1,-1 0 1,1 0 0,0 0 0,-1 0-1,1-1 1,-1 1 0,1 0-1,0 0 1,-1-1 0,1 1-1,-1 0 1,2-1 0,26-8 134,-10-3 38,0 0 0,-1-1 0,0-1 0,-1-1 0,-1 0 0,0-1 0,-1-1 0,-1 0 0,-1-1 0,0 0-1,-1-1 1,-1 0 0,-1 0 0,8-25 0,-11 17 221,-16 37 6,-21 40 38,22-36-474,1 0 0,0 1 0,1 0 0,1 0 0,1 1 0,0 0 0,0 0 0,2 0 0,0 0 0,1 1 0,0 19 0,3-34-6,-1 0 0,1 0 0,0 0 0,0 0 0,-1 0 0,2 0 0,-1 0 0,0 0 1,0-1-1,0 1 0,1 0 0,-1-1 0,1 1 0,0-1 0,-1 0 0,1 1 0,0-1 0,0 0 0,0 0 0,0 0 0,0 0 0,0 0 0,0-1 0,0 1 0,0 0 1,0-1-1,0 0 0,0 1 0,0-1 0,3 0 0,7 1-387,0 0 1,0-1 0,0-1-1,14-1 1,-7-4-5133,-4-5-2947</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5.071"/>
    </inkml:context>
    <inkml:brush xml:id="br0">
      <inkml:brushProperty name="width" value="0.025" units="cm"/>
      <inkml:brushProperty name="height" value="0.025" units="cm"/>
    </inkml:brush>
  </inkml:definitions>
  <inkml:trace contextRef="#ctx0" brushRef="#br0">35 143 16848,'0'0'14595,"12"5"-13426,-6-2-1160,1 0-1,-1-1 1,1 1 0,0-2-1,0 1 1,0-1-1,0 0 1,0 0 0,0 0-1,0-1 1,1 0-1,-1-1 1,0 0 0,0 0-1,0 0 1,0-1-1,8-3 1,0-2-9,-1 0 0,1 0 0,24-19 0,-35 23 0,0 0 0,0 0 0,-1-1 0,1 1 0,-1-1 0,1 0 0,-1 0 0,-1 0 0,1 0 0,0 0 0,-1-1 0,0 1 0,0-1 0,0 0 0,-1 0 0,2-8 0,-3 12 0,0 0 0,0 0 0,0 0 0,0 0 0,0 0 0,0 0 0,0 0 0,0 0 0,-1 0 0,1 0 0,0 0 0,-1 0 0,1 0 0,-1 0 0,1 1 0,-1-1 0,1 0 0,-1 0 0,1 0 0,-1 1 0,0-1 0,0 0 0,1 0 0,-1 1 0,0-1 0,-2 0 0,1 0 0,-1 0 0,0 0 0,0 0 0,0 0 0,0 1 0,0-1 0,0 1 0,0 0 0,-4 0 0,-3 1 0,1 0 0,0 0 0,-1 1 0,1 0 0,-14 6 0,7 0 0,-1 1 0,2 1 0,-1 0 0,1 1 0,-26 25 0,33-29 0,1 1 0,-1 0 0,2 0 0,-1 1 0,1 0 0,1 0 0,-1 0 0,1 1 0,1 0 0,0 0 0,-5 18 0,9-26 0,0 0 0,0 0 0,0 0 0,0 0 0,0 0 0,0 0 0,0 0 0,1 0 0,-1 0 0,1 0 0,-1 0 0,1 0 0,0 0 0,0 0 0,0 0 0,0-1 0,0 1 0,0 0 0,0-1 0,1 1 0,-1-1 0,1 1 0,-1-1 0,1 0 0,-1 1 0,1-1 0,0 0 0,-1 0 0,1 0 0,0-1 0,0 1 0,0 0 0,0-1 0,0 1 0,0-1 0,4 1 0,9 2 0,0-1 0,0-1 0,30-1 0,-28-1 0,2 1-532,-1-1 0,1-1 0,29-7-1,19-14-7214,-12-4-12037</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9.058"/>
    </inkml:context>
    <inkml:brush xml:id="br0">
      <inkml:brushProperty name="width" value="0.025" units="cm"/>
      <inkml:brushProperty name="height" value="0.025" units="cm"/>
    </inkml:brush>
  </inkml:definitions>
  <inkml:trace contextRef="#ctx0" brushRef="#br0">22 0 10314,'-2'12'12727,"-2"13"-6452,-3 26-5820,-1 75 0,8-125-451,0 0-1,0 0 1,0-1-1,0 1 1,0 0 0,1 0-1,-1 0 1,0-1 0,0 1-1,1 0 1,-1 0 0,0 0-1,1-1 1,-1 1-1,1 0 1,-1-1 0,1 1-1,0-1 1,-1 1 0,1 0-1,-1-1 1,1 1-1,0-1 1,0 0 0,-1 1-1,1-1 1,0 1 0,1-1-1,27 0 233,-20-3-135,1 0 1,-1 0 0,0 0-1,10-7 1,87-61 253,-52 33 432,-34 30-584,-11 16-48,-8 32 17,-2-21-152,1-17-20,-1-1 0,1 0 0,0 1 0,0-1 0,0 0 0,0 1 0,0-1 0,0 0 0,1 1 0,-1-1 0,0 0 0,1 0 0,-1 1 0,1-1 0,-1 0 0,1 0 0,0 0 0,-1 1 0,1-1 0,0 0 0,0 0 0,0 0 0,0 0 0,0 0 0,2 1 0,-1-2 0,1 0 0,0 1 0,-1-1 0,1 0 0,0-1 0,-1 1 0,1 0 0,-1-1 0,1 0 0,-1 1 0,1-1 0,-1 0 0,5-2 0,17-9 0,46-29 0,-57 31 0,1 1 0,1 1 0,-1 0 0,1 0 0,1 2 0,-1 0 0,1 0 0,27-4 0,-42 10 0,0 0 0,0 0 0,1 0 0,-1 0 0,0 0 0,0 0 0,0 0 0,0 0 0,0 1 0,0-1 0,0 0 0,0 1 0,0-1 0,0 1 0,0-1 0,0 1 0,0 0 0,0-1 0,-1 1 0,1 0 0,0 0 0,0-1 0,-1 1 0,1 0 0,0 0 0,-1 0 0,1 0 0,-1 0 0,1 0 0,-1 0 0,0 0 0,1 0 0,-1 0 0,0 0 0,0 0 0,0 0 0,0 0 0,1 0 0,-2 0 0,1 1 0,0-1 0,0 2 0,-11 58 0,5-36 0,11-26 0,-1 0 0,-1 0 0,1-1 0,0 0 0,0 0 0,-1 0 0,1 0 0,6-5 0,-8 5 0,80-58 0,-75 56 0,1 0 0,-1 0 0,1 0 0,-1 1 0,1 0 0,0 1 0,0 0 0,1 0 0,-1 1 0,9-1 0,-17 2 0,1 0 0,0 0 0,-1 0 0,1 0 0,0 1 0,-1-1 0,1 0 0,0 0 0,-1 1 0,1-1 0,-1 0 0,1 1 0,-1-1 0,1 0 0,0 1 0,-1-1 0,0 1 0,1-1 0,-1 1 0,1-1 0,-1 1 0,1 0 0,-1-1 0,0 1 0,0-1 0,1 1 0,-1 0 0,0 0 0,3 28 0,-12 24 0,7-49 53,2-2-95,0 0 1,-1 0-1,1 0 0,-1-1 0,1 1 1,-1 0-1,0 0 0,0-1 0,0 1 1,0 0-1,0-1 0,0 1 0,0-1 1,-1 0-1,1 1 0,-2 0 0,2-20-12476,1-5-3807</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39.402"/>
    </inkml:context>
    <inkml:brush xml:id="br0">
      <inkml:brushProperty name="width" value="0.025" units="cm"/>
      <inkml:brushProperty name="height" value="0.025" units="cm"/>
    </inkml:brush>
  </inkml:definitions>
  <inkml:trace contextRef="#ctx0" brushRef="#br0">0 1 23126,'0'0'9641</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0.210"/>
    </inkml:context>
    <inkml:brush xml:id="br0">
      <inkml:brushProperty name="width" value="0.025" units="cm"/>
      <inkml:brushProperty name="height" value="0.025" units="cm"/>
    </inkml:brush>
  </inkml:definitions>
  <inkml:trace contextRef="#ctx0" brushRef="#br0">327 80 15599,'0'0'3827,"1"-10"-298,-1 10-3491,0-2 152,0-1-1,1 1 1,-1 0 0,0-1 0,0 1 0,0 0 0,0-1 0,-1 1-1,1 0 1,-1-1 0,1 1 0,-1 0 0,0 0 0,0-1 0,0 1 0,0 0-1,0 0 1,-1 0 0,1 0 0,0 0 0,-1 1 0,0-1 0,1 0-1,-1 1 1,0-1 0,0 1 0,0-1 0,0 1 0,0 0 0,0 0 0,0 0-1,0 0 1,0 0 0,-1 1 0,1-1 0,-4 0 0,-6-1-59,-1 1 0,0 0 1,1 1-1,-1 1 0,1 0 1,-1 0-1,1 1 0,-1 1 0,1 0 1,0 0-1,0 2 0,-17 7 1,22-9-85,1 1 0,-1 0 1,0 0-1,1 1 1,0 0-1,0 0 0,1 0 1,-1 1-1,1-1 0,0 1 1,1 1-1,-1-1 1,1 1-1,1-1 0,-1 1 1,1 0-1,0 1 0,1-1 1,-1 0-1,2 1 1,-3 10-1,4-16-47,0 0 0,0-1 0,0 1 0,0 0 0,0-1 0,0 1 0,0 0 0,1-1 0,-1 1 0,0 0 0,1-1 0,-1 1 0,1 0 0,0-1 0,0 1 0,0-1 0,-1 0 0,1 1 0,1-1 0,-1 1 0,0-1 0,2 2 0,0-2 0,-1 1 0,1-1 0,0 1 0,0-1 0,0 0 0,-1 0 0,1 0 0,0-1 0,0 1 0,1-1 0,4 1 0,4-2 0,0 1 0,1-2 0,-1 0 0,0 0 0,16-6 0,3-4 0,0-3 0,-1 0 0,-1-2 0,-1-1 0,41-33 0,-50 37 0,-19 14 0,0-1 0,0 1 0,0 0 0,1 0 0,-1 0 0,0 0 0,0 0 0,0 0 0,0 0 0,1 0 0,-1 0 0,0 0 0,0 0 0,0 0 0,1 0 0,-1 0 0,0 0 0,0 0 0,0 0 0,0 0 0,1 0 0,-1 0 0,0 0 0,0 0 0,0 0 0,0 0 0,1 0 0,-1 0 0,0 1 0,0-1 0,0 0 0,0 0 0,0 0 0,1 0 0,-1 0 0,0 1 0,0-1 0,0 0 0,0 0 0,0 0 0,0 0 0,0 0 0,0 1 0,0-1 0,0 0 0,1 0 0,-1 0 0,0 1 0,0-1 0,0 0 0,0 0 0,0 0 0,0 0 0,0 1 0,-1-1 0,1 0 0,0 0 0,0 0 0,0 1 0,0-1 0,0 0 0,-1 12 0,-59 222 0,32-136 0,24-83 0,-49 152 0,47-152 0,0 0 0,-1-1 0,-1 0 0,0-1 0,-1 0 0,-1 0 0,1-1 0,-22 20 0,31-31 0,-1 0 0,0-1 0,0 1 0,1 0 0,-1-1 0,0 1 0,0 0 0,0-1 0,0 1 0,0-1 0,0 1 0,0-1 0,0 0 0,0 1 0,0-1 0,0 0 0,0 0 0,0 0 0,0 0 0,0 0 0,0 0 0,0 0 0,0 0 0,0 0 0,0 0 0,0 0 0,0-1 0,0 1 0,0 0 0,0-1 0,0 1 0,0-1 0,0 1 0,0-1 0,0 0 0,1 1 0,-1-1 0,0 0 0,0 0 0,1 1 0,-1-1 0,0 0 0,1 0 0,-1 0 0,1 0 0,-1 0 0,1 0 0,-1-1 0,-3-6 0,1 0 0,0-1 0,1 0 0,-2-12 0,3 16 0,-6-28 0,3 0 0,0 0 0,3 0 0,0 0 0,9-65 0,-6 90-140,0 0 0,1 0-1,0 0 1,0 0 0,1 0 0,0 1 0,1 0-1,0 0 1,0 0 0,0 0 0,1 1 0,0 0 0,0 0-1,0 0 1,1 1 0,0 0 0,13-7 0,12-5-1833,0 1 0,66-21 1,-61 24 238,18-7-6957</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1.203"/>
    </inkml:context>
    <inkml:brush xml:id="br0">
      <inkml:brushProperty name="width" value="0.025" units="cm"/>
      <inkml:brushProperty name="height" value="0.025" units="cm"/>
    </inkml:brush>
  </inkml:definitions>
  <inkml:trace contextRef="#ctx0" brushRef="#br0">202 71 22101,'0'0'9844,"-9"-5"-9113,7 3-728,-1 0 0,0 1 0,0-1 0,0 1 0,0-1 0,0 1 0,0 0 0,0 0 0,0 1 0,-1-1-1,1 0 1,0 1 0,0 0 0,-1 0 0,1 0 0,0 0 0,0 1 0,-1-1 0,1 1 0,0 0 0,0 0 0,0 0 0,0 0 0,0 0-1,0 1 1,0-1 0,0 1 0,1 0 0,-1 0 0,-4 4 0,-53 52-3,56-53 0,0-1 0,1 1 0,0 0 0,-1 0 0,2 0 0,-1 0 0,1 1 0,-1-1 0,2 1 0,-1-1 0,-1 11 0,3-15 0,0 1 0,0-1 0,0 0 0,0 0 0,1 0 0,-1 0 0,0 0 0,1 0 0,-1 1 0,1-1 0,-1 0 0,1 0 0,0 0 0,-1 0 0,1-1 0,0 1 0,0 0 0,-1 0 0,1 0 0,0-1 0,0 1 0,0 0 0,0-1 0,0 1 0,0-1 0,0 1 0,0-1 0,1 1 0,-1-1 0,0 0 0,0 0 0,0 1 0,0-1 0,2 0 0,48 1 0,-42-2 0,3 0 0,-1 0 0,1-1 0,-1-1 0,0 0 0,0 0 0,0-1 0,0 0 0,-1-1 0,1-1 0,9-6 0,-13 8 0,-1 0 0,0-1 0,-1 1 0,1-1 0,-1-1 0,0 1 0,0-1 0,0 1 0,-1-1 0,0-1 0,0 1 0,-1 0 0,0-1 0,0 0 0,0 0 0,3-14 0,-6 22 0,-1-1 0,1 0 0,0 0 0,0 0 0,-1 1 0,1-1 0,0 0 0,-1 0 0,1 0 0,0 0 0,-1 0 0,1 1 0,-1-1 0,1 0 0,0 0 0,-1 0 0,1 0 0,0 0 0,-1 0 0,1 0 0,0 0 0,-1-1 0,1 1 0,0 0 0,-1 0 0,1 0 0,0 0 0,-1 0 0,1 0 0,0-1 0,-1 1 0,1 0 0,0 0 0,0-1 0,-1 1 0,1 0 0,0 0 0,0-1 0,-1 1 0,1 0 0,0-1 0,0 1 0,0 0 0,0 0 0,-1-1 0,1 1 0,0-1 0,0 1 0,0 0 0,0-1 0,0 1 0,0 0 0,0-1 0,0 1 0,0 0 0,0-1 0,0 1 0,0 0 0,0-1 0,0 1 0,0 0 0,1-1 0,-1 1 0,0-1 0,-8 8 0,-1 1 0,1-1 0,1 1 0,0 1 0,0 0 0,0 0 0,1 0 0,1 1 0,-1-1 0,2 1 0,-1 1 0,1-1 0,1 1 0,-5 21 0,9-31 0,-1 0 0,1 0 0,-1 0 0,1 0 0,-1 0 0,1 0 0,0 0 0,0 0 0,-1 0 0,1 0 0,0 0 0,0 0 0,0 0 0,0-1 0,0 1 0,0 0 0,0-1 0,0 1 0,0-1 0,0 1 0,0-1 0,1 1 0,-1-1 0,0 0 0,0 0 0,0 0 0,1 1 0,-1-1 0,0 0 0,0 0 0,1-1 0,-1 1 0,0 0 0,2-1 0,50-7 0,-34 1 0,-1-1 0,0-1 0,0 0 0,-1-2 0,19-14 0,-23 15 0,1 0 0,-1 1 0,1 1 0,1 0 0,0 1 0,0 1 0,0 0 0,28-7 0,-41 13 0,0 0 0,-1 0 0,1 0 0,0 0 0,0 0 0,0 0 0,-1 1 0,1-1 0,0 0 0,-1 1 0,1 0 0,0-1 0,-1 1 0,1 0 0,-1 0 0,1 0 0,-1 0 0,1 0 0,-1 0 0,1 0 0,-1 0 0,0 0 0,0 1 0,0-1 0,0 1 0,0-1 0,0 1 0,0-1 0,0 1 0,-1-1 0,1 1 0,0 0 0,-1 0 0,1-1 0,-1 1 0,0 2 0,1-2 0,-1 0 0,0 0 0,1 0 0,-1 0 0,1 0 0,0 0 0,-1 0 0,1 0 0,0-1 0,0 1 0,1 0 0,-1-1 0,0 1 0,0-1 0,1 1 0,-1-1 0,1 1 0,-1-1 0,1 0 0,-1 0 0,1 0 0,0 0 0,0 0 0,0 0 0,-1-1 0,1 1 0,0 0 0,0-1 0,0 1 0,0-1 0,3 0 0,6-1-171,-1-1-1,1 0 1,-1 0 0,0-1-1,1 0 1,-1-1-1,-1-1 1,1 1 0,13-9-1,-4 0-432,0 0-1,-1 0 1,24-24-1,-69 71-721,23-27 1580,1 0 0,0 0 0,0 1 1,0 0-1,1-1 0,0 1 0,0 0 1,1 0-1,0 0 0,1 0 0,0 8 0,4 82-276,-1 43-495,-4-126 567,-1 1 0,0-1 0,-1 0 0,-1 0 0,-1 0 0,0 0 0,-7 14 1,3-10 312,0-1 1,-1 0 0,-1-1 0,-1 0-1,0-1 1,-26 26 0,38-42-364,0 0 0,0 1 0,0-1 0,0 0 0,-1 1 0,1-1 0,0 0 0,0 0 0,-1 0 0,1 1 0,0-1 0,0 0 0,-1 0 0,1 0 0,0 0 0,-1 1 0,1-1 0,0 0 0,-1 0 0,1 0 0,0 0 0,-1 0 0,1 0 0,0 0 0,-1 0 0,1 0 0,0 0 0,-1 0 0,1 0 0,0 0 0,-1 0 0,1 0 0,0 0 0,-1-1 0,1 1 0,0 0 0,0 0 0,-1 0 0,1 0 0,0-1 0,0 1 0,-1 0 0,1 0 0,0-1 0,-1 1 0,-1-21 0,11-26 0,3 16 0,1 0 0,2 2 0,1 0 0,1 0 0,26-32 0,117-127 0,-79 97 0,-52 58 0,-3 4 0,35-49 0,-57 66 0,-16 19 0,-17 22 0,19-15 0,0 1 0,1 1 0,1-1 0,-7 21 0,11-28 0,2 0 0,-1 0 0,1 1 0,0-1 0,1 1 0,0-1 0,0 1 0,1 0 0,0-1 0,2 17 0,-1-24 4,-1 0-1,0 0 1,1 0-1,-1 0 1,1 0-1,-1 0 1,1 0-1,-1 0 1,1 0 0,0 0-1,0 0 1,-1 0-1,1 0 1,0 0-1,0-1 1,0 1-1,0 0 1,0 0 0,0-1-1,0 1 1,0-1-1,0 1 1,0-1-1,0 0 1,1 1 0,-1-1-1,0 0 1,0 0-1,0 0 1,0 1-1,1-1 1,-1 0-1,0-1 1,0 1 0,0 0-1,0 0 1,1 0-1,-1-1 1,0 1-1,0-1 1,0 1-1,0-1 1,0 1 0,1-2-1,2 1-64,0-1-1,-1 0 0,1 0 1,-1 0-1,0 0 1,0-1-1,0 1 0,0-1 1,0 0-1,0 0 1,-1 0-1,4-6 0,12-53-11287,-10 19 213</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1.560"/>
    </inkml:context>
    <inkml:brush xml:id="br0">
      <inkml:brushProperty name="width" value="0.025" units="cm"/>
      <inkml:brushProperty name="height" value="0.025" units="cm"/>
    </inkml:brush>
  </inkml:definitions>
  <inkml:trace contextRef="#ctx0" brushRef="#br0">0 1 7399,'0'0'25368,"10"57"-27546,1-44-2627,1-1-2433,1-2-4934</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2.026"/>
    </inkml:context>
    <inkml:brush xml:id="br0">
      <inkml:brushProperty name="width" value="0.025" units="cm"/>
      <inkml:brushProperty name="height" value="0.025" units="cm"/>
    </inkml:brush>
  </inkml:definitions>
  <inkml:trace contextRef="#ctx0" brushRef="#br0">142 1 6758,'0'0'12706,"0"11"-10256,-2 28 194,-1 0-1,-10 45 1,4-37-1786,-3 84 0,14-89-1189,-1-29 378,0 0-1,-1 0 0,-1 0 0,0 0 1,0 0-1,-4 15 0,4-24-6,-1-1-1,1 0 1,0-1 0,-1 1 0,0 0-1,0 0 1,1-1 0,-2 1-1,1-1 1,0 1 0,0-1 0,-1 0-1,1 0 1,-1 0 0,0 0 0,1-1-1,-1 1 1,0-1 0,0 1-1,0-1 1,0 0 0,-1 0 0,1-1-1,0 1 1,0-1 0,0 1-1,-1-1 1,1 0 0,-6-1 0,8 1-40,0 0 1,0-1 0,0 1 0,0-1 0,0 1 0,0-1-1,0 1 1,1-1 0,-1 0 0,0 1 0,0-1-1,1 0 1,-1 0 0,0 1 0,1-1 0,-1 0-1,1 0 1,-1 0 0,1 0 0,-1 0 0,1 0-1,0 0 1,-1 0 0,1 0 0,0 0 0,0 0-1,0 0 1,0 0 0,0 0 0,0 0 0,0 0 0,0-2-1,3-38-5,0 31 5,0 0 0,1 0 0,0 0 0,1 1 0,0-1 0,0 1 0,14-16 0,56-60 0,-48 56 0,2-2 0,-8 11 0,-2-2 0,0 0 0,-2 0 0,28-48 0,-39 45 0,-6 25 0,0-1 0,0 1 0,0 0 0,-1-1 0,1 1 0,0 0 0,0 0 0,-1-1 0,1 1 0,0 0 0,0 0 0,-1 0 0,1-1 0,0 1 0,-1 0 0,1 0 0,0 0 0,-1 0 0,1 0 0,0 0 0,-1 0 0,1 0 0,0-1 0,-1 1 0,1 0 0,0 0 0,-1 0 0,1 1 0,0-1 0,-1 0 0,1 0 0,0 0 0,-1 0 0,1 0 0,0 0 0,-1 1 0,-2 0 0,0 0 0,0 1 0,0 0 0,0-1 0,0 1 0,1 0 0,-1 1 0,1-1 0,0 0 0,-1 1 0,-3 5 0,4-5 0,0 0 0,0 1 0,0 0 0,0 0 0,0-1 0,1 1 0,0 0 0,0 0 0,0 0 0,0 0 0,1 0 0,-1 1 0,1 6 0,1-9 0,-1 0 0,1 0 0,0-1 0,0 1 0,-1 0 0,1-1 0,0 1 0,1-1 0,-1 1 0,0-1 0,0 1 0,1-1 0,-1 0 0,1 0 0,-1 0 0,1 0 0,-1 0 0,1 0 0,0 0 0,-1 0 0,1-1 0,0 1 0,0 0 0,-1-1 0,1 0 0,0 1 0,0-1 0,0 0 0,0 0 0,0 0 0,3-1 0,10 1 0,0-1 0,1-1 0,-1 0 0,0-2 0,0 1 0,-1-2 0,20-7 0,4-2 0,-37 14 0,0-1 0,1 0 0,-1 1 0,1 0 0,-1-1 0,0 1 0,1 0 0,-1-1 0,1 1 0,-1 0 0,1 0 0,0 0 0,-1 0 0,1 1 0,-1-1 0,0 0 0,4 2 0,3 15 0,0 6 0,-7-22 0,0-1 0,-1 1 0,1 0 0,0-1 0,-1 1 0,1 0 0,0-1 0,0 1 0,0-1 0,0 1 0,0-1 0,-1 0 0,1 1 0,0-1 0,0 0 0,0 0 0,0 1 0,0-1 0,0 0 0,0 0 0,0 0 0,0 0 0,0 0 0,0 0 0,0-1 0,0 1 0,0 0 0,0 0 0,0-1 0,0 1 0,0-1 0,-1 1 0,1-1 0,0 1 0,0-1 0,0 1 0,-1-1 0,1 0 0,1-1 0,31-30 0,-29 27 0,23-28 0,-22 24 0,2 1 0,-1 0 0,1 0 0,0 1 0,0 0 0,15-10 0,-17 15-250,-1 1-1,1 0 1,0 0 0,0 0-1,0 1 1,0 0-1,1-1 1,-1 2 0,0-1-1,0 1 1,0 0 0,0 0-1,8 3 1,22 2-6884,-1-5-14065</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3.444"/>
    </inkml:context>
    <inkml:brush xml:id="br0">
      <inkml:brushProperty name="width" value="0.025" units="cm"/>
      <inkml:brushProperty name="height" value="0.025" units="cm"/>
    </inkml:brush>
  </inkml:definitions>
  <inkml:trace contextRef="#ctx0" brushRef="#br0">8 139 19699,'-1'-1'121,"0"0"0,1 0 1,-1 0-1,0 0 0,1 0 1,-1 0-1,1 0 0,-1 0 1,1-1-1,0 1 0,-1 0 1,1 0-1,0 0 0,0 0 1,0-1-1,0 1 0,0 0 1,0 0-1,0 0 0,0-1 1,0 1-1,1 0 1,-1 0-1,0 0 0,1 0 1,-1-1-1,1 1 0,-1 0 1,1 0-1,-1 0 0,1 0 1,0 0-1,0 0 0,0 1 1,-1-1-1,1 0 0,0 0 1,0 0-1,0 1 0,0-1 1,0 1-1,0-1 0,0 0 1,1 1-1,-1 0 0,0-1 1,2 1-1,12-6 1519,-1 1 1,1 1-1,17-4 0,-11 4-957,2-2-683,-9 1 0,1 0 0,0 2 0,1-1 0,-1 2 0,0 0 0,1 1 0,27 2 0,-42 0 0,0-1 0,0 1 0,1-1 0,-1 1 0,0 0 0,0-1 0,0 1 0,-1 0 0,1 0 0,0 0 0,0 0 0,0 0 0,-1 0 0,1 0 0,0 0 0,-1 0 0,1 0 0,-1 0 0,1 0 0,-1 1 0,1-1 0,-1 0 0,0 0 0,0 0 0,0 1 0,0-1 0,0 0 0,0 0 0,0 1 0,0-1 0,-1 2 0,-7 41 0,2-25 0,-2-1 0,0 0 0,-20 32 0,19-37 0,1 0 0,1 1 0,0-1 0,1 1 0,0 1 0,1-1 0,-5 26 0,10-39 0,1 0 0,-1-1 0,0 1 0,0-1 0,1 1 0,-1 0 0,1-1 0,-1 1 0,0-1 0,1 1 0,-1-1 0,1 1 0,-1-1 0,1 1 0,0-1 0,-1 0 0,1 1 0,-1-1 0,1 0 0,0 1 0,-1-1 0,1 0 0,0 0 0,-1 1 0,1-1 0,0 0 0,-1 0 0,1 0 0,0 0 0,0 0 0,-1 0 0,1 0 0,0 0 0,-1-1 0,1 1 0,1 0 0,30-6 0,-17 0 0,0-1 0,0-1 0,-1 0 0,0-1 0,0-1 0,23-21 0,-12 8 0,-1-1 0,28-39 0,-47 57 0,0-1 0,0 0 0,-1 0 0,0 0 0,0-1 0,0 1 0,2-10 0,-39 71 0,23-32 0,1 0 0,-9 32 0,16-45 0,0 1 0,0 0 0,0 0 0,2 0 0,-1 0 0,1 0 0,0 0 0,3 13 0,-3-22 0,1 1 0,-1-1 0,0 1 0,1-1 0,0 0 0,-1 1 0,1-1 0,0 1 0,-1-1 0,1 0 0,0 0 0,0 1 0,0-1 0,0 0 0,1 0 0,-1 0 0,0 0 0,0 0 0,1 0 0,-1-1 0,0 1 0,1 0 0,-1-1 0,2 1 0,1 0 0,0 0 0,0-1 0,-1 1 0,1-1 0,0 0 0,0-1 0,-1 1 0,1-1 0,7-1 0,0-1 0,0-1 0,0-1 0,0 1 0,0-2 0,15-9 0,-15 7 0,1 0 0,-2 0 0,1-1 0,-2-1 0,1 0 0,-1 0 0,0-1 0,-1 0 0,-1 0 0,0-1 0,0 1 0,-1-2 0,0 1 0,-1-1 0,-1 0 0,0 0 0,-1 0 0,0-1 0,-1 1 0,1-17 0,-3 29 0,0 0 0,0-1 0,0 1 0,0 0 0,0 0 0,-1 0 0,1 0 0,0 0 0,0-1 0,-1 1 0,1 0 0,-1 0 0,1 0 0,-1 0 0,0 0 0,1 0 0,-1 0 0,0 0 0,0 1 0,1-1 0,-1 0 0,0 0 0,0 0 0,0 1 0,0-1 0,0 1 0,0-1 0,0 1 0,0-1 0,0 1 0,0-1 0,0 1 0,-1 0 0,1 0 0,0-1 0,0 1 0,0 0 0,0 0 0,-1 0 0,1 0 0,0 1 0,0-1 0,0 0 0,0 0 0,0 1 0,-1-1 0,1 1 0,0-1 0,0 1 0,0-1 0,0 1 0,0-1 0,0 1 0,1 0 0,-1 0 0,0 0 0,0-1 0,0 1 0,1 0 0,-1 0 0,0 0 0,1 0 0,-1 0 0,1 0 0,-1 2 0,-3 3 0,0 1 0,0 0 0,1 0 0,0 0 0,1 0 0,-1 0 0,1 1 0,1-1 0,-1 1 0,1 9 0,1-17 0,0 1 0,0-1 0,1 0 0,-1 1 0,0-1 0,0 0 0,1 1 0,-1-1 0,0 0 0,0 1 0,1-1 0,-1 0 0,1 1 0,-1-1 0,0 0 0,1 0 0,-1 0 0,1 1 0,-1-1 0,0 0 0,1 0 0,-1 0 0,1 0 0,-1 0 0,1 0 0,-1 0 0,0 0 0,1 0 0,-1 0 0,1 0 0,-1 0 0,1 0 0,-1 0 0,1 0 0,-1 0 0,0 0 0,1-1 0,-1 1 0,1 0 0,-1 0 0,0 0 0,1-1 0,-1 1 0,1-1 0,19-9 0,-6-1 0,0-1 0,-1 0 0,-1-1 0,18-23 0,-24 29 0,-9 35 0,3-27 0,0-1 0,0 1 0,0 0 0,0 0 0,0-1 0,0 1 0,0 0 0,0 0 0,0-1 0,0 1 0,0 0 0,1 0 0,-1-1 0,0 1 0,0 0 0,1-1 0,-1 1 0,0 0 0,1-1 0,-1 1 0,1-1 0,-1 1 0,1 0 0,-1-1 0,1 1 0,0-1 0,-1 1 0,1-1 0,-1 0 0,1 1 0,0-1 0,-1 0 0,1 1 0,0-1 0,1 0 0,1-1 0,1-1 0,-1 1 0,0-1 0,0 0 0,1 0 0,-2-1 0,1 1 0,0 0 0,0-1 0,-1 0 0,1 0 0,-1 0 0,0 0 0,0 0 0,0 0 0,0 0 0,1-5 0,-1 3 0,1-1 0,-1 0 0,0 0 0,0 0 0,-1 0 0,0 0 0,0 0 0,0 0 0,-1-10 0,0 16 0,0-1 0,0 1 0,-1-1 0,1 1 0,0-1 0,0 1 0,0-1 0,-1 1 0,1 0 0,0-1 0,-1 1 0,1-1 0,0 1 0,-1 0 0,1-1 0,-1 1 0,1 0 0,0 0 0,-1-1 0,1 1 0,-1 0 0,1 0 0,-1 0 0,1-1 0,-1 1 0,1 0 0,-1 0 0,1 0 0,-1 0 0,1 0 0,-1 0 0,1 0 0,-1 0 0,1 0 0,-1 0 0,1 0 0,-1 1 0,1-1 0,-1 0 0,1 0 0,-1 0 0,1 1 0,0-1 0,-1 0 0,1 0 0,-1 1 0,1-1 0,0 0 0,-1 1 0,1 0 0,-23 16 0,10 0 0,2 0 0,0 1 0,1 1 0,0-1 0,2 1 0,0 1 0,2 0 0,0 0 0,-6 36 0,12-55 0,0 0 0,0 1 0,0-1 0,0 0 0,0 1 0,1-1 0,-1 0 0,0 0 0,1 1 0,-1-1 0,1 0 0,-1 0 0,1 1 0,-1-1 0,1 0 0,0 0 0,0 0 0,-1 0 0,1 0 0,0 0 0,0 0 0,0 0 0,0 0 0,0-1 0,0 1 0,3 1 0,-1-1 0,1 1 0,0-1 0,0 0 0,0 0 0,0 0 0,0-1 0,0 0 0,0 1 0,5-2 0,4 0 0,0 0 0,0-1 0,0-1 0,25-8 0,-22 5 0,1-1 0,-1-1 0,0-1 0,-1 0 0,0-1 0,0 0 0,-1-2 0,-1 1 0,0-2 0,0 0 0,-2 0 0,19-27 0,-45 72 0,1-1 0,-16 56 0,28-78 0,0-1 0,0 0 0,0 1 0,1-1 0,1 0 0,0 10 0,0-17 0,1 0 0,-1-1 0,1 1 0,-1 0 0,1-1 0,-1 1 0,1 0 0,0-1 0,-1 1 0,1-1 0,0 1 0,0-1 0,-1 1 0,1-1 0,0 0 0,0 1 0,0-1 0,0 0 0,-1 0 0,1 0 0,0 0 0,0 0 0,0 0 0,0 0 0,0 0 0,0 0 0,-1 0 0,1 0 0,0 0 0,0 0 0,0-1 0,0 1 0,-1 0 0,1-1 0,0 1 0,1-1 0,32-13 0,-26 8-294,0 1-1,-1-1 1,0 0 0,0-1-1,-1 0 1,11-14-1,-13 15-389,0-1-1,0 0 1,-1 0-1,0 0 1,0-1-1,-1 1 1,0-1-1,2-13 1,0-13-8712</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3.803"/>
    </inkml:context>
    <inkml:brush xml:id="br0">
      <inkml:brushProperty name="width" value="0.025" units="cm"/>
      <inkml:brushProperty name="height" value="0.025" units="cm"/>
    </inkml:brush>
  </inkml:definitions>
  <inkml:trace contextRef="#ctx0" brushRef="#br0">9 1 20371,'-8'0'7495,"8"4"-5381,3 0-1377,11 3-96,7 0-513,4 4-384,7 0-1987,-2 1-2433,0-1-2018,2 2-4229</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4.159"/>
    </inkml:context>
    <inkml:brush xml:id="br0">
      <inkml:brushProperty name="width" value="0.025" units="cm"/>
      <inkml:brushProperty name="height" value="0.025" units="cm"/>
    </inkml:brush>
  </inkml:definitions>
  <inkml:trace contextRef="#ctx0" brushRef="#br0">168 0 17713,'0'0'7719,"-7"9"-4996,-2 3-1981,3-5-419,0 1-1,0 0 1,1 0-1,0 0 1,0 0-1,1 1 1,0 0-1,0 0 1,1 0-1,0 0 0,-2 15 1,5-23-343,1 0 0,-1 0 0,0-1 0,1 1 0,-1 0 0,1 0 0,-1-1 0,1 1 0,-1 0 0,1-1 1,-1 1-1,1 0 0,-1-1 0,1 1 0,0-1 0,0 1 0,-1-1 0,1 0 0,0 1 0,0-1 0,-1 0 0,1 1 0,0-1 0,0 0 0,0 0 0,0 0 0,-1 1 0,1-1 0,0 0 0,0 0 1,1-1-1,35 2-1264,-27-2 814,-6 1 231,-1 0 0,1 0-1,-1 1 1,0-1-1,1 1 1,-1-1-1,0 1 1,1 0 0,-1 0-1,0 1 1,3 1-1,-5-2 278,0 0 0,0 0-1,0 0 1,0 0 0,0 0 0,-1 0-1,1 0 1,0 0 0,-1 0-1,1 0 1,-1 0 0,1 1-1,-1-1 1,0 0 0,1 0 0,-1 1-1,0-1 1,0 0 0,0 1-1,0-1 1,0 0 0,0 0-1,0 1 1,-1-1 0,1 0 0,0 0-1,-1 1 1,1-1 0,-1 0-1,1 0 1,-1 0 0,0 0 0,1 1-1,-3 0 1,-5 9 244,0-2 0,-1 1-1,0-1 1,-1 0 0,0-1 0,0 0-1,-1-1 1,0 0 0,0-1 0,-1 0 0,0 0-1,0-1 1,-13 3 0,-3-5-1884,27-3 1372,0 0 0,0 0-1,1 0 1,-1-1 0,0 1-1,0 0 1,0 0 0,0-1-1,0 1 1,0-1-1,1 1 1,-1-1 0,0 1-1,0-1 1,1 1 0,-1-1-1,0 0 1,1 0-1,-1 1 1,1-1 0,-1 0-1,0 0 1,1 1 0,0-1-1,-1-2 1,-4-18-10789</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4.661"/>
    </inkml:context>
    <inkml:brush xml:id="br0">
      <inkml:brushProperty name="width" value="0.025" units="cm"/>
      <inkml:brushProperty name="height" value="0.025" units="cm"/>
    </inkml:brush>
  </inkml:definitions>
  <inkml:trace contextRef="#ctx0" brushRef="#br0">5 0 15375,'0'0'15903,"0"12"-14921,-1 5-785,-1-4-129,1 1-1,1 0 0,1 20 1,-1-32-67,0 1 1,1-1-1,-1 1 1,1-1-1,-1 1 1,1-1-1,0 0 1,0 1-1,0-1 1,0 0-1,0 1 1,0-1-1,1 0 1,-1 0-1,1 0 1,-1 0-1,1-1 1,0 1-1,0 0 1,0-1-1,0 1 1,0-1-1,0 1 1,0-1-1,1 0 0,3 2 1,1-2-2,0 0 0,0 0 0,-1-1 0,1 0 0,0 0 0,0 0 0,-1-1 0,1 0 0,0 0 0,-1-1 0,8-2 0,5-3 0,-1-2 0,24-14 0,-30 16 0,0 0 0,0 0 0,1 2 0,0-1 0,0 2 0,0-1 0,15-1 0,-27 5 0,1 1 0,-1 0 0,1 0 0,-1 0 0,1 0 0,-1 0 0,0 0 0,1 0 0,-1 1 0,1-1 0,-1 1 0,1-1 0,-1 1 0,0-1 0,1 1 0,-1 0 0,0-1 0,0 1 0,0 0 0,1 0 0,-1 0 0,0 0 0,0 0 0,0 0 0,0 0 0,0 1 0,-1-1 0,1 0 0,0 0 0,-1 1 0,1-1 0,0 2 0,2 6 0,-1 0 0,-1 0 0,1 1 0,-1 13 0,-1-16 0,1-1 0,-1 0 0,1 0 0,0 0 0,0 0 0,1 0 0,-1 0 0,5 8 0,-5-13 0,0 0 0,0 0 0,0 0 0,0 0 0,1 0 0,-1 0 0,0 0 0,1 0 0,-1-1 0,1 1 0,-1-1 0,0 1 0,1-1 0,0 1 0,-1-1 0,1 0 0,-1 0 0,1 0 0,-1 0 0,1 0 0,-1 0 0,1 0 0,0 0 0,-1 0 0,1-1 0,-1 1 0,1-1 0,2-1 0,40-21 0,1-14 0,27-19 0,-65 51 0,0 1 0,0 0 0,0 1 0,0-1 0,1 1 0,-1 1 0,1-1 0,11-1 0,-18 4 0,0 0 0,0 0 0,1 0 0,-1 0 0,0 1 0,0-1 0,1 0 0,-1 1 0,0-1 0,0 0 0,0 1 0,1 0 0,-1-1 0,0 1 0,0 0 0,0-1 0,0 1 0,0 0 0,0 0 0,0 0 0,-1 0 0,1 0 0,0 0 0,0 0 0,-1 0 0,1 0 0,-1 1 0,1-1 0,-1 0 0,1 0 0,-1 0 0,0 1 0,0-1 0,1 0 0,-1 3 0,2 52 0,-2-44 0,-1-1 17,2 34 32,-2-44-58,1 0-1,0 0 1,0 0-1,0 0 0,0-1 1,0 1-1,0 0 1,0 0-1,0 0 0,0-1 1,1 1-1,-1 0 1,0 0-1,0 0 1,1-1-1,-1 1 0,0 0 1,1 0-1,-1-1 1,1 1-1,-1 0 0,1-1 1,-1 1-1,1-1 1,0 1-1,-1-1 1,1 1-1,0-1 0,-1 1 1,1-1-1,0 1 1,0-1-1,-1 0 0,1 1 1,0-1-1,1 0 1,1-2-621,0 0 0,-1 0 0,1 0 0,-1 0 0,1 0 1,-1-1-1,0 0 0,0 1 0,0-1 0,0 0 0,0 0 0,-1 0 1,0 0-1,1 0 0,-1 0 0,0 0 0,1-4 0,1-2-1987,12-31-10334</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7:45.003"/>
    </inkml:context>
    <inkml:brush xml:id="br0">
      <inkml:brushProperty name="width" value="0.025" units="cm"/>
      <inkml:brushProperty name="height" value="0.025" units="cm"/>
    </inkml:brush>
  </inkml:definitions>
  <inkml:trace contextRef="#ctx0" brushRef="#br0">0 0 19827,'0'0'10378</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49.367"/>
    </inkml:context>
    <inkml:brush xml:id="br0">
      <inkml:brushProperty name="width" value="0.025" units="cm"/>
      <inkml:brushProperty name="height" value="0.025" units="cm"/>
    </inkml:brush>
  </inkml:definitions>
  <inkml:trace contextRef="#ctx0" brushRef="#br0">77 70 6470,'0'0'4207,"-9"-3"-978,9 3-3145,-41-18 2439,39 18-2244,1-1 1,-1 1-1,1-1 1,-1 0 0,1 0-1,0 1 1,-1-1-1,1 0 1,0 0 0,0 0-1,0 0 1,0 0 0,0-1-1,0 1 1,0 0-1,0 0 1,0-1 0,0 1-1,1-1 1,-1 1-1,0 0 1,1-1 0,-1 1-1,1-1 1,0 0-1,0 1 1,-1-1 0,1 1-1,0-1 1,0 1-1,0-1 1,1 1 0,0-4-1,-1 5-175,1-1 1,0 1-1,0-1 0,0 1 0,0-1 0,0 1 0,0 0 1,0-1-1,0 1 0,0 0 0,0 0 0,0 0 0,0 0 1,0 0-1,0 0 0,0 0 0,0 0 0,0 0 0,0 1 1,0-1-1,0 0 0,1 1 0,24 7 484,-14-3-289,45 20 282,0-3 0,2-2 0,0-3 0,94 14-1,-79-23-1204,0-3-1,1-4 1,100-10-1,-157 6-771,1 0 0,-1-2 0,0 0 0,-1 0 0,28-14 0,5-9-5907</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49.724"/>
    </inkml:context>
    <inkml:brush xml:id="br0">
      <inkml:brushProperty name="width" value="0.025" units="cm"/>
      <inkml:brushProperty name="height" value="0.025" units="cm"/>
    </inkml:brush>
  </inkml:definitions>
  <inkml:trace contextRef="#ctx0" brushRef="#br0">470 1 15599,'0'0'3710,"3"9"-2055,0 0-1256,0 0 0,1 0 0,0-1 0,1 0-1,0 0 1,0 0 0,1 0 0,-1-1 0,2 0 0,7 7 0,-8-8-259,0 0 0,-1 0 0,1 1 0,-1 0 1,-1 0-1,1 0 0,-1 0 0,0 1 0,-1 0 0,0 0 0,4 12 0,-6-15-68,-1 0 0,1 1 1,-1-1-1,0 1 0,0-1 0,-1 0 0,1 1 0,-1-1 0,-1 0 0,1 0 0,-1 1 0,1-1 0,-1 0 0,-1-1 1,1 1-1,-1 0 0,0-1 0,0 1 0,-5 5 0,-16 16 323,0-2 0,-1-1-1,-2 0 1,-46 29 0,-128 65-113,140-84-253,46-24-86,-8 4-1180,-45 19 0,47-30-6071</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1.084"/>
    </inkml:context>
    <inkml:brush xml:id="br0">
      <inkml:brushProperty name="width" value="0.025" units="cm"/>
      <inkml:brushProperty name="height" value="0.025" units="cm"/>
    </inkml:brush>
  </inkml:definitions>
  <inkml:trace contextRef="#ctx0" brushRef="#br0">0 1 14221,'0'0'14868,"92"82"-11446,70 30-3188,-35-26-212,-125-84-22,0-1 0,0 0 0,-1 0 0,1 1 0,0-1 0,-1 1 0,1 0 0,-1-1 0,0 1 0,1 0 0,-1 0 0,1 2 0,-2-4 0,0 1 0,0-1 0,0 0 0,0 1 0,0-1 0,0 0 0,0 1 0,0-1 0,0 0 0,-1 1 0,1-1 0,0 0 0,0 1 0,0-1 0,0 0 0,-1 1 0,1-1 0,0 0 0,0 0 0,-1 1 0,1-1 0,0 0 0,0 0 0,-1 0 0,1 1 0,0-1 0,-1 0 0,1 0 0,0 0 0,-1 0 0,1 0 0,0 0 0,-1 1 0,1-1 0,0 0 0,-1 0 0,1 0 0,0 0 0,-1 0 0,1 0 0,-1-1 0,-2 1 0,-1 0 0,1 0 0,-1-1 0,1 1 0,-1-1 0,1 0 0,-1 0 0,1-1 0,0 1 0,-1-1 0,1 1 0,0-1 0,-4-3 0,-72-67 0,56 49 0,-2 0 0,0 2 0,-1 1 0,-1 0 0,-39-19 0,34 23 0,57 18 0,1 13 0,0 0 0,-1 2 0,-1 1 0,-1 1 0,33 34 0,10 8 0,-87-78 5,-1 0 1,-46-24-1,60 36-11,0 1 1,0 0-1,-1 0 0,0 1 0,1 0 1,-1 1-1,0 0 0,-1 0 1,1 1-1,0 0 0,0 1 0,0 0 1,-12 1-1,2 14-970,14-4-1550,10-3-3869,10-6-2830</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2.474"/>
    </inkml:context>
    <inkml:brush xml:id="br0">
      <inkml:brushProperty name="width" value="0.025" units="cm"/>
      <inkml:brushProperty name="height" value="0.025" units="cm"/>
    </inkml:brush>
  </inkml:definitions>
  <inkml:trace contextRef="#ctx0" brushRef="#br0">206 160 11339,'3'-12'5904,"-2"3"-5049,11-53 2607,-11 57-3064,-1 0 0,1 0 1,-1 0-1,0 0 0,-1 0 1,1 0-1,-1 0 0,0 0 1,0 0-1,0 0 0,-3-5 1,4 9-355,-1 0 1,1 0 0,-1 1 0,1-1 0,-1 0 0,0 1 0,1-1 0,-1 0-1,0 1 1,1-1 0,-1 1 0,0-1 0,0 1 0,1 0 0,-1-1-1,0 1 1,0 0 0,0-1 0,0 1 0,1 0 0,-1 0 0,0 0-1,0 0 1,0 0 0,0 0 0,0 0 0,0 0 0,0 0 0,1 0 0,-1 0-1,0 1 1,0-1 0,0 0 0,0 1 0,1-1 0,-1 1 0,0-1-1,0 0 1,1 1 0,-1 0 0,0-1 0,1 1 0,-1-1 0,0 1-1,1 0 1,-1 0 0,1-1 0,-1 2 0,-27 38 63,14-9 190,1 0-1,2 1 1,0 1 0,3 0 0,0 0 0,-4 59-1,6 5 722,8 105-1,0-160-1018,2-1 0,18 73 0,-19-223 0,-9 70 0,-1 0 0,-2 1 0,-2 0 0,-21-50 0,-3-11 0,73 111 0,-22-6 0,1-1 0,0-1 0,0 0 0,0-2 0,0 1 0,1-2 0,-1-1 0,1 0 0,-1-1 0,27-4 0,-35 3 0,1 0 0,-1 0 0,1-1 0,-1 0 0,0 0 0,0-1 0,0-1 0,-1 1 0,1-1 0,-1-1 0,0 0 0,-1 0 0,1 0 0,-1-1 0,-1 0 0,1 0 0,-1-1 0,0 0 0,-1 0 0,5-10 0,-9 17 0,0-1 0,0 0 0,0 1 0,-1-1 0,1 0 0,-1 1 0,1-1 0,-1 0 0,0 0 0,0 0 0,0 1 0,0-1 0,0 0 0,0 0 0,0 1 0,0-1 0,-1-2 0,-9 1 0,-7 15 0,3 4 0,1 0 0,1 1 0,0 1 0,2 0 0,0 0 0,0 1 0,2 0 0,1 1 0,0-1 0,1 2 0,2-1 0,0 0 0,-3 37 0,7-55-28,0 0-1,0 0 1,0 1-1,0-1 1,0 0-1,1 0 1,-1 1 0,0-1-1,1 0 1,0 0-1,0 0 1,-1 0 0,1 0-1,0 0 1,1 0-1,-1 0 1,0 0-1,1 0 1,-1-1 0,1 1-1,-1-1 1,1 1-1,0-1 1,-1 1-1,1-1 1,0 0 0,0 0-1,0 0 1,0 0-1,0 0 1,0 0 0,0-1-1,1 1 1,-1-1-1,0 1 1,0-1-1,0 0 1,1 0 0,-1 0-1,0 0 1,0 0-1,1 0 1,1-1-1,7-1-498,0 0-1,0 0 0,0-1 1,0-1-1,-1 0 1,0 0-1,15-8 0,-7 0-3158,-1 0 0,0-1 0,22-22 0,3-9-6110</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2.817"/>
    </inkml:context>
    <inkml:brush xml:id="br0">
      <inkml:brushProperty name="width" value="0.025" units="cm"/>
      <inkml:brushProperty name="height" value="0.025" units="cm"/>
    </inkml:brush>
  </inkml:definitions>
  <inkml:trace contextRef="#ctx0" brushRef="#br0">142 1 17072,'0'0'7880,"-11"5"-5708,-5 2-1361,1 1-1,0 1 1,-16 12-1,27-18-684,-1 0 1,2 0-1,-1 1 1,0-1-1,1 1 0,-1 0 1,1 0-1,0 0 0,0 0 1,1 0-1,-1 1 0,1-1 1,0 1-1,0 0 1,1 0-1,-1-1 0,1 1 1,-1 8-1,2-12-136,1 1 0,-1-1 1,1 0-1,-1 0 0,1 0 0,0 1 0,-1-1 0,1 0 1,0 0-1,0 0 0,0 0 0,0-1 0,0 1 1,0 0-1,0 0 0,0 0 0,0-1 0,0 1 0,0-1 1,0 1-1,1-1 0,-1 1 0,0-1 0,0 1 1,3-1-1,42 10-574,-32-8 291,1 1-179,81 22-1212,-87-22 1652,0 0 0,-1 1-1,1 0 1,-1 0 0,0 1 0,0 0 0,0 1 0,7 7 0,-13-12 53,-1 0 0,0 0 0,1 1 0,-1-1 0,0 0 0,0 1 1,0-1-1,0 1 0,0 0 0,0-1 0,-1 1 0,1 0 0,-1-1 0,1 1 0,-1 0 0,1 0 0,-1 0 0,0-1 0,0 1 0,0 0 0,0 0 0,0 0 0,0-1 0,-1 1 0,1 0 0,-1 2 0,-1-1 82,0 1-1,0-1 0,0 0 1,0 0-1,-1 0 0,1 0 1,-1 0-1,0 0 1,0 0-1,0-1 0,-5 4 1,-3 1 151,0-1 0,0 0 1,-1-1-1,0 0 0,0-1 1,-20 5-1,30-8-338,0-1-1,0 1 1,0-1 0,0 1-1,0-1 1,0 0 0,0 0-1,-1 0 1,1 0 0,0 0-1,0 0 1,0-1 0,0 1-1,0-1 1,0 1 0,0-1-1,0 0 1,0 0 0,0 0-1,1 0 1,-1 0 0,0 0-1,1-1 1,-1 1 0,0 0-1,1-1 1,0 1 0,-1-1-1,1 0 1,0 1 0,-2-4-1,1-2-551,1 0 0,-1 0 0,1-1 0,1 1 0,-1 0 0,1 0-1,1 0 1,1-10 0,7-34-7713,9-7-6492</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3.267"/>
    </inkml:context>
    <inkml:brush xml:id="br0">
      <inkml:brushProperty name="width" value="0.025" units="cm"/>
      <inkml:brushProperty name="height" value="0.025" units="cm"/>
    </inkml:brush>
  </inkml:definitions>
  <inkml:trace contextRef="#ctx0" brushRef="#br0">41 1 17457,'0'0'7511,"2"9"-5921,1 2-1189,-2 0-1,1 0 1,-2 1-1,1-1 0,-1 0 1,-1 0-1,0 1 0,-1-1 1,-5 20-1,-6 18 286,-8 60-1,19-91-581,0-1 0,2 0 1,0 1-1,0-1 0,2 1 0,0-1 1,6 21-1,-7-35-104,-1-1 0,1 1 0,0 0 0,1 0 0,-1-1 0,0 1 0,1-1 0,-1 1 0,1-1 0,0 0 0,0 0 0,0 1 0,0-1 0,0-1 0,0 1 0,1 0 0,-1 0 0,4 1 0,-4-2 0,0-1 0,-1 0 0,1 0 0,0 1 0,-1-1 0,1 0 0,0 0 0,-1 0 0,1-1 0,0 1 0,-1 0 0,1-1 0,0 1 0,-1-1 0,1 1 0,-1-1 0,1 0 0,-1 0 0,1 0 0,-1 0 0,1 0 0,-1 0 0,0 0 0,0 0 0,0 0 0,1-1 0,-1 1 0,0 0 0,-1-1 0,1 1 0,1-3 0,8-14-121,-1 1 1,-1-2-1,-1 0 1,8-30-1,16-40-376,-31 89 486,0 0 0,0-1-1,0 1 1,1 0-1,-1 0 1,0-1 0,0 1-1,1 0 1,-1 0 0,0-1-1,1 1 1,-1 0-1,0 0 1,0 0 0,1-1-1,-1 1 1,1 0 0,-1 0-1,0 0 1,1 0 0,-1 0-1,0 0 1,1 0-1,-1 0 1,0 0 0,1 0-1,-1 0 1,1 0 0,-1 0-1,0 0 1,1 0-1,-1 0 1,0 0 0,1 1-1,-1-1 1,0 0 0,1 0-1,-1 0 1,0 1-1,1-1 1,-1 0 0,0 0-1,0 1 1,1-1 0,-1 0-1,0 1 1,0-1 0,1 0-1,-1 0 1,0 1-1,20 24 338,-8-10-34,-8-12-263,1 0 0,0 0 1,1 0-1,-1 0 0,0-1 0,1 0 1,0 0-1,-1-1 0,1 1 1,0-1-1,0-1 0,-1 1 1,1-1-1,0 0 0,0 0 0,0 0 1,0-1-1,0 0 0,-1 0 1,8-3-1,2-1 35,0 0 0,-1-1 0,0 0-1,0-1 1,-1-1 0,19-13 0,-26 16-64,-3 4 0,-1-1 0,1 0 0,-1 1 0,1-1 0,-1 0 0,0 0 0,0-1 0,0 1 0,0 0 0,0-1 0,0 1 0,-1-1 0,1 1 0,-1-1 0,1 0 0,0-4 0,-3 6 0,1 0 0,-1 1 0,0-1 0,1 0 0,-1 0 0,0 0 0,0 1 0,0-1 0,0 0 0,0 1 0,0-1 0,0 1 0,0-1 0,0 1 0,0-1 0,0 1 0,0 0 0,0-1 0,0 1 0,-1 0 0,1 0 0,0 0 0,0 0 0,0 0 0,0 0 0,0 0 0,0 0 0,-1 1 0,1-1 0,0 0 0,-1 1 0,-42 7 0,37-5 0,0 0 0,0 1 0,1 0 0,-1 0 0,1 0 0,0 1 0,0 0 0,1 0 0,-1 1 0,1 0 0,0 0 0,1 0 0,-1 0 0,1 0 0,1 1 0,-1 0 0,1 0 0,0 0 0,1 0 0,-1 1 0,2-1 0,-1 1 0,1-1 0,0 1 0,0-1 0,1 1 0,1 9 0,0-13-45,1 0 0,-1 0 1,1 0-1,0-1 0,0 1 0,1 0 0,-1-1 1,1 0-1,0 0 0,0 1 0,0-2 0,0 1 0,0 0 1,1-1-1,-1 1 0,1-1 0,0 0 0,0 0 1,0 0-1,0-1 0,0 0 0,0 1 0,0-1 1,0-1-1,5 1 0,3 2-1041,1-1 1,0-1-1,0 0 1,0-1-1,0 0 1,0-1-1,18-3 1,19-15-19367</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3.797"/>
    </inkml:context>
    <inkml:brush xml:id="br0">
      <inkml:brushProperty name="width" value="0.025" units="cm"/>
      <inkml:brushProperty name="height" value="0.025" units="cm"/>
    </inkml:brush>
  </inkml:definitions>
  <inkml:trace contextRef="#ctx0" brushRef="#br0">85 0 21749,'0'0'4292,"-47"53"-1954,35-14-1441,0 7-65,3 6 65,4 2-352,5-1-289,0-3-96,0-3-96,9-7-32,3-8-64,3-6-288,-2-11-1282,-5-12-1344,-3-3-1474,-5-13-1570,-2-14-9641</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4.157"/>
    </inkml:context>
    <inkml:brush xml:id="br0">
      <inkml:brushProperty name="width" value="0.025" units="cm"/>
      <inkml:brushProperty name="height" value="0.025" units="cm"/>
    </inkml:brush>
  </inkml:definitions>
  <inkml:trace contextRef="#ctx0" brushRef="#br0">3 145 12364,'-1'-10'2060,"1"7"-2059,-1-5 587,1 1 0,0 0 0,0-1 0,1 1 0,0 0 0,2-9-1,-2 13-280,0 0-1,0 0 0,1 0 0,-1 0 0,1 0 0,0 0 0,0 0 1,0 1-1,0-1 0,1 1 0,-1-1 0,0 1 0,1 0 0,0 0 1,0 0-1,-1 0 0,1 1 0,0-1 0,5-1 0,7-2 339,0 1 0,0 0 1,1 1-1,-1 1 0,1 0 0,0 1 0,0 0 0,30 4 0,-34-1-553,1-1 1,0 2-1,-1 0 0,0 0 0,1 1 1,-1 1-1,-1 0 0,1 0 1,-1 1-1,0 1 0,15 11 1,-22-15-76,-1 0 0,1 1 0,-1-1 0,0 1 0,0 0 0,0 0 0,-1 1 0,1-1 1,-1 0-1,0 1 0,-1-1 0,1 1 0,-1 0 0,1-1 0,-1 1 0,-1 0 1,1 0-1,-1 0 0,0 0 0,0 0 0,0 0 0,-1 0 0,1-1 0,-1 1 1,-1 0-1,1 0 0,0-1 0,-1 1 0,0 0 0,-4 6 0,-7 11 110,-1 0 0,0 0 0,-2-2 0,-28 30 0,26-30-102,7-7-25,4-7 0,0 1 0,1 0 0,-1 1 0,2-1 0,-1 1 0,1 0 0,1 1 0,-1-1 0,1 1 0,1 0 0,-5 16 0,8-23 0,0-1 0,1 0 0,-1 0 0,0 1 0,1-1 0,-1 0 0,1 0 0,-1 0 0,1 0 0,0 1 0,-1-1 0,1 0 0,0 0 0,0 0 0,0-1 0,0 1 0,0 0 0,0 0 0,0 0 0,0-1 0,0 1 0,0 0 0,0-1 0,0 1 0,1-1 0,-1 1 0,0-1 0,0 0 0,1 0 0,-1 1 0,0-1 0,0 0 0,1 0 0,1 0 0,57 1 0,-47-1 0,99-6-3633,-74 2-475,1-2 0,47-14 1,-44 5-8092</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4.501"/>
    </inkml:context>
    <inkml:brush xml:id="br0">
      <inkml:brushProperty name="width" value="0.025" units="cm"/>
      <inkml:brushProperty name="height" value="0.025" units="cm"/>
    </inkml:brush>
  </inkml:definitions>
  <inkml:trace contextRef="#ctx0" brushRef="#br0">193 34 16464,'-9'0'5199,"1"0"-4691,0 0-1,0 1 1,0 0-1,0 0 0,0 1 1,1 0-1,-1 1 1,0-1-1,1 1 1,0 1-1,0 0 1,0 0-1,0 0 1,1 1-1,-1 0 1,-8 9-1,8-6-355,1 0-1,0 1 1,0 0 0,1 0 0,0 0-1,-4 12 1,8-18-137,0 0 0,0 0-1,1 0 1,-1 0 0,1 0-1,-1 0 1,1 1 0,0-1-1,0 0 1,0 0 0,1 3-1,-1-4-12,1-1-1,-1 0 0,1 1 0,0-1 1,-1 0-1,1 0 0,0 0 0,0 1 1,0-1-1,-1 0 0,1 0 0,0 0 0,0 0 1,1-1-1,-1 1 0,0 0 0,0 0 1,0-1-1,1 1 0,-1 0 0,0-1 1,0 0-1,1 1 0,-1-1 0,3 1 1,3-1 25,0 1 1,0-1 0,0-1 0,0 1-1,0-1 1,0 0 0,-1-1 0,1 0 0,0 0-1,-1 0 1,1-1 0,-1 0 0,0 0-1,0-1 1,0 1 0,0-1 0,0-1 0,-1 1-1,0-1 1,0 0 0,8-11 0,-6 9 7,-2 0 0,1-1 0,-1 1 0,0-1 0,0-1 0,-1 1 0,0-1 0,-1 1 0,0-1 0,0 0 0,-1-1 0,0 1 0,-1 0 0,0 0 0,0-1 0,-1-9 0,0 19-35,0 0 0,0-1 0,-1 1 0,1 0 0,0-1 0,0 1 0,0 0 0,0 0 0,-1-1 0,1 1 0,0 0 0,0 0 0,0-1 0,-1 1 0,1 0 0,0 0 0,0-1 0,-1 1 0,1 0 0,0 0 0,-1 0 0,1 0 0,0 0 0,-1 0 0,1 0 0,0-1 0,-1 1 0,1 0 0,0 0 0,-1 0 0,1 0 0,0 0 0,-1 0 0,1 1 0,0-1 0,-1 0 0,1 0 0,0 0 0,0 0 0,-1 0 0,1 0 0,0 0 0,-1 1 0,1-1 0,0 0 0,0 0 0,-1 0 0,1 1 0,0-1 0,0 0 0,-1 0 0,1 1 0,0-1 0,0 0 0,0 1 0,-1-1 0,-14 16 0,9-5 1,1 0 0,0 0 0,1 1 0,0 0 0,1 0 0,0 0 0,1 1 0,-1 23 0,3-30-2,0-1 1,0 1-1,1-1 0,0 1 0,0-1 0,0 1 0,1-1 1,-1 0-1,1 1 0,3 4 0,-3-8-1,-1 1 0,1 0 0,0-1 0,0 0 0,1 1 0,-1-1 0,0 0 0,1 0 0,-1 0 0,1 0 0,0-1 0,-1 1 0,1-1 0,0 1 0,0-1 1,0 0-1,0 0 0,5 0 0,0 1-458,0-1 0,1 0 0,-1-1 1,0 0-1,14-2 0,-18 2-235,1-1 0,-1 0 0,-1 0-1,1 0 1,0-1 0,0 1 0,0-1-1,-1 0 1,1 0 0,-1-1 0,1 1-1,-1 0 1,4-5 0,13-18-7307</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5.220"/>
    </inkml:context>
    <inkml:brush xml:id="br0">
      <inkml:brushProperty name="width" value="0.025" units="cm"/>
      <inkml:brushProperty name="height" value="0.025" units="cm"/>
    </inkml:brush>
  </inkml:definitions>
  <inkml:trace contextRef="#ctx0" brushRef="#br0">59 0 12620,'0'0'8456,"-3"15"-6593,-18 98 1399,5 1 0,-3 141-1,19-252-3258,0 0-1,0 1 1,1-1-1,-1 0 0,1 0 1,-1 0-1,1 0 1,0 0-1,0 0 1,1 0-1,-1 0 0,0 0 1,1 0-1,0 0 1,0-1-1,-1 1 1,2-1-1,-1 1 0,0-1 1,0 0-1,4 2 1,-4-3-4,0 0 1,0 0 0,0 0-1,1 0 1,-1-1 0,0 1-1,0-1 1,1 0-1,-1 0 1,0 0 0,1 0-1,-1 0 1,0 0 0,1-1-1,-1 1 1,0-1 0,1 1-1,-1-1 1,0 0 0,0 0-1,0 0 1,0 0-1,0 0 1,0-1 0,0 1-1,0 0 1,0-1 0,-1 0-1,3-2 1,8-9 0,-1-1 0,-1 0 0,0-1 0,-1 0 0,-1 0 0,0-1 0,-2 0 0,1 0 0,-2-1 0,0 1 0,-1-1 0,2-20 0,-29 166 0,20-117 0,1 1 0,0-1 0,1 0 0,1 17 0,0-28 0,0 0 0,1 0 0,-1 0 0,0-1 0,1 1 0,-1 0 0,1 0 0,-1-1 0,1 1 0,-1 0 0,1-1 0,-1 1 0,1-1 0,0 1 0,-1-1 0,1 1 0,0-1 0,-1 1 0,1-1 0,0 1 0,0-1 0,0 0 0,-1 0 0,1 1 0,0-1 0,0 0 0,0 0 0,0 0 0,-1 0 0,1 0 0,0 0 0,0 0 0,0 0 0,0 0 0,0 0 0,-1-1 0,1 1 0,0 0 0,0 0 0,0-1 0,0 0 0,37-15 0,-22 3 0,-1-1 0,0-1 0,16-21 0,-20 22 0,1 0 0,0 2 0,1-1 0,0 2 0,18-13 0,-31 23 0,1 1 0,-1 0 0,0 0 0,1 0 0,-1-1 0,0 1 0,1 0 0,-1 0 0,1 0 0,-1 0 0,0 0 0,1-1 0,-1 1 0,1 0 0,-1 0 0,0 0 0,1 0 0,-1 0 0,0 0 0,1 1 0,-1-1 0,1 0 0,-1 0 0,0 0 0,1 0 0,-1 0 0,0 0 0,1 1 0,-1-1 0,0 0 0,1 0 0,-1 1 0,1-1 0,5 16 0,-5 32 0,-1-35 0,0-10 0,0 0 0,0 0 0,0 0 0,1 0 0,-1 0 0,1 0 0,0 0 0,0 0 0,0 0 0,0-1 0,0 1 0,0 0 0,1-1 0,0 1 0,-1-1 0,1 1 0,0-1 0,0 0 0,0 1 0,0-1 0,1 0 0,-1-1 0,4 3 0,-2-2 0,1-1 0,0 1 0,0-1 0,0 0 0,0-1 0,0 1 0,0-1 0,0 0 0,0 0 0,1-1 0,-1 0 0,0 1 0,6-3 0,3-2 0,0 1 0,0-2 0,25-13 0,-28 12 0,1 1 0,1 0 0,-1 1 0,1 1 0,14-4 0,-27 8 0,0 0 0,1 0 0,-1 0 0,1 0 0,-1 0 0,0 0 0,1 0 0,-1 0 0,0 0 0,1 0 0,-1 1 0,0-1 0,1 0 0,-1 0 0,0 0 0,1 0 0,-1 1 0,0-1 0,1 0 0,-1 0 0,0 0 0,0 1 0,1-1 0,-1 0 0,0 1 0,0-1 0,1 0 0,-1 0 0,0 1 0,0-1 0,0 0 0,0 1 0,0-1 0,1 1 0,0 19 0,-10 28 0,7-39 0,3 17 0,-1-25 0,0-1 0,1 1 0,-1-1 0,0 1 0,1-1 0,-1 0 0,0 1 0,1-1 0,-1 1 0,1-1 0,-1 0 0,1 1 0,-1-1 0,1 0 0,-1 0 0,1 1 0,-1-1 0,1 0 0,-1 0 0,1 0 0,0 1 0,-1-1 0,1 0 0,-1 0 0,2 0 0,2-1 0,0 0 0,0 0 0,0 0 0,0-1 0,0 1 0,0-1 0,0 0 0,0 0 0,4-4 0,38-24 0,-9 5 0,71-35 0,-107 60-3,-1-1-1,1 0 1,0 1-1,-1-1 1,1 1-1,0 0 1,-1-1-1,1 1 1,0 0-1,-1-1 1,1 1-1,0 0 1,0 0-1,0-1 1,-1 1-1,1 0 1,0 0-1,0 0 1,0 0-1,-1 0 1,1 0-1,0 0 1,0 1-1,0-1 1,-1 0-1,1 0 1,0 1-1,0-1 1,-1 0-1,1 1 1,0-1 0,0 1-1,-1-1 1,1 1-1,-1-1 1,1 1-1,0-1 1,-1 1-1,1 0 1,-1-1-1,1 1 1,-1 0-1,0-1 1,1 1-1,-1 0 1,0 0-1,1-1 1,-1 1-1,0 0 1,0 0-1,0 1 1,0 6-430,0 0 1,0 0-1,-1 0 1,-4 14-1,0 11-3485,5-46-10223</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6.050"/>
    </inkml:context>
    <inkml:brush xml:id="br0">
      <inkml:brushProperty name="width" value="0.025" units="cm"/>
      <inkml:brushProperty name="height" value="0.025" units="cm"/>
    </inkml:brush>
  </inkml:definitions>
  <inkml:trace contextRef="#ctx0" brushRef="#br0">16 104 14638,'-1'4'668,"1"0"0,0 0 0,0 0 0,0 0 0,0 0 0,1 0 0,-1 0 0,1 0 0,0 0 0,0-1 0,1 1 0,-1 0 0,1 0 0,0-1 0,0 1 0,2 3 0,-1-5-418,0 0-1,0 0 0,0 0 0,0 0 0,0-1 1,0 1-1,0-1 0,1 0 0,-1 0 1,0 0-1,1 0 0,-1-1 0,1 0 0,-1 1 1,1-1-1,-1 0 0,1 0 0,-1-1 0,5 0 1,1-1-147,-1 0-1,0 0 1,0 0 0,0-1 0,0 0 0,-1-1 0,1 0 0,-1 0 0,0-1-1,0 0 1,8-6 0,-10 7-66,0-1 0,0 1 0,-1-1 0,0 0 0,0 0 0,0 0 0,0-1 0,-1 0-1,1 1 1,-2-1 0,1 0 0,0 0 0,-1-1 0,2-11 0,-4 17-37,1-1 0,-1 0 0,0 1 0,0-1 0,0 0 0,0 0 0,-1 1 0,1-1 0,0 0 0,-1 1 0,1-1 0,-1 0 0,1 1 0,-1-1 0,0 1 0,0-1 0,0 1 0,0-1 0,0 1 0,0 0 0,0-1 0,0 1 0,0 0 0,-3-1 0,2 0 0,-1 0 0,-1 1 0,1 0 0,0 0 0,0 0 0,0 0 0,-1 0 0,1 1 0,0-1 0,-1 1 0,-5 0 0,0 1 0,1 0 0,0 0 0,0 0 0,0 1 0,1 0 0,-1 1 0,0-1 0,1 2 0,-1-1 0,-6 5 0,2 1 0,1 1 0,0 0 0,1 1 0,0 0 0,-9 13 0,15-18 0,0 0 0,1-1 0,0 1 0,0 1 0,0-1 0,0 0 0,1 1 0,0-1 0,1 1 0,-1 0 0,1-1 0,1 1 0,-1 8 0,1-15 0,1 1 0,-1 0 0,1 0 0,-1 0 0,0-1 0,1 1 0,-1 0 0,1-1 0,0 1 0,-1 0 0,1-1 0,0 1 0,-1-1 0,1 1 0,0-1 0,-1 1 0,1-1 0,0 0 0,0 1 0,0-1 0,-1 0 0,1 1 0,0-1 0,0 0 0,0 0 0,0 0 0,0 0 0,-1 0 0,1 0 0,0 0 0,0 0 0,1 0 0,31-4 0,-14-2 0,0 0 0,-1-1 0,0-1 0,-1-1 0,0-1 0,29-21 0,-26 18 0,-1 0 0,2 2 0,0 0 0,23-9 0,-44 20 0,1 0 0,0-1 0,0 1 0,0 0 0,0 0 0,0 0 0,0-1 0,0 1 0,-1 0 0,1 0 0,0 0 0,0 0 0,0 1 0,0-1 0,0 0 0,0 0 0,0 0 0,0 1 0,-1-1 0,1 1 0,0-1 0,0 0 0,0 1 0,-1-1 0,1 1 0,1 1 0,-1 0 0,0 0 0,1 0 0,-1 0 0,-1 0 0,1 0 0,0 0 0,0 0 0,-1 0 0,1 0 0,-1 0 0,1 4 0,-1 9 0,0 1 0,-4 28 0,2-25 0,2-17 0,-1 1 0,1-1 0,0 1 0,0-1 0,0 1 0,0-1 0,1 1 0,-1-1 0,0 1 0,1-1 0,0 0 0,0 1 0,0-1 0,0 0 0,0 0 0,0 1 0,3 2 0,-2-3 0,0-1 0,0 0 0,0 0 0,0-1 0,0 1 0,0 0 0,0-1 0,0 1 0,1-1 0,-1 0 0,0 0 0,0 0 0,0 0 0,1 0 0,-1 0 0,0-1 0,0 1 0,0-1 0,1 1 0,2-2 0,9-4 0,-1 0 0,0 0 0,-1-1 0,1 0 0,-1-1 0,-1-1 0,13-11 0,36-24 0,-59 43 3,0 1-1,-1-1 1,1 1-1,0-1 1,-1 1-1,1-1 1,0 1-1,0 0 1,-1 0-1,1-1 1,0 1-1,0 0 1,0 0-1,-1 0 1,1 0-1,0 0 1,0 0-1,0 0 1,-1 0-1,1 0 1,0 0-1,0 0 1,0 0-1,-1 1 1,1-1-1,0 0 1,0 1-1,0 0 1,0 0 3,0 0-1,0 1 1,0-1 0,0 1 0,0-1 0,0 1 0,-1-1 0,1 1 0,-1-1-1,1 1 1,-1 0 0,0-1 0,1 4 0,-4 71-630,1-48-476</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6.787"/>
    </inkml:context>
    <inkml:brush xml:id="br0">
      <inkml:brushProperty name="width" value="0.025" units="cm"/>
      <inkml:brushProperty name="height" value="0.025" units="cm"/>
    </inkml:brush>
  </inkml:definitions>
  <inkml:trace contextRef="#ctx0" brushRef="#br0">27 0 14894,'0'0'6839,"0"10"-4368,-1 74 1752,-20 132 0,19-210-4207,1 0 0,0 0 0,1 0 1,-1 0-1,1 0 0,1 0 1,-1 0-1,2 7 0,-1-12-17,-1 0 1,1 1-1,0-1 0,0 0 0,0 1 0,0-1 0,0 0 0,0 0 1,1 0-1,-1 0 0,0 0 0,0 0 0,1 0 0,-1 0 0,1 0 1,-1-1-1,1 1 0,-1-1 0,1 1 0,-1-1 0,1 1 0,-1-1 1,1 0-1,0 0 0,-1 0 0,1 0 0,-1 0 0,1 0 0,0 0 0,-1-1 1,1 1-1,-1 0 0,3-2 0,9-1 1,0-1 0,-1 0 0,1 0 0,21-13 0,-27 13 0,0-1 0,1 2 0,-1-1 0,1 1 0,0 0 0,0 0 0,0 1 0,0 0 0,1 1 0,-1 0 0,0 0 0,1 1 0,-1 0 0,0 0 0,9 2 0,-14-1 0,-1 1 0,0-1 0,0 1 0,1 0 0,-1-1 0,0 1 0,-1 0 0,1 0 0,0 0 0,0 1 0,-1-1 0,0 0 0,1 1 0,-1-1 0,0 1 0,0-1 0,0 1 0,0-1 0,-1 1 0,1 0 0,-1-1 0,0 1 0,1 0 0,-1 0 0,0-1 0,-1 1 0,1 0 0,-1 2 0,1 1 0,0 0 0,-1 0 0,0 0 0,0 0 0,0-1 0,-1 1 0,0 0 0,0-1 0,0 1 0,-1-1 0,0 0 0,-4 7 0,1-7 4,0 0 1,0-1-1,-1 0 0,0 0 1,1 0-1,-1-1 0,-1 0 1,1 0-1,0-1 0,-1 0 1,1 0-1,-1-1 0,1 0 0,-1 0 1,0 0-1,0-1 0,1-1 1,-1 1-1,0-1 0,-8-2 1,11 2-20,0 0 0,0 0 1,0-1-1,1 1 1,-1-1-1,0 0 0,0 0 1,1-1-1,0 1 0,-1-1 1,1 0-1,0 0 0,0-1 1,1 1-1,-1-1 1,1 0-1,-1 0 0,1 0 1,1 0-1,-1 0 0,0-1 1,1 1-1,0-1 0,0 0 1,0 0-1,1 1 1,0-1-1,0 0 0,0 0 1,0-9-1,1 14-259,1-1 0,0 0 0,-1 1 0,1-1 0,0 1 0,-1-1 0,1 1 0,0-1 0,0 1 0,-1 0 0,1-1 0,0 1-1,0 0 1,0 0 0,-1 0 0,1-1 0,0 1 0,0 0 0,0 0 0,0 0 0,0 0 0,-1 0 0,1 1 0,0-1 0,0 0 0,0 0 0,-1 0 0,1 1 0,0-1 0,1 1 0,29 7-5650,-2 0-1107</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7.129"/>
    </inkml:context>
    <inkml:brush xml:id="br0">
      <inkml:brushProperty name="width" value="0.025" units="cm"/>
      <inkml:brushProperty name="height" value="0.025" units="cm"/>
    </inkml:brush>
  </inkml:definitions>
  <inkml:trace contextRef="#ctx0" brushRef="#br0">14 0 17136,'0'0'13378,"-3"12"-12641,1-2-622,0 0 10,0 0-1,0 0 1,1 1-1,0-1 1,1 20-1,0-27-105,1-1-1,-1 1 1,1-1-1,-1 0 0,1 1 1,0-1-1,0 1 1,0-1-1,0 0 1,0 0-1,1 0 1,-1 0-1,1 0 0,-1 0 1,1 0-1,0 0 1,0 0-1,0-1 1,0 1-1,0-1 1,0 1-1,0-1 0,0 0 1,0 0-1,1 0 1,-1 0-1,1 0 1,-1-1-1,0 1 1,1-1-1,-1 0 0,1 1 1,3-1-1,14 0-13,0-2 0,1 0 0,-1 0-1,0-2 1,0-1 0,20-7 0,-17 5-7,1 1 0,0 0 1,44-3-1,-62 9-1,1 0 0,-1 0 0,0 0 0,0 1 0,1 0 0,-1 0 0,0 1 0,0 0 0,0 0 0,0 0 0,-1 0 0,1 1 0,0 0 0,-1 0 0,6 6 0,-7-8-39,-1 1-1,1 0 1,0-1 0,-1 0-1,1 0 1,0 0 0,0 0-1,0-1 1,0 1 0,0-1-1,0 0 1,0 0 0,0-1-1,0 1 1,-1-1 0,1 0-1,0 0 1,0 0 0,6-3-1,31-17-2408,-8-4-4656,-13 8-537</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7.484"/>
    </inkml:context>
    <inkml:brush xml:id="br0">
      <inkml:brushProperty name="width" value="0.025" units="cm"/>
      <inkml:brushProperty name="height" value="0.025" units="cm"/>
    </inkml:brush>
  </inkml:definitions>
  <inkml:trace contextRef="#ctx0" brushRef="#br0">1 3 15022,'0'0'17104,"32"-3"-19346,-9 17-865,-3-1-1601,1 0-1218,-1 1-4740</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58.418"/>
    </inkml:context>
    <inkml:brush xml:id="br0">
      <inkml:brushProperty name="width" value="0.025" units="cm"/>
      <inkml:brushProperty name="height" value="0.025" units="cm"/>
    </inkml:brush>
  </inkml:definitions>
  <inkml:trace contextRef="#ctx0" brushRef="#br0">125 7 10858,'0'0'7960,"-3"10"-4805,0 5-2708,0 0 1,1-1-1,1 1 1,0 0-1,0 0 1,2 0-1,0-1 0,1 1 1,0 0-1,6 18 1,3 2-47,-1 0 0,-1 1 0,-3 1 0,0-1 0,-3 1 0,-1 0 0,-3 37 0,1-70-330,-1 1 1,1-1-1,-1 0 0,0 0 1,-1 0-1,1-1 0,-1 1 0,0 0 1,0 0-1,0-1 0,0 1 0,0-1 1,-1 0-1,0 0 0,1 0 1,-1 0-1,-1 0 0,1 0 0,0-1 1,0 1-1,-8 2 0,9-4-38,-1 0-1,1 0 0,-1 0 0,0-1 0,0 1 1,1-1-1,-1 0 0,0 0 0,0 0 1,1 0-1,-1 0 0,0-1 0,0 1 0,1-1 1,-1 0-1,0 1 0,1-1 0,-1-1 1,1 1-1,-1 0 0,1 0 0,0-1 1,-1 0-1,1 1 0,0-1 0,0 0 0,0 0 1,0 0-1,1 0 0,-1-1 0,0 1 1,1 0-1,-2-4 0,-3-4-148,1-1 0,1-1 0,-1 1 1,2-1-1,-1 1 0,2-1 0,-1 0 0,2 0 0,0-1 1,0 1-1,1 0 0,0 0 0,1 0 0,1 0 0,0-1 1,0 2-1,1-1 0,1 0 0,0 1 0,1-1 0,0 1 0,0 0 1,1 1-1,1-1 0,0 1 0,0 1 0,1-1 0,0 1 1,15-13-1,1 5 8,1 1 0,0 1 0,1 1 1,0 1-1,43-14 0,20-10 1902,-87 36-1768,0 1-1,0 0 1,0-1-1,-1 1 1,1 0-1,0 0 1,0 0-1,0 0 1,0 1-1,-1-1 1,1 0-1,0 1 1,0-1-1,0 1 1,-1 0-1,1-1 1,0 1-1,-1 0 1,1 0-1,-1 0 1,1 0-1,-1 0 1,0 1-1,3 2 1,20 11-2,-11-12-26,1 0-1,-1 0 0,1-1 0,0-1 0,0 0 1,0-1-1,0-1 0,24-3 0,-10-1-196,-1-2 0,0 0 0,34-15-1,-46 15 196,-12 5 45,-1 1 1,1-1-1,0 1 1,0 0-1,0 0 1,0 0 0,-1 1-1,1-1 1,4 0-1,-3 35 819,-1-28-834,0-1 0,1 1 0,0-1 0,0 1 0,0-1 0,1-1 0,0 1 0,-1-1 0,2 1 0,-1-1 0,0-1 0,9 5-1,25 21-111,-31-21-32,1 0 1,-2 1-1,1 0 0,-1 0 1,-1 1-1,1 0 1,8 20-1,-13-26 131,-1 0-1,0-1 1,0 1 0,0 0-1,0 0 1,-1 0 0,1 0 0,-1 0-1,0 0 1,0 0 0,-1 0-1,1 0 1,-1 0 0,0 0-1,0 0 1,0 0 0,0-1 0,-1 1-1,1 0 1,-1-1 0,0 1-1,0-1 1,-1 0 0,1 1-1,-1-1 1,-3 3 0,1 0 143,0-1 1,-1 0-1,1 0 1,-1-1-1,0 1 0,0-1 1,0-1-1,-1 1 1,-7 2-1,14-6-156,0 0 0,0 0 0,-1 0 0,1 0 0,0 0 0,0 0 0,-1 0 0,1 0 0,0 0 0,0 0 0,0 0 0,-1 0 0,1 0 0,0 0 0,0 0 0,0 0 0,-1 0 0,1 0 0,0 0 0,0-1 0,0 1 0,-1 0 0,1 0 0,0 0 0,0 0 0,0 0 0,0-1 0,0 1 0,-1 0 0,1 0 0,0 0 0,0-1 0,0 1 0,0 0 0,0 0 0,0 0 0,0-1 0,0 1 0,0 0 0,0 0 0,0 0 0,0-1 0,0 1 0,0 0 0,0-1 0,2-15 0,10-14 0,105-161-32,-32 59 43,-80 123-7,0 0 0,-1 1 0,0-1 1,4-12-1,-8 21-4,0 0 0,0 0 0,0 0 0,0 0 0,-1 0 0,1 1 0,0-1 0,0 0 0,0 0 0,0 0 0,0 0 0,0 0 0,0 0 0,-1 0 0,1 0 0,0 0 0,0 0 0,0 0 0,0 0 0,0 0 0,0 0 0,0 0 0,-1 0 0,1 0 0,0 0 0,0 0 0,0 0 0,0 0 0,0 0 0,0 0 0,-1 0 0,1 0 0,0 0 0,0 0 0,0 0 0,0 0 0,0 0 0,0-1 0,0 1 0,0 0 0,-1 0 0,1 0 0,0 0 0,0 0 0,0 0 0,0 0 0,0 0 0,0-1 0,0 1 0,0 0 0,0 0 0,0 0 0,0 0 0,-8 8 0,6-6 0,0 1 0,1-1 0,-1 1 0,1-1 0,0 1 0,0 0 0,0 0 0,0-1 0,0 1 0,0 0 0,1 0 0,0 0 0,-1 0 0,1 0 0,0 0 0,0 0 0,2 5 0,-1-6 0,0 0 0,1-1 0,-1 1 0,1-1 0,-1 1 0,1-1 0,-1 0 0,1 1 0,0-1 0,0 0 0,0 0 0,0 0 0,0-1 0,0 1 0,0 0 0,0-1 0,0 1 0,0-1 0,0 0 0,0 0 0,0 0 0,0 0 0,0 0 0,4-1 0,24 0 0,0-2 0,0-1 0,43-12 0,6-2 0,-77 18 0,-1-1 0,1 0 0,0 1 0,0-1 0,0 1 0,0 0 0,0 0 0,0 0 0,0 0 0,0 0 0,0 0 0,0 0 0,0 1 0,0-1 0,0 1 0,0-1 0,-1 1 0,1 0 0,0 0 0,0 0 0,0 0 0,-1 0 0,1 0 0,-1 0 0,1 0 0,-1 1 0,1-1 0,-1 1 0,0-1 0,0 1 0,1 0 0,-1-1 0,0 1 0,-1 0 0,2 2 0,19 25 0,-18-26 0,-1-1 0,1 0 0,0 0 0,0-1 0,0 1 0,0-1 0,0 1 0,0-1 0,0 0 0,0 0 0,1 0 0,-1 0 0,0-1 0,4 1 0,54-1 0,-34-1 0,5-1-288,55-9 0,-55 6-588,57-3 0,-87 16-6725,-2-1-183</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0.317"/>
    </inkml:context>
    <inkml:brush xml:id="br0">
      <inkml:brushProperty name="width" value="0.025" units="cm"/>
      <inkml:brushProperty name="height" value="0.025" units="cm"/>
    </inkml:brush>
  </inkml:definitions>
  <inkml:trace contextRef="#ctx0" brushRef="#br0">0 0 9129,'0'0'17808,"41"63"-16398,-46-27-321,-2-1-288,-4 1-353,7-2-288,-1-4-96,5-1-128,0-4-1153,0-8-1858,7-8-2402,3-9-3812</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1.155"/>
    </inkml:context>
    <inkml:brush xml:id="br0">
      <inkml:brushProperty name="width" value="0.025" units="cm"/>
      <inkml:brushProperty name="height" value="0.025" units="cm"/>
    </inkml:brush>
  </inkml:definitions>
  <inkml:trace contextRef="#ctx0" brushRef="#br0">172 215 17168,'0'0'9129,"-11"-6"-7576,4 3-1325,5 1-188,0 1 0,0-1-1,0 1 1,0 0-1,0-1 1,-1 1-1,1 0 1,0 1-1,-1-1 1,1 0 0,-1 1-1,1-1 1,-1 1-1,1 0 1,-1 0-1,1 0 1,-1 0-1,1 0 1,-1 0 0,0 1-1,1-1 1,0 1-1,-1 0 1,1 0-1,-1 0 1,1 0-1,0 0 1,0 0-1,-3 2 1,-3 4 8,1 1 0,0 0 0,0 0 0,0 0 0,1 1 0,0 0 0,0 0 0,1 0 0,1 1 0,0 0 1,0 0-1,0 0 0,-1 12 0,5-22-45,0 1 0,0-1 1,0 1-1,0 0 1,0-1-1,0 1 1,0-1-1,0 1 0,0-1 1,0 1-1,0-1 1,0 1-1,0-1 0,1 1 1,-1-1-1,0 1 1,0-1-1,1 1 0,-1-1 1,0 0-1,1 1 1,-1-1-1,0 1 0,1-1 1,-1 0-1,1 1 1,-1-1-1,1 0 0,-1 1 1,0-1-1,1 0 1,-1 0-1,1 0 1,-1 1-1,2-1 0,24-3 92,25-21 72,-32 11 12,-1-2 0,0-1 1,-1 0-1,-1-1 0,-1-1 0,21-30 1,-26 33-48,0-1 0,-2 0 0,1 0 1,-2-1-1,0 0 0,-1 0 0,-1-1 1,5-34-1,-24 131-132,6-40 0,-5 67 0,12-96 0,1 0 0,0 1 0,0-1 0,1 0 0,1 0 0,4 18 0,-5-26 0,0 0 0,0 1 0,0-1 0,1 0 0,-1 0 0,1 0 0,-1-1 0,1 1 0,0 0 0,0-1 0,0 1 0,0-1 0,0 1 0,0-1 0,0 0 0,0 0 0,0 0 0,1 0 0,-1 0 0,0-1 0,1 1 0,-1-1 0,0 1 0,1-1 0,-1 0 0,1 0 0,-1 0 0,1 0 0,-1 0 0,0-1 0,1 1 0,-1-1 0,5-1 0,0 0 0,0-1 0,0 0 0,0 0 0,0-1 0,0 1 0,-1-2 0,0 1 0,0-1 0,0 0 0,0 0 0,-1 0 0,9-12 0,-4 5 0,-1-1 0,0 0 0,-1 0 0,0-1 0,7-19 0,-23 53 0,1-1 0,0 1 0,2 0 0,1 0 0,0 0 0,1 1 0,0 28 0,3-48 0,0 0 0,0 0 0,0 1 0,0-1 0,1 0 0,-1 1 0,0-1 0,1 0 0,-1 0 0,1 0 0,-1 0 0,1 1 0,0-1 0,-1 0 0,1 0 0,0 0 0,0 0 0,0 0 0,0 0 0,0-1 0,0 1 0,0 0 0,0 0 0,0-1 0,0 1 0,0 0 0,2 0 0,1 0 0,-1-1 0,0 1 0,1-1 0,-1 0 0,0 0 0,1 0 0,-1-1 0,1 1 0,-1-1 0,5-1 0,3-1 0,0-1 0,0-1 0,0 0 0,-1 0 0,14-9 0,-11 4 0,-1 0 0,0 0 0,0-2 0,-1 1 0,0-1 0,-1-1 0,-1 0 0,0 0 0,0-1 0,-1 0 0,-1 0 0,-1-1 0,9-29 0,-14 34 0,-3 8 0,-3 7 0,-1 6 0,-1 0 0,1 0 0,1 0 0,0 1 0,1 0 0,0 0 0,1 1 0,0-1 0,1 0 0,0 1 0,1 0 0,1 23 0,1-33-30,-1 0 1,1 0-1,0 0 0,0-1 1,1 1-1,-1 0 0,0-1 1,1 1-1,0-1 0,-1 1 1,1-1-1,0 0 0,0 0 1,0 0-1,1 0 0,-1 0 1,0 0-1,1-1 0,-1 1 1,1-1-1,0 1 0,-1-1 1,1 0-1,0 0 0,5 1 1,2 0-381,-1 1 0,0-2 0,1 1 0,-1-1 0,1-1 0,18-1 0,-21-3-4827,-7-10-2220</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1.493"/>
    </inkml:context>
    <inkml:brush xml:id="br0">
      <inkml:brushProperty name="width" value="0.025" units="cm"/>
      <inkml:brushProperty name="height" value="0.025" units="cm"/>
    </inkml:brush>
  </inkml:definitions>
  <inkml:trace contextRef="#ctx0" brushRef="#br0">0 1 21877,'0'0'9737</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2.448"/>
    </inkml:context>
    <inkml:brush xml:id="br0">
      <inkml:brushProperty name="width" value="0.025" units="cm"/>
      <inkml:brushProperty name="height" value="0.025" units="cm"/>
    </inkml:brush>
  </inkml:definitions>
  <inkml:trace contextRef="#ctx0" brushRef="#br0">1 0 16848,'0'0'11349,"8"12"-10180,-7-11-1153,5 7 187,-1 1 0,1 0 0,-1 0 0,0 0 0,-1 0 0,0 1-1,-1 0 1,0 0 0,-1 0 0,3 14 0,0 63 301,-4-46-288,2-1 1,11 57-1,-14-95-216,0 0 0,0 0 0,1 0 0,-1 0 0,1 0 0,-1 0 0,1 0 0,0-1 0,-1 1 0,1 0 0,0 0 0,1 0 0,-1-1 0,0 1 0,0 0 0,1-1 0,-1 1 0,0-1 0,1 0 0,0 1 0,-1-1 0,1 0 0,0 0 0,0 0 0,-1 0 0,1 0 0,0-1 0,0 1 0,0-1 0,0 1 0,0-1 0,0 1 0,0-1 0,0 0 0,0 0 0,0 0 0,0 0 0,0-1 0,0 1 0,0 0 0,0-1 0,0 1 0,0-1 0,0 0 0,4-2 0,3-2 0,1 0 0,-1-1 0,0 0 0,0-1 0,-1 0 0,1 0 0,7-10 0,3-5 0,-2 0 0,0-2 0,-2 0 0,0 0 0,-2-1 0,-1-1 0,-1 0 0,-1-1 0,-1 0 0,7-39 0,-17 56-984,-4 11-1555,-4 7-4732,-4 5-801</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2.823"/>
    </inkml:context>
    <inkml:brush xml:id="br0">
      <inkml:brushProperty name="width" value="0.025" units="cm"/>
      <inkml:brushProperty name="height" value="0.025" units="cm"/>
    </inkml:brush>
  </inkml:definitions>
  <inkml:trace contextRef="#ctx0" brushRef="#br0">1 1 14670,'0'0'6662,"15"72"-2914,-4-45-1794,1-2-1026,3-3-479,5-3-321,6-8-705,6-4-1184,6-6-930,5-1-1377,-2-8-1088,0-11-1026</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3.365"/>
    </inkml:context>
    <inkml:brush xml:id="br0">
      <inkml:brushProperty name="width" value="0.025" units="cm"/>
      <inkml:brushProperty name="height" value="0.025" units="cm"/>
    </inkml:brush>
  </inkml:definitions>
  <inkml:trace contextRef="#ctx0" brushRef="#br0">141 98 8936,'0'-9'5061,"0"3"-4627,1-1 574,-1 0-1,0 0 0,0 1 0,0-1 0,-1 0 1,-2-9-1,2 15-821,1 0 1,-1-1-1,1 1 1,-1-1-1,0 1 0,1 0 1,-1 0-1,0-1 1,0 1-1,0 0 1,0 0-1,0 0 1,0 0-1,-1 0 1,1 0-1,0 0 0,0 1 1,-1-1-1,1 0 1,0 1-1,-1-1 1,1 1-1,-1-1 1,1 1-1,-1-1 0,1 1 1,-1 0-1,1 0 1,-1 0-1,1 0 1,-1 0-1,1 0 1,-1 0-1,1 1 1,-1-1-1,1 1 0,0-1 1,-1 1-1,1-1 1,-2 2-1,-2 0-80,0 1 0,1 0 0,-1 0 0,1 0 0,0 1-1,0-1 1,0 1 0,0 0 0,1 0 0,-1 0 0,1 1 0,0-1-1,1 1 1,-1 0 0,-2 6 0,0 0 6,1-1 0,1 0 0,-1 1 0,1 0-1,1 0 1,-2 16 0,4-25-101,0-1-1,0 0 1,0 0-1,0 0 0,0 1 1,0-1-1,1 0 1,-1 0-1,0 0 0,1 1 1,-1-1-1,1 0 1,-1 0-1,1 0 1,-1 0-1,1 0 0,0 0 1,-1 0-1,1 0 1,0 0-1,0 0 1,0 0-1,0 0 0,0-1 1,0 1-1,0 0 1,1 0-1,1 0 7,0 0 0,0 0 0,0-1 0,1 1 0,-1-1 0,0 0 0,0 0 0,0 0 0,0 0 0,6-1 0,0-1 20,1-1 0,0 1 0,-1-1-1,0-1 1,0 0 0,12-7 0,-6 0 2,-1 0 0,0-1 0,22-25-1,-31 32-37,0-1 0,0 0 0,-1 0 0,1-1 0,-2 1-1,1-1 1,-1 0 0,0 0 0,0 0 0,-1-1 0,3-12-1,-24 52-459,0 38 476,18-65-3,0 1-1,0 0 1,1-1-1,0 1 1,0 0-1,0 0 1,1 0-1,0-1 1,0 1-1,3 9 1,-3-13-15,1 0-1,-1 0 1,1 0 0,0 0 0,-1 0-1,1 0 1,0-1 0,0 1 0,0 0 0,1-1-1,-1 0 1,0 1 0,0-1 0,1 0-1,-1 0 1,1-1 0,-1 1 0,1 0 0,-1-1-1,1 1 1,0-1 0,-1 0 0,1 0-1,-1 0 1,1 0 0,0 0 0,-1-1 0,1 1-1,-1-1 1,4-1 0,3 0-33,0 0 0,-1-1 0,1 0 0,0-1 0,-1 0 0,0 0 0,10-7 0,84-87-478,-101 98 510,-1-1 1,0 1-1,1 0 1,-1 0-1,1 0 1,-1 0 0,0 1-1,1-1 1,-1 0-1,0 0 1,1 0-1,-1 0 1,1 0-1,-1 0 1,0 1-1,1-1 1,-1 0 0,0 0-1,1 0 1,-1 1-1,0-1 1,0 0-1,1 0 1,-1 1-1,0-1 1,0 0-1,1 1 1,-1-1 0,0 0-1,0 1 1,0-1-1,0 0 1,1 1-1,-1-1 1,0 1-1,11 23 55,-1-3-48,-8-18 4,1-1 0,-1 1 0,1-1 0,0 1 0,-1-1 0,1 0 0,0 0 0,0 0 0,1 0 0,-1-1 0,0 1 0,1-1 0,-1 0 0,0 0 0,1 0 0,0 0 0,-1-1 0,1 1 0,-1-1 0,1 0 0,0 0 0,-1 0-1,6-2 1,8-1 61,-1-1 0,-1-1 0,1 0-1,15-8 1,24-8 33,-54 21-98,1-1-1,-1 0 0,1 1 1,-1 0-1,1-1 0,0 1 1,-1 0-1,1 0 0,-1-1 1,1 2-1,0-1 0,-1 0 1,1 0-1,0 0 0,-1 1 1,1-1-1,-1 1 0,1-1 1,-1 1-1,1-1 0,-1 1 1,1 0-1,-1 0 0,0 0 1,1 0-1,-1 0 0,2 2 1,-1 1 21,-1-1 0,1 1 0,-1 0 0,0-1 0,0 1 0,-1 0 0,1 0 0,-1 0 0,0 4 0,8 33 198,-8-39-220,1-1 0,0 1 0,0-1 0,0 0 0,0 1 0,0-1 0,0 0-1,0 0 1,0 0 0,0 0 0,1 0 0,-1 0 0,0 0 0,1 0 0,-1-1 0,0 1 0,1 0 0,-1-1 0,1 1 0,-1-1 0,1 1 0,0-1 0,-1 0 0,3 0 0,11 0-4,0-1 0,1-1 0,-1 0 0,0-1 0,0-1 0,0 0 0,0-1 0,-1 0 0,27-15 0,-26 12 0,1 0 0,0 2 0,1 0 0,0 0 0,0 2 0,0 0 0,30-3 0,-46 7 0,0 1 0,1-1 0,-1 0 0,0 0 0,0 0 0,0 1 0,-1-1 0,1 0 0,0 1 0,0-1 0,0 1 0,0-1 0,0 1 0,0-1 0,0 1 0,-1 0 0,1-1 0,0 1 0,-1 0 0,1 0 0,0-1 0,-1 1 0,1 0 0,-1 0 0,1 0 0,-1 0 0,1 0 0,-1 0 0,0 0 0,0 0 0,1 0 0,-1 0 0,0 0 0,0 0 0,0 0 0,0 1 0,0 0 0,0-1 0,0 0 0,0 0 0,0 1 0,1-1 0,-1 0 0,0 0 0,1 1 0,-1-1 0,1 0 0,0 0 0,-1 0 0,1 0 0,0 0 0,-1 0 0,1 0 0,0 0 0,0 0 0,0 0 0,0 0 0,0 0 0,0 0 0,0-1 0,0 1 0,0 0 0,3 0 0,2 0-216,0 0 0,1 0 1,-1-1-1,0 0 0,1 0 0,-1 0 1,0-1-1,10-2 0,-9 1-328,0 0 0,0 0 1,0 0-1,0-1 0,0 0 0,-1-1 1,1 1-1,-1-1 0,0-1 0,0 1 0,0-1 1,4-5-1,2-7-6716</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3.714"/>
    </inkml:context>
    <inkml:brush xml:id="br0">
      <inkml:brushProperty name="width" value="0.025" units="cm"/>
      <inkml:brushProperty name="height" value="0.025" units="cm"/>
    </inkml:brush>
  </inkml:definitions>
  <inkml:trace contextRef="#ctx0" brushRef="#br0">0 1 23126,'0'0'8456</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4.661"/>
    </inkml:context>
    <inkml:brush xml:id="br0">
      <inkml:brushProperty name="width" value="0.025" units="cm"/>
      <inkml:brushProperty name="height" value="0.025" units="cm"/>
    </inkml:brush>
  </inkml:definitions>
  <inkml:trace contextRef="#ctx0" brushRef="#br0">0 694 12204,'0'0'11285,"12"-11"-8450,81-78-1225,-4-5 1,-4-3 0,82-124 0,-138 175-1611,41-90 0,-83 206 0,-8 130 0,16 75 0,5-257 0,1 0 0,1 0 0,0 0 0,9 33 0,-86-181-1559,62 103 1616,1 6 159,2 0 0,1-1 0,0 0 0,-6-28 0,17 49-193,0 0 0,0 0 0,0 0 0,0 0 0,0 0 0,0 1-1,0-1 1,0 1 0,0-1 0,0 1 0,0 0 0,0 0 0,0 0 0,1 0-1,-1 0 1,0 1 0,2 0 0,2-1-13,78-2-91,-35 0-79,91 7 1,-138-4 157,0 0 0,0 0 0,0 0 0,0 0 0,0 0 0,0 0 1,0 0-1,0 0 0,0 1 0,0-1 0,-1 1 0,1 0 1,-1-1-1,1 1 0,-1 0 0,0 0 0,1 0 0,-1 0 0,0 0 1,0 0-1,-1 0 0,1 0 0,0 1 0,-1-1 0,1 0 0,-1 0 1,1 4-1,1 10 60,-1-1 1,-1 31-1,0-31-43,2 19 82,-2-34-94,0 0 1,0 0 0,0 0 0,0 0 0,0 0 0,0 0 0,1 0 0,-1 0-1,0 0 1,0 0 0,0 0 0,0 0 0,0 0 0,0 0 0,0 0-1,0 0 1,0 0 0,0 0 0,0 0 0,0 0 0,0 0 0,0 0 0,0 0-1,0 0 1,0 0 0,1 0 0,-1 0 0,0 0 0,0 0 0,0 0 0,1-23-92,-3 25-1116,0 1 0,0-1 0,-1 0 1,1 0-1,0 0 0,-1-1 0,1 1 1,-6 2-1,7-3-113,-10 4-6994</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5.581"/>
    </inkml:context>
    <inkml:brush xml:id="br0">
      <inkml:brushProperty name="width" value="0.025" units="cm"/>
      <inkml:brushProperty name="height" value="0.025" units="cm"/>
    </inkml:brush>
  </inkml:definitions>
  <inkml:trace contextRef="#ctx0" brushRef="#br0">264 153 96,'0'0'7020,"9"-6"-4447,-5 4-2384,13-8 1515,0-1 1,24-21-1,-38 30-1098,0 0 0,0-1 0,0 0-1,0 0 1,0 0 0,-1 0 0,1 0-1,-1 0 1,0 0 0,0-1 0,0 1-1,0-1 1,-1 0 0,0 0-1,1 1 1,-1-1 0,0 0 0,-1 0-1,1 0 1,-1 0 0,0 0 0,0-7-1,-2 10-465,1 1 0,-1-1-1,1 0 1,-1 0 0,0 1-1,1-1 1,-1 1 0,0-1 0,1 1-1,-1 0 1,0 0 0,1 0-1,-1 0 1,0 0 0,0 0-1,1 0 1,-3 1 0,-2-1 84,-8 1-185,0 0 1,0 1-1,1 1 0,-1 0 1,0 1-1,1 1 0,0 0 1,0 0-1,0 1 0,1 1 1,-1 0-1,2 1 0,-1 0 1,1 1-1,0 0 0,-15 17 1,13-11-4,0 1 0,1 0 1,0 0-1,2 1 0,0 0 1,0 1-1,2 0 1,0 1-1,2 0 0,0 0 1,-5 24-1,11-41-36,-1 1 0,0 0 0,1-1 0,-1 1 0,1 0 0,0 0 0,0-1 0,0 1 0,0 0 0,0 0 0,1-1 0,-1 1 0,1 0 0,0-1 0,0 1 0,0 0 0,0-1 0,0 1 0,0-1 0,1 0 0,-1 1 0,1-1 0,0 0 0,-1 0 0,1 0 0,0 0 0,5 3 0,-2-3 0,1 0 0,0 0 0,0 0 0,0-1 0,0 0 0,0 0 0,0-1 0,0 0 0,0 0 0,0 0 0,0-1 0,7-1 0,1-1 0,0 0 0,-1-1 0,0-1 0,0 0 0,0 0 0,-1-2 0,0 1 0,0-2 0,0 1 0,-1-2 0,0 1 0,-1-2 0,0 1 0,0-1 0,-1-1 0,-1 0 0,11-16 0,-8 9 0,0 0 0,-2 0 0,0-1 0,-1 0 0,-1-1 0,0 1 0,-2-1 0,0-1 0,-2 1 0,0-1 0,0-21 0,-6 24 0,-5 16 0,6 4 0,1 0 0,-1-1 0,0 1 0,1 0 0,0-1 0,-1 1 0,1 0 0,0 0 0,0 0 0,0 0 0,-1 5 0,-14 38 0,3 1 0,2 0 0,1 1 0,3 0 0,-2 69 0,9-115 0,0 1 0,-1-1 0,1 1 0,0-1 0,1 0 0,-1 1 0,0-1 0,0 1 0,1-1 0,-1 1 0,0-1 0,1 0 0,0 1 0,-1-1 0,1 0 0,0 1 0,-1-1 0,1 0 0,0 0 0,0 0 0,0 0 0,0 0 0,0 0 0,0 0 0,1 0 0,-1 0 0,0 0 0,0-1 0,1 1 0,-1 0 0,0-1 0,1 1 0,-1-1 0,1 0 0,-1 1 0,1-1 0,-1 0 0,0 0 0,1 0 0,-1 0 0,1 0 0,-1 0 0,1 0 0,-1-1 0,2 0 0,4 0 0,0-1 0,0 0 0,0 0 0,-1-1 0,1 0 0,-1-1 0,0 1 0,8-6 0,4-7 0,-1 0 0,28-33 0,-31 32 0,0 1 0,2 0 0,24-19 0,-40 35 0,0 0 0,0 0 0,1-1 0,-1 1 0,0 0 0,1 0 0,-1-1 0,0 1 0,1 0 0,-1 0 0,0 0 0,1 0 0,-1 0 0,0 0 0,1 0 0,-1-1 0,0 1 0,1 0 0,-1 0 0,1 0 0,-1 0 0,0 1 0,1-1 0,-1 0 0,0 0 0,1 0 0,-1 0 0,0 0 0,1 0 0,-1 0 0,0 1 0,1-1 0,-1 0 0,0 0 0,1 1 0,5 15 0,-6 30 0,0-37 0,-2 27 0,1-25 0,0 0 0,1 0 0,0 0 0,1-1 0,3 18 0,-4-28 0,0 0 0,1 1 0,-1-1 0,0 0 0,1 1 0,-1-1 0,1 0 0,-1 0 0,1 0 0,-1 1 0,1-1 0,-1 0 0,1 0 0,-1 0 0,1 0 0,-1 0 0,1 0 0,-1 0 0,1 0 0,-1 0 0,1 0 0,-1 0 0,1 0 0,-1-1 0,1 1 0,-1 0 0,1 0 0,-1 0 0,0-1 0,1 1 0,-1 0 0,1-1 0,-1 1 0,0 0 0,1-1 0,-1 1 0,0 0 0,1-1 0,17-13 0,43-58 0,-38 44 0,43-42 0,-66 70 0,1-1 0,0 0 0,-1 1 0,1-1 0,0 0 0,0 1 0,-1-1 0,1 1 0,0-1 0,0 1 0,0-1 0,0 1 0,0-1 0,0 1 0,0 0 0,0 0 0,0 0 0,0-1 0,0 1 0,0 0 0,0 0 0,1 1 0,-1-1 0,0 1 0,-1-1 0,1 1 0,0-1 0,-1 1 0,1 0 0,-1-1 0,1 1 0,-1 0 0,1 0 0,-1-1 0,1 1 0,-1 0 0,0 0 0,1 0 0,-1 0 0,0-1 0,0 1 0,0 0 0,0 1 0,0 58 0,-1-42 0,1 58 0,0-75-82,0-1-1,0 1 1,0-1 0,0 1 0,0-1-1,1 1 1,-1-1 0,0 1 0,0-1-1,1 1 1,-1-1 0,0 1-1,0-1 1,1 1 0,-1-1 0,1 0-1,-1 1 1,0-1 0,1 1 0,-1-1-1,1 0 1,-1 0 0,1 1-1,-1-1 1,1 0 0,-1 0 0,1 1-1,-1-1 1,1 0 0,-1 0-1,1 0 1,-1 0 0,1 0 0,-1 0-1,1 0 1,0 0 0,-1 0 0,1 0-1,-1 0 1,1 0 0,-1 0-1,1-1 1,-1 1 0,1 0 0,-1 0-1,1-1 1,-1 1 0,1 0 0,-1-1-1,1 1 1,-1 0 0,0-1-1,1 0 1,27-17-10471,-11 1-4624</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6.390"/>
    </inkml:context>
    <inkml:brush xml:id="br0">
      <inkml:brushProperty name="width" value="0.025" units="cm"/>
      <inkml:brushProperty name="height" value="0.025" units="cm"/>
    </inkml:brush>
  </inkml:definitions>
  <inkml:trace contextRef="#ctx0" brushRef="#br0">142 281 18578,'0'0'13500,"-10"2"-13046,6-1-439,0 0 1,0 0-1,0 0 0,0 1 0,0 0 0,0 0 0,1 0 1,-1 0-1,1 0 0,-1 1 0,1 0 0,-4 3 1,1 2-10,0 0 0,0 0 0,1 0 1,0 1-1,-6 13 0,3-5-6,3-7 0,0 0 0,1 0 0,0 0 0,0 0 0,1 1 0,0 0 0,-1 18 0,4-28 0,0-1 0,0 1 0,0-1 0,0 1 0,0-1 0,0 1 0,1-1 0,-1 0 0,0 1 0,0-1 0,1 1 0,-1-1 0,0 0 0,0 1 0,1-1 0,-1 0 0,0 1 0,1-1 0,-1 0 0,1 1 0,-1-1 0,0 0 0,1 0 0,-1 1 0,1-1 0,-1 0 0,1 0 0,-1 0 0,1 0 0,-1 0 0,0 0 0,1 0 0,-1 0 0,1 0 0,-1 0 0,1 0 0,-1 0 0,1 0 0,-1 0 0,1 0 0,-1 0 0,1-1 0,23-7 0,-10-1 0,-1 0 0,0-1 0,-1-1 0,0 1 0,-1-2 0,19-23 0,-7 3 0,32-57 0,-35 51 0,22-58 0,-35 79 0,-2-1 0,0 0 0,0 0 0,-2 0 0,2-35 0,-7 71 0,-2 0 0,0 0 0,-1-1 0,-12 30 0,-2 6 0,3-4 0,6-24 0,2 1 0,1 1 0,0-1 0,2 1 0,-2 51 0,7-76 0,0 0 0,0 0 0,1 0 0,-1 0 0,1 0 0,0 0 0,-1-1 0,1 1 0,0 0 0,0 0 0,0-1 0,0 1 0,0-1 0,1 1 0,-1-1 0,0 1 0,1-1 0,-1 0 0,1 0 0,-1 0 0,1 1 0,0-2 0,-1 1 0,1 0 0,0 0 0,0 0 0,0-1 0,0 1 0,0-1 0,-1 0 0,1 1 0,0-1 0,0 0 0,0 0 0,0 0 0,3-1 0,4 1 0,-1-1 0,0 0 0,0 0 0,0-1 0,0 0 0,0 0 0,-1-1 0,9-3 0,1-4 0,1-1 0,-1-1 0,-1 0 0,0-1 0,-1-1 0,22-24 0,-30 29 0,0 1 0,0-1 0,-1 0 0,0-1 0,0 1 0,-1-1 0,-1 0 0,1 0 0,-2-1 0,1 0 0,-2 1 0,1-1 0,1-19 0,-4 30 0,0 0 0,0-1 0,0 1 0,0-1 0,0 1 0,0 0 0,0-1 0,0 1 0,0-1 0,0 1 0,0 0 0,0-1 0,0 1 0,-1-1 0,1 1 0,0 0 0,0-1 0,0 1 0,-1 0 0,1-1 0,0 1 0,0 0 0,-1-1 0,1 1 0,0 0 0,0 0 0,-1-1 0,1 1 0,0 0 0,-1 0 0,1-1 0,0 1 0,-1 0 0,1 0 0,-1 0 0,1 0 0,0 0 0,-2-1 0,-16 9 0,-14 20 0,13-5 0,-24 39 0,39-54 0,-1-1 0,2 1 0,-1 0 0,1 0 0,0 0 0,1 1 0,0-1 0,0 1 0,0-1 0,1 9 0,1-15 0,1 0 0,-1 0 0,1 0 0,0-1 0,0 1 0,0 0 0,0-1 0,0 1 0,0-1 0,0 1 0,0-1 0,0 1 0,1-1 0,-1 0 0,1 0 0,-1 1 0,1-1 0,-1 0 0,1-1 0,0 1 0,-1 0 0,1 0 0,0-1 0,0 1 0,0-1 0,-1 1 0,5-1 0,62 10 0,-53-8 0,26 2 0,0-2 0,41-3 0,-80 1 0,1 0 0,-1-1 0,0 1 0,-1-1 0,1 1 0,0-1 0,0 0 0,0 0 0,0 1 0,0-1 0,-1-1 0,1 1 0,0 0 0,-1 0 0,1-1 0,-1 1 0,1-1 0,-1 1 0,0-1 0,2-2 0,0-1 0,-1 1 0,0-2 0,1 1 0,-2 0 0,1 0 0,-1-1 0,2-7 0,-1-4 0,-1 1 0,-1-1 0,0 1 0,-4-20 0,2 25 0,-1 0 0,0 0 0,-1 1 0,-8-17 0,-9-26 0,28 52 0,0 0 0,0 0 0,-1 0 0,1 1 0,0 0 0,0 0 0,8 2 0,37 10-1851,16 2-5026</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7.532"/>
    </inkml:context>
    <inkml:brush xml:id="br0">
      <inkml:brushProperty name="width" value="0.025" units="cm"/>
      <inkml:brushProperty name="height" value="0.025" units="cm"/>
    </inkml:brush>
  </inkml:definitions>
  <inkml:trace contextRef="#ctx0" brushRef="#br0">23 40 16784,'-7'-26'2604,"3"12"3792,5 37-4100,1 25-1306,-2-1-1,-7 61 1,0-17 125,6-90-1109,1 0 0,0 1 0,0-1 0,0 0 0,0 0 0,0 0 0,1 0 1,-1 0-1,0 0 0,1 1 0,-1-1 0,0 0 0,1 0 0,-1 0 0,1 0 0,0 0 1,-1 0-1,1 0 0,0-1 0,-1 1 0,1 0 0,0 0 0,0 0 0,0-1 0,0 1 0,0 0 1,0-1-1,0 1 0,0-1 0,0 1 0,0-1 0,0 0 0,0 1 0,0-1 0,0 0 1,0 0-1,0 0 0,1 0 0,-1 0 0,0 0 0,0 0 0,0 0 0,0 0 0,0 0 0,1-1 1,-1 1-1,0 0 0,2-2 0,10-1 21,1-2 0,0 0 0,15-8 0,-8 3-29,-14 8-15,1-1-1,-1 1 0,0 0 0,1 1 0,-1-1 0,1 1 0,0 1 0,-1 0 1,1 0-1,-1 0 0,9 2 0,-13-1-1,1 0 0,-1 0 0,1 1 0,-1-1 0,0 1 0,0 0 0,0 0 0,0 0 0,0 0 0,0 0 0,0 1 0,-1 0 0,1-1 0,-1 1 0,0 0 1,1 0-1,-1 0 0,-1 0 0,1 0 0,0 1 0,-1-1 0,0 0 0,0 1 0,2 6 0,-2-4 36,0 0 1,1 0-1,-2 0 0,1 0 1,-1 0-1,0 0 1,0 0-1,-1 0 0,1 0 1,-1 0-1,-1-1 1,1 1-1,-1 0 0,0 0 1,0-1-1,-1 1 1,0-1-1,0 0 1,0 0-1,0 0 0,-1 0 1,0 0-1,0-1 1,-7 6-1,4-5 8,1 0 0,-1 0 0,-1-1 0,1-1 0,-1 1 0,1-1 0,-1 0 0,0-1 0,0 0 1,0 0-1,-1 0 0,1-1 0,0-1 0,-1 1 0,1-1 0,0-1 0,-11-1 0,16 1-55,0 1-1,0-1 1,0 0-1,0 0 1,0 0-1,1-1 1,-1 1-1,0-1 1,0 0 0,1 1-1,-1-1 1,1 0-1,0-1 1,0 1-1,-1 0 1,1-1 0,1 1-1,-1-1 1,0 1-1,1-1 1,-1 0-1,1 0 1,0 0-1,0 0 1,-1-3 0,1 3-47,1 1 0,-1-1 0,1 1 0,0-1 0,0 1 0,0-1 0,0 1 0,0-1 0,0 1 0,1-1 0,0 1 0,-1-1 0,1 1 1,0-1-1,0 1 0,0 0 0,0 0 0,0-1 0,1 1 0,-1 0 0,1 0 0,0 0 0,-1 1 0,1-1 0,0 0 0,0 0 0,0 1 0,0 0 1,0-1-1,5-1 0,10-4-2859,1 1 0,0 1 0,27-4 0,-33 7 1312,29-6-4477</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8.267"/>
    </inkml:context>
    <inkml:brush xml:id="br0">
      <inkml:brushProperty name="width" value="0.025" units="cm"/>
      <inkml:brushProperty name="height" value="0.025" units="cm"/>
    </inkml:brush>
  </inkml:definitions>
  <inkml:trace contextRef="#ctx0" brushRef="#br0">155 180 12908,'0'0'13629,"2"-9"-12417,6-27-417,-8 35-738,0 0 0,0 0 0,0 0 0,0 0 0,0 0 0,0 0 0,0 0-1,-1 0 1,1 0 0,0 0 0,-1 0 0,1 0 0,-1 0 0,1 0 0,-1 0 0,1 0-1,-1 0 1,0 1 0,1-1 0,-1 0 0,0 0 0,0 1 0,0-1 0,1 0 0,-1 1-1,0-1 1,0 1 0,0-1 0,0 1 0,0 0 0,0-1 0,0 1 0,0 0-1,0 0 1,0 0 0,0 0 0,0 0 0,0 0 0,-2 0 0,-1-1 159,0 1 1,0 0-1,0 0 0,1 0 1,-1 1-1,0-1 0,0 1 1,-5 2-1,3 1-216,0 1 0,0 1 0,0-1 0,1 1 0,0 0 0,0 0 0,0 1 0,1-1 0,0 1 0,0 0 0,-4 12 0,-1 4 0,1 0 0,-5 30 0,12-51 0,0 1 0,1-1 0,-1 0 0,1 1 0,0-1 0,-1 1 0,1 0 0,1-1 0,-1 1 0,0-1 0,0 1 0,1-1 0,0 3 0,0-4 0,-1-1 0,1 1 0,-1-1 0,0 1 0,1-1 0,-1 1 0,1-1 0,-1 0 0,1 1 0,-1-1 0,1 0 0,0 1 0,-1-1 0,1 0 0,-1 0 0,1 1 0,0-1 0,-1 0 0,1 0 0,0 0 0,-1 0 0,1 0 0,0 0 0,-1 0 0,1 0 0,0 0 0,-1 0 0,1 0 0,-1 0 0,2-1 0,4-2 0,0 1 0,0-1 0,0-1 0,0 1 0,-1-1 0,0 0 0,1 0 0,4-6 0,3-4 0,0-2 0,18-25 0,14-17 0,-44 57 0,0 0 0,-1 0 0,1 0 0,0 0 0,0 0 0,0 0 0,0 1 0,0-1 0,1 0 0,-1 1 0,0-1 0,0 1 0,0 0 0,0-1 0,1 1 0,-1 0 0,0-1 0,0 1 0,1 0 0,-1 0 0,0 0 0,1 0 0,-1 0 0,0 1 0,0-1 0,1 0 0,-1 0 0,0 1 0,0-1 0,0 1 0,0-1 0,1 1 0,-1 0 0,0-1 0,0 1 0,0 0 0,0 0 0,0 0 0,-1-1 0,1 1 0,0 0 0,0 0 0,0 0 0,-1 1 0,1-1 0,0 2 0,7 9 0,-1 0 0,-1 1 0,7 19 0,-5-13 0,1-6 0,-4-24 0,-3 1 0,7-19 0,-2-1 0,5-40 0,-10 57 0,-1 0 0,-1-1 0,0 0 0,-1 1 0,0-1 0,-1 1 0,-6-23 0,42 36 0,164 31-7367,-170-29 705</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8.972"/>
    </inkml:context>
    <inkml:brush xml:id="br0">
      <inkml:brushProperty name="width" value="0.025" units="cm"/>
      <inkml:brushProperty name="height" value="0.025" units="cm"/>
    </inkml:brush>
  </inkml:definitions>
  <inkml:trace contextRef="#ctx0" brushRef="#br0">47 64 12107,'-9'-10'4933,"-5"6"-1890,1 4 352,6 0-1185,4 0-1537,3 7-513,10-1-96,17-5-64,8-1-480,9 0-802,2-12-1344,0-4-961,-3 1-1186,-12 2-864,-11 6-994</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9.299"/>
    </inkml:context>
    <inkml:brush xml:id="br0">
      <inkml:brushProperty name="width" value="0.025" units="cm"/>
      <inkml:brushProperty name="height" value="0.025" units="cm"/>
    </inkml:brush>
  </inkml:definitions>
  <inkml:trace contextRef="#ctx0" brushRef="#br0">64 1 3171,'0'5'6342,"-13"13"-1281,-3 3-1250,0-1-992,6 2-1025,2-4-577,8-4-801,0-6-352,16-3-128,7-5-1409,7-11-1858,4-16-6150</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09.844"/>
    </inkml:context>
    <inkml:brush xml:id="br0">
      <inkml:brushProperty name="width" value="0.025" units="cm"/>
      <inkml:brushProperty name="height" value="0.025" units="cm"/>
    </inkml:brush>
  </inkml:definitions>
  <inkml:trace contextRef="#ctx0" brushRef="#br0">297 138 16335,'6'-9'2125,"-3"4"-1963,24-43 2959,-25 45-2858,-1 0-1,1 0 0,-1 0 0,0-1 1,0 1-1,0 0 0,-1 0 0,1-1 1,-1 1-1,1 0 0,-1-1 0,0 1 0,-1-1 1,1 1-1,-2-6 0,1 7-158,0 1-1,-1-1 0,1 1 1,-1 0-1,1-1 0,-1 1 1,0 0-1,1 0 0,-1 0 1,0 0-1,0 1 0,0-1 1,0 0-1,0 1 0,1-1 1,-1 1-1,0 0 0,0 0 1,0 0-1,0 0 0,-3 0 1,-47 2 613,50-1-670,-10 1 33,0 2 1,0 0-1,0 0 0,0 1 1,1 0-1,0 1 1,0 0-1,0 1 0,1 0 1,0 1-1,0 0 1,1 1-1,0 0 0,1 0 1,-10 13-1,18-21-82,-1-1-1,1 1 1,0-1-1,-1 1 1,1 0-1,0-1 1,-1 1-1,1 0 1,0-1-1,0 1 1,-1-1-1,1 1 1,0 0-1,0 0 1,0-1-1,0 1 1,0 0-1,0-1 1,0 1-1,0 0 1,0-1-1,0 1 0,1 0 1,-1-1-1,0 1 1,0 0-1,1-1 1,-1 1-1,0-1 1,1 1-1,-1 0 1,0-1-1,1 1 1,-1-1-1,1 1 1,-1-1-1,1 1 1,-1-1-1,1 0 1,-1 1-1,1-1 1,0 1-1,-1-1 1,1 0-1,0 0 1,-1 1-1,1-1 1,0 0-1,-1 0 1,1 0-1,0 0 1,-1 0-1,1 0 1,0 0-1,-1 0 1,2 0-1,54 0-78,-40-1 28,-7 1 22,1 0 0,-1 0 0,0 1 0,0 1 0,1 0 0,-1 0 0,-1 0 0,14 7 1,-18-8 11,-1 1 1,0 0 0,0 0-1,0 1 1,0-1 0,0 1-1,-1-1 1,1 1 0,-1 0-1,0 0 1,1 0-1,-2 0 1,1 0 0,0 0-1,0 1 1,-1-1 0,0 0-1,0 1 1,0-1 0,0 1-1,0 0 1,-1-1 0,1 1-1,-1 5 1,-1-2 91,1-1 0,-1 0 0,0 1 1,-1-1-1,1 0 0,-1 0 0,0 0 0,-1 0 0,0 0 0,0-1 0,0 1 1,0-1-1,-1 1 0,0-1 0,0 0 0,0-1 0,-1 1 0,0-1 0,0 0 1,0 0-1,0 0 0,0-1 0,-12 5 0,5-1 87,0-2 1,-1 0-1,0-1 0,0 0 0,0 0 1,0-2-1,0 1 0,-1-2 0,1 0 1,-21-1-1,32 0-210,0 0 0,0 0 0,0 0 0,0 0 0,1-1 0,-1 1 0,0 0-1,0-1 1,0 1 0,1-1 0,-1 0 0,0 0 0,1 0 0,-1 0 0,0 0 0,1 0 0,-1 0 0,1 0 0,0 0 0,-1-1 0,1 1 0,0-1 0,0 1-1,0-1 1,0 1 0,0-1 0,0 0 0,0 1 0,1-1 0,-1 0 0,1 0 0,-1 0 0,1 1 0,-1-1 0,1 0 0,0 0 0,0 0 0,0-3-1,1 1-120,0 0 0,0 0 0,0 1 0,0-1-1,0 0 1,1 1 0,0-1 0,-1 1 0,1-1 0,1 1-1,-1 0 1,0 0 0,1 0 0,0 0 0,-1 0-1,1 0 1,6-3 0,73-36-7827,-53 28 3381,12-6-4992</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10.233"/>
    </inkml:context>
    <inkml:brush xml:id="br0">
      <inkml:brushProperty name="width" value="0.025" units="cm"/>
      <inkml:brushProperty name="height" value="0.025" units="cm"/>
    </inkml:brush>
  </inkml:definitions>
  <inkml:trace contextRef="#ctx0" brushRef="#br0">10 1 9321,'0'0'11109,"-1"13"-9064,-2 30-595,0-5 547,1-1 0,4 52 0,-2-88-1964,0 1-1,1-1 1,-1 1-1,0 0 1,1-1-1,-1 1 0,1-1 1,-1 1-1,1-1 1,0 0-1,-1 1 1,1-1-1,0 0 0,0 1 1,0-1-1,0 0 1,0 0-1,1 0 1,-1 0-1,0 0 1,0 0-1,1 0 0,-1 0 1,0 0-1,1-1 1,1 2-1,0-2 32,0 0-1,1 1 0,-1-1 1,0 0-1,0 0 0,0-1 1,1 1-1,-1-1 0,0 1 1,0-1-1,0 0 0,4-2 1,5-2 153,1-2 1,-1 1-1,-1-1 0,21-17 1,10-15-141,-24 21-84,36-26 1,-53 43 6,-1 1 0,0-1 0,1 1 0,-1-1 0,1 0 0,0 1 0,-1-1 0,1 1 0,-1 0 0,1-1 0,0 1 0,-1 0 0,1-1 0,0 1 0,-1 0 0,1-1 0,0 1 0,0 0 0,-1 0 0,1 0 0,0 0 0,0 0 0,-1 0 0,1 0 0,0 0 0,0 0 0,-1 0 0,1 0 0,0 1 0,0-1 0,-1 0 0,1 1 0,0-1 0,-1 0 0,1 1 0,0-1 0,-1 0 0,1 1 0,-1-1 0,1 1 0,-1-1 0,1 1 0,-1 0 0,1-1 0,-1 1 0,1 0 0,-1-1 0,0 1 0,1 0 0,-1-1 0,0 1 0,0 0 0,1-1 0,-1 3 0,1 49 0,-2-36 0,1 71 0,0-87 0,0 1 0,0-1 0,0 0 0,0 1 0,1-1 0,-1 0 0,0 0 0,0 1 0,0-1 0,0 0 0,0 0 0,1 1 0,-1-1 0,0 0 0,0 0 0,1 1 0,-1-1 0,0 0 0,0 0 0,1 0 0,-1 0 0,0 1 0,0-1 0,1 0 0,-1 0 0,0 0 0,1 0 0,-1 0 0,0 0 0,1 0 0,-1 0 0,0 0 0,0 0 0,1 0 0,-1 0 0,0 0 0,1 0 0,-1 0 0,0 0 0,1 0 0,-1 0 0,0-1 0,0 1 0,1 0 0,-1 0 0,0 0 0,0 0 0,1-1 0,-1 1 0,16-10 0,16-26 0,14-15 0,-43 49 0,0-1 0,0 1 0,0 0 0,0 0 0,0 0 0,0 0 0,1 0 0,-1 1 0,1 0 0,-1-1 0,1 1 0,0 0 0,-1 1 0,6-1 0,-8 1-96,0 1 0,0 0 0,0 0 1,0 0-1,0-1 0,0 1 0,0 0 0,0 0 0,0 0 0,-1 0 1,1 0-1,0 0 0,-1 1 0,1-1 0,-1 0 0,1 0 1,-1 0-1,0 1 0,1-1 0,-1 0 0,0 0 0,0 1 0,0-1 1,0 0-1,0 0 0,0 1 0,-1 0 0,-1 41-5382,-3-32-934</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10.561"/>
    </inkml:context>
    <inkml:brush xml:id="br0">
      <inkml:brushProperty name="width" value="0.025" units="cm"/>
      <inkml:brushProperty name="height" value="0.025" units="cm"/>
    </inkml:brush>
  </inkml:definitions>
  <inkml:trace contextRef="#ctx0" brushRef="#br0">0 0 13805,'0'0'1634</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10.903"/>
    </inkml:context>
    <inkml:brush xml:id="br0">
      <inkml:brushProperty name="width" value="0.025" units="cm"/>
      <inkml:brushProperty name="height" value="0.025" units="cm"/>
    </inkml:brush>
  </inkml:definitions>
  <inkml:trace contextRef="#ctx0" brushRef="#br0">157 310 14734,'0'0'9577,"-9"-1"-8509,6 0-972,-1 1 1,1-1-1,0 1 1,-1 0-1,1 0 1,-1 0 0,1 1-1,0-1 1,-1 1-1,1 0 1,0 0-1,0 0 1,-5 2 0,3 0 47,-1 1 1,1 0-1,0 0 1,1 0 0,-1 0-1,1 1 1,0 0-1,-5 6 1,4-4 51,-1-1 0,2 1 0,-1 0 0,1 0 0,0 0 0,0 0 0,1 1 0,0 0 0,0 0 0,1 0 0,0 0 0,1 0 0,-2 16 0,3-23-188,0 0 0,0-1 0,0 1 0,0 0-1,1 0 1,-1-1 0,0 1 0,0 0 0,1-1 0,-1 1 0,0 0 0,1-1 0,-1 1 0,1-1 0,-1 1 0,1-1 0,-1 1 0,1 0-1,-1-1 1,1 0 0,-1 1 0,1-1 0,0 1 0,-1-1 0,1 0 0,0 1 0,-1-1 0,2 0 0,25 0 271,-19-2-169,-1-1 0,1 1 0,-1-1 0,0 0 0,9-6 0,4-6-49,-1-1-1,-1-1 1,-1 0 0,0-1 0,-1-1 0,-1-1-1,-1 0 1,18-35 0,-19 30-27,-1 0 1,-1-1-1,-1 0 1,-2-1-1,0 1 0,-2-2 1,4-36-1,-12 36-34,-8 41 0,-10 46 0,10-22 0,2 0 0,2 1 0,1 0 0,3 0 0,0 1 0,6 55 0,-2-86-401,-1 0-1,1 0 1,1 0-1,6 15 1,-8-20-51,1 0 1,-1-1-1,1 1 1,-1 0-1,1-1 0,0 1 1,0-1-1,0 0 1,0 0-1,0 1 1,1-1-1,-1-1 0,1 1 1,-1 0-1,1-1 1,3 2-1,10-1-14239</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9:12.737"/>
    </inkml:context>
    <inkml:brush xml:id="br0">
      <inkml:brushProperty name="width" value="0.025" units="cm"/>
      <inkml:brushProperty name="height" value="0.025" units="cm"/>
    </inkml:brush>
  </inkml:definitions>
  <inkml:trace contextRef="#ctx0" brushRef="#br0">28 3 15407,'0'0'2744,"0"13"-1816,-12 158 1540,-4 91-211,28 306-1598,46-4 903,-53-531-1491,1 0 0,2-1 1,1 0-1,19 44 1,-22-65-64,-1 0 0,2 0 1,-1-1-1,2 1 1,-1-1-1,1-1 0,1 0 1,-1 0-1,2 0 0,-1-1 1,1-1-1,0 0 1,1 0-1,0-1 0,11 6 1,8-1 16,1-1 1,0-1-1,0-2 0,37 5 1,134 4 407,-135-12-118,787 24 148,1-33 150,533 12-29,-247 32-713,831 38-174,356-39 214,-4-149 424,-2145 97-153,615-53-612,-7-55 1468,-783 121-1020,156-41 447,-145 37-443,-1 0 1,0-2-1,0 0 0,0 0 0,-1-1 0,0-1 1,0 0-1,16-16 0,-25 20-7,0 0 1,0 0-1,-1 0 0,1-1 1,-1 0-1,0 1 0,-1-1 0,1 0 1,-1-1-1,2-10 0,6-70 144,-2 6-112,6 30-54,27-67 1,8-29 3,-34 87-4,-4-1 0,-2-1 1,-3 0-1,-2 0 0,-4 0 1,-2 0-1,-14-90 0,12 129-8,-1 0-1,-1 0 1,-2 0-1,0 1 1,-1 0-1,-1 0 0,-15-23 1,16 32-30,-1 1-1,0-1 1,0 1 0,-2 1 0,1 0-1,-1 1 1,-1 0 0,0 1 0,0 0-1,-1 1 1,-23-10 0,9 7-73,0 1 0,-1 2-1,0 0 1,-47-5 0,-124 0-251,22 2-790,82 0 713,-314-21 326,-218 47 307,-5 0-1148,-567-57 764,599 13 575,-1203-29-478,144 6-302,-1318 97 1561,1512 27-1031,1005-54-112,321-11-75,0 6 1,-244 55-1,315-50-377,-102 24-5241,86-30-3681</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2.331"/>
    </inkml:context>
    <inkml:brush xml:id="br0">
      <inkml:brushProperty name="width" value="0.025" units="cm"/>
      <inkml:brushProperty name="height" value="0.025" units="cm"/>
    </inkml:brush>
  </inkml:definitions>
  <inkml:trace contextRef="#ctx0" brushRef="#br0">1977 1 17521,'0'0'1756,"-1"13"-1516,-4 39 599,-4 0-1,-1 0 0,-28 79 1,-73 160 1742,43-121-1971,-174 540-131,1-1-280,-135 381 420,227-603 1389,-177 654-1427,135-490-607,48-197 589,111-340-550,28-100-6,3-8-5,-1 0 0,1 0 0,-1-1 0,0 1 0,0-1 0,-1 0 0,1 0 0,-1 1 0,-6 7 0,5-66-8170,4 6 2109,0-13-4217</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2.937"/>
    </inkml:context>
    <inkml:brush xml:id="br0">
      <inkml:brushProperty name="width" value="0.025" units="cm"/>
      <inkml:brushProperty name="height" value="0.025" units="cm"/>
    </inkml:brush>
  </inkml:definitions>
  <inkml:trace contextRef="#ctx0" brushRef="#br0">0 592 12748,'0'0'10671,"13"-11"-9026,100-96-291,-4-6 0,149-197 0,-249 297-1248,23-24 845,-31 37-920,-1 0 1,1 1-1,-1-1 0,1 0 1,-1 1-1,1-1 0,-1 1 0,0-1 1,1 0-1,-1 1 0,0-1 0,1 1 1,-1-1-1,0 1 0,0-1 0,1 1 1,-1-1-1,0 1 0,0-1 1,0 1-1,0-1 0,0 1 0,0 0 1,0-1-1,0 1 0,0-1 0,0 1 1,0-1-1,0 1 0,0-1 0,0 1 1,-1 0-1,2 28-32,-1-27 70,0 35 212,-1 28 45,3-1 0,18 117 1,-8-115-535,5 83 0,-14-77-3719,-2 1-4937,-1-19-5187</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3.774"/>
    </inkml:context>
    <inkml:brush xml:id="br0">
      <inkml:brushProperty name="width" value="0.025" units="cm"/>
      <inkml:brushProperty name="height" value="0.025" units="cm"/>
    </inkml:brush>
  </inkml:definitions>
  <inkml:trace contextRef="#ctx0" brushRef="#br0">21 1 17905,'0'0'7719,"-3"12"-6779,-3 11-271,2 0 0,0 0 1,2 1-1,1-1 0,1 1 1,0-1-1,6 29 0,-5-49-647,0 0-1,1-1 0,-1 1 1,1-1-1,0 1 1,0-1-1,0 0 0,0 0 1,0 1-1,1-2 1,-1 1-1,1 0 0,-1 0 1,1-1-1,-1 1 1,1-1-1,0 0 0,0 0 1,0 0-1,0 0 1,-1-1-1,1 1 0,0-1 1,0 1-1,1-1 1,-1 0-1,0 0 0,4-1 1,7 0 23,0 0 1,0-1 0,0 0-1,24-8 1,37-18-46,84-46 0,-38 16 0,-119 57 6,4-2-174,1 0-1,-1 0 1,0 0 0,0-1 0,0 1 0,-1-2-1,6-4 1,9-16-6532</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5.224"/>
    </inkml:context>
    <inkml:brush xml:id="br0">
      <inkml:brushProperty name="width" value="0.025" units="cm"/>
      <inkml:brushProperty name="height" value="0.025" units="cm"/>
    </inkml:brush>
  </inkml:definitions>
  <inkml:trace contextRef="#ctx0" brushRef="#br0">1 1 15567,'0'0'12139,"82"46"-10121,-31-32-641,13-1-416,7-1-352,4-4-513,-1-4-96,-2-2 0,-10 1-641,-11-3-384,-10 0-704,-8-1-1923,-9-12-2530,-6-8-4067</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5.566"/>
    </inkml:context>
    <inkml:brush xml:id="br0">
      <inkml:brushProperty name="width" value="0.025" units="cm"/>
      <inkml:brushProperty name="height" value="0.025" units="cm"/>
    </inkml:brush>
  </inkml:definitions>
  <inkml:trace contextRef="#ctx0" brushRef="#br0">153 4 19026,'0'0'3208,"9"-1"-1040,13 0-1542,12 0 1717,49 3 0,-75-2-2108,1 1 0,-1 0 0,0 1 0,0 0-1,0 0 1,0 1 0,0 0 0,-1 0 0,1 1 0,-1 0-1,0 0 1,7 6 0,-10-7-235,-2 0 0,1 1 0,0-1 0,-1 1 0,1-1 0,-1 1 0,0 0 0,0 0 0,-1 0 0,1 0 0,-1 0 0,0 0 0,0 0 0,0 1 0,0-1 0,-1 0 0,0 1 0,0-1 0,0 0 0,0 1 0,-1-1 0,0 0 0,1 1 0,-2-1 0,1 0 0,0 0 0,-3 5 0,-3 5 0,1-1 0,-2 0 0,1 0 0,-2 0 0,0-1 0,-16 17 0,2-6 43,-2-2-1,0 0 1,-1-1 0,-32 17 0,-120 58-1253,155-84 797</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6.815"/>
    </inkml:context>
    <inkml:brush xml:id="br0">
      <inkml:brushProperty name="width" value="0.025" units="cm"/>
      <inkml:brushProperty name="height" value="0.025" units="cm"/>
    </inkml:brush>
  </inkml:definitions>
  <inkml:trace contextRef="#ctx0" brushRef="#br0">0 219 12812,'4'-9'1943,"0"1"-1284,17-39 2862,-19 44-3034,0 0-1,-1 0 1,2 0-1,-1 0 1,0 0-1,0 0 1,1 1 0,0-1-1,-1 1 1,1 0-1,0 0 1,0 0-1,4-2 1,-6 4-398,-1 0 0,1 0 0,0 0 0,0 0-1,-1 0 1,1 0 0,0 0 0,0 0 0,-1 0 0,1 0 0,0 0 0,0 1-1,-1-1 1,1 0 0,0 1 0,0-1 0,-1 0 0,1 1 0,-1-1-1,1 1 1,0-1 0,-1 1 0,1-1 0,-1 1 0,1 0 0,-1-1 0,1 1-1,-1-1 1,0 1 0,1 0 0,-1 0 0,0-1 0,1 1 0,-1 0 0,0 0-1,0-1 1,0 1 0,0 0 0,0 0 0,0-1 0,0 2 0,4 39 592,-4-36-301,0 118 785,1 32-104,-1-154-1061,0 0 0,0 0 0,0 0 0,0 0 0,0 0 0,1 0 0,-1 0 0,0 0 0,0 0 0,1 0 0,-1 0 0,1 0 0,-1 0 0,1 0 0,-1 0 0,1 0 0,-1 0 0,1-1 0,0 1 0,-1 0 0,1 0 0,0-1 0,0 1 0,-1-1 0,1 1 0,0-1 0,0 1 0,0-1 0,0 1 0,2 0 0,0-1 0,-1 0 0,1 0 0,0-1 0,-1 1 0,1 0 0,0-1 0,-1 0 0,1 0 0,-1 0 0,1 0 0,3-2 0,8-5 0,-1 0 0,0-2 0,13-10 0,32-32 0,-2-2 0,-2-3 0,-3-2 0,-3-2 0,53-86 0,-102 147-290,-8 13-14645,-4 3 4472</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7.189"/>
    </inkml:context>
    <inkml:brush xml:id="br0">
      <inkml:brushProperty name="width" value="0.025" units="cm"/>
      <inkml:brushProperty name="height" value="0.025" units="cm"/>
    </inkml:brush>
  </inkml:definitions>
  <inkml:trace contextRef="#ctx0" brushRef="#br0">16 0 14894,'0'0'3972,"-13"64"-769,10-33 96,3 4-769,0-2-704,8 1-865,7-5-705,6-3-320,7-10-1665,5-10-2339,-2-6-2627,0-13-4964</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7.672"/>
    </inkml:context>
    <inkml:brush xml:id="br0">
      <inkml:brushProperty name="width" value="0.025" units="cm"/>
      <inkml:brushProperty name="height" value="0.025" units="cm"/>
    </inkml:brush>
  </inkml:definitions>
  <inkml:trace contextRef="#ctx0" brushRef="#br0">0 133 18289,'0'0'10165,"9"3"-8649,1-1-1403,-1-1 0,0 0 0,1-1 0,-1 0 0,0 0 0,1-1 0,-1 0 1,0-1-1,1 0 0,-1 0 0,0-1 0,0 0 0,-1-1 0,1 0 0,13-9 0,-17 11-83,49-33 82,-51 33-71,-1 0 0,0 0 0,0 0 0,0-1 0,0 1 0,0 0-1,-1-1 1,1 1 0,-1-1 0,1 0 0,-1 1 0,0-1-1,0 0 1,0 0 0,0 0 0,-1 0 0,1 0 0,-1-5 0,0 7-39,-1 0 1,1 0-1,-1 0 1,1 0 0,-1 0-1,0 1 1,0-1 0,1 0-1,-1 0 1,0 1 0,0-1-1,0 1 1,0-1-1,0 1 1,0-1 0,0 1-1,0-1 1,0 1 0,0 0-1,0 0 1,0-1-1,0 1 1,0 0 0,0 0-1,0 0 1,0 0 0,0 0-1,0 0 1,0 1-1,0-1 1,0 0 0,-2 1-1,-38 8-19,33-4 17,0 1 0,0-1 0,0 1 0,1 1 0,0-1 0,0 1 0,1 0 0,-1 1 0,2 0 0,-1 0 0,-4 10 0,5-11 0,1 1 0,0-1 0,1 1 0,0 0 0,0 0 0,1 1 0,0-1 0,1 0 0,-1 1 0,1-1 0,1 1 0,1 16 0,-1-23 0,1 0 0,0 0 0,0-1 0,-1 1 0,1 0 0,0-1 0,1 1 0,-1 0 0,0-1 0,0 1 0,1-1 0,-1 0 0,1 1 0,-1-1 0,1 0 0,0 0 0,-1 0 0,1 0 0,0 0 0,0-1 0,-1 1 0,1 0 0,0-1 0,0 0 0,0 1 0,0-1 0,0 0 0,0 0 0,3 0 0,4 0 0,-1 0 0,0 0 0,0-1 0,0 0 0,0-1 0,10-3 0,3-4 0,-1-1 0,1-2 0,-2 0 0,1 0 0,-2-2 0,29-27 0,-21 19 0,56-38 0,-82 60 0,1-1 0,0 0 0,0 1 0,0-1 0,-1 0 0,1 1 0,0-1 0,0 1 0,0-1 0,0 1 0,0 0 0,0-1 0,0 1 0,0 0 0,0 0 0,0 0 0,0-1 0,1 1 0,-1 0 0,0 0 0,0 1 0,0-1 0,0 0 0,0 0 0,0 0 0,0 1 0,0-1 0,0 1 0,0-1 0,0 1 0,0-1 0,0 1 0,-1-1 0,1 1 0,0 0 0,0-1 0,0 1 0,-1 0 0,1 0 0,0 0 0,-1 0 0,1-1 0,-1 1 0,1 0 0,-1 0 0,1 0 0,-1 0 0,0 0 0,1 0 0,-1 0 0,0 0 0,0 0 0,0 1 0,0-1 0,0 1 0,1 12 0,-1-1 0,0 0 0,-3 23 0,1-18 0,1-6 0,2 20 0,0-31 0,-1 0 0,1 0 0,-1 0 0,1 0 0,0-1 0,0 1 0,-1 0 0,1 0 0,0-1 0,0 1 0,0 0 0,-1-1 0,1 1 0,0-1 0,0 1 0,0-1 0,0 0 0,0 1 0,0-1 0,0 0 0,0 0 0,0 1 0,1-1 0,-1 0 0,0 0 0,0 0 0,2-1 0,12-1 0,1-1 0,-1-1 0,0 0 0,0-1 0,0-1 0,-1 0 0,1-1 0,21-15 0,13-4 0,-32 17 0,-11 5 0,0 1 0,0-1 0,0 2 0,0-1 0,0 1 0,1 0 0,-1 0 0,1 0 0,-1 1 0,1 0 0,10 0 0,-16 2 0,0 0 0,-1 0 0,1 0 0,0 1 0,0-1 0,-1 0 0,1 0 0,-1 1 0,1-1 0,-1 0 0,0 1 0,1-1 0,-1 0 0,0 1 0,0-1 0,0 1 0,0-1 0,0 0 0,0 1 0,-1 1 0,-1 33 0,2-36 0,0 1 0,0 0 0,0-1 0,0 1 0,0 0 0,0-1 0,0 1 0,0 0 0,1-1 0,-1 1 0,0 0 0,0-1 0,1 1 0,-1-1 0,0 1 0,1 0 0,-1-1 0,0 1 0,1-1 0,-1 1 0,1-1 0,-1 1 0,1-1 0,-1 0 0,1 1 0,-1-1 0,1 1 0,0-1 0,-1 0 0,1 0 0,0 1 0,-1-1 0,1 0 0,-1 0 0,1 0 0,0 0 0,-1 0 0,1 0 0,0 0 0,0 0 0,-1 0 0,1 0 0,0 0 0,-1 0 0,1 0 0,-1 0 0,1-1 0,0 1 0,-1 0 0,1 0 0,0-1 0,0 0 0,47-19 0,-37 15 0,-3 1 0,62-24 0,-66 27 0,0-1 0,0 1 0,1 0 0,-1 0 0,0 1 0,1-1 0,-1 1 0,0 0 0,1 0 0,-1 1 0,0-1 0,1 1 0,-1 0 0,6 2 0,-9-2 0,1 1 0,-1-1 0,1 1 0,-1-1 0,0 1 0,1 0 0,-1 0 0,0-1 0,0 1 0,0 0 0,0 0 0,-1 0 0,1 0 0,0 0 0,-1 0 0,0 0 0,1 1 0,-1-1 0,0 0 0,0 0 0,0 0 0,0 0 0,-1 0 0,1 0 0,-1 3 0,0 2 0,0 1 0,-1 0 0,0-1 0,-1 1 0,-5 11 0,8-18-4,-17 27-1304,6-16-393,10-12 1646,1 0 0,0 0-1,0 0 1,0 0 0,-1 0-1,1 0 1,0 0 0,0 1 0,0-1-1,-1 0 1,1 0 0,0 0-1,0 0 1,-1 0 0,1 0-1,0 0 1,0 0 0,0 0-1,-1 0 1,1 0 0,0 0-1,0 0 1,-1 0 0,1-1-1,0 1 1,0 0 0,0 0-1,-1 0 1,1 0 0,0 0 0,0 0-1,0 0 1,0-1 0,-1 1-1,1 0 1,0 0 0,0 0-1,0 0 1,0-1 0,0 1-1,-1 0 1,1 0 0,0 0-1,0-1 1,0 1 0,-5-17-7392</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8.015"/>
    </inkml:context>
    <inkml:brush xml:id="br0">
      <inkml:brushProperty name="width" value="0.025" units="cm"/>
      <inkml:brushProperty name="height" value="0.025" units="cm"/>
    </inkml:brush>
  </inkml:definitions>
  <inkml:trace contextRef="#ctx0" brushRef="#br0">0 1 24599,'0'0'4100,"18"64"-7079,7-47-3971</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38.353"/>
    </inkml:context>
    <inkml:brush xml:id="br0">
      <inkml:brushProperty name="width" value="0.025" units="cm"/>
      <inkml:brushProperty name="height" value="0.025" units="cm"/>
    </inkml:brush>
  </inkml:definitions>
  <inkml:trace contextRef="#ctx0" brushRef="#br0">9 80 20243,'0'0'5904,"9"2"-3704,2 1-2050,0 0 0,0-1-1,0-1 1,0 0 0,0 0 0,1-1 0,-1 0 0,0-1 0,1-1-1,-1 0 1,0 0 0,0-1 0,12-5 0,25-18 1039,-46 25-1142,0 0 0,0 0 1,0 0-1,-1 0 0,1 0 0,-1-1 0,1 1 1,-1 0-1,1-1 0,-1 1 0,0-1 0,0 0 1,1 1-1,-1-1 0,0 0 0,-1 0 1,1 1-1,0-1 0,0 0 0,-1 0 0,1 0 1,-1 0-1,0-3 0,0 4-47,-1 0 0,0 1 0,1-1 0,-1 0 0,0 1 0,0-1 0,0 0 0,0 1 0,1 0 0,-1-1 0,0 1 0,0-1 0,0 1 0,0 0 0,0 0 0,0-1 0,0 1 0,0 0 0,0 0 0,0 0 0,0 0 0,-2 1 0,-27-1 0,26 1 0,-8 0 0,0 1 0,1 1 0,0 0 0,-1 0 0,1 2 0,1-1 0,-1 1 0,0 0 0,-15 12 0,19-13 0,1 0 0,0 1 0,1-1 0,-1 1 0,1 0 0,0 1 0,0-1 0,1 1 0,-1 0 0,1 0 0,1 0 0,-1 1 0,1-1 0,0 1 0,1 0 0,-4 12 0,6-18 0,0 1 0,1 0 0,-1 0 0,0-1 0,1 1 0,-1 0 0,1 0 0,0-1 0,0 1 0,-1-1 0,1 1 0,0-1 0,0 1 0,1-1 0,-1 1 0,0-1 0,0 0 0,1 0 0,-1 1 0,0-1 0,1 0 0,-1 0 0,1-1 0,0 1 0,-1 0 0,1 0 0,0-1 0,-1 1 0,1-1 0,0 1 0,0-1 0,-1 0 0,3 0 0,12 3 0,0-1 0,27 1 0,-33-3 0,103 1-818,-38-8-3035,-13-8-6819</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0.158"/>
    </inkml:context>
    <inkml:brush xml:id="br0">
      <inkml:brushProperty name="width" value="0.025" units="cm"/>
      <inkml:brushProperty name="height" value="0.025" units="cm"/>
    </inkml:brush>
  </inkml:definitions>
  <inkml:trace contextRef="#ctx0" brushRef="#br0">1 407 3395,'14'-16'5114,"112"-136"209,-104 122-3699,-1-1 0,-1 0 0,-1-2 0,14-34-1,-31 62-1102,0-1 0,0 1 0,-1-1 0,1 1 0,-1-1 0,0-7 0,-2 13-390,0 0-1,-1 0 1,1 0 0,0 1 0,-1-1 0,1 1 0,0-1 0,0 1 0,-1-1 0,1 1 0,0 0 0,0 0 0,0-1 0,-1 3 0,-7 6-87,0 1-1,1 1 1,0 0-1,1 0 1,0 0-1,-7 19 1,-29 78 310,42-107-346,-14 44 511,1 0-1,2 1 1,2 0-1,2 1 1,2 0-1,3 0 1,2 61-1,1-107-511,-1 0 0,1 1 0,0-1 0,0 0 0,0 1-1,0-1 1,1 0 0,-1 1 0,0-1 0,0 0 0,1 1 0,-1-1-1,1 0 1,-1 0 0,1 1 0,-1-1 0,1 0 0,0 0 0,0 0-1,0 0 1,0 0 0,-1 0 0,1 0 0,0 0 0,1 0 0,-1 0-1,0-1 1,0 1 0,0 0 0,0-1 0,1 1 0,-1-1 0,0 1 0,0-1-1,2 1 1,-1-2-2,-1 1 0,1-1-1,-1 0 1,1 0 0,-1 1 0,0-1 0,1 0-1,-1 0 1,0 0 0,0-1 0,0 1-1,0 0 1,0 0 0,0-1 0,0 1-1,0 0 1,-1-1 0,1 1 0,0-1-1,-1 1 1,1-1 0,-1 1 0,0-1-1,1 1 1,-1-1 0,0 0 0,0 1-1,0-1 1,0-1 0,0-24-5,0-1 0,-2 1 0,-1 0 0,-1 1 0,-1-1 0,-1 1 0,-2 0 0,-15-37 0,16 51 0,2 12 0,6 21 0,2-17 0,-1 0 0,1 0 0,-1-1 0,1 1 0,0-1 0,1 1 0,-1-1 0,0 0 0,1 0 0,0-1 0,0 1 0,0-1 0,0 1 0,0-1 0,0-1 0,0 1 0,1-1 0,-1 1 0,0-1 0,1 0 0,7 0 0,1 1 0,1-1 0,0 0 0,0-1 0,-1 0 0,1-1 0,15-3 0,-21 1 0,0 1 0,-1-1 0,1 0 0,0-1 0,-1 0 0,0 0 0,0 0 0,0-1 0,0 0 0,-1-1 0,0 1 0,0-1 0,-1 0 0,1-1 0,-1 0 0,0 1 0,-1-1 0,0-1 0,0 1 0,-1-1 0,1 1 0,-2-1 0,1 0 0,-1 0 0,0 0 0,1-15 0,-3 23 0,0-1 0,0 1 0,0-1 0,1 1 0,-1 0 0,0-1 0,0 1 0,0-1 0,0 1 0,0-1 0,0 1 0,0-1 0,0 1 0,0-1 0,0 1 0,0 0 0,-1-1 0,1 1 0,0-1 0,0 1 0,0-1 0,0 1 0,-1 0 0,1-1 0,0 1 0,0 0 0,-1-1 0,1 1 0,0 0 0,-1-1 0,1 1 0,-1-1 0,-5 6 0,6-4 0,-14 18 0,1 0 0,1 1 0,1 1 0,1 0 0,1 0 0,0 1 0,-9 39 0,17-57 0,0 0 0,0 0 0,1 0 0,-1 0 0,1 1 0,0-1 0,0 0 0,1 5 0,-1-8 0,1 0 0,-1 0 0,1 0 0,-1 0 0,1 0 0,-1 0 0,1 0 0,0 0 0,0 0 0,-1 0 0,1 0 0,0-1 0,0 1 0,0 0 0,0-1 0,0 1 0,0 0 0,0-1 0,0 1 0,0-1 0,0 0 0,1 1 0,-1-1 0,0 0 0,0 0 0,0 0 0,0 1 0,0-1 0,1-1 0,-1 1 0,2 0 0,7 0-337,0-1 1,0 0-1,0-1 0,0 0 1,0-1-1,12-4 0,-7 1-1209,0-1 0,-1 0 0,17-12 0,11-12-7241</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0.485"/>
    </inkml:context>
    <inkml:brush xml:id="br0">
      <inkml:brushProperty name="width" value="0.025" units="cm"/>
      <inkml:brushProperty name="height" value="0.025" units="cm"/>
    </inkml:brush>
  </inkml:definitions>
  <inkml:trace contextRef="#ctx0" brushRef="#br0">165 1 7976,'0'0'12475,"-11"5"-6773,-5 3-4967,0 1 0,0 1 0,1 1-1,0 0 1,1 0 0,0 1 0,1 1 0,-18 23 0,31-36-735,-1 1 0,1-1 0,0 1 0,-1-1 0,1 0 0,0 1 0,0-1 0,-1 0 0,1 1 0,0-1 0,0 1 0,0-1 0,0 1 0,-1-1 0,1 1 0,0-1 0,0 0 0,0 1 0,0-1 0,0 1 0,0-1 0,0 1 0,0-1 0,1 1 0,-1-1 0,0 1 0,0-1 0,0 0 0,0 1 0,1-1 0,-1 1 0,0-1 0,0 0 0,1 1 0,-1-1 0,0 1 0,1-1 0,-1 0 0,1 1 0,24 5 0,41-10 0,-59 3 0,11-1-111,-6 0-208,1 0 0,-1 1 1,1 1-1,-1-1 1,1 2-1,-1 0 0,1 1 1,23 6-1,-35-8 306,1 1-1,-1-1 1,1 1 0,-1 0-1,0 0 1,1-1 0,-1 1-1,0 0 1,0 0 0,0 0-1,0 1 1,0-1-1,0 0 1,0 0 0,0 0-1,0 1 1,0-1 0,-1 1-1,1-1 1,0 0-1,-1 1 1,1-1 0,-1 1-1,0-1 1,1 4 0,-2-3 78,1 1 0,-1 0-1,0 0 1,0 0 0,0-1 0,0 1 0,0-1 0,0 1 0,-1 0 0,1-1 0,-1 0 0,-3 5 0,-5 3 393,0-1 0,0 1 0,-1-2 0,-17 12 0,19-13-439,0-2 0,-1 1 0,0-1 1,0-1-1,0 0 0,0 0 0,-1-1 1,1 0-1,-19 2 0,29-5-29,-1 0-1,1 0 1,-1 0 0,1 0 0,-1 0-1,1 0 1,-1 0 0,1-1 0,-1 1-1,1 0 1,-1 0 0,1 0-1,-1 0 1,1-1 0,-1 1 0,1 0-1,-1-1 1,1 1 0,-1 0 0,1-1-1,-1 1 1,1 0 0,0-1-1,-1 1 1,1-1 0,0 1 0,0 0-1,-1-1 1,1 1 0,0-1 0,0 1-1,-1-2 1,4-21-990,19-24-2877,7 4-2529,5-7-2888</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1.203"/>
    </inkml:context>
    <inkml:brush xml:id="br0">
      <inkml:brushProperty name="width" value="0.025" units="cm"/>
      <inkml:brushProperty name="height" value="0.025" units="cm"/>
    </inkml:brush>
  </inkml:definitions>
  <inkml:trace contextRef="#ctx0" brushRef="#br0">138 0 13229,'0'0'14926,"0"9"-13325,-5 16-1217,-1-1-1,0 0 0,-2 0 1,-1 0-1,-13 24 1,-20 56 326,33-77-710,1 1 0,1 0 0,1 0 0,2 0 0,-1 47 0,5-74 0,0 1 0,0-1 0,0 0 0,0 0 0,0 0 0,0 0 0,0 1 0,1-1 0,-1 0 0,0 0 0,1 0 0,-1 0 0,1 0 0,-1 0 0,1 0 0,-1 0 0,1 0 0,0 0 0,0 0 0,-1 0 0,1-1 0,0 1 0,0 0 0,0 0 0,0-1 0,1 1 0,0 0 0,0-1 0,0 1 0,0-1 0,0 0 0,0 0 0,0 0 0,0 0 0,1 0 0,-1 0 0,0-1 0,0 1 0,0-1 0,3 0 0,1-2 0,1 0 0,-1 0 0,0 0 0,0-1 0,0 1 0,-1-1 0,0-1 0,7-6 0,-3 1 0,-1-1 0,0 0 0,-1 0 0,0-1 0,-1 0 0,0 0 0,-1 0 0,-1-1 0,0 0 0,0 1 0,3-28 0,-10 34 0,-4 12 0,-4 9 0,11-13 0,-1-1 0,1 0 0,-1 0 0,1 1 0,-1-1 0,1 0 0,0 1 0,0-1 0,-1 0 0,1 1 0,0-1 0,1 0 0,-1 1 0,0-1 0,0 0 0,0 1 0,1-1 0,-1 0 0,1 1 0,-1-1 0,1 0 0,-1 0 0,1 1 0,0-1 0,0 0 0,-1 0 0,1 0 0,0 0 0,0 0 0,0 0 0,0 0 0,0 0 0,0-1 0,1 1 0,0 1 0,2-1 0,-1-1 0,0 1 0,1 0 0,-1-1 0,1 0 0,-1 0 0,1 0 0,-1 0 0,1 0 0,-1-1 0,0 1 0,1-1 0,-1 0 0,5-2 0,-3 1 0,-1-1 0,1 0 0,0 0 0,-1 0 0,0 0 0,1-1 0,-1 1 0,-1-1 0,1 0 0,0-1 0,-1 1 0,0-1 0,0 1 0,-1-1 0,1 0 0,-1 0 0,0 0 0,0 0 0,2-10 0,-4 15 0,0 0 0,0-1 0,0 1 0,0 0 0,0 0 0,-1-1 0,1 1 0,0 0 0,0 0 0,0-1 0,0 1 0,0 0 0,0 0 0,-1 0 0,1-1 0,0 1 0,0 0 0,0 0 0,-1 0 0,1 0 0,0-1 0,0 1 0,0 0 0,-1 0 0,1 0 0,0 0 0,0 0 0,-1 0 0,1 0 0,0 0 0,0 0 0,-1-1 0,1 1 0,0 0 0,0 0 0,-1 0 0,1 1 0,0-1 0,-1 0 0,1 0 0,0 0 0,0 0 0,-1 0 0,1 0 0,0 0 0,0 0 0,0 0 0,-1 1 0,1-1 0,0 0 0,0 0 0,0 0 0,-1 0 0,1 1 0,0-1 0,0 0 0,0 0 0,0 0 0,-1 1 0,1-1 0,0 0 0,0 0 0,0 1 0,0-1 0,0 1 0,-12 12 0,1 0 0,0 1 0,1 0 0,1 1 0,0 0 0,1 1 0,1 0 0,0 0 0,1 0 0,-5 25 0,10-40 0,1 0 0,0 1 0,0-1 0,-1 1 0,1-1 0,0 0 0,0 1 0,0-1 0,1 0 0,-1 1 0,0-1 0,0 0 0,1 1 0,-1-1 0,1 0 0,-1 1 0,1-1 0,-1 0 0,1 0 0,0 0 0,0 1 0,0-1 0,-1 0 0,1 0 0,0 0 0,0 0 0,2 0 0,-1 1 0,1-1 0,0 0 0,0 0 0,0-1 0,0 1 0,-1-1 0,1 1 0,0-1 0,0 0 0,0 0 0,0 0 0,4-1 0,5 0 0,1-2 0,0 0 0,-1 0 0,0-1 0,13-6 0,16-12 0,-2-2 0,40-30 0,-59 39 0,-26 36 0,3-17 0,-15 25 0,17-28 0,0 0 0,1 0 0,-1 0 0,0 0 0,1 0 0,-1 0 0,1 0 0,-1 0 0,1 0 0,0 0 0,-1 0 0,1 0 0,0 0 0,0 1 0,0-1 0,0 0 0,0 0 0,0 0 0,0 0 0,1 2 0,0-2 0,0-1 0,1 1 0,-1-1 0,0 0 0,1 0 0,-1 1 0,0-1 0,1 0 0,-1 0 0,1 0 0,-1-1 0,0 1 0,1 0 0,-1 0 0,1-1 0,-1 1 0,0-1 0,1 1 0,1-2 0,30-15 0,-26 13 0,5-3 0,-5 2 0,0 1 0,0 0 0,0 0 0,1 1 0,-1 0 0,1 0 0,0 1 0,0 0 0,0 0 0,0 1 0,0 0 0,0 0 0,10 1 0,-18 0 2,1 0-1,-1 1 1,1-1 0,-1 0 0,1 1-1,-1-1 1,1 0 0,-1 1-1,1-1 1,-1 1 0,0-1-1,1 1 1,-1-1 0,0 1 0,0-1-1,1 1 1,-1 0 0,0-1-1,0 1 1,0-1 0,1 1-1,-1-1 1,0 1 0,0 0 0,0-1-1,0 1 1,0-1 0,0 1-1,0 0 1,-1-1 0,1 1 0,0-1-1,0 1 1,0-1 0,-1 2-1,-9 29-42,5-15-283</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1.732"/>
    </inkml:context>
    <inkml:brush xml:id="br0">
      <inkml:brushProperty name="width" value="0.025" units="cm"/>
      <inkml:brushProperty name="height" value="0.025" units="cm"/>
    </inkml:brush>
  </inkml:definitions>
  <inkml:trace contextRef="#ctx0" brushRef="#br0">60 0 23542,'0'0'3203,"-4"12"-1089,-7 19-320,1 9-833,0 7-320,2 7-385,2-2-192,6-4-128,0-5-577,0-8-320,0-8-768,3-11-1218,-3-7-448,-14-9-14478</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2.106"/>
    </inkml:context>
    <inkml:brush xml:id="br0">
      <inkml:brushProperty name="width" value="0.025" units="cm"/>
      <inkml:brushProperty name="height" value="0.025" units="cm"/>
    </inkml:brush>
  </inkml:definitions>
  <inkml:trace contextRef="#ctx0" brushRef="#br0">0 153 4708,'2'-12'12423,"-2"11"-12178,0-5 306,0 0 0,1 1-1,0-1 1,0 1 0,0-1 0,1 1 0,0-1 0,0 1 0,0 0 0,0 0 0,1 0 0,0 0-1,0 0 1,1 0 0,-1 1 0,1 0 0,0 0 0,0 0 0,0 0 0,7-4 0,0 2-341,1 1 0,0 1 1,-1 0-1,2 0 1,-1 2-1,0-1 0,1 1 1,-1 1-1,1 0 1,22 2-1,-27-1-150,-1 1 1,1 0-1,-1 0 1,1 0-1,-1 1 1,0 0-1,1 0 1,-1 1-1,0 0 0,-1 0 1,1 1-1,-1 0 1,1 0-1,-1 1 1,0-1-1,-1 1 1,1 1-1,-1-1 1,5 7-1,-6-7-56,-2 1 0,1-1 1,-1 1-1,0-1 0,0 1 0,0 0 0,-1 0 0,0 0 0,0-1 1,0 1-1,-1 0 0,0 0 0,0 0 0,-1 0 0,1 0 0,-1 0 1,-1 0-1,1 0 0,-1 0 0,-3 8 0,-6 9 34,-1 0 1,-1-1-1,-26 34 0,24-36-18,1 1-1,-14 28 1,27-47-20,0 1 0,0-1 0,0 1 0,0 0 0,0-1 0,0 1 0,1 0 0,0 0 0,-1-1 0,1 1 0,1 5 0,-1-6 0,0-1 0,0 0 0,1 0 0,-1 0 0,1 0 0,-1 0 0,1 0 0,0 0 0,-1 0 0,1 0 0,0 0 0,0 0 0,-1 0 0,1-1 0,0 1 0,0 0 0,0-1 0,0 1 0,0 0 0,1 0 0,5 1 0,0 0 0,1-1 0,-1 0 0,0 0 0,0 0 0,1-1 0,8-1 0,-5 1 0,8 0-1108,-1-2-1,30-5 1,-10-2-5237,48-19 0,-38 10-8773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2.436"/>
    </inkml:context>
    <inkml:brush xml:id="br0">
      <inkml:brushProperty name="width" value="0.025" units="cm"/>
      <inkml:brushProperty name="height" value="0.025" units="cm"/>
    </inkml:brush>
  </inkml:definitions>
  <inkml:trace contextRef="#ctx0" brushRef="#br0">197 74 18610,'-11'2'3293,"-4"2"-2233,0 0-1,1 2 0,-1-1 0,1 2 0,-17 10 1,25-14-906,0 1 1,0 0 0,0 0-1,1 0 1,0 1 0,-1 0-1,2 0 1,-1 0 0,0 0-1,1 1 1,0 0 0,1 0-1,-1 0 1,1 0 0,0 1-1,-2 7 1,4-13-154,1 0-1,0 0 1,0 0 0,0 0 0,0 0 0,0 0-1,0 0 1,0 0 0,0 0 0,0 0 0,0 0-1,0 0 1,1 0 0,-1 0 0,0 0 0,1 0-1,-1 0 1,0-1 0,1 1 0,0 0 0,-1 0-1,1 0 1,-1-1 0,1 1 0,0 0-1,1 0 1,0 1-11,0-1 1,0-1-1,0 1 0,0 0 0,0 0 0,0-1 0,1 1 0,-1-1 1,0 0-1,0 0 0,4 0 0,1 0-30,1-1-1,-1 0 1,0 0 0,1 0-1,-1-1 1,11-5 0,-7 1 73,0-1 0,0-1 1,-1 1-1,0-2 0,-1 1 1,0-1-1,0-1 0,-1 0 1,0 0-1,-1 0 0,0-1 0,0 0 1,-1-1-1,-1 1 0,0-1 1,-1 0-1,0-1 0,0 1 1,-2-1-1,3-19 0,-15 40-1,-4 15-18,0 0 0,1 1 0,2 1 0,0 0 0,2 0 0,1 1 0,-9 45 0,17-70-49,0 1 0,-1 0 0,1 0 0,0 0 0,0-1 0,0 1 0,0 0 0,1 0 0,-1-1 1,0 1-1,1 0 0,-1 0 0,1-1 0,0 1 0,-1 0 0,1-1 0,0 1 0,0-1 0,0 1 0,0-1 0,0 0 0,1 1 0,-1-1 0,0 0 0,0 0 0,3 2 0,0-1-209,0-1-1,0 0 1,0-1 0,0 1 0,0-1-1,0 1 1,0-1 0,0 0-1,0 0 1,0-1 0,6-1 0,-4 1-375,0 0 1,1-1-1,-1 0 1,0 0 0,0-1-1,9-5 1,16-13-5015,10-16-8166</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3.012"/>
    </inkml:context>
    <inkml:brush xml:id="br0">
      <inkml:brushProperty name="width" value="0.025" units="cm"/>
      <inkml:brushProperty name="height" value="0.025" units="cm"/>
    </inkml:brush>
  </inkml:definitions>
  <inkml:trace contextRef="#ctx0" brushRef="#br0">149 0 352,'0'0'17804,"-12"12"-11777,-2 2-5036,1 0 1,0 1-1,1 0 1,1 2-1,0-1 0,-13 29 1,15-21-863,2 0 0,1 0 0,0 1 1,2 0-1,1 0 0,1 0 0,1 0 0,1 0 0,6 45 1,-6-68-129,0 1 0,1-1 0,-1 0 1,0 0-1,1 0 0,0 0 0,-1 0 1,1 0-1,0 0 0,0 0 0,0 0 1,0-1-1,0 1 0,0 0 0,1 0 0,-1-1 1,1 1-1,-1-1 0,1 1 0,2 1 1,-2-3 3,0 1 0,0-1-1,0 1 1,-1-1 0,1 0 0,0 0 0,0 0 0,0 0 0,0 0 0,-1-1 0,1 1 0,0-1 0,0 1 0,0-1 0,-1 1 0,1-1 0,0 0 0,2-1 0,6-5-66,1-1 0,-1 0 0,0 0 0,-1-1 0,11-12 0,8-15-595,-20 25 470,1-1 1,0 2-1,17-16 0,-25 25 197,-1 1-1,0 0 1,0 0-1,0 0 1,0 0-1,0 0 1,0 0-1,0 0 0,0 0 1,1 0-1,-1 0 1,0 0-1,0 0 1,0 0-1,0 0 0,0 0 1,0 0-1,0 0 1,1 0-1,-1 0 1,0 0-1,0 0 0,0 0 1,0 0-1,0 0 1,0 0-1,1 0 1,-1 0-1,0 0 1,0 0-1,0 0 0,0 0 1,0 0-1,0 0 1,0 0-1,0 0 1,1 0-1,-1 0 0,0 1 1,0-1-1,0 0 1,0 0-1,0 0 1,0 0-1,0 0 1,0 0-1,0 0 0,0 0 1,0 1-1,0-1 1,0 0-1,0 0 1,0 0-1,0 0 0,0 0 1,0 0-1,0 1 1,1 12 294,-5 15 108,1-14-279,1 1-1,0 0 1,0 18-1,2-32-131,0 0 0,1 0 0,-1 0 0,0 0 0,0 0 0,1-1 0,-1 1 0,0 0 0,1 0 0,-1 0 0,1 0 0,-1-1-1,1 1 1,0 0 0,-1 0 0,1-1 0,0 1 0,-1-1 0,1 1 0,0 0 0,0-1 0,0 1 0,-1-1 0,1 0 0,0 1 0,0-1 0,0 0 0,0 1 0,0-1-1,0 0 1,0 0 0,0 0 0,0 0 0,0 0 0,0 0 0,-1 0 0,1 0 0,0 0 0,0 0 0,0-1 0,0 1 0,0 0 0,1-1 0,42-16 51,34-37-53,-56 36 0,42-24 0,-63 41 0,0 1 0,0-1 0,0 0 0,0 1 0,0-1 0,0 1 0,1-1 0,-1 1 0,0-1 0,0 1 0,0 0 0,1 0 0,-1 0 0,0-1 0,0 1 0,1 0 0,-1 0 0,0 1 0,0-1 0,1 0 0,-1 0 0,2 1 0,-2 0 0,0 0 0,-1 0 0,1 0 0,0 0 0,-1 0 0,1 0 0,-1 0 0,1 0 0,-1 0 0,0 0 0,1 1 0,-1-1 0,0 0 0,0 0 0,0 0 0,0 0 0,0 0 0,0 1 0,-1 1 0,-1 11 0,-1 1 0,-1-1 0,-6 16 0,5-12 0,4-17 0,1-1 0,-1 1 0,1 0 0,-1 0 0,1-1 0,0 1 0,-1 0 0,1 0 0,0 0 0,0 0 0,0-1 0,0 1 0,0 0 0,0 0 0,0 0 0,0 0 0,0 0 0,0-1 0,0 1 0,0 0 0,1 0 0,-1 0 0,0-1 0,1 1 0,-1 0 0,0 0 0,1-1 0,-1 1 0,1 0 0,-1 0 0,1-1 0,-1 1 0,1-1 0,0 1 0,-1-1 0,1 1 0,0-1 0,0 1 0,-1-1 0,1 1 0,0-1 0,0 0 0,-1 1 0,1-1 0,0 0 0,0 0 0,0 0 0,0 0 0,0 0 0,-1 0 0,1 0 0,0 0 0,0 0 0,0 0 0,0 0 0,-1 0 0,1-1 0,0 1 0,0 0 0,0-1 0,-1 1 0,2-1 0,11-4 0,0 0 0,0-1 0,14-8 0,-10 4 0,9-3 0,-12 5 0,1 1 0,-1 0 0,1 1 0,0 0 0,1 2 0,-1-1 0,29-2 0,-44 8 0,1 0 0,0 0 0,0 0 0,0 0 0,-1 0 0,1 0 0,-1 0 0,1 0 0,-1 1 0,1-1 0,-1 0 0,1 0 0,-1 1 0,0-1 0,0 0 0,0 0 0,0 1 0,0-1 0,0 0 0,0 0 0,0 1 0,0-1 0,-1 0 0,1 1 0,-1 0 0,0 0 0,1 0 0,0 0 0,-1 0 0,1 0 0,0 0 0,0 0 0,0 0 0,1 0 0,-1 0 0,0 0 0,1 0 0,-1 0 0,1 0 0,0 0 0,-1 0 0,1 0 0,2 2 0,3-2 0,1-1 0,0 0 0,0 0 0,-1-1 0,1 0 0,0 0 0,0 0 0,0-1 0,-1 0 0,1-1 0,0 1 0,7-4 0,14-1 0,-25 5 3,-1 1 1,1 0-1,-1-1 1,1 1-1,-1 0 1,0 0-1,1 1 1,-1-1-1,1 0 0,-1 1 1,1 0-1,2 0 1,-4 0-12,-1-1-1,1 1 1,0-1 0,-1 1 0,1-1 0,0 1 0,-1-1 0,1 1-1,-1 0 1,1-1 0,-1 1 0,1 0 0,-1-1 0,1 1 0,-1 0-1,0 0 1,1 0 0,-1-1 0,0 1 0,0 0 0,1 0-1,-1 0 1,0 1 0,-1 1-163,1 0-1,-1 0 0,0 0 1,0 0-1,0-1 0,0 1 1,0 0-1,-1 0 0,1-1 1,-1 1-1,1-1 0,-1 1 1,0-1-1,0 0 1,-1 0-1,1 0 0,-5 4 1,-3 0-8344</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3.808"/>
    </inkml:context>
    <inkml:brush xml:id="br0">
      <inkml:brushProperty name="width" value="0.025" units="cm"/>
      <inkml:brushProperty name="height" value="0.025" units="cm"/>
    </inkml:brush>
  </inkml:definitions>
  <inkml:trace contextRef="#ctx0" brushRef="#br0">0 132 17969,'0'0'12321,"10"6"-11259,-7-4-975,0 0-41,-1 0 0,0 0 0,1-1-1,-1 1 1,1-1 0,0 0 0,-1 1 0,1-1-1,0-1 1,0 1 0,0 0 0,0-1 0,0 1 0,0-1-1,0 0 1,0 0 0,0 0 0,0 0 0,0-1 0,-1 1-1,1-1 1,0 1 0,0-1 0,0 0 0,0 0-1,4-3 1,8-5-17,-1-1-1,0 0 0,14-14 1,-23 20-31,-1-1 0,0 1 0,0-1 1,0 0-1,0 0 0,-1 0 0,0 0 1,0-1-1,0 0 0,-1 1 0,0-1 1,2-8-1,-3 13 2,-1 1 0,0-1 0,0 0 0,0 1 0,0-1 0,0 1 0,1-1 0,-1 0 0,0 1 0,-1-1 0,1 1 0,0-1 0,0 0 0,0 1 0,0-1 0,0 1 0,-1-1 0,1 0 0,0 1 0,0-1 0,-1 1 0,1-1 0,0 1 0,-1-1 0,1 1 0,-1 0 0,1-1 0,-1 1 0,1-1 0,-1 1 0,1 0 0,-1-1 0,1 1 0,-1 0 0,1-1 0,-1 1 0,1 0 0,-1 0 0,0 0 0,1 0 0,-1 0 0,1-1 0,-1 1 0,0 0 0,1 0 0,-1 0 0,1 1 0,-1-1 0,0 0 0,1 0 0,-1 0 0,1 0 0,-1 1 0,0-1 0,1 0 0,-1 1 0,-3 0 0,0 0 0,0 1 0,1 0 0,-1-1 0,1 1 0,-1 1 0,-5 4 0,-2 4 0,1 2 0,0-1 0,1 1 0,1 0 0,0 1 0,0 0 0,2 0 0,0 1 0,0-1 0,1 1 0,1 1 0,1-1 0,-3 20 0,6-33 0,0-1 0,0 0 0,0 0 0,0 0 0,0 1 0,0-1 0,1 0 0,-1 0 0,0 0 0,1 0 0,-1 0 0,1 0 0,-1 1 0,1-1 0,-1 0 0,1 0 0,0 0 0,-1-1 0,1 1 0,0 0 0,0 0 0,0 0 0,0 0 0,0-1 0,0 1 0,0 0 0,0-1 0,0 1 0,2 0 0,1 0 0,0 0 0,0-1 0,0 1 0,0-1 0,1 0 0,-1 0 0,0 0 0,0 0 0,4-2 0,11-2 0,-1 0 0,-1-2 0,19-7 0,32-21 0,85-54 0,-120 67 0,-5 10 0,-28 11 0,1 0 0,0 0 0,-1 0 0,1 0 0,-1 0 0,1 0 0,-1 1 0,1-1 0,-1 0 0,1 0 0,-1 0 0,1 1 0,-1-1 0,1 0 0,-1 0 0,1 1 0,-1-1 0,1 1 0,-1-1 0,0 0 0,1 1 0,-1-1 0,1 1 0,-1-1 0,0 1 0,1 0 0,0 4 0,0 1 0,0-1 0,-1 0 0,0 0 0,0 1 0,0-1 0,-1 9 0,1-13 0,-7 39 0,5-32 0,0 0 0,1 0 0,0 0 0,1 1 0,-1-1 0,3 14 0,-2-21 0,1 0 0,0-1 0,0 1 0,0 0 0,0-1 0,0 1 0,0-1 0,0 0 0,0 1 0,0-1 0,0 0 0,0 1 0,0-1 0,0 0 0,1 0 0,-1 0 0,0 0 0,0 0 0,0 0 0,0 0 0,0 0 0,0-1 0,1 1 0,29-5 0,-13 1-291,-1 0-1705,0 0 0,0 2 0,20-1 1,-27 3-6195</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4.198"/>
    </inkml:context>
    <inkml:brush xml:id="br0">
      <inkml:brushProperty name="width" value="0.025" units="cm"/>
      <inkml:brushProperty name="height" value="0.025" units="cm"/>
    </inkml:brush>
  </inkml:definitions>
  <inkml:trace contextRef="#ctx0" brushRef="#br0">200 84 23318,'0'0'8248,"-10"-1"-7821,5 0-423,1 0 0,-1 1 1,1 0-1,-1 0 0,0 0 1,1 1-1,-1-1 0,1 1 0,-1 0 1,1 0-1,0 1 0,-1-1 0,1 1 1,0 0-1,0 0 0,0 0 1,0 1-1,0-1 0,1 1 0,-1 0 1,1 0-1,0 1 0,-1-1 0,-3 6 1,-3 2 9,1-2 1,1 0 1,0 0 0,0 0-1,1 1 1,0 0 0,1 0-1,0 1 1,-6 15 0,12-26-14,0 1 1,-1 0 0,1-1 0,0 1 0,0 0 0,0-1 0,0 1 0,0 0 0,0-1 0,0 1 0,0 0 0,0-1 0,0 1 0,0 0 0,0 0 0,0-1 0,0 1 0,1 0 0,-1-1 0,0 1 0,0 0 0,1-1 0,-1 1 0,1-1 0,-1 1 0,0-1 0,1 1 0,-1-1 0,1 1 0,-1-1 0,1 1 0,0-1 0,-1 1 0,1-1 0,0 1 0,2-1 12,-1 1 1,1-1 0,-1 1 0,1-1-1,-1 0 1,1 0 0,-1 0 0,1-1-1,-1 1 1,4-1 0,4-2 30,0 0 1,0 0-1,-1-1 1,15-7-1,-7 0-46,0-2 0,-1 0 0,0-1 0,26-31 0,-33 34 0,0 0 0,-1 0 0,0-1 0,-1 0 0,-1-1 0,0 0 0,0 0 0,4-17 0,-10 30 0,1-1 0,-1 1 0,0 0 0,0-1 0,1 1 0,-1-1 0,0 1 0,0 0 0,0-1 0,0 1 0,1 0 0,-1-1 0,0 1 0,0-1 0,0 1 0,0-1 0,0 1 0,0 0 0,0-1 0,0 1 0,0-1 0,-1 1 0,1 0 0,0-1 0,0 1 0,0-1 0,0 1 0,0 0 0,-1-1 0,1 1 0,0 0 0,0-1 0,-1 1 0,1 0 0,0-1 0,-1 1 0,1 0 0,0 0 0,-1-1 0,1 1 0,-1 0 0,-16 10 0,-22 30 0,37-38 0,-5 6-311,-2 4-2178,9-12 2352,1 1 1,-1-1 0,0 0-1,1 1 1,-1-1 0,0 0 0,1 1-1,-1-1 1,0 0 0,1 0-1,-1 1 1,1-1 0,-1 0 0,1 0-1,-1 0 1,1 1 0,-1-1-1,0 0 1,1 0 0,-1 0 0,1 0-1,-1 0 1,1 0 0,-1 0-1,1 0 1,-1 0 0,1 0 0,-1-1-1,1 1 1,0 0 0</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5.087"/>
    </inkml:context>
    <inkml:brush xml:id="br0">
      <inkml:brushProperty name="width" value="0.025" units="cm"/>
      <inkml:brushProperty name="height" value="0.025" units="cm"/>
    </inkml:brush>
  </inkml:definitions>
  <inkml:trace contextRef="#ctx0" brushRef="#br0">93 44 11755,'0'0'3662,"4"-8"129,13-27-354,-17 39 619,-7 29-2223,-32 59 575,26-68-2134,2 1 0,1 0 0,1 1 0,1 0 0,-8 46-1,16-71-270,0 0 0,0 0 0,0 0-1,0 0 1,0 0 0,0-1-1,0 1 1,1 0 0,-1 0-1,0 0 1,1 0 0,-1 0-1,0 0 1,1-1 0,-1 1-1,1 0 1,-1 0 0,1 0-1,-1-1 1,1 1 0,0 0-1,-1-1 1,1 1 0,0-1-1,0 1 1,0-1 0,-1 1-1,1-1 1,0 1 0,0-1-1,0 0 1,0 1 0,0-1-1,-1 0 1,1 0 0,0 0-1,0 0 1,0 0 0,0 0-1,0 0 1,0 0 0,0 0-1,0 0 1,0 0 0,1-1-1,46-13 57,-16 0-57,34-13-1,-61 25-2,-1 1-1,0 0 1,1 0-1,0 0 1,-1 1-1,1-1 1,-1 1-1,1 0 1,-1 1-1,1-1 1,0 1-1,5 1 1,-8 0 1,0-1 0,-1 0 0,1 1-1,-1-1 1,1 1 0,-1-1 0,0 1 0,1 0 0,-1-1 0,0 1-1,0 0 1,0 0 0,0 0 0,-1 0 0,1 0 0,-1 0 0,1 0-1,-1 0 1,1 0 0,-1 0 0,0 0 0,0 0 0,0 0 0,0 0-1,-1 1 1,1-1 0,-1 3 0,0 3 3,0 0 1,-1 0-1,0 0 0,0 0 1,-7 14-1,2-11-3,0 0 0,0 0 0,-1-1 0,-1 0 0,0-1 0,0 0 0,-11 8 0,16-14 0,1 1 0,-2-1 0,1-1 0,0 1 0,0 0 0,-1-1 0,1 0 0,-1 0 0,0-1 0,0 1 0,0-1 0,0 0 0,1 0 0,-1-1 0,0 1 0,-1-1 0,1 0 0,0-1 0,0 1 0,-9-3 0,11 2-30,1-1-1,-1 0 1,1 0 0,-1 1 0,1-1-1,0-1 1,0 1 0,0 0-1,0 0 1,0-1 0,0 1 0,1-1-1,-1 0 1,1 0 0,0 1-1,-1-1 1,1 0 0,1 0-1,-1 0 1,0 0 0,1 0 0,-1-5-1,1 4-117,-1 0 0,1 0 0,0 1 0,0-1 0,0 0 0,1 0-1,-1 0 1,1 0 0,0 0 0,0 0 0,0 1 0,0-1 0,1 0-1,0 1 1,0-1 0,0 1 0,2-4 0,2 3-1137,-1-1 1,1 1-1,-1 1 1,1-1-1,0 1 1,0 0-1,8-2 0,21-8-5478</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5.415"/>
    </inkml:context>
    <inkml:brush xml:id="br0">
      <inkml:brushProperty name="width" value="0.025" units="cm"/>
      <inkml:brushProperty name="height" value="0.025" units="cm"/>
    </inkml:brush>
  </inkml:definitions>
  <inkml:trace contextRef="#ctx0" brushRef="#br0">160 42 16335,'0'0'16165,"4"0"-15935,-3 0-229,1-1 0,-1 1 0,1 0 0,-1-1 0,1 1 0,-1-1 0,0 0 0,1 1 0,-1-1 0,0 0 0,1 0 0,-1 0 1,0 0-1,0 0 0,0 0 0,0 0 0,0 0 0,0 0 0,0 0 0,0-1 0,0 1 0,0 0 0,-1-1 0,1 1 0,0-1 0,-1 1 0,0-1 1,1 1-1,-1-1 0,0 1 0,0-1 0,1 1 0,-1-1 0,-1-1 0,0 3-1,0-1 0,0 1 0,-1 0 0,1-1 0,0 1 0,-1 0 0,1 0 0,-1 0 0,1 0 0,0 0 0,-1 0 0,1 0 0,0 1 0,-1-1 0,1 1 0,0-1 0,0 1 0,-1-1 0,1 1 0,-2 1 0,-12 7 0,0 0 0,1 2 0,1 0 0,-1 0 0,2 1 0,-1 1 0,2 0 0,0 1 0,0 0 0,-15 29 0,24-41-40,1 0 0,0 0 0,0-1 1,0 1-1,0 0 0,1 0 0,-1 0 0,0 0 0,1 1 1,-1-1-1,1 0 0,0 0 0,0 0 0,0 0 0,0 0 0,0 0 1,0 1-1,0-1 0,1 0 0,-1 0 0,1 0 0,0 0 1,0 0-1,-1 0 0,3 2 0,-1-2-129,0 0 1,1 0-1,-1 0 0,1-1 0,-1 1 1,1-1-1,0 1 0,-1-1 1,1 0-1,0 0 0,0 0 0,0 0 1,0-1-1,0 1 0,5-1 0,10 1-1154,0-1 0,0-1 0,-1-1-1,1 0 1,18-5 0,22-11-8654</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5.787"/>
    </inkml:context>
    <inkml:brush xml:id="br0">
      <inkml:brushProperty name="width" value="0.025" units="cm"/>
      <inkml:brushProperty name="height" value="0.025" units="cm"/>
    </inkml:brush>
  </inkml:definitions>
  <inkml:trace contextRef="#ctx0" brushRef="#br0">262 169 17489,'-9'-1'4697,"-3"-1"-3687,0 1-1,-1 1 0,1 0 1,0 0-1,0 1 1,-14 3-1,20-2-892,0 0 0,-1 0 0,1 0 1,0 1-1,0 0 0,0 0 0,0 1 0,1-1 0,-8 7 0,2 1-62,0 0-1,0 1 1,1 0-1,-10 16 1,17-24-30,0 0-1,1 0 1,0 0 0,-1 0-1,1 0 1,1 1 0,-1-1 0,1 1-1,-1-1 1,1 1 0,1 0-1,-1 0 1,1-1 0,-1 1 0,1 0-1,1 0 1,-1-1 0,2 6-1,-2-9-14,1 0 0,0 0 0,0 0 0,0 0 0,0-1 0,0 1-1,0 0 1,0 0 0,0-1 0,0 1 0,0-1 0,1 1 0,-1-1-1,0 1 1,0-1 0,1 0 0,-1 1 0,0-1 0,0 0 0,1 0-1,-1 0 1,0 0 0,0 0 0,1 0 0,-1-1 0,2 1 0,36-9 524,-23 2-454,0-1 0,-1-1 0,0 0 1,-1 0-1,0-2 0,24-23 0,-7 3 40,43-57 0,-58 67-120,0 0 0,-2-2 0,0 0 0,-2-1 0,11-28 0,-33 61 0,-8 14 0,-28 46 0,25-40 0,1 1 0,2 1 0,0 0 0,3 1 0,-24 66 0,37-75-876,2-22 790,0-1 0,0 0 0,0 1 0,0-1 0,0 1 0,1-1 0,-1 0 0,0 1 0,0-1 0,0 0-1,0 1 1,1-1 0,-1 0 0,0 1 0,0-1 0,1 0 0,-1 1 0,0-1 0,0 0 0,1 0 0,-1 1-1,0-1 1,1 0 0,-1 0 0,0 0 0,1 1 0,-1-1 0,1 0 0,-1 0 0,0 0 0,1 0-1,-1 0 1,1 0 0,-1 0 0,0 0 0,1 0 0,-1 0 0,1 0 0,-1 0 0,0 0 0,1 0 0,-1 0-1,0 0 1,1-1 0,-1 1 0,1 0 0,16-9-7772</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6.456"/>
    </inkml:context>
    <inkml:brush xml:id="br0">
      <inkml:brushProperty name="width" value="0.025" units="cm"/>
      <inkml:brushProperty name="height" value="0.025" units="cm"/>
    </inkml:brush>
  </inkml:definitions>
  <inkml:trace contextRef="#ctx0" brushRef="#br0">1 29 16271,'0'0'15193,"1"8"-14579,1 23-312,-3-20-246,1 0-1,1-1 0,0 1 0,0 0 1,1 0-1,6 18 0,-6-27-55,0 0 0,-1 0 0,1 0 0,0 0 0,1-1 0,-1 1 0,0-1 0,0 1 0,0-1 0,1 0 0,-1 0 0,1 0 0,-1 0 0,1 0 0,-1-1 0,1 1 0,0-1 0,-1 0 0,1 0 0,0 1 0,-1-2 0,1 1 0,0 0 0,-1-1 0,1 1 0,-1-1 0,1 1 0,2-3 0,11-1 0,-1-1 0,0 0 0,17-10 0,23-15 0,-37 19 0,0 1 0,1 0 0,0 1 0,1 1 0,0 1 0,0 1 0,35-6 0,-53 12-8,0 0 0,0 0 0,-1 0 0,1 0 0,0 0 0,0 0 0,-1 0 0,1 1-1,0-1 1,-1 1 0,1-1 0,0 1 0,-1 0 0,1 0 0,-1 0 0,1 0 0,-1 0 0,1 0 0,-1 0 0,0 0 0,2 2 0,13 31-391,-15-29 341,0-1 0,1 0 0,0 0 0,-1 0-1,2 0 1,-1 0 0,5 7 0,-5-10-7,-1 0 0,0 0 0,1 0 0,-1 0 0,0-1-1,1 1 1,-1-1 0,1 1 0,-1-1 0,1 1 0,-1-1 0,1 0 0,0 0 0,-1 0-1,1 0 1,-1 0 0,1 0 0,-1 0 0,1 0 0,-1-1 0,1 1 0,0-1 0,-1 1 0,0-1-1,1 1 1,-1-1 0,1 0 0,-1 0 0,0 0 0,0 0 0,3-2 0,42-38-2864,-38 33 1578,5-5-374,21-21-2776,-16 8-2961,-14 16 944</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6.798"/>
    </inkml:context>
    <inkml:brush xml:id="br0">
      <inkml:brushProperty name="width" value="0.025" units="cm"/>
      <inkml:brushProperty name="height" value="0.025" units="cm"/>
    </inkml:brush>
  </inkml:definitions>
  <inkml:trace contextRef="#ctx0" brushRef="#br0">33 0 19538,'0'0'10731,"-32"48"-10667,46-30 0,5-2-961,6-2-1762,3-1-2113,4-3-3972</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47.672"/>
    </inkml:context>
    <inkml:brush xml:id="br0">
      <inkml:brushProperty name="width" value="0.025" units="cm"/>
      <inkml:brushProperty name="height" value="0.025" units="cm"/>
    </inkml:brush>
  </inkml:definitions>
  <inkml:trace contextRef="#ctx0" brushRef="#br0">159 106 11050,'-4'9'5179,"-1"5"-4209,1-1 1,1 1 0,0 0-1,0 0 1,0 19 0,3-18-799,0 1 0,0 0 0,4 17 1,1-5 450,-2 0 0,0 1 1,-2-1-1,-4 37 1,3-57-358,-1-1 1,0 1-1,0 0 0,-1-1 1,0 1-1,-1-1 1,1 1-1,-1-1 1,-1 0-1,1 0 0,-1 0 1,0-1-1,-1 1 1,0-1-1,0 0 1,0 0-1,-1-1 0,1 0 1,-1 0-1,-11 7 1,16-11-251,0 0 0,0-1 1,-1 1-1,1 0 0,0 0 1,-1-1-1,1 1 0,-1-1 1,1 1-1,-1-1 1,1 0-1,-1 0 0,1 0 1,-1 0-1,1 0 0,-1 0 1,1 0-1,-1 0 0,1 0 1,-1-1-1,1 1 0,-1 0 1,1-1-1,-1 0 0,1 1 1,-1-1-1,1 0 0,0 1 1,0-1-1,-1 0 0,1 0 1,0 0-1,0 0 0,0-1 1,0 1-1,0 0 0,0 0 1,0-1-1,1 1 0,-1 0 1,0-1-1,1 1 1,-1 0-1,1-1 0,-1 1 1,1-1-1,0 1 0,-1-4 1,-1-7 85,0 0 1,1-1-1,1 1 1,1-21-1,1 16-122,2-1-1,0 1 1,0 0 0,2 1-1,0-1 1,1 1 0,1 0-1,0 1 1,1-1-1,1 2 1,19-23 0,9-8-75,2 3 0,53-45 1,16-1-29,-109 90 140,-1-1 1,0 0 0,1 1-1,0-1 1,-1 0-1,1 1 1,0-1 0,0 1-1,-1-1 1,1 1-1,0-1 1,0 0 0,1 1-1,-1-1 1,0 1-1,0-1 1,1 0 0,-1 1-1,1-1 1,-1 1-1,1-1 1,0 0 0,-1 0-1,1 1 1,0-1-1,0 0 1,0 0 0,0 0-1,0 0 1,0 0-1,0 0 1,0 0 0,0 0-1,1-1 1,-1 1-1,2 1 1,8-2-18,0-1 0,0 0 0,0 0 0,0-1 0,0-1 0,-1 1 0,1-2 0,-1 1 0,0-2 0,0 1 0,15-10 0,-15 7 0,1 2 0,0-1 0,1 2 0,-1-1 0,1 2 0,-1-1 0,1 2 0,24-3 0,-36 5 0,1 0 0,0 1 0,0-1 0,-1 1 0,1-1 0,0 1 0,0-1 0,-1 1 0,1-1 0,0 1 0,-1-1 0,1 1 0,-1 0 0,1 0 0,-1-1 0,1 1 0,-1 0 0,0 0 0,1-1 0,-1 1 0,0 0 0,1 0 0,-1 0 0,0 0 0,0-1 0,0 1 0,0 2 0,3 32 0,-2-22 0,0-11-9,-1 0 0,1 0 0,0 1 0,0-1 0,-1 0 0,2 0 0,-1 0-1,0 0 1,0 0 0,1 0 0,-1 0 0,1 0 0,-1-1 0,1 1 0,0-1 0,0 1 0,0-1 0,0 0 0,0 1 0,0-1 0,0 0 0,0 0-1,0 0 1,0-1 0,1 1 0,-1-1 0,0 1 0,1-1 0,-1 0 0,4 1 0,10-1-139,1 0 1,-1-1-1,26-4 0,-9 1-122,-30 3 203,0 1 0,-1-1 0,1 1 0,0 0 0,-1 0 0,1 0 0,0 1 0,-1-1 1,1 1-1,-1-1 0,1 1 0,-1 0 0,1 0 0,-1 0 0,1 0 0,-1 0 0,0 1 1,1-1-1,-1 1 0,0 0 0,0-1 0,2 3 0,-2 0 40,-1-1 0,1 1-1,-1 0 1,0 0 0,0-1-1,0 1 1,-1 0 0,1 0-1,-1 0 1,0 0 0,0 0 0,0 0-1,-1 0 1,0 0 0,-1 5-1,0 1 184,-2 1 0,1-1 0,-1 0 0,-1 0 0,0-1 0,0 1 0,-1-1-1,0 0 1,-8 9 0,2-4 156,0-1 0,-1 0-1,-1-1 1,-25 19 0,39-31-312,0 1 0,-1-1 0,1 1 0,0-1 0,-1 0 0,1 1 0,0-1 0,-1 0 0,1 1 0,-1-1 0,1 0 0,-1 1 0,1-1 0,-1 0 0,1 0 0,-1 0 0,1 1 0,-1-1 0,1 0 0,-1 0 0,1 0 0,-1 0 0,1 0 0,-1 0 0,1 0 0,-1 0 0,1 0 0,-1 0 0,1 0 0,-1-1 0,1 1 0,-1 0 0,1 0 0,-1-1 0,6-17 0,20-26 0,0 9 0,1 2 0,1 0 0,2 2 0,1 1 0,2 1 0,1 2 0,1 1 0,67-38 0,-78 55 0,-22 9 0,-1 0 0,0 0 0,0 0 0,1 0 0,-1 0 0,0 0 0,1 0 0,-1 0 0,0 0 0,1 0 0,-1 0 0,0 0 0,1 0 0,-1 1 0,0-1 0,0 0 0,1 0 0,-1 0 0,0 0 0,0 1 0,1-1 0,-1 0 0,0 0 0,0 1 0,1-1 0,-1 0 0,0 0 0,0 1 0,0-1 0,0 0 0,0 0 0,1 1 0,-1-1 0,0 1 0,-8 34 0,0-11 0,8-22 0,-1-1 0,1 1 0,-1-1 0,1 1 0,-1 0 0,1-1 0,0 1 0,0 0 0,0 0 0,0-1 0,0 1 0,1 0 0,-1-1 0,0 1 0,1 0 0,-1-1 0,1 1 0,-1-1 0,1 1 0,0 0 0,0-1 0,0 0 0,0 1 0,0-1 0,0 1 0,0-1 0,0 0 0,0 0 0,1 0 0,-1 0 0,1 0 0,-1 0 0,2 1 0,4 0 0,-1-1 0,1 1 0,0-1 0,0-1 0,0 1 0,13-2 0,-8 1 0,17-1 0,0-2 0,48-11 0,-49 7 0,1 2 0,49-2 0,-78 7 0,1 0 0,0 0 0,-1 0 0,1 0 0,0 1 0,-1-1 0,1 0 0,0 0 0,-1 1 0,1-1 0,0 1 0,-1-1 0,1 0 0,-1 1 0,1-1 0,0 1 0,-1-1 0,0 1 0,1-1 0,-1 1 0,1 0 0,-1-1 0,0 1 0,1 0 0,-1-1 0,0 1 0,1 0 0,-1-1 0,0 1 0,0 0 0,0-1 0,0 1 0,0 0 0,0 0 0,0-1 0,0 1 0,0 0 0,0-1 0,0 2 0,-8 41 0,3-10 0,6-32 5,-1 0-1,1-1 1,0 1 0,0 0-1,0-1 1,0 1 0,0-1-1,0 1 1,0-1 0,0 1-1,0-1 1,0 0 0,0 0-1,1 1 1,-1-1 0,0 0-1,0 0 1,0 0 0,0 0-1,0 0 1,2-1 0,26-3-519,-7-10-3340,2-7-7608</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2.899"/>
    </inkml:context>
    <inkml:brush xml:id="br0">
      <inkml:brushProperty name="width" value="0.025" units="cm"/>
      <inkml:brushProperty name="height" value="0.025" units="cm"/>
    </inkml:brush>
  </inkml:definitions>
  <inkml:trace contextRef="#ctx0" brushRef="#br0">1 65 10954,'0'0'2552,"5"-8"592,-4 4-2418,16-27 1522,-16 29-1832,0 1 1,0-1 0,0 1-1,0-1 1,1 1 0,-1 0-1,0-1 1,0 1 0,1 0-1,-1 0 1,1 0 0,-1 0 0,1 0-1,-1 0 1,1 1 0,0-1-1,-1 1 1,4-2 0,-5 3-314,1-1 0,0 1 1,-1-1-1,1 1 1,-1-1-1,1 1 0,-1-1 1,1 1-1,-1 0 0,1-1 1,-1 1-1,0 0 0,1-1 1,-1 1-1,0 0 0,0-1 1,0 1-1,1 0 1,-1 0-1,0-1 0,0 1 1,0 0-1,0 0 0,0-1 1,0 2-1,0 26 564,0-24-332,-17 193 1337,0 1-1882,23-232-9185,-6 5 2530</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3.243"/>
    </inkml:context>
    <inkml:brush xml:id="br0">
      <inkml:brushProperty name="width" value="0.025" units="cm"/>
      <inkml:brushProperty name="height" value="0.025" units="cm"/>
    </inkml:brush>
  </inkml:definitions>
  <inkml:trace contextRef="#ctx0" brushRef="#br0">1 20 18706,'0'0'12107,"59"-11"-10665,-2 11-930,10 0-512,9-2 0,5-2 0,-7 2 0,-6 2-96,-14 0-2338,-15 2-2275,-19 7-2850</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3.724"/>
    </inkml:context>
    <inkml:brush xml:id="br0">
      <inkml:brushProperty name="width" value="0.025" units="cm"/>
      <inkml:brushProperty name="height" value="0.025" units="cm"/>
    </inkml:brush>
  </inkml:definitions>
  <inkml:trace contextRef="#ctx0" brushRef="#br0">1 1 12780,'0'0'16175,"68"11"-14893,-26-11-129,0 0-417,6 0-415,0-5-257,-3 0-224,-6 4-1122,-4 1-1152,-7 0-2050,-9 0-2531,-1 0-5765</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4.487"/>
    </inkml:context>
    <inkml:brush xml:id="br0">
      <inkml:brushProperty name="width" value="0.025" units="cm"/>
      <inkml:brushProperty name="height" value="0.025" units="cm"/>
    </inkml:brush>
  </inkml:definitions>
  <inkml:trace contextRef="#ctx0" brushRef="#br0">30 0 14478,'0'0'13970,"0"11"-12016,-14 124-441,-1 27-661,15-161-852,0-1 0,0 1 0,0-1 0,0 0 0,-1 1 0,1-1 0,0 0 0,0 1 0,0-1 0,0 1 0,0-1 0,0 1 0,0-1 0,0 0 0,0 1 0,0-1 0,1 1 0,-1-1 0,0 0 0,0 1 0,0-1 0,0 0 0,1 1 0,-1-1 0,0 0 0,0 1 0,1-1 0,-1 0 0,0 1 0,0-1 0,1 0 0,-1 0 0,0 1 0,1-1 0,-1 0 0,0 0 0,1 1 0,0-1 0,4-4 0,3-7 0,0-1 0,-1 0 0,0 0 0,-1-1 0,-1 0 0,0 0 0,7-27 0,-12 39 0,6-22 0,-1-1 0,-1 1 0,-2-1 0,1-38 0,-3 61 0,0 1 0,0 0 0,0 0 0,0-1 0,0 1 0,0 0 0,0 0 0,0-1 0,0 1 0,0 0 0,0 0 0,0-1 0,0 1 0,0 0 0,0 0 0,0-1 0,0 1 0,0 0 0,0 0 0,0-1 0,0 1 0,0 0 0,-1 0 0,1 0 0,0-1 0,0 1 0,0 0 0,0 0 0,-1 0 0,1 0 0,0-1 0,0 1 0,0 0 0,-1 0 0,1 0 0,0 0 0,0 0 0,-1 0 0,1 0 0,0-1 0,0 1 0,-1 0 0,-10 8 0,-6 20 0,17-27 0,-1 1 0,1-1 0,-1 0 0,1 1 0,0-1 0,0 0 0,0 1 0,-1-1 0,1 1 0,0-1 0,1 0 0,-1 1 0,0-1 0,0 1 0,1-1 0,-1 0 0,1 1 0,-1-1 0,1 0 0,-1 0 0,1 1 0,0-1 0,0 0 0,-1 0 0,1 0 0,0 0 0,0 0 0,0 0 0,0 0 0,0 0 0,1 0 0,-1 0 0,0-1 0,0 1 0,1 0 0,1 0 0,4 0 0,0 0 0,1 0 0,-1-1 0,0 0 0,1 0 0,7-2 0,-14 2 0,7-1 0,-1-1 0,0 1 0,0-2 0,0 1 0,0-1 0,0 0 0,0 0 0,-1-1 0,0 0 0,1 0 0,-1-1 0,-1 1 0,1-1 0,-1 0 0,6-8 0,-17 26 0,0 1 0,1-1 0,1 1 0,0 0 0,0 1 0,-1 17 0,5-30 0,-1 0 0,1-1 0,0 1 0,0-1 0,0 1 0,0-1 0,0 1 0,0-1 0,0 1 0,0 0 0,0-1 0,1 1 0,-1-1 0,1 1 0,-1-1 0,1 1 0,0-1 0,0 0 0,-1 1 0,1-1 0,0 0 0,0 0 0,0 1 0,0-1 0,1 0 0,-1 0 0,2 1 0,-1-1 0,1-1 0,-1 0 0,1 1 0,-1-1 0,1 0 0,-1 0 0,1 0 0,-1-1 0,1 1 0,-1-1 0,1 1 0,-1-1 0,1 0 0,-1 0 0,0 0 0,0 0 0,4-2 0,6-5 0,1 0 0,-1-1 0,-1 0 0,1-1 0,-2 0 0,1-1 0,-2 0 0,1-1 0,11-20 0,-28 47 0,1-1 0,1 1 0,0 0 0,0 0 0,2 0 0,0 0 0,0 1 0,1 29 0,4-33-1537,10-11-3300,-3-8-2914</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4.829"/>
    </inkml:context>
    <inkml:brush xml:id="br0">
      <inkml:brushProperty name="width" value="0.025" units="cm"/>
      <inkml:brushProperty name="height" value="0.025" units="cm"/>
    </inkml:brush>
  </inkml:definitions>
  <inkml:trace contextRef="#ctx0" brushRef="#br0">0 1 21140,'0'0'11211</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5.172"/>
    </inkml:context>
    <inkml:brush xml:id="br0">
      <inkml:brushProperty name="width" value="0.025" units="cm"/>
      <inkml:brushProperty name="height" value="0.025" units="cm"/>
    </inkml:brush>
  </inkml:definitions>
  <inkml:trace contextRef="#ctx0" brushRef="#br0">108 1 10666,'0'0'15295,"-2"8"-13699,-69 260 1425,59-209-2291,3 1-1,-4 102 1,13-161-730,0 0 0,-1 0 0,1 1 0,0-1 0,0 0 0,0 0 0,0 0 0,1 0 0,-1 1 0,0-1 0,0 0 0,1 0 0,-1 0 0,1 0 0,-1 0 0,1 0 0,-1 0 0,1 0 0,-1 0 0,1 0 0,0 0 0,0 0 0,0 0 0,-1 0 0,1-1 0,0 1 0,1 0 0,0 0 0,0-1 0,-1 0 0,1 0 0,-1 0 0,1-1 0,0 1 0,-1 0 0,1-1 0,-1 1 0,1-1 0,-1 1 0,1-1 0,-1 0 0,1 1 0,-1-1 0,3-2 0,7-5 0,0-1 0,0-1 0,11-12 0,11-17 0,-1-1 0,-3-2 0,-1 0 0,-2-2 0,-2-1 0,-2-1 0,-2-1 0,18-64 0,-38 111-23,-1 0 0,1 0 1,0 0-1,0 0 0,0 0 0,0 0 0,0 0 1,0 0-1,-1 0 0,1 0 0,0 0 0,0 0 0,0 0 1,0 0-1,0 0 0,0 0 0,0 0 0,-1 0 1,1-1-1,0 1 0,0 0 0,0 0 0,0 0 1,0 0-1,0 0 0,0 0 0,-1 0 0,1 0 1,0 0-1,0 0 0,0-1 0,0 1 0,0 0 0,0 0 1,0 0-1,0 0 0,0 0 0,0 0 0,0-1 1,0 1-1,0 0 0,0 0 0,0 0 0,0 0 1,0 0-1,0 0 0,0-1 0,0 1 0,0 0 1,0 0-1,0 0 0,0 0 0,0 0 0,0 0 0,0-1 1,0 1-1,0 0 0,0 0 0,0 0 0,1 0 1,-1 0-1,0 0 0,0 0 0,-3 2-3973,-7 9-4962</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5.498"/>
    </inkml:context>
    <inkml:brush xml:id="br0">
      <inkml:brushProperty name="width" value="0.025" units="cm"/>
      <inkml:brushProperty name="height" value="0.025" units="cm"/>
    </inkml:brush>
  </inkml:definitions>
  <inkml:trace contextRef="#ctx0" brushRef="#br0">9 1 19987,'0'0'7239,"-8"49"-4805,8-37-1185,14-1-896,1-2-289,4-2-1217,2-6-1986,3-1-2499,-1-4-2978</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5.840"/>
    </inkml:context>
    <inkml:brush xml:id="br0">
      <inkml:brushProperty name="width" value="0.025" units="cm"/>
      <inkml:brushProperty name="height" value="0.025" units="cm"/>
    </inkml:brush>
  </inkml:definitions>
  <inkml:trace contextRef="#ctx0" brushRef="#br0">107 1 18962,'0'0'2424,"-11"13"362,0 0-2145,1 1-1,1 0 1,0 0 0,1 1-1,1 0 1,0 0-1,1 0 1,-8 30 0,7 16 302,2 2 0,6 102 0,2-157-943,1-11 0,3-12 0,-3-7-53,0-1-1,-1 1 1,-2-1-1,0 1 1,-3-30 0,2 52 57,0-1 0,0 1 0,0-1 1,0 1-1,0-1 0,0 1 0,0-1 1,0 0-1,0 1 0,-1-1 0,1 1 1,0-1-1,0 1 0,0 0 0,-1-1 1,1 1-1,0-1 0,-1 1 0,1-1 1,0 1-1,-1 0 0,1-1 0,0 1 0,-1 0 1,1-1-1,-1 1 0,1 0 0,-1 0 1,1-1-1,-1 1 0,1 0 0,-1 0 1,1 0-1,-1-1 0,1 1 0,-1 0 1,1 0-1,-1 0 0,1 0 0,-1 0 1,1 0-1,-1 0 0,1 1 0,-1-1 1,1 0-1,-1 0 0,1 0 0,-1 0 0,1 1 1,-1-1-1,1 0 0,-1 0 0,1 1 1,-1-1-1,1 0 0,0 1 0,-1-1 1,1 0-1,0 1 0,-1-1 0,1 1 1,0-1-1,-1 1 0,1-1 0,0 1 1,0-1-1,-1 1 0,0 2-3,0 0 0,0 0 0,1 0 0,-1 0 0,1 0 0,-1 0-1,1 0 1,0 1 0,0-1 0,0 0 0,1 0 0,-1 0 0,1 0 0,0 0 0,0 0 0,0 0 0,0 0 0,0 0 0,0-1 0,1 1 0,0 0-1,-1-1 1,1 1 0,0-1 0,0 0 0,0 1 0,1-1 0,-1 0 0,0 0 0,1 0 0,-1-1 0,1 1 0,0-1 0,0 1 0,0-1 0,-1 0-1,1 0 1,0 0 0,0-1 0,0 1 0,0 0 0,5-1 0,2 1-2,0-1 1,0 0-1,-1 0 1,1-1-1,0 0 0,0-1 1,-1 0-1,1 0 0,-1-1 1,0-1-1,0 1 1,16-10-1,-7-1 1,0 0 0,-1-2 0,-1 0 0,-1-1 0,0 0 0,14-22 0,-13 18 0,-16 21 0,0 0 0,0 1 0,0-1 0,0 0 0,0 0 0,0 0 0,0 0 0,0 0 0,0 0 0,0 0 0,0 1 0,0-1 0,0 0 0,0 0 0,0 0 0,0 0 0,0 0 0,0 0 0,0 1 0,0-1 0,0 0 0,0 0 0,0 0 0,0 0 0,0 0 0,0 0 0,0 0 0,1 0 0,-1 0 0,0 0 0,0 1 0,0-1 0,0 0 0,0 0 0,0 0 0,0 0 0,0 0 0,1 0 0,-1 0 0,0 0 0,0 0 0,0 0 0,0 0 0,0 0 0,0 0 0,1 0 0,-1 0 0,0 0 0,0 0 0,0 0 0,0 0 0,0 0 0,0 0 0,0 0 0,1 0 0,-1 0 0,0 0 0,0-1 0,0 1 0,0 0 0,0 0 0,0 12 0,-8 12 0,0 1 0,-14 27 0,15-37 0,0 1 0,1-1 0,0 1 0,1 0 0,1 0 0,1 1 0,0-1 0,0 24 0,3-40 0,0 0 0,0 1 0,0-1 0,0 1 0,0-1 0,0 0 0,0 1 0,0-1 0,0 0 0,0 1 0,0-1 0,0 0 0,0 1 0,0-1 0,1 0 0,-1 1 0,0-1 0,0 0 0,0 0 0,1 1 0,-1-1 0,0 0 0,0 1 0,1-1 0,-1 0 0,0 0 0,0 0 0,1 1 0,-1-1 0,0 0 0,1 0 0,-1 0 0,0 0 0,1 0 0,-1 0 0,0 0 0,1 1 0,15-7 0,11-17 0,-19 13-1000,-2-1 0,1 0-1,7-20 1,-6 8-3426,-1 0-1,7-37 1,-3-2-8563</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6.166"/>
    </inkml:context>
    <inkml:brush xml:id="br0">
      <inkml:brushProperty name="width" value="0.025" units="cm"/>
      <inkml:brushProperty name="height" value="0.025" units="cm"/>
    </inkml:brush>
  </inkml:definitions>
  <inkml:trace contextRef="#ctx0" brushRef="#br0">28 0 17969,'0'0'9001,"-27"53"-7752,27-38-929,4-1-929,9-3-2946,2-2-3748</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6.633"/>
    </inkml:context>
    <inkml:brush xml:id="br0">
      <inkml:brushProperty name="width" value="0.025" units="cm"/>
      <inkml:brushProperty name="height" value="0.025" units="cm"/>
    </inkml:brush>
  </inkml:definitions>
  <inkml:trace contextRef="#ctx0" brushRef="#br0">64 1 11627,'0'0'19330,"-8"8"-17792,2-2-1352,2-2-180,-1 0-1,1 0 1,0 0 0,0 1 0,0 0-1,1-1 1,0 1 0,0 0 0,0 1-1,0-1 1,1 0 0,0 1 0,0 0-1,-2 8 1,5-13-6,0 0 0,-1 1 0,1-1 0,0 0 0,0 0 0,0 0 0,0 0 0,0 0 0,0 0 0,0 0 0,1-1 0,-1 1 0,0 0 0,0 0 0,1-1 0,-1 1 0,0-1 0,1 1 0,-1-1 0,0 0 0,1 0 0,-1 1 0,1-1 0,-1 0 0,0 0 0,1 0 0,-1 0 0,3-1 0,50-1 0,-52 1 0,73-14 0,-59 11 0,0 0 0,1 1 0,29-2 0,-45 6 0,-1 0 0,1-1 0,-1 1 0,1-1 0,-1 1 0,1 0 0,-1-1 0,0 1 0,1 0 0,-1-1 0,0 1 0,0 0 0,1-1 0,-1 1 0,0 0 0,0 0 0,0-1 0,0 1 0,0 0 0,0 0 0,0-1 0,0 1 0,0 0 0,0 0 0,-1 0 0,1 1 0,-1-1 0,1 0 0,0 0 0,0 1 0,0-1 0,0 0 0,0 0 0,0 1 0,1-1 0,-1 0 0,0 0 0,1 1 0,-1-1 0,0 0 0,1 0 0,0 0 0,-1 0 0,1 0 0,0 1 0,-1-1 0,2 1 0,4-1 0,-1 1 0,1-1 0,-1-1 0,1 1 0,0-1 0,-1 0 0,1 0 0,0 0 0,10-3 0,56-17 0,-35 8 0,-23 9 0,0 0 0,0 0 0,0 1 0,15 0 0,-15 19 0,-7-15 0,0-1 0,0-1 0,0 1 0,0-1 0,0-1 0,0 1 0,0-1 0,0 0 0,-1-1 0,1 1 0,0-2 0,-1 1 0,1-1 0,-1 1 0,0-2 0,0 1 0,7-6 0,27-10 0,-41 50 0,0-30 0,1 1 0,0-1 0,0 0 0,-1 0 0,1 0 0,0 0 0,0 0 0,0 1 0,0-1 0,0 0 0,0 0 0,1 0 0,-1 0 0,0 0 0,0 1 0,1-1 0,-1 0 0,1 0 0,-1 0 0,1 0 0,0 0 0,-1 0 0,1 0 0,0 0 0,-1-1 0,1 1 0,0 0 0,0 0 0,0 0 0,0-1 0,0 1 0,0-1 0,1 2 0,3-1 0,0-1 0,0 1 0,0-1 0,0 1 0,0-1 0,9-2 0,0 1 0,48-9 0,-52 7 0,0 1 0,1 0 0,-1 0 0,1 1 0,-1 0 0,1 1 0,-1 0 0,1 1 0,13 3 0,-19-3-26,22 5-2251,-8-10-3331,-2-9-9094</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7.304"/>
    </inkml:context>
    <inkml:brush xml:id="br0">
      <inkml:brushProperty name="width" value="0.025" units="cm"/>
      <inkml:brushProperty name="height" value="0.025" units="cm"/>
    </inkml:brush>
  </inkml:definitions>
  <inkml:trace contextRef="#ctx0" brushRef="#br0">53 76 737,'2'-8'12096,"-2"7"-12208,3-9 885,5-16 5730,-5 17-416,-7 30-3493,-18 66-444,11-50-1877,2 1 1,1 0-1,2 0 0,1 1 1,1 40-1,4-77-268,0 0 0,1 0 0,-1 0 0,0 0 1,0 0-1,1 0 0,-1-1 0,1 1 0,0 0 0,-1 0 0,1-1 0,0 1 0,0 0 0,0-1 1,0 1-1,0-1 0,1 1 0,-1-1 0,0 0 0,1 1 0,-1-1 0,1 0 0,-1 0 0,1 0 1,-1 0-1,1 0 0,0 0 0,0-1 0,-1 1 0,1-1 0,0 1 0,0-1 0,0 1 0,0-1 1,0 0-1,-1 0 0,1 0 0,0 0 0,0 0 0,0-1 0,0 1 0,0 0 0,-1-1 1,4-1-1,6 0 5,-1-1-1,1-1 1,-1 0 0,0-1 0,-1 1 0,17-12 0,7-9-10,0-1 0,-2-2 0,-1-1 0,-2-1 0,0-1 0,-2-2 0,-2-1 0,-1-1 0,30-61 0,-44 72 0,-9 24-3,0 0 0,1-1 0,-1 1-1,0 0 1,0-1 0,0 1 0,0 0 0,0 0 0,0-1 0,0 1 0,0 0-1,0-1 1,1 1 0,-1 0 0,0-1 0,0 1 0,-1 0 0,1-1 0,0 1-1,0 0 1,0 0 0,0-1 0,0 1 0,0 0 0,0-1 0,0 1 0,-1 0-1,1 0 1,0-1 0,0 1 0,0 0 0,0 0 0,-1-1 0,1 1 0,0 0-1,0 0 1,-1 0 0,1-1 0,0 1 0,0 0 0,-1 0 0,1 0 0,0 0-1,-1 0 1,1 0 0,0 0 0,-1 0 0,1 0 0,0-1 0,0 1 0,-1 0-1,1 0 1,0 1 0,-1-1 0,1 0 0,0 0 0,-1 0 0,1 0 0,0 0-1,-1 0 1,1 0 0,0 0 0,0 1 0,-1-1 0,1 0 0,0 0 0,0 0-1,-1 0 1,1 1 0,-43 26-7192,18-10 697,-3 0-2844</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7.634"/>
    </inkml:context>
    <inkml:brush xml:id="br0">
      <inkml:brushProperty name="width" value="0.025" units="cm"/>
      <inkml:brushProperty name="height" value="0.025" units="cm"/>
    </inkml:brush>
  </inkml:definitions>
  <inkml:trace contextRef="#ctx0" brushRef="#br0">1 0 13164,'0'0'4805,"0"56"-1826,0-31 993,0-5-1186,1-2-896,12-4-1185,8-5-609,6-2-128,7-7-737,9 0-1313,2-7-1313,-3-12-801,-3-3-1954,-6-2-3683</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8.400"/>
    </inkml:context>
    <inkml:brush xml:id="br0">
      <inkml:brushProperty name="width" value="0.025" units="cm"/>
      <inkml:brushProperty name="height" value="0.025" units="cm"/>
    </inkml:brush>
  </inkml:definitions>
  <inkml:trace contextRef="#ctx0" brushRef="#br0">122 59 14862,'0'0'5445,"-10"7"-3192,-17 12-992,5-2 2708,-40 22-1,125-59-2959,-59 19-1009,104-42 8,-96 40-13,-1 0 0,1 0 0,0 1 0,0 1 0,0 0 0,0 0 0,20 2 0,-31-1 4,1 1 0,0-1 0,0 0 0,0 1 0,0-1 0,-1 1 0,1 0 0,0-1 0,-1 1 0,1 0 0,-1 0 1,1 0-1,-1 0 0,1 1 0,-1-1 0,1 0 0,-1 0 0,0 1 0,0-1 0,0 1 0,1 2 0,8 36 27,-9-36-23,-1 1-1,1-1 1,-1 0 0,1 1-1,1-1 1,-1 0 0,1 0 0,-1 0-1,4 6 1,-3-9-3,-1 0 0,0 0 0,1 0 0,-1 0 0,1 0 0,0 0 0,-1 0 0,1 0 0,0 0 0,-1-1 0,1 1 0,0-1 0,0 1 0,0-1 0,-1 0 0,1 0 0,0 0 0,0 0 0,0 0 0,0 0 0,-1 0 0,1 0 0,0-1 0,0 1 0,0-1 0,-1 0 0,3 0 0,50-25 0,-44 20 0,2 0-86,-2-1-301,1 1-1,0 1 1,0 0-1,0 0 1,1 1-1,0 0 1,0 1-1,0 1 0,15-2 1,-8 9-1951,7-1-1180,-20-5 3021,0-1 0,0-1-1,0 1 1,0-1 0,-1 0 0,1 0 0,-1-1 0,0 1 0,0-1 0,0-1 0,0 1 0,0-1-1,4-6 1,-5 6 737,0 1-1,0-1 1,0 1-1,0 0 1,1 0-1,0 0 1,-1 1-1,1 0 1,1 0-1,-1 0 1,0 0-1,1 1 1,0 0-1,-1 0 1,1 1-1,11-3 1,-15 5 8,-1 0 0,0 0 1,0 0-1,0 0 1,0 0-1,0 0 0,0 0 1,0 0-1,0 0 0,-1 1 1,1-1-1,0 0 1,-1 0-1,1 1 0,-1-1 1,1 1-1,-1-1 0,0 0 1,1 1-1,-1-1 1,0 1-1,0-1 0,0 0 1,0 1-1,0-1 1,-1 4-1,-1 41 2527,1-38-2607,0-4 15,1-1 1,-1 1-1,1 0 0,0-1 0,0 1 1,0-1-1,1 1 0,-1-1 0,2 5 0,-1-7-144,0 0-1,0 0 0,0 0 0,0 0 1,0 0-1,0 0 0,0-1 0,0 1 1,0 0-1,0-1 0,0 1 0,0-1 1,1 1-1,-1-1 0,0 0 0,0 0 0,1 1 1,-1-1-1,0 0 0,0 0 0,1 0 1,-1 0-1,0 0 0,1-1 0,-1 1 1,0 0-1,0 0 0,0-1 0,1 1 1,-1-1-1,1 0 0,15-5-38,-1 0 0,0-1 0,-1 0 0,24-16 0,-28 15 0,-1 1 0,2 1 0,-1 0 0,0 1 0,1 0 0,0 0 0,1 2 0,-1-1 0,0 1 0,18-1 0,-30 4 0,1 0 0,0 0 0,-1 1 0,1-1 0,-1 0 0,1 0 0,-1 0 0,1 1 0,-1-1 0,1 0 0,0 0 0,-1 1 0,0-1 0,1 1 0,-1-1 0,1 0 0,-1 1 0,1-1 0,-1 1 0,0-1 0,1 1 0,-1-1 0,0 1 0,0-1 0,1 1 0,-1 0 0,0-1 0,0 1 0,0 0 0,2 28 0,-10 24 0,8-52 0,-1 0 0,1 0 0,-1 0 0,1 0 0,0 0 0,-1 0 0,1 0 0,0 0 0,0 0 0,0 0 0,0 1 0,0-1 0,0 0 0,0 0 0,0 0 0,0 0 0,1 0 0,-1 0 0,0 0 0,1 0 0,-1 0 0,0 0 0,1 0 0,0 0 0,-1 0 0,1 0 0,-1 0 0,1-1 0,0 1 0,0 0 0,-1 0 0,1-1 0,0 1 0,0 0 0,0-1 0,0 1 0,0-1 0,0 1 0,0-1 0,0 0 0,0 1 0,2-1 0,2 0 0,0 0 0,-1 0 0,1-1 0,0 1 0,0-1 0,0-1 0,0 1 0,8-4 0,75-36-678,-82 38 638,0-1 0,0 0 1,-1 0-1,1 0 0,-1 0 0,0-1 0,0 0 0,-1 0 1,0 0-1,1 0 0,-2-1 0,5-6 0,-8 11 51,0 1 0,1-1-1,-1 1 1,0-1-1,1 1 1,-1-1 0,0 1-1,0-1 1,0 0 0,1 1-1,-1-1 1,0 1 0,0-1-1,0 0 1,0 1 0,0-1-1,0 1 1,0-1 0,0 0-1,0 1 1,-1-1 0,1 1-1,0-1 1,0 1 0,-1-2-1,-11 5 391,-16 20 117,28-23-518,0 1 0,0-1 0,0 0 0,-1 1 0,1-1 0,0 0 0,0 1 0,0-1 0,0 0 0,0 1 0,0-1 0,-1 0 0,1 1 0,0-1 0,0 0 0,0 1 0,0-1 0,0 0 0,0 1 0,1-1 0,-1 1 0,0-1 0,0 0 0,0 1 0,0-1 0,0 0 0,0 1 0,1-1 0,-1 0 0,0 1 0,0-1 0,0 0 0,1 0 0,-1 1 0,17 6 0,33-3 0,-29-3 0,50 13-172,-43-8-346,57 6 0,-77-11 337,0-1 0,0 0 0,0-1 0,0 0 0,0 0 0,0-1 0,0 0 0,0 0 0,-1-1 1,1 0-1,10-6 0,-8 1-4725,-6-1-2568</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8.770"/>
    </inkml:context>
    <inkml:brush xml:id="br0">
      <inkml:brushProperty name="width" value="0.025" units="cm"/>
      <inkml:brushProperty name="height" value="0.025" units="cm"/>
    </inkml:brush>
  </inkml:definitions>
  <inkml:trace contextRef="#ctx0" brushRef="#br0">1 58 23959,'23'-10'1954,"15"-2"256,15 3-225,17 3-1760,14 1-225,3-3-2210,2 0-7367</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9.390"/>
    </inkml:context>
    <inkml:brush xml:id="br0">
      <inkml:brushProperty name="width" value="0.025" units="cm"/>
      <inkml:brushProperty name="height" value="0.025" units="cm"/>
    </inkml:brush>
  </inkml:definitions>
  <inkml:trace contextRef="#ctx0" brushRef="#br0">11 1 18321,'0'0'7549,"0"13"-6647,-5 123 725,0-35-447,8 103 1,-3-201-1123,0 0 1,0 0 0,1 0-1,-1-1 1,1 1-1,-1 0 1,1 0-1,0-1 1,0 1 0,1 0-1,-1-1 1,0 0-1,1 1 1,0-1 0,-1 0-1,1 1 1,0-1-1,0 0 1,3 2 0,-2-3-21,-1 0-1,1 0 1,-1 0 0,1-1 0,-1 1 0,1-1 0,-1 1 0,1-1 0,0 0 0,-1 0 0,1 0 0,-1-1 0,1 1 0,-1-1 0,1 1 0,0-1 0,-1 0 0,0 0 0,1 0 0,-1 0 0,5-3 0,9-6-38,1-1 0,-2-1 0,1 0 0,-2-1 0,0-1 0,17-20 0,71-101 0,-91 119 0,5-6 5,28-42 9,-41 59-24,0-1-1,0 1 1,-1-1 0,0 0-1,0 0 1,0 0-1,0 0 1,-1 0-1,1-9 1,-28 20-11612,7 6 4623</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1:59.735"/>
    </inkml:context>
    <inkml:brush xml:id="br0">
      <inkml:brushProperty name="width" value="0.025" units="cm"/>
      <inkml:brushProperty name="height" value="0.025" units="cm"/>
    </inkml:brush>
  </inkml:definitions>
  <inkml:trace contextRef="#ctx0" brushRef="#br0">1 1 12844,'0'0'6887,"0"64"-3108,5-42-1889,2 1-1185,4 1-513,4-4-128,5-2-769,5-5-1120,4-4-1443,2-9-1632,4 0-3172</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0.067"/>
    </inkml:context>
    <inkml:brush xml:id="br0">
      <inkml:brushProperty name="width" value="0.025" units="cm"/>
      <inkml:brushProperty name="height" value="0.025" units="cm"/>
    </inkml:brush>
  </inkml:definitions>
  <inkml:trace contextRef="#ctx0" brushRef="#br0">123 32 6086,'0'0'13741,"-10"-2"-10971,1 1-2298,1 1-1,0-1 1,-1 1-1,1 1 1,-13 2-1,18-3-349,1 1 1,0-1-1,-1 1 0,1 0 0,0 0 1,-1 0-1,1 0 0,0 0 0,0 0 1,0 1-1,0-1 0,0 1 0,0-1 1,0 1-1,0 0 0,1 0 0,-1 0 1,1 0-1,-1 0 0,1 0 0,0 0 1,0 0-1,0 0 0,0 1 0,0-1 1,1 0-1,-1 1 0,0 3 0,1-6-89,0 1-1,0-1 0,0 0 0,1 1 0,-1-1 0,0 1 0,0-1 1,0 0-1,1 0 0,-1 1 0,0-1 0,0 0 0,1 1 1,-1-1-1,0 0 0,1 0 0,-1 1 0,0-1 0,1 0 0,-1 0 1,0 0-1,1 0 0,-1 1 0,1-1 0,-1 0 0,0 0 0,1 0 1,-1 0-1,1 0 0,-1 0 0,0 0 0,1 0 0,-1 0 1,0 0-1,1 0 0,-1 0 0,1-1 0,17-2 455,-6-1-277,-1-1 1,-1-1-1,1 0 1,14-12-1,-19 13-240,0 1 1,0-1-1,1 1 0,-1 0 0,1 0 1,0 1-1,0 0 0,0 0 0,0 1 1,1-1-1,-1 2 0,1-1 0,-1 1 1,1 0-1,9 1 0,-15 0 4,-1 1 1,0-1-1,0 1 0,1 0 0,-1 0 0,0-1 0,0 1 0,0 0 1,0 0-1,0 0 0,0 0 0,0 1 0,0-1 0,0 0 0,0 0 1,-1 1-1,1-1 0,0 0 0,-1 1 0,1-1 0,-1 0 0,0 1 1,1-1-1,-1 1 0,0-1 0,0 1 0,0 1 0,1 49 59,-1-40-46,0-11 11,-1 3 25,1 1 0,0 0 0,0 0 0,1-1 0,-1 1 0,1 0 0,0-1 0,0 1 0,3 4 0,-3-7 13,0-1 0,1 0 0,-1 0 1,0 1-1,1-1 0,0 0 0,-1 0 0,1 0 1,0-1-1,-1 1 0,1 0 0,0-1 0,0 1 1,-1-1-1,1 1 0,0-1 0,0 0 0,0 0 0,0 0 1,0 0-1,0 0 0,0 0 0,-1 0 0,1-1 1,3 0-1,51-12-1028,-19 0-4697,-18 6-1334,-1 0-5068</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0.411"/>
    </inkml:context>
    <inkml:brush xml:id="br0">
      <inkml:brushProperty name="width" value="0.025" units="cm"/>
      <inkml:brushProperty name="height" value="0.025" units="cm"/>
    </inkml:brush>
  </inkml:definitions>
  <inkml:trace contextRef="#ctx0" brushRef="#br0">62 1 6246,'0'0'20515,"-2"9"-19927,-21 89 2121,-11 129 0,32-152-2709,2-75 0,0 0 0,0 0 0,0 1 0,0-1 0,0 0 0,0 1 0,0-1 0,0 0 0,0 0 0,0 1 0,0-1 0,0 0 0,0 0 0,0 1 0,0-1 0,0 0 0,0 0 0,0 1 0,1-1 0,-1 0 0,0 0 0,0 1 0,0-1 0,0 0 0,1 0 0,-1 0 0,0 1 0,0-1 0,0 0 0,1 0 0,-1 0 0,0 0 0,0 0 0,1 1 0,-1-1 0,0 0 0,0 0 0,1 0 0,-1 0 0,11-7 0,7-16 0,-12 3 0,-1 1 0,0-1 0,-2 0 0,0 0 0,-1-1 0,-1 1 0,-2-25 0,1 43 0,0 18 0,-1-7 0,1 0 0,0 0 0,0 0 0,1 0 0,3 15 0,-3-21 0,0-1 0,-1 1 0,1-1 0,1 1 0,-1-1 0,0 1 0,1-1 0,-1 0 0,1 0 0,-1 0 0,1 0 0,0 0 0,0 0 0,0 0 0,0-1 0,0 1 0,1-1 0,-1 1 0,0-1 0,1 0 0,-1 0 0,1 0 0,-1 0 0,1-1 0,0 1 0,5 0 0,-2 0 0,0-1 0,0 0 0,1 0 0,-1 0 0,0-1 0,0 0 0,0 0 0,0-1 0,0 0 0,0 0 0,0 0 0,0-1 0,0 1 0,-1-1 0,0-1 0,1 1 0,-1-1 0,-1 0 0,7-6 0,-2 0 0,-1 0 0,0 0 0,-1 0 0,0-1 0,0 0 0,-1-1 0,-1 1 0,6-20 0,-27 76 0,7-24 0,1 0 0,1 1 0,1 0 0,1 0 0,1 0 0,-3 43 0,7-65 0,0 1 1,0-1-1,1 0 1,-1 1-1,0-1 1,0 0-1,0 1 1,1-1-1,-1 0 0,0 0 1,0 1-1,1-1 1,-1 0-1,0 1 1,0-1-1,1 0 1,-1 0-1,0 0 0,1 0 1,-1 1-1,0-1 1,1 0-1,-1 0 1,1 0-1,-1 0 1,0 0-1,1 0 0,-1 0 1,0 0-1,1 0 1,-1 0-1,1 0 1,-1 0-1,0 0 1,1 0-1,-1 0 0,0 0 1,1 0-1,-1-1 1,0 1-1,1 0 1,16-8-95,1-12-1306,-4-6-3307,1-7-2948</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0.753"/>
    </inkml:context>
    <inkml:brush xml:id="br0">
      <inkml:brushProperty name="width" value="0.025" units="cm"/>
      <inkml:brushProperty name="height" value="0.025" units="cm"/>
    </inkml:brush>
  </inkml:definitions>
  <inkml:trace contextRef="#ctx0" brushRef="#br0">0 0 20948,'0'0'11819,"31"22"-31325</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1.955"/>
    </inkml:context>
    <inkml:brush xml:id="br0">
      <inkml:brushProperty name="width" value="0.025" units="cm"/>
      <inkml:brushProperty name="height" value="0.025" units="cm"/>
    </inkml:brush>
  </inkml:definitions>
  <inkml:trace contextRef="#ctx0" brushRef="#br0">35 68 10666,'0'0'15241,"3"11"-12662,0 2-2190,0 1 0,-1-1 0,0 1 0,-1 0 1,0-1-1,-1 1 0,-1 0 0,0-1 1,-1 1-1,-5 19 0,-4-3-389,4-15 0,2 1 0,0 0 0,-6 30 0,11-45 0,0-1 0,0 1 0,0-1 0,0 1 0,0-1 0,1 1 0,-1-1 0,0 1 0,0-1 0,0 1 0,0-1 0,1 1 0,-1-1 0,0 1 0,0-1 0,1 0 0,-1 1 0,0-1 0,1 1 0,-1-1 0,0 0 0,1 1 0,-1-1 0,1 0 0,-1 1 0,0-1 0,1 0 0,-1 0 0,1 1 0,-1-1 0,1 0 0,-1 0 0,1 0 0,-1 0 0,1 0 0,-1 0 0,1 0 0,-1 0 0,1 0 0,0 0 0,-1 0 0,1 0 0,-1 0 0,1 0 0,-1 0 0,1 0 0,-1-1 0,1 1 0,-1 0 0,0 0 0,1-1 0,-1 1 0,1 0 0,-1 0 0,1-1 0,28-16 0,-4-6 0,-1-1 0,-2-1 0,24-34 0,-26 33 0,-20 26 0,0 1 0,0-1 0,0 0 0,0 0 0,0 0 0,0 0 0,0 0 0,0 1 0,0-1 0,0 0 0,0 0 0,0 0 0,0 0 0,0 1 0,1-1 0,-1 0 0,0 0 0,0 0 0,0 0 0,0 0 0,0 0 0,0 0 0,0 1 0,0-1 0,1 0 0,-1 0 0,0 0 0,0 0 0,0 0 0,0 0 0,0 0 0,1 0 0,-1 0 0,0 0 0,0 0 0,0 0 0,0 0 0,1 0 0,-1 0 0,0 0 0,0 0 0,0 0 0,0 0 0,0 0 0,1 0 0,-1 0 0,0 0 0,0 0 0,0 0 0,0 0 0,0 0 0,1 0 0,-1 0 0,0-1 0,0 1 0,0 0 0,0 0 0,0 0 0,0 0 0,0 0 0,1 0 0,-1 0 0,0-1 0,0 1 0,0 0 0,0 0 0,0 0 0,0-1 0,1 24 0,-7 27 0,3-39 0,-2 6 0,1 1 0,0 0 0,2-1 0,0 1 0,1 20 0,1-37 0,1-1 0,-1 1 0,0 0 0,1 0 0,-1-1 0,0 1 0,1 0 0,-1-1 0,1 1 0,-1-1 0,1 1 0,0 0 0,-1-1 0,1 1 0,0-1 0,-1 1 0,1-1 0,0 0 0,-1 1 0,1-1 0,0 0 0,0 0 0,0 1 0,-1-1 0,1 0 0,0 0 0,0 0 0,0 0 0,-1 0 0,1 0 0,0 0 0,0 0 0,0 0 0,-1 0 0,3-1 0,32-9 0,-23 1 0,1 0 0,-1-1 0,-1-1 0,0 0 0,0 0 0,-1-1 0,-1 0 0,0-1 0,15-27 0,-11 18 0,1 1 0,25-29 0,-35 50 0,-2 10 0,-4 11 0,-11 31 0,8-36 0,1 0 0,0 0 0,1 0 0,-1 26 0,4-42 0,0 1 0,0-1 0,0 1 0,0 0 0,0-1 0,0 1 0,0-1 0,0 1 0,0-1 0,1 1 0,-1 0 0,0-1 0,0 1 0,0-1 0,1 1 0,-1-1 0,0 1 0,1-1 0,-1 1 0,0-1 0,1 1 0,-1-1 0,1 0 0,-1 1 0,1-1 0,-1 0 0,1 1 0,-1-1 0,1 0 0,-1 0 0,1 1 0,-1-1 0,2 0 0,21-4 0,22-23 0,-12-2 0,-1 0 0,-1-2 0,42-56 0,-89 142 0,7-34 0,2-6 0,0 0 0,1 1 0,1-1 0,0 1 0,1 1 0,1-1 0,0 1 0,0 32 0,3-48 0,0-1 0,0 1 0,0 0 0,0 0 0,0 0 0,0-1 0,1 1 0,-1 0 0,0 0 0,0-1 0,1 1 0,-1 0 0,1-1 0,-1 1 0,0 0 0,1-1 0,-1 1 0,1-1 0,0 1 0,-1-1 0,1 1 0,-1-1 0,1 1 0,0-1 0,-1 1 0,1-1 0,0 0 0,1 1 0,25-4 0,-21 0 0,1 1 0,-1-1 0,0-1 0,0 1 0,11-9 0,-2-3 0,-1 0 0,0-1 0,19-28 0,-28 36 0,1-1 0,-2 0 0,1 1 0,-1-1 0,-1-1 0,1 1 0,-1 0 0,-1-1 0,3-18 0,-5 28 0,0-1 0,0 1 0,0-1 0,0 1 0,0-1 0,0 1 0,0-1 0,0 1 0,0-1 0,0 1 0,0-1 0,0 1 0,0-1 0,0 1 0,-1-1 0,1 1 0,0-1 0,0 1 0,-1 0 0,1-1 0,0 1 0,0-1 0,-1 1 0,1 0 0,0-1 0,-1 1 0,1 0 0,-1-1 0,1 1 0,0 0 0,-1-1 0,0 1 0,-15 6 0,-14 21 0,24-20 0,1-1 0,0 1 0,0 0 0,0 1 0,1-1 0,0 1 0,0 0 0,1 0 0,0 0 0,1 0 0,0 1 0,-2 10 0,4-18 0,1 0 0,-1 0 0,0-1 0,1 1 0,-1 0 0,0 0 0,1-1 0,-1 1 0,1 0 0,-1 0 0,1-1 0,0 1 0,-1-1 0,1 1 0,0-1 0,-1 1 0,1-1 0,0 1 0,0-1 0,-1 1 0,1-1 0,0 0 0,0 1 0,0-1 0,0 0 0,-1 0 0,1 0 0,0 0 0,0 0 0,2 0 0,34 1 0,-28-1 0,10 0 0,1 1 0,-1 0 0,0 1 0,0 2 0,0 0 0,0 1 0,20 8 0,-38-13 0,0 0 0,0 1 0,0-1 0,0 0 0,0 1 0,0-1 0,0 0 0,0 0 0,0 0 0,0 0 0,0 0 0,0 0 0,0 0 0,0 0 0,1-1 0,-1 1 0,0 0 0,0-1 0,0 1 0,0 0 0,0-1 0,0 1 0,-1-1 0,3-1 0,-1 0 0,0 0 0,0-1 0,0 1 0,0 0 0,-1-1 0,1 1 0,-1-1 0,0 0 0,2-4 0,2-11 0,-1 0 0,4-29 0,-4 23 0,-4 22 0,0-1 0,1 1 0,-1-1 0,0 1 0,1-1 0,0 1 0,0 0 0,0-1 0,0 1 0,0 0 0,0 0 0,0 0 0,1-1 0,-1 1 0,1 1 0,-1-1 0,1 0 0,0 0 0,0 1 0,0-1 0,0 1 0,0-1 0,0 1 0,0 0 0,0 0 0,1 0 0,-1 0 0,0 0 0,1 0 0,-1 1 0,1-1 0,-1 1 0,1 0 0,3-1 0,14-3 0,-7 1 0,1-2 0,-1 1 0,0-2 0,0 0 0,-1 0 0,0-1 0,0-1 0,16-12 0,-23 15 0,1 1 0,-1-1 0,0-1 0,0 1 0,-1-1 0,1 1 0,-1-1 0,-1-1 0,1 1 0,-1 0 0,0-1 0,0 0 0,-1 0 0,0 0 0,0 0 0,-1 0 0,0 0 0,1-8 0,-2 15 0,0-1 0,0 1 0,0 0 0,0-1 0,0 1 0,0 0 0,0-1 0,-1 1 0,1-1 0,0 1 0,0 0 0,0-1 0,0 1 0,0-1 0,-1 1 0,1 0 0,0-1 0,0 1 0,0 0 0,-1 0 0,1-1 0,0 1 0,-1 0 0,1-1 0,0 1 0,0 0 0,-1 0 0,1 0 0,-1-1 0,1 1 0,0 0 0,-1 0 0,1 0 0,0 0 0,-1 0 0,0 0 0,-18 4 0,-15 19 0,24-11 0,-1 1 0,2 0 0,0 1 0,1 0 0,0 1 0,1-1 0,0 1 0,1 1 0,1-1 0,1 1 0,0 0 0,1 0 0,1 0 0,0 1 0,1 16 0,1-31 0,0 0 0,0 1 0,0-1 0,1 0 0,-1 0 0,1 1 0,-1-1 0,1 0 0,0 0 0,0 0 0,0 0 0,0 0 0,0 0 0,0 0 0,0 0 0,1 0 0,-1 0 0,1-1 0,0 1 0,-1 0 0,1-1 0,0 0 0,0 1 0,0-1 0,0 0 0,0 0 0,0 0 0,0 0 0,0 0 0,0-1 0,0 1 0,1 0 0,-1-1 0,0 0 0,1 0 0,-1 0 0,0 0 0,0 0 0,1 0 0,2-1 0,3 1 0,1-1 0,0-1 0,-1 0 0,1 0 0,-1-1 0,1 0 0,-1 0 0,0-1 0,11-6 0,3-7 0,-2-1 0,0-1 0,25-29 0,-51 60 0,0 0 0,1 0 0,0 1 0,1-1 0,0 1 0,1 0 0,1 0 0,0 1 0,1-1 0,0 0 0,2 17 0,-1-29-35,0 0 0,0-1 0,1 1 0,-1 0 0,0 0 0,1-1 0,-1 1 0,0-1 0,1 1 0,-1 0 0,1-1 0,-1 1 0,1-1 1,-1 1-1,1-1 0,-1 1 0,1-1 0,0 1 0,-1-1 0,1 0 0,0 1 0,-1-1 0,1 0 0,0 1 0,-1-1 0,1 0 0,0 0 0,0 0 0,-1 0 0,1 0 0,0 0 0,0 0 0,-1 0 0,1 0 0,0 0 0,0 0 0,-1 0 0,1-1 0,0 1 1,-1 0-1,1 0 0,0-1 0,-1 1 0,1 0 0,0-1 0,-1 1 0,1-1 0,-1 1 0,1-1 0,0-1 0,31-24-5047,-14-1-3011,-1-4-3662</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2.297"/>
    </inkml:context>
    <inkml:brush xml:id="br0">
      <inkml:brushProperty name="width" value="0.025" units="cm"/>
      <inkml:brushProperty name="height" value="0.025" units="cm"/>
    </inkml:brush>
  </inkml:definitions>
  <inkml:trace contextRef="#ctx0" brushRef="#br0">13 64 11659,'0'-28'7815,"-5"10"-1889,1 6-1378,1 7-1729,3 15-2819,7 7 0,4 1-448,1 0-3941,2-1-3010,6 1-7206</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2.672"/>
    </inkml:context>
    <inkml:brush xml:id="br0">
      <inkml:brushProperty name="width" value="0.025" units="cm"/>
      <inkml:brushProperty name="height" value="0.025" units="cm"/>
    </inkml:brush>
  </inkml:definitions>
  <inkml:trace contextRef="#ctx0" brushRef="#br0">109 316 21556,'0'0'7266,"-9"3"-5056,1 0-2066,1-1 0,1 2 0,-1-1 0,0 1 0,1 0 0,0 0 0,0 1 0,-11 10 0,14-12-125,1 0 0,-1 0 0,1 0 0,-1 0 0,1 0 0,0 1 1,0-1-1,0 1 0,0-1 0,1 1 0,0 0 0,0 0 0,0 0 0,0-1 0,0 1 0,1 0 0,-1 0 1,1 0-1,0 0 0,1 0 0,-1 0 0,2 5 0,-2-7-19,1-1 0,0 1 0,0 0 0,0-1 0,1 1 0,-1-1 0,0 0 0,0 1 0,1-1 0,-1 0 0,1 0 0,-1 0 0,1 0 0,-1 0 0,1 0 0,0 0 0,-1-1 0,1 1 0,0 0 0,0-1 0,-1 0 0,1 1 0,0-1 0,0 0 0,0 0 0,0 0 0,0 0 0,-1 0 0,1 0 0,0-1 0,0 1 0,3-2 0,2 1 0,1-1 0,-1 0 0,0 0 0,0-1 0,0 1 0,12-8 0,-5 0 0,-1-1 0,1-1 0,-2 0 0,0-1 0,0 0 0,-1-1 0,-1 0 0,0-1 0,-1 0 0,13-31 0,-12 23 0,-2-1 0,-1 1 0,-1-2 0,0 1 0,-2-1 0,-1 1 0,0-27 0,-3 48 0,0-1 0,0 1 0,0-1 0,-1 1 0,1-1 0,-1 1 0,0-1 0,0 1 0,0 0 0,0-1 0,-3-4 0,3 7 0,0 0 0,0 0 0,0 1 0,0-1 0,0 0 0,0 0 0,0 0 0,-1 1 0,1-1 0,0 1 0,0-1 0,-1 1 0,1-1 0,0 1 0,-1 0 0,1-1 0,0 1 0,-1 0 0,1 0 0,-1 0 0,1 0 0,0 0 0,-1 1 0,1-1 0,0 0 0,-1 0 0,1 1 0,0-1 0,-1 1 0,1 0 0,-2 0 0,-3 3 0,-1 0 0,1 0 0,0 0 0,0 1 0,0 0 0,1 1 0,-1-1 0,1 1 0,1 0 0,-1 0 0,1 0 0,0 1 0,0 0 0,-3 8 0,5-12 0,1 0 0,-1 1 0,0-1 0,1 1 0,0-1 0,0 1 0,0 0 0,0 0 0,1-1 0,-1 1 0,1 0 0,0 0 0,0 0 0,0-1 0,1 1 0,0 0 0,-1 0 0,1-1 0,0 1 0,1 0 0,-1-1 0,1 1 0,-1-1 0,1 0 0,0 1 0,0-1 0,1 0 0,-1 0 0,6 5 0,76 41 3,-62-38-3,0 1 0,-1 1 1,-1 1-1,30 26 0,-45-36-1,-1 0 0,0 1 0,0 0 0,0-1 0,-1 2 0,0-1 0,0 0 0,0 1 0,-1-1 0,1 1-1,-1 0 1,-1 0 0,1-1 0,-1 1 0,0 0 0,0 1 0,-1-1 0,0 0 0,0 0 0,0 0 0,-1 0 0,0 0 0,-2 8 0,-6 4-1141,-1-10-5195,1-7-7719</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3.404"/>
    </inkml:context>
    <inkml:brush xml:id="br0">
      <inkml:brushProperty name="width" value="0.025" units="cm"/>
      <inkml:brushProperty name="height" value="0.025" units="cm"/>
    </inkml:brush>
  </inkml:definitions>
  <inkml:trace contextRef="#ctx0" brushRef="#br0">267 34 4004,'0'0'18775,"-10"-3"-16714,3 1-1944,0 0 0,1 0 0,-1 1 0,0 0 0,-1 0 1,1 1-1,0 0 0,0 0 0,0 0 0,0 1 0,0 0 1,0 1-1,0-1 0,0 1 0,1 1 0,-1-1 1,1 1-1,-1 0 0,-11 8 0,8-3-20,1 1 0,0 0 0,1 0 0,0 1 0,0 0 0,1 1 0,0 0 0,1 0 0,0 0 0,1 0 0,0 1 0,1 0 0,0 0 0,1 1 0,0-1 0,1 0 0,-1 24 0,3-35-78,0 0-1,0 0 1,0 0 0,0 1 0,0-1 0,0 0-1,0 0 1,0 0 0,1 0 0,-1 1 0,0-1-1,1 0 1,-1 0 0,1 0 0,-1 0 0,1 0 0,0 0-1,-1 0 1,1 0 0,0 0 0,0 0 0,-1-1-1,1 1 1,0 0 0,0 0 0,0-1 0,2 2-1,-1-2 12,1 1 0,-1-1 0,1 0 0,-1 0 0,0 0-1,1 0 1,-1 0 0,0 0 0,1-1 0,-1 1 0,0-1-1,0 0 1,3 0 0,5-4 70,0 1 0,-1-1-1,0 0 1,0-1 0,11-10-1,0-2 204,-1-2 0,-2 0 0,25-35 0,-35 45-204,-1 0-1,0 0 1,-1 0-1,0 0 1,0-1-1,-2 0 1,1 0-1,-1 0 1,-1 0-1,3-22 1,-5 33-99,0-1 0,-1 1 0,1 0 0,0 0 0,0 0 0,0-1 0,0 1 0,-1 0 0,1 0 0,0 0 0,0 0 0,0-1 0,-1 1 0,1 0 0,0 0 0,0 0 0,0 0 0,-1 0 0,1 0 0,0 0 0,0 0 0,-1 0 0,1 0 0,0 0 0,0-1 0,-1 2 0,1-1 0,0 0 0,0 0 0,-1 0 0,1 0 0,0 0 0,0 0 0,0 0 0,-1 0 0,1 0 0,0 0 0,0 0 0,-1 0 0,1 1 0,0-1 0,0 0 0,0 0 0,0 0 0,-1 0 0,1 1 0,0-1 0,0 0 0,0 0 0,0 0 0,0 1 0,-1-1 0,1 0 0,0 0 0,0 1 0,0-1 0,0 0 0,0 0 0,0 1 0,-7 9 0,1 1 0,0 0 0,1 0 0,0 0 0,1 0 0,0 1 0,1 0 0,-2 12 0,-2 16 0,-1 45 0,7-79 8,1-1 0,0 1 1,0 0-1,0 0 0,1-1 0,0 1 0,2 8 0,-2-13-11,-1 0 0,0 0 0,1 0-1,-1 0 1,1-1 0,-1 1 0,1 0-1,0 0 1,-1 0 0,1-1-1,0 1 1,0 0 0,-1-1 0,1 1-1,0-1 1,0 1 0,0-1 0,0 1-1,1 0 1,0-1-16,0 0 1,0 0-1,0 0 0,0 0 1,0 0-1,0-1 0,0 1 1,0 0-1,0-1 0,0 0 0,-1 1 1,1-1-1,3-2 0,3-1-649,-1-1-1,-1 0 0,1-1 1,-1 0-1,0 0 0,0 0 0,-1 0 1,0-1-1,0 0 0,5-10 0,38-79-10499,-27 44 3977</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3.760"/>
    </inkml:context>
    <inkml:brush xml:id="br0">
      <inkml:brushProperty name="width" value="0.025" units="cm"/>
      <inkml:brushProperty name="height" value="0.025" units="cm"/>
    </inkml:brush>
  </inkml:definitions>
  <inkml:trace contextRef="#ctx0" brushRef="#br0">87 1 14798,'0'0'9246,"-5"14"-7767,2-6-1329,-47 130 2993,43-114-2608,1 0 0,1 1 0,0 0 0,0 34 0,4-58-521,1 1-1,0 0 1,0-1-1,0 1 1,0-1 0,1 1-1,-1 0 1,0-1-1,1 1 1,-1-1-1,1 1 1,-1-1 0,1 1-1,0-1 1,0 0-1,-1 1 1,1-1-1,0 0 1,0 1 0,0-1-1,0 0 1,1 0-1,-1 0 1,0 0-1,3 1 1,-2-1 11,1 0-1,0-1 0,0 1 1,-1-1-1,1 1 1,0-1-1,0 0 1,-1-1-1,1 1 1,0 0-1,0-1 1,-1 1-1,5-2 0,9-4-111,-1 0-1,0-1 0,24-15 0,-38 21 64,2-1-47,0 0 0,0 0 0,1 0 0,-1 1 0,1-1 0,0 1-1,-1 0 1,1 0 0,0 0 0,0 0 0,0 1 0,-1 0 0,1-1-1,0 1 1,7 1 0,-9 0 84,0 0 0,0 0 0,0 0 0,0 0 0,0 1 0,-1-1 0,1 0 0,0 1 0,-1-1 0,1 1 0,-1-1 0,1 1 0,-1 0 0,0 0 0,0 0 0,0 0 0,0 0 0,0 0 0,0 0 0,0 0 0,-1 0 0,1 0 0,-1 0 0,1 1 0,-1-1 0,0 0 0,0 4 0,1 0 51,-1 1 0,0-1 1,0 0-1,0 0 0,-1 0 0,0 0 0,0 0 0,-1 0 0,0 0 0,0 0 0,0 0 0,-1-1 0,1 1 0,-6 7 0,5-9-27,0-1-1,-1 1 1,1-1 0,0 0-1,-1 0 1,0-1 0,0 1-1,0-1 1,0 0-1,0 0 1,0 0 0,-1 0-1,1-1 1,0 1-1,-1-1 1,1-1 0,-1 1-1,0 0 1,1-1-1,-6 0 1,8 0-167,0-1 1,-1 1-1,1-1 0,0 1 1,0-1-1,0 0 1,0 0-1,0 0 0,-1 0 1,2 0-1,-1 0 0,0 0 1,0-1-1,0 1 1,0-1-1,1 0 0,-1 1 1,1-1-1,-1 0 0,1 0 1,0 0-1,0 0 0,0 0 1,0 0-1,0 0 1,0 0-1,0 0 0,1 0 1,-1-1-1,1 1 0,0 0 1,0-1-1,-1 1 1,1 0-1,1 0 0,-1-1 1,1-1-1,-1-1-250,0 1 0,0 0 0,1 0 1,-1-1-1,1 1 0,0 0 0,0 0 0,1 0 0,-1 0 0,1 0 1,0 0-1,0 1 0,0-1 0,1 1 0,-1-1 0,1 1 1,0 0-1,0 0 0,0 0 0,5-4 0,18-3-7190,6 1-4340</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4.307"/>
    </inkml:context>
    <inkml:brush xml:id="br0">
      <inkml:brushProperty name="width" value="0.025" units="cm"/>
      <inkml:brushProperty name="height" value="0.025" units="cm"/>
    </inkml:brush>
  </inkml:definitions>
  <inkml:trace contextRef="#ctx0" brushRef="#br0">148 49 15695,'0'0'11168,"-10"0"-10127,7-1-1013,-1 1 0,0 0 0,1-1 1,-1 2-1,0-1 0,0 0 0,1 1 0,-1 0 1,1 0-1,-1 0 0,1 0 0,-1 0 1,1 1-1,-1 0 0,1 0 0,0 0 0,0 0 1,0 0-1,0 0 0,0 1 0,1-1 1,-1 1-1,1 0 0,0 0 0,-1 0 0,1 0 1,-2 6-1,-2-1 184,0 1 1,1-1-1,0 1 0,1 0 1,0 0-1,0 1 1,1-1-1,0 1 0,1 0 1,0 0-1,0 0 1,1 0-1,0 12 0,2-19-203,0-1 0,0 1 0,0 0 0,1-1-1,-1 1 1,1-1 0,-1 1 0,1-1 0,0 0 0,0 0-1,0 1 1,0-2 0,0 1 0,1 0 0,-1 0 0,1-1-1,-1 1 1,3 1 0,58 25-284,-41-19-45,-22-9 317,17 8-279,-1 0-1,30 20 0,-43-26 260,0 0-1,0 0 0,0 1 1,-1-1-1,1 1 0,-1-1 1,1 1-1,-1 0 0,0 0 1,0 0-1,0 0 0,0 0 0,-1 1 1,1-1-1,-1 0 0,0 1 1,0-1-1,0 1 0,0 0 1,-1-1-1,1 8 0,-2-8 33,0-1-1,0 1 1,-1 0 0,1-1-1,-1 1 1,1 0-1,-1-1 1,0 0-1,0 1 1,0-1 0,0 0-1,0 0 1,-1 0-1,1-1 1,-1 1-1,1 0 1,-1-1-1,1 1 1,-1-1 0,0 0-1,0 0 1,0 0-1,0-1 1,0 1-1,0-1 1,1 1 0,-7-1-1,3 1 123,0 0 0,0-1 0,0 0-1,0 0 1,0 0 0,0-1 0,0 0 0,0 0-1,1 0 1,-1-1 0,0 1 0,1-2 0,-8-3 0,10 4-103,1 0 1,-1 0 0,1 0-1,0 0 1,-1-1-1,1 0 1,0 1 0,1-1-1,-1 0 1,1 0 0,-1 0-1,1 0 1,0 0 0,0 0-1,0 0 1,0 0 0,0 0-1,1-1 1,0 1 0,-1 0-1,1 0 1,1-1 0,-1 1-1,0 0 1,1 0 0,1-6-1,0 2-34,1-1 0,0 1-1,0 0 1,1 0 0,0 0 0,0 1-1,1-1 1,0 1 0,0 0-1,6-6 1,18-13 4,49-33 0,-57 46-1,-2-2 0,0 0-1,0-2 1,-1 0 0,-1 0 0,29-39 0,-44 52 7,0 0 1,-1 0 0,1 0 0,-1 0 0,0 0 0,0 0 0,0 0-1,0 0 1,0 0 0,-1-1 0,1 1 0,-1 0 0,0-1 0,0 1 0,0 0-1,-2-7 1,2 9-3,-1 0 0,0-1 0,1 1-1,-1 0 1,0 0 0,0-1 0,0 1-1,0 0 1,0 0 0,0 0 0,0 0-1,0 0 1,-1 0 0,1 1 0,0-1-1,-1 0 1,1 1 0,0-1 0,-1 1-1,1-1 1,0 1 0,-1-1 0,1 1-1,-1 0 1,1 0 0,-1 0 0,1 0-1,-1 0 1,1 0 0,-1 0 0,1 1-1,-1-1 1,1 0 0,0 1 0,-1-1-1,1 1 1,-3 1 0,0 0-2,0 0 0,0 0 0,0 1 0,0 0 0,0 0 0,1 0 0,-1 0 0,1 0 0,0 1 0,0 0 0,0-1 0,1 1 0,-1 0 0,1 0 0,0 1 0,-2 5 0,-2 5 0,1-1 0,0 1 0,-5 27 0,9-37 0,0 1 0,0-1 0,1 1 0,0 0 0,0-1 0,0 1 0,0 0 0,1-1 0,0 1 0,0-1 0,3 9 0,-2-12 0,0 1 0,-1-1 0,1 1 0,0-1 0,0 0 0,1 0 0,-1 0 0,0 0 0,1 0 0,-1-1 0,1 1 0,-1-1 0,1 0 0,0 1 0,0-1 0,-1 0 0,1-1 0,0 1 0,0 0 0,0-1 0,0 0 0,0 1 0,5-2 0,2 2-401,0-1 1,0-1-1,-1 0 1,1 0-1,16-5 0,-16 3-397,-1-1-1,0 0 0,1 0 1,-2-1-1,1 0 0,-1-1 1,1 0-1,-1 0 0,-1-1 1,0 0-1,1 0 0,-2-1 1,1 0-1,-1 0 0,5-10 1,11-21-6986</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4.664"/>
    </inkml:context>
    <inkml:brush xml:id="br0">
      <inkml:brushProperty name="width" value="0.025" units="cm"/>
      <inkml:brushProperty name="height" value="0.025" units="cm"/>
    </inkml:brush>
  </inkml:definitions>
  <inkml:trace contextRef="#ctx0" brushRef="#br0">92 1 16912,'0'0'7442,"-8"8"-4949,-3 9-2070,0 0-1,2 1 1,0 0 0,1 1 0,0 0 0,2 0 0,0 0 0,1 1 0,1 0-1,1 0 1,1 0 0,0 0 0,3 30 0,-1-48-422,0-1 0,0 1 0,0 0-1,1-1 1,-1 1 0,0 0 0,1 0 0,0-1 0,-1 1 0,1-1-1,0 1 1,0-1 0,0 1 0,0-1 0,0 1 0,0-1 0,0 0 0,0 0-1,0 1 1,1-1 0,-1 0 0,1 0 0,1 1 0,0-1 1,0 0-1,0 0 1,0-1 0,0 1 0,0-1-1,0 0 1,0 0 0,0 0 0,0 0 0,0 0-1,0-1 1,4 0 0,9-4-47,-1 0-1,1-1 1,26-14 0,-38 18 6,4-3-299,1 1 0,-1 1 0,1-1 0,0 1 0,15-2 1,-23 4 355,1 1 0,-1 0 0,1 0 0,0-1 0,-1 1 0,1 1 0,-1-1 0,1 0 0,-1 0 0,1 0 0,0 1 0,-1-1 0,1 1 0,-1-1 1,0 1-1,1 0 0,-1 0 0,1-1 0,-1 1 0,0 0 0,0 0 0,0 0 0,1 1 0,-1-1 0,0 0 0,0 0 0,0 0 0,-1 1 0,1-1 1,0 0-1,0 1 0,-1-1 0,1 1 0,-1-1 0,1 1 0,-1-1 0,0 1 0,1 0 0,-1-1 0,0 3 0,0 6 57,1-1 0,-1 1 0,-1 0 0,0-1 0,0 1 0,-1-1 0,0 0 0,-1 1 0,0-1 0,0 0 0,-6 10 0,7-16-56,0 1-1,0-1 1,0 1 0,0-1 0,-1 0-1,1 0 1,-1 0 0,0 0 0,0 0 0,0 0-1,0-1 1,-1 0 0,1 1 0,-1-1-1,1-1 1,-1 1 0,0 0 0,0-1-1,0 0 1,0 0 0,1 0 0,-2 0 0,1-1-1,0 1 1,0-1 0,0 0 0,0 0-1,0-1 1,-4 0 0,6 0-173,0 0-1,-1 0 1,1 0 0,1 0-1,-1 0 1,0-1 0,0 1-1,0 0 1,1-1-1,-1 0 1,0 1 0,1-1-1,0 0 1,-1 0 0,1 0-1,0 0 1,0 0 0,0 0-1,0 0 1,0 0 0,1 0-1,-1 0 1,1-1 0,-1 1-1,1-2 1,-2-4-1141,1 0 0,1 0 1,0 0-1,0 0 0,2-15 0,2 8-6974</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5.368"/>
    </inkml:context>
    <inkml:brush xml:id="br0">
      <inkml:brushProperty name="width" value="0.025" units="cm"/>
      <inkml:brushProperty name="height" value="0.025" units="cm"/>
    </inkml:brush>
  </inkml:definitions>
  <inkml:trace contextRef="#ctx0" brushRef="#br0">129 105 19859,'0'0'11162,"-11"-4"-10457,9 3-679,-1-1-16,1 1-1,-1 0 1,1 0 0,-1 0 0,1 0-1,-1 0 1,0 0 0,1 1-1,-1-1 1,0 1 0,1 0-1,-1 0 1,0 0 0,0 0-1,1 0 1,-1 0 0,0 1-1,0-1 1,1 1 0,-1 0-1,1 0 1,-1 0 0,0 0 0,1 1-1,0-1 1,-1 1 0,1-1-1,0 1 1,0 0 0,0-1-1,0 1 1,0 1 0,0-1-1,1 0 1,-1 0 0,-1 4-1,-1 0 31,1 0 0,0 1-1,0-1 1,0 1-1,1 0 1,0 0 0,1 0-1,-2 9 1,3-14-33,0-1 0,-1 1 1,1-1-1,0 1 0,0 0 1,1-1-1,-1 1 0,0-1 1,0 1-1,1 0 0,-1-1 1,1 1-1,0-1 0,-1 1 1,1-1-1,0 0 0,0 1 1,0-1-1,0 0 0,0 1 1,0-1-1,0 0 0,0 0 0,0 0 1,1 0-1,-1 0 0,0 0 1,1 0-1,-1-1 0,1 1 1,-1 0-1,1-1 0,-1 1 1,1-1-1,-1 0 0,1 1 1,0-1-1,-1 0 0,1 0 1,2 0-1,5-1-7,0 1 0,0-2 0,0 1 0,0-1 0,-1 0 0,1-1 0,-1 0 0,1-1 0,-1 0 0,0 0 0,0 0 0,0-1 0,-1 0 0,0-1 0,0 0 0,0 0 0,-1 0 0,7-9 0,2-3 0,0-1 0,-1-1 0,-2 0 0,0-1 0,16-39 0,-37 86 0,2 0 0,0 1 0,2 0 0,0 0 0,0 29 0,5-54 0,0-1 0,0 0 0,0 0 0,0 1 0,0-1 0,0 0 0,0 0 0,1 1 0,-1-1 0,0 0 0,1 0 0,-1 1 0,1-1 0,-1 0 0,1 0 0,-1 0 0,1 0 0,0 0 0,0 0 0,-1 0 0,1 0 0,0 0 0,0 0 0,0 0 0,0-1 0,2 2 0,0-1 0,-1-1 0,0 1 0,0-1 0,0 0 0,0 0 0,0 0 0,1 0 0,-1-1 0,0 1 0,0 0 0,0-1 0,0 0 0,0 1 0,3-2 0,4-3 0,0 1 0,0-1 0,-1-1 0,0 1 0,15-14 0,-8 3 0,0 0 0,-2 0 0,0-1 0,-1-1 0,0 0 0,-1-1 0,12-31 0,-32 75 0,2-6 0,0 0 0,2 1 0,0-1 0,1 1 0,-2 29 0,6-49 0,0 1 0,0 0 0,0-1 0,0 1 0,0 0 0,0-1 0,0 1 0,0 0 0,0-1 0,0 1 0,0 0 0,1-1 0,-1 1 0,0 0 0,0-1 0,1 1 0,-1-1 0,0 1 0,1 0 0,-1-1 0,1 1 0,-1-1 0,1 1 0,-1-1 0,1 0 0,-1 1 0,1-1 0,-1 1 0,1-1 0,0 0 0,-1 0 0,1 1 0,-1-1 0,1 0 0,0 0 0,1 1 0,1-2 0,-1 1 0,1 0 0,0-1 0,0 1 0,0-1 0,-1 0 0,1 0 0,0 0 0,3-3 0,50-34 0,-43 27 0,-2 0 0,1 0 0,-1-1 0,-1 0 0,0-1 0,12-22 0,-31 53 0,3-7 0,1 0 0,0 0 0,1 1 0,0-1 0,0 1 0,1 0 0,1 0 0,-2 20 0,4-31-14,0 0-1,0 0 1,0-1-1,0 1 1,0 0-1,0-1 1,0 1-1,1 0 1,-1 0 0,0-1-1,0 1 1,1 0-1,-1-1 1,0 1-1,1-1 1,-1 1 0,1 0-1,-1-1 1,1 1-1,-1-1 1,1 1-1,-1-1 1,1 1-1,-1-1 1,1 0 0,-1 1-1,1-1 1,1 1-1,23-2-1042,-18-1 652,-1 0-1,0 0 1,0-1 0,0 0-1,0 0 1,7-5 0,-4 0-1782,0 0 0,-1-1 0,0 0 1,-1 0-1,0-1 0,0 0 0,8-18 1,1-5-4738</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5.723"/>
    </inkml:context>
    <inkml:brush xml:id="br0">
      <inkml:brushProperty name="width" value="0.025" units="cm"/>
      <inkml:brushProperty name="height" value="0.025" units="cm"/>
    </inkml:brush>
  </inkml:definitions>
  <inkml:trace contextRef="#ctx0" brushRef="#br0">156 0 14990,'0'0'12657,"-2"9"-11957,-29 103 207,14-57-29,2 0 0,2 2 1,-9 114-1,21-144-869,0-16-23,1-1-1,0 1 0,0 0 1,3 15-1,-3-26-21,0 0 0,1-1 0,-1 1 0,0 0 0,0 0 0,0 0 0,0-1 0,1 1 0,-1 0 0,0 0 0,0 0 0,1-1 0,-1 1 0,0 0 0,0 0 0,1 0 0,-1 0 0,0 0 0,0 0 0,1 0 0,-1 0 0,0 0 0,1 0 0,-1 0 0,0 0 0,0 0 0,1 0 0,-1 0 0,0 0 0,1 0 0,-1 0 0,0 0 0,0 0 0,1 0 1,-1 0-1,0 0 0,0 0 0,1 1 0,-1-1 0,0 0 0,0 0 0,1 0 0,-1 1 0,0-1 0,0 0 0,0 0 0,0 0 0,1 1 0,-1-1 0,0 0 0,0 0 0,0 1 0,0-1 0,0 0 0,0 1 0,0-1 0,1 0 0,-1 1 0,7-25-3142,-7-50-3273,-13 7 3345,-12 3 4733,-13 1 6116,38 62-7714,0 1-1,0 0 1,0 0-1,0 0 0,0 0 1,0-1-1,0 1 1,0 0-1,0 0 1,0 0-1,0 0 1,0-1-1,0 1 1,0 0-1,0 0 1,0 0-1,0 0 1,0-1-1,0 1 1,0 0-1,0 0 1,0 0-1,0 0 0,0-1 1,0 1-1,0 0 1,0 0-1,0 0 1,1 0-1,-1 0 1,0-1-1,0 1 1,0 0-1,0 0 1,0 0-1,0 0 1,1 0-1,-1 0 1,0 0-1,0 0 1,0-1-1,0 1 1,1 0-1,-1 0 0,0 0 1,0 0-1,16-3 1538,27 3 859,-34 0-2202,57 1-295,-16 1-1699,51-6 0,-58-4-5922</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6.950"/>
    </inkml:context>
    <inkml:brush xml:id="br0">
      <inkml:brushProperty name="width" value="0.025" units="cm"/>
      <inkml:brushProperty name="height" value="0.025" units="cm"/>
    </inkml:brush>
  </inkml:definitions>
  <inkml:trace contextRef="#ctx0" brushRef="#br0">1 81 17969,'0'0'10415,"9"-4"-9470,7-4-823,0 1-1,1 1 0,-1 0 1,1 1-1,1 1 1,-1 1-1,30-2 1,-46 5-122,1 1 0,-1-1 1,0 1-1,0-1 0,0 1 0,0 0 1,0-1-1,0 1 0,0 0 1,0 0-1,0 0 0,0-1 1,-1 1-1,1 0 0,0 0 1,0 0-1,-1 1 0,1-1 0,-1 0 1,1 0-1,-1 0 0,1 0 1,-1 0-1,0 1 0,1-1 1,-1 0-1,0 0 0,0 1 1,0-1-1,0 0 0,0 0 0,0 1 1,-1-1-1,0 2 0,-8 51 43,0-25-8,6-20-25,0 1 0,0-1 1,0 0-1,1 1 1,1-1-1,0 1 1,0 0-1,1-1 0,1 11 1,-1-18 18,1-1 0,0 1 1,0-1-1,0 0 0,0 1 0,0-1 1,0 0-1,1 0 0,-1 0 0,0 0 1,1 0-1,-1 0 0,0 0 0,1 0 1,-1 0-1,1-1 0,0 1 0,-1 0 1,1-1-1,-1 0 0,1 1 0,0-1 1,0 0-1,-1 0 0,1 0 0,0 0 1,-1 0-1,1 0 0,0 0 1,-1-1-1,1 1 0,2-1 0,5-1 117,1 0-1,0 0 0,0-1 1,11-5-1,-4 0-84,0-2 0,-1 0 1,0 0-1,-1-1 0,20-20 0,-28 25-46,-1 0 1,1-1-1,-1 0 1,-1 0-1,1-1 0,-1 1 1,-1-1-1,1 0 0,-1-1 1,-1 1-1,1-1 0,-2 0 1,4-11-1,-8 13-15,-5 13 0,-4 15 0,7-9 0,1 1 0,0 0 0,1 0 0,0 0 0,1 0 0,1 1 0,0-1 0,0 0 0,5 21 0,-5-33 0,0 1 0,1 0 0,-1-1 0,1 1 0,-1-1 0,1 1 0,0-1 0,0 1 0,0-1 0,-1 0 0,1 1 0,0-1 0,1 0 0,-1 0 0,0 1 0,0-1 0,0 0 0,1 0 0,-1 0 0,1-1 0,-1 1 0,1 0 0,-1 0 0,1-1 0,-1 1 0,1-1 0,-1 0 0,1 1 0,0-1 0,-1 0 0,1 0 0,-1 0 0,1 0 0,0 0 0,-1 0 0,1 0 0,0-1 0,-1 1 0,1 0 0,-1-1 0,1 0 0,-1 1 0,1-1 0,-1 0 0,1 0 0,-1 0 0,2-1 0,4-2 0,0-1 0,-1 0 0,1 0 0,-1-1 0,0 0 0,-1 0 0,0 0 0,6-8 0,-5 3 0,-1 0 0,1 0 0,-2 0 0,1 0 0,-2-1 0,0 0 0,0 1 0,-1-1 0,0 0 0,-1 0 0,0-1 0,-1 1 0,-3-22 0,3 34 0,0-1 0,0 1 0,0-1 0,0 1 0,0-1 0,0 1 0,-1-1 0,1 1 0,0-1 0,0 1 0,0-1 0,-1 1 0,1-1 0,0 1 0,0-1 0,-1 1 0,1-1 0,0 1 0,-1 0 0,1-1 0,-1 1 0,1 0 0,-1-1 0,1 1 0,-1 0 0,1-1 0,0 1 0,-1 0 0,0 0 0,1 0 0,-1-1 0,1 1 0,-1 0 0,1 0 0,-1 0 0,1 0 0,-2 0 0,1 0 0,1 1 0,-1-1 0,0 1 0,0-1 0,1 1 0,-1-1 0,0 1 0,1-1 0,-1 1 0,1 0 0,-1-1 0,1 1 0,-1 0 0,1 0 0,-1-1 0,1 1 0,0 0 0,-1 0 0,1-1 0,0 1 0,0 0 0,0 0 0,-1 0 0,1 0 0,0 1 0,0 3 0,-1 1 0,1 0 0,0 0 0,1-1 0,-1 1 0,1 0 0,0 0 0,0-1 0,1 1 0,0-1 0,0 1 0,0-1 0,1 0 0,-1 0 0,1 0 0,1 0 0,-1 0 0,1-1 0,-1 1 0,1-1 0,0 0 0,1 0 0,-1-1 0,1 1 0,0-1 0,0 0 0,0 0 0,0-1 0,0 1 0,1-1 0,-1 0 0,1-1 0,8 3 0,-2-2 0,0 0 0,0-1 0,0 0 0,1-1 0,-1 0 0,0-1 0,0 0 0,0-1 0,0 0 0,22-8 0,-30 9 0,1-1 0,0 0 0,-1 0 0,1 0 0,-1-1 0,1 1 0,-1-1 0,0 0 0,0 0 0,0-1 0,-1 1 0,1-1 0,-1 0 0,0 0 0,0 0 0,0 0 0,-1 0 0,1-1 0,-1 1 0,0-1 0,0 0 0,-1 0 0,0 1 0,1-1 0,-1 0 0,-1 0 0,1 0 0,-1-6 0,0 10 0,0 0 0,0 0 0,0-1 0,-1 1 0,1 0 0,0 0 0,-1 0 0,1 0 0,0 0 0,-1 1 0,1-1 0,-1 0 0,0 0 0,1 0 0,-1 0 0,0 0 0,1 1 0,-1-1 0,0 0 0,0 1 0,0-1 0,1 0 0,-1 1 0,0-1 0,0 1 0,0-1 0,0 1 0,0 0 0,0-1 0,0 1 0,0 0 0,0 0 0,0 0 0,-1 0 0,1 0 0,0 0 0,0 0 0,0 0 0,-1 0 0,-1 1 0,0-1 0,0 1 0,0-1 0,0 1 0,0 0 0,0 0 0,0 0 0,0 0 0,0 1 0,1-1 0,-1 1 0,1 0 0,-3 2 0,-3 3 0,1 1 0,0 0 0,1 0 0,-1 1 0,2-1 0,-1 2 0,1-1 0,1 0 0,0 1 0,0 0 0,1 0 0,0 0 0,-3 19 0,7-28 0,-1 0 0,0 0 0,1 0 0,-1 0 0,1 0 0,-1 0 0,1 0 0,0 0 0,-1 0 0,1 0 0,0-1 0,0 1 0,-1 0 0,1 0 0,0-1 0,0 1 0,0 0 0,0-1 0,0 1 0,0-1 0,0 0 0,0 1 0,0-1 0,0 0 0,0 1 0,0-1 0,1 0 0,-1 0 0,0 0 0,0 0 0,0 0 0,2 0 0,48-2 0,-43 1 0,29-2 0,-19 1 0,-1 0 0,1 2 0,0 0 0,18 3 0,-31-2 0,0 0 0,1 0 0,-1 1 0,0 0 0,0 0 0,0 0 0,0 0 0,0 1 0,0 0 0,-1 0 0,1 1 0,-1-1 0,0 1 0,0 0 0,0 0 0,-1 0 0,5 6 0,-7-8 0,0 0 0,0 0 0,1 0 0,-1-1 0,0 1 0,1 0 0,0-1 0,-1 1 0,1 0 0,0-1 0,0 0 0,0 0 0,0 1 0,0-1 0,0 0 0,0-1 0,0 1 0,1 0 0,2 0 0,-3-1 0,-1-1 0,1 1 0,-1-1 0,1 0 0,-1 0 0,1 0 0,-1 1 0,1-1 0,-1-1 0,0 1 0,1 0 0,-1 0 0,0 0 0,0-1 0,0 1 0,0 0 0,0-1 0,0 1 0,0-1 0,-1 1 0,1-1 0,-1 0 0,1 1 0,-1-1 0,1 0 0,-1 1 0,0-4 0,5-19 0,-2 0 0,0 0 0,-2-1 0,-2-32 0,0 11 0,1 46-172,0-1 0,1 1 1,-1-1-1,0 1 0,1-1 0,-1 1 1,0 0-1,1-1 0,-1 1 0,1-1 1,-1 1-1,0 0 0,1 0 0,-1-1 1,1 1-1,-1 0 0,1 0 0,-1-1 1,1 1-1,-1 0 0,1 0 0,-1 0 1,1 0-1,-1 0 0,1 0 0,0 0 1,-1 0-1,1 0 0,-1 0 0,1 0 1,-1 0-1,1 0 0,-1 1 0,1-1 1,-1 0-1,2 1 0,21 5-11543,-23-6 11576,25 9-12978</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7.340"/>
    </inkml:context>
    <inkml:brush xml:id="br0">
      <inkml:brushProperty name="width" value="0.025" units="cm"/>
      <inkml:brushProperty name="height" value="0.025" units="cm"/>
    </inkml:brush>
  </inkml:definitions>
  <inkml:trace contextRef="#ctx0" brushRef="#br0">157 250 14606,'0'0'4228,"2"-9"-331,6-28-1062,-8 36-2749,0 0 1,1 0-1,-1 0 1,0 0 0,0 0-1,0 1 1,0-1 0,0 0-1,0 0 1,-1 0-1,1 0 1,0 0 0,0 0-1,-1 1 1,1-1 0,0 0-1,-1 0 1,1 0 0,-1 1-1,1-1 1,-1 0-1,1 0 1,-1 1 0,1-1-1,-1 1 1,0-1 0,-1-1-1,0 2-12,0-1-1,1 0 0,-1 1 0,0 0 1,0-1-1,0 1 0,0 0 0,0 0 1,0 0-1,0 0 0,0 0 0,-2 1 1,-2 0 24,1 0 1,-1 0 0,1 1 0,0 0 0,-1 0 0,1 0 0,-8 6 0,6-3 27,0 1 1,1 0-1,0 1 1,0-1 0,0 1-1,1 0 1,0 1-1,0-1 1,1 1-1,0 0 1,1 0-1,-1 0 1,1 1 0,1-1-1,0 1 1,-2 15-1,4-23-122,0 0 0,0 0-1,0 0 1,0 0 0,0 0 0,0 0-1,0 0 1,1 0 0,-1 0 0,0 0-1,1 0 1,-1 0 0,1 0-1,-1 0 1,1 0 0,-1 0 0,1-1-1,0 1 1,-1 0 0,1 0 0,0-1-1,0 1 1,-1 0 0,1-1 0,0 1-1,1 0 1,0 0 3,0-1 0,1 1-1,-1-1 1,0 1 0,0-1 0,1 0 0,-1 0-1,0 0 1,1 0 0,-1 0 0,4-1 0,1-1 7,0 0 1,0 0-1,0-1 1,-1 0-1,1 0 1,-1 0 0,8-5-1,4-8 29,-1 0 1,0-1-1,-1-1 0,-1-1 1,-1 0-1,18-31 0,-2-4 97,30-75-1,-80 174-139,-43 115 0,54-133 0,1-1 0,2 1 0,0 1 0,-1 32 0,6-59-45,1 0 0,0 1 0,0-1 0,-1 0 0,1 0 0,0 1 0,0-1 0,0 0 0,1 0 0,-1 1 0,0-1 0,0 0 0,1 0 0,-1 0 0,0 0 0,1 1 1,0-1-1,-1 0 0,1 0 0,-1 0 0,1 0 0,0 0 0,0 0 0,0 0 0,-1-1 0,1 1 0,0 0 0,0 0 0,0-1 0,0 1 0,1 0 0,-1-1 0,0 1 0,0-1 0,0 1 0,0-1 0,0 0 0,1 1 0,-1-1 0,0 0 0,0 0 0,1 0 0,-1 0 0,0 0 0,2-1 0,2 1-470,0-2-1,-1 1 0,1 0 1,0-1-1,-1 0 1,1 0-1,-1-1 0,0 1 1,0-1-1,6-4 0,23-23-7950</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07.923"/>
    </inkml:context>
    <inkml:brush xml:id="br0">
      <inkml:brushProperty name="width" value="0.025" units="cm"/>
      <inkml:brushProperty name="height" value="0.025" units="cm"/>
    </inkml:brush>
  </inkml:definitions>
  <inkml:trace contextRef="#ctx0" brushRef="#br0">14 45 11211,'0'0'18908,"-3"9"-16885,1 0-1790,0-3-176,0 0 1,1 0-1,0 0 1,0 1-1,0-1 0,1 9 1,0-13-58,0-1-1,0 1 1,1-1 0,-1 1-1,0 0 1,1-1 0,0 1 0,-1-1-1,1 0 1,0 1 0,0-1-1,0 0 1,0 1 0,0-1 0,0 0-1,0 0 1,0 0 0,0 0-1,0 0 1,1 0 0,-1 0-1,1 0 1,-1 0 0,0 0 0,1-1-1,-1 1 1,1-1 0,-1 1-1,1-1 1,0 0 0,-1 0 0,1 1-1,2-1 1,2 0 0,0 0 0,-1 0 0,1 0 0,0-1 0,0 0 0,0 0 0,-1 0 0,1-1 0,-1 0 0,1 0 0,-1 0 0,0-1 0,1 0 0,-1 0 0,-1 0 0,8-6 0,-9 7 0,0-1 0,-1 0 0,1 0 0,0 0 0,-1-1 0,0 1 0,1-1 0,-1 1 0,-1-1 0,1 0 0,-1 0 0,1 1 0,-1-1 0,0 0 0,0 0 0,-1-1 0,1 1 0,-1 0 0,0 0 0,0 0 0,0 0 0,-1 0 0,1 0 0,-3-7 0,3 10 0,-1 0 0,1 0 0,0 0 0,-1 0 0,0 0 0,1 0 0,-1 1 0,1-1 0,-1 0 0,0 0 0,0 0 0,1 1 0,-1-1 0,0 0 0,0 1 0,0-1 0,0 0 0,0 1 0,0-1 0,0 1 0,0 0 0,0-1 0,0 1 0,0 0 0,0 0 0,0 0 0,0-1 0,0 1 0,0 0 0,0 0 0,0 1 0,0-1 0,-1 0 0,1 0 0,0 0 0,0 1 0,0-1 0,0 0 0,0 1 0,0-1 0,0 1 0,1 0 0,-1-1 0,0 1 0,-1 0 0,-3 2 0,-1 1 0,1-1 0,0 1 0,1-1 0,-1 1 0,-6 8 0,5-4 0,0 0 0,1 0 0,-1 1 0,2 0 0,0-1 0,0 2 0,0-1 0,1 0 0,0 1 0,1-1 0,0 1 0,1 0 0,0-1 0,0 14 0,1-22 0,1 1 0,-1-1 0,0 1 0,0-1 0,1 1 0,-1-1 0,1 1 0,0-1 0,-1 0 0,1 1 0,0-1 0,0 0 0,0 0 0,0 1 0,0-1 0,0 0 0,0 0 0,0 0 0,0 0 0,0 0 0,1 0 0,-1-1 0,3 2 0,0 0 0,0-1 0,0 0 0,0 0 0,0 0 0,0-1 0,0 1 0,1-1 0,6 0 0,1-2 0,0 1 0,-1-1 0,1-1 0,-1 0 0,19-8 0,25-20 0,-40 22 0,0 0 0,1 1 0,31-12 0,-47 20 0,0 0 0,1 0 0,-1 0 0,0 0 0,0 0 0,0 0 0,1 0 0,-1 0 0,0 0 0,0 0 0,1 0 0,-1 0 0,0 0 0,0 0 0,0 0 0,1 0 0,-1 0 0,0 0 0,0 0 0,0 1 0,1-1 0,-1 0 0,0 0 0,0 0 0,0 0 0,0 0 0,1 0 0,-1 1 0,0-1 0,0 0 0,0 0 0,0 0 0,0 1 0,0-1 0,1 0 0,-1 0 0,0 0 0,0 1 0,0-1 0,0 0 0,0 0 0,0 0 0,0 1 0,-1 15 0,-8 13 0,3-14 0,3-7 0,-1-1 0,1 1 0,1 0 0,-1 0 0,1 0 0,1 0 0,0 0 0,0 0 0,0 1 0,1-1 0,1 10 0,0-17 0,0 0 0,0 0 0,-1 0 0,1 0 0,0 0 0,0-1 0,0 1 0,1 0 0,-1 0 0,0-1 0,0 1 0,0-1 0,0 1 0,1-1 0,-1 0 0,0 0 0,0 1 0,1-1 0,-1 0 0,0 0 0,0 0 0,1 0 0,-1 0 0,0 0 0,1-1 0,-1 1 0,0 0 0,0-1 0,2 0 0,39-12 0,-12-4 0,38-29 0,-46 30 0,2 0 0,45-22 0,-69 37 0,1 1 0,-1 0 0,0 0 0,1-1 0,-1 1 0,0 0 0,1 0 0,-1 0 0,1 0 0,-1-1 0,1 1 0,-1 0 0,0 0 0,1 0 0,-1 0 0,1 0 0,-1 0 0,1 0 0,-1 0 0,0 0 0,1 0 0,-1 1 0,1-1 0,-1 0 0,0 0 0,1 0 0,-1 0 0,1 1 0,-1-1 0,0 0 0,1 0 0,-1 1 0,0-1 0,1 0 0,-1 1 0,0-1 0,0 0 0,1 1 0,-1-1 0,0 0 0,1 1 0,-2 23 0,-15 24 0,13-42 8,0 0-72,-1 1 0,2 0 1,-1 0-1,1 0 0,0 0 1,0 1-1,0 10 0,2-15-3924</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3.974"/>
    </inkml:context>
    <inkml:brush xml:id="br0">
      <inkml:brushProperty name="width" value="0.025" units="cm"/>
      <inkml:brushProperty name="height" value="0.025" units="cm"/>
    </inkml:brush>
  </inkml:definitions>
  <inkml:trace contextRef="#ctx0" brushRef="#br0">19 190 13549,'0'0'3267,"-5"-9"-2301,4 6-909,-1 0 1,0 0-1,1 0 0,-1 0 1,1-1-1,0 1 0,0 0 1,0-1-1,0 1 0,1-1 0,0 1 1,-1-1-1,1 0 0,0 1 1,1-1-1,-1 1 0,1-1 1,-1 1-1,1-1 0,0 1 0,1 0 1,-1-1-1,0 1 0,1 0 1,0 0-1,0 0 0,0 0 1,0 0-1,3-3 0,1-1 3,1 0 0,-1 0 0,2 0 0,-1 1 0,1 0 0,0 0 0,0 1 0,1 0 0,-1 1 0,1-1 0,12-2 0,-17 5-28,0 1 0,1 0 0,-1 0 0,1 0 0,-1 1 0,1 0 0,-1 0 0,1 0 0,-1 0 0,1 1 0,-1 0 0,1-1 1,-1 2-1,0-1 0,1 0 0,-1 1 0,0 0 0,0 0 0,0 0 0,0 1 0,-1-1 0,1 1 0,0 0 0,-1 0 0,0 0 1,3 4-1,23 28 376,-19-21 40,1 0 0,0-1 0,1 0 0,1-1 0,20 15-1,-29-24-293,0 0-1,1-1 1,0 0-1,-1 0 1,1 0-1,0 0 1,0-1-1,0 0 1,0 0-1,0 0 1,1-1-1,-1 1 1,0-1-1,0-1 1,0 1-1,0-1 1,1 1-1,-1-2 1,0 1-1,0 0 1,-1-1-1,1 0 1,6-4-1,-3 2 73,-1-1-1,0 0 0,0-1 0,11-11 0,-13 12-97,0 0-1,0 0 1,1 1-1,-1 0 1,1 0 0,0 0-1,0 1 1,7-4 0,-12 8-104,1-1 0,-1 0 0,0 1 1,0-1-1,1 1 0,-1-1 1,0 1-1,1-1 0,-1 1 1,0 0-1,0 0 0,0 0 1,0 0-1,0-1 0,0 1 1,0 1-1,0-1 0,0 0 1,-1 0-1,1 0 0,0 0 1,-1 1-1,1-1 0,-1 0 1,2 3-1,-1-2-22,0 1 0,0-1 0,1 1 0,-1-1 0,1 0 0,0 1 0,-1-1 0,1 0 0,0 0 0,0 0 0,1-1 0,-1 1 0,0 0 0,5 1-1,-4-2-126,0 0-1,1-1 1,-1 0-1,0 0 1,0 0-1,1 0 1,-1 0-1,0 0 1,0-1-1,1 0 0,-1 0 1,0 0-1,0 0 1,0 0-1,3-2 1,0-1-747,0 1-1,0-1 1,-1 0 0,0-1 0,0 0-1,6-7 1,26-35-9965</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4.721"/>
    </inkml:context>
    <inkml:brush xml:id="br0">
      <inkml:brushProperty name="width" value="0.025" units="cm"/>
      <inkml:brushProperty name="height" value="0.025" units="cm"/>
    </inkml:brush>
  </inkml:definitions>
  <inkml:trace contextRef="#ctx0" brushRef="#br0">1 382 14926,'0'0'5952,"11"-11"-4217,88-108-416,87-133 0,-186 252-1320,0 1 1,0-1 0,0 0 0,0 0 0,0 0 0,0 0 0,0 0 0,0 1-1,1-1 1,-1 0 0,0 0 0,0 0 0,0 0 0,0 0 0,0 0-1,0 0 1,0 1 0,1-1 0,-1 0 0,0 0 0,0 0 0,0 0 0,0 0-1,0 0 1,1 0 0,-1 0 0,0 0 0,0 0 0,0 0 0,0 0 0,0 0-1,1 0 1,-1 0 0,0 0 0,0 0 0,0 0 0,0 0 0,1 0 0,-1 0-1,0 0 1,0 0 0,0 0 0,0 0 0,0 0 0,1 0 0,-1 0-1,0-1 1,0 1 0,0 0 0,0 0 0,0 0 0,0 0 0,0 0 0,1 0-1,-1 0 1,0-1 0,-1 14-78,-5 14 158,-16 46 0,15-58-394,2 0 1,0 1 0,1 0 0,0 0 0,1 0 0,1 1 0,1-1 0,0 23 0,6-27-3713,9-10-2540</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5.047"/>
    </inkml:context>
    <inkml:brush xml:id="br0">
      <inkml:brushProperty name="width" value="0.025" units="cm"/>
      <inkml:brushProperty name="height" value="0.025" units="cm"/>
    </inkml:brush>
  </inkml:definitions>
  <inkml:trace contextRef="#ctx0" brushRef="#br0">110 0 18289,'-8'10'710,"-2"2"-644,-50 70 2958,56-76-2801,0 0 1,0 1-1,1-1 1,0 1-1,0 0 0,0 0 1,1 0-1,0 1 1,1-1-1,0 0 1,-1 15-1,3-21-218,-1 0-1,1 1 1,0-1 0,-1 0-1,1 0 1,0 0 0,0 0-1,0 0 1,0 0 0,0 0-1,0 0 1,0 0 0,0-1 0,0 1-1,0 0 1,0-1 0,1 1-1,-1-1 1,0 1 0,1-1-1,-1 1 1,0-1 0,1 0-1,-1 0 1,0 0 0,1 1-1,-1-1 1,0-1 0,1 1-1,-1 0 1,0 0 0,1 0-1,1-2 1,3 2 22,0-1 1,-1 0 0,1 0-1,-1-1 1,1 1-1,-1-1 1,6-3-1,-6 1-13,0-1 0,0 1 0,0-1 1,-1 1-1,0-1 0,0 0 0,0-1 0,0 1 0,2-8 0,-4 10 73,0 1-1,-1-1 0,0-1 1,0 1-1,0 0 0,0 0 1,0 0-1,0 0 0,-1-1 1,0 1-1,1 0 0,-1-1 0,-1 1 1,1 0-1,0-1 0,-1 1 1,0 0-1,1 0 0,-1-1 1,-2-2-1,2 4-68,0 1 1,-1-1-1,1 1 1,0-1-1,-1 1 1,1 0-1,-1 0 0,1-1 1,-1 1-1,0 0 1,1 1-1,-1-1 0,0 0 1,0 0-1,1 1 1,-1-1-1,0 1 1,0 0-1,0-1 0,0 1 1,0 0-1,0 0 1,0 0-1,0 0 1,0 1-1,1-1 0,-1 0 1,0 1-1,0-1 1,0 1-1,0 0 0,1 0 1,-1-1-1,0 1 1,1 0-1,-4 3 1,4-4-201,0 1 1,0 0 0,-1 0 0,1 0-1,0 0 1,0 0 0,0 1-1,0-1 1,0 0 0,0 0 0,0 1-1,0-1 1,1 1 0,-1-1 0,1 1-1,-1-1 1,1 1 0,-1 1 0,1-2-78,0 1 0,0-1 0,1 0 0,-1 0 0,0 0 0,1 1 0,-1-1 0,1 0 0,-1 0 0,1 0 0,-1 0 1,1 0-1,0 0 0,0 0 0,-1 0 0,1 0 0,0 0 0,0 0 0,0 0 0,0 0 0,0-1 0,0 1 0,0 0 1,1-1-1,-1 1 0,2 0 0,17 5-4113,4-6-1623</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5.388"/>
    </inkml:context>
    <inkml:brush xml:id="br0">
      <inkml:brushProperty name="width" value="0.025" units="cm"/>
      <inkml:brushProperty name="height" value="0.025" units="cm"/>
    </inkml:brush>
  </inkml:definitions>
  <inkml:trace contextRef="#ctx0" brushRef="#br0">114 0 12396,'0'0'9668,"-9"5"-9295,2 0-294,0 0-1,0 0 0,0 1 1,1-1-1,-1 1 1,2 1-1,-1-1 0,1 1 1,0 0-1,0 1 1,1-1-1,0 1 1,0 0-1,0 0 0,-2 11 1,3-10 295,1-3-199,-1-1-1,2 0 1,-1 1-1,0 0 1,1-1-1,0 1 1,1 0-1,-1 0 0,1-1 1,0 1-1,1 0 1,0 6-1,0-12-158,-1 1 1,1 0-1,0-1 0,-1 1 0,1-1 0,0 1 0,0-1 1,-1 1-1,1-1 0,0 0 0,0 1 0,0-1 0,0 0 1,0 0-1,0 1 0,-1-1 0,1 0 0,0 0 1,0 0-1,0 0 0,0 0 0,0 0 0,0 0 0,0-1 1,0 1-1,0 0 0,0-1 0,26-7 385,-17 2-315,0 0-1,0 0 1,0-1-1,-1 0 0,0-1 1,11-11-1,-16 14 29,0 1 1,0-1-1,0 0 0,-1 1 0,0-1 1,0-1-1,0 1 0,-1 0 0,1-1 1,-1 0-1,0 1 0,-1-1 0,0 0 1,1-7-1,-2 11-86,0 1 0,0 0 0,-1 0 0,1-1 0,-1 1 0,1 0 0,-1 0 0,1 0 0,-1-1-1,0 1 1,1 0 0,-1 0 0,0 0 0,0 0 0,0 0 0,0 1 0,0-1 0,0 0 0,0 0 0,0 0 0,0 1 0,0-1 0,-1 1 0,1-1 0,0 1 0,0-1 0,-1 1 0,1 0 0,0 0 0,0-1 0,-1 1 0,1 0 0,0 0-1,-1 0 1,1 0 0,0 1 0,-2-1 0,0 0-170,1 0 0,0 1 0,-1-1 0,1 0 1,0 1-1,0-1 0,-1 1 0,1 0 0,0 0 0,0 0 0,0 0 0,0 0 0,0 0 0,0 0 0,0 1 0,0-1 0,1 1 0,-1-1 0,0 1 0,1 0 0,-2 2 0,2 0-806,0-1-1,0 1 1,0-1-1,1 1 0,-1 0 1,1-1-1,0 1 1,0 0-1,0 0 0,1-1 1,-1 1-1,2 3 1,8 9-5960</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5.714"/>
    </inkml:context>
    <inkml:brush xml:id="br0">
      <inkml:brushProperty name="width" value="0.025" units="cm"/>
      <inkml:brushProperty name="height" value="0.025" units="cm"/>
    </inkml:brush>
  </inkml:definitions>
  <inkml:trace contextRef="#ctx0" brushRef="#br0">1 14 16367,'0'0'7464,"7"31"-13326,11-49 705,2-9-7623</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6.060"/>
    </inkml:context>
    <inkml:brush xml:id="br0">
      <inkml:brushProperty name="width" value="0.025" units="cm"/>
      <inkml:brushProperty name="height" value="0.025" units="cm"/>
    </inkml:brush>
  </inkml:definitions>
  <inkml:trace contextRef="#ctx0" brushRef="#br0">68 4 11115,'0'0'4249,"-46"4"7746,44-1-11886,0 0 0,0-1 0,0 1 0,0 0 0,1 0 0,-1 0 0,1 0 0,-1 0 0,1 1 0,0-1 0,1 0 0,-1 1 0,0-1 0,1 7 0,-1 55 1737,1-45-1617,0-13-232,1 0-1,-1 0 1,1-1-1,0 1 1,1 0-1,-1 0 1,2-1-1,-1 1 1,1-1-1,5 10 1,-7-14 3,0 0 0,1 0 0,-1-1 0,1 1 0,-1 0 0,1-1 0,0 0 0,-1 1 0,1-1 0,0 0 0,0 0 0,0 0 0,0 0 0,0 0 0,0 0 0,1-1 0,-1 1 0,0-1 0,0 1 0,0-1 0,1 0 0,-1 0 1,0 0-1,0 0 0,0 0 0,1-1 0,-1 1 0,0-1 0,0 1 0,0-1 0,0 0 0,0 0 0,0 0 0,0 0 0,0 0 0,0 0 0,2-2 0,2-1 17,0-1-1,0 1 1,-1-2-1,0 1 1,0 0-1,0-1 1,0 0 0,-1 0-1,0 0 1,0-1-1,-1 0 1,6-12 0,-7 13 7,0 0 1,0 0-1,0 0 1,-1 0-1,0 0 1,0-1 0,0 1-1,-1 0 1,0 0-1,0-1 1,-1 1-1,1 0 1,-2-1-1,1 1 1,-4-10 0,3 12-49,-1 1 0,0-1 0,1 1 1,-1 0-1,0 0 0,-1 0 0,1 1 1,0-1-1,-1 1 0,0 0 0,1 0 1,-1 0-1,0 0 0,0 0 0,0 1 1,0 0-1,0 0 0,-1 0 0,1 0 1,0 1-1,0 0 0,0 0 0,-1 0 1,1 0-1,0 0 0,0 1 0,-1 0 1,-4 2-1,8-3-150,1 0-1,-1 1 1,1-1 0,-1 1 0,0-1 0,1 1-1,-1-1 1,1 1 0,-1-1 0,1 1-1,0 0 1,-1-1 0,1 1 0,0 0-1,-1-1 1,1 1 0,0 0 0,0-1-1,0 1 1,-1 0 0,1 0 0,0-1-1,0 1 1,0 0 0,0 0 0,0-1-1,0 1 1,1 0 0,-1-1 0,0 1-1,0 0 1,0 0 0,1-1 0,-1 1 0,0 0-1,1-1 1,0 2 0,20 19-8847,-4-11 3224</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6.479"/>
    </inkml:context>
    <inkml:brush xml:id="br0">
      <inkml:brushProperty name="width" value="0.025" units="cm"/>
      <inkml:brushProperty name="height" value="0.025" units="cm"/>
    </inkml:brush>
  </inkml:definitions>
  <inkml:trace contextRef="#ctx0" brushRef="#br0">106 54 5733,'0'0'13592,"3"-8"-11595,-3 7-1967,7-28 1578,-7 29-1574,0-1-1,0 1 0,0-1 0,0 1 0,0 0 0,0-1 0,0 1 0,0 0 1,0-1-1,0 1 0,-1-1 0,1 1 0,0 0 0,0-1 0,0 1 0,0 0 1,-1-1-1,1 1 0,0 0 0,0 0 0,-1-1 0,1 1 0,0 0 0,0 0 1,-1-1-1,1 1 0,0 0 0,-1 0 0,1 0 0,-1-1 0,-20 9 686,13-2-570,1 0 0,0 1 0,0 0 1,0 0-1,1 0 0,0 1 0,0 0 0,-8 16 0,11-19 14,0 1 0,1-1 0,-1 0 0,1 1-1,0-1 1,1 1 0,-1 0 0,1-1 0,0 1 0,1 0-1,-1 0 1,1 0 0,1 0 0,-1 0 0,1-1 0,1 8 0,-1-11-152,0-1 1,0 0-1,0 1 1,0-1-1,0 0 1,0 0-1,1 0 1,-1 1-1,0-1 1,1-1-1,-1 1 1,1 0-1,-1 0 1,1 0-1,-1-1 1,1 1-1,-1-1 1,1 1-1,0-1 1,-1 0-1,1 0 1,0 0-1,-1 0 1,1 0-1,0 0 1,-1 0 0,4-1-1,1 1 30,-1-1 0,1 0 0,0 0 0,0-1-1,0 0 1,9-4 0,-4-1-2,0-1 1,0 1-1,-1-2 0,0 0 0,-1 0 1,0-1-1,0 0 0,-1 0 0,0-1 1,-1 0-1,-1 0 0,1-1 0,-2 0 1,1 0-1,-2 0 0,5-19 0,-9 31-32,0 0 0,1-1 0,-1 1 0,0 0 0,0 0 0,0-1 0,0 1 0,0 0-1,0 0 1,0-1 0,0 1 0,0 0 0,0 0 0,0-1 0,0 1 0,0 0 0,0-1-1,0 1 1,0 0 0,0 0 0,0-1 0,0 1 0,0 0 0,0 0 0,0-1-1,-1 1 1,1 0 0,0 0 0,0 0 0,0-1 0,0 1 0,-1 0 0,1 0 0,0 0-1,0 0 1,0-1 0,-1 1 0,1 0 0,0 0 0,0 0 0,-1 0 0,1 0 0,0 0-1,0 0 1,-1-1 0,1 1 0,0 0 0,-1 0 0,-13 11 23,-12 19-136,20-22 101,0 1-1,1-1 1,0 1 0,1 1-1,-1-1 1,2 1 0,-1 0-1,2 0 1,-1 0 0,1 0-1,-1 14 1,3-24 0,0 1 0,0 0 0,1 0 0,-1 0 0,0 0 0,0 0 0,1 0 0,-1 0 0,0 0 0,1-1 1,-1 1-1,1 0 0,-1 0 0,1 0 0,-1-1 0,1 1 0,0 0 0,-1-1 0,1 1 0,0-1 0,-1 1 0,1 0 0,0-1 0,0 0 0,0 1 0,-1-1 0,1 1 0,0-1 0,0 0 0,0 0 1,0 1-1,0-1 0,0 0 0,0 0 0,0 0 0,0 0 0,-1 0 0,1 0 0,0 0 0,0-1 0,0 1 0,0 0 0,0 0 0,0-1 0,1 0 0,4 0-14,0-1 0,-1 0-1,1-1 1,-1 1 0,1-1-1,5-4 1,2-3-254,0 0 1,-1-1-1,21-24 0,-28 30 270,-1 0 0,-1 0 0,1-1 1,-1 1-1,1-1 0,-2 1 0,1-1 0,-1 0 0,0 0 0,0 0 0,0-1 0,-1 1 0,1-7 0,-2 13 3,0-1 0,0 1 0,0-1 0,0 1 0,0-1 0,0 1 0,0 0 0,0-1 0,0 1-1,0-1 1,0 1 0,0-1 0,0 1 0,-1-1 0,1 1 0,0 0 0,0-1 0,0 1 0,-1-1 0,1 1 0,0 0 0,-1-1-1,1 1 1,0 0 0,-1-1 0,1 1 0,0 0 0,-1-1 0,1 1 0,0 0 0,-1 0 0,1 0 0,-1-1 0,1 1 0,-1 0-1,1 0 1,-1 0 0,-20 8-69,-16 21-51,32-20-2110,-7 7-10178</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7.383"/>
    </inkml:context>
    <inkml:brush xml:id="br0">
      <inkml:brushProperty name="width" value="0.025" units="cm"/>
      <inkml:brushProperty name="height" value="0.025" units="cm"/>
    </inkml:brush>
  </inkml:definitions>
  <inkml:trace contextRef="#ctx0" brushRef="#br0">54 0 6566,'-23'6'11851,"6"-2"-10089,5 1 384,11 1-96,1-2-577,0 1-351,15-2-546,5-1-320,9 0-192,3-2-32,3 0-1505,2 0-1538,-1-7-1793,-2-7-4517</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7.743"/>
    </inkml:context>
    <inkml:brush xml:id="br0">
      <inkml:brushProperty name="width" value="0.025" units="cm"/>
      <inkml:brushProperty name="height" value="0.025" units="cm"/>
    </inkml:brush>
  </inkml:definitions>
  <inkml:trace contextRef="#ctx0" brushRef="#br0">6 0 17585,'0'0'4970,"9"1"-3465,-9-1-1498,7 0 253,0 0 1,0 1-1,0 0 0,0 0 1,12 4-1,-17-4-235,1 0-1,-1 0 1,0 0-1,0 0 1,0 1-1,0-1 0,0 0 1,-1 1-1,1 0 1,0-1-1,-1 1 1,1 0-1,-1 0 1,1 0-1,-1 0 0,0 0 1,0 0-1,0 0 1,0 0-1,0 0 1,0 1-1,-1-1 1,1 0-1,-1 1 0,1 3 1,-2 3 138,0 0 0,0 0 0,-1 0-1,0-1 1,0 1 0,-1-1 0,0 1 0,0-1 0,-1 0 0,-1 0 0,1 0 0,-1-1 0,0 0-1,-7 7 1,6-6-7,0 0-1,0 0 1,1 1-1,0-1 0,1 1 1,0 0-1,0 0 1,1 1-1,0-1 1,-3 18-1,6-26-179,0 0-1,0 0 0,0 0 1,0 0-1,0 1 1,0-1-1,0 0 0,0 0 1,0 0-1,1 0 1,-1 1-1,0-1 1,1 0-1,-1 0 0,1 0 1,0 0-1,-1 0 1,1 0-1,0 0 0,-1 0 1,1-1-1,0 1 1,0 0-1,0 0 1,0-1-1,0 1 0,0 0 1,1 0-1,1 0-185,1 0-1,-1 0 1,0-1-1,0 0 1,0 1-1,0-1 1,0 0 0,0 0-1,0-1 1,6 0-1,1-2-1351,0 1-1,-1-1 1,1-1-1,-1 1 1,0-2-1,12-7 1,15-16-10343</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8.182"/>
    </inkml:context>
    <inkml:brush xml:id="br0">
      <inkml:brushProperty name="width" value="0.025" units="cm"/>
      <inkml:brushProperty name="height" value="0.025" units="cm"/>
    </inkml:brush>
  </inkml:definitions>
  <inkml:trace contextRef="#ctx0" brushRef="#br0">99 4 12908,'0'0'6043,"-8"4"-3726,0 1-1788,-1-1 0,1 1 0,0 1 1,0 0-1,-8 7 0,13-10-355,0-1 1,1 1-1,-1 0 0,1 0 1,0 0-1,0 0 1,0 0-1,0 0 0,0 0 1,0 1-1,1-1 0,0 1 1,0-1-1,0 1 1,0 0-1,0-1 0,1 1 1,-1 0-1,1 6 0,4-10-64,-1 1-1,0-1 0,0 1 0,0-1 0,0 0 1,1-1-1,-1 1 0,0 0 0,0-1 0,6-2 1,-5 3-39,-1-1 0,1 0 1,-1 0-1,1-1 0,-1 1 1,0-1-1,1 0 1,-1 0-1,0 0 0,0 0 1,0 0-1,-1-1 1,1 1-1,0-1 0,-1 1 1,0-1-1,0 0 0,1 0 1,-2-1-1,1 1 1,0 0-1,-1 0 0,1-1 1,-1 1-1,0-1 1,0 0-1,-1 1 0,1-1 1,-1 1-1,1-1 0,-1 0 1,0 0-1,-1 1 1,0-5-1,1 7-73,0 0-1,0 0 1,-1 1 0,1-1-1,0 0 1,-1 0 0,1 0-1,-1 0 1,1 1 0,-1-1-1,0 0 1,1 0 0,-1 1 0,0-1-1,1 0 1,-1 1 0,0-1-1,0 1 1,1-1 0,-1 1-1,0 0 1,0-1 0,0 1-1,0 0 1,0-1 0,0 1-1,0 0 1,1 0 0,-1 0-1,0 0 1,0 0 0,0 0 0,0 0-1,0 0 1,0 0 0,0 0-1,0 0 1,0 1 0,0-1-1,-1 1 1,-1 0-3,-1 0 0,1 0 0,0 0 0,0 0 0,-1 1 0,1-1 1,0 1-1,0 0 0,-5 4 0,3 2 62,0 0 1,0 0-1,0 1 0,1-1 1,1 1-1,-1 0 1,1 1-1,1-1 0,0 0 1,0 1-1,1-1 0,0 1 1,1 0-1,0-1 1,1 16-1,-1-23-53,0-1 0,0 0-1,1 0 1,-1 0 0,0 1 0,0-1-1,0 0 1,1 0 0,-1 0 0,1 0-1,-1 0 1,1 1 0,-1-1 0,1 0 0,0 0-1,-1 0 1,1 0 0,0-1 0,0 1-1,0 0 1,-1 0 0,1 0 0,0-1-1,0 1 1,0 0 0,2 0 0,0 0 7,-1-1 0,1 1-1,0-1 1,0 1 0,0-1 0,-1 0 0,1 0 0,0 0 0,0 0 0,5-2 0,1 0 9,1 0 0,-1-1 0,-1-1 0,1 0 1,0 0-1,8-5 0,-8 2-459,0 1 1,-1-1-1,1-1 0,-1 0 1,8-10-1,-14 15 273,0 1-1,0-1 1,0 0-1,0 0 1,-1 0-1,1 0 1,-1-1-1,0 1 1,0 0-1,0-1 1,0 1-1,0 0 1,-1-1-1,0 1 1,1-1-1,-1 1 1,-1-1-1,1 1 1,0-1-1,-2-5 1,1 7-250,0 0 1,-1 0-1,1 1 1,0-1 0,-1 1-1,1-1 1,0 1 0,-1 0-1,0-1 1,1 1-1,-1 0 1,0 0 0,1 0-1,-1 0 1,0 1 0,0-1-1,0 0 1,0 1 0,0-1-1,0 1 1,0 0-1,0 0 1,0-1 0,0 1-1,-2 1 1,-6-1-4598</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8.775"/>
    </inkml:context>
    <inkml:brush xml:id="br0">
      <inkml:brushProperty name="width" value="0.025" units="cm"/>
      <inkml:brushProperty name="height" value="0.025" units="cm"/>
    </inkml:brush>
  </inkml:definitions>
  <inkml:trace contextRef="#ctx0" brushRef="#br0">143 88 1057,'0'0'11675,"1"-9"-6924,-1-26-2028,0 34-2589,-1 0 0,1-1 0,-1 1 0,1 0 0,-1 0 0,0 0 0,0 0 0,1 0 0,-1 0-1,0 0 1,0 0 0,0 1 0,0-1 0,0 0 0,0 0 0,0 1 0,0-1 0,0 1 0,-1-1 0,1 1 0,0-1 0,0 1 0,-1 0 0,1 0 0,0-1 0,0 1 0,-1 0 0,1 0 0,0 0 0,0 0 0,-3 1 0,-36 5 688,35-3-753,1 0 0,0 0 1,-1 1-1,1-1 0,0 1 0,1 0 1,-1 0-1,1 0 0,0 0 1,0 0-1,0 1 0,0 0 1,1-1-1,0 1 0,0 0 1,0 0-1,-1 9 0,0-6 299,1 1 0,0 0 0,1 0 0,0 0 0,0 0 0,1-1 0,0 1 0,1 0 0,0 0 0,2 9 0,-3-16-337,1 0 0,0 0 1,0 0-1,0-1 0,0 1 0,0 0 0,0 0 0,1-1 0,-1 1 0,1-1 0,-1 1 0,1-1 0,-1 0 0,1 0 0,0 0 0,-1 1 1,1-2-1,0 1 0,0 0 0,0 0 0,0 0 0,0-1 0,0 1 0,0-1 0,0 0 0,0 0 0,0 1 0,0-1 0,0-1 1,0 1-1,0 0 0,0 0 0,0-1 0,0 1 0,0-1 0,0 0 0,0 1 0,4-3 0,2 0 3,0 0 0,0-1 0,-1 0 0,1 0 0,-1-1 0,1 0 0,11-11 0,-9 5-46,0-1-1,0-1 0,-1 0 0,13-24 0,-20 32 1,1 0 0,-1 0 0,0 0-1,0 0 1,0-1 0,-1 1 0,1-1-1,-2 1 1,1-1 0,0 1 0,-1-1-1,0 1 1,-1-1 0,1 0 0,-1 1-1,-2-9 1,2 13-14,0-1 0,0 1 0,1 0 1,-1 0-1,-1 0 0,1 0 0,0 0 0,0 1 0,0-1 0,0 0 0,-1 0 1,1 1-1,0-1 0,-1 1 0,1-1 0,0 1 0,-1-1 0,1 1 0,-1 0 0,1 0 1,-1 0-1,1 0 0,0 0 0,-1 0 0,1 0 0,-1 0 0,1 1 0,-1-1 0,-1 1 1,-1 0-139,-1 0 0,1 0 0,-1 0 0,1 1 0,-1 0 1,1 0-1,-8 5 0,8-3-143,0 0 0,0 0 0,1 0 0,-1 0 0,1 1 1,0-1-1,0 1 0,1 0 0,-1 0 0,1 0 0,-3 10 0,-2 36-7429,7-39 1495</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9.116"/>
    </inkml:context>
    <inkml:brush xml:id="br0">
      <inkml:brushProperty name="width" value="0.025" units="cm"/>
      <inkml:brushProperty name="height" value="0.025" units="cm"/>
    </inkml:brush>
  </inkml:definitions>
  <inkml:trace contextRef="#ctx0" brushRef="#br0">0 0 20083,'0'0'9641,"32"5"-25880</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9.487"/>
    </inkml:context>
    <inkml:brush xml:id="br0">
      <inkml:brushProperty name="width" value="0.025" units="cm"/>
      <inkml:brushProperty name="height" value="0.025" units="cm"/>
    </inkml:brush>
  </inkml:definitions>
  <inkml:trace contextRef="#ctx0" brushRef="#br0">153 45 4612,'0'0'17211,"-10"-4"-15332,7 3-1776,1-1-1,-1 1 0,0 0 0,0 0 0,0 0 1,0 0-1,0 1 0,0-1 0,0 1 0,1 0 1,-2-1-1,1 1 0,0 1 0,0-1 0,1 0 1,-1 1-1,0-1 0,0 1 0,0 0 0,0 0 0,0 0 1,1 1-1,-1-1 0,0 1 0,1-1 0,-1 1 1,1 0-1,0 0 0,-1 0 0,1 0 0,0 0 1,0 0-1,0 1 0,-2 4 0,-2 0 150,1 0-1,0 1 1,1-1-1,0 1 1,0 0 0,0 0-1,1 1 1,0-1-1,1 0 1,0 1-1,0 0 1,1 0 0,0-1-1,1 1 1,0 13-1,1-20-233,-1-1-1,1 1 0,0-1 1,0 1-1,0-1 1,-1 0-1,1 1 0,1-1 1,-1 0-1,0 0 0,0 0 1,0 1-1,1-1 1,-1-1-1,0 1 0,1 0 1,-1 0-1,1 0 1,-1-1-1,1 1 0,0-1 1,-1 1-1,1-1 0,-1 1 1,1-1-1,0 0 1,-1 0-1,1 0 0,0 0 1,-1 0-1,4-1 0,0 1 3,0 0 0,0-1-1,0 0 1,0 0 0,0 0-1,0-1 1,0 1 0,0-1-1,6-4 1,-4 1-32,-1-1-1,0 0 1,0 0 0,0 0-1,-1-1 1,0 0 0,0 0 0,-1 0-1,0 0 1,0-1 0,-1 0-1,0 1 1,0-1 0,-1-1-1,0 1 1,0 0 0,-1 0 0,0-1-1,0 1 1,-1-1 0,0 1-1,-2-12 1,1 18 12,1 0 0,0 0 0,-1 1 0,0-1-1,1 0 1,-1 0 0,0 0 0,0 1 0,0-1 0,0 0 0,0 1-1,0-1 1,0 1 0,-1-1 0,1 1 0,-1 0 0,1 0 0,-1-1 0,1 1-1,-1 0 1,0 0 0,1 0 0,-1 1 0,0-1 0,0 0 0,0 1 0,1-1-1,-1 1 1,0-1 0,0 1 0,0 0 0,0 0 0,0 0 0,0 0-1,0 0 1,0 1 0,0-1 0,0 0 0,1 1 0,-1 0 0,-3 0 0,-1 1-16,0 0 1,0 1 0,0-1 0,0 1 0,0 1 0,1-1 0,-1 1 0,1 0 0,0 0-1,0 0 1,-5 6 0,6-3 3,0-1 0,0 1 0,1 0-1,-1 0 1,2 1 0,-1-1 0,1 0-1,-2 12 1,3-16-148,1 0-1,0 0 1,0-1-1,0 1 1,0 0-1,0 0 1,0 0-1,1 0 1,0 0-1,-1 0 1,3 3-1,-3-5-123,1 1-1,0-1 1,0 1-1,0-1 0,0 0 1,0 1-1,1-1 0,-1 0 1,0 0-1,0 0 1,1 0-1,-1 0 0,1 0 1,-1 0-1,1-1 0,-1 1 1,1 0-1,0-1 1,-1 1-1,3-1 0,23 2-5453,3-2-2233</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19.829"/>
    </inkml:context>
    <inkml:brush xml:id="br0">
      <inkml:brushProperty name="width" value="0.025" units="cm"/>
      <inkml:brushProperty name="height" value="0.025" units="cm"/>
    </inkml:brush>
  </inkml:definitions>
  <inkml:trace contextRef="#ctx0" brushRef="#br0">115 0 18353,'0'0'4426,"-10"11"-2851,6-6-1453,-15 18 1661,-31 45-1,46-62-1653,0-1 0,1 1 0,0 0 0,0 0 0,0 0-1,1 0 1,0 1 0,0-1 0,0 1 0,1-1-1,0 1 1,0-1 0,1 1 0,0 0 0,0-1-1,2 11 1,-1-15-122,0 0 0,0-1 0,0 1-1,1 0 1,-1-1 0,0 1 0,1-1-1,0 1 1,-1-1 0,1 0 0,0 0-1,-1 0 1,1 0 0,0 0 0,0 0-1,0 0 1,0 0 0,0-1 0,0 1-1,0-1 1,0 0 0,0 1 0,0-1-1,0 0 1,0 0 0,1 0 0,-1 0 0,0-1-1,0 1 1,4-2 0,2 1-12,0-1 0,-1 0 1,1 0-1,0-1 0,-1 0 0,14-7 0,46-44-959,-62 50 949,0 0 1,-1-1 0,0 1-1,0-1 1,0 0 0,-1-1-1,0 1 1,0-1-1,0 1 1,-1-1 0,4-9-1,-6 15 39,0 0-1,0-1 1,0 1-1,0 0 1,0 0-1,0-1 1,0 1-1,0 0 1,0 0-1,0 0 1,0-1-1,0 1 1,0 0-1,0 0 1,0 0 0,0-1-1,0 1 1,-1 0-1,1 0 1,0 0-1,0 0 1,0-1-1,0 1 1,0 0-1,0 0 1,-1 0-1,1 0 1,0-1-1,0 1 1,0 0-1,0 0 1,-1 0-1,1 0 1,0 0-1,0 0 1,0 0-1,0 0 1,-1 0-1,1-1 1,0 1-1,0 0 1,0 0-1,-1 0 1,1 0-1,0 0 1,0 0-1,-1 0 1,-14 5 422,-11 10-158,18-7-163,7-6-74,-1 0 1,0 0 0,0 0 0,0 0 0,-1 0 0,1 0 0,0 0 0,-1-1 0,1 1 0,-1-1 0,-3 2 0,6-27 1472,0 7-3339,-1 8-8678</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0.484"/>
    </inkml:context>
    <inkml:brush xml:id="br0">
      <inkml:brushProperty name="width" value="0.025" units="cm"/>
      <inkml:brushProperty name="height" value="0.025" units="cm"/>
    </inkml:brush>
  </inkml:definitions>
  <inkml:trace contextRef="#ctx0" brushRef="#br0">129 73 17072,'0'0'10955,"-2"12"-10662,1-10-290,-1 7 113,0 0-1,1 0 1,0 0-1,1 1 1,0 13-1,1-19-73,-1-1 0,1 1 0,0-1 1,0 1-1,0-1 0,1 1 0,-1-1 0,1 0 0,0 1 0,0-1 0,0 0 0,0 0 0,0 0 1,1-1-1,-1 1 0,1-1 0,0 1 0,0-1 0,0 0 0,6 4 0,-4-4-20,0 0 0,0 0-1,1 0 1,-1-1 0,0 1-1,1-1 1,0-1 0,-1 1-1,1-1 1,-1 0 0,1 0-1,-1 0 1,1-1 0,0 0 0,-1 0-1,0-1 1,1 1 0,-1-1-1,0 0 1,0-1 0,0 1-1,0-1 1,0 0 0,8-7-1,-9 7-15,-1 0 0,1 0 0,-1 0 0,0-1 0,0 0 0,0 1 0,0-1 0,-1 0 0,1 0 0,-1-1 0,0 1 0,-1 0-1,1-1 1,-1 1 0,1-1 0,-1 0 0,-1 1 0,1-1 0,-1 0 0,0 0 0,0 1 0,0-1 0,0 0 0,-1 1 0,0-1 0,0 0 0,0 1 0,-1-1-1,1 1 1,-3-5 0,0 4-98,1 0 1,0 0-1,-1 0 0,0 1 0,-1-1 0,1 1 0,0 0 0,-1 0 1,0 1-1,0 0 0,0-1 0,-1 2 0,1-1 0,-1 0 0,1 1 1,-1 0-1,0 1 0,0-1 0,0 1 0,0 0 0,0 1 0,0-1 1,-11 2-1,6-1-565,0 0 0,1 1 1,-1 1-1,0 0 0,1 0 1,-1 1-1,1 0 1,0 1-1,0 0 0,0 1 1,1 0-1,-16 10 0,-7 16-4302,7 2-2312</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1.759"/>
    </inkml:context>
    <inkml:brush xml:id="br0">
      <inkml:brushProperty name="width" value="0.025" units="cm"/>
      <inkml:brushProperty name="height" value="0.025" units="cm"/>
    </inkml:brush>
  </inkml:definitions>
  <inkml:trace contextRef="#ctx0" brushRef="#br0">1 484 15599,'0'0'7671,"14"-13"-5658,59-54-799,-4-4-1,-3-2 1,-4-3 0,69-107 0,-128 184-1280,-1 13 35,-2 14 27,-10 58 37,-10 145 1156,20-164-1658,-29-77-1427,21 6 1921,0-1 0,0 0 0,0 0 0,1 0 0,0-1 0,0 0 0,-8-10-1,13 15-14,1-1 0,0 0 1,-1 0-1,1-1 0,0 1 0,1 0 0,-1 0 0,0 0 0,1-1 0,-1 1 0,1 0 0,-1-1 0,1 1 0,0-1 0,0 1 0,0 0 0,1-1 0,-1 1 0,1 0 0,-1-1 0,1 1 0,-1 0 0,1 0 0,0 0 0,0-1 0,0 1 0,1 0 0,-1 0 0,0 0 0,1 1 0,-1-1 0,1 0 0,0 0 0,1-1 0,1-1 2,0 0-1,0 0 0,0 1 0,1-1 0,-1 1 0,1 0 1,-1 0-1,1 1 0,0-1 0,0 1 0,0 0 0,1 0 1,-1 1-1,0 0 0,1-1 0,-1 2 0,1-1 0,-1 1 1,1 0-1,-1 0 0,1 0 0,-1 1 0,1 0 1,-1 0-1,1 0 0,5 3 0,-2 0 3,0 0 0,0 1 0,-1 0 0,0 0 0,0 0 0,0 1 0,-1 1 0,0-1 1,0 1-1,0 1 0,-1-1 0,0 1 0,-1 0 0,6 10 0,-7-9 26,-3-6-17,1 1 0,-1 0 0,1-1 0,0 1 1,0-1-1,0 1 0,0-1 0,1 0 1,-1 0-1,1 0 0,0 0 0,3 2 0,-5-5 13,-1-1-1,1 0 0,0 0 0,-1 0 0,1 0 0,0 0 1,-1 0-1,1 0 0,-1 0 0,1 0 0,-1 0 0,0 0 1,0 0-1,1-1 0,-1 1 0,0 0 0,0 0 0,0 0 1,0 0-1,-1-2 0,1-35 102,0 29-84,0-1-64,0 0 0,-1 0-1,0 0 1,0 0-1,-1 1 1,0-1 0,-1 1-1,0-1 1,-1 1-1,0 0 1,0 0 0,-1 0-1,0 1 1,-7-9 0,15 19-21,0 0 1,1-1-1,-1 1 1,0-1-1,1 0 1,-1 0-1,1 0 1,-1 0-1,1-1 1,-1 1-1,1-1 1,-1 0-1,1 0 1,-1 0-1,1-1 1,0 1-1,-1-1 1,1 0-1,-1 0 1,0 0-1,6-3 1,2 1 76,0-1 1,0-1-1,0 0 1,-1-1 0,0 0-1,17-12 1,-17 9-20,1-1-1,-2 0 1,13-16 0,-19 22-33,0 0 0,0-1-1,-1 1 1,1-1 0,-1 0 0,0 0 0,0 0 0,-1 0 0,0 0 0,0 0 0,0 0 0,0-7 0,0 12-3,-1 0 1,0-1 0,0 1 0,0 0 0,0-1-1,0 1 1,0 0 0,0 0 0,0-1 0,0 1-1,0 0 1,0-1 0,0 1 0,-1 0 0,1-1-1,0 1 1,0 0 0,0-1 0,0 1 0,0 0-1,-1 0 1,1-1 0,0 1 0,0 0 0,0 0-1,-1-1 1,1 1 0,0 0 0,0 0 0,-1 0 0,1 0-1,0-1 1,-1 1 0,1 0 0,0 0 0,0 0-1,-1 0 1,1 0 0,0 0 0,-1 0 0,-14 7-340,-11 19 7,16-10 419,1 1 1,0 0-1,2 0 0,0 0 1,1 1-1,0 0 1,2 0-1,0 1 1,1 0-1,1-1 0,0 1 1,2 0-1,2 28 1,-2-45-67,1-1 0,-1 1 1,1-1-1,-1 1 1,1-1-1,0 1 1,-1-1-1,1 1 1,0-1-1,0 0 0,0 1 1,0-1-1,0 0 1,0 0-1,0 1 1,1-1-1,-1 0 1,0 0-1,1-1 1,-1 1-1,1 0 0,-1 0 1,1-1-1,-1 1 1,1-1-1,-1 1 1,1-1-1,-1 1 1,1-1-1,0 0 0,-1 0 1,1 0-1,0 0 1,-1 0-1,1 0 1,0-1-1,-1 1 1,1 0-1,-1-1 0,1 1 1,-1-1-1,1 0 1,2-1-1,4-1 34,1-1 0,-1 0-1,0 0 1,0-1 0,0 0 0,9-8-1,-6 2-56,0 0-1,-1 0 0,0-1 1,-1 0-1,0-1 0,-1 0 1,-1 0-1,0-1 0,0 1 1,-2-2-1,0 1 0,0-1 0,-1 1 1,-1-1-1,2-20 0,-25 141 142,20-102-122,0 0 0,0 1 0,0-1 0,0 0 0,1 0 1,-1 1-1,1-1 0,0 0 0,1 0 0,2 6 0,-4-9-6,1-1 0,-1 1 0,1 0 0,-1 0-1,1-1 1,0 1 0,-1-1 0,1 1 0,0-1 0,0 1-1,-1-1 1,1 1 0,0-1 0,0 1 0,0-1 0,0 0-1,-1 0 1,1 1 0,0-1 0,2 0 0,-1 0-1,1 0 1,-1-1-1,0 1 0,1-1 1,-1 1-1,1-1 1,-1 0-1,0 0 1,0 0-1,1 0 1,1-2-1,3-2 0,0 0 0,-1 0 0,1-1 0,-1 0 0,0 0 0,-1 0 0,1-1 0,6-11 0,33-38 0,-45 97 0,-2-17 0,-2 52 0,4-75-25,0 0 0,0 0 0,0 0 0,0-1 0,0 1 0,0 0 0,0 0-1,1 0 1,-1-1 0,0 1 0,1 0 0,-1 0 0,0-1 0,1 1 0,-1 0 0,1-1 0,-1 1 0,1 0 0,-1-1 0,1 1 0,0-1-1,-1 1 1,1-1 0,0 1 0,-1-1 0,1 1 0,0-1 0,0 1 0,1-1-107,0 0 0,-1 0 0,1 0 1,0 0-1,-1 0 0,1 0 0,0-1 0,-1 1 0,1 0 0,0-1 0,-1 1 1,1-1-1,1-1 0,3-1-708,0 0 0,0-1 0,0 0 0,-1 0 0,10-10 0,11-20-5432,-3-6-2520</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2.132"/>
    </inkml:context>
    <inkml:brush xml:id="br0">
      <inkml:brushProperty name="width" value="0.025" units="cm"/>
      <inkml:brushProperty name="height" value="0.025" units="cm"/>
    </inkml:brush>
  </inkml:definitions>
  <inkml:trace contextRef="#ctx0" brushRef="#br0">193 0 15983,'-1'19'1198,"-1"-1"1,-1 0-1,-1 0 1,-1 0-1,-8 21 0,6-18 433,1 1-1,-7 41 0,13-60-1500,-4 78 1753,5-76-1917,-1 0 0,1 1 0,0-1 0,0 0 0,1 0-1,-1 0 1,1 0 0,0 0 0,1 0 0,-1 0 0,1 0 0,6 7-1,-2-9-1059,-16-14 630,-41-20-318,40 27 874,1-1 0,-1-1-1,1 1 1,1-2 0,-1 1 0,1-1 0,0 0 0,0-1-1,1 0 1,0 0 0,-8-14 0,14 21-20,1 0 0,0 0 1,-1 0-1,1 0 0,0 0 0,0 0 1,0 0-1,-1 0 0,1 0 0,0 0 1,1 0-1,-1 0 0,0 0 0,0 0 1,0 0-1,0 0 0,1 0 1,-1 0-1,1 0 0,-1 1 0,0-1 1,1 0-1,-1 0 0,1 0 0,0 0 1,-1 0-1,1 1 0,0-1 0,0 0 1,-1 1-1,1-1 0,0 0 0,0 1 1,0-1-1,0 1 0,0 0 0,0-1 1,0 1-1,-1 0 0,1-1 0,0 1 1,0 0-1,0 0 0,1 0 0,-1 0 1,0 0-1,1 0 0,64-3 666,-50 3-599,-9 0-426,36-3 840,-42 4-730,0-1-1,0 0 1,0 0 0,0 0 0,0-1 0,0 1 0,0 0 0,0 0 0,0 0 0,0-1 0,0 1 0,0 0 0,0-1 0,0 1 0,0-1 0,0 0 0,0 1 0,-1-1 0,1 1 0,0-1 0,0 0 0,-1 0 0,1 1 0,0-1 0,-1 0 0,1 0 0,-1 0 0,1-2 0,-1 2-213,0 0 1,0 0-1,-1 0 1,1 0-1,-1 0 0,1 0 1,-1 0-1,1 1 1,-1-1-1,1 0 1,-1 0-1,0 0 1,1 0-1,-1 1 1,0-1-1,0 0 1,0 1-1,0-1 1,0 1-1,0-1 0,0 1 1,0-1-1,-1 1 1,-2-3-1222,-20-10-8062</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2.507"/>
    </inkml:context>
    <inkml:brush xml:id="br0">
      <inkml:brushProperty name="width" value="0.025" units="cm"/>
      <inkml:brushProperty name="height" value="0.025" units="cm"/>
    </inkml:brush>
  </inkml:definitions>
  <inkml:trace contextRef="#ctx0" brushRef="#br0">0 10 11371,'0'0'7911,"67"-9"-7815,-28 9-608,4 0-2499,0 1-2530</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2.850"/>
    </inkml:context>
    <inkml:brush xml:id="br0">
      <inkml:brushProperty name="width" value="0.025" units="cm"/>
      <inkml:brushProperty name="height" value="0.025" units="cm"/>
    </inkml:brush>
  </inkml:definitions>
  <inkml:trace contextRef="#ctx0" brushRef="#br0">55 166 929,'0'0'24615,"-2"9"-22031,0-4-2238,0 1 1,0 0-1,0-1 1,-1 0-1,0 1 1,0-1 0,0 0-1,-1 0 1,1-1-1,-8 8 1,9-11-289,1 0 0,0 1 0,0-1 0,-1 0 1,1 1-1,0-1 0,0 1 0,0-1 1,1 1-1,-1-1 0,0 1 0,1-1 0,-2 3 1,2-3-76,0-1 0,1 1 0,-1-1 0,0 1 1,0-1-1,0 0 0,0 1 0,0-1 0,1 1 0,-1-1 1,0 1-1,0-1 0,1 0 0,-1 1 0,0-1 1,1 0-1,-1 1 0,0-1 0,1 0 0,-1 1 0,0-1 1,1 0-1,-1 0 0,1 0 0,-1 1 0,0-1 1,1 0-1,-1 0 0,1 0 0,0 0 0,52 1-2628,-32-2 1788,-14 2 736,-1-1 0,1 1 0,-1 0 0,1 1-1,-1-1 1,1 2 0,9 3 0,-14-5 197,-1-1 0,0 1-1,0-1 1,0 1 0,0 0 0,0-1 0,0 1 0,0 0 0,0-1-1,0 1 1,0 0 0,0 0 0,0 0 0,-1 0 0,1 0 0,0 0 0,-1 0-1,1 0 1,-1 0 0,1 1 0,-1-1 0,1 0 0,-1 0 0,0 0-1,0 1 1,0-1 0,1 0 0,-1 0 0,0 1 0,-1-1 0,1 0 0,0 0-1,0 0 1,0 1 0,-1-1 0,1 0 0,0 0 0,-1 0 0,0 0-1,1 1 1,-1-1 0,1 0 0,-1 0 0,0 0 0,0 0 0,0-1 0,1 1-1,-1 0 1,-2 1 0,-6 7 160,-1-1 0,0 0 0,0-1-1,-12 7 1,18-11-369,0-1 0,-1 0 0,1 1 0,0-1 0,-1-1 0,1 1 0,-1-1 0,1 0 0,-1 0 0,0 0 0,1-1 0,-1 1 0,-9-1 0,13-1-174,0 0 0,1 1 0,-1-1 0,0 0 0,1 0 0,-1 1 0,1-1 0,-1 0 0,1 0 0,-1 0 0,1 0 0,0 0 0,-1 0 0,1 0 0,0 0 0,0 0 0,0 1 0,-1-1 0,1 0 1,0 0-1,0 0 0,1 0 0,-1 0 0,0 0 0,0 0 0,1-1 0,5-28-7047,12-6-3071</inkml:trace>
  <inkml:trace contextRef="#ctx0" brushRef="#br0" timeOffset="1">221 1 19442,'0'0'9257,"-17"66"-8072,7-30-32,3 0-192,4-1-352,3-4-449,0-6-160,7-3 0,9-7 0,7-5-2018,0-8-2818,2-2-4005</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3.238"/>
    </inkml:context>
    <inkml:brush xml:id="br0">
      <inkml:brushProperty name="width" value="0.025" units="cm"/>
      <inkml:brushProperty name="height" value="0.025" units="cm"/>
    </inkml:brush>
  </inkml:definitions>
  <inkml:trace contextRef="#ctx0" brushRef="#br0">79 21 22069,'0'0'1601,"-8"9"305,3-5-1670,-39 43 2475,42-45-2548,0 0 1,0 1 0,0-1-1,0 1 1,0 0 0,1-1-1,0 1 1,-1 0-1,1 0 1,0 0 0,0 0-1,1 0 1,-1 0 0,0 0-1,1 0 1,0 0 0,0 0-1,0 1 1,1 5-1,0-9-153,0 1 0,0 0 0,-1 0 0,1-1 0,0 1 0,0 0 0,0-1 0,0 1 0,1-1 0,-1 0 0,0 1 0,0-1 0,0 0 0,0 0 0,0 1 0,1-1 0,-1 0 0,0 0 0,0 0-1,0 0 1,0-1 0,0 1 0,1 0 0,-1 0 0,0-1 0,2 0 0,30-11 143,-28 9-131,-1 0 0,1-1 0,-1 0 0,0 0 0,0 0 0,0 0 1,-1 0-1,0-1 0,1 0 0,-1 1 0,-1-1 0,1 0 0,-1-1 0,0 1 0,0 0 0,-1-1 0,1 1 0,-1-1 0,0 1 0,-1-1 0,1 0 0,-1-6 0,-1 11-20,1 1-1,0-1 0,-1 0 0,1 0 0,-1 0 1,1 0-1,-1 0 0,1 1 0,-1-1 1,0 0-1,1 0 0,-1 1 0,0-1 1,0 1-1,1-1 0,-1 1 0,0-1 1,0 1-1,0-1 0,0 1 0,0 0 1,0-1-1,1 1 0,-1 0 0,0 0 1,0-1-1,0 1 0,0 0 0,0 0 1,0 0-1,0 0 0,0 1 0,0-1 0,0 0 1,0 0-1,0 1 0,0-1 0,0 0 1,0 1-1,0-1 0,1 1 0,-2 0 1,-1 0-3,1 0 0,-1 0 1,1 0-1,-1 0 0,1 1 0,-1-1 1,1 1-1,0 0 0,0-1 1,0 1-1,0 0 0,0 0 0,0 0 1,-2 5-1,3-6-61,0 0 0,1 0 0,0 0 0,-1 0-1,1 1 1,0-1 0,-1 0 0,1 0 0,0 0 0,0 0 0,0 0 0,0 1-1,0-1 1,0 0 0,0 0 0,0 0 0,1 0 0,-1 0 0,0 1 0,1-1-1,-1 0 1,1 0 0,-1 0 0,1 0 0,0 0 0,-1 0 0,1 0 0,0 0-1,0-1 1,1 3 0,1-2-284,-1 0 0,1 0 1,0 0-1,0 0 0,-1-1 0,1 1 0,0-1 0,0 0 0,0 1 1,0-1-1,0-1 0,3 1 0,5-2-942,0 0 0,0 0 0,0-1 0,-1 0 0,0 0-1,14-8 1,12-14-4829,-1-2-1923</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3.594"/>
    </inkml:context>
    <inkml:brush xml:id="br0">
      <inkml:brushProperty name="width" value="0.025" units="cm"/>
      <inkml:brushProperty name="height" value="0.025" units="cm"/>
    </inkml:brush>
  </inkml:definitions>
  <inkml:trace contextRef="#ctx0" brushRef="#br0">137 49 11787,'0'0'12583,"-12"10"-10544,7-6-1882,-64 61 1783,64-60-1667,1 0 0,0 0 0,0 0 0,0 0 1,0 1-1,1 0 0,0 0 0,0 0 0,0 0 0,1 0 0,0 1 0,0-1 0,-1 10 0,4-15-260,0-1 1,1 1-1,-1-1 0,0 1 0,0-1 1,0 1-1,1-1 0,-1 0 0,0 1 0,1-1 1,-1 0-1,0 0 0,1 0 0,-1 0 1,0 0-1,0-1 0,1 1 0,-1 0 0,0-1 1,2 0-1,53-24-1769,-49 20 1476,0 1 0,-1 1 0,1-1 0,1 1 0,-1 1 0,0-1 0,1 1 0,-1 0-1,1 1 1,8-1 0,-16 2 292,1 0 1,-1 0-1,1 0 0,-1 0 0,0 0 0,1 0 1,-1 0-1,1 0 0,-1 0 0,0 0 0,1 0 1,-1 0-1,1 0 0,-1 0 0,0 1 0,1-1 1,-1 0-1,1 0 0,-1 0 0,0 1 0,1-1 0,-1 0 1,0 1-1,0-1 0,1 0 0,-1 0 0,0 1 1,0-1-1,1 0 0,-1 1 0,0-1 0,0 1 1,0-1-1,0 0 0,1 1 0,-1-1 0,0 1 1,0-1-1,0 0 0,0 1 0,-9 21 1136,-20 15 989,-37 17-645,61-50-1701,1-1 0,-1 0 1,0 0-1,0-1 0,0 1 0,0-1 1,0 0-1,0-1 0,-1 1 0,1-1 1,-1 0-1,1 0 0,-7 0 1,6-6-4362,5-9-2664</inkml:trace>
  <inkml:trace contextRef="#ctx0" brushRef="#br0" timeOffset="1">254 166 5349,'0'0'20334,"10"-9"-18492,0 0-1506,14-11 178,-1-1-1,-2-1 1,31-39 0,-52 60-508,1 1 0,-1-1 1,1 0-1,-1 0 0,1 0 0,-1 0 0,1 0 0,-1 1 0,0-1 0,1 0 0,-1 0 0,0 0 0,0 0 0,0 0 1,0 0-1,0 0 0,0 0 0,0-2 0,-11-2 373,8 5-334,1 1 0,-1-1 0,1 1 0,-1-1-1,1 1 1,-1 0 0,1 0 0,-1 0 0,1 0 0,0 1 0,0-1 0,-3 3 0,-1 2 53,0 1 1,0 0-1,0 0 1,1 1-1,1 0 0,-1 0 1,1 0-1,1 0 1,-1 1-1,1-1 1,1 1-1,0 0 1,0 0-1,1 0 1,0 0-1,0 0 1,1 15-1,1-21-98,0-1 1,-1 0-1,1 0 1,0 0-1,0 1 1,0-1-1,0 0 0,0 0 1,1-1-1,-1 1 1,1 0-1,-1 0 0,1-1 1,0 1-1,-1-1 1,1 1-1,0-1 1,0 0-1,0 1 0,0-1 1,0 0-1,0-1 1,1 1-1,-1 0 1,0 0-1,0-1 0,4 1 1,7 1-11,1 0 1,0-1-1,19-1 0,-23 0-11,38-3-1696,-19-6-2929,2-10-5471</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2.412"/>
    </inkml:context>
    <inkml:brush xml:id="br0">
      <inkml:brushProperty name="width" value="0.025" units="cm"/>
      <inkml:brushProperty name="height" value="0.025" units="cm"/>
    </inkml:brush>
  </inkml:definitions>
  <inkml:trace contextRef="#ctx0" brushRef="#br0">0 1 24759,'0'0'993,"78"44"481,-36-30-994,5-7-288,4-5-288,-3-2-2050,0-5-3139,-9-12-3779</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2.768"/>
    </inkml:context>
    <inkml:brush xml:id="br0">
      <inkml:brushProperty name="width" value="0.025" units="cm"/>
      <inkml:brushProperty name="height" value="0.025" units="cm"/>
    </inkml:brush>
  </inkml:definitions>
  <inkml:trace contextRef="#ctx0" brushRef="#br0">1 32 14638,'0'0'8915,"8"-4"-7351,4-1-1139,1 0 0,0 1 1,0 1-1,0 0 0,20-2 0,-23 4-326,1 0 0,-1 0 0,0 1-1,0 1 1,0 0 0,1 0 0,-1 1 0,0 0 0,12 4-1,-20-4-97,1-1-1,-1 1 0,0-1 0,0 1 0,0 0 1,0 0-1,0 0 0,-1 0 0,1 0 0,0 0 0,-1 1 1,0-1-1,1 0 0,-1 1 0,0-1 0,0 1 1,0 0-1,-1-1 0,1 1 0,-1 0 0,1-1 0,-1 1 1,0 0-1,0-1 0,0 1 0,-1 0 0,1-1 0,0 1 1,-2 3-1,-1 7 59,0-1-1,0 0 1,-1 0 0,-12 23-1,-178 284-864,181-301-4986</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3.203"/>
    </inkml:context>
    <inkml:brush xml:id="br0">
      <inkml:brushProperty name="width" value="0.025" units="cm"/>
      <inkml:brushProperty name="height" value="0.025" units="cm"/>
    </inkml:brush>
  </inkml:definitions>
  <inkml:trace contextRef="#ctx0" brushRef="#br0">0 0 17072,'0'0'12044,"5"13"-11548,6 25-81,-2 0 0,-2 0-1,-1 0 1,1 55 0,-4-40-291,3-1-1,15 68 1,-20-118-178,-1 0-78,0 0 0,1 0 0,-1 1 1,1-1-1,-1 0 0,1 0 0,0 0 0,0 0 0,0 0 0,0 0 0,0 0 0,1 0 0,-1 0 0,0-1 0,1 1 1,0 0-1,-1-1 0,1 1 0,0-1 0,2 2 0,-3-3-216,-1-1-1,1 0 1,-1 1-1,1-1 1,-1 0-1,1 1 1,-1-1-1,0 0 1,1 1-1,-1-1 1,0 0-1,0 0 1,1 0-1,-1 1 1,0-1-1,0 0 1,0 0-1,0 1 1,0-1-1,0 0 1,0 0-1,0 0 1,0 1 0,-1-2-1,-2-24-5865,-9-10-4057</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3.530"/>
    </inkml:context>
    <inkml:brush xml:id="br0">
      <inkml:brushProperty name="width" value="0.025" units="cm"/>
      <inkml:brushProperty name="height" value="0.025" units="cm"/>
    </inkml:brush>
  </inkml:definitions>
  <inkml:trace contextRef="#ctx0" brushRef="#br0">1 122 14446,'0'0'15951,"94"-23"-15215,-39 6-159,7-5-193,-3 3-256,-2-2-63,-8 7-130,-9 8-1120,-13 6-1153,-22 5-2050,-5 14-3395</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3.889"/>
    </inkml:context>
    <inkml:brush xml:id="br0">
      <inkml:brushProperty name="width" value="0.025" units="cm"/>
      <inkml:brushProperty name="height" value="0.025" units="cm"/>
    </inkml:brush>
  </inkml:definitions>
  <inkml:trace contextRef="#ctx0" brushRef="#br0">1 104 23446,'0'0'9097,"77"-28"-8873,-35 6-224,5 4 0,-1 0 0,-5 7 0,-5 5 0,-8 6-2178,-8 0-2691,-9 0-2850</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4.233"/>
    </inkml:context>
    <inkml:brush xml:id="br0">
      <inkml:brushProperty name="width" value="0.025" units="cm"/>
      <inkml:brushProperty name="height" value="0.025" units="cm"/>
    </inkml:brush>
  </inkml:definitions>
  <inkml:trace contextRef="#ctx0" brushRef="#br0">32 57 19090,'-3'12'2546,"-6"21"-682,2-1-1,2 1 0,-2 50 0,7-75-1427,4 41 1236,-4-48-1647,0 0 1,1 0-1,-1 0 0,0 0 1,1 0-1,-1 0 1,0 0-1,1-1 0,-1 1 1,1 0-1,0 0 1,-1 0-1,1-1 0,0 1 1,-1 0-1,1-1 1,0 1-1,0-1 0,-1 1 1,1-1-1,0 1 1,0-1-1,0 0 1,0 1-1,0-1 0,0 0 1,-1 0-1,1 1 1,0-1-1,0 0 0,0 0 1,0 0-1,0 0 1,0 0-1,0-1 0,0 1 1,0 0-1,0 0 1,0 0-1,0-1 0,0 1 1,-1-1-1,1 1 1,2-2-1,0 0-10,0 0 0,0 0 0,-1-1 0,1 0 0,0 0 0,-1 1 0,0-1-1,0-1 1,0 1 0,0 0 0,0 0 0,0-1 0,-1 1 0,0-1 0,0 0 0,0 1 0,0-1 0,0 0 0,0-5 0,4-77 112,-5 80-126,0-8-1,1 4 0,-1 0 0,0-1 0,-1 1 0,0 0 0,0 0 0,-1 0 0,0 0 0,-1 0 0,-6-13 0,9 23 0,0-1 0,0 1 0,0 0 0,0 0 0,0-1 0,0 1 0,0 0 0,0 0 0,0 0 0,0-1 0,0 1 0,0 0 0,0 0 0,0 0 0,0-1 0,-1 1 0,1 0 0,0 0 0,0 0 0,0 0 0,0-1 0,-1 1 0,1 0 0,0 0 0,0 0 0,0 0 0,0 0 0,-1 0 0,1-1 0,0 1 0,0 0 0,-1 0 0,1 0 0,0 0 0,0 0 0,0 0 0,-1 0 0,1 0 0,0 0 0,0 0 0,-1 0 0,1 0 0,0 0 0,0 0 0,0 0 0,-1 1 0,1-1 0,0 0 0,-1 0 0,-3 15 0,3 27 0,1-39 0,0 2 0,0-1 0,1 1 0,-1 0 0,1-1 0,0 1 0,0 0 0,1-1 0,-1 1 0,1-1 0,0 0 0,0 1 0,1-1 0,-1 0 0,4 4 0,-4-7 0,-1 1 0,1-1 0,-1 0 0,1 0 0,0 0 0,-1 0 0,1 0 0,0 0 0,0 0 0,0-1 0,0 1 0,-1 0 0,1-1 0,0 0 0,0 1 0,0-1 0,0 0 0,0 0 0,0 0 0,0-1 0,0 1 0,0 0 0,0-1 0,0 1 0,0-1 0,0 1 0,-1-1 0,1 0 0,0 0 0,0 0 0,-1 0 0,1 0 0,0 0 0,-1-1 0,0 1 0,3-3 0,4-4 0,-1 1 0,-1-1 0,0-1 0,0 1 0,-1-1 0,1 0 0,4-13 0,17-48 0,-25 64 0,-7 60 0,-6 103 0,11-157 0,0 1 0,0 0 0,0 0 0,-1-1 0,1 1 0,0 0 0,0 0 0,0-1 0,1 1 0,-1 0 0,0 0 0,0-1 0,0 1 0,1 0 0,-1 0 0,0-1 0,0 1 0,1 0 0,-1-1 0,1 1 0,-1-1 0,1 1 0,-1 0 0,1-1 0,-1 1 0,1-1 0,-1 1 0,1-1 0,0 0 0,0 1 0,0-1 0,0 0 0,1 0 0,-1 0 0,0-1 0,0 1 0,1-1 0,-1 1 0,0 0 0,0-1 0,0 0 0,0 1 0,0-1 0,0 0 0,0 0 0,2-1 0,33-40 0,-20 14 0,-1-1 0,-1-1 0,16-55 0,-27 180 0,-3-92-23,0 8-881,0 0 1,1-1-1,0 1 0,0 0 0,4 12 1,-4-22 700,-1 0-1,1 0 1,-1 0 0,0 0 0,1 0-1,0 0 1,-1 0 0,1 0 0,0 0 0,-1 0-1,1 0 1,0 0 0,0 0 0,0-1-1,0 1 1,0 0 0,0-1 0,0 1-1,0 0 1,0-1 0,0 0 0,2 2 0,-1-3-54,0 1 1,1 0 0,-1 0-1,0-1 1,0 0-1,0 1 1,1-1 0,-1 0-1,0 0 1,0 0 0,0 0-1,0 0 1,-1-1 0,1 1-1,0 0 1,0-1-1,1-1 1,26-29-9577</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4.561"/>
    </inkml:context>
    <inkml:brush xml:id="br0">
      <inkml:brushProperty name="width" value="0.025" units="cm"/>
      <inkml:brushProperty name="height" value="0.025" units="cm"/>
    </inkml:brush>
  </inkml:definitions>
  <inkml:trace contextRef="#ctx0" brushRef="#br0">95 0 18770,'0'0'6198,"-8"9"-4207,8-9-1989,-6 6 149,1 0 0,0 0 0,0 0-1,0 1 1,1-1 0,0 1-1,0 0 1,1 1 0,0-1-1,-4 15 1,1 2 87,-2 4 312,1 1-1,1 0 0,2 0 1,1 0-1,1 0 1,3 39-1,-1-67-547,0-1 0,1 1-1,-1 0 1,0 0 0,0 0 0,1 0-1,-1-1 1,0 1 0,1 0 0,-1 0 0,1-1-1,-1 1 1,1 0 0,-1-1 0,1 1-1,0-1 1,-1 1 0,1 0 0,0-1 0,-1 1-1,1-1 1,0 0 0,0 1 0,0-1-1,-1 0 1,1 1 0,0-1 0,0 0 0,0 0-1,0 0 1,-1 0 0,1 1 0,0-1-1,0-1 1,0 1 0,0 0 0,0 0 0,-1 0-1,1 0 1,0 0 0,0-1 0,0 1-1,-1 0 1,2-1 0,2-1-4,1 0 0,-1 1 0,-1-1 0,1-1 0,0 1 0,0-1 0,4-3 0,23-33 2,-27 32 0,1 0 0,0 0 0,0 0 0,1 1 0,0 0 0,0 0 0,11-8 0,-16 14 0,-1 0 0,0 0 0,1 0 0,-1 0 0,0 0 0,0-1 0,1 1 0,-1 0 0,0 0 0,1 0 0,-1 0 0,0 0 0,1 0 0,-1 0 0,0 0 0,1 0 0,-1 0 0,0 0 0,1 0 0,-1 0 0,0 0 0,1 1 0,-1-1 0,0 0 0,1 0 0,-1 0 0,0 0 0,0 1 0,1-1 0,-1 0 0,0 0 0,0 0 0,1 1 0,-1-1 0,0 0 0,0 1 0,0-1 0,1 0 0,-1 0 0,0 1 0,0-1 0,0 0 0,0 1 0,0-1 0,0 1 0,3 18 0,-3-15 0,0 97 0,-2-77 0,1 1 0,2 0 0,0-1 0,6 28 0,-7-52 2,0 1-1,0-1 1,0 1 0,0-1-1,0 1 1,0-1 0,0 0-1,0 1 1,0-1 0,0 1-1,1-1 1,-1 1 0,0-1-1,0 0 1,0 1 0,1-1-1,-1 1 1,0-1 0,0 0-1,1 1 1,-1-1 0,0 0-1,1 0 1,-1 1 0,1-1-1,-1 0 1,0 0 0,1 1-1,-1-1 1,1 0 0,-1 0-1,0 0 1,1 0 0,-1 0-1,1 1 1,-1-1 0,1 0-1,14-14-13,6-25-1459,-7 7-3857,-1-6-3459</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5.673"/>
    </inkml:context>
    <inkml:brush xml:id="br0">
      <inkml:brushProperty name="width" value="0.025" units="cm"/>
      <inkml:brushProperty name="height" value="0.025" units="cm"/>
    </inkml:brush>
  </inkml:definitions>
  <inkml:trace contextRef="#ctx0" brushRef="#br0">66 350 16976,'0'0'11478,"-1"9"-9925,1 12-1159,1 0 1,0 0-1,2-1 0,0 1 0,1 0 1,13 33-1,0 1-394,-3 1 0,-2 1 0,-2 0 0,-3 1 0,0 83 0,-6-139 0,-1-1 0,0 1 0,0-1 0,0 1 0,0 0 0,0-1 0,0 1 0,0-1 0,-1 1 0,1 0 0,0-1 0,-1 1 0,1-1 0,-1 1 0,0-1 0,0 1 0,1-1 0,-1 0 0,0 1 0,-2 1 0,2-3 0,0 0 0,0 0 0,0 0 0,0 0 0,0 0 0,0 0 0,0-1 0,0 1 0,0 0 0,0-1 0,1 1 0,-1 0 0,0-1 0,0 1 0,0-1 0,0 1 0,1-1 0,-1 0 0,0 1 0,0-1 0,1 0 0,-1 1 0,0-2 0,-40-57 0,-18-52 0,53 98 0,1 1 0,0-1 0,1 0 0,1-1 0,0 1 0,1 0 0,-1-17 0,3 28-10,1 0 1,-1 1-1,1-1 0,0 0 0,-1 0 1,1 0-1,0 0 0,0 0 1,0 1-1,0-1 0,0 0 1,0 1-1,1-1 0,-1 1 0,1 0 1,-1-1-1,3-1 0,34-22-780,-20 14-60,-4 0-1747,0 0 1,-1 0-1,-1-2 0,0 1 0,20-28 1,-22 24 1199,0 0 0,15-33 0,-1-25 4484,-21 59 613,-1-1 0,1-28 0,-3 44-3629,0-1 0,0 1-1,0 0 1,0 0 0,0-1 0,0 1 0,0 0-1,0 0 1,-1-1 0,1 1 0,0 0 0,0 0-1,0 0 1,0-1 0,0 1 0,0 0 0,-1 0-1,1 0 1,0-1 0,0 1 0,0 0 0,0 0-1,-1 0 1,1 0 0,0 0 0,0-1 0,-1 1-1,1 0 1,0 0 0,0 0 0,0 0-1,-1 0 1,1 0 0,0 0 0,0 0 0,-1 0-1,1 0 1,0 0 0,0 0 0,-1 0 0,1 0-1,0 0 1,0 0 0,-1 0 0,1 0 0,0 0-1,0 1 1,0-1 0,-1 0 0,1 0 0,0 0-1,0 0 1,0 0 0,-1 1 0,-12 8 765,6 1-649,0 0-1,1 1 1,1-1 0,0 1 0,0 0 0,1 1 0,0-1 0,1 1-1,1-1 1,0 1 0,0 0 0,1 0 0,1 17 0,-1-29-185,1 1-1,0 0 1,0 0 0,0 0 0,0 0 0,0 0 0,1 0 0,-1 0 0,0 0 0,0-1 0,0 1-1,1 0 1,-1 0 0,1 0 0,-1 0 0,0-1 0,1 1 0,0 0 0,-1 0 0,1-1 0,-1 1 0,1 0-1,0-1 1,-1 1 0,1-1 0,0 1 0,1 0 0,0-1-1,0 1 0,-1-1 0,1 0 0,0 0 0,0 0 0,0 0 0,-1 0 0,1 0 0,0-1 0,0 1-1,-1-1 1,1 1 0,2-2 0,2 0-2,0-1-1,0 0 0,0-1 1,-1 0-1,1 1 0,-1-2 1,6-4-1,7-15 2,-2-1 0,0 0 0,-2-1 0,0 0 0,16-50 0,-28 73 0,0 86-1276,-4-52 1256,-1-10-39,2 0 0,0 0 0,3 23 0,-1-44-15,-1 1 0,0 0 1,0 0-1,0 0 0,0 0 1,0-1-1,1 1 0,-1 0 0,0 0 1,1-1-1,-1 1 0,1 0 1,-1-1-1,1 1 0,-1 0 0,1-1 1,-1 1-1,1 0 0,-1-1 0,1 1 1,0-1-1,-1 1 0,1-1 1,0 0-1,0 1 0,-1-1 0,1 0 1,0 1-1,0-1 0,0 0 1,-1 0-1,1 0 0,0 0 0,0 0 1,0 0-1,0 0 0,-1 0 0,1 0 1,0 0-1,0 0 0,0 0 1,-1-1-1,1 1 0,1-1 0,2 0-139,-1 0 0,0-1-1,0 1 1,0-1 0,0 0-1,-1 0 1,1 0 0,0 0 0,-1 0-1,3-3 1,3-6-475,-1 1 0,0-2 0,-1 1 1,0-1-1,8-21 0,-8 12 584,0 0 1,5-41 0,-7 7 2556,-4-98 1,-1 146-2263,2 4-61,-1-1 0,0 0 0,0 1 0,0-1 0,0 1 0,-1-1 0,0 1-1,1-1 1,-1 1 0,0 0 0,-1-1 0,1 1 0,-1 0 0,1 0 0,-1 0 0,0 0 0,-4-5 0,5 8-107,1 0 1,-1 0-1,0 1 1,1-1-1,-1 0 1,1 0-1,-1 1 0,0-1 1,1 0-1,-1 1 1,1-1-1,-1 1 1,1-1-1,-1 1 0,1-1 1,-1 1-1,1-1 1,-1 1-1,1 0 1,0-1-1,-1 1 1,1-1-1,0 1 0,-1 0 1,1-1-1,0 1 1,0 0-1,0-1 1,0 1-1,0 1 0,-9 26-110,9-26 126,-7 26 454,1 1 0,1 0 0,1 0 0,2 0 0,3 57-1,0-83-482,-1 0-1,1-1 0,0 1 1,0 0-1,0-1 0,0 1 1,1-1-1,-1 1 0,1-1 0,-1 0 1,1 1-1,0-1 0,0 0 1,0 0-1,0 0 0,0 0 1,0-1-1,1 1 0,-1-1 1,0 1-1,1-1 0,-1 0 0,1 0 1,0 0-1,-1 0 0,1 0 1,0-1-1,0 1 0,-1-1 1,1 0-1,0 0 0,0 0 0,4 0 1,7-1 30,0 0 1,0 0 0,0-2 0,-1 1-1,20-8 1,-32 10-41,0-1 0,-1 1 0,1-1 0,0 1 0,0 0 0,0-1 0,0 1 0,0 0 0,0-1 0,0 1 0,0 0 0,0 0 0,1 0 0,-1 0 0,0 0 0,0 0 0,0 0 0,0 1 0,0-1 0,0 0 0,0 0 0,0 1 0,0-1 0,0 1 0,0-1 0,-1 1 0,1-1 0,0 1 0,0 0 0,0-1 0,0 1 0,-1 0 0,1 0 0,0-1 0,-1 1 0,1 0 0,-1 0 0,2 2 0,-1 2 0,0 0 0,-1 0 0,1 1 0,-1-1 0,0 0 0,-2 10 0,1 7 0,1-20 0,1 36 0,5-65 0,-2-63 0,-5 72 0,1 0 0,1 0 0,0-1 0,1 2 0,7-26 0,-8 42 0,-1 0 0,1 0 0,-1 1 0,1-1 0,0 1 0,-1-1 0,1 0 0,0 1 0,-1-1 0,1 1 0,0-1 0,0 1 0,-1 0 0,1-1 0,0 1 0,0 0 0,0 0 0,0-1 0,-1 1 0,1 0 0,0 0 0,0 0 0,0 0 0,0 0 0,0 0 0,0 0 0,-1 0 0,1 1 0,0-1 0,0 0 0,0 0 0,0 1 0,-1-1 0,1 0 0,1 2 0,37 16 0,-30-13 0,12 2-3043,1-6-5477,-7-1-5381</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6.032"/>
    </inkml:context>
    <inkml:brush xml:id="br0">
      <inkml:brushProperty name="width" value="0.025" units="cm"/>
      <inkml:brushProperty name="height" value="0.025" units="cm"/>
    </inkml:brush>
  </inkml:definitions>
  <inkml:trace contextRef="#ctx0" brushRef="#br0">320 0 11115,'-86'80'18486,"49"-48"-15320,36-32-3166,1 0 0,-1 1 0,1-1 0,-1 0 0,1 1 0,-1-1 0,1 0 0,-1 1 0,1-1 0,0 1 0,-1-1 0,1 1 0,-1-1 0,1 1 0,0-1 0,0 1 0,-1-1 0,1 1 0,0 0 0,0-1 0,-1 1 0,1-1 0,0 1 0,0 0 0,0-1 0,0 1 0,0 0 0,0-1 0,0 1 0,0-1 0,0 1 0,1 0 0,-1-1 0,0 1 0,0-1 0,0 1 0,1 1 0,25 11 0,35-2 0,-53-11 0,-3 0 0,-1 0 0,0 1 0,0-1 0,1 1 0,-1 0 0,0 0 0,7 2 0,-10-2 0,0 0 0,0 0 0,0 0 0,0-1 0,0 1 0,0 0 0,-1 0 0,1 0 0,0 0 0,-1 0 0,1 0 0,0 0 0,-1 1 0,1-1 0,-1 0 0,0 0 0,1 0 0,-1 1 0,0-1 0,0 0 0,0 0 0,0 1 0,0-1 0,0 0 0,0 0 0,0 1 0,0-1 0,-1 0 0,1 0 0,-1 0 0,1 0 0,-1 2 0,-2 5 0,-1 0 0,0-1 0,0 1 0,0-1 0,-1 0 0,0-1 0,0 1 0,-1-1 0,-11 11 0,-64 47 0,70-56 0,-8 6-67,-46 30-1111,61-42 972,-1 0-1,1 0 0,0 0 0,-1-1 1,1 1-1,0-1 0,-1 0 1,0-1-1,1 1 0,-1-1 0,1 0 1,-1 0-1,0 0 0,-5-1 1,-6-8-6457,2-7-3277</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6.369"/>
    </inkml:context>
    <inkml:brush xml:id="br0">
      <inkml:brushProperty name="width" value="0.025" units="cm"/>
      <inkml:brushProperty name="height" value="0.025" units="cm"/>
    </inkml:brush>
  </inkml:definitions>
  <inkml:trace contextRef="#ctx0" brushRef="#br0">1 92 20756,'0'0'3683,"73"-48"-2370,-36 34-1313,4 0-1825,0-1-3396</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7.234"/>
    </inkml:context>
    <inkml:brush xml:id="br0">
      <inkml:brushProperty name="width" value="0.025" units="cm"/>
      <inkml:brushProperty name="height" value="0.025" units="cm"/>
    </inkml:brush>
  </inkml:definitions>
  <inkml:trace contextRef="#ctx0" brushRef="#br0">13 59 14638,'-2'-8'2194,"-3"-16"-982,-1-3 6016,7 56-3902,4 141-1683,-3-87-380,11 88 0,-13-169-1263,1 1 0,-1 0 0,1 0 0,-1 0 0,1-1 0,0 1 0,0 0 0,0-1 0,0 1 0,0 0 0,1-1 0,-1 0 0,1 1 0,0-1 0,0 0 0,0 0 0,0 0 0,0 0 0,0 0 0,0 0 0,0-1 0,1 1 0,-1-1 0,1 1 0,-1-1 0,5 1 0,-2-1 0,-1-1 0,1 1 0,0-1 0,-1 0 0,1-1 0,0 1 0,-1-1 0,1 0 0,-1 0 0,1 0 0,-1-1 0,1 1 0,-1-1 0,0 0 0,5-4 0,45-33 0,-45 31 0,-1 1 0,1 0 0,1 1 0,-1 0 0,1 0 0,0 1 0,1 0 0,18-6 0,-28 11 0,1 0 0,-1 0 0,1 0 0,-1 0 0,0 0 0,1 1 0,-1-1 0,0 0 0,1 1 0,-1-1 0,0 1 0,1-1 0,-1 1 0,0 0 0,0-1 0,1 1 0,-1 0 0,0 0 0,0 0 0,0 0 0,0 0 0,0 0 0,-1 0 0,1 0 0,0 0 0,0 1 0,-1-1 0,1 0 0,0 1 0,-1-1 0,1 0 0,-1 1 0,0-1 0,0 0 0,1 1 0,-1-1 0,0 3 0,3 63 0,-3-55 0,0-2 0,-1-1 0,0 1 0,-1-1 0,0 0 0,0 1 0,-1-1 0,0 0 0,-1 0 0,0-1 0,0 1 0,-1-1 0,0 0 0,-11 13 0,12-16 0,0 0 0,-1 0 0,0 0 0,0-1 0,0 0 0,-1 0 0,1 0 0,-1-1 0,0 0 0,0 0 0,0 0 0,-1-1 0,1 0 0,0 0 0,-1-1 0,1 0 0,-1 0 0,0 0 0,1-1 0,-11 0 0,13-1-222,0 0 0,0 0-1,0-1 1,1 1 0,-1-1 0,0 0 0,1 0 0,0 0-1,-1-1 1,1 1 0,0-1 0,0 1 0,0-1-1,1 0 1,-1-1 0,1 1 0,-1 0 0,1-1-1,0 1 1,0-1 0,1 1 0,-1-1 0,1 0 0,0 0-1,0 0 1,-1-5 0,1 5-142,0 0 1,0 0-1,1 0 0,-1 0 1,1 0-1,0 0 0,0 0 1,0 0-1,1 0 0,-1 0 1,1 0-1,0 0 1,0 1-1,1-1 0,-1 0 1,1 1-1,-1-1 0,1 0 1,0 1-1,1 0 0,-1 0 1,0-1-1,1 1 0,0 1 1,0-1-1,6-5 0,18-3-8609</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7.906"/>
    </inkml:context>
    <inkml:brush xml:id="br0">
      <inkml:brushProperty name="width" value="0.025" units="cm"/>
      <inkml:brushProperty name="height" value="0.025" units="cm"/>
    </inkml:brush>
  </inkml:definitions>
  <inkml:trace contextRef="#ctx0" brushRef="#br0">0 561 16976,'0'0'15289,"11"-1"-14862,-7 1-424,1 0 0,0-1 1,0 0-1,-1 0 0,1 0 0,0 0 0,-1-1 0,1 0 0,-1 0 0,0 0 1,0 0-1,0-1 0,0 0 0,0 1 0,0-2 0,-1 1 0,1 0 0,-1-1 0,0 1 1,0-1-1,0 0 0,0 0 0,1-5 0,4-3-3,0 0 0,-1-1 0,-1 0 0,0-1 0,-1 1 0,0-1 0,-1 0 0,-1 0 0,0 0 0,-1-1 0,0 1 0,-1-24 0,-1 38 0,0-1 0,0 1 0,0-1 0,0 1 0,0-1 0,0 0 0,0 1 0,0-1 0,0 0 0,0 1 0,0-1 0,0 1 0,0-1 0,0 0 0,0 1 0,-1-1 0,1 1 0,0-1 0,-1 1 0,1-1 0,0 1 0,-1-1 0,1 1 0,0-1 0,-1 1 0,1-1 0,-1 1 0,1 0 0,-1-1 0,1 1 0,-1-1 0,1 1 0,-1 0 0,1 0 0,-1-1 0,1 1 0,-1 0 0,0 0 0,1 0 0,-1 0 0,1 0 0,-1 0 0,0 0 0,1 0 0,-1 0 0,0 0 0,1 0 0,-2 0 0,1 1 0,-1 0 0,0 0 0,1 0 0,-1 0 0,1 0 0,-1 0 0,1 0 0,0 1 0,-1-1 0,1 0 0,0 1 0,0-1 0,0 1 0,0-1 0,-1 3 0,-7 22 0,2 1 0,0 0 0,2 0 0,1 0 0,1 0 0,1 1 0,3 36 0,-1-62 0,-1 0 0,1 0 0,0 1 0,1-1 0,-1 0 0,0 0 0,1 0 0,-1 1 0,1-1 0,0 0 0,-1 0 0,1 0 0,0 0 0,0 0 0,1 0 0,-1 0 0,0 0 0,1-1 0,-1 1 0,1 0 0,-1-1 0,1 1 0,0-1 0,-1 0 0,1 1 0,0-1 0,0 0 0,0 0 0,0 0 0,0-1 0,0 1 0,1 0 0,-1-1 0,0 1 0,0-1 0,0 0 0,1 0 0,-1 0 0,0 0 0,0 0 0,1 0 0,-1 0 0,0-1 0,0 1 0,0-1 0,0 0 0,0 0 0,1 1 0,2-3 0,5-3 0,1 0 0,-1-1 0,0 0 0,-1 0 0,1-1 0,-2 0 0,1-1 0,9-12 0,8-12 0,22-39 0,-31 45 0,-2-1 0,-2 0 0,0-2 0,-2 1 0,-1-1 0,-2-1 0,-1 0 0,-1 0 0,-1 0 0,-2-1 0,-2-46 0,0 78 0,-1-1 0,0 0 0,0 1 0,0-1 0,0 1 0,0-1 0,0 1 0,0-1 0,0 0 0,0 1 0,0-1 0,0 1 0,0-1 0,-1 1 0,1-1 0,0 1 0,0-1 0,-1 1 0,1-1 0,0 1 0,-1-1 0,1 1 0,0-1 0,-1 1 0,1-1 0,-1 1 0,1 0 0,-1-1 0,-11 10 0,-8 26 0,18-29 0,-21 44 0,2 1 0,3 1 0,-19 87 0,37-138 0,0 1 0,-1-1 0,1 1 0,0-1 0,0 1 0,0 0 0,0-1 0,0 1 0,0-1 0,0 1 0,1-1 0,-1 1 0,0-1 0,1 1 0,-1-1 0,1 1 0,0-1 0,-1 1 0,1-1 0,0 0 0,0 1 0,0-1 0,0 0 0,0 0 0,2 2 0,-1-2 0,0 0 0,1-1 0,-1 1 0,0 0 0,1-1 0,-1 1 0,0-1 0,1 0 0,-1 0 0,1 0 0,-1 0 0,0 0 0,1 0 0,3-2 0,5 0 0,-1-1 0,0-1 0,0 1 0,0-2 0,0 0 0,13-9 0,-13 7 0,-1 0 0,0-1 0,-1 0 0,1-1 0,7-11 0,-12 15 0,-1 0 0,0 0 0,0 0 0,0 0 0,0-1 0,-1 1 0,0-1 0,-1 0 0,1 1 0,-1-1 0,0 0 0,0-7 0,-1 13 0,0-1 0,0 1 0,-1 0 0,1 0 0,0 0 0,0 0 0,-1 0 0,1-1 0,0 1 0,0 0 0,-1 0 0,1 0 0,0 0 0,0 0 0,-1 0 0,1 0 0,0 0 0,-1 0 0,1 0 0,0 0 0,0 0 0,-1 0 0,1 0 0,0 0 0,-1 1 0,1-1 0,0 0 0,0 0 0,-1 0 0,1 0 0,0 0 0,0 1 0,0-1 0,-1 0 0,1 0 0,0 0 0,0 1 0,0-1 0,-1 0 0,1 0 0,0 1 0,0-1 0,0 0 0,0 0 0,0 1 0,0-1 0,0 0 0,0 0 0,0 1 0,-1-1 0,-11 15 0,2 9 0,1 0 0,1 1 0,1 0 0,1 0 0,1 1 0,2-1 0,-1 52 0,4-74-74,-1-1 0,1 0-1,0 0 1,1 1 0,-1-1 0,0 0-1,1 0 1,-1 1 0,1-1 0,-1 0 0,1 0-1,0 0 1,0 0 0,0 0 0,0 0-1,1 0 1,-1 0 0,0 0 0,1 0 0,-1-1-1,1 1 1,0-1 0,0 1 0,-1-1-1,1 0 1,0 1 0,0-1 0,0 0-1,0 0 1,0-1 0,1 1 0,-1 0 0,0-1-1,0 1 1,0-1 0,1 1 0,-1-1-1,0 0 1,0 0 0,1 0 0,-1-1 0,0 1-1,0 0 1,1-1 0,-1 0 0,0 1-1,0-1 1,0 0 0,0 0 0,0 0 0,3-2-1,21-18-5727,0-8-2249</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8.377"/>
    </inkml:context>
    <inkml:brush xml:id="br0">
      <inkml:brushProperty name="width" value="0.025" units="cm"/>
      <inkml:brushProperty name="height" value="0.025" units="cm"/>
    </inkml:brush>
  </inkml:definitions>
  <inkml:trace contextRef="#ctx0" brushRef="#br0">66 0 15791,'0'0'12999,"-3"14"-11942,-15 52-157,5-16-227,1 0 1,-7 67-1,19-116-673,0 1 0,-1 0 0,1-1 0,0 1 0,0 0 0,0-1 0,1 1 0,-1-1 0,0 1 0,1 0 0,-1-1 0,1 1 0,-1-1 0,1 1 0,0-1 0,-1 1 0,1-1 0,0 0 0,0 1 0,0-1 0,0 0 0,1 0 0,-1 0 0,0 0 0,0 0 0,1 0 0,-1 0 0,0 0 0,1 0 0,2 1 0,-1-2 0,1 1 0,0-1 0,-1 1 0,1-1 0,0-1 0,-1 1 0,1 0 0,-1-1 0,1 1 0,-1-1 0,1 0 0,-1-1 0,6-1 0,34-25 0,-38 24 0,-1 1 0,1-1 0,-1 1 0,1-1 0,0 1 0,1 1 0,-1-1 0,0 1 0,1 0 0,-1 0 0,1 1 0,0-1 0,-1 1 0,11 0 0,-14 1 0,-1 1 0,0 0 0,1 0 0,-1-1 0,0 1 0,1 0 0,-1 0 0,0 1 0,0-1 0,0 0 0,0 0 0,0 0 0,0 1 0,0-1 0,-1 1 0,1-1 0,0 0 0,-1 1 0,1-1 0,-1 1 0,1-1 0,-1 1 0,0 0 0,0-1 0,0 1 0,0-1 0,0 3 0,0 51 0,0-45 0,-1-3 0,0 1 0,0-1 0,0 0 0,-1 0 0,0 0 0,-1 0 0,0 0 0,0-1 0,-7 13 0,8-16 0,0 0 0,0-1 0,0 1 0,0 0 0,0-1 0,0 0 0,-1 1 0,1-1 0,-1 0 0,0 0 0,0 0 0,1 0 0,-1-1 0,0 1 0,-1-1 0,1 0 0,0 0 0,0 0 0,0 0 0,-1-1 0,1 1 0,0-1 0,-6 0 0,8 0-23,1 0 0,-1-1 1,0 1-1,1 0 0,-1-1 0,0 1 0,1-1 1,-1 1-1,1-1 0,-1 1 0,0-1 1,1 1-1,-1-1 0,1 0 0,0 1 0,-1-1 1,1 0-1,-1 1 0,1-1 0,0 0 0,0 1 1,-1-1-1,1 0 0,0 0 0,0 1 1,0-1-1,0 0 0,0 0 0,0 0 0,0 1 1,0-1-1,0 0 0,0 0 0,1 1 0,-1-1 1,0 0-1,0 0 0,1 1 0,0-2 0,-1-1-232,1 0 0,0 0 0,0 1-1,0-1 1,1 1 0,-1-1-1,0 1 1,1-1 0,3-3-1,3 1-1661,-1 1-1,1 0 0,0 1 0,0 0 1,0 0-1,17-3 0,-6 1-2376,9-2-3446</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18.891"/>
    </inkml:context>
    <inkml:brush xml:id="br0">
      <inkml:brushProperty name="width" value="0.025" units="cm"/>
      <inkml:brushProperty name="height" value="0.025" units="cm"/>
    </inkml:brush>
  </inkml:definitions>
  <inkml:trace contextRef="#ctx0" brushRef="#br0">0 56 14734,'0'0'9508,"7"-9"-6433,18-26-1095,-24 34-1918,-1 1 0,0-1 0,1 0 0,-1 1-1,1-1 1,-1 0 0,1 1 0,-1-1 0,1 1 0,-1-1 0,1 1-1,0-1 1,-1 1 0,1-1 0,0 1 0,0 0 0,-1-1 0,1 1-1,0 0 1,0-1 0,-1 1 0,1 0 0,0 0 0,0 0 0,0 0 0,-1 0-1,1 0 1,0 0 0,0 0 0,0 0 0,1 1 0,14 17 60,-16-16-149,1-1-1,0 0 1,-1 0 0,1 0 0,0 1-1,0-1 1,0 0 0,0 0 0,0 0 0,0 0-1,0 0 1,0-1 0,0 1 0,0 0-1,0 0 1,3 0 0,29-1-535,-26 0 417,-1 0 0,0 0 1,0 0-1,1 1 0,-1 0 0,0 0 1,7 2-1,-10-2 127,-1 1 0,1-1 0,-1 1 0,0-1 0,0 1 1,0 0-1,0 0 0,0 0 0,0 0 0,-1 0 0,1 0 0,0 0 0,-1 1 0,0-1 0,1 0 0,-1 1 0,0-1 1,-1 1-1,1 0 0,0-1 0,0 4 0,3 15 325,-1-1-1,-1 1 1,-1 1-1,0-1 1,-2 0-1,-5 37 1,5-55-290,1 0 1,-1-1-1,0 1 1,0 0-1,0-1 0,0 1 1,0-1-1,0 1 0,-1-1 1,1 1-1,-4 2 1,4-4 1,1 0 0,-1-1 1,0 1-1,0 0 0,0-1 0,0 1 1,0-1-1,0 1 0,0-1 1,0 1-1,0-1 0,0 0 1,0 1-1,0-1 0,0 0 0,0 0 1,0 0-1,0 0 0,0 0 1,-2 0-1,1-1 2,0 0-1,0 0 1,1 0 0,-1 0-1,0 0 1,1 0-1,-1 0 1,1-1 0,-1 1-1,1-1 1,0 1 0,-1-1-1,1 1 1,0-1 0,0 0-1,0 0 1,0 1-1,1-1 1,-1 0 0,0 0-1,1 0 1,-1 0 0,1 0-1,0 0 1,0 0 0,0 0-1,0 0 1,0 0 0,0-3-1,1-3-25,1 0-1,0 0 0,0-1 1,0 1-1,1 1 0,1-1 1,-1 0-1,1 1 1,0 0-1,11-14 0,17-37-359,-24 35 308,7-17-222,-15 40-159</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0.684"/>
    </inkml:context>
    <inkml:brush xml:id="br0">
      <inkml:brushProperty name="width" value="0.025" units="cm"/>
      <inkml:brushProperty name="height" value="0.025" units="cm"/>
    </inkml:brush>
  </inkml:definitions>
  <inkml:trace contextRef="#ctx0" brushRef="#br0">28 20 16464,'-18'-19'6004,"18"19"-5922,-1 0 1,1 0 0,0 0 0,-1 0-1,1 0 1,0 0 0,-1 0 0,1 0-1,0 0 1,-1 0 0,1 0-1,0 0 1,0 1 0,-1-1 0,1 0-1,0 0 1,0 0 0,-1 0 0,1 1-1,0-1 1,0 0 0,-1 0 0,1 1-1,0-1 1,0 0 0,0 0-1,0 1 1,-1-1 0,1 0 0,0 0-1,0 1 1,0-1 0,0 0 0,0 1-1,0-1 1,0 0 0,0 1 0,0-1-1,0 1 1,-1 52 1512,2-32-1763,-1 14 412,-1-8 670,5 55 1,-3-75-797,0-1 0,1 1 0,-1 0 0,1-1 0,1 1 1,-1-1-1,1 0 0,0 0 0,1 0 0,-1 0 0,1 0 0,0-1 0,6 7 1,-8-10-101,1 0 0,-1 0-1,1 0 1,0 0 0,0 0 0,0 0 0,0-1 0,0 0 0,0 1 0,0-1 0,0 0 0,0 0 0,0-1 0,1 1 0,-1-1 0,0 1 0,1-1 0,-1 0 0,4-1 0,0 0 44,-1-1 0,0 1 1,0-1-1,0-1 0,0 1 1,-1-1-1,1 0 0,-1 0 1,8-6-1,5-6 109,-1-1 0,-1 0-1,0-1 1,18-26 0,13-34-171,-40 153 0,-7-74 0,0 0 0,0-1 0,0 1 0,0-1 0,1 1 0,-1 0 0,0-1 0,1 1 0,-1-1 0,1 1 0,-1-1 0,1 1 0,0-1 0,0 0 0,-1 1 0,1-1 0,0 0 0,0 1 0,0-1 0,1 0 0,-1 0 0,0 0 0,0 0 0,1 0 0,-1 0 0,0 0 0,1-1 0,-1 1 0,3 0 0,-2-1 0,1 0 0,-1-1 0,0 0 0,1 0 0,-1 0 0,0 0 0,0 0 0,0 0 0,0 0 0,0-1 0,0 1 0,0-1 0,0 1 0,0-1 0,-1 0 0,1 0 0,-1 0 0,1 0 0,1-2 0,122-193 0,-115 185-3623,-9 11 2608,1 0-1,0 0 1,-1 1 0,1-1-1,-1 0 1,1 1 0,0-1-1,0 1 1,-1 0 0,1-1-1,0 1 1,0 0 0,0 0-1,-1 0 1,1 0 0,2 1-1,5 0-7440</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1.422"/>
    </inkml:context>
    <inkml:brush xml:id="br0">
      <inkml:brushProperty name="width" value="0.025" units="cm"/>
      <inkml:brushProperty name="height" value="0.025" units="cm"/>
    </inkml:brush>
  </inkml:definitions>
  <inkml:trace contextRef="#ctx0" brushRef="#br0">58 281 224,'0'0'21824,"3"13"-20992,33 300 6168,-29-221-6494,-6-86-478,0 3-150,0 1 0,-1-1 0,0 0-1,0 0 1,-1 0 0,-3 17 0,3-24 143,0 0 1,0 0 0,0 0 0,0 1-1,0-1 1,-1 0 0,1-1-1,-1 1 1,0 0 0,0 0 0,1-1-1,-1 1 1,0-1 0,0 1-1,0-1 1,-1 0 0,1 0-1,0 0 1,0 0 0,-1 0 0,1 0-1,0-1 1,-1 1 0,1-1-1,-1 0 1,1 0 0,-1 1 0,1-2-1,-5 1 1,6 0 20,-1 0-1,1 0 1,-1 0 0,1-1-1,-1 1 1,1 0 0,0-1-1,-1 1 1,1-1 0,-1 1-1,1-1 1,0 1 0,0-1-1,-1 0 1,1 0 0,0 0-1,0 0 1,0 0 0,0 0-1,0 0 1,0 0 0,0 0-1,0 0 1,0 0 0,1-1-1,-2-1 1,1-1-16,-1 0-1,1-1 1,0 1 0,1 0 0,-1-1-1,1 1 1,0 0 0,0-1 0,0-4-1,2-4-37,0-1-1,1 1 1,0 0 0,1 0-1,7-15 1,143-235 512,-110 198-312,-4-2-1,-2-2 0,30-78 0,-66 144-187,-1 0 0,0-1 0,0 1 0,0 0 0,0-1 0,0 1 0,-1-1 0,0 1 0,0-1 0,0-6 0,0 10 0,0 0 0,-1-1 0,1 1 0,0 0 0,0 0 0,0 0 0,0-1 0,0 1 0,-1 0 0,1 0 0,0 0 0,0 0 0,0 0 0,0-1 0,-1 1 0,1 0 0,0 0 0,0 0 0,0 0 0,-1 0 0,1 0 0,0 0 0,0 0 0,-1 0 0,1 0 0,0 0 0,0 0 0,-1 0 0,1 0 0,0 0 0,0 0 0,0 0 0,-1 0 0,1 0 0,0 0 0,0 0 0,-1 0 0,1 0 0,0 0 0,0 1 0,0-1 0,-1 0 0,1 0 0,0 0 0,-19 20 0,6-2 0,0 0 0,1 1 0,1 0 0,1 0 0,1 1 0,1 1 0,0-1 0,2 2 0,0-1 0,-3 31 0,9-51 0,-1 0 0,1 0 0,0 0 0,0 0 0,0 0 0,0 0 0,0 0 0,1 1 0,-1-1 0,0 0 0,0 0 0,1 0 0,-1 0 0,0-1 0,1 1 0,-1 0 0,1 0 0,0 0 0,-1 0 0,1 0 0,0 0 0,-1-1 0,1 1 0,0 0 0,0-1 0,-1 1 0,3 1 0,-1-2 0,0 0 0,0 1 0,0-1 0,0 0 0,0 0 0,0 0 0,0 0 0,0 0 0,0-1 0,0 1 0,0 0 0,-1-1 0,4-1 0,4-1 0,-1-1 0,0 0 0,-1 0 0,1-1 0,12-11 0,-4 0 0,-1-1 0,-1-1 0,13-22 0,-13 20 0,0 1 0,23-25 0,-37 44 0,0-1 0,0 1 0,1 0 0,-1 0 0,0-1 0,0 1 0,0 0 0,1 0 0,-1-1 0,0 1 0,1 0 0,-1 0 0,0 0 0,1-1 0,-1 1 0,0 0 0,0 0 0,1 0 0,-1 0 0,0 0 0,1 0 0,-1 0 0,1 0 0,-1 0 0,0 0 0,1 0 0,-1 0 0,0 0 0,1 0 0,-1 0 0,0 0 0,1 0 0,0 1 0,3 11 0,-4 30 0,0-32 0,0 104 0,0-114 0,0 0 0,0-1 0,0 1 0,1 0 0,-1-1 0,0 1 0,0 0 0,0-1 0,1 1 0,-1 0 0,0 0 0,0-1 0,1 1 0,-1 0 0,0 0 0,1 0 0,-1-1 0,0 1 0,1 0 0,-1 0 0,0 0 0,1 0 0,-1 0 0,0 0 0,1 0 0,-1 0 0,0 0 0,1 0 0,-1 0 0,1 0 0,-1 0 0,0 0 0,1 0 0,-1 0 0,0 0 0,1 0 0,-1 0 0,0 0 0,1 1 0,-1-1 0,0 0 0,0 0 0,1 0 0,-1 1 0,0-1 0,1 0 0,-1 0 0,0 1 0,0-1 0,0 0 0,1 1 0,-1-1 0,0 0 0,0 0 0,0 1 0,0-1 0,1 0 0,-1 1 0,0-1 0,0 1 0,0-1 0,0 0 0,0 1 0,0-1 0,0 0 0,0 1 0,0-1 0,0 0 0,-1 1 0,24-24 0,-22 21 0,22-27 0,1 1 0,1 1 0,2 1 0,1 2 0,40-29 0,-66 51 0,0 1 0,1 0 0,-1-1 0,0 1 0,1 0 0,-1 0 0,1 0 0,-1 1 0,1-1 0,0 1 0,-1-1 0,1 1 0,0 0 0,3 0 0,-5 0 0,0 1 0,0-1 0,0 0 0,0 1 0,0-1 0,1 1 0,-1 0 0,0-1 0,-1 1 0,1 0 0,0 0 0,0 0 0,0-1 0,0 1 0,-1 0 0,1 0 0,0 0 0,-1 0 0,1 0 0,-1 1 0,1-1 0,0 1 0,1 8 0,0 0 0,-1 0 0,0 0 0,-1 0 0,0 0 0,-1 11 0,1 2 0,0-15-136,-1 25-6043</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3.034"/>
    </inkml:context>
    <inkml:brush xml:id="br0">
      <inkml:brushProperty name="width" value="0.025" units="cm"/>
      <inkml:brushProperty name="height" value="0.025" units="cm"/>
    </inkml:brush>
  </inkml:definitions>
  <inkml:trace contextRef="#ctx0" brushRef="#br0">1 184 19699,'0'0'2119,"2"9"-261,28 203 3778,-4-23-5213,-18-170-266,-7-19-141,-1 0 0,0 0 0,1 0 0,-1 1 0,0-1 0,1 0 0,-1 0 0,1 0 0,-1 0 0,0 0 0,1 0 0,-1 0 0,1 0 1,-1 0-1,0 0 0,1 0 0,-1-1 0,0 1 0,1 0 0,-1 0 0,0 0 0,1 0 0,-1-1 0,0 1 0,1 0 0,-1 0 0,0 0 0,1-1 0,-1 1 0,0-1 0,3-2 117,-1 1 0,0-1 1,0 0-1,0-1 0,-1 1 0,1 0 0,-1 0 0,2-7 0,3-16-12,-1-1-1,-1 1 0,-1-1 0,-2 0 1,0 0-1,-6-41 0,2 47-82,0 0-1,-1 0 1,-2 1-1,0-1 1,-1 1-1,-1 1 1,-1-1-1,-19-30 1,28 49-38,0 0 0,0 0 0,-1 0 0,1 0 0,-1 1 0,1-1 0,0 0 0,-1 0 0,1 1 0,-1-1 0,0 0 0,1 1 0,-1-1 0,0 1 0,1-1 0,-1 1 0,0-1 0,1 1 0,-1-1 0,0 1 0,0 0 0,0-1 0,1 1 0,-1 0 0,0 0 0,0 0 0,0-1 0,0 1 0,-1 0 0,1 1 0,0 0 0,1 1 0,-1-1 0,0 0 0,1 0 0,-1 1 0,1-1 0,-1 0 0,1 0 0,0 1 0,-1-1 0,1 1 0,0-1 0,0 0 0,0 3 0,4 59 0,-3-61 0,-1 0 0,1-1 0,-1 1 0,1 0 0,-1-1 0,1 1 0,0 0 0,0-1 0,0 1 0,0-1 0,0 1 0,0-1 0,0 1 0,0-1 0,1 0 0,-1 0 0,0 1 0,1-1 0,-1 0 0,1 0 0,0-1 0,-1 1 0,1 0 0,0 0 0,-1-1 0,1 1 0,0-1 0,0 0 0,-1 1 0,1-1 0,4 0 0,-3 0 0,0-1 0,0 1 0,1-1 0,-1 0 0,0 0 0,0 0 0,0 0 0,0-1 0,0 1 0,0-1 0,0 0 0,-1 0 0,1 0 0,0 0 0,-1 0 0,3-4 0,8-10 0,-1-1 0,-1 0 0,-1-1 0,-1-1 0,0 1 0,-1-1 0,-2-1 0,1 1 0,3-25 0,-8 37 0,1 8 0,2 17 0,1 30 0,0 34 0,-2-12 0,15 74 0,-19-141-200,1 0 1,0 0-1,0 0 0,0 1 1,0-1-1,0 0 0,1 0 1,-1 0-1,1-1 0,0 1 1,0 0-1,0-1 0,0 1 1,0-1-1,0 0 0,1 1 1,4 2-1,-5-4-40,0 0 0,0-1-1,0 0 1,0 1 0,0-1 0,-1 0 0,1 0-1,0 0 1,0 0 0,0 0 0,0-1 0,0 1 0,0 0-1,0-1 1,-1 0 0,1 1 0,0-1 0,0 0-1,-1 0 1,1 0 0,-1 0 0,1 0 0,0 0-1,-1 0 1,0-1 0,1 1 0,-1-1 0,0 1 0,0-1-1,0 1 1,2-4 0,13-18-9364</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3.781"/>
    </inkml:context>
    <inkml:brush xml:id="br0">
      <inkml:brushProperty name="width" value="0.025" units="cm"/>
      <inkml:brushProperty name="height" value="0.025" units="cm"/>
    </inkml:brush>
  </inkml:definitions>
  <inkml:trace contextRef="#ctx0" brushRef="#br0">63 229 7751,'0'0'14483,"-8"-5"-13821,-3-1-482,-23-19 388,33 23-419,-1 0 0,1 1 1,0-1-1,0 0 0,1 0 1,-1 0-1,0 0 0,1 0 1,-1 0-1,1 0 1,0 0-1,-1 0 0,1 0 1,0 0-1,0 0 0,0 0 1,1 0-1,-1 0 0,0 0 1,1 0-1,-1 0 0,1 1 1,0-1-1,-1 0 0,1 0 1,0 0-1,0 1 0,0-1 1,1 0-1,1-2 0,1-1 413,0-1 0,0 1 0,1 0-1,-1 0 1,1 1 0,0-1-1,11-6 1,-15 10-562,1 0 0,-1 1 0,0-1 0,0 0 0,1 1 0,-1-1 0,0 0 0,1 1 0,-1 0 0,1-1 0,-1 1 0,1 0 0,-1 0 0,1 0 0,-1-1 0,1 2 0,-1-1 0,1 0 0,-1 0 0,1 0 0,-1 1 0,0-1 0,1 1 0,-1-1 0,1 1 0,-1 0 0,0-1 0,0 1 0,1 0 0,-1 0 0,0 0 0,0 0 0,0 0 0,0 0 0,0 0 0,0 0 0,0 0 0,0 1 0,0-1 0,-1 0 0,1 1 0,-1-1 0,1 0 0,-1 1 0,1-1 0,-1 1 0,0-1 0,1 3 0,1 9 0,1 1 0,-2 0 0,0-1 0,-1 17 0,-1-19 0,-4 117 0,25-355 0,-20 202 0,1 17 0,-1-1 0,0 0 0,0 0 0,-1 0 0,0 0 0,0 0 0,-4-11 0,6 28 0,-1-6 0,0 0 0,0 0 0,0 0 0,1 1 0,-1-1 0,1 0 0,-1 0 0,1 0 0,0 0 0,0 0 0,0 0 0,0-1 0,2 4 0,0-2-301,-1-1 0,1 1 0,0-1 0,0 0 0,0 0 0,1 0-1,-1 0 1,0-1 0,1 1 0,6 1 0,-6-2-396,0 0 0,1 0 0,-1 0 0,0-1 0,1 1 0,-1-1 0,1 0 0,-1-1 0,1 1 0,-1-1 0,1 0-1,-1 0 1,0 0 0,8-3 0,6-10-8437</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4.121"/>
    </inkml:context>
    <inkml:brush xml:id="br0">
      <inkml:brushProperty name="width" value="0.025" units="cm"/>
      <inkml:brushProperty name="height" value="0.025" units="cm"/>
    </inkml:brush>
  </inkml:definitions>
  <inkml:trace contextRef="#ctx0" brushRef="#br0">0 0 17328,'0'0'1474</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4.463"/>
    </inkml:context>
    <inkml:brush xml:id="br0">
      <inkml:brushProperty name="width" value="0.025" units="cm"/>
      <inkml:brushProperty name="height" value="0.025" units="cm"/>
    </inkml:brush>
  </inkml:definitions>
  <inkml:trace contextRef="#ctx0" brushRef="#br0">34 2 11211,'-28'45'3635,"23"-37"-96,5-9-3122,0 0-1,0-1 1,0 1-1,1-1 1,-1 1-1,0 0 1,1-1-1,0 1 1,-1 0-1,1 0 0,0-1 1,-1 1-1,1 0 1,0 0-1,1-2 1,22-13 2585,-19 13-2585,1 0 1,-1 1-1,1 0 0,0 1 1,0-1-1,0 1 0,6-1 1,-8 2-373,-1 0 1,0 0 0,0 0-1,1 0 1,-1 0 0,0 0-1,0 1 1,0 0-1,0 0 1,0 0 0,0 0-1,0 0 1,0 0 0,0 1-1,0-1 1,0 1 0,-1 0-1,1 0 1,2 2 0,-3 0-13,0 0 0,0 0 0,0 0 0,0 0 0,0 0 1,-1 1-1,0-1 0,0 0 0,0 1 0,-1-1 0,1 0 1,-1 1-1,-1 7 0,0-1-33,0 1 0,-1-1 0,-1 0 0,1 0 0,-2-1 0,0 1 0,0-1 0,-1 1 0,0-2 0,-1 1 0,-9 13 0,5-9 0,2 1 0,0 0 0,-12 30 0,20-45 0,-1 1 0,1-1 0,0 1 0,0-1 0,0 1 0,-1 0 0,1-1 0,0 1 0,0-1 0,0 1 0,0 0 0,0-1 0,0 1 0,0-1 0,0 1 0,0 0 0,0-1 0,0 1 0,0 0 0,1-1 0,-1 1 0,0-1 0,0 1 0,1-1 0,-1 1 0,0-1 0,1 1 0,-1-1 0,0 1 0,1-1 0,-1 1 0,1-1 0,0 1 0,22-2 0,25-20 0,-23 7-1895,-17 10 309,0 0 1,0-1-1,0 0 1,-1 0-1,0 0 1,0-1-1,8-8 1,-14 8-5104</inkml:trace>
  <inkml:trace contextRef="#ctx0" brushRef="#br0" timeOffset="1">40 204 20724,'0'0'12043,"31"-54"-12043,0 40 0,2-2 0,-1 2-993,-5 4-1185,-8 1-1794,-7 1-1665,-2-5-3492</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4.820"/>
    </inkml:context>
    <inkml:brush xml:id="br0">
      <inkml:brushProperty name="width" value="0.025" units="cm"/>
      <inkml:brushProperty name="height" value="0.025" units="cm"/>
    </inkml:brush>
  </inkml:definitions>
  <inkml:trace contextRef="#ctx0" brushRef="#br0">77 0 10346,'0'0'13485,"-28"65"-11083,17-19-96,-2 11-961,4 7-192,2 3-32,1 3-512,4-4-609,2-5 0,0-5 0,0-6 0,0-7 0,0-6-1505,0-6-1186,0-8-1537,0-10-1217</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5.274"/>
    </inkml:context>
    <inkml:brush xml:id="br0">
      <inkml:brushProperty name="width" value="0.025" units="cm"/>
      <inkml:brushProperty name="height" value="0.025" units="cm"/>
    </inkml:brush>
  </inkml:definitions>
  <inkml:trace contextRef="#ctx0" brushRef="#br0">136 37 19699,'0'0'11675,"2"14"-11040,0-2-554,-1 1-1,0 0 1,-1 0 0,0 0-1,-1-1 1,0 1 0,-1 0-1,-5 16 1,-54 130-23,37-100-236,-21 71-1,72-228-14115,-6 22 6678,-1 0 3764,-3-2 4515,-4 0 5266,-12 72-5500,2-16 2006,0-1 0,2 1 0,7-23 1,-12 45-2381,0 0 1,0 0 0,0-1 0,0 1 0,0 0 0,0 0 0,0 0 0,0 0 0,0-1 0,0 1 0,0 0-1,0 0 1,0 0 0,0 0 0,0-1 0,0 1 0,0 0 0,0 0 0,0 0 0,0 0 0,0-1 0,1 1-1,-1 0 1,0 0 0,0 0 0,0 0 0,0 0 0,0-1 0,0 1 0,1 0 0,-1 0 0,0 0 0,0 0-1,0 0 1,0 0 0,0 0 0,1 0 0,-1 0 0,0 0 0,0 0 0,0 0 0,0 0 0,1 0 0,-1 0-1,0 0 1,0 0 0,0 0 0,1 0 0,-1 0 0,0 0 0,0 0 0,0 0 0,0 0 0,1 0 0,-1 0-1,0 0 1,0 0 0,0 0 0,0 0 0,0 0 0,1 1 0,-1-1 0,0 0 0,0 0 0,0 0 0,0 0-1,0 0 1,0 1 0,7 19 842,0 28-550,-1 47 468,-2-25 321,4 0 1,16 71-1,-20-126-1137,-4-17-117,-1-1-121,1-1 1,-1 1-1,1 0 0,-1-1 0,0 1 0,0 0 0,0 0 0,-4-6 0,-43-46-957,37 43 1257,0 1 0,1-1-1,1 0 1,-13-21 0,22 33-1,0-1 0,0 0 0,0 0 1,0 0-1,0 0 0,0 0 1,0 0-1,1 1 0,-1-1 0,0 0 1,0 0-1,1 0 0,-1 1 0,0-1 1,1 0-1,-1 0 0,1 1 0,-1-1 1,1 0-1,-1 1 0,1-1 0,0 0 1,-1 1-1,1-1 0,0 1 0,-1-1 1,1 1-1,0-1 0,0 1 0,-1 0 1,1-1-1,0 1 0,0 0 1,0 0-1,0 0 0,-1-1 0,1 1 1,0 0-1,1 0 0,50-11-398,-34 8-362,13-8-3543,-4-6-5310,-11 1-3079</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5.727"/>
    </inkml:context>
    <inkml:brush xml:id="br0">
      <inkml:brushProperty name="width" value="0.025" units="cm"/>
      <inkml:brushProperty name="height" value="0.025" units="cm"/>
    </inkml:brush>
  </inkml:definitions>
  <inkml:trace contextRef="#ctx0" brushRef="#br0">23 1 15759,'0'0'3998,"0"8"-1147,-6 49-197,-8 121 2444,12-118-4965,5 63 0,6-67-3071,5-23-5559,-14-33 7408,0-3 828,1-74 3029,3-1 0,3 1 0,30-129 0,-37 202-2702,1 1 0,-1 0 0,1 0 0,0 0 0,0 0 0,1 0 0,-1 0 1,1 0-1,-1 0 0,1 1 0,0-1 0,0 1 0,0-1 0,0 1 0,0 0 1,1-1-1,-1 1 0,1 1 0,-1-1 0,1 0 0,0 0 0,0 1 0,0 0 0,0-1 1,0 1-1,0 0 0,0 1 0,0-1 0,0 0 0,0 1 0,0 0 0,1 0 0,-1 0 1,0 0-1,0 0 0,0 1 0,1-1 0,-1 1 0,0 0 0,0 0 0,0 0 0,0 0 1,0 1-1,0-1 0,-1 1 0,1-1 0,0 1 0,-1 0 0,1 0 0,-1 1 0,2 1 1,-2-2-64,0-1 0,0 1 0,0 0 0,-1 0 0,1-1 0,-1 1 1,0 0-1,1 0 0,-1 0 0,0 1 0,0-1 0,0 0 0,0 0 0,-1 1 1,1-1-1,-1 0 0,1 1 0,-1-1 0,0 0 0,0 4 0,0-1 9,-1-1 0,0 0 0,-1 0-1,1 0 1,-1 0 0,1 0-1,-1 0 1,0 0 0,-1-1 0,-4 7-1,-6 5 43,-1 0 0,-1-1 0,-31 23 0,36-29-48,9-7-18,-31 23-1968,22-17 149,22-19-197,39-35-9791,-23 16 2327</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6.481"/>
    </inkml:context>
    <inkml:brush xml:id="br0">
      <inkml:brushProperty name="width" value="0.025" units="cm"/>
      <inkml:brushProperty name="height" value="0.025" units="cm"/>
    </inkml:brush>
  </inkml:definitions>
  <inkml:trace contextRef="#ctx0" brushRef="#br0">1 481 8904,'4'-11'4175,"-2"2"-3081,18-51 2810,-19 56-3304,0 0-1,1 1 1,-1-1 0,1 0 0,0 1 0,0-1 0,0 1 0,1 0 0,0-1 0,-1 1-1,1 0 1,5-4 0,-7 7-552,-1 0 0,0 0 0,1 0 0,-1 0 0,0 0-1,0 0 1,1 0 0,-1 0 0,0 1 0,0-1 0,1 0 0,-1 0 0,0 0 0,0 0-1,1 0 1,-1 1 0,0-1 0,0 0 0,0 0 0,1 0 0,-1 1 0,0-1-1,0 0 1,0 0 0,0 1 0,0-1 0,1 0 0,-1 0 0,0 1 0,0-1 0,0 0-1,0 0 1,0 1 0,0-1 0,0 0 0,0 1 0,0-1 0,0 0 0,0 0-1,0 1 1,0-1 0,0 1 0,0 16 60,0-15 85,-15 211 4339,15-213-4532,0 0 0,0 0 0,0 1 0,0-1 0,-1 0 0,1 0 0,0 1 0,0-1 0,0 0 0,1 0 0,-1 1 0,0-1 0,0 0 0,0 0 0,0 1 0,0-1 0,0 0 0,0 0 0,0 1 0,0-1 0,1 0 0,-1 0 0,0 0 0,0 1 0,0-1 0,0 0 0,1 0 0,-1 0 0,0 1 0,0-1 0,0 0 0,1 0 0,-1 0 0,0 0 0,0 0 0,1 0 0,-1 0 0,0 1 0,0-1 0,1 0 0,11-7 0,8-14 0,-12 7 0,-2 0 0,1-1 0,-2 1 0,0-1 0,0 0 0,-2-1 0,0 1 0,-1-1 0,0 1 0,-1-1 0,-2-29 0,-2 29 0,-4 19 0,-6 24 0,13-26 0,-3 11 0,1 0 0,1 0 0,-1 1 0,2-1 0,0 1 0,3 22 0,-3-34 0,1 0 0,-1 0 0,1 0 0,0 0 0,0 0 0,-1 0 0,1 0 0,0 0 0,0 0 0,0 0 0,0 0 0,0-1 0,0 1 0,0 0 0,1-1 0,-1 1 0,0-1 0,0 1 0,0-1 0,0 0 0,1 0 0,-1 1 0,0-1 0,0 0 0,1 0 0,-1 0 0,0 0 0,0 0 0,1 0 0,-1-1 0,0 1 0,0 0 0,1-1 0,-1 1 0,0-1 0,2 0 0,41-20 0,-30 11 0,0-1 0,20-22 0,-30 28 0,1 1 0,-2-1 0,1 0 0,0-1 0,-1 1 0,0 0 0,0-1 0,-1 0 0,1 1 0,2-13 0,-30 62 0,19-28 0,0 1 0,2 1 0,0-1 0,1 1 0,-2 28 0,5-45 0,0-1 0,0 1 0,0-1 0,0 1 0,0-1 0,0 1 0,0-1 0,0 0 0,0 1 0,0-1 0,1 1 0,-1-1 0,0 1 0,0-1 0,0 1 0,1-1 0,-1 0 0,0 1 0,0-1 0,1 1 0,-1-1 0,0 0 0,1 1 0,-1-1 0,0 0 0,1 0 0,-1 1 0,1-1 0,-1 0 0,1 0 0,-1 1 0,0-1 0,1 0 0,0 0 0,20-5 0,16-20 0,-15-1 0,0-1 0,-2-1 0,0 0 0,-3-1 0,24-52 0,-22 38 0,-3 0 0,-1-1 0,14-76 0,-27 82 0,-9 31 0,-7 20 0,1 8 0,0 0 0,2 1 0,1 0 0,1 1 0,1 0 0,1 1 0,0-1 0,2 1 0,1 1 0,1-1 0,1 47 0,2-68 6,0 0 1,0 0-1,0 0 0,1 0 1,-1 0-1,1 0 0,0 0 1,0 0-1,0 0 0,1 0 0,-1-1 1,1 1-1,-1 0 0,1-1 1,0 1-1,0-1 0,0 0 1,0 0-1,0 0 0,1 0 1,-1 0-1,0 0 0,1 0 0,0-1 1,5 3-1,-3-2-61,0 0 1,0-1-1,0 0 0,0 0 1,1 0-1,-1 0 0,0-1 0,1 0 1,-1 0-1,0 0 0,0-1 1,1 0-1,-1 0 0,8-3 0,1-6-3938,-5-5-3496</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6.831"/>
    </inkml:context>
    <inkml:brush xml:id="br0">
      <inkml:brushProperty name="width" value="0.025" units="cm"/>
      <inkml:brushProperty name="height" value="0.025" units="cm"/>
    </inkml:brush>
  </inkml:definitions>
  <inkml:trace contextRef="#ctx0" brushRef="#br0">151 0 29596,'0'0'801,"-68"16"96,35-2-417,7-3-544,11-3-2210,6-8-2915</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7.750"/>
    </inkml:context>
    <inkml:brush xml:id="br0">
      <inkml:brushProperty name="width" value="0.025" units="cm"/>
      <inkml:brushProperty name="height" value="0.025" units="cm"/>
    </inkml:brush>
  </inkml:definitions>
  <inkml:trace contextRef="#ctx0" brushRef="#br0">169 1 19859,'0'0'3171,"-8"87"-481,-7-35-928,-5 8-833,-4 4-64,-2 1 0,4-4-481,-1-7-128,7-11-32,6-12-128,6-17-96,8-25-1665,11-19-1314,1-12-2626,-3-8-5446</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8.093"/>
    </inkml:context>
    <inkml:brush xml:id="br0">
      <inkml:brushProperty name="width" value="0.025" units="cm"/>
      <inkml:brushProperty name="height" value="0.025" units="cm"/>
    </inkml:brush>
  </inkml:definitions>
  <inkml:trace contextRef="#ctx0" brushRef="#br0">0 0 17457,'0'0'2081,"3"58"290,-2-18 415,-1 4-1312,5 2-129,-3 3-96,5-3-608,5-5-417,3-6-128,5-9-64,-2-7-128,0-9-448,-6-5-481,-5-5-1666,-16 0-7399,-14-2 1</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8.456"/>
    </inkml:context>
    <inkml:brush xml:id="br0">
      <inkml:brushProperty name="width" value="0.025" units="cm"/>
      <inkml:brushProperty name="height" value="0.025" units="cm"/>
    </inkml:brush>
  </inkml:definitions>
  <inkml:trace contextRef="#ctx0" brushRef="#br0">1 459 12204,'0'0'10217,"62"-17"-9000,-33 13-672,1-1-417,2-2-96,-1-4-769,1 0-992,-4-6-1186,-3-4-2274,-9 1-6214</inkml:trace>
  <inkml:trace contextRef="#ctx0" brushRef="#br0" timeOffset="1">334 0 12172,'0'0'11205,"2"12"-9273,17 161 2030,-2 5-1630,-16-174-2292,-1 0 0,1 1-1,0-1 1,1 1 0,-1-1 0,1 0-1,-1 0 1,1 0 0,1 0 0,-1 0-1,0 0 1,1-1 0,0 1 0,0-1-1,0 0 1,0 1 0,7 4-1,-6-7-19,-1 1-1,1-1 1,-1 0-1,1 1 1,0-2-1,-1 1 0,1 0 1,0-1-1,0 1 1,0-1-1,-1 0 0,1-1 1,0 1-1,0-1 1,0 1-1,-1-1 1,1 0-1,0 0 0,-1-1 1,1 1-1,4-4 1,7-3-82,0-1-1,-1-1 1,0 0 0,0-1 0,17-18 0,1-12-5598,-26 28 365,-5 1-2542</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8.801"/>
    </inkml:context>
    <inkml:brush xml:id="br0">
      <inkml:brushProperty name="width" value="0.025" units="cm"/>
      <inkml:brushProperty name="height" value="0.025" units="cm"/>
    </inkml:brush>
  </inkml:definitions>
  <inkml:trace contextRef="#ctx0" brushRef="#br0">143 11 21909,'0'0'2610,"-9"2"-779,6-2-1763,-1 1 1,0 0-1,0 0 0,1 0 0,-1 0 0,1 1 0,-1-1 1,1 1-1,-1 0 0,1 0 0,0 0 0,0 1 0,0-1 1,0 1-1,1 0 0,-1 0 0,1 0 0,-1 0 0,1 0 1,0 0-1,0 0 0,1 1 0,-1-1 0,1 1 0,-3 6 1,-8 24 349,1-1 1,1 1 0,2 1-1,2 0 1,1 0 0,-1 44-1,6-78-397,-1 1-1,1-1 0,0 0 0,0 1 1,0-1-1,0 1 0,0-1 0,1 0 1,-1 1-1,0-1 0,1 0 0,-1 1 1,1-1-1,-1 0 0,1 0 1,-1 1-1,1-1 0,0 0 0,0 0 1,0 0-1,-1 0 0,1 0 0,0 0 1,0 0-1,1 0 0,-1 0 0,0-1 1,0 1-1,0 0 0,0-1 0,1 1 1,-1-1-1,0 1 0,1-1 0,-1 0 1,0 1-1,1-1 0,-1 0 0,0 0 1,1 0-1,-1 0 0,0 0 1,1 0-1,-1 0 0,0-1 0,1 1 1,-1 0-1,0-1 0,2 0 0,4-1 58,0-1 0,0 1 0,-1-2 0,1 1 0,-1-1-1,0 0 1,0 0 0,7-7 0,0-2-78,0-1 0,-1 0 0,0-1 0,-1 0 0,-1-1 0,13-28 0,-18 35 0,-1 0 0,-1 0 0,0 0 0,0-1 0,-1 0 0,0 1 0,-1-1 0,0 0 0,-1 0 0,0 1 0,0-1 0,-1 0 0,0 0 0,-4-15 0,3 21-32,1-1 1,-1 1-1,0 0 1,-1 0-1,1 0 1,-1 0-1,0 0 0,0 1 1,0-1-1,0 1 1,0 0-1,-1 0 1,1 0-1,-1 0 1,0 1-1,0-1 0,0 1 1,0 0-1,-8-2 1,9 3-32,1 0 0,-1 0 1,0 1-1,1 0 0,-1-1 1,0 1-1,0 0 1,1 0-1,-1 1 0,0-1 1,1 0-1,-1 1 0,0 0 1,1 0-1,-1 0 0,1 0 1,-1 0-1,1 0 0,-1 0 1,1 1-1,0-1 0,0 1 1,0 0-1,0 0 0,0 0 1,0 0-1,0 0 1,0 0-1,1 0 0,-1 0 1,1 1-1,0-1 0,0 1 1,-1 2-1,-2 5-1916,0 1 0,1 0 0,1-1 0,0 1 0,1 0 0,-1 15 0,2-2-4822</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9.155"/>
    </inkml:context>
    <inkml:brush xml:id="br0">
      <inkml:brushProperty name="width" value="0.025" units="cm"/>
      <inkml:brushProperty name="height" value="0.025" units="cm"/>
    </inkml:brush>
  </inkml:definitions>
  <inkml:trace contextRef="#ctx0" brushRef="#br0">0 1 641,'0'0'24375,"48"53"-22357,-30-28-481,3 2-448,0-1-448,2-3-353,1-1-224,0-4-288,-4-5-1666,-4-5-2947,-4-6-6277</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9.608"/>
    </inkml:context>
    <inkml:brush xml:id="br0">
      <inkml:brushProperty name="width" value="0.025" units="cm"/>
      <inkml:brushProperty name="height" value="0.025" units="cm"/>
    </inkml:brush>
  </inkml:definitions>
  <inkml:trace contextRef="#ctx0" brushRef="#br0">10 0 17873,'0'0'13260,"5"50"-12907,2-6-129,-1 4-160,-4 2 0,-2 0-160,0-3 160,0 2-160,-2-4-897,-4-4-897,-3-4-2114,3-8-1921,-1-11-4837</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29.949"/>
    </inkml:context>
    <inkml:brush xml:id="br0">
      <inkml:brushProperty name="width" value="0.025" units="cm"/>
      <inkml:brushProperty name="height" value="0.025" units="cm"/>
    </inkml:brush>
  </inkml:definitions>
  <inkml:trace contextRef="#ctx0" brushRef="#br0">4 151 20916,'0'0'2899,"-1"13"-636,1-11-2188,-1 10 274,0 1-1,0-1 1,2 0-1,-1 0 1,2 1 0,-1-1-1,2 0 1,-1 0-1,8 18 1,-6-22-226,0 0 0,1 0 0,0-1 0,0 0 1,1 0-1,0 0 0,0 0 0,1-1 0,-1 0 0,1-1 1,1 1-1,-1-1 0,11 5 0,-14-8-69,2 0 1,-1 0-1,0-1 1,0 1-1,0-1 1,1 0-1,-1-1 1,0 1-1,1-1 1,-1 0-1,1 0 1,-1-1-1,0 0 1,1 0-1,-1 0 1,0 0-1,0-1 1,0 0-1,0 0 1,0 0-1,0-1 1,0 0-1,4-3 1,7-7 0,0 0-1,-1-1 1,0 0-1,-1-1 1,-1-1 0,-1 0-1,16-26 1,17-45-1554,-11-4-4849,-14 22-4051</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4.072"/>
    </inkml:context>
    <inkml:brush xml:id="br0">
      <inkml:brushProperty name="width" value="0.025" units="cm"/>
      <inkml:brushProperty name="height" value="0.025" units="cm"/>
    </inkml:brush>
  </inkml:definitions>
  <inkml:trace contextRef="#ctx0" brushRef="#br0">8 762 10474,'-1'10'5312,"-4"35"-2915,4-44-2348,1-1 1,0 1 0,0-1 0,0 1-1,0-1 1,-1 1 0,1-1 0,0 1-1,0 0 1,0-1 0,0 1 0,0-1 0,1 1-1,-1-1 1,0 1 0,0 0 0,0-1-1,0 1 1,1-1 0,-1 1 0,0-1-1,0 1 1,1-1 0,-1 1 0,0-1 0,1 0-1,-1 1 1,1-1 0,-1 1 0,1-1-1,-1 0 1,0 1 0,1-1 0,-1 0-1,1 0 1,-1 1 0,1-1 0,0 0-1,-1 0 1,1 0 0,-1 0 0,1 1 0,-1-1-1,1 0 1,0 0 0,-1 0 0,1 0-1,-1 0 1,1-1 0,-1 1 0,1 0-1,-1 0 1,1 0 0,0 0 0,-1-1 0,1 1-1,-1 0 1,1 0 0,-1-1 0,1 1-1,-1 0 1,0-1 0,1 0 0,32-21 1425,-6-5-546,0-1 0,-2-1 0,28-41-1,59-105-222,-87 132-653,97-168 84,-102 171 68,-1-1-1,-3 0 1,17-63-1,-35 119-36,0 1 0,2-1 0,0 0 0,2 19 0,0 22-79,-4 36-14,5 331 192,2-391-643,-1-12-1467,-2-1-4805,-13-21-9800</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4.415"/>
    </inkml:context>
    <inkml:brush xml:id="br0">
      <inkml:brushProperty name="width" value="0.025" units="cm"/>
      <inkml:brushProperty name="height" value="0.025" units="cm"/>
    </inkml:brush>
  </inkml:definitions>
  <inkml:trace contextRef="#ctx0" brushRef="#br0">4 167 11147,'0'0'11434,"-3"-49"-10569,28 45-512,8-3 159,9 0-64,6-4-351,4-3-97,1-6-1538,-3-5-2690,-7-5-3587</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4.760"/>
    </inkml:context>
    <inkml:brush xml:id="br0">
      <inkml:brushProperty name="width" value="0.025" units="cm"/>
      <inkml:brushProperty name="height" value="0.025" units="cm"/>
    </inkml:brush>
  </inkml:definitions>
  <inkml:trace contextRef="#ctx0" brushRef="#br0">82 1 15503,'0'0'10036,"0"12"-8979,-3 70 411,-4 0 0,-28 128 1,6-44-1182,26-150-246,2-9-36,-1 1 0,1 0 0,1 0-1,-1 0 1,2 11 0,-1-18-6,1 1-1,-1-1 1,0 1-1,1-1 1,-1 1-1,1-1 1,0 1-1,-1-1 1,1 0-1,0 1 1,0-1-1,0 0 1,0 0-1,0 0 1,0 0 0,0 0-1,0 0 1,1 0-1,-1 0 1,0 0-1,1 0 1,-1 0-1,0-1 1,1 1-1,-1-1 1,1 1-1,-1-1 1,1 0-1,-1 1 1,1-1 0,-1 0-1,3 0 1,14 1-335,0-1 0,0-1 1,-1 0-1,1-1 0,-1-1 0,1-1 1,20-7-1,-22 5-1980,0-1 1,0-1-1,-1 0 0,21-15 0,9-11-11846</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5.101"/>
    </inkml:context>
    <inkml:brush xml:id="br0">
      <inkml:brushProperty name="width" value="0.025" units="cm"/>
      <inkml:brushProperty name="height" value="0.025" units="cm"/>
    </inkml:brush>
  </inkml:definitions>
  <inkml:trace contextRef="#ctx0" brushRef="#br0">219 0 21749,'-20'16'668,"0"0"1,2 1-1,0 1 1,1 0-1,1 1 1,0 1 0,-17 31-1,23-33-266,2-1-1,0 1 1,1 1-1,0-1 1,2 1-1,0 0 1,2 1-1,0-1 1,-1 39-1,4-54-387,0 0 1,0 0-1,0 0 0,0-1 1,1 1-1,0 0 0,0 0 0,0-1 1,0 1-1,0-1 0,1 1 1,0-1-1,0 1 0,0-1 0,0 0 1,0 0-1,0 0 0,1 0 1,0 0-1,3 2 0,-1-1-7,1-1 0,-1-1 0,1 1 0,0-1 0,0 0 0,0 0 0,0 0 0,0-1 0,0 0 0,0 0 0,13-1 0,-6 0 32,-1-1-1,1-1 0,0 0 1,-1-1-1,1 0 0,-1-1 1,0 0-1,0-1 0,0 0 1,-1-1-1,0 0 0,0-1 1,0 0-1,-1-1 0,0 0 0,15-17 1,-16 17-5,-1-1 1,0-1-1,-1 1 0,0-2 1,-1 1-1,0 0 1,0-1-1,-1 0 0,-1-1 1,0 1-1,0-1 1,-1 0-1,-1 0 0,0 0 1,0 0-1,-1 0 1,-2-24-1,1 33-129,-1-1-1,0 1 1,0 0 0,0-1-1,0 1 1,0 0 0,-1 0-1,0 0 1,1 0-1,-1 0 1,0 0 0,0 1-1,-1-1 1,1 1 0,-1-1-1,1 1 1,-1 0 0,-4-3-1,2 2-287,-1 0 0,0 0 0,1 0 0,-1 1 0,0 0 0,0 1 0,-1-1 0,1 1-1,0 0 1,-7 0 0,7 1-15,1 0-1,-1 0 0,0 0 0,1 1 1,-1 0-1,0 0 0,1 1 1,0-1-1,-1 1 0,1 0 0,-6 4 1,9-5 230,-1 1 0,0 0 0,1 0 1,0 0-1,-1 0 0,1 0 0,0 0 1,0 1-1,0-1 0,0 1 0,1-1 0,-1 1 1,1 0-1,-1 0 0,1 0 0,0-1 1,0 1-1,0 0 0,1 1 0,-1 3 0,0 11-5907,1-4-3689</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5.491"/>
    </inkml:context>
    <inkml:brush xml:id="br0">
      <inkml:brushProperty name="width" value="0.025" units="cm"/>
      <inkml:brushProperty name="height" value="0.025" units="cm"/>
    </inkml:brush>
  </inkml:definitions>
  <inkml:trace contextRef="#ctx0" brushRef="#br0">0 176 23574,'0'0'4837,"0"59"-3812,23-41-385,8 2-479,8-5-1,4-3-705,3-2-1793,-4-2-1826,-7-5-2242,-6-3-8712</inkml:trace>
  <inkml:trace contextRef="#ctx0" brushRef="#br0" timeOffset="1">538 0 24695,'0'0'1890,"-48"61"-1441,43-40-385,5-3-192,3-6-1634,13-11-1858,1-1-2882,0 0-6278</inkml:trace>
  <inkml:trace contextRef="#ctx0" brushRef="#br0" timeOffset="2">548 283 17809,'0'0'6726,"-18"55"-4964,18-52 256,7-3-1570,4 0-352,0-4-736,-3-5-2307,-6 0-3523</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7.581"/>
    </inkml:context>
    <inkml:brush xml:id="br0">
      <inkml:brushProperty name="width" value="0.025" units="cm"/>
      <inkml:brushProperty name="height" value="0.025" units="cm"/>
    </inkml:brush>
  </inkml:definitions>
  <inkml:trace contextRef="#ctx0" brushRef="#br0">0 749 16592,'0'0'7239,"10"-7"-5771,14-15-327,0 0 1,-1-2-1,36-49 1,59-99 197,-87 124-908,-28 44-407,58-87 530,56-114 0,-118 204-554,1 1 0,0 0 0,0-1 0,1 1 0,-1 0 0,0 0 0,0-1 0,0 1 0,0 0 0,0-1 0,0 1 0,0 0 0,0 0 0,0-1 0,1 1 0,-1 0 0,0 0 0,0-1 0,0 1 0,1 0 0,-1 0 0,0-1 0,0 1 0,1 0 0,-1 0 0,0 0 0,0 0 0,1-1 0,-1 1 0,0 0 0,0 0 0,1 0 0,-1 0 0,0 0 0,1 0 0,-1 0 0,0 0 0,1 0 0,-1 0 0,0 0 0,1 0 0,3 16 0,-4 39 0,0-41 0,-13 261 0,0 0 0,13-271-101,0 0 0,0-1 1,1 1-1,-1 0 0,1-1 0,0 1 1,0-1-1,1 1 0,-1-1 0,1 0 1,-1 1-1,1-1 0,3 5 0,-3-7 16,-1 0-1,0 0 1,0 1-1,1-1 1,-1 0-1,1 0 1,-1 0-1,1 0 0,-1-1 1,1 1-1,-1 0 1,1-1-1,0 1 1,0-1-1,-1 1 1,1-1-1,0 0 1,0 0-1,-1 0 0,1 0 1,0 0-1,0 0 1,-1 0-1,1-1 1,0 1-1,-1 0 1,1-1-1,0 0 1,-1 1-1,3-2 0,-2 1-221,-1 0 0,0 0-1,-1 0 1,1-1-1,0 1 1,0 0-1,0 0 1,-1 0-1,1-1 1,0 1-1,-1 0 1,1-1-1,-1 1 1,0 0-1,1-1 1,-1 1-1,0 0 1,0-1-1,0 1 1,0-1-1,0 1 1,0-1-1,0 1 1,-1 0-1,1-1 1,0 1-1,-1 0 1,0-2-1,-16-39-4297,9 32 4496,1 1 0,-1 0 0,-1 0 0,-18-14 0,-8 1 4412,-4 6 3940,39 16-8177,-1 0 0,1-1-1,0 1 1,-1 0 0,1-1 0,0 1 0,0 0 0,0-1-1,-1 1 1,1-1 0,0 1 0,0-1 0,0 1-1,0 0 1,0-1 0,0 1 0,0-1 0,0 1 0,0-1-1,0 1 1,0 0 0,0-1 0,0 1 0,0-1-1,0 1 1,0-1 0,0 1 0,1 0 0,-1-1 0,0 1-1,0 0 1,0-1 0,1 1 0,-1-1 0,0 1-1,0 0 1,1 0 0,-1-1 0,0 1 0,1 0 0,-1-1-1,1 1 1,-1 0 0,0 0 0,1 0 0,0-1-1,16-15-200,-2 4 198,0 0 0,1 1 1,1 1-1,0 1 0,0 0 1,27-10-1,-40 18-67,0-1-1,0 1 1,1 0 0,-1 0-1,1 0 1,-1 1-1,1 0 1,-1 0-1,1 0 1,-1 0 0,1 0-1,-1 1 1,1 0-1,-1 0 1,0 0 0,1 1-1,-1-1 1,0 1-1,0 0 1,0 0-1,0 1 1,-1-1 0,1 1-1,0 0 1,-1 0-1,0 0 1,0 0 0,0 0-1,0 1 1,0 0-1,-1-1 1,1 1 0,1 5-1,2 4 131,0 1 0,-1 1-1,-1-1 1,-1 1 0,0-1 0,2 25-1,5 25 639,-10-64-760,0 0 0,0 1 0,0-1 0,0 0 0,0 1 1,0-1-1,0 0 0,0 1 0,0-1 0,0 0 0,0 1 0,0-1 0,0 0 0,0 1 0,1-1 0,-1 0 0,0 1 0,0-1 0,0 0 0,0 0 0,1 1 0,-1-1 0,0 0 0,0 0 0,1 1 0,-1-1 0,0 0 0,0 0 0,1 0 0,-1 1 0,0-1 0,1 0 0,-1 0 0,0 0 0,1 0 0,-1 0 0,0 0 0,1 0 1,6-12 226,3-24 69,-6 10-300,-1 1 0,-1-1 0,-1 0 0,-2 0 0,0 0 0,-2 1 0,0-1 0,-8-25 0,7 46 0,3 15 0,7 20 0,-5-27 0,1 0 0,0 0 0,0-1 0,0 1 0,1-1 0,-1 1 0,1-1 0,-1 0 0,1 0 0,-1 0 0,1 0 0,0-1 0,0 1 0,0-1 0,0 1 0,0-1 0,1 0 0,-1 0 0,0-1 0,0 1 0,1-1 0,-1 0 0,0 1 0,1-1 0,-1-1 0,0 1 0,1 0 0,-1-1 0,0 0 0,0 0 0,0 0 0,1 0 0,-1 0 0,0 0 0,5-4 0,4-2 0,0 0 0,0-1 0,-1 0 0,0-1 0,0 0 0,-1-1 0,12-14 0,-9 8 0,0-2 0,-1 1 0,-1-2 0,-1 1 0,10-25 0,-16 32 0,0 0 0,-1 0 0,0 0 0,-1-1 0,0 1 0,0-1 0,-1 1 0,-1-1 0,0 1 0,-1-1 0,-2-14 0,3 25 0,0 0 0,0 0 0,0 0 0,-1 0 0,1 0 0,0 0 0,0 0 0,-1 0 0,1 0 0,0 0 0,-1 0 0,1 0 0,-1 0 0,0 1 0,1-1 0,-1 0 0,1 0 0,-1 0 0,0 1 0,0-1 0,0 0 0,1 1 0,-1-1 0,0 1 0,0-1 0,0 1 0,0-1 0,0 1 0,0 0 0,0 0 0,0-1 0,0 1 0,0 0 0,-1 0 0,0 0 0,0 1 0,1-1 0,-1 1 0,1 0 0,-1 0 0,1 0 0,-1 0 0,1 0 0,-1 0 0,1 0 0,0 0 0,-1 0 0,1 1 0,0-1 0,0 1 0,0-1 0,0 1 0,0-1 0,-1 4 0,-10 27 0,1 0 0,2 1 0,1 1 0,2 0 0,1 0 0,1 0 0,2 0 0,3 44 0,0-71 0,-1-1 0,1 0 0,0 0 0,0 0 0,1-1 0,0 1 0,0 0 0,0 0 0,1-1 0,0 0 0,0 1 0,0-1 0,0 0 0,1 0 0,0-1 0,6 6 0,-8-7 0,1-1 0,0 0 0,0 0 0,0 0 0,0 0 0,1-1 0,-1 1 0,0-1 0,1 0 0,-1 0 0,1 0 0,-1 0 0,1 0 0,0-1 0,-1 0 0,1 0 0,-1 0 0,1 0 0,0 0 0,-1-1 0,1 0 0,-1 0 0,1 0 0,-1 0 0,1 0 0,-1 0 0,0-1 0,6-3 0,-2 0 0,-1-1 0,0 1 0,0-1 0,0 0 0,-1 0 0,0-1 0,0 1 0,0-1 0,-1 0 0,0 0 0,-1-1 0,1 1 0,-1-1 0,-1 0 0,0 0 0,0 0 0,0 0 0,-1 0 0,0 0 0,-1-1 0,0 1 0,0 0 0,-2-12 0,2 18 0,-1 0 0,1 0 0,-1-1 0,0 1 0,1 0 0,-1 0 0,0 0 0,0 0 0,-1 0 0,1 1 0,0-1 0,-1 0 0,1 0 0,-1 1 0,1-1 0,-1 1 0,0-1 0,0 1 0,1 0 0,-1 0 0,0 0 0,-4-2 0,5 3 0,0 0 0,0 0 0,0 0 0,-1 0 0,1 0 0,0 0 0,0 0 0,0 0 0,-1 0 0,1 0 0,0 0 0,0 1 0,0-1 0,0 1 0,0-1 0,0 1 0,0-1 0,0 1 0,0 0 0,0-1 0,0 1 0,0 0 0,0 0 0,0-1 0,0 1 0,1 0 0,-1 0 0,0 0 0,1 0 0,-1 0 0,1 0 0,-1 0 0,1 1 0,-1-1 0,1 0 0,0 0 0,-1 0 0,1 0 0,0 0 0,0 1 0,0-1 0,0 2 0,-1 2 0,0 0 0,1 1 0,-1-1 0,1 1 0,0-1 0,1 0 0,-1 1 0,1-1 0,0 1 0,1-1 0,2 7 0,-3-9 0,0-1 0,1 0 0,0 0 0,-1 0 0,1 0 0,0 0 0,0 0 0,0 0 0,1-1 0,-1 1 0,0-1 0,1 1 0,-1-1 0,1 0 0,-1 0 0,1 0 0,-1 0 0,1-1 0,0 1 0,-1-1 0,1 1 0,0-1 0,-1 0 0,5 0 0,0 0 0,0-1 0,0 1 0,0-1 0,0-1 0,0 1 0,0-1 0,-1 0 0,1-1 0,0 1 0,-1-1 0,0-1 0,0 1 0,0-1 0,0 0 0,0 0 0,-1-1 0,0 0 0,0 0 0,0 0 0,0-1 0,-1 1 0,0-1 0,0 0 0,-1 0 0,1-1 0,-1 1 0,-1-1 0,4-11 0,0-10 0,-6 28 0,0 0 0,0 0 0,0 0 0,0 1 0,-1-1 0,1 0 0,0 0 0,0 0 0,0 0 0,0 0 0,-1 0 0,1 0 0,0 0 0,0 0 0,0 0 0,0 0 0,-1 0 0,1 0 0,0 0 0,0 0 0,0 0 0,-1 0 0,1 0 0,0 0 0,0 0 0,0 0 0,0 0 0,-1 0 0,1 0 0,0 0 0,0 0 0,0 0 0,0 0 0,-1 0 0,1-1 0,0 1 0,0 0 0,0 0 0,0 0 0,0 0 0,0 0 0,-1-1 0,1 1 0,0 0 0,0 0 0,0 0 0,0 0 0,0-1 0,0 1 0,0 0 0,0 0 0,0 0 0,0 0 0,0-1 0,-1 2 0,-5 9 0,-1 1 0,1-1 0,1 2 0,0-1 0,1 1 0,0-1 0,1 1 0,0 0 0,1 0 0,0 1 0,1-1 0,0 0 0,1 14 0,0-24 0,0-1 0,1 1 0,-1-1 0,0 1 0,0-1 0,1 0 0,-1 1 0,0-1 0,1 0 0,0 1 0,-1-1 0,1 0 0,0 0 0,-1 1 0,1-1 0,0 0 0,0 0 0,0 0 0,0 0 0,0 0 0,0 0 0,1 0 0,-1-1 0,3 2 0,-2-1 0,1 0 0,0-1 0,-1 1 0,1-1 0,0 0 0,0 0 0,0 0 0,-1 0 0,1 0 0,0-1 0,0 1 0,2-2 0,3 0 0,0 0 0,-1-1 0,1 0 0,-1-1 0,0 0 0,0 0 0,-1 0 0,8-7 0,-2-3 0,0-1 0,-1 0 0,-1 0 0,0-1 0,11-27 0,16-24 0,-39 126 0,-1-34 0,1 0 0,0 0 0,3 29 0,-1-53 2,0 0-1,0 0 1,0 0 0,0 0 0,1 0-1,-1 0 1,0 0 0,1 1 0,-1-1-1,0 0 1,1-1 0,-1 1 0,1 0-1,-1 0 1,1 0 0,0 0 0,-1 0-1,1 0 1,0-1 0,0 1 0,0 0-1,-1-1 1,1 1 0,0 0 0,0-1-1,0 1 1,0-1 0,0 0 0,0 1-1,0-1 1,0 0 0,0 1 0,0-1-1,0 0 1,0 0 0,1 0 0,-1 0-1,0 0 1,0 0 0,0 0 0,0 0-1,0-1 1,0 1 0,0 0 0,0-1-1,0 1 1,0-1 0,0 1 0,0-1-1,0 1 1,1-2 0,4-1-67,0 0 0,0-1 0,0 0 0,0 0 1,-1-1-1,8-7 0,1-5-1161,-1 0 0,0-2 0,-2 1 1,0-1-1,-1-1 0,-1 0 0,-1 0 0,0-1 1,6-33-1,-6 15 639,4-49 1,-7-37 3580,-8 116-992,-2 15-1232,-5 16-413,-2 19 495,3 0 1,1 1 0,2 0-1,1 0 1,3 1-1,3 53 1,0-85-727,1-1-1,0 0 1,6 21 0,-7-27-111,0-1 1,1 1 0,-1 0-1,1-1 1,0 0-1,0 1 1,0-1-1,1 0 1,-1 0-1,1 0 1,0 0 0,0 0-1,5 3 1,-8-5-12,0-1 1,0 0 0,0 0-1,1 0 1,-1 0 0,0 0 0,0 0-1,0 0 1,0 0 0,1 0-1,-1 0 1,0 0 0,0 0-1,0 0 1,0 0 0,1 0-1,-1 0 1,0 0 0,0 0-1,0 0 1,0 0 0,1 0-1,-1 0 1,0 0 0,0 0 0,0 0-1,0 0 1,1 0 0,-1 0-1,0 0 1,0 0 0,0-1-1,0 1 1,0 0 0,0 0-1,1 0 1,-1 0 0,0 0-1,0-1 1,0 1 0,0 0-1,0 0 1,0 0 0,0 0-1,0 0 1,0-1 0,0 1 0,0 0-1,0 0 1,1-15-87,-8-16-305,-1 16 283,-1 1 0,0 0 0,0 0 0,-2 1 0,1 0 0,-2 1 0,-22-20 0,3 3 477,32 28-339,-1 0-1,1 1 1,-1-1 0,1 1 0,-1-1 0,1 1 0,-1-1 0,1 1 0,0-1-1,-1 1 1,1 0 0,0-1 0,-1 1 0,1 0 0,0-1 0,0 1-1,-1 0 1,1 0 0,0 0 0,0 0 0,-1 0 0,1 0 0,0 0-1,0 0 1,0 0 0,32-5 736,-30 5-744,21-2-100,-17 1-244,1 1-1,0-1 1,-1 0 0,15-5-1,-21 6 118,-1 0 0,1 0 0,-1 0 0,0-1 0,1 1-1,-1 0 1,1 0 0,-1 0 0,0-1 0,1 1 0,-1 0-1,0 0 1,1-1 0,-1 1 0,0 0 0,1-1 0,-1 1-1,0 0 1,0-1 0,1 1 0,-1-1 0,0 1 0,0 0-1,0-1 1,0 1 0,0-1 0,1 1 0,-1-1 0,0 1-1,0 0 1,0-1 0,0 1 0,0-1 0,0 1 0,0-1-1,-1 1 1,1 0 0,0-1 0,0 1 0,0-1 0,-7-11-6958</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7.929"/>
    </inkml:context>
    <inkml:brush xml:id="br0">
      <inkml:brushProperty name="width" value="0.025" units="cm"/>
      <inkml:brushProperty name="height" value="0.025" units="cm"/>
    </inkml:brush>
  </inkml:definitions>
  <inkml:trace contextRef="#ctx0" brushRef="#br0">41 15 17681,'-20'-6'2114,"7"0"704,5 4 3556,19 8-6630,11 6 128,6 3-1249,5-2-1346,3-5-1921,1-3-3428</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8.288"/>
    </inkml:context>
    <inkml:brush xml:id="br0">
      <inkml:brushProperty name="width" value="0.025" units="cm"/>
      <inkml:brushProperty name="height" value="0.025" units="cm"/>
    </inkml:brush>
  </inkml:definitions>
  <inkml:trace contextRef="#ctx0" brushRef="#br0">147 0 15727,'0'0'10687,"-10"8"-9176,1-1-1187,-1-1-13,1 0 0,0 1 0,1 0 1,0 1-1,0 0 0,0 0 0,-9 14 0,17-21-343,-1-1 0,1 1 0,0 0-1,-1 0 1,1-1 0,0 1 0,0 0 0,-1 0-1,1 0 1,0 0 0,0-1 0,0 1-1,0 0 1,0 0 0,0 0 0,0 0-1,0 0 1,1-1 0,-1 1 0,0 0-1,0 0 1,1 0 0,-1-1 0,0 1-1,1 0 1,-1 0 0,1-1 0,-1 1 0,1 0-1,0-1 1,-1 1 0,1-1 0,-1 1-1,1 0 1,0-1 0,0 0 0,-1 1-1,1-1 1,0 1 0,0-1 0,44 14-1164,-17-7 601,-20-3 579,0-1 0,0 1-1,-1 1 1,0 0 0,0 0 0,9 8-1,-15-12 63,-1 0-1,1 0 0,0 0 1,0 0-1,0 0 0,-1 0 1,1 0-1,-1 0 1,1 0-1,-1 0 0,1 1 1,-1-1-1,1 0 0,-1 0 1,0 1-1,0-1 0,0 0 1,0 0-1,0 1 0,0 0 1,-1 0 33,1 0 0,-1-1 0,0 1 1,0-1-1,0 1 0,0-1 0,-1 1 0,1-1 1,0 0-1,0 1 0,-1-1 0,1 0 0,-1 0 1,1 0-1,-1 0 0,0-1 0,1 1 0,-4 1 1,-12 5 1,0 0 1,0-1 0,0-1 0,-23 4-1,-8-7-5790,27-6-5219</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8.632"/>
    </inkml:context>
    <inkml:brush xml:id="br0">
      <inkml:brushProperty name="width" value="0.025" units="cm"/>
      <inkml:brushProperty name="height" value="0.025" units="cm"/>
    </inkml:brush>
  </inkml:definitions>
  <inkml:trace contextRef="#ctx0" brushRef="#br0">15 0 16335,'0'0'7976,"-8"78"-6439,7-29 385,-2 9-673,1 1-288,2-2-288,0-5-321,0-5-159,11-9-129,2-12-193,8-11-863,5-12-386,5-3-832,-2-15-1666,0-9-2530,-2-3-9192</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9.037"/>
    </inkml:context>
    <inkml:brush xml:id="br0">
      <inkml:brushProperty name="width" value="0.025" units="cm"/>
      <inkml:brushProperty name="height" value="0.025" units="cm"/>
    </inkml:brush>
  </inkml:definitions>
  <inkml:trace contextRef="#ctx0" brushRef="#br0">88 20 14446,'0'0'3918,"-8"9"-848,-5 3-1914,2 1 1,0 1 0,-10 16 0,18-26-915,1 0 0,-1 0-1,1 1 1,-1-1 0,1 1 0,1-1 0,-1 1 0,1 0 0,0 0 0,0 0 0,0 0 0,0-1 0,1 1 0,0 0 0,0 0 0,0 0 0,1 0 0,2 9 0,-3-13-217,1-1 0,0 1 0,-1 0 0,1 0 0,0-1 0,0 1 0,0-1 0,0 1 0,0 0 0,0-1 0,0 0 0,0 1 0,0-1 0,0 0 0,0 1 0,0-1 0,0 0 0,0 0 0,0 0 0,0 0 0,0 0 0,0 0 0,0 0 0,0 0-1,0 0 1,0-1 0,0 1 0,0 0 0,0-1 0,0 1 0,0-1 0,0 1 0,0-1 0,1 0 0,33-21 698,-30 16-697,0 0 1,0 0 0,0-1 0,-1 1 0,0-1 0,0 0 0,-1 0 0,0 0 0,0-1 0,-1 1 0,0-1 0,0 0 0,-1 1 0,0-1 0,0 0 0,0 0 0,-1 0 0,-2-13 0,2 20-27,0 0 1,0 0-1,0 0 1,0 0-1,0-1 1,0 1-1,-1 0 1,1 0-1,0 0 0,0 0 1,-1 0-1,1 1 1,-1-1-1,1 0 1,-1 0-1,1 0 0,-1 0 1,0 0-1,1 1 1,-1-1-1,0 0 1,0 0-1,0 1 1,1-1-1,-1 1 0,0-1 1,0 1-1,0-1 1,0 1-1,0-1 1,0 1-1,0 0 0,0-1 1,0 1-1,0 0 1,0 0-1,0 0 1,0 0-1,0 0 1,0 0-1,0 0 0,0 0 1,0 1-1,0-1 1,0 0-1,0 1 1,0-1-1,-2 1 0,0 1-7,0-1-1,0 1 0,1 0 1,-1 0-1,0 0 1,1 0-1,-1 0 0,1 1 1,0-1-1,-1 1 0,1 0 1,0 0-1,-2 4 1,1 0-388,1 0 0,0 0-1,0 0 1,1 0 0,0 0 0,0 0 0,0 1 0,1-1 0,0 0 0,1 0 0,2 13 0,-2-19 138,0 1-1,0-1 0,0 0 1,0 0-1,0 0 1,0 0-1,0 0 1,0 0-1,1 0 1,-1 0-1,0 0 1,1 0-1,-1-1 0,1 1 1,-1-1-1,1 1 1,-1-1-1,1 1 1,-1-1-1,1 0 1,-1 0-1,1 0 1,0 0-1,-1 0 0,1 0 1,-1 0-1,1 0 1,-1-1-1,1 1 1,2-2-1,4 1-1351,0-1-1,0-1 1,0 0-1,13-6 1,18-15-7514</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9.366"/>
    </inkml:context>
    <inkml:brush xml:id="br0">
      <inkml:brushProperty name="width" value="0.025" units="cm"/>
      <inkml:brushProperty name="height" value="0.025" units="cm"/>
    </inkml:brush>
  </inkml:definitions>
  <inkml:trace contextRef="#ctx0" brushRef="#br0">95 0 17969,'-13'18'2867,"0"-1"0,-16 31-1,27-44-2704,-1-1 1,1 1-1,1 0 0,-1 0 0,1-1 0,-1 1 1,1 0-1,0 1 0,0-1 0,1 0 0,-1 0 0,1 0 1,0 0-1,0 0 0,0 0 0,1 1 0,0-1 1,-1 0-1,1 0 0,2 4 0,-1-7-198,0 1-1,0-1 1,1 0 0,-1-1-1,0 1 1,0 0 0,1-1 0,-1 1-1,0-1 1,1 0 0,-1 0-1,0 1 1,1-2 0,-1 1-1,0 0 1,4-1 0,4 0-148,1 1 95,0 0-160,-1 0 0,1 0 0,-1 1 0,1 0 0,19 6 0,-28-6 270,-1-1 0,1 1-1,0 0 1,0 0 0,0 0 0,-1 0-1,1 0 1,-1 1 0,1-1 0,-1 0-1,1 1 1,-1-1 0,0 1 0,1-1-1,-1 1 1,0 0 0,0 0 0,0-1-1,-1 1 1,1 0 0,0 0 0,-1 0-1,1 0 1,-1 0 0,1 0 0,-1 0-1,0 0 1,0 0 0,0 0-1,0 0 1,0 0 0,-1 0 0,1 0-1,-1 0 1,1 0 0,-1 0 0,1-1-1,-3 4 1,0 1 180,0 1-1,0-1 1,-1 0 0,0 0-1,-1 0 1,1-1 0,-1 1-1,0-1 1,-1 0 0,1 0-1,-10 5 1,0 1 289,-1-1-1,0-1 1,-24 10 0,39-18-622,-1 0 0,1 0 0,-1 0 0,1-1 0,-1 1 0,0 0 0,0-1 0,1 1 0,-1-1 0,0 0 0,0 0 0,0 0 1,1 1-1,-1-2 0,0 1 0,0 0 0,0 0 0,1 0 0,-1-1 0,0 1 0,1-1 0,-1 0 0,-2-1 0,3 0-265,-1 0 0,1 0 0,0 0 1,1 0-1,-1-1 0,0 1 0,0-1 0,1 1 0,0 0 1,-1-1-1,1 1 0,0-1 0,0 1 0,0-1 0,1 1 0,0-4 1,3-24-7564</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39.724"/>
    </inkml:context>
    <inkml:brush xml:id="br0">
      <inkml:brushProperty name="width" value="0.025" units="cm"/>
      <inkml:brushProperty name="height" value="0.025" units="cm"/>
    </inkml:brush>
  </inkml:definitions>
  <inkml:trace contextRef="#ctx0" brushRef="#br0">82 71 2274,'0'0'28048,"3"-7"-27402,11-26 112,-14 32-733,1 0 0,-1 1 0,0-1 0,1 0-1,-1 0 1,0 0 0,0 1 0,0-1 0,0 0 0,1 0 0,-1 0 0,0 0-1,-1 1 1,1-1 0,0 0 0,0 0 0,0 0 0,0 1 0,-1-1 0,1 0-1,0 0 1,-1 1 0,1-1 0,0 0 0,-1 0 0,1 1 0,-1-1 0,1 0-1,-1 1 1,0-1 0,1 1 0,-1-1 0,0 1 0,1-1 0,-1 1 0,0-1 0,0 1-1,1 0 1,-1-1 0,0 1 0,0 0 0,0 0 0,-1-1-28,-1 1 0,1-1 0,0 1 0,0 0 0,0 0 0,0 0 0,0 0 0,0 0 0,0 1 0,0-1 0,0 0 0,0 1 0,0 0 0,-2 0 0,0 3-15,0 0-1,0 1 1,0-1-1,0 1 1,1 0-1,0 0 1,0 0-1,0 0 1,0 0-1,1 1 1,0-1-1,-2 8 1,2-6 18,0 0 0,0 0 0,1 0 0,0 0 0,0 0 0,1 0 0,-1 0 0,1 0 0,1 0 0,1 8 0,-1-14 5,0 1 0,0 0 0,0 0 0,1-1 0,-1 1 0,1 0 0,-1-1-1,1 1 1,0-1 0,-1 0 0,1 0 0,0 0 0,0 0 0,0 0 0,0 0 0,0 0 0,0 0 0,0-1 0,0 1 0,0-1 0,0 1 0,0-1 0,1 0 0,3 0 0,4 0 18,0 0 0,-1 0 1,1-1-1,11-2 0,-5-2-142,-1-1 0,0 0 0,0-1 0,-1-1-1,0 0 1,0 0 0,-1-2 0,21-18 0,32-21-165,-64 48 375,-4 22 266,-6 14 2,5-22-275,0-1 0,0 1 0,0 22-1,3-35-79,0 1-1,0-1 0,1 1 0,-1-1 1,0 0-1,0 1 0,1-1 0,-1 1 1,0-1-1,1 0 0,-1 1 0,0-1 1,1 0-1,-1 1 0,1-1 0,-1 0 1,0 0-1,1 1 0,-1-1 0,1 0 1,-1 0-1,1 0 0,-1 0 0,1 1 1,-1-1-1,1 0 0,-1 0 0,0 0 0,1 0 1,-1 0-1,1 0 0,-1 0 0,1 0 1,-1-1-1,1 1 0,-1 0 0,1 0 1,-1 0-1,1 0 0,-1-1 0,0 1 1,1 0-1,-1 0 0,1-1 0,-1 1 1,0 0-1,1-1 0,-1 0 0,24-12 68,2-9-71,35-25 0,-57 44 0,1 0 0,0 0 0,0 0 0,0 1 0,0 0 0,0 0 0,1 1 0,-1-1 0,0 1 0,11-1 0,-15 2-24,-1 0-1,1 1 1,0-1 0,-1 0 0,1 0-1,0 0 1,-1 0 0,1 1 0,-1-1-1,1 0 1,0 1 0,-1-1 0,1 0-1,-1 1 1,1-1 0,-1 1 0,1-1-1,-1 1 1,1-1 0,-1 1 0,0-1-1,1 1 1,-1-1 0,0 1 0,1 0-1,-1-1 1,0 1 0,0 0 0,1 0-1,3 27-2112,-4-26 1772,0 0-1,0 0 0,0 0 0,0 0 0,0 0 1,0 0-1,1 1 0,-1-1 0,1 0 0,0 0 1,0 0-1,-1 0 0,1-1 0,0 1 0,1 0 1,-1 0-1,2 2 0</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40.424"/>
    </inkml:context>
    <inkml:brush xml:id="br0">
      <inkml:brushProperty name="width" value="0.025" units="cm"/>
      <inkml:brushProperty name="height" value="0.025" units="cm"/>
    </inkml:brush>
  </inkml:definitions>
  <inkml:trace contextRef="#ctx0" brushRef="#br0">112 48 16464,'0'0'8082,"0"-8"-5920,2-23-523,-2 30-1615,0 1 0,0 0 0,0 0 0,0-1 0,0 1 0,0 0 0,0 0 0,0-1 0,0 1 0,0 0 0,0 0 0,0-1-1,0 1 1,0 0 0,0-1 0,0 1 0,0 0 0,-1 0 0,1 0 0,0-1 0,0 1 0,0 0 0,0 0 0,0-1 0,-1 1 0,1 0 0,0 0 0,0 0 0,0-1 0,-1 1 0,1 0 0,0 0 0,0 0 0,-1 0 0,1 0 0,0 0 0,0 0 0,-1-1 0,1 1 0,0 0 0,0 0 0,-1 0 0,1 0 0,0 0 0,0 0 0,-1 0 0,1 0 0,0 0 0,0 0 0,-1 0-1,1 1 1,0-1 0,0 0 0,-1 0 0,1 0 0,0 0 0,-1 0 0,-9 8 27,4 1-43,0 0-1,0 0 1,2 0 0,-1 1-1,1 0 1,0 0 0,1 0-1,0 0 1,1 0-1,0 1 1,0-1 0,1 1-1,1 19 1,0-30-13,0 1-1,0-1 1,0 1 0,0-1 0,0 1-1,0-1 1,1 1 0,-1-1 0,0 1-1,0-1 1,0 1 0,1-1 0,-1 1-1,0-1 1,0 0 0,1 1 0,-1-1-1,0 1 1,1-1 0,-1 0 0,1 1 0,-1-1-1,0 0 1,1 0 0,-1 1 0,1-1-1,-1 0 1,1 0 0,-1 1 0,1-1-1,-1 0 1,1 0 0,-1 0 0,2 0-1,22-5-33,18-18 145,-18 5-64,-1-2 1,-1-1 0,23-28-1,-49 82-485,-195 543 3666,184-537-3184,13-34-77,-11 29-594,9-27 177,6-22 21,14-36-1314,3 0 0,2 2 0,42-75-1,-40 79 94,95-168-9550,-83 154 5199</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40.770"/>
    </inkml:context>
    <inkml:brush xml:id="br0">
      <inkml:brushProperty name="width" value="0.025" units="cm"/>
      <inkml:brushProperty name="height" value="0.025" units="cm"/>
    </inkml:brush>
  </inkml:definitions>
  <inkml:trace contextRef="#ctx0" brushRef="#br0">94 1 10186,'0'0'9352,"-7"9"-8407,-7 10 70,1-1 1,1 2-1,-12 27 0,20-40-655,1 1 0,0 0 0,0 0 0,0 1 0,1-1 0,0 0 1,1 1-1,0 0 0,0-1 0,0 1 0,2-1 0,-1 1 0,3 17 0,-2-25-361,0 0-1,-1 0 0,1 1 0,0-1 0,0 0 1,-1 0-1,1 0 0,0 0 0,0 0 1,0 0-1,1 0 0,-1 0 0,0-1 1,0 1-1,0 0 0,0-1 0,1 1 1,-1-1-1,0 1 0,1-1 0,-1 1 0,0-1 1,1 0-1,-1 0 0,1 0 0,-1 0 1,0 0-1,1 0 0,-1 0 0,1 0 1,-1 0-1,0-1 0,1 1 0,-1-1 1,0 1-1,0-1 0,1 1 0,-1-1 0,0 0 1,0 1-1,2-2 0,4-2-33,1 0-1,-1-1 0,0 0 0,0 0 1,9-8-1,6-11-331,-1 0-1,19-30 1,-33 45 385,0-1 0,-1-1 0,-1 1-1,0-1 1,0 0 0,-1 0 0,-1 0 0,0 0 0,2-14 0,-16 37 197,-3 16-377,12-25 123,-5 15 263,0-1 0,0 1-1,2 0 1,1 1-1,0-1 1,-2 23 0,7-41-286,-1 1 0,0 0 0,0 0 1,1-1-1,-1 1 0,0 0 1,1-1-1,-1 1 0,0 0 0,1-1 1,-1 1-1,1 0 0,-1-1 1,1 1-1,0-1 0,-1 1 0,1-1 1,-1 1-1,1-1 0,0 0 0,-1 1 1,1-1-1,0 0 0,0 0 1,-1 1-1,1-1 0,0 0 0,0 0 1,-1 0-1,1 0 0,0 0 0,1 0 1,33 0-5406,-25 0 2123,10 0-3719</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38:41.564"/>
    </inkml:context>
    <inkml:brush xml:id="br0">
      <inkml:brushProperty name="width" value="0.025" units="cm"/>
      <inkml:brushProperty name="height" value="0.025" units="cm"/>
    </inkml:brush>
  </inkml:definitions>
  <inkml:trace contextRef="#ctx0" brushRef="#br0">101 368 13261,'0'0'12374,"-10"-3"-12006,7 2-343,1 0 0,0 0 0,0 0-1,0 0 1,0 1-1,0-1 1,0 1-1,0-1 1,-1 1 0,1 0-1,0 0 1,0 0-1,0 0 1,-1 0-1,1 0 1,0 1 0,0-1-1,0 1 1,0-1-1,0 1 1,0 0-1,0 0 1,0 0 0,0 0-1,0 0 1,0 1-1,0-1 1,1 0-1,-1 1 1,1-1 0,-1 1-1,1 0 1,-1-1-1,1 1 1,0 0-1,0 0 1,-1 2-1,-1 1 179,1-1-1,-1 0 0,1 1 0,1-1 0,-1 1 0,0 0 0,0 8 0,2-12-190,0 0 0,0 0 0,0 0 0,0 0 0,0 0 0,1 0 0,-1 0 0,0 0 0,1 0 0,-1-1 0,1 1 0,-1 0 0,1 0 0,0 0 0,-1 0 0,1-1 0,0 1 0,-1 0 0,1 0 0,0-1 0,0 1 0,0-1-1,0 1 1,-1-1 0,1 1 0,0-1 0,0 1 0,0-1 0,0 0 0,0 0 0,0 1 0,0-1 0,0 0 0,0 0 0,0 0 0,0 0 0,0 0 0,0 0 0,0-1 0,0 1 0,1 0 0,6-1 0,0 0 0,0-1 0,0 1 1,0-2-1,-1 1 0,1-1 0,-1 0 0,0 0 0,0-1 1,0 0-1,0-1 0,-1 1 0,1-1 0,-1 0 1,0-1-1,-1 1 0,1-1 0,-1-1 0,-1 1 0,1 0 1,4-10-1,2-3-688,0 0 0,12-32 0,6-35-5321,-10 21 3253,-1 7 3592,-5 0 3872,-64 281-2198,11-60 1971,37-146-4318,0 0-1,2-1 1,0 19 0,1-35-171,-1 1 0,1-1 0,0 0 0,0 0 0,0 1 0,0-1 1,0 0-1,0 1 0,0-1 0,0 0 0,0 0 0,0 1 0,0-1 0,0 0 0,0 0 0,0 1 0,0-1 0,0 0 0,1 0 0,-1 1 0,0-1 0,0 0 0,0 0 0,0 1 0,0-1 1,1 0-1,-1 0 0,0 0 0,0 1 0,0-1 0,1 0 0,-1 0 0,0 0 0,0 0 0,1 0 0,-1 0 0,0 1 0,0-1 0,1 0 0,-1 0 0,11-8 206,7-18 97,-10 3-367,-1 0 0,0 0 0,-2-1-1,0 1 1,-2-1 0,0-24 0,-3 53 29,0-1 0,0 1 0,1 0 0,-1 0 0,1 0 0,0 0 0,0-1 0,1 1-1,-1 0 1,1-1 0,0 1 0,4 5 0,-4-8 35,0 0 0,0 1 0,1-1 0,-1 0 0,1 0 0,-1-1 0,1 1 0,0 0 0,0-1 0,0 0 0,0 1 0,0-1 0,0-1 0,0 1 0,0 0 0,0-1 0,0 1 0,0-1-1,1 0 1,3 0 0,2-1 32,-1 0-1,0-1 0,1 0 1,-1 0-1,0-1 0,0 1 1,0-2-1,-1 1 0,1-1 1,-1-1-1,0 1 0,0-1 1,0 0-1,9-10 0,-6 6 16,-1-1 0,-1 1 0,0-2 0,0 1 0,-1-1-1,0 0 1,0 0 0,8-24 0,-15 35-51,1 0 0,-1-1 0,0 1 0,0 0 0,0 0 0,1-1 0,-1 1 0,0 0 0,0-1 0,0 1 0,0 0 0,1-1 0,-1 1 0,0 0 0,0-1 0,0 1 0,0 0 0,0 0 0,0-1 0,0 1 0,0 0 0,0-1 0,0 1 0,0 0 0,0-1 0,0 1 0,-1 0 0,1-1 0,0 1 0,0 0 0,0-1 0,0 1 0,0 0 0,-1 0 0,1-1 0,0 1 0,0 0 0,-1 0 0,1-1 0,0 1 0,0 0 0,-1 0 0,1 0 0,0 0 0,0-1 0,-1 1 0,-17 8 0,-18 23 0,26-21 0,1 1 0,0 0 0,1 0 0,0 1 0,0 0 0,1 1 0,1-1 0,0 1 0,1 1 0,0-1 0,1 1 0,1-1 0,0 1 0,-2 28 0,6-40-14,-1 1 0,1-1-1,0 0 1,-1 0 0,1 0 0,0 1 0,0-1-1,0 0 1,1 0 0,-1 0 0,0-1 0,1 1-1,-1 0 1,1 0 0,0-1 0,-1 1-1,1-1 1,0 1 0,0-1 0,0 0 0,0 0-1,0 0 1,0 0 0,1 0 0,-1 0 0,0-1-1,0 1 1,1-1 0,-1 1 0,4-1 0,2 1-424,0 0 1,0 0-1,0-1 1,0 0 0,0-1-1,0 0 1,16-4-1,4-9-7858</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5.173"/>
    </inkml:context>
    <inkml:brush xml:id="br0">
      <inkml:brushProperty name="width" value="0.025" units="cm"/>
      <inkml:brushProperty name="height" value="0.025" units="cm"/>
    </inkml:brush>
  </inkml:definitions>
  <inkml:trace contextRef="#ctx0" brushRef="#br0">0 204 12460,'0'0'6956,"2"-11"-5691,1 1-1063,0 1 1,1 0-1,0 0 1,0 0-1,1 0 1,0 1-1,0 0 1,1 0-1,0 0 1,1 1-1,0 0 1,0 0-1,0 0 1,13-7-1,-5 2 120,0 1 0,24-12-1,-34 20-312,1 0-1,-1 1 1,1 0-1,0 0 1,0 0 0,-1 1-1,1 0 1,0 0-1,0 0 1,0 1 0,10 0-1,-14 1-1,0-1 0,0 1 0,0 0 0,0 0 0,0 0 0,0 0 0,0 0 0,0 0 0,0 1 0,0-1 0,0 1 0,-1-1 0,1 1 0,-1-1 0,1 1 0,-1 0 0,1 0 0,-1 0 0,0 0 0,0 0 0,0 0 0,0 0 0,-1 0 0,2 3 0,11 62 361,-9-38-308,-3-25-45,0 1-1,0-1 0,0 0 0,0 0 0,0 0 1,1 0-1,0 0 0,0 0 0,0-1 1,0 1-1,1 0 0,-1-1 0,1 0 0,0 0 1,0 1-1,0-2 0,1 1 0,-1 0 0,1-1 1,-1 1-1,6 1 0,-3-2 156,0-1-1,0 1 1,0-1-1,0-1 1,0 1-1,0-1 1,0 0 0,0-1-1,0 1 1,0-1-1,0 0 1,0-1-1,0 1 1,9-5-1,14-6 56,-1-2 0,0-1 0,-1-1 0,-1-1-1,0-1 1,-2-2 0,0 0 0,22-26 0,-40 39-203,-4 6-2273</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5.987"/>
    </inkml:context>
    <inkml:brush xml:id="br0">
      <inkml:brushProperty name="width" value="0.025" units="cm"/>
      <inkml:brushProperty name="height" value="0.025" units="cm"/>
    </inkml:brush>
  </inkml:definitions>
  <inkml:trace contextRef="#ctx0" brushRef="#br0">1 462 18353,'0'0'2643,"8"-10"-1997,144-161 2195,-89 104-1873,107-147 1,-188 270-243,4-20-740,-13 60 0,24-82-267,0 0 0,2 0 0,-1 0 1,2 0-1,0 0 0,0 1 0,5 23 1,-5-37 130,1 1 1,-1 0 0,1-1 0,-1 1 0,1-1-1,0 1 1,-1-1 0,1 1 0,0-1 0,0 1-1,0-1 1,0 0 0,1 1 0,-1-1 0,0 0-1,0 0 1,1 0 0,-1 0 0,1 0 0,-1 0-1,1-1 1,-1 1 0,1 0 0,-1-1 0,1 1-1,0-1 1,-1 1 0,1-1 0,2 0 0,0 0-445,0 0 0,-1 0 0,1-1 0,-1 1 0,1-1 0,0 0 0,-1 0 0,0 0 0,1-1 0,-1 1 1,0-1-1,1 0 0,3-2 0,25-24-8796</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6.329"/>
    </inkml:context>
    <inkml:brush xml:id="br0">
      <inkml:brushProperty name="width" value="0.025" units="cm"/>
      <inkml:brushProperty name="height" value="0.025" units="cm"/>
    </inkml:brush>
  </inkml:definitions>
  <inkml:trace contextRef="#ctx0" brushRef="#br0">92 38 16303,'0'0'2157,"-9"12"-598,-2 3-1279,2 0-1,-1 1 1,2 0-1,0 0 1,1 1 0,1-1-1,-6 24 1,12-39-264,-11 73 1156,11-69-1076,-1 0 1,1 1-1,0-1 0,1 1 0,-1-1 1,1 0-1,0 1 0,0-1 1,1 0-1,-1 0 0,4 6 0,-4-9-59,-1-1 0,1 0 0,0 0 0,0 0 0,0 1 0,0-1 0,0 0 0,0 0 0,1-1 0,-1 1 0,0 0 1,0 0-1,1 0 0,-1-1 0,0 1 0,1-1 0,-1 1 0,1-1 0,-1 0 0,1 1 0,-1-1 0,0 0 0,3 0 0,-1 0 79,0-1 1,1 1 0,-1-1 0,0 0-1,0 0 1,1 0 0,-1-1 0,0 1-1,0-1 1,2-2 0,5-2 182,-1-1 0,0-1 0,-1 0 0,0 0 0,8-10 0,-6 5-147,-1 1 1,-1-2-1,0 1 1,-1-1-1,0 0 1,-1-1-1,-1 0 1,0 0-1,-1 0 1,-1 0-1,0-1 1,-1 1 0,0-28-1,-2 41-137,0-1 0,0 1-1,0-1 1,0 0 0,-1 1 0,1-1 0,-1 1 0,1-1-1,-1 1 1,0-1 0,0 1 0,0 0 0,0-1-1,0 1 1,-1 0 0,1 0 0,-1 0 0,1 0 0,-1 0-1,0 0 1,0 0 0,0 1 0,0-1 0,0 0-1,0 1 1,0 0 0,0 0 0,-1-1 0,1 1 0,-1 1-1,1-1 1,-3-1 0,1 2-50,0 0 0,1 0-1,-1 0 1,0 1 0,1-1 0,-1 1 0,1 0 0,-1 0-1,1 0 1,-1 0 0,1 1 0,0 0 0,0-1-1,0 1 1,0 0 0,0 0 0,0 1 0,0-1-1,0 1 1,1-1 0,-1 1 0,-2 4 0,-3 4-551,1 0-1,0 1 1,0 0 0,-9 26 0,14-32-70,0 1 0,1-1 0,-1 0 0,1 1 0,1-1 0,-1 1 0,1 10 0,0-17 457,0 1 0,0-1 0,1 1 0,-1-1 0,0 1-1,0-1 1,0 1 0,0-1 0,0 1 0,1-1 0,-1 1 0,0-1 0,0 0-1,1 1 1,-1-1 0,0 1 0,1-1 0,-1 0 0,0 1 0,1-1-1,-1 0 1,1 1 0,-1-1 0,1 0 0,-1 0 0,0 1 0,1-1-1,-1 0 1,1 0 0,-1 0 0,1 0 0,-1 0 0,1 0 0,-1 0-1,1 0 1,-1 0 0,1 0 0,-1 0 0,1 0 0,-1 0 0,1 0-1,0 0 1,2 0-900,18 0-7629</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6.685"/>
    </inkml:context>
    <inkml:brush xml:id="br0">
      <inkml:brushProperty name="width" value="0.025" units="cm"/>
      <inkml:brushProperty name="height" value="0.025" units="cm"/>
    </inkml:brush>
  </inkml:definitions>
  <inkml:trace contextRef="#ctx0" brushRef="#br0">132 1 18770,'0'0'1986,"-11"9"-65,1-1-1693,0 0 0,0 1-1,1 0 1,1 1 0,0 0-1,0 0 1,1 1-1,0 0 1,1 0 0,-7 15-1,9-16-27,0 1-1,0 0 1,1 0-1,0 0 0,1 0 1,0 0-1,1 0 1,0 1-1,1-1 1,2 22-1,-1-32-186,-1 1-1,1-1 1,-1 0-1,1 0 1,0 1-1,0-1 1,0 0-1,-1 0 1,1 0-1,0 0 1,0 0-1,1 0 1,-1 0 0,0 0-1,0-1 1,0 1-1,0 0 1,1-1-1,-1 1 1,0-1-1,1 1 1,-1-1-1,0 0 1,1 1-1,-1-1 1,1 0-1,-1 0 1,0 0-1,1 0 1,-1 0-1,1-1 1,-1 1-1,3-1 1,1 0 75,0 0 1,0 0 0,0 0-1,0-1 1,0 0-1,0 0 1,-1 0-1,6-4 1,-2-1 1,0 0 0,-1 0 1,0 0-1,0-1 0,0-1 0,-1 1 1,0-1-1,-1 0 0,0 0 0,0 0 1,-1-1-1,0 0 0,-1 0 0,0 0 1,-1 0-1,0 0 0,0-1 1,-1 1-1,0 0 0,-1-1 0,-2-13 1,3 23-141,-1 1 1,0-1 0,0 1 0,0-1-1,0 1 1,0-1 0,0 1-1,0-1 1,0 1 0,-1-1 0,1 1-1,0-1 1,0 1 0,0-1-1,0 1 1,-1-1 0,1 1 0,0-1-1,0 1 1,-1 0 0,1-1 0,0 1-1,-1-1 1,1 1 0,-1 0-1,1-1 1,0 1 0,-1 0 0,1 0-1,-1-1 1,1 1 0,-1 0 0,1 0-1,-1 0 1,1-1 0,-1 1-1,1 0 1,-1 0 0,1 0 0,-1 0-1,1 0 1,-1 0 0,1 0 0,-1 0-1,1 0 1,-1 0 0,1 1-1,-1-1 1,1 0 0,-1 0 0,1 0-1,-1 0 1,1 1 0,0-1 0,-2 1-1,0 0-399,1 0 0,-1 1 0,0-1 0,0 1 0,0 0 0,1-1 1,-1 1-1,1 0 0,0 0 0,-3 3 0,-3 18-4954,1 0-2855</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7.028"/>
    </inkml:context>
    <inkml:brush xml:id="br0">
      <inkml:brushProperty name="width" value="0.025" units="cm"/>
      <inkml:brushProperty name="height" value="0.025" units="cm"/>
    </inkml:brush>
  </inkml:definitions>
  <inkml:trace contextRef="#ctx0" brushRef="#br0">1 0 11659,'0'0'2306</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7.388"/>
    </inkml:context>
    <inkml:brush xml:id="br0">
      <inkml:brushProperty name="width" value="0.025" units="cm"/>
      <inkml:brushProperty name="height" value="0.025" units="cm"/>
    </inkml:brush>
  </inkml:definitions>
  <inkml:trace contextRef="#ctx0" brushRef="#br0">156 64 14798,'0'0'1335,"-12"4"677,3-1-1765,1 0 0,0 0 0,0 0 0,0 1-1,0 1 1,1-1 0,-1 1 0,1 1 0,1-1 0,-1 1-1,1 0 1,0 0 0,0 1 0,0 0 0,1 0 0,0 1-1,1-1 1,0 1 0,0 0 0,-3 8 0,6-11-237,-1-1 0,1 0 0,0 1 0,1-1-1,-1 0 1,1 1 0,0-1 0,0 1 0,0-1 0,0 1 0,1-1 0,1 6 0,-1-8-13,0 0-1,0 0 1,0 0-1,1-1 1,-1 1 0,0-1-1,1 1 1,-1-1-1,1 1 1,0-1 0,-1 0-1,1 0 1,0 0-1,0 0 1,0 0 0,0 0-1,-1 0 1,1 0-1,0-1 1,1 1 0,-1-1-1,0 0 1,0 0-1,0 1 1,0-1 0,4-1-1,1 1 50,-1-1 0,1 0-1,0 0 1,-1-1 0,1 0 0,-1 0 0,0 0-1,0-1 1,0 0 0,0 0 0,0-1 0,0 0-1,-1 0 1,0 0 0,0 0 0,0-1-1,0 0 1,-1 0 0,1 0 0,-2-1 0,1 1-1,0-1 1,3-8 0,-2 5 124,0-1 1,-1 0-1,0-1 1,-1 1-1,0-1 1,-1 1 0,0-1-1,0 0 1,-1 0-1,0 0 1,-1 0-1,-1 0 1,-3-20-1,4 30-170,0 0-1,0-1 1,0 1 0,-1 0-1,1 0 1,0 0 0,-1 0-1,1 0 1,-1 0 0,0 0-1,1 0 1,-1 0 0,0 0-1,1 0 1,-1 0 0,0 0-1,0 0 1,0 1 0,0-1-1,0 0 1,0 1 0,0-1-1,0 1 1,0-1 0,0 1-1,0-1 1,0 1 0,0 0-1,0-1 1,-1 1 0,1 0-1,0 0 1,0 0 0,0 0-1,0 0 1,-1 0 0,1 0-1,0 1 1,0-1 0,0 0-1,0 1 1,-2-1 0,0 2-15,-1 0 0,0-1 1,1 1-1,-1 0 0,1 0 0,0 1 1,0-1-1,-1 1 0,2 0 1,-6 6-1,3-3-133,0 1 1,0-1-1,1 1 1,0 1-1,1-1 0,0 0 1,0 1-1,0 0 1,1-1-1,0 1 0,1 0 1,0 0-1,0 0 1,0 1-1,1-1 0,1 8 1,-1-15-93,1 0 0,-1 0 1,1 0-1,-1 0 0,1 0 1,-1 0-1,1-1 0,-1 1 0,1 0 1,0 0-1,-1-1 0,1 1 0,0 0 1,0-1-1,-1 1 0,1-1 1,0 1-1,0-1 0,0 1 0,0-1 1,0 0-1,0 0 0,0 1 0,0-1 1,-1 0-1,1 0 0,0 0 1,0 0-1,0 0 0,0 0 0,2 0 1,21 0-7641</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7.733"/>
    </inkml:context>
    <inkml:brush xml:id="br0">
      <inkml:brushProperty name="width" value="0.025" units="cm"/>
      <inkml:brushProperty name="height" value="0.025" units="cm"/>
    </inkml:brush>
  </inkml:definitions>
  <inkml:trace contextRef="#ctx0" brushRef="#br0">70 98 13901,'-7'10'1933,"2"-3"-1533,-35 47 2421,38-52-2700,0 1 0,0 0 1,0 0-1,1 0 0,-1 0 0,1 0 1,0 0-1,0 0 0,0 1 1,0-1-1,1 0 0,-1 0 0,1 1 1,0-1-1,0 0 0,0 1 0,0-1 1,2 4-1,-1-6-112,0 0 1,0 0-1,0 0 0,1 0 1,-1-1-1,0 1 0,1 0 1,-1-1-1,1 0 0,-1 1 1,1-1-1,-1 0 1,1 1-1,-1-1 0,1 0 1,-1 0-1,1 0 0,-1 0 1,1-1-1,-1 1 0,1 0 1,1-1-1,36-9 69,-30 5-69,0 0-1,-1 0 1,1-1-1,-1 0 1,-1 0-1,1-1 1,-1 0-1,0-1 0,-1 1 1,8-11-1,-11 13 184,0 1-1,0-1 0,-1 0 1,1 1-1,-1-1 0,0 0 1,-1-1-1,1 1 1,-1 0-1,0 0 0,0-1 1,0 1-1,-1 0 0,0-1 1,0 1-1,0-1 0,-1 1 1,0 0-1,0-1 0,0 1 1,-3-5-1,4 8-171,-1 0 1,0 1-1,0-1 0,1 0 0,-1 1 0,-1-1 1,1 0-1,0 1 0,0 0 0,0-1 1,-1 1-1,1 0 0,-1-1 0,1 1 0,-1 0 1,0 0-1,1 0 0,-1 1 0,0-1 0,1 0 1,-1 1-1,0-1 0,0 1 0,0-1 0,0 1 1,0 0-1,1 0 0,-1 0 0,0 0 1,0 0-1,0 0 0,0 0 0,0 1 0,-3 0 1,0 1 1,0 0 1,0 0 0,1 0 0,-1 1 0,1 0 0,-1 0 0,1 0 0,0 0 0,0 1 0,1-1 0,-6 7-1,3-3-156,1 1 0,-1 0-1,1 1 1,1-1 0,-1 1-1,2 0 1,-1 0-1,1 0 1,-2 14 0,4-20 54,1-1 0,0 1 0,0-1 0,0 1 0,0-1 0,0 1 0,1-1 0,-1 1 0,1-1 0,-1 1 0,1-1 1,0 0-1,0 1 0,0-1 0,0 0 0,3 3 0,-2-2-10,1-1 0,-1 0 0,1 0 0,-1 0 0,1-1 0,0 1 0,-1-1 0,1 1 0,0-1-1,0 0 1,0 0 0,0 0 0,0 0 0,1-1 0,-1 1 0,4-1 0,20 1-4010,0-1-1980</inkml:trace>
  <inkml:trace contextRef="#ctx0" brushRef="#br0" timeOffset="1">424 46 8808,'0'0'257</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8.106"/>
    </inkml:context>
    <inkml:brush xml:id="br0">
      <inkml:brushProperty name="width" value="0.025" units="cm"/>
      <inkml:brushProperty name="height" value="0.025" units="cm"/>
    </inkml:brush>
  </inkml:definitions>
  <inkml:trace contextRef="#ctx0" brushRef="#br0">128 19 14446,'-3'-2'387,"1"0"1,0 1-1,-1-1 1,1 1 0,-1-1-1,0 1 1,1 0-1,-1 0 1,0 0 0,0 0-1,0 1 1,1-1 0,-1 1-1,0 0 1,0 0-1,-4 0 1,5 1-140,-1 0 0,1 0-1,-1 0 1,1 1 0,-1-1 0,1 1 0,0 0 0,-1 0 0,1-1-1,0 1 1,0 1 0,1-1 0,-1 0 0,0 0 0,1 1-1,-1-1 1,-1 4 0,-2 4 156,-1 1 1,1-1-1,1 1 0,0 0 0,0 0 1,1 0-1,1 0 0,0 1 0,0-1 1,1 23-1,1-33-385,0 0 0,1 1 0,-1-1 0,0 0 1,1 0-1,-1 1 0,1-1 0,0 0 0,-1 0 0,1 0 0,0 0 0,0 0 1,0 0-1,-1 0 0,1 0 0,0 0 0,0 0 0,0 0 0,1-1 0,-1 1 1,0 0-1,0-1 0,0 1 0,0-1 0,1 1 0,-1-1 0,0 0 0,1 1 1,-1-1-1,0 0 0,0 0 0,1 0 0,-1 0 0,0 0 0,1 0 0,-1 0 1,0-1-1,3 0 0,1 1 30,0-1 0,-1 0 1,1 0-1,0-1 0,0 1 0,-1-1 1,1 0-1,-1-1 0,6-2 0,-3-2-10,-1 1 0,1 0-1,-1-1 1,-1 0-1,1-1 1,-1 1-1,0-1 1,6-14-1,-9 18-71,-1 0 0,1 0 0,0 0 0,-1-1 0,0 1 0,0 0 0,0-1 0,-1 1-1,1-1 1,-1 1 0,0-1 0,0 1 0,-1-1 0,0 1 0,1-1 0,-1 1 0,-1-1 0,1 1 0,-3-5 0,3 8-105,0-1 0,0 1 1,0 0-1,0-1 1,-1 1-1,1 0 1,0 0-1,-1 0 1,1 0-1,-1 0 1,1 1-1,-1-1 0,0 0 1,1 1-1,-1-1 1,0 1-1,1 0 1,-1-1-1,0 1 1,1 0-1,-1 0 1,0 0-1,0 0 1,-3 1-1,1-1-1090,0 1-1,-1 0 1,1 0 0,0 1-1,-1-1 1,1 1 0,0 0-1,-6 3 1,-8 8-9315</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9.290"/>
    </inkml:context>
    <inkml:brush xml:id="br0">
      <inkml:brushProperty name="width" value="0.025" units="cm"/>
      <inkml:brushProperty name="height" value="0.025" units="cm"/>
    </inkml:brush>
  </inkml:definitions>
  <inkml:trace contextRef="#ctx0" brushRef="#br0">2 47 17969,'-2'0'6182,"17"0"-5638,11-4 449,4-2 0,4 2-672,2-1-289,2 1-96,-3 0-1122,-3 2-1472,-4-5-2115,-5-3-4451</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29.634"/>
    </inkml:context>
    <inkml:brush xml:id="br0">
      <inkml:brushProperty name="width" value="0.025" units="cm"/>
      <inkml:brushProperty name="height" value="0.025" units="cm"/>
    </inkml:brush>
  </inkml:definitions>
  <inkml:trace contextRef="#ctx0" brushRef="#br0">5 45 18930,'0'0'7810,"8"-7"-6903,-2 2-802,1 0-1,-1 0 0,1 0 0,0 1 1,11-5-1,-16 8-105,-1 1 1,0-1 0,1 0-1,-1 1 1,1-1-1,-1 1 1,1 0-1,0 0 1,-1-1-1,1 1 1,-1 0-1,1 0 1,-1 0-1,1 1 1,-1-1-1,1 0 1,0 1-1,-1-1 1,1 0 0,-1 1-1,0 0 1,1-1-1,-1 1 1,1 0-1,-1 0 1,0 0-1,0 0 1,0 0-1,1 0 1,-1 0-1,0 0 1,0 0-1,0 1 1,-1-1-1,1 0 1,0 1-1,0-1 1,-1 1 0,1-1-1,-1 1 1,1-1-1,-1 1 1,0-1-1,1 1 1,-1-1-1,0 3 1,1 2-15,0 1 1,0 0 0,-1 0-1,0 0 1,-1 0 0,1-1-1,-1 1 1,0 0 0,-1 0-1,0-1 1,0 1-1,-3 6 1,-5 7 68,0 0 0,-20 25 0,19-29-33,0 1 0,1 0 0,-10 25-1,19-41-29,1 1 0,-1-1-1,1 1 1,-1-1-1,1 1 1,0-1-1,-1 1 1,1-1-1,0 1 1,0-1-1,0 1 1,0-1-1,0 1 1,0-1 0,1 1-1,-1-1 1,0 1-1,1-1 1,-1 1-1,1-1 1,0 0-1,-1 1 1,1-1-1,0 0 1,0 1-1,1 1 1,1-1-84,0-1-1,-1 1 1,1 0 0,0-1 0,0 0-1,-1 0 1,1 0 0,0 0 0,0 0-1,0-1 1,0 1 0,6-1 0,4 1-1087,0-1 0,0-1 0,0-1 0,0 1 1,20-7-1,12-11-5098</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0.008"/>
    </inkml:context>
    <inkml:brush xml:id="br0">
      <inkml:brushProperty name="width" value="0.025" units="cm"/>
      <inkml:brushProperty name="height" value="0.025" units="cm"/>
    </inkml:brush>
  </inkml:definitions>
  <inkml:trace contextRef="#ctx0" brushRef="#br0">117 87 17104,'0'0'1474,"-10"7"634,1 0-1920,1-1-1,0 1 0,0 1 1,0 0-1,1 0 1,0 0-1,1 1 0,0 0 1,0 0-1,1 1 0,0 0 1,0-1-1,1 2 1,1-1-1,0 0 0,0 1 1,1-1-1,0 1 0,0 11 1,2-20-164,1-1 0,-1 0 0,0 1 0,0-1 0,1 0-1,-1 1 1,0-1 0,1 0 0,0 0 0,-1 1 0,1-1 0,0 0 0,-1 0 0,1 0 0,0 0 0,0 0 0,0 0 0,0 0 0,0 0 0,0 0 0,0-1 0,0 1 0,0 0-1,1 0 1,-1-1 0,0 1 0,0-1 0,1 0 0,-1 1 0,0-1 0,1 0 0,-1 1 0,0-1 0,1 0 0,-1 0 0,0 0 0,1 0 0,-1-1 0,1 1 0,-1 0 0,0 0-1,2-1 1,3-1 213,0 1-1,-1 0 0,1-1 0,-1 0 0,1-1 0,-1 1 0,0-1 1,9-6-1,-4 0 3,-1 0-1,-1-1 1,0 0 0,0 0-1,-1-1 1,0 0 0,0 0 0,-2-1-1,1 1 1,4-16 0,-8 22-167,0-1 1,0 1-1,-1-1 1,0 1-1,0-1 0,0 0 1,-1 0-1,1 1 1,-1-1-1,-1 0 0,1 1 1,-1-1-1,0 0 1,0 1-1,-1-1 0,1 1 1,-1-1-1,-1 1 1,1 0-1,-1 0 0,1 0 1,-2 0-1,1 0 1,-7-7-1,8 10-132,0 0 0,1 1 0,-1 0 1,0-1-1,0 1 0,0 0 0,0 0 0,0 0 0,0 0 0,0 0 1,-1 1-1,1-1 0,0 0 0,0 1 0,0 0 0,-1 0 0,1-1 1,0 1-1,-1 1 0,1-1 0,0 0 0,0 0 0,-1 1 0,1-1 1,0 1-1,0 0 0,0 0 0,0 0 0,0 0 0,0 0 0,0 0 1,0 0-1,0 1 0,0-1 0,1 1 0,-1-1 0,1 1 0,-1 0 1,1 0-1,-1-1 0,1 1 0,-2 4 0,1-2-424,0-1 0,0 1 0,0-1 0,0 1 0,0 0 0,1 0 0,0 0 0,0 0 0,0 0 0,0 0 0,1 0 0,0 0 0,-1 0 0,2 1 0,-1-1 0,0 0 0,1 0 0,0 0 0,-1 0 0,2 0 0,-1 0 1,0 0-1,3 4 0,12 6-5020</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0.350"/>
    </inkml:context>
    <inkml:brush xml:id="br0">
      <inkml:brushProperty name="width" value="0.025" units="cm"/>
      <inkml:brushProperty name="height" value="0.025" units="cm"/>
    </inkml:brush>
  </inkml:definitions>
  <inkml:trace contextRef="#ctx0" brushRef="#br0">160 63 14670,'0'0'6635,"-11"5"-5220,1 0-1200,0 1 0,0 0 0,0 1 0,1 0 0,0 1 1,0 0-1,1 0 0,0 0 0,1 1 0,0 1 0,0-1 0,1 1 0,-6 11 0,7-8-38,-1 0 0,2 0 0,-5 23 0,8-32-120,1 0 1,-1 0 0,1 0-1,0 0 1,0 0-1,0 0 1,2 7-1,-2-10-33,1 1 0,-1-1-1,0 0 1,1 0-1,0 0 1,-1 1 0,1-1-1,-1 0 1,1 0-1,0 0 1,0 0 0,0 0-1,0 0 1,0-1-1,0 1 1,0 0 0,0 0-1,0-1 1,0 1 0,0 0-1,0-1 1,0 1-1,3 0 1,3 0 93,0-1-1,0 1 1,1-1-1,-1 0 1,0-1 0,0 0-1,0 0 1,0 0-1,0-1 1,0 0 0,0 0-1,0-1 1,-1 0 0,1 0-1,-1-1 1,0 1-1,0-1 1,0-1 0,0 1-1,-1-1 1,0 0-1,0 0 1,5-7 0,-2 3 61,-1 0 1,0-1 0,0 1 0,-1-2-1,0 1 1,-1-1 0,0 0 0,0 0-1,-1 0 1,-1 0 0,0-1 0,-1 1-1,2-18 1,-4 21-312,0 1-1,-1 0 1,0 0-1,0 0 1,-1 0-1,0 0 1,0 0-1,-4-9 1,5 15 79,0-1 0,1 1 1,-1-1-1,0 1 0,0-1 0,0 1 1,0 0-1,-1-1 0,1 1 0,0 0 0,0 0 1,-1 0-1,1 0 0,-1 0 0,1 0 1,-1 0-1,1 1 0,-1-1 0,0 0 1,1 1-1,-1-1 0,0 1 0,1 0 0,-1 0 1,0-1-1,1 1 0,-1 0 0,0 0 1,0 1-1,1-1 0,-1 0 0,0 1 1,1-1-1,-1 1 0,0-1 0,1 1 1,-1 0-1,1-1 0,-1 1 0,1 0 0,-3 2 1,1-1-482,-1 1 0,1 0 0,0 1 0,0-1 0,0 0 0,0 1 0,0 0 0,1-1 0,-1 1 0,1 0 0,0 0 0,-2 9 0,-7 31-8622,10-21-804</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0.708"/>
    </inkml:context>
    <inkml:brush xml:id="br0">
      <inkml:brushProperty name="width" value="0.025" units="cm"/>
      <inkml:brushProperty name="height" value="0.025" units="cm"/>
    </inkml:brush>
  </inkml:definitions>
  <inkml:trace contextRef="#ctx0" brushRef="#br0">0 0 19218,'0'0'6534</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1.051"/>
    </inkml:context>
    <inkml:brush xml:id="br0">
      <inkml:brushProperty name="width" value="0.025" units="cm"/>
      <inkml:brushProperty name="height" value="0.025" units="cm"/>
    </inkml:brush>
  </inkml:definitions>
  <inkml:trace contextRef="#ctx0" brushRef="#br0">109 0 19795,'0'0'8696,"-9"12"-8787,-3 4 85,0 2 0,1-1 0,1 1 0,1 1-1,0 0 1,2 0 0,0 1 0,1 0 0,1 0 0,1 1-1,0-1 1,0 33 0,4-52 12,0 1 0,0 0-1,1-1 1,-1 1 0,0 0-1,1-1 1,-1 1 0,1-1 0,0 1-1,-1-1 1,1 1 0,0-1 0,0 1-1,0-1 1,0 0 0,0 0 0,0 1-1,0-1 1,1 0 0,-1 0-1,0 0 1,1 0 0,-1 0 0,0 0-1,1-1 1,-1 1 0,1 0 0,0-1-1,-1 1 1,1-1 0,-1 0-1,1 1 1,0-1 0,-1 0 0,1 0-1,0 0 1,-1 0 0,1 0 0,0-1-1,-1 1 1,1 0 0,3-2-1,2 1 54,1-1 0,-1-1-1,0 1 1,1-1 0,-1 0-1,0-1 1,-1 0 0,9-5-1,-6 1 33,0 0 1,0 0-1,0-1 0,-1 0 1,-1 0-1,0-1 0,0 0 0,-1-1 1,0 1-1,0-1 0,-2 0 1,1 0-1,-1-1 0,-1 1 0,0-1 1,0 0-1,-2 0 0,1 0 1,-1-19-1,-1 29-96,0-1-1,0 1 1,0 0 0,0 0 0,-1 0-1,1 0 1,-1 0 0,1 0 0,-1 0 0,0 0-1,0 0 1,0 0 0,0 0 0,0 0-1,0 1 1,0-1 0,0 0 0,-1 1-1,1-1 1,-1 1 0,1-1 0,-1 1-1,0 0 1,0-1 0,1 1 0,-1 0-1,0 0 1,0 0 0,0 1 0,0-1 0,0 0-1,0 1 1,0 0 0,0-1 0,-4 1-1,1 0-40,0 0 0,0 1 0,0-1-1,0 1 1,1 1 0,-1-1-1,1 0 1,-1 1 0,1 0 0,-1 0-1,1 1 1,0-1 0,0 1 0,0 0-1,-4 3 1,1 1-145,0 0 0,0 0 0,1 0 0,0 1 0,-6 10-1,10-15-208,1 1-1,-1 0 1,0 0-1,1-1 1,0 1-1,0 0 1,0 0-1,0 9 1,0-13 203,1 1 1,0-1-1,0 1 1,0-1-1,0 1 1,0 0-1,0-1 1,0 1-1,0-1 1,0 1-1,0-1 1,0 1-1,1-1 1,-1 1-1,0-1 1,0 1-1,0-1 1,1 1-1,-1-1 1,0 1-1,1-1 1,-1 1-1,0-1 1,1 0-1,-1 1 1,1-1-1,-1 1 1,0-1-1,1 0 1,-1 0-1,1 1 1,-1-1-1,1 0 1,-1 0-1,1 1 1,-1-1-1,1 0 1,0 0-1,-1 0 1,1 0-1,-1 0 1,1 0-1,-1 0 1,1 0-1,-1 0 1,2 0-1,22 0-8696</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1.398"/>
    </inkml:context>
    <inkml:brush xml:id="br0">
      <inkml:brushProperty name="width" value="0.025" units="cm"/>
      <inkml:brushProperty name="height" value="0.025" units="cm"/>
    </inkml:brush>
  </inkml:definitions>
  <inkml:trace contextRef="#ctx0" brushRef="#br0">141 1 8552,'0'0'7148,"-12"10"-4431,4-2-2516,-14 11 1773,-30 34 0,47-48-1667,1 1 1,-1-1-1,1 1 0,0 0 0,0 1 1,1-1-1,0 1 0,0-1 1,0 1-1,1 0 0,0 0 0,0 0 1,0 9-1,2-15-294,0 0 0,0-1 0,0 1 0,0 0 0,0 0 1,0 0-1,0-1 0,1 1 0,-1 0 0,0-1 0,1 1 0,-1 0 0,1 0 0,-1-1 0,0 1 0,1-1 0,-1 1 0,1 0 1,0-1-1,-1 1 0,1-1 0,-1 1 0,1-1 0,0 0 0,-1 1 0,1-1 0,1 1 0,27 2 271,-20-4-221,-1 0 1,1-1-1,-1 0 0,15-6 0,-11 2-1,0 0-1,-1 0 0,1-2 1,-1 1-1,-1-2 0,16-14 1,-22 19 52,-1 1 0,1-2 0,-1 1 0,1 0-1,-1-1 1,-1 1 0,1-1 0,0 0 0,-1 0 0,0 0 0,-1 0 0,1 0 0,-1 0 0,0-1 0,0 1 0,0 0 0,-1-1 0,0-10 0,0 16-110,0-1-1,-1 1 1,1-1 0,0 0-1,-1 1 1,1-1 0,0 1-1,-1-1 1,1 1 0,0-1 0,-1 1-1,1 0 1,-1-1 0,1 1-1,-1-1 1,1 1 0,-1 0-1,1 0 1,-1-1 0,1 1 0,-1 0-1,0 0 1,1-1 0,-1 1-1,1 0 1,-1 0 0,0 0-1,1 0 1,-1 0 0,0 0 0,1 0-1,-1 0 1,1 0 0,-1 0-1,0 1 1,1-1 0,-1 0-1,1 0 1,-1 1 0,1-1 0,-1 0-1,1 0 1,-1 1 0,1-1-1,-1 1 1,1-1 0,-1 1-1,-25 18-234,20-12 217,1 1-1,0 0 0,1 0 0,0 0 0,0 0 0,1 1 0,0-1 0,0 1 1,1 0-1,0 0 0,1 0 0,-1 0 0,2 17 0,0-24 13,0 0 1,0-1-1,1 1 0,-1-1 0,0 1 0,1-1 0,-1 1 1,1-1-1,0 1 0,0-1 0,-1 1 0,1-1 0,0 0 1,0 1-1,0-1 0,1 0 0,-1 0 0,0 0 0,0 0 1,0 0-1,1 0 0,-1 0 0,3 1 0,0-1 10,0 1 0,1-1 1,-1 0-1,1 0 0,-1 0 0,1 0 0,-1-1 0,8 0 0,-1 0 17,-1-1 0,1-1 0,-1 0-1,1 0 1,-1-1 0,19-7 0,-24 7 68,1 0 0,-1-1 0,0 0 1,0 1-1,0-2 0,0 1 0,-1-1 0,1 1 0,-1-1 0,-1 0 0,1-1 0,5-10 1,-8 14-62,0 0 0,0 0 0,-1-1 0,1 1 0,0 0 0,-1-1 0,0 1 0,0-1 0,1 1 0,-1 0 0,-1-1 0,1 1 0,0-1 0,-1 1 1,1 0-1,-1-1 0,1 1 0,-1 0 0,0-1 0,0 1 0,0 0 0,-1 0 0,1 0 0,0 0 0,-1 0 0,1 0 0,-1 1 0,0-1 0,1 0 1,-1 1-1,0-1 0,0 1 0,0 0 0,0-1 0,-1 1 0,-1-1 0,-7-4-276,1 1 0,-1 0 1,-1 1-1,1 0 0,-1 1 0,1 0 0,-1 0 1,-21-1-1,33 4-43,0 0 0,0 0 0,-1 0 0,1 0 0,0 0 0,-1 0 0,1 0 0,0 0 0,-1 0 0,1 0 0,0 1 0,-1-1 0,1 0 0,0 0 0,0 0 0,-1 0 0,1 0 0,0 0 0,-1 1 0,1-1 0,0 0 0,0 0 0,0 0 0,-1 1 0,1-1 0,0 0 0,0 0 0,0 1 0,-1-1 0,1 0 0,0 1 0,0-1 0,0 0 0,0 0 0,0 1 0,0-1 0,0 0 0,0 1 0,0-1 0,0 0 0,0 1 0</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2.909"/>
    </inkml:context>
    <inkml:brush xml:id="br0">
      <inkml:brushProperty name="width" value="0.025" units="cm"/>
      <inkml:brushProperty name="height" value="0.025" units="cm"/>
    </inkml:brush>
  </inkml:definitions>
  <inkml:trace contextRef="#ctx0" brushRef="#br0">1 491 13645,'0'0'11771,"13"-13"-10308,182-179 1829,-175 169-2967,0 0-1,-2-2 1,-1 0-1,-1-1 1,-1 0-1,-1-1 1,16-47-1,-25 51-324,-6 21 0,-5 11 0,-6 15 0,-9 59 0,3 0 0,4 2 0,-4 89 0,18-170-2,-1 16-93,0-1 1,1 0-1,1 1 1,3 20-1,-5-56 195,0 0 0,1 0-1,3-26 1,0 12-24,-3 12-76,0 7 0,1-1 0,0 1 0,0 0 0,4-12 0,-5 21 0,1 0 0,-1 0 0,1 0 0,-1 1 0,1-1 0,0 0 0,0 0 0,0 1 0,0-1 0,0 1 0,0-1 0,1 1 0,-1-1 0,0 1 0,1 0 0,-1-1 0,1 1 0,0 0 0,-1 0 0,1 0 0,0 0 0,-1 1 0,1-1 0,0 0 0,0 1 0,0-1 0,0 1 0,0 0 0,3-1 0,1 1-191,-1 1-1,0-1 1,0 1-1,1 0 1,-1 0-1,0 1 1,0 0-1,0 0 1,0 0-1,0 0 1,-1 1-1,1-1 1,-1 1-1,1 0 1,-1 1-1,0-1 1,0 1-1,-1 0 1,1 0-1,-1 0 1,0 0-1,5 8 1,-9-11 200,1 0 1,-1-1 0,1 1-1,-1-1 1,1 1-1,-1 0 1,1-1 0,-1 1-1,1-1 1,-1 1 0,0-1-1,1 0 1,-1 1-1,0-1 1,1 1 0,-1-1-1,0 0 1,0 0-1,1 0 1,-1 1 0,0-1-1,0 0 1,0 0-1,1 0 1,-1 0 0,0 0-1,0 0 1,1 0-1,-1-1 1,0 1 0,0 0-1,1 0 1,-1-1 0,0 1-1,0 0 1,1-1-1,-1 1 1,0 0 0,1-1-1,-1 1 1,1-1-1,-1 1 1,0-1 0,1 0-1,-1 1 1,1-1-1,0 1 1,-1-1 0,1 0-1,-1 0 1,1 1 0,0-1-1,0 0 1,-1 1-1,1-1 1,0 0 0,0 0-1,0 0 1,0-1-1,-1 0 0,1-1 0,0 0 0,0 0 0,0 0 0,0 0 0,1 1-1,-1-1 1,1 0 0,0 0 0,0 1 0,0-1 0,1-3 0,0 5 14,-1 0 0,1 0 0,-1 1 1,1-1-1,0 0 0,-1 1 0,1-1 1,0 1-1,0-1 0,-1 1 0,1 0 1,0 0-1,0 0 0,0 0 0,-1 0 0,1 0 1,0 0-1,0 1 0,-1-1 0,4 2 1,3-2-9,-1 0 1,1 0-1,-1 0 1,0-1-1,1 0 1,-1 0 0,1-1-1,-1 0 1,0 0-1,0-1 1,0 0-1,-1 0 1,1-1-1,0 0 1,-1 0 0,0 0-1,0-1 1,-1 1-1,1-2 1,7-9-1,1 0 70,-1-2-1,0 1 1,-1-2-1,-1 0 1,-1 0-1,10-27 1,-14 29 141,-1 1 1,-1-1-1,-1 0 1,0-1-1,-1 1 1,0-25-1,-7 28-207,-4 19-193,-8 20-82,3 9 169,-20 69 0,30-88 87,0 0-1,1 1 1,1 0 0,1-1 0,0 1-1,3 29 1,-2-45 2,1 0-1,-1 0 1,0 1-1,1-1 1,-1 0-1,1 0 1,-1 0-1,1 0 1,0 0-1,-1 0 1,1 0-1,0 0 1,0 0-1,0 0 1,0 0-1,0 0 1,0 0-1,0-1 1,0 1 0,0 0-1,0-1 1,0 1-1,2 0 1,1 0 18,-1 0 0,1 0 1,0 0-1,0-1 1,0 1-1,0-1 1,7 0-1,-3-1 19,1 0 1,-1 0-1,1-1 0,-1 0 1,0-1-1,14-5 0,-16 5-14,0 0 0,-1 0 1,1 0-1,-1-1 0,0 0 0,0 0 0,0 0 0,0 0 0,-1-1 1,0 0-1,0 0 0,0 0 0,-1 0 0,1-1 0,-1 1 0,0-1 0,-1 0 1,0 0-1,1 0 0,-2 0 0,1 0 0,-1-1 0,1-7 0,-2 14-25,0 0 0,0-1 0,0 1 0,0-1-1,0 1 1,0 0 0,0-1 0,0 1 0,0-1-1,0 1 1,0-1 0,-1 1 0,1 0 0,0-1-1,0 1 1,0-1 0,0 1 0,-1 0 0,1-1 0,0 1-1,0 0 1,-1-1 0,1 1 0,0 0 0,-1 0-1,1-1 1,0 1 0,-1 0 0,1 0 0,-1-1-1,1 1 1,0 0 0,-1 0 0,1 0 0,-1 0-1,0 0 1,-17 5-181,-15 21-148,29-21 315,1 1 1,0-1-1,0 1 0,0 0 1,1 0-1,0 0 1,0 0-1,0 0 1,1 0-1,0 0 1,0 1-1,0 10 0,1-16 12,0 0 0,0 0 0,1 0-1,-1 0 1,0 0 0,0 0-1,1 0 1,-1 0 0,0-1-1,1 1 1,-1 0 0,1 0 0,-1 0-1,1-1 1,-1 1 0,1 0-1,0 0 1,-1-1 0,1 1 0,0-1-1,0 1 1,-1-1 0,1 1-1,0-1 1,1 1 0,30 4 40,-23-6-4,-1 0 1,1 0 0,-1-1 0,0 0 0,12-4-1,-9 0 3,0 0-1,0 0 0,-1-1 1,0 0-1,11-10 1,-16 13-5,-1-1 0,1 0 0,-1 0 0,0 0 0,0 0 0,0-1 0,-1 1 0,0-1 0,0 0 0,-1 0 0,4-9 1,-6 14-33,-18 43-502,16-37 491,-3 6 12,1 1 1,0 0-1,0 0 0,1 0 1,1 0-1,0 1 0,-1 15 1,3-27 5,1-1 0,-1 1 0,0-1 0,0 1 1,1-1-1,-1 1 0,0-1 0,1 0 0,-1 1 0,0-1 1,1 1-1,-1-1 0,1 0 0,-1 1 0,0-1 0,1 0 0,-1 0 1,1 1-1,-1-1 0,1 0 0,-1 0 0,1 0 0,-1 0 1,1 0-1,-1 0 0,1 0 0,0 1 0,-1-1 0,1-1 1,-1 1-1,1 0 0,-1 0 0,1 0 0,-1 0 0,1 0 1,-1 0-1,1-1 0,22-5 228,-13-1-333,0 1 0,0-1 0,-1-1-1,0 0 1,0 0 0,-1-1 0,0 0 0,-1 0 0,0-1 0,0 0 0,-1 0-1,0 0 1,-1-1 0,0 0 0,-1 0 0,0 0 0,-1-1 0,0 1-1,-1-1 1,1-13 0,-12 36-9398,-2 12 3965,11-13-624</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3.280"/>
    </inkml:context>
    <inkml:brush xml:id="br0">
      <inkml:brushProperty name="width" value="0.025" units="cm"/>
      <inkml:brushProperty name="height" value="0.025" units="cm"/>
    </inkml:brush>
  </inkml:definitions>
  <inkml:trace contextRef="#ctx0" brushRef="#br0">179 110 15759,'5'-109'12075,"-24"265"-11988,9-87 1103,-2 90 0,15-138-1068,4-18-49,-7-5-94,1 1 1,0-1-1,-1 1 0,1-1 0,-1 0 1,0 1-1,1-1 0,-1 0 1,0 1-1,0-1 0,0 0 0,0 1 1,0-1-1,-1 0 0,1 1 1,0-1-1,-1 0 0,1 1 1,-2-3-1,-5-13-90,-2 0 1,0 1-1,-1 0 1,0 1-1,-1 0 1,-1 1-1,-16-16 1,-28-38 1592,104 86-922,3-7-1308,-17-10-5956,-28-4 591,-5-8-2401</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3.637"/>
    </inkml:context>
    <inkml:brush xml:id="br0">
      <inkml:brushProperty name="width" value="0.025" units="cm"/>
      <inkml:brushProperty name="height" value="0.025" units="cm"/>
    </inkml:brush>
  </inkml:definitions>
  <inkml:trace contextRef="#ctx0" brushRef="#br0">1 1 7527</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3.967"/>
    </inkml:context>
    <inkml:brush xml:id="br0">
      <inkml:brushProperty name="width" value="0.025" units="cm"/>
      <inkml:brushProperty name="height" value="0.025" units="cm"/>
    </inkml:brush>
  </inkml:definitions>
  <inkml:trace contextRef="#ctx0" brushRef="#br0">1 121 7527,'34'60'1821,"-31"-58"-1353,0 0 1,0 0 0,0 0 0,0 0 0,0-1 0,0 1 0,1-1 0,-1 0 0,1 0-1,-1 0 1,1 0 0,-1 0 0,1-1 0,0 0 0,-1 0 0,1 0 0,-1 0 0,1 0-1,0-1 1,6-1 0,-2 1 687,12-4 1311,-1 1 1682,-19 4-4086,0 1 1,0-1-1,1 1 1,-1-1 0,0 1-1,0-1 1,0 1-1,0-1 1,0 1-1,0 0 1,0-1-1,0 1 1,0-1-1,0 1 1,0 0-1,0-1 1,0 1 0,0-1-1,-1 1 1,1-1-1,0 1 1,0-1-1,-1 1 1,1-1-1,0 1 1,-1-1-1,1 1 1,0-1-1,-1 1 1,1-1 0,-1 0-1,1 1 1,-1 0-1,-8 12-72,4-8-30,1 1-1,0 0 1,0 0-1,1 0 1,0 0-1,0 1 1,0-1-1,1 1 1,0 0 0,-2 11-1,7-16-75,0-1 0,0 0 0,0-1 0,-1 1 0,1 0 0,0-1 0,0 0 0,0 1 0,0-1 0,0 0 0,0-1 0,4 0 0,-3 1-98,3 0 100,0 1 1,0 0 0,0 0-1,0 0 1,13 5-1,-19-6 100,1 1-1,0 0 0,0-1 0,0 1 0,-1 0 1,1 0-1,0 0 0,-1 0 0,1 0 1,-1 1-1,1-1 0,-1 0 0,0 1 1,0-1-1,1 1 0,-1-1 0,0 1 0,0-1 1,0 1-1,-1 0 0,1 0 0,0-1 1,-1 1-1,1 0 0,-1 0 0,1 2 1,-2-2 52,1 0 0,-1 0 0,0 0 0,0-1 0,0 1 1,0 0-1,0-1 0,0 1 0,-1-1 0,1 1 0,0-1 1,-1 0-1,1 1 0,-1-1 0,0 0 0,1 0 0,-1 0 1,0 0-1,0 0 0,1-1 0,-1 1 0,0-1 0,-3 2 1,-50 12 1723,51-14-1594,-12 3 85,-1-1 1,0 0 0,-24-2 0,41 0-330,0 0 0,0 0 0,-1 0 0,1 0 0,0 0 0,-1-1 0,1 1 0,0 0 1,0 0-1,-1 0 0,1-1 0,0 1 0,0 0 0,0 0 0,-1 0 0,1-1 0,0 1 0,0 0 0,0 0 0,0-1 0,-1 1 0,1 0 0,0-1 0,0 1 0,0 0 0,0 0 0,0-1 0,0 1 0,0 0 0,0-1 0,0 1 0,0 0 0,0-1 0,0 1 0,0 0 0,0-1 0,0 1 0,0 0 0,0 0 0,0-1 1,1 1-1,-1 0 0,0 0 0,0-1 0,0 1 0,0 0 0,1 0 0,-1-1 0,0 1 0,1 0 0,9-16-3656,34-25-8344,-17 12 1884</inkml:trace>
  <inkml:trace contextRef="#ctx0" brushRef="#br0" timeOffset="1">252 115 6951,'4'-11'7297,"2"-11"-4762,10-27 2137,-3 16 1606,-11 83-4874,-20 43-892,13-73-544,0 1 0,1-1 0,2 1 0,-1 39 0,3-57-165,0-1 0,0 0 0,1 0 0,-1 0 0,0 0-1,1 0 1,0 0 0,0 0 0,-1 0 0,1 0 0,0 0 0,0 0-1,1 0 1,2 3 0,-3-4-274,1 0 0,-1 0 0,1 0 0,0 0 0,-1 0 0,1 0 0,0 0 0,0 0 0,0-1 0,-1 1 0,1-1-1,0 1 1,0-1 0,0 0 0,0 0 0,3 0 0,12 0-5593</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4.339"/>
    </inkml:context>
    <inkml:brush xml:id="br0">
      <inkml:brushProperty name="width" value="0.025" units="cm"/>
      <inkml:brushProperty name="height" value="0.025" units="cm"/>
    </inkml:brush>
  </inkml:definitions>
  <inkml:trace contextRef="#ctx0" brushRef="#br0">6 7 12043,'0'0'12802,"1"4"-12439,-4 52 1164,1-44-1227,1 0 0,1 0-1,0 1 1,0-1 0,3 15 0,-2-26-262,-1 0 1,0-1 0,1 1 0,-1-1-1,0 1 1,1 0 0,-1-1 0,1 1-1,-1-1 1,1 1 0,-1-1 0,1 0 0,0 1-1,-1-1 1,1 1 0,-1-1 0,1 0-1,0 0 1,-1 1 0,1-1 0,0 0-1,-1 0 1,1 0 0,0 0 0,0 0-1,-1 0 1,1 0 0,0 0 0,-1 0-1,1 0 1,0 0 0,-1 0 0,1 0-1,0-1 1,-1 1 0,1 0 0,0 0-1,-1-1 1,1 1 0,-1-1 0,1 1-1,0 0 1,-1-1 0,2 0 0,25-20 1366,-22 14-1327,1 0-1,-2 0 1,1 0-1,-1 0 0,0-1 1,0 0-1,-1 0 1,0 0-1,-1 0 0,0 0 1,0-1-1,-1 1 1,1-15-1,-2 22-91,0 1-1,0-1 1,0 0-1,0 1 1,0-1-1,0 0 1,-1 1 0,1-1-1,0 1 1,0-1-1,-1 0 1,1 1-1,0-1 1,-1 1 0,1-1-1,-1 1 1,1-1-1,-1 1 1,1-1-1,-1 1 1,1-1-1,-1 1 1,1 0 0,-1-1-1,0 1 1,1 0-1,-1 0 1,1-1-1,-1 1 1,0 0 0,1 0-1,-1 0 1,0 0-1,1 0 1,-1 0-1,0 0 1,1 0 0,-1 0-1,0 0 1,1 0-1,-1 0 1,0 0-1,1 1 1,-1-1 0,0 0-1,1 0 1,-1 1-1,1-1 1,-1 0-1,1 1 1,-1-1-1,1 1 1,-1 0 0,-2 0-150,0 1 0,0-1-1,0 1 1,0 0 0,0 0 0,1 0 0,-1 0 0,1 0 0,-1 1 0,-2 3 0,-1 13-3782,4 1-3318,2-12 302</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4.679"/>
    </inkml:context>
    <inkml:brush xml:id="br0">
      <inkml:brushProperty name="width" value="0.025" units="cm"/>
      <inkml:brushProperty name="height" value="0.025" units="cm"/>
    </inkml:brush>
  </inkml:definitions>
  <inkml:trace contextRef="#ctx0" brushRef="#br0">81 12 6854,'0'0'20884,"-8"-3"-20553,4 2-311,3 0-17,-1 0 0,1 0 0,-1 0 1,0 1-1,1-1 0,-1 0 0,0 1 0,1 0 0,-1-1 0,0 1 0,0 0 0,1 0 0,-1 0 1,0 0-1,0 0 0,0 0 0,1 0 0,-1 1 0,0-1 0,1 1 0,-1-1 0,0 1 1,1 0-1,-1 0 0,0-1 0,1 1 0,-1 0 0,1 1 0,0-1 0,-1 0 0,1 0 1,0 0-1,0 1 0,0-1 0,0 1 0,0-1 0,0 1 0,0-1 0,-1 3 0,1-3 15,1 0 0,-1 0-1,0 0 1,1 0-1,-1 0 1,0 1-1,1-1 1,0 0-1,-1 0 1,1 0 0,0 0-1,-1 1 1,1-1-1,0 0 1,0 0-1,0 0 1,0 1 0,0-1-1,0 0 1,0 0-1,1 0 1,-1 1-1,0-1 1,1 2 0,1-2 23,0 0 0,0 0 0,0 0 1,0 0-1,0 0 0,0 0 1,0 0-1,0-1 0,0 1 1,0-1-1,3 1 0,12 3-196,-11-2 76,19 4-509,0 2-1,0 0 1,0 2-1,30 16 0,-54-25 635,0-1 0,-1 1-1,1-1 1,0 1 0,0-1 0,0 1-1,0-1 1,-1 1 0,1 0 0,0-1-1,0 1 1,-1 0 0,1 0 0,-1-1-1,1 1 1,-1 0 0,1 0 0,-1 0-1,1 0 1,-1 0 0,0 0 0,1 0-1,-1-1 1,0 1 0,0 0 0,0 0-1,0 0 1,0 0 0,0 0 0,0 0-1,0 0 1,0 0 0,0 0 0,-1 0-1,1 0 1,0 0 0,-1 0 0,1 0-1,-1 0 1,1 0 0,-1 0 0,1-1-1,-1 1 1,1 0 0,-1 0 0,0-1-1,0 1 1,1 0 0,-1-1 0,0 1-1,0-1 1,0 1 0,1-1 0,-1 1-1,0-1 1,0 0 0,-1 1 0,-7 4 667,1-1 0,-1 0 0,0 0 0,-12 3 0,7-4-740,-1 0-1,1-1 0,-1 0 0,-20-2 1,29-2-3113,6-7-6746,5-1 373</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5.021"/>
    </inkml:context>
    <inkml:brush xml:id="br0">
      <inkml:brushProperty name="width" value="0.025" units="cm"/>
      <inkml:brushProperty name="height" value="0.025" units="cm"/>
    </inkml:brush>
  </inkml:definitions>
  <inkml:trace contextRef="#ctx0" brushRef="#br0">85 106 11147,'0'0'20211,"9"-4"-20024,-2 1-123,44-25 615,-49 27-663,0 0 1,-1 0-1,1-1 1,0 1-1,-1 0 1,0-1-1,1 1 1,-1-1 0,0 0-1,0 1 1,1-1-1,-1 0 1,-1 0-1,1 0 1,0 0-1,0 0 1,-1 1-1,1-1 1,-1 0-1,1-1 1,-1 1-1,0 0 1,0 0-1,0 0 1,0 0-1,0 0 1,-1 0-1,0-3 1,0 4-17,0-1 0,0 1 0,0 0 0,-1-1 0,1 1 0,0 0 0,-1 0 0,1 0 0,0 0 0,-1 1 0,0-1 0,1 0 0,-1 0 0,1 1 0,-1-1 0,0 1 0,1 0 0,-1-1 0,0 1 0,1 0 0,-1 0 0,0 0 0,0 0 0,1 0 0,-1 1 0,0-1 0,-1 1 0,-3 0 0,1-1 0,0 2 0,-1-1 0,1 0 0,0 1 0,0 0 0,-7 4 0,5 0-131,0 0-1,0 1 1,0 0-1,1 0 1,1 0 0,-1 1-1,1 0 1,0 0-1,1 0 1,0 1 0,0-1-1,-4 17 1,7-22 17,0 0 1,0 0-1,0 0 1,0 0-1,1 0 0,0 0 1,-1 0-1,1 0 1,0 0-1,1 0 1,-1 1-1,0-1 1,1 0-1,0 0 1,0 0-1,0 0 1,0 0-1,0 0 1,0-1-1,1 1 0,0 0 1,-1-1-1,1 1 1,0-1-1,0 1 1,0-1-1,1 0 1,-1 0-1,0 0 1,1 0-1,0 0 1,-1-1-1,1 1 0,0-1 1,0 1-1,0-1 1,0 0-1,0 0 1,0-1-1,4 2 1,14 0-6977</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2:36.957"/>
    </inkml:context>
    <inkml:brush xml:id="br0">
      <inkml:brushProperty name="width" value="0.025" units="cm"/>
      <inkml:brushProperty name="height" value="0.025" units="cm"/>
    </inkml:brush>
  </inkml:definitions>
  <inkml:trace contextRef="#ctx0" brushRef="#br0">136 684 15246,'0'0'556,"-10"4"671,5-2-1102,2-2-96,-1 2 0,1-1 0,0 0 1,-1 1-1,1-1 0,0 1 1,0 0-1,0 0 0,0 0 1,0 1-1,1-1 0,-1 1 0,1-1 1,-1 1-1,1 0 0,0 0 1,0 0-1,0 0 0,0 1 1,1-1-1,-2 5 0,-13 47 604,3 1 0,2 0 0,-6 99 0,12 176 1201,6-282-1934,-1-19 126,1 1 0,2 0 0,1-1 0,10 39 0,-11-59-26,0-1 1,0 0-1,1 0 1,0 0-1,1 0 1,0 0-1,0-1 1,1 0-1,0 0 1,0 0-1,1-1 1,0 0-1,0-1 0,0 1 1,1-1-1,0 0 1,13 6-1,7 0 50,0-1 0,1-1 0,0-2 0,1-1 0,45 6 1,155 2 59,-49-16-88,-1-8-1,304-53 1,347-124-1087,-418 85 427,-149 49 347,408-27 0,306 2 7735,-3-11-9235,-916 83 1838,446-49 409,-5-33 2,104-7 626,-581 91-760,0 0 1,0-1 0,0-2 0,-1 0-1,25-11 1,-40 15-325,1 1 0,0-1 0,-1 1-1,1 1 1,0 0 0,0 0 0,13 2 0,8 0 12,54 0 54,-48 0-73,-1-1 1,1-1-1,-1-3 0,37-6 0,-68 8 46,-1 1 1,0-1 0,1 0-1,-1 0 1,0 0 0,0 0-1,0 0 1,0-1 0,0 1-1,0-1 1,0 1-1,0-1 1,-1 0 0,1 0-1,-1 1 1,1-1 0,-1 0-1,0 0 1,0-1 0,0 1-1,0 0 1,0 0 0,0-1-1,0 1 1,0-3-1,1-7 178,-1 0 0,0 0-1,-1 0 1,0-13-1,-1-7-322,3-32 13,-3 0-1,-3 1 1,-19-107-1,11 94 16,7 44-15,0 0 0,-18-57 1,21 81 54,-1 1 0,-1-1-1,1 1 1,-1-1 0,0 1 0,-1 0 0,0 0 0,0 1 0,-1 0 0,1 0 0,-1 0 0,0 0-1,-1 1 1,0 0 0,-13-7 0,1 5-274,0 0-1,0 2 1,-1 0-1,0 1 1,0 2-1,0 0 1,-35 1 0,-12-3-216,-440-25-1330,-767 53 1,-671 191 47,621-60 2162,1099-142-694,-298 35 1026,359-18-491,-298 42 559,192-31 29,61-7-553,207-34-473,-21 2 574,13-4-2129,6-4-3643,4-10-872</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18.867"/>
    </inkml:context>
    <inkml:brush xml:id="br0">
      <inkml:brushProperty name="width" value="0.025" units="cm"/>
      <inkml:brushProperty name="height" value="0.025" units="cm"/>
    </inkml:brush>
  </inkml:definitions>
  <inkml:trace contextRef="#ctx0" brushRef="#br0">0 334 10890,'5'-14'1650,"112"-260"9117,-113 268-10237,-2 2 12,0 0-1,-1 0 1,1 0 0,-1 0 0,1 0-1,-1-1 1,1-6 0,-11 17 1048,1 5-1479,1 1 0,1-1 0,-1 1-1,2 1 1,0-1 0,-6 21-1,-15 84 865,25-110-899,-8 51 317,2 0 1,1 107-1,6-160-393,0 0 0,0 0 0,1 0 0,-1 0 0,1 0 0,1 0 0,-1 0 0,1-1 0,-1 1 0,2 0 0,-1-1 0,0 1 0,6 7 0,-5-10 0,-1 0 0,1 0 0,-1 0 0,1 0 0,0 0 0,0-1 0,-1 1 0,1-1 0,0 0 0,0 0 0,1 0 0,-1 0 0,0 0 0,0-1 0,0 0 0,0 1 0,1-1 0,-1 0 0,0-1 0,0 1 0,1 0 0,4-2 0,4-2 0,-1 0 0,1 0 0,-1-1 0,0 0 0,0-1 0,-1-1 0,0 1 0,0-2 0,-1 1 0,0-1 0,0-1 0,0 0 0,-1 0 0,9-14 0,0 0 0,-2-1 0,-1-1 0,0 0 0,-2 0 0,10-32 0,-14 32 0,-1 0 0,-1-1 0,-1 0 0,-1 0 0,0-31 0,-4 58 0,0-1 0,0 0 0,-1 0 0,1 0 0,0 0 0,0 0 0,0 0 0,0 0 0,0 0 0,0 0 0,0 1 0,0-1 0,0 0 0,0 0 0,0 0 0,0 0 0,0 0 0,-1 0 0,1 0 0,0 0 0,0 0 0,0 0 0,0 0 0,0 0 0,0 0 0,0 0 0,0 0 0,-1 0 0,1 0 0,0 0 0,0 0 0,0 0 0,0 0 0,0 0 0,0 0 0,0 0 0,0 0 0,-1 0 0,1 0 0,0 0 0,0 0 0,0 0 0,0 0 0,0 0 0,0 0 0,0 0 0,0 0 0,0 0 0,0 0 0,-1-1 0,1 1 0,0 0 0,-10 19 0,-9 26 0,11-24 0,-6 15 0,1 1 0,2 0 0,1 1 0,-5 49 0,14-84 0,1-1 0,0 0 0,0 0 0,0 0 0,0 1 0,0-1 0,0 0 0,0 0 0,1 0 0,-1 0 0,1 1 0,0-1 0,0 0 0,-1 0 0,1 0 0,0 0 0,1-1 0,-1 1 0,0 0 0,1 0 0,-1-1 0,0 1 0,1 0 0,0-1 0,-1 0 0,1 1 0,0-1 0,0 0 0,0 0 0,0 0 0,4 1 0,-3-1 0,1 0 0,0-1 0,0 0 0,0 0 0,0 0 0,0 0 0,0-1 0,0 0 0,0 1 0,-1-1 0,1-1 0,0 1 0,-1 0 0,1-1 0,-1 0 0,1 0 0,4-3 0,68-62 0,-75 67 0,0 0 0,0 0 0,1 0 0,-1 0 0,0 0 0,0 0 0,0 0 0,1 0 0,-1 1 0,0-1 0,0 0 0,0 1 0,0-1 0,1 1 0,-1 0 0,0-1 0,0 1 0,0 0 0,0-1 0,0 1 0,-1 0 0,1 0 0,0 0 0,0 0 0,0 1 0,1 0 0,-1 0 0,1-1 0,0 1 0,0-1 0,0 0 0,-1 1 0,1-1 0,0 0 0,1 0 0,-1 0 0,0 0 0,0-1 0,4 2 0,0-3 0,1 0 0,-1 0 0,0 0 0,1-1 0,-1 0 0,0 0 0,0 0 0,10-6 0,-10 5 0,0 0 0,0 0 0,0 1 0,0-1 0,0 2 0,0-1 0,1 1 0,11-1 0,-17 2 0,1 0 0,-1 1 0,1 0 0,-1-1 0,0 1 0,1 0 0,-1 0 0,0 0 0,0-1 0,0 1 0,1 1 0,-1-1 0,0 0 0,0 0 0,-1 0 0,1 0 0,0 1 0,0-1 0,0 0 0,-1 1 0,1-1 0,-1 1 0,1-1 0,-1 1 0,0-1 0,1 1 0,-1-1 0,0 1 0,0-1 0,0 1 0,0 1 0,0 61 0,-1-54 0,-3 20 0,3-24 0,0 0 0,0 0 0,0 0 0,1 0 0,0 0 0,0 0 0,1 7 0,0-13 0,-1 0 0,1 1 0,-1-1 0,1 1 0,-1-1 0,0 0 0,1 0 0,-1 1 0,1-1 0,-1 0 0,1 0 0,0 1 0,-1-1 0,1 0 0,-1 0 0,1 0 0,-1 0 0,1 0 0,-1 0 0,1 0 0,0 0 0,-1 0 0,1 0 0,-1 0 0,1 0 0,-1-1 0,1 1 0,-1 0 0,1 0 0,-1 0 0,1-1 0,-1 1 0,1 0 0,-1-1 0,1 1 0,-1 0 0,0-1 0,1 1 0,-1-1 0,1 1 0,-1-1 0,20-16 0,-16 12-580,-1-1 1,0 1-1,0-1 1,-1 1-1,0-1 1,1 0-1,-2 0 1,2-9-1,0-4-7561</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0.036"/>
    </inkml:context>
    <inkml:brush xml:id="br0">
      <inkml:brushProperty name="width" value="0.025" units="cm"/>
      <inkml:brushProperty name="height" value="0.025" units="cm"/>
    </inkml:brush>
  </inkml:definitions>
  <inkml:trace contextRef="#ctx0" brushRef="#br0">82 0 16271,'0'0'9519,"2"15"-7800,3 117 298,-13 161 0,0-77-793,7-245-1224,0 0 0,-11-48 0,10 64 0,-1 0 0,-1 0 0,-1 0 0,1 0 0,-2 1 0,0 0 0,0 0 0,-10-12 0,10 21 0,6 13 0,7 14 0,-3-20 0,0 0 0,0 0 0,0 0 0,1 0 0,-1-1 0,1 0 0,0 0 0,0 0 0,0 0 0,0-1 0,1 0 0,-1 0 0,1 0 0,-1-1 0,1 0 0,-1 0 0,1 0 0,0-1 0,0 0 0,-1 0 0,1 0 0,0-1 0,-1 0 0,11-2 0,-8 1 0,0 0 0,-1-1 0,1 0 0,0 0 0,-1 0 0,1-1 0,-1 0 0,0-1 0,-1 0 0,1 0 0,-1 0 0,0-1 0,0 0 0,0 0 0,-1 0 0,6-10 0,-12 18 0,-2 8 0,1 0 0,0 1 0,0-1 0,1 1 0,0-1 0,1 18 0,2-26 0,-1 0 0,1-1 0,-1 1 0,1-1 0,-1 1 0,1-1 0,0 0 0,0 0 0,-1 0 0,1 0 0,0 0 0,0 0 0,0 0 0,0-1 0,0 1 0,0-1 0,1 1 0,-1-1 0,0 0 0,2 0 0,46 3 0,-50-3 0,3 0 0,-1-1 0,1 0 0,0 0 0,-1 0 0,1 0 0,-1 0 0,1 0 0,-1-1 0,0 1 0,1-1 0,-1 1 0,0-1 0,0 0 0,3-4 0,32-40 0,-20 25 0,-16 19 0,1-1 0,0 0 0,0 1 0,1-1 0,-1 1 0,1 0 0,-1 0 0,1 0 0,-1 0 0,1 0 0,0 1 0,0-1 0,0 1 0,0 0 0,0-1 0,0 1 0,0 1 0,1-1 0,-1 0 0,0 1 0,1 0 0,-1 0 0,0 0 0,5 0 0,-7 1 0,0 0 0,-1 0 0,1 0 0,0 0 0,-1 0 0,1 0 0,-1 0 0,1 0 0,-1 0 0,1 1 0,-1-1 0,0 0 0,1 0 0,-1 0 0,0 1 0,0-1 0,0 0 0,0 0 0,0 2 0,-1 35 0,0-26 0,1-8-44,-2 17-2926,-16-24-2705,15 2 5059,-8-3-6959</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0.676"/>
    </inkml:context>
    <inkml:brush xml:id="br0">
      <inkml:brushProperty name="width" value="0.025" units="cm"/>
      <inkml:brushProperty name="height" value="0.025" units="cm"/>
    </inkml:brush>
  </inkml:definitions>
  <inkml:trace contextRef="#ctx0" brushRef="#br0">1 180 12204,'0'0'20131,"8"-1"-19742,1 0-385,0-1 1,-1 0-1,1 0 0,-1-1 0,1 0 0,-1 0 0,0-1 0,-1 0 0,1-1 0,-1 0 0,1 0 1,6-6-1,-10 7-5,0 0 1,0 1-1,0-1 1,-1-1-1,1 1 1,-1-1-1,0 1 1,0-1-1,-1 0 1,1 0 0,-1 0-1,0 0 1,-1 0-1,1-1 1,-1 1-1,0 0 1,0-1-1,-1 1 1,1-1-1,-1 0 1,0 1-1,-2-8 1,2 13 0,0-1 0,-1 1 0,1-1 0,0 1 0,-1-1 0,1 1 0,0-1 0,-1 1 0,1-1 0,-1 1 0,1 0 0,-1-1 0,1 1 0,-1 0 0,1-1 0,-1 1 0,1 0 0,-1 0 0,0-1 0,1 1 0,-1 0 0,1 0 0,-1 0 0,1 0 0,-1 0 0,0 0 0,1 0 0,-1 0 0,1 0 0,-1 0 0,0 0 0,1 0 0,-1 1 0,1-1 0,-1 0 0,1 0 0,-1 0 0,0 1 0,1-1 0,-1 0 0,1 1 0,-1-1 0,1 1 0,0-1 0,-1 0 0,0 1 0,-24 18 0,-34 59 0,54-71 0,1 0 0,0 0 0,0 1 0,1 0 0,0-1 0,0 1 0,1 0 0,0 0 0,-1 15 0,3-21 0,0-1 0,0 1 0,1-1 0,-1 1 0,1-1 0,-1 0 0,1 1 0,0-1 0,-1 0 0,1 1 0,0-1 0,0 0 0,0 0 0,0 0 0,0 1 0,0-1 0,0 0 0,0 0 0,1-1 0,-1 1 0,0 0 0,1 0 0,-1-1 0,0 1 0,1-1 0,-1 1 0,1-1 0,-1 1 0,1-1 0,-1 0 0,1 0 0,-1 0 0,4 0 0,61 0 0,-55-1 0,51-11 0,-54 9 0,0 0 0,0 1 0,1 0 0,-1 1 0,1 0 0,-1 0 0,1 0 0,-1 2 0,1-1 0,-1 1 0,10 1 0,-17 0 0,0-1 0,1 0 0,-1 1 0,0-1 0,1 0 0,-1 1 0,0 0 0,0-1 0,0 1 0,-1 0 0,1-1 0,0 1 0,-1 0 0,1 0 0,-1 0 0,1-1 0,-1 1 0,0 0 0,0 0 0,0 0 0,0 2 0,1 1 0,10-48 0,-4-9 0,-1-79 0,-5 130 0,-1 1 0,0-1 0,1 1 0,-1-1 0,0 1 0,1 0 0,-1-1 0,1 1 0,-1 0 0,1-1 0,-1 1 0,1 0 0,-1-1 0,1 1 0,-1 0 0,1 0 0,-1 0 0,1 0 0,-1-1 0,1 1 0,-1 0 0,1 0 0,0 0 0,-1 0 0,1 0 0,-1 0 0,1 1 0,-1-1 0,1 0 0,0 0 0,-1 0 0,1 0 0,-1 1 0,1-1 0,27 7 0,-24-5 0,76 15-3286,-25-15-4991,-20-6-10108</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1.552"/>
    </inkml:context>
    <inkml:brush xml:id="br0">
      <inkml:brushProperty name="width" value="0.025" units="cm"/>
      <inkml:brushProperty name="height" value="0.025" units="cm"/>
    </inkml:brush>
  </inkml:definitions>
  <inkml:trace contextRef="#ctx0" brushRef="#br0">16 325 12364,'0'0'18844,"9"-11"-17659,100-131-798,-91 115-389,-1 0-1,-1-1 0,-2-1 1,12-32-1,-39 173 3,2-13 0,2 191 0,11-274 0,0 0 0,1-1 0,6 20 0,-5-23 0,-1 0 0,0 0 0,-1 1 0,-1-1 0,1 23 0,-3-34 0,1 1 0,-1-1 0,0 0 0,1 1 0,-1-1 0,0 0 0,0 0 0,0 1 0,0-1 0,0 0 0,0 0 0,0 0 0,0 0 0,-1-1 0,1 1 0,0 0 0,0 0 0,-1-1 0,1 1 0,-1-1 0,1 1 0,0-1 0,-1 1 0,1-1 0,-1 0 0,1 0 0,-1 0 0,1 0 0,-3 0 0,-47-2 0,44-1 0,1 1 0,-1-1 0,0 0 0,1 0 0,0-1 0,0 0 0,0 0 0,0-1 0,0 1 0,1-1 0,0 0 0,0-1 0,0 1 0,1-1 0,0 0 0,0 0 0,0 0 0,-3-11 0,2 6 0,0 1 0,1-1 0,1-1 0,0 1 0,0 0 0,1-1 0,0 1 0,1-1 0,1 0 0,1-22 0,2 24-804,1-1-1,-1 1 1,2 0 0,-1 0-1,1 1 1,1-1 0,0 1 0,13-15-1,10-17-4939,-3-4-6193</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1.908"/>
    </inkml:context>
    <inkml:brush xml:id="br0">
      <inkml:brushProperty name="width" value="0.025" units="cm"/>
      <inkml:brushProperty name="height" value="0.025" units="cm"/>
    </inkml:brush>
  </inkml:definitions>
  <inkml:trace contextRef="#ctx0" brushRef="#br0">0 0 23254,'0'0'8072,"13"55"-28187</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2.252"/>
    </inkml:context>
    <inkml:brush xml:id="br0">
      <inkml:brushProperty name="width" value="0.025" units="cm"/>
      <inkml:brushProperty name="height" value="0.025" units="cm"/>
    </inkml:brush>
  </inkml:definitions>
  <inkml:trace contextRef="#ctx0" brushRef="#br0">225 82 10025,'0'0'11435,"-10"-6"-8269,2 1-2449,-1 0 1,0 1-1,-1 0 1,-14-4-1,20 7-573,1 0 0,0 0 0,-1 1 0,1 0 0,0-1 0,-1 1-1,1 0 1,-1 1 0,1-1 0,0 0 0,-1 1 0,1 0 0,0 0 0,-1 0 0,1 0 0,0 1 0,0-1-1,0 1 1,0 0 0,0-1 0,-2 4 0,-3 3-68,0 0-1,1 0 1,0 0 0,1 1-1,0 0 1,0 1 0,1-1-1,0 1 1,1 0 0,0 0-1,1 1 1,0-1 0,0 1 0,1 0-1,0-1 1,0 18 0,2-27-75,0 1 0,1-1 0,-1 1 0,0-1 0,0 1 0,0-1 0,1 0 0,-1 1 0,1-1 0,-1 0 0,1 1 0,0-1 0,-1 0 0,1 0 0,0 0 0,0 0 0,0 0 0,0 1 0,0-1 0,0-1 0,0 1 0,0 0 0,0 0 0,1 0 1,-1-1-1,0 1 0,0 0 0,1-1 0,-1 1 0,0-1 0,1 0 0,-1 1 0,0-1 0,1 0 0,-1 0 0,1 0 0,-1 0 0,1 0 0,-1 0 0,0 0 0,1-1 0,-1 1 0,1 0 0,1-2 0,4 1 6,1-1 0,-1 0 0,0-1 0,0 1-1,0-2 1,-1 1 0,10-6 0,1-5-7,-1-1 0,-1-1 0,0 0 0,-2-1 0,1 0 0,-2-1 0,0 0 0,-2-1 0,0 0 0,-1-1 0,13-41 0,-31 92-38,3-12-104,0 0 0,1 0-1,1 0 1,1 1 0,-1 38-1,4-57 10,0 1 0,1-1-1,-1 0 1,0 1-1,0-1 1,1 0 0,-1 1-1,0-1 1,1 0-1,0 0 1,-1 1 0,1-1-1,0 0 1,-1 0-1,1 0 1,0 0 0,0 0-1,0 0 1,0 0-1,0 0 1,0 0 0,0-1-1,0 1 1,1 0-1,-1-1 1,0 1 0,0-1-1,0 1 1,1-1-1,-1 0 1,0 1-1,1-1 1,-1 0 0,0 0-1,1 0 1,-1 0-1,0 0 1,1 0 0,-1 0-1,2-1 1,1 1-549,1-1 1,0 0-1,-1-1 1,1 1-1,-1-1 0,0 1 1,1-1-1,-1-1 1,0 1-1,5-4 1,18-20-5896</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2.734"/>
    </inkml:context>
    <inkml:brush xml:id="br0">
      <inkml:brushProperty name="width" value="0.025" units="cm"/>
      <inkml:brushProperty name="height" value="0.025" units="cm"/>
    </inkml:brush>
  </inkml:definitions>
  <inkml:trace contextRef="#ctx0" brushRef="#br0">137 0 17360,'0'0'4768,"-7"10"-2799,-10 17-188,1 0 0,-23 56 0,27-52-1337,2 0 0,0 1 0,2 0 1,2 0-1,-5 53 0,11-84-436,0 1-1,0-1 1,0 0 0,0 0-1,0 0 1,0 0-1,0 0 1,0 0 0,0 0-1,1 0 1,-1 0-1,0 0 1,1 0 0,-1 0-1,1 0 1,-1-1 0,1 1-1,-1 0 1,1 0-1,0 0 1,-1 0 0,1-1-1,0 1 1,-1 0-1,1-1 1,0 1 0,0 0-1,0-1 1,1 1 0,1 0 4,0-1 0,-1 1 0,1-1 0,0 0 0,0 0 0,-1 0 0,1 0 0,0-1 0,-1 1 1,1-1-1,4-1 0,10-5-202,1 0 0,27-16 0,-37 18-84,-2 2 157,0-1 30,0 1-1,1-1 0,-1 1 1,1 0-1,0 1 1,0 0-1,0 0 0,0 0 1,10 0-1,-17 3 99,1 0-1,0-1 0,0 1 1,0 0-1,0 0 0,-1 0 1,1 0-1,-1 0 0,1 0 1,0 0-1,-1 0 0,0 0 1,1 1-1,-1-1 0,0 0 1,1 0-1,-1 0 0,0 0 1,0 1-1,0-1 0,0 0 1,0 0-1,0 0 0,-1 2 1,6 24 159,-4-26-166,-1-1 0,1 1 0,-1-1 0,1 0 0,-1 1-1,1-1 1,-1 0 0,1 0 0,-1 1 0,1-1 0,-1 0 0,1 0-1,-1 0 1,1 0 0,-1 1 0,1-1 0,0 0 0,-1 0-1,1 0 1,-1 0 0,1-1 0,-1 1 0,1 0 0,0 0-1,-1 0 1,1 0 0,-1 0 0,1-1 0,-1 1 0,1 0-1,-1-1 1,1 1 0,-1 0 0,1-1 0,-1 1 0,0 0-1,1-1 1,-1 1 0,1-1 0,-1 1 0,0-1 0,0 1-1,1-1 1,5-6 103,-1 1 0,0-1-1,-1 1 1,1-1-1,-1-1 1,-1 1 0,1-1-1,-1 1 1,3-13 0,16-32 353,-6 126-882,-15-72 429,0-1-1,0 1 0,0-1 1,0 0-1,0 1 0,1-1 1,-1 0-1,0 0 0,1 0 0,-1 1 1,1-2-1,0 1 0,-1 0 1,1 0-1,0 0 0,-1-1 1,1 1-1,0-1 0,0 1 1,-1-1-1,1 0 0,0 0 1,0 0-1,0 0 0,0 0 1,-1 0-1,1 0 0,0-1 1,0 1-1,0-1 0,-1 1 1,1-1-1,2-1 0,3 0 20,-1-1 0,1-1 0,-1 1 0,0-1-1,0 0 1,0 0 0,5-6 0,3-5-26,-2 0 0,16-24 0,16-17 0,-42 85 0,-14 16 0,9-38 0,1 0 0,-1 1 0,1-1 0,1 1 0,-1 0 0,1-1 0,1 1 0,-1 0 0,1 0 0,2 14 0,-1-22-49,-1 1-1,0-1 1,0 0 0,1 0-1,-1 1 1,0-1 0,1 0-1,-1 0 1,0 0-1,1 1 1,-1-1 0,1 0-1,-1 0 1,0 0 0,1 0-1,-1 0 1,0 0 0,1 0-1,-1 0 1,1 0 0,-1 0-1,0 0 1,1 0 0,-1 0-1,1 0 1,-1 0-1,0 0 1,1-1 0,-1 1-1,0 0 1,1 0 0,-1 0-1,0 0 1,1-1 0,-1 1-1,0 0 1,1-1 0,-1 1-1,0 0 1,0 0-1,1-1 1,-1 1 0,0 0-1,0-1 1,0 1 0,0 0-1,1-1 1,-1 1 0,0-1-1,13-16-4780,2-35-7811,-9 15 1447</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3.122"/>
    </inkml:context>
    <inkml:brush xml:id="br0">
      <inkml:brushProperty name="width" value="0.025" units="cm"/>
      <inkml:brushProperty name="height" value="0.025" units="cm"/>
    </inkml:brush>
  </inkml:definitions>
  <inkml:trace contextRef="#ctx0" brushRef="#br0">7 0 13485,'0'0'10762,"-6"57"-10378,6-29-320,11 0-1825,4-2-2980,6-3-5188</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23.451"/>
    </inkml:context>
    <inkml:brush xml:id="br0">
      <inkml:brushProperty name="width" value="0.025" units="cm"/>
      <inkml:brushProperty name="height" value="0.025" units="cm"/>
    </inkml:brush>
  </inkml:definitions>
  <inkml:trace contextRef="#ctx0" brushRef="#br0">1138 383 14926,'0'0'8707,"0"12"-5627,2 117 1259,-1 120-3515,-2-240-779,0 1 1,-1-1 0,0 0 0,-1 0-1,0 1 1,0-2 0,-1 1 0,0 0-1,-8 11 1,10-17-33,1 0-1,-1-1 0,1 1 1,-1-1-1,0 0 1,0 1-1,0-1 0,0 0 1,-1 0-1,1 0 1,0-1-1,-1 1 0,1 0 1,-1-1-1,0 0 1,1 0-1,-1 1 0,0-2 1,0 1-1,0 0 0,0 0 1,0-1-1,0 0 1,0 0-1,0 1 0,0-2 1,0 1-1,0 0 1,1-1-1,-1 1 0,0-1 1,0 0-1,0 0 1,-4-2-1,1-1-12,1 0 0,0 0 0,0-1 0,0 0 0,1 1 0,-1-2 0,1 1 0,1 0 0,-1-1 0,1 0 0,0 0 0,0 0 0,-4-11 0,2 0 0,-1 0 0,2-1 0,0 0 0,0-18 0,2 28 0,1-1 0,1 1 0,-1-1 0,2 1 0,-1-1 0,1 0 0,0 1 0,1-1 0,0 1 0,0 0 0,1 0 0,0 0 0,1 0 0,0 0 0,0 0 0,0 1 0,1 0 0,0 0 0,0 0 0,1 1 0,0-1 0,0 1 0,1 1 0,-1-1 0,1 1 0,0 0 0,1 1 0,11-6 0,37-16-2347,-44 22 821,0-1 0,0-1-1,0 0 1,0-1 0,-1 0-1,19-16 1,-18 7-7095</inkml:trace>
  <inkml:trace contextRef="#ctx0" brushRef="#br0" timeOffset="1">1 59 12556,'0'0'17681,"89"-39"-17425,-29 34-224,11 0-1634,4-5-5957</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04.132"/>
    </inkml:context>
    <inkml:brush xml:id="br0">
      <inkml:brushProperty name="width" value="0.025" units="cm"/>
      <inkml:brushProperty name="height" value="0.025" units="cm"/>
    </inkml:brush>
  </inkml:definitions>
  <inkml:trace contextRef="#ctx0" brushRef="#br0">0 149 10570,'9'0'747,"166"3"3413,148-3 649,444-3 508,-57 3-4890,2023-59 2571,-1886 49-3007,187-20 35,106-1 771,1741 14 1119,-2845 17-1762,-16-1-88,0 0 0,1 2 0,-1 0 0,0 1 0,-1 1 0,1 1-1,0 0 1,20 9 0,-25 4-52,-13-8-1778,-8-3-4312</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09.496"/>
    </inkml:context>
    <inkml:brush xml:id="br0">
      <inkml:brushProperty name="width" value="0.025" units="cm"/>
      <inkml:brushProperty name="height" value="0.025" units="cm"/>
    </inkml:brush>
  </inkml:definitions>
  <inkml:trace contextRef="#ctx0" brushRef="#br0">166 0 12940,'0'0'11563,"-1"11"-10452,-79 1158 5691,72-972-6451,-24 107-351,9-121 0,18-64 0,-7-210-2717,8 35-6001</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0.648"/>
    </inkml:context>
    <inkml:brush xml:id="br0">
      <inkml:brushProperty name="width" value="0.025" units="cm"/>
      <inkml:brushProperty name="height" value="0.025" units="cm"/>
    </inkml:brush>
  </inkml:definitions>
  <inkml:trace contextRef="#ctx0" brushRef="#br0">1 156 16560,'0'0'2194,"11"0"-1377,576-17 3453,811-60-2209,-502 75-379,-81 3-193,-336-29-1414,148-2 69,-351 28 710,495 19 304,-659 0-1644,-121-33-11931,0 0 70</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1.020"/>
    </inkml:context>
    <inkml:brush xml:id="br0">
      <inkml:brushProperty name="width" value="0.025" units="cm"/>
      <inkml:brushProperty name="height" value="0.025" units="cm"/>
    </inkml:brush>
  </inkml:definitions>
  <inkml:trace contextRef="#ctx0" brushRef="#br0">7 1 13100,'0'0'11841,"13"5"-10869,24 13-212,334 152 652,-369-169-1395,38 21-14,-39-21 13,0-1 0,0 1 0,0 0 0,0 0 0,0-1 0,-1 1 1,1 0-1,0 0 0,-1 0 0,1 0 0,0 0 0,-1 0 0,0 1 0,1-1 0,-1 0 0,1 0 0,-1 0 0,0 0 0,0 0 0,0 1 0,0-1 0,0 0 0,0 0 1,0 0-1,0 1 0,0-1 0,0 0 0,-1 0 0,1 0 0,0 0 0,-1 0 0,1 0 0,-1 0 0,-1 2 0,-2 3 238,-1 0 0,0 0 0,-1-1 0,1 0 0,-1 0 1,0-1-1,0 1 0,-11 5 0,-65 30 1037,47-25-1031,-142 73 29,103-49-3030,62-33 1878,-24 13-6771</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1.705"/>
    </inkml:context>
    <inkml:brush xml:id="br0">
      <inkml:brushProperty name="width" value="0.025" units="cm"/>
      <inkml:brushProperty name="height" value="0.025" units="cm"/>
    </inkml:brush>
  </inkml:definitions>
  <inkml:trace contextRef="#ctx0" brushRef="#br0">1 435 13901,'0'0'11141,"9"4"-9555,-5-3-1467,0 1 0,-1-1 1,1 0-1,0-1 0,-1 1 0,1-1 0,0 1 1,0-1-1,0 0 0,-1-1 0,1 1 1,0-1-1,0 1 0,3-2 0,1-1 127,0-1-1,0 0 1,-1 0-1,1-1 1,-1 1 0,13-13-1,12-12 104,-1-1-1,-1-2 1,30-41 0,67-113 823,-97 139-1107,-30 47-65,0 0 0,0 0 0,0-1 0,0 1 0,0 0 0,1 0 0,-1 0 0,0 0 0,0-1 0,0 1 0,0 0 0,0 0 0,0 0 0,1 0 0,-1-1 0,0 1 0,0 0 0,0 0 0,1 0 0,-1 0 0,0 0 0,0 0 0,0 0 0,1-1 0,-1 1 0,0 0 0,0 0 0,0 0 0,1 0 0,-1 0 0,0 0 0,0 0 0,1 0 0,-1 0 0,0 0 0,0 0 0,0 0 0,1 1 0,-1-1 0,0 0 0,0 0 0,0 0 0,1 0 0,-1 0 0,0 0 0,0 0 0,0 1 0,1-1 0,-1 0 0,0 0 0,0 0 0,8 19 0,2 37 0,-7-40 0,0 5-112,2 0-1,0-1 1,2 1 0,0-1 0,1 0-1,11 19 1,-16-33-29,1-1 1,0 1-1,0-1 1,0 0-1,0 0 1,1 0-1,0-1 1,0 0-1,0 0 1,1 0-1,0 0 1,-1-1-1,1 0 1,0 0-1,0 0 1,1-1-1,-1 0 1,0 0-1,1-1 0,-1 0 1,1 0-1,0 0 1,9-1-1,33-4-6622</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2.561"/>
    </inkml:context>
    <inkml:brush xml:id="br0">
      <inkml:brushProperty name="width" value="0.025" units="cm"/>
      <inkml:brushProperty name="height" value="0.025" units="cm"/>
    </inkml:brush>
  </inkml:definitions>
  <inkml:trace contextRef="#ctx0" brushRef="#br0">1 1 18417,'0'0'8969,"12"54"-8136,-12-13 64,0 7-641,-4 3-128,1-2-32,1-3-320,1-6-1218,1-6-1120,-1-10-1057,0-14-1634</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3.011"/>
    </inkml:context>
    <inkml:brush xml:id="br0">
      <inkml:brushProperty name="width" value="0.025" units="cm"/>
      <inkml:brushProperty name="height" value="0.025" units="cm"/>
    </inkml:brush>
  </inkml:definitions>
  <inkml:trace contextRef="#ctx0" brushRef="#br0">1 117 15599,'0'0'3459,"3"-12"-662,-3 8-2586,1-1 0,0 1 1,1 0-1,-1-1 0,1 1 0,-1 0 0,1 0 0,1 0 0,-1 0 0,0 0 0,1 0 0,0 1 0,0-1 0,0 1 0,0 0 0,1 0 1,-1 0-1,1 0 0,0 1 0,0-1 0,0 1 0,0 0 0,0 0 0,0 0 0,6 0 0,7-3 113,0 1 0,1 0-1,-1 2 1,1 0 0,0 1-1,27 2 1,-39 0-336,-1-1 0,1 1 0,-1 1 0,0-1 0,0 1-1,0-1 1,0 1 0,0 1 0,0-1 0,0 1 0,6 4 0,-9-4 2,0-1 1,1 0 0,-1 0 0,-1 1-1,1 0 1,0-1 0,-1 1 0,1 0-1,-1 0 1,0-1 0,0 1-1,0 0 1,0 0 0,-1 0 0,1 1-1,-1-1 1,1 0 0,-1 0 0,0 0-1,-1 0 1,0 5 0,0-3 107,0 1 1,-1-1 0,0 1-1,0-1 1,0 0-1,-1 1 1,0-1 0,0-1-1,0 1 1,-1 0-1,1-1 1,-8 7 0,-20 32 839,31-43-948,0 1-1,0-1 0,0 1 0,0-1 0,0 1 0,0-1 0,0 0 1,0 1-1,0-1 0,0 1 0,0-1 0,1 1 0,-1-1 0,0 0 0,0 1 1,1-1-1,-1 0 0,0 1 0,0-1 0,1 1 0,-1-1 0,0 0 1,1 0-1,-1 1 0,1-1 0,-1 0 0,0 0 0,1 1 0,-1-1 0,1 0 1,-1 0-1,0 0 0,1 0 0,-1 0 0,1 0 0,-1 1 0,1-1 1,-1 0-1,1 0 0,-1-1 0,1 1 0,0 0 0,30 3-701,-21-2 327,-2 0 65,-1 0 0,0 0-1,0 1 1,0 0-1,0 0 1,0 1 0,0 0-1,-1 0 1,10 6 0,-14-7 315,0 0 0,0-1 0,0 1 0,-1 0 0,1 0 1,-1 0-1,0 0 0,1 0 0,-1 0 0,0 0 0,0 0 1,0 1-1,0-1 0,-1 0 0,1 1 0,-1-1 0,1 1 1,-1-1-1,0 0 0,0 1 0,0-1 0,0 1 0,0-1 1,-1 1-1,1-1 0,-1 0 0,0 1 0,1-1 0,-1 0 1,0 0-1,0 1 0,-3 2 0,-1 4 285,0-1-1,-1 0 1,0 0 0,-1-1-1,1 0 1,-2 0-1,1 0 1,-1-1 0,0 0-1,0-1 1,-11 6-1,5-3 198,-2 0-1,1-1 1,-1-1-1,0-1 1,-30 7-1,45-12-476,-53 3 111,53-2-122,0-1 0,0 0 0,0 0-1,0 0 1,0 0 0,0-1 0,0 1 0,0 0 0,0 0 0,0-1 0,0 1 0,0 0 0,0-1 0,0 1 0,0-1 0,1 1-1,-1-1 1,0 1 0,0-1 0,0 0 0,1 1 0,-1-1 0,0 0 0,1 0 0,-1 0 0,1 1 0,-1-1 0,1 0-1,-1 0 1,1 0 0,0 0 0,-1 0 0,1 0 0,0 0 0,0 0 0,0 0 0,-1 0 0,1 0 0,0 0 0,0 0 0,1 0-1,-1 0 1,0 0 0,0 0 0,0 0 0,1 0 0,-1 0 0,0 0 0,2-1 0,0-2-770,0 1 0,1-1 0,0 1 1,0-1-1,0 1 0,0 0 0,0 0 0,1 1 0,-1-1 1,1 1-1,4-3 0,11-7-4722,14-14-7912</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3.403"/>
    </inkml:context>
    <inkml:brush xml:id="br0">
      <inkml:brushProperty name="width" value="0.025" units="cm"/>
      <inkml:brushProperty name="height" value="0.025" units="cm"/>
    </inkml:brush>
  </inkml:definitions>
  <inkml:trace contextRef="#ctx0" brushRef="#br0">43 1 18225,'0'0'11211,"-22"77"-10154,13-40-577,0 2-352,6 1-96,3-2-32,0-2-736,0-5-770,12-6-1216,-1-10-1698,-1-12-2179</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3.761"/>
    </inkml:context>
    <inkml:brush xml:id="br0">
      <inkml:brushProperty name="width" value="0.025" units="cm"/>
      <inkml:brushProperty name="height" value="0.025" units="cm"/>
    </inkml:brush>
  </inkml:definitions>
  <inkml:trace contextRef="#ctx0" brushRef="#br0">250 18 15054,'0'0'8328,"-26"77"-7207,20-42-416,5 7-385,1-2-256,0 0 0,0-1-192,0-1-448,0-6-33,0-1-32,0-8-512,-8-5-352,-1-7-577,1-9-993,-1-2-1697,0-11-5222</inkml:trace>
  <inkml:trace contextRef="#ctx0" brushRef="#br0" timeOffset="1">3 63 16496,'0'0'3160,"-1"-8"54,1 6-3054,-1 0 0,1 0 1,0 0-1,-1 0 0,1 1 1,0-1-1,1 0 0,-1 0 1,0 0-1,0 0 0,1 0 0,-1 0 1,1 0-1,0 0 0,-1 0 1,3-2-1,-1 2-46,0 1-1,0-1 1,0 0-1,1 1 1,-1 0-1,0 0 1,1 0-1,-1 0 1,1 0-1,-1 0 1,1 1-1,0-1 1,-1 1-1,1-1 1,0 1-1,3 0 1,26-3 217,0 2 0,0 1 0,1 1 0,-1 2 0,0 1 0,0 2 0,-1 1 0,1 1 0,38 17 0,-65-23-351,0 1 1,0 0 0,0 0-1,-1 0 1,1 0 0,5 6 0,-9-8 15,0 0 0,0 0 1,-1-1-1,1 1 1,0 0-1,0 0 0,-1 0 1,1 0-1,0 1 0,-1-1 1,1 0-1,-1 0 1,0 0-1,1 0 0,-1 0 1,0 1-1,0-1 0,1 0 1,-1 0-1,0 1 1,0-1-1,0 0 0,-1 0 1,1 1-1,0-1 1,0 0-1,-1 0 0,1 0 1,-1 0-1,1 1 0,-1-1 1,1 0-1,-1 0 1,-1 2-1,-2 0 67,0 1 0,-1 0 0,1-1 0,-1 0 0,0 0 0,0 0 0,0-1 0,0 0 0,-1 0 0,-6 2 0,-63 14 766,60-15-766,-49 8 34,21-10-3599,25-3-3022</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6.595"/>
    </inkml:context>
    <inkml:brush xml:id="br0">
      <inkml:brushProperty name="width" value="0.025" units="cm"/>
      <inkml:brushProperty name="height" value="0.025" units="cm"/>
    </inkml:brush>
  </inkml:definitions>
  <inkml:trace contextRef="#ctx0" brushRef="#br0">0 153 12236,'19'-24'3369,"2"0"0,32-29 0,-46 48-3059,-1-1 1,1 1-1,0 1 0,0-1 0,0 1 0,1 0 1,-1 1-1,1 0 0,0 0 0,0 1 0,0 0 1,0 0-1,0 1 0,11-1 0,-18 2-315,0 0 0,0 0 0,0 0 0,1 0 0,-1 0 0,0 1 0,0-1 0,0 0 0,0 1 0,1-1 0,-1 1 0,0-1 0,0 1-1,0-1 1,0 1 0,0 0 0,0-1 0,-1 1 0,1 0 0,0 0 0,0 0 0,0 0 0,-1 0 0,1 0 0,-1 0 0,1 0 0,0 2 0,0 1 10,0-1-1,0 1 1,0 0 0,-1 0 0,0 0 0,0-1 0,0 1 0,0 0-1,-1 4 1,-1 4 51,-1 1 0,0-1 0,0 0 0,-10 20 0,-6 1 502,-2-1 0,-33 40 1,-1 1 1765,50-66-2287,1 0 1,0 0-1,1 1 1,0-1 0,0 1-1,0 0 1,1 0-1,0 0 1,0 0 0,1 0-1,0 9 1,1-14-40,0 0-1,0 0 1,0 0 0,0-1-1,1 1 1,-1 0 0,1 0 0,0 0-1,0 0 1,0-1 0,0 1-1,0 0 1,0-1 0,1 1 0,0-1-1,-1 1 1,1-1 0,0 0-1,0 0 1,0 0 0,0 0 0,1 0-1,-1 0 1,0-1 0,1 1-1,-1-1 1,1 1 0,0-1 0,-1 0-1,1 0 1,0 0 0,0 0-1,3 0 1,3 0 44,-1 0 0,1-1 0,0 0 0,0 0 0,-1-1 0,1 0 0,0 0 0,-1-1 0,1-1 0,14-5 0,-18 6-185,0 0 1,-1-1-1,1 1 0,-1-1 1,1-1-1,-1 1 0,0 0 1,5-6-1,-7 6-272,0 0-1,0 0 1,0 0 0,0 0 0,0-1-1,-1 1 1,1 0 0,-1-1 0,0 1 0,0-1-1,0 1 1,-1-1 0,1-4 0,-4-9-5180,-12 0-3128</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6.968"/>
    </inkml:context>
    <inkml:brush xml:id="br0">
      <inkml:brushProperty name="width" value="0.025" units="cm"/>
      <inkml:brushProperty name="height" value="0.025" units="cm"/>
    </inkml:brush>
  </inkml:definitions>
  <inkml:trace contextRef="#ctx0" brushRef="#br0">1 5 20980,'0'0'6758,"52"-4"-6630,-12 5-96,9 4-832,-3-2-1923,0-2-1697,-9-1-3524</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7.293"/>
    </inkml:context>
    <inkml:brush xml:id="br0">
      <inkml:brushProperty name="width" value="0.025" units="cm"/>
      <inkml:brushProperty name="height" value="0.025" units="cm"/>
    </inkml:brush>
  </inkml:definitions>
  <inkml:trace contextRef="#ctx0" brushRef="#br0">1 138 18610,'0'0'7153,"9"-5"-6656,3-2-459,0 0 1,-1-1-1,0 0 1,10-10-1,-17 14 95,0 0 0,0 0 0,0 0 1,-1 0-1,0 0 0,0-1 0,0 0 0,0 1 0,-1-1 0,0 0 0,0 0 0,0 0 0,-1-1 1,1 1-1,0-11 0,-19 38 1025,12-10-1166,0 0 0,1 1-1,0 0 1,0 0 0,2 0-1,0 0 1,0 1 0,1 26-1,1-39 9,1 1-1,-1 0 1,0-1-1,1 1 1,0 0-1,-1-1 0,1 1 1,0-1-1,0 1 1,0-1-1,0 0 1,0 1-1,0-1 0,0 0 1,0 1-1,0-1 1,1 0-1,-1 0 1,0 0-1,1 0 0,-1-1 1,1 1-1,-1 0 1,1 0-1,0-1 1,-1 1-1,1-1 0,-1 0 1,1 1-1,0-1 1,-1 0-1,1 0 1,0 0-1,0 0 0,-1 0 1,3-1-1,4 1 31,-1 0-1,1-1 0,-1 0 1,0-1-1,1 1 0,-1-1 1,10-5-1,-2 0 13,-1-2 0,0 0 0,-1 0 0,19-17 0,-26 20-16,-1 1-1,1-1 1,-1 0 0,0 0-1,0 0 1,-1-1 0,1 0-1,-2 0 1,1 0 0,-1 0-1,4-12 1,-22 71 370,11-40-394,0-1 1,1 0-1,0 1 1,1-1-1,-1 19 1,3-29-43,0 0 0,0-1 0,0 1 0,1 0 0,-1 0 0,0 0-1,0-1 1,1 1 0,-1 0 0,0 0 0,1-1 0,-1 1 0,1 0 0,-1 0 0,1-1 0,-1 1 0,1-1 0,-1 1 0,1 0 0,0-1 0,-1 1 0,1-1 0,0 1 0,-1-1 0,1 0 0,0 1 0,0-1-1,0 0 1,-1 0 0,1 1 0,0-1 0,0 0 0,0 0 0,-1 0 0,1 0 0,0 0 0,0 0 0,0 0 0,0 0 0,-1 0 0,1-1 0,0 1 0,0 0 0,0 0 0,-1-1 0,2 0 0,3 0-679,0-1 0,0 1 0,-1-1 1,1 0-1,-1-1 0,9-5 1,12-16-4669,-2-6-1462</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7.849"/>
    </inkml:context>
    <inkml:brush xml:id="br0">
      <inkml:brushProperty name="width" value="0.025" units="cm"/>
      <inkml:brushProperty name="height" value="0.025" units="cm"/>
    </inkml:brush>
  </inkml:definitions>
  <inkml:trace contextRef="#ctx0" brushRef="#br0">108 0 17424,'0'0'10592,"-1"15"-9781,-10 62-130,-28 101 0,-6 25-607,41-166-309,3-34-651,3-22-475,-2-111-7042,-8 42 9364,8 88-873,0-1 0,0 1 0,1-1 0,-1 1 0,0-1 0,1 1 0,-1 0 0,0-1 0,1 1 0,-1-1 0,1 1 0,-1 0 1,1-1-1,-1 1 0,1 0 0,-1 0 0,1-1 0,-1 1 0,1 0 0,-1 0 0,1 0 0,-1 0 0,1-1 0,0 1 0,-1 0 0,1 0 0,-1 0 0,1 0 0,-1 1 0,1-1 0,0 0 0,-1 0 0,1 0 0,-1 0 0,1 0 0,-1 1 0,1-1 0,36 8-1025,-22-5 211,5 0-1526,1-1 0,-1-1 0,1-1 0,27-4 0,-39 3 2110,0-1 1,0 0 0,0-1-1,-1 0 1,11-4-1,7-11 3765,-4-5 3784,-19 16-3098,-12 12-3409,-14 13-818,19-13 143,0 0-1,0 0 1,0 0 0,1 1 0,0-1 0,0 1-1,1 0 1,-1-1 0,1 1 0,1 0 0,-1 0-1,1 1 1,0-1 0,0 0 0,1 0 0,-1 1 0,3 11-1,-1-16-200,0-1 0,0 1 0,1-1 0,-1 1 0,1-1 0,-1 1 0,1-1 0,0 0 0,-1 0 0,1 0 0,0 0 0,0 0 0,0-1-1,0 1 1,0 0 0,0-1 0,0 0 0,0 1 0,0-1 0,0 0 0,0 0 0,0 0 0,0 0 0,0 0 0,4-1 0,2 0 45,1 0-1,0 0 1,-1-1 0,16-4 0,-16 2-40,0 0 0,-1-1 0,1 1-1,-1-1 1,0-1 0,10-9 0,-35 18-6867,3 2-3166</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19.347"/>
    </inkml:context>
    <inkml:brush xml:id="br0">
      <inkml:brushProperty name="width" value="0.025" units="cm"/>
      <inkml:brushProperty name="height" value="0.025" units="cm"/>
    </inkml:brush>
  </inkml:definitions>
  <inkml:trace contextRef="#ctx0" brushRef="#br0">0 1733 13068,'22'-2'536,"1"-1"-1,-1-1 1,-1-1-1,24-8 1,22-5-203,57-8 1283,-5 2-296,158-52-1,38-39-1114,892-287 3017,-929 321-3159,75-19 8,277-102 434,-17-52 1056,-352 141-633,-7-4-644,97-39 2064,-345 154-2326,2-2-753,-12-1-2793,-14-5-2706</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0.171"/>
    </inkml:context>
    <inkml:brush xml:id="br0">
      <inkml:brushProperty name="width" value="0.025" units="cm"/>
      <inkml:brushProperty name="height" value="0.025" units="cm"/>
    </inkml:brush>
  </inkml:definitions>
  <inkml:trace contextRef="#ctx0" brushRef="#br0">31 85 13357,'5'-10'3624,"1"-3"-2599,10-25 780,0 15 2839,-15 51-867,1-1-3208,-5 11-22,-2-1 0,-1 1 0,-18 59 0,13-62-328,2 1 0,2 0 0,-5 72 0,12-107-245,0 0 0,0 0 1,0 0-1,0 0 1,0 0-1,0 0 0,1 0 1,-1 0-1,0 0 0,0 0 1,1 0-1,-1 0 0,1 0 1,-1 0-1,1 0 0,-1 0 1,1-1-1,-1 1 0,1 0 1,0 0-1,-1-1 0,1 1 1,0 0-1,0-1 0,0 1 1,-1-1-1,1 1 0,0-1 1,0 1-1,1 0 0,1-1-183,0 0 0,0 1 0,0-1 0,0 0 0,0 0-1,0-1 1,0 1 0,0-1 0,0 1 0,4-3-1,4 0-1657,-1-2-1,0 1 1,0-1-1,-1-1 1,11-6-1,8-14-8937</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0.498"/>
    </inkml:context>
    <inkml:brush xml:id="br0">
      <inkml:brushProperty name="width" value="0.025" units="cm"/>
      <inkml:brushProperty name="height" value="0.025" units="cm"/>
    </inkml:brush>
  </inkml:definitions>
  <inkml:trace contextRef="#ctx0" brushRef="#br0">149 1 11499,'0'0'7986,"-11"3"-4297,0 1-2978,0 0 1,0 1-1,0 0 1,0 1-1,-14 11 1,20-14-633,1 1 1,-1 0 0,1-1 0,0 2 0,0-1 0,0 0 0,1 1 0,-1 0-1,1 0 1,0 0 0,1 0 0,-1 0 0,1 1 0,0-1 0,-2 12 0,3-17-98,1 1 0,0 0 0,0-1 1,0 1-1,0 0 0,0-1 1,0 1-1,0 0 0,0-1 1,0 1-1,0 0 0,0 0 1,0-1-1,0 1 0,0 0 1,1-1-1,-1 1 0,0 0 1,1-1-1,-1 1 0,0-1 1,1 1-1,-1-1 0,1 1 1,-1 0-1,1-1 0,-1 1 1,1-1-1,-1 0 0,1 1 1,-1-1-1,1 1 0,1-1 1,0 1 8,0-1 0,0 0 0,0 0 0,0 0 1,0 0-1,0 0 0,0-1 0,0 1 0,0-1 0,0 1 1,3-2-1,48-26 208,13-38 63,-65 105-406,-3-21 319,1-13-258,1 1 1,-1 0 0,1-1-1,0 1 1,0-1-1,1 1 1,2 10-1,-3-15 40,0 0 0,1 0 0,-1-1 0,1 1 0,-1 0 0,1 0 0,-1 0 0,1-1 0,0 1-1,-1 0 1,1-1 0,0 1 0,-1-1 0,1 1 0,0-1 0,0 1 0,0-1 0,0 0 0,-1 1 0,1-1-1,1 1 1,1-1-75,0 0-1,-1 0 0,1 0 0,0 0 1,-1 0-1,1-1 0,0 1 0,-1-1 1,1 0-1,4-2 0,6-3-696,-1 0-1,1-1 1,-2-1-1,1 0 1,20-19-1,25-28-6308,-35 33 2437,-5 7-1863</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0.919"/>
    </inkml:context>
    <inkml:brush xml:id="br0">
      <inkml:brushProperty name="width" value="0.025" units="cm"/>
      <inkml:brushProperty name="height" value="0.025" units="cm"/>
    </inkml:brush>
  </inkml:definitions>
  <inkml:trace contextRef="#ctx0" brushRef="#br0">0 81 4612,'0'0'1175,"9"2"-668,-6-1-387,1 0-1,0 0 1,0-1-1,-1 0 1,1 1-1,0-1 1,0 0 0,0-1-1,-1 1 1,1-1-1,0 0 1,6-2-1,-1-1-57,-1 0-1,-1 0 0,1 0 0,-1-1 1,12-11-1,32-27-152,-61 59 6561,-5 17-4780,7-12-972,1-4-332,1 0 1,0 0-1,1 1 0,1 0 1,1 0-1,1 0 1,0 0-1,1 0 1,1 1-1,1-1 0,1 0 1,5 27-1,-1 35 351,-6-80-706,0 1 0,0-1 0,0 0 0,0 1 0,0-1 0,0 1 0,-1-1-1,1 0 1,0 1 0,0-1 0,0 1 0,0-1 0,-1 0 0,1 1 0,0-1 0,-1 0 0,1 1 0,0-1 0,0 0 0,-1 1 0,1-1 0,-1 0 0,1 0 0,0 1 0,-1-1 0,1 0-1,0 0 1,-1 0 0,1 0 0,-1 1 0,1-1 0,-1 0 0,1 0 0,0 0 0,-1 0 0,1 0 0,-1 0 0,1 0 0,-1 0 0,1 0 0,0 0 0,-1-1 0,1 1 0,-1 0 0,1 0-1,0 0 1,-1 0 0,1-1 0,-1 1 0,1 0 0,0 0 0,-1-1 0,1 1 0,-2-1 0,0 0 0,0 0 0,1 0 1,-1 0-1,0 0 0,1-1 0,-1 1 0,1 0 0,0-1 0,-1 1 0,-1-4 0,0-1-95,1-1-1,0 0 0,0 0 0,0 0 1,1 0-1,0 0 0,0 0 0,1 0 1,0-1-1,1 1 0,-1 0 0,1 0 1,0 0-1,1 0 0,0 0 0,0 0 1,0 0-1,1 1 0,0-1 0,1 1 1,-1 0-1,1 0 0,0 0 0,1 0 1,-1 1-1,1-1 0,0 1 0,0 0 1,1 1-1,8-6 0,13-8-956,-13 9 455,-1 0 1,0-1-1,12-12 0,-22 19 255,-1 1-1,1-1 1,-1 1 0,0-1 0,0 0 0,0 0 0,0 0-1,-1 0 1,1 0 0,-1-1 0,0 1 0,0 0 0,0-1 0,0 1-1,-1-1 1,1 1 0,-1-1 0,0 1 0,0-6 0,-4 0-2898,-8 4-6266</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1.650"/>
    </inkml:context>
    <inkml:brush xml:id="br0">
      <inkml:brushProperty name="width" value="0.025" units="cm"/>
      <inkml:brushProperty name="height" value="0.025" units="cm"/>
    </inkml:brush>
  </inkml:definitions>
  <inkml:trace contextRef="#ctx0" brushRef="#br0">118 1 12396,'0'0'9950,"-5"12"-8946,-11 36 771,3 1-1,-15 93 1,1 117-346,22-206-697,-19 87-1,80-317-140,-29 99-286,25-118 0,-57 339-1877,5-123 1473,0-20 94,0 1-1,0-1 1,0 0 0,0 1-1,0-1 1,0 0-1,1 1 1,-1-1 0,0 1-1,0-1 1,0 0-1,0 1 1,0-1 0,0 0-1,1 1 1,-1-1-1,0 0 1,0 0 0,0 1-1,1-1 1,-1 0-1,0 0 1,1 1 0,-1-1-1,0 0 1,0 0-1,1 0 1,-1 1 0,0-1-1,1 0 1,-1 0-1,0 0 1,1 0 0,-1 0-1,1 0 1,-1 0-1,19-3 217,14-16 355,-15 3-445,-1-1 1,0-1-1,-2-1 1,0 0 0,-1-1-1,-1 0 1,0-1-1,13-33 1,-36 80-122,4-11 0,1 0 0,0 0 0,1 1 0,1-1 0,0 1 0,0 20 0,4-35-121,-1 0-1,1 1 1,-1-1 0,1 0-1,0 1 1,-1-1 0,1 0 0,0 0-1,0 0 1,0 0 0,0 0-1,0 0 1,0 0 0,0 0-1,0 0 1,1 0 0,-1 0 0,0-1-1,1 1 1,-1 0 0,0-1-1,1 1 1,-1-1 0,0 0-1,1 1 1,-1-1 0,1 0 0,-1 0-1,3 0 1,-3 0-141,1 0 0,0 0 0,-1 0 0,1 0 0,0 1 0,-1-1 0,1 1 0,0-1 0,-1 1 0,1-1 0,-1 1 0,1 0 0,-1 0 0,1 0 0,-1 0 0,0 0 0,0 0 0,1 0 0,-1 0 0,0 1 0,0-1 0,0 0 0,0 1 0,0-1 0,0 1 0,0-1 0,-1 1 0,1-1 0,-1 1 0,2 2 1</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1.993"/>
    </inkml:context>
    <inkml:brush xml:id="br0">
      <inkml:brushProperty name="width" value="0.025" units="cm"/>
      <inkml:brushProperty name="height" value="0.025" units="cm"/>
    </inkml:brush>
  </inkml:definitions>
  <inkml:trace contextRef="#ctx0" brushRef="#br0">0 0 7591,'0'0'22421,"28"52"-29019,-20-35 576,2-2-5540</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2.350"/>
    </inkml:context>
    <inkml:brush xml:id="br0">
      <inkml:brushProperty name="width" value="0.025" units="cm"/>
      <inkml:brushProperty name="height" value="0.025" units="cm"/>
    </inkml:brush>
  </inkml:definitions>
  <inkml:trace contextRef="#ctx0" brushRef="#br0">129 0 8456,'0'0'11189,"-10"7"-9502,-1 1-1270,-56 44 1555,63-49-1961,1 0 0,0 0-1,0 0 1,0 1 0,0-1 0,0 1 0,0 0 0,1 0 0,0 0-1,0 0 1,0 0 0,0 0 0,1 0 0,0 1 0,-1-1-1,1 8 1,1-12-8,0 1-1,1 0 1,-1-1-1,0 1 1,1-1-1,-1 1 1,1-1-1,-1 1 1,1-1-1,-1 1 1,1-1-1,0 1 1,-1-1-1,1 0 1,-1 1 0,1-1-1,0 0 1,-1 0-1,1 1 1,0-1-1,0 0 1,-1 0-1,1 0 1,0 0-1,-1 0 1,2 0-1,26 1 323,-20 0-307,21 1-158,0 2-1,0 0 1,-1 2-1,0 2 0,49 19 1,-75-27 200,-1 1-1,1-1 1,-1 1-1,1 0 1,-1-1 0,0 1-1,1 0 1,-1 0 0,0 0-1,0 0 1,1 0 0,-1 0-1,0 0 1,0 0 0,0 0-1,-1 0 1,1 1-1,0-1 1,0 0 0,-1 1-1,1-1 1,0 1 0,0 1-1,-2-1 50,1-1-1,0 1 1,-1-1-1,1 1 1,-1-1 0,1 1-1,-1-1 1,0 1-1,0-1 1,1 0-1,-1 1 1,0-1-1,0 0 1,0 0 0,-1 0-1,1 0 1,0 0-1,-2 1 1,-9 7 653,0-2 0,0 0 0,-24 10 0,31-15-711,2 0 42,-2 1-86,0-1 1,0 0-1,0 1 0,0-2 1,0 1-1,-1 0 1,1-1-1,0 0 1,-1-1-1,1 1 1,-1-1-1,1 0 1,-9-1-1,13 0-291,0 0 0,0-1-1,0 1 1,0 0 0,1-1-1,-1 1 1,0-1 0,1 1 0,-1-1-1,1 0 1,-1 1 0,1-1-1,0 1 1,0-1 0,0 0-1,0 1 1,0-1 0,0 1-1,1-3 1,3-33-5902,10-6-2628</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2.679"/>
    </inkml:context>
    <inkml:brush xml:id="br0">
      <inkml:brushProperty name="width" value="0.025" units="cm"/>
      <inkml:brushProperty name="height" value="0.025" units="cm"/>
    </inkml:brush>
  </inkml:definitions>
  <inkml:trace contextRef="#ctx0" brushRef="#br0">56 0 19731,'0'0'6945,"-5"9"-5893,-4 8-888,1 0 0,1 0 0,1 1 1,1 0-1,0 0 0,1 1 1,1-1-1,0 24 0,3 146 1924,0-187-2075,0 0 0,0 1 0,0-1 0,0 0 0,0 0 0,0 1 0,1-1 0,-1 0 0,0 0 0,1 0 0,-1 0 0,1 1 0,-1-1 0,1 0 0,0 0 0,-1 0 0,1 0 0,0 0 1,0 0-1,0-1 0,0 1 0,0 0 0,0 0 0,0-1 0,0 1 0,0 0 0,1 0 0,1-1 22,-1 0 0,0 1 0,0-1 0,1 0 0,-1 0 1,0-1-1,1 1 0,-1 0 0,0-1 0,0 0 0,1 1 0,-1-1 0,3-2 0,3 0 42,0-1 1,-1-1-1,0 0 0,0 0 0,0 0 0,-1-1 0,7-6 0,-7 4-77,-1 0 0,0 0 0,0 0 0,-1-1 0,0 0 0,0 0 0,-1 0 0,-1 0 0,1 0 0,-1-1 0,-1 1 0,0-1 0,0-13 0,-4 19 0,-5 11 0,-6 12 0,12-11 0,-1 0 0,1 0 0,0 0 0,1 0 0,0 0 0,0 1 0,1 13 0,0-20 0,0 1 0,0-1 0,1 0 0,-1 0 0,1 0 0,-1 0 0,1 1 0,0-1 0,0 0 0,0 0 0,0 0 0,0-1 0,0 1 0,1 0 0,-1 0 0,1-1 0,-1 1 0,1 0 0,0-1 0,-1 0 0,1 1 0,0-1 0,0 0 0,0 0 0,0 0 0,0 0 0,0 0 0,0-1 0,0 1 0,1-1 0,-1 1 0,4-1 0,8 2 0,0-1 0,1-1 0,20-2 0,-31 2 0,0-1 0,0 0 0,1 1 0,-1-2 0,0 1 0,0 0 0,0-1 0,0 0 0,0 0 0,-1 0 0,1 0 0,0-1 0,-1 1 0,0-1 0,1 0 0,2-3 0,-10 11 0,0 0 0,0 0 0,0 1 0,1 0 0,0 0 0,0 0 0,1 0 0,-1 0 0,2 0 0,-1 1 0,0-1 0,1 1 0,0 7 0,1-14-16,0 0 0,0 1 1,0-1-1,0 1 0,0-1 0,0 0 0,0 1 0,0-1 1,1 1-1,-1-1 0,0 0 0,0 1 0,0-1 1,0 0-1,1 1 0,-1-1 0,0 0 0,0 1 0,1-1 1,-1 0-1,0 1 0,1-1 0,-1 0 0,0 0 1,1 0-1,-1 1 0,0-1 0,1 0 0,-1 0 0,0 0 1,1 0-1,-1 0 0,1 1 0,-1-1 0,0 0 1,1 0-1,-1 0 0,1 0 0,-1 0 0,0 0 0,1-1 1,-1 1-1,1 0 0,-1 0 0,0 0 0,1 0 1,-1 0-1,1 0 0,-1-1 0,0 1 0,1 0 0,-1 0 1,0-1-1,1 1 0,-1 0 0,0 0 0,0-1 1,1 1-1,-1 0 0,0-1 0,21-18-2462,4-36-6859,-15 17 2034</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3.009"/>
    </inkml:context>
    <inkml:brush xml:id="br0">
      <inkml:brushProperty name="width" value="0.025" units="cm"/>
      <inkml:brushProperty name="height" value="0.025" units="cm"/>
    </inkml:brush>
  </inkml:definitions>
  <inkml:trace contextRef="#ctx0" brushRef="#br0">12 0 17809,'0'0'5605,"-11"63"-5701,11-40-2178,7 0-3299</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3.365"/>
    </inkml:context>
    <inkml:brush xml:id="br0">
      <inkml:brushProperty name="width" value="0.025" units="cm"/>
      <inkml:brushProperty name="height" value="0.025" units="cm"/>
    </inkml:brush>
  </inkml:definitions>
  <inkml:trace contextRef="#ctx0" brushRef="#br0">93 0 18514,'0'0'7036,"-5"12"-5558,-4 12-1257,1 0 0,1 1-1,1 0 1,1 1 0,-1 38-1,5 17-205,3-49 11,-3 1-1,0 0 1,-11 52 0,12-84 33,0 1 1,-1 0 0,1-1 0,-1 1-1,1 0 1,-1-1 0,0 1 0,0-1-1,0 1 1,1-1 0,-2 1-1,1-1 1,0 0 0,0 0 0,0 1-1,0-1 1,-1 0 0,-2 1 0,-5-5 638,4-18-481,5 0-237,1 0 0,1-1 1,0 1-1,2 0 0,1 0 0,0 0 1,12-28-1,-11 35 9,0-1 0,2 2 0,-1-1 0,1 1 0,1 0 1,1 0-1,0 1 0,0 1 0,1 0 0,24-20 0,-31 30 56,-1-1-1,1 0 1,0 1-1,0-1 1,0 1-1,0 0 1,0 1-1,0-1 1,0 1-1,1-1 1,-1 1 0,0 0-1,0 1 1,0-1-1,0 1 1,0 0-1,0 0 1,0 0-1,7 4 1,37 4 1162,-16-10-1011,49-7 0,-45 4-161,-34 3-149,0 1-1,0 0 1,0-1 0,1 1 0,-1 0-1,0 0 1,0 1 0,0-1-1,0 0 1,0 1 0,0-1-1,0 1 1,2 0 0,-3 0-116,0 0 1,0 1 0,0-1-1,-1 0 1,1 0 0,0 1-1,-1-1 1,1 0 0,-1 1-1,1-1 1,-1 0 0,0 1-1,1-1 1,-1 1 0,0-1-1,0 0 1,0 1 0,0-1-1,-1 3 1,1 8-7549</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3.710"/>
    </inkml:context>
    <inkml:brush xml:id="br0">
      <inkml:brushProperty name="width" value="0.025" units="cm"/>
      <inkml:brushProperty name="height" value="0.025" units="cm"/>
    </inkml:brush>
  </inkml:definitions>
  <inkml:trace contextRef="#ctx0" brushRef="#br0">1 70 4260,'0'0'10650,"9"-10"-5386,2-2-3890,9-10 423,-4-4 2431,-17 35-433,3 13-3299,-1-3-367,-7 134 581,0-2-3972,6-149 668,-8-15-4661,-3-8 1404</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4.085"/>
    </inkml:context>
    <inkml:brush xml:id="br0">
      <inkml:brushProperty name="width" value="0.025" units="cm"/>
      <inkml:brushProperty name="height" value="0.025" units="cm"/>
    </inkml:brush>
  </inkml:definitions>
  <inkml:trace contextRef="#ctx0" brushRef="#br0">0 42 17617,'0'0'13228,"63"-34"-11947,-15 32-640,16-1-641,5 2 0,-1 0 0,-5 1 0,-10 0-1858,-11 1-832,-19 5-3492,-11-2-3555</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4.427"/>
    </inkml:context>
    <inkml:brush xml:id="br0">
      <inkml:brushProperty name="width" value="0.025" units="cm"/>
      <inkml:brushProperty name="height" value="0.025" units="cm"/>
    </inkml:brush>
  </inkml:definitions>
  <inkml:trace contextRef="#ctx0" brushRef="#br0">6 0 13965,'0'0'6465,"-1"11"-2739,-3 104 2612,4-104-6188,0 1 0,1 0 0,1 0 0,0 0 0,0-1 0,1 1-1,1-1 1,9 21 0,-13-31-146,0-1-1,0 0 0,0 0 0,0 0 0,0 1 0,0-1 1,1 0-1,-1 0 0,0 0 0,0 1 0,0-1 0,0 0 0,0 0 1,1 0-1,-1 0 0,0 0 0,0 1 0,0-1 0,1 0 1,-1 0-1,0 0 0,0 0 0,1 0 0,-1 0 0,0 0 1,0 0-1,0 0 0,1 0 0,-1 0 0,0 0 0,0 0 0,1 0 1,-1 0-1,0 0 0,0 0 0,0 0 0,1 0 0,-1 0 1,0 0-1,0 0 0,1 0 0,-1 0 0,0-1 0,0 1 0,0 0 1,1 0-1,-1 0 0,0 0 0,0-1 0,9-15 313,0-18 134,-5 16-450,-1 0 0,-1 0 0,-1 0 0,0 0 0,-4-31 0,2 60-29,0-9 26,1-1 0,-1 0 1,1 0-1,-1 1 0,1-1 0,0 0 1,0 0-1,-1 1 0,1-1 0,0 0 1,0 1-1,0-1 0,1 0 0,-1 1 1,0-1-1,0 0 0,1 1 1,-1-1-1,1 0 0,-1 0 0,1 1 1,-1-1-1,1 0 0,0 0 0,0 0 1,-1 0-1,1 0 0,0 0 0,0 0 1,0 0-1,0 0 0,0-1 0,1 1 1,-1 0-1,0 0 0,0-1 0,2 1 1,6 2-5,0 0 0,0-1 0,1 0 0,-1-1 0,1 0 0,-1-1 0,1 0 0,-1 0 0,1-1 0,15-3 0,-11 1-113,0 0 1,-1-1-1,0-1 1,0 0 0,0-1-1,19-11 1,-32 16 131,1 1 0,-1 0 0,0 0 0,1 0 0,-1 0-1,0 0 1,1 1 0,-1-1 0,0 0 0,1 0 0,-1 0 0,0 0 0,1 0 0,-1 0 0,0 0 0,1 1 0,-1-1 0,0 0 0,0 0 0,1 0 0,-1 1 0,0-1 0,0 0 0,1 1 0,-1-1 0,0 0 0,0 0 0,0 1 0,1-1 0,-1 0 0,0 1 0,0-1 0,0 0 0,0 1 0,0-1 0,0 0 0,0 1-1,0-1 1,0 0 0,0 1 0,0-1 0,0 0 0,0 1 0,0-1 0,0 1 0,4 31 192,0 2 61,-2-32-261,0 1 1,0-1-1,-1 0 0,2 0 0,-1 0 0,0 0 0,0 0 0,1 0 0,-1 0 0,1-1 0,-1 1 1,1-1-1,-1 0 0,1 0 0,0 0 0,0 0 0,0 0 0,0-1 0,0 1 0,-1-1 0,1 0 1,0 0-1,0 0 0,0 0 0,0 0 0,0 0 0,4-2 0,10 0-433,0-1 0,0-1 0,20-7 0,39-18-9474,-42 13 1863</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4.785"/>
    </inkml:context>
    <inkml:brush xml:id="br0">
      <inkml:brushProperty name="width" value="0.025" units="cm"/>
      <inkml:brushProperty name="height" value="0.025" units="cm"/>
    </inkml:brush>
  </inkml:definitions>
  <inkml:trace contextRef="#ctx0" brushRef="#br0">4 248 13164,'0'0'14734,"-1"8"-13847,0-1-817,0-3 149,1 0 1,-1 0-1,1 0 0,0-1 0,0 1 0,0 0 0,1 0 0,-1 0 0,3 6 0,-2-9-162,0 1-1,0-1 1,0 0-1,0 1 0,1-1 1,-1 0-1,0 0 0,1 0 1,-1 0-1,1 0 1,-1 0-1,1-1 0,0 1 1,-1 0-1,1-1 1,-1 1-1,1-1 0,0 0 1,0 1-1,-1-1 0,1 0 1,0 0-1,0 0 1,-1 0-1,1 0 0,0-1 1,-1 1-1,4-2 1,9 0-49,-2-2 0,1 0 0,0 0 0,-1-1 1,0-1-1,0 0 0,0-1 0,-1 0 0,0 0 1,0-1-1,-1-1 0,10-10 0,-2 1-11,0-1-1,-1-1 1,-1-1-1,-1 0 1,15-30-1,-23 39 4,-1-1 0,-1 1 0,5-17 0,-8 13 0,-6 14 0,-4 8 0,-2 8 0,0 0 0,1 1 0,1 0 0,0 1 0,1 0 0,1 0 0,0 0 0,2 1 0,-1 0 0,2 0 0,0 0 0,0 18 0,3-31-41,0 0-1,0 0 1,0 0-1,0 0 1,0 0-1,1 0 1,0 0-1,0 0 1,0 0-1,0 0 1,1 0-1,2 4 1,-3-6-125,1 0-1,0 0 1,0 0 0,0-1-1,0 1 1,1-1 0,-1 1-1,0-1 1,0 1 0,1-1 0,-1 0-1,1 0 1,-1-1 0,1 1-1,0 0 1,-1-1 0,1 1 0,0-1-1,3 0 1,27 1-7116</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6.783"/>
    </inkml:context>
    <inkml:brush xml:id="br0">
      <inkml:brushProperty name="width" value="0.025" units="cm"/>
      <inkml:brushProperty name="height" value="0.025" units="cm"/>
    </inkml:brush>
  </inkml:definitions>
  <inkml:trace contextRef="#ctx0" brushRef="#br0">24 1529 10410,'0'0'7484,"-5"1"-6005,-11-1-211,14-9-153,22-25-9,-12 24-1205,86-135 146,-38 57-17,86-104 0,-112 159-38,2 2 0,1 0 0,2 3 1,1 1-1,1 1 0,1 2 0,1 2 1,1 1-1,0 2 0,57-17 0,-89 33-14,0 1 0,0 0 1,0 1-1,1 0 0,-1 0 0,0 1 0,1 0 0,-1 0 0,1 1 0,-1 0 0,0 0 1,1 1-1,-1 0 0,0 0 0,0 1 0,-1 1 0,1-1 0,0 1 0,7 5 0,18 7 88,1-2 0,0-1 0,1-2 0,0-1 0,58 8 0,-73-13-21,0 2 0,-1 0 0,0 1 1,0 1-1,-1 0 0,0 2 1,-1 0-1,17 15 0,-8-8 391,0-1-1,44 22 0,-23-15-224,0 3 1,-3 1-1,56 45 0,-62-43 60,1-2 0,1-1 0,2-2 0,57 25 0,-78-43-12,0-1 1,42 6 0,-41-9 0,0 2 0,40 12-1,-37-8-70,1-1 0,0-2-1,0 0 1,43 3 0,108-4 88,-140-6-238,-12-1 23,0-1-1,-1-2 1,1-1 0,-1-1-1,0 0 1,29-15-1,26-7 661,-50 18-589,-1-1-1,0-1 0,-1-2 0,0 0 0,-1-2 1,-1-1-1,38-35 0,142-166 941,-189 200-1063,28-34-10,-3-3 0,55-98 0,44-132 0,-118 242 0,2 2 0,51-70 0,-23 38 0,-22 22-2333,-27 46 1181,-1-1-1,0 1 1,-1 0-1,1-1 1,-1 1 0,0-1-1,0-8 1,-1-7-17404</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9.505"/>
    </inkml:context>
    <inkml:brush xml:id="br0">
      <inkml:brushProperty name="width" value="0.025" units="cm"/>
      <inkml:brushProperty name="height" value="0.025" units="cm"/>
    </inkml:brush>
  </inkml:definitions>
  <inkml:trace contextRef="#ctx0" brushRef="#br0">1 536 13805,'0'0'7527,"7"-12"-5509,25-38-836,2 2 0,2 1-1,53-54 1,147-126-2386,-232 223 910,0 0-308,0 1 1,0-1-1,0 0 0,-1 0 0,1-1 0,-1 1 0,5-10 1,-8 14 399,0 0 0,0 0 0,-1-1 0,1 1 0,0 0 0,0-1 0,-1 1 0,1 0 0,0 0 0,-1-1 0,1 1 0,0 0 0,-1 0 0,1 0 0,0-1 0,-1 1 0,1 0 0,0 0 0,-1 0 0,1 0 0,0 0 0,-1 0 1,1 0-1,-1 0 0,1 0 0,0 0 0,-1 0 0,1 0 0,0 0 0,-1 0 0,1 0 0,-1 0 0,1 0 0,-1 1 0,-1-1-1378,-21 0-9294</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29.851"/>
    </inkml:context>
    <inkml:brush xml:id="br0">
      <inkml:brushProperty name="width" value="0.025" units="cm"/>
      <inkml:brushProperty name="height" value="0.025" units="cm"/>
    </inkml:brush>
  </inkml:definitions>
  <inkml:trace contextRef="#ctx0" brushRef="#br0">223 1 17681,'0'0'6790,"-5"11"-6785,-33 85 228,-26 61 303,29-96 376,-17 34 1020,47-84-1712,0 0 0,1 0 0,0 0 0,1 1-1,1 0 1,-3 18 0,5-29-219,0 0 0,0-1 0,0 1 1,0 0-1,0 0 0,0-1 0,0 1 0,0 0 0,1-1 0,-1 1 0,0 0 1,0 0-1,1-1 0,-1 1 0,0 0 0,1-1 0,-1 1 0,0 0 0,1-1 1,-1 1-1,1-1 0,-1 1 0,1-1 0,0 1 0,-1-1 0,1 1 0,-1-1 1,1 0-1,0 1 0,-1-1 0,1 0 0,0 1 0,0-1 0,-1 0 0,1 0 1,0 0-1,-1 0 0,1 0 0,0 0 0,0 0 0,-1 0 0,1 0 1,0 0-1,0 0 0,-1 0 0,1 0 0,0-1 0,0 1 0,-1 0 0,1-1 1,0 1-1,-1 0 0,1-1 0,-1 1 0,2-1 0,39-23 69,-10 2-93,115-76-77,-115 80-1699,43-18 1,-25 16-3418,-8 3-3822</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0.804"/>
    </inkml:context>
    <inkml:brush xml:id="br0">
      <inkml:brushProperty name="width" value="0.025" units="cm"/>
      <inkml:brushProperty name="height" value="0.025" units="cm"/>
    </inkml:brush>
  </inkml:definitions>
  <inkml:trace contextRef="#ctx0" brushRef="#br0">0 318 416,'0'0'9279,"11"-4"-7881,7-6-463,1 0-1,-1-1 1,23-19 0,-31 22 84,0 0-1,0-1 1,0-1 0,-2 1 0,1-1-1,-1-1 1,13-21 0,-21 31-877,1 0 0,0 1 0,-1-1 1,1 0-1,-1 0 0,1 0 0,-1 0 1,1 0-1,-1 0 0,0 0 0,1 0 0,-1 0 1,0 0-1,0 0 0,0 0 0,0 0 1,0-1-1,0 1 0,0 0 0,0 0 0,0 0 1,-1 0-1,1 0 0,0 0 0,-1 0 1,1 0-1,-1 0 0,1 0 0,-1 0 0,1 0 1,-1 1-1,1-1 0,-1 0 0,0 0 1,0 0-1,1 1 0,-1-1 0,0 0 0,0 1 1,0-1-1,0 1 0,0-1 0,0 1 1,0-1-1,0 1 0,0 0 0,0 0 1,0-1-1,0 1 0,0 0 0,-1 0 0,-2 0-86,0 0-1,0 0 1,1 0 0,-1 0-1,0 1 1,1 0-1,-1 0 1,0 0-1,1 0 1,-1 0-1,1 1 1,0-1-1,-7 5 1,4 1-28,0-1-1,0 1 1,0 1 0,1-1 0,0 1 0,0 0 0,1 0-1,0 0 1,1 1 0,0 0 0,0-1 0,0 1-1,1 0 1,1 0 0,0 0 0,0 0 0,0 1 0,2 13-1,-1-22-22,0 0 1,0 0-1,0 0 0,0 0 0,0 0 0,0 0 0,0-1 1,1 1-1,-1 0 0,0 0 0,0 0 0,1 0 0,-1 0 1,1-1-1,-1 1 0,0 0 0,1 0 0,0-1 0,-1 1 0,1 0 1,-1-1-1,1 1 0,0 0 0,-1-1 0,1 1 0,0-1 1,0 1-1,-1-1 0,1 0 0,0 1 0,0-1 0,0 0 1,0 0-1,0 1 0,-1-1 0,1 0 0,0 0 0,0 0 0,0 0 1,0 0-1,0 0 0,0 0 0,0 0 0,-1 0 0,1-1 1,0 1-1,0 0 0,0-1 0,1 0 0,2 0 26,1-2 0,-1 1-1,0 0 1,0-1 0,0 0-1,0 1 1,0-2-1,4-3 1,7-12 15,-1 0 0,0-1 0,-1-1-1,-2 0 1,0 0 0,-1-2 0,-1 1 0,-1-1 0,-1 0-1,-1-1 1,4-35 0,-11 198-511,2-67 33,6-24-870,-7-48 1191,0 1 0,0 0 0,0 0 0,0 0 0,0-1 0,1 1 0,-1 0 0,0 0 0,0-1 0,0 1 0,1 0 0,-1 0 1,1-1-1,-1 1 0,0 0 0,1-1 0,-1 1 0,1 0 0,-1-1 0,1 1 0,0-1 0,-1 1 0,1-1 0,0 1 0,-1-1 0,1 0 0,0 1 0,-1-1 0,1 0 0,0 1 1,0-1-1,-1 0 0,1 0 0,0 0 0,0 0 0,0 1 0,-1-1 0,1 0 0,0-1 0,0 1 0,0 0 0,-1 0 0,1 0 0,0 0 0,0-1 0,-1 1 0,1 0 0,0 0 1,0-1-1,-1 1 0,1-1 0,0 1 0,-1-1 0,1 0 0,3-4-660,0 0 1,0 0 0,-1-1 0,0 1-1,0-1 1,-1 0 0,0 0-1,0 0 1,2-7 0,8-36-6032</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1.132"/>
    </inkml:context>
    <inkml:brush xml:id="br0">
      <inkml:brushProperty name="width" value="0.025" units="cm"/>
      <inkml:brushProperty name="height" value="0.025" units="cm"/>
    </inkml:brush>
  </inkml:definitions>
  <inkml:trace contextRef="#ctx0" brushRef="#br0">0 1 11211,'0'0'3656,"1"11"-709,-1 6-1766,8 124 7842,-6-120-8543,2 0 0,0 0 0,1-1 0,15 40 0,-20-59-467,1 1 0,-1-1 0,1 0 0,-1 1 0,1-1 0,-1 0 0,1 0 0,0 0-1,0 1 1,0-1 0,0 0 0,0 0 0,0 0 0,0 0 0,0-1 0,0 1 0,0 0 0,1 0 0,-1-1 0,0 1 0,0-1-1,1 1 1,0 0 0,0-1 23,-1-1 0,1 1-1,-1 0 1,1-1 0,-1 1-1,0-1 1,0 0-1,1 1 1,-1-1 0,0 0-1,0 0 1,1 1 0,-1-1-1,0 0 1,0 0 0,0-1-1,0 1 1,1-2 0,6-9 282,-1 0 1,1-1-1,7-21 1,-9 20-232,81-215-350,-85 223 216,-10 15-10209,3-3 6787,-11 11-8505</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1.488"/>
    </inkml:context>
    <inkml:brush xml:id="br0">
      <inkml:brushProperty name="width" value="0.025" units="cm"/>
      <inkml:brushProperty name="height" value="0.025" units="cm"/>
    </inkml:brush>
  </inkml:definitions>
  <inkml:trace contextRef="#ctx0" brushRef="#br0">1 0 19635,'0'0'7879,"51"23"-6534,-27-23-896,5 0-353,-3 0-1538,-3-5-3682,-6-4-4229</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1.972"/>
    </inkml:context>
    <inkml:brush xml:id="br0">
      <inkml:brushProperty name="width" value="0.025" units="cm"/>
      <inkml:brushProperty name="height" value="0.025" units="cm"/>
    </inkml:brush>
  </inkml:definitions>
  <inkml:trace contextRef="#ctx0" brushRef="#br0">1 62 9929,'0'0'5462,"1"-9"-2564,4-29-223,2 24 759,3 19-1519,3 18-52,-4 8-973,-2-1 0,-2 1 0,3 44 0,1 2 50,-7-60-883,0-4-53,-1 0 0,1-1 1,1 1-1,0-1 0,1 0 0,1 0 1,10 22-1,-15-34-4,1 1 0,-1-1 0,0 1 0,0-1 0,0 0 0,0 1 0,0-1 0,1 0 0,-1 1 0,0-1 0,0 0 0,1 1 0,-1-1 0,0 0 0,1 1 0,-1-1 0,0 0 0,1 0 0,-1 1 0,0-1 0,1 0 0,-1 0 0,0 0 0,1 0 0,-1 1 0,1-1 0,-1 0 0,0 0 0,1 0 0,-1 0 0,1 0 0,-1 0 0,0 0 0,1 0 0,-1 0 0,1-1 0,6-14 0,-5-29 0,-2 43 0,0-8 0,-1 0 0,0 0 0,-1 0 0,0 0 0,0 1 0,-1-1 0,0 1 0,-1 0 0,1-1 0,-1 2 0,-1-1 0,0 0 0,0 1 0,0 0 0,-1 0 0,0 0 0,-1 1 0,-7-7 0,13 13 0,0-1 0,1 1 0,-1-1 0,0 1 0,0-1 0,1 1 0,-1-1 0,0 1 0,0 0 0,0-1 0,1 1 0,-1 0 0,0 0 0,0 0 0,0 0 0,0 0 0,0 0 0,1 0 0,-1 0 0,0 0 0,0 0 0,0 0 0,0 0 0,1 1 0,-1-1 0,0 0 0,0 1 0,0-1 0,1 0 0,-1 1 0,0-1 0,0 1 0,1-1 0,-1 1 0,1 0 0,-1-1 0,0 1 0,1 0 0,-1-1 0,1 1 0,-1 0 0,1-1 0,0 1 0,-1 0 0,1 0 0,0 0 0,0 0 0,-1-1 0,1 1 0,0 0 0,0 0 0,0 0 0,0 0 0,0 1 0,0 0 0,0-1 0,0 1 0,0 0 0,0 0 0,0-1 0,1 1 0,-1 0 0,1-1 0,-1 1 0,1 0 0,-1-1 0,1 1 0,0 0 0,0-1 0,0 0 0,0 1 0,0-1 0,0 1 0,0-1 0,1 0 0,-1 0 0,0 0 0,1 0 0,-1 0 0,1 0 0,-1 0 0,1 0 0,-1 0 0,3 0 0,4 0-40,-1 0 1,1-1-1,-1 0 1,1-1-1,-1 1 1,1-1-1,-1-1 1,0 1-1,1-1 1,-1-1-1,0 1 1,0-1-1,0-1 1,-1 1-1,1-1 1,-1 0-1,0 0 1,0-1-1,9-8 1,-14 11-814,1 0 1,-1 0 0,1 0-1,-1 0 1,0 0-1,1 0 1,-1 0-1,0 0 1,0 0-1,-1 0 1,1-1-1,0 1 1,-1 0-1,1-1 1,-1-2-1,2-9-5921</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2.345"/>
    </inkml:context>
    <inkml:brush xml:id="br0">
      <inkml:brushProperty name="width" value="0.025" units="cm"/>
      <inkml:brushProperty name="height" value="0.025" units="cm"/>
    </inkml:brush>
  </inkml:definitions>
  <inkml:trace contextRef="#ctx0" brushRef="#br0">1 13 11723,'0'0'11648,"2"10"-10388,-2-9-1240,25 92 3407,-22-84-3263,0 0 0,1 0 0,0 0 0,0 0 0,1-1 0,0 0 0,0 0 1,1 0-1,9 9 0,-14-16-162,-1-1 0,1 1 0,0 0 0,0 0 0,0-1 0,0 1 0,1-1 0,-1 1 0,0-1 0,0 0 0,0 1 0,0-1 0,0 0-1,1 0 1,-1 0 0,0 0 0,0 0 0,0 0 0,1 0 0,-1 0 0,0 0 0,0 0 0,0-1 0,0 1 0,1 0 0,-1-1 0,0 1 0,0-1 0,0 0 0,0 1 0,0-1 0,0 0 0,0 1 0,0-1 0,-1 0 0,1 0 0,0 0 0,0 0 0,-1 0 0,1 0 0,0 0 0,-1 0 0,1 0 0,-1 0 0,1 0 0,-1 0 0,0-2 0,5-8 50,0 0-1,-1-1 1,3-18 0,-5 22-55,4-13 199,-2 0 0,0 0 0,0-38 0,-4 58 317,0 38-17,0 3-327,-1-19-11,1 1-1,0-1 0,2 1 1,4 21-1,-5-41-215,-1-1-1,0 1 1,1-1 0,-1 0-1,0 1 1,1-1-1,0 0 1,-1 1 0,1-1-1,0 0 1,0 0 0,0 0-1,-1 1 1,1-1-1,0 0 1,1 0 0,-1 0-1,2 1 1,-2-2-70,0 0 0,-1 0 0,1 1-1,0-1 1,0 0 0,0 0 0,0 0 0,0 0 0,0 0 0,0 0 0,0-1-1,0 1 1,0 0 0,0 0 0,0-1 0,-1 1 0,1 0 0,0-1 0,0 1 0,0-1-1,0 0 1,3-2-573,-1 1 0,0-1-1,0 0 1,0-1-1,-1 1 1,1 0 0,-1-1-1,1 1 1,-1-1-1,3-7 1,3-15-8251</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3.509"/>
    </inkml:context>
    <inkml:brush xml:id="br0">
      <inkml:brushProperty name="width" value="0.025" units="cm"/>
      <inkml:brushProperty name="height" value="0.025" units="cm"/>
    </inkml:brush>
  </inkml:definitions>
  <inkml:trace contextRef="#ctx0" brushRef="#br0">6 307 5381,'0'0'12994,"-2"8"-9604,-2 28-2232,5-35-1093,-1 1 1,0-1-1,1 1 1,-1-1-1,1 1 1,-1-1-1,1 1 1,0-1-1,0 0 1,0 1-1,-1-1 1,1 0-1,1 0 1,-1 1-1,0-1 1,0 0-1,0 0 0,0 0 1,1 0-1,-1-1 1,0 1-1,1 0 1,-1 0-1,1-1 1,-1 1-1,1-1 1,-1 1-1,1-1 1,0 0-1,-1 0 1,1 0-1,-1 0 1,3 0-1,4 1 24,-1-1 0,1 0 0,-1 0 0,1 0 0,9-3 0,-12 1 100,0 0 1,1-1 0,-2 0-1,1 0 1,0 0-1,0 0 1,-1-1-1,0 1 1,0-1-1,0 0 1,0-1-1,-1 1 1,1-1-1,-1 1 1,0-1-1,-1 0 1,1 0-1,-1 0 1,0-1-1,0 1 1,-1 0-1,1-1 1,-1 1-1,0-1 1,-1 0-1,1 1 1,-1-1-1,0 0 1,-2-7-1,2 13-183,0-1 0,0 1 0,-1-1-1,1 1 1,0-1 0,-1 1-1,1-1 1,0 1 0,-1-1 0,1 1-1,-1-1 1,1 1 0,-1 0 0,1-1-1,-1 1 1,1 0 0,-1-1 0,1 1-1,-1 0 1,1 0 0,-1-1 0,1 1-1,-1 0 1,0 0 0,1 0-1,-1 0 1,1 0 0,-1 0 0,0 0-1,1 0 1,-1 0 0,1 0 0,-1 0-1,0 0 1,1 0 0,-1 1 0,1-1-1,-1 0 1,1 0 0,-1 1 0,0-1-1,1 0 1,-1 1 0,1-1-1,0 1 1,-1-1 0,1 0 0,-1 1-1,1-1 1,0 1 0,-1-1 0,1 1-1,0-1 1,-1 2 0,-22 26-178,17-16 196,1 0 0,0 1-1,1-1 1,0 1-1,1 0 1,0 0 0,1 0-1,1 0 1,0 1-1,1-1 1,1 18-1,-1-30-21,1 0-1,-1 0 0,0 1 0,1-1 1,-1 0-1,0 0 0,1 0 1,-1 0-1,1 0 0,0 0 0,-1 0 1,1 0-1,0 0 0,0 0 0,-1 0 1,1 0-1,0-1 0,0 1 0,0 0 1,0 0-1,0-1 0,0 1 1,0-1-1,0 1 0,1-1 0,-1 1 1,0-1-1,0 0 0,0 0 0,0 1 1,1-1-1,-1 0 0,0 0 1,0 0-1,0 0 0,1-1 0,-1 1 1,0 0-1,0 0 0,0-1 0,0 1 1,0 0-1,1-1 0,-1 1 0,0-1 1,1-1-1,4-1-4,0 0-1,0 0 1,0 0-1,-1-1 1,0 0-1,0 0 1,6-7-1,3-8-3,0 0-1,-1-2 1,-1 1 0,-2-2-1,0 1 1,-1-1-1,-1-1 1,-1 0-1,-1 0 1,-1 0-1,-1 0 1,-1-1-1,-1 0 1,-1-27-1,-1 51 12,0 0-1,1-1 0,-1 1 1,0 0-1,0-1 0,0 1 0,0 0 1,0-1-1,0 1 0,0 0 1,0-1-1,0 1 0,0 0 0,0-1 1,0 1-1,0 0 0,0-1 1,0 1-1,0 0 0,0-1 0,0 1 1,-1 0-1,1-1 0,0 1 1,0 0-1,0-1 0,-1 1 1,1 0-1,0 0 0,0-1 0,0 1 1,-1 0-1,1 0 0,0-1 1,-1 1-1,1 0 0,0 0 0,-1 0 1,1 0-1,0 0 0,0-1 1,-1 1-1,1 0 0,0 0 1,-1 0-1,1 0 0,-1 0 0,1 0 1,0 0-1,-1 0 0,1 0 1,0 0-1,-1 0 0,1 0 0,0 1 1,-1-1-1,1 0 0,0 0 1,0 0-1,-1 0 0,1 0 0,-1 1 1,-13 18-100,5 5 180,2 1 0,1-1-1,1 1 1,1 0 0,2 1-1,0-1 1,2 0 0,2 29-1,-2-51-80,0-1 0,0 1 0,0-1 0,0 1-1,1-1 1,-1 1 0,1-1 0,-1 1 0,1-1 0,0 0-1,0 1 1,0-1 0,1 0 0,-1 0 0,0 1 0,1-1-1,-1 0 1,1 0 0,0-1 0,0 1 0,0 0 0,-1-1-1,2 1 1,-1-1 0,0 1 0,0-1 0,0 0 0,1 0-1,-1 0 1,0 0 0,1 0 0,-1-1 0,1 1 0,-1-1-1,1 0 1,-1 1 0,1-1 0,0 0 0,3-1 0,2-1 3,0 0 0,0 0 0,-1 0 0,1-1 0,-1 0 0,0-1 0,0 0 1,0 0-1,0 0 0,0-1 0,8-9 0,2-2-6,-1-2 0,0 0 0,-2-1 0,0 0 0,20-39 0,-28 45 0,0 1 0,0-1 0,-2 0 0,1 0 0,-2-1 0,0 1 0,0-1 0,-2 0 0,1 1 0,-2-1 0,-1-20 0,1 33 0,0 1 0,0-1 0,0 1 0,0-1 0,-1 1 0,1-1 0,0 0 0,0 1 0,-1-1 0,1 1 0,0-1 0,-1 1 0,1-1 0,0 1 0,-1-1 0,1 1 0,-1 0 0,1-1 0,-1 1 0,1 0 0,-1-1 0,1 1 0,-1 0 0,1-1 0,-1 1 0,0 0 0,1 0 0,-1 0 0,1 0 0,-1 0 0,1-1 0,-1 1 0,0 0 0,1 0 0,-1 0 0,0 1 0,1-1 0,-1 0 0,1 0 0,-1 0 0,1 0 0,-1 0 0,0 1 0,1-1 0,-1 0 0,1 1 0,-1-1 0,1 0 0,-1 1 0,0 0 0,-25 20 0,20-12 0,0 0 0,1 0 0,0 1 0,1-1 0,0 1 0,0 0 0,1 1 0,1-1 0,-1 0 0,2 1 0,-1 13 0,2-23 0,0-1 0,0 0 0,0 0 0,0 1 0,0-1 0,0 0 0,0 0 0,0 1 0,0-1 0,0 0 0,1 0 0,-1 1 0,0-1 0,0 0 0,0 0 0,1 0 0,-1 1 0,0-1 0,0 0 0,0 0 0,1 0 0,-1 0 0,0 0 0,0 1 0,1-1 0,-1 0 0,0 0 0,0 0 0,1 0 0,-1 0 0,0 0 0,0 0 0,1 0 0,-1 0 0,0 0 0,0 0 0,1 0 0,-1 0 0,0 0 0,1 0 0,-1 0 0,0 0 0,0-1 0,1 1 0,-1 0 0,0 0 0,0 0 0,0 0 0,1 0 0,-1-1 0,0 1 0,0 0 0,0 0 0,1 0 0,-1-1 0,0 1 0,0 0 0,0 0 0,0 0 0,0-1 0,1 1 0,-1 0 0,0-1 0,0 1 0,0-1 0,12-11 0,-12 11 0,0 1 0,0 0 0,0 0 0,0 0 0,0-1 0,0 1 0,1 0 0,-1 0 0,0 0 0,0 0 0,0-1 0,0 1 0,0 0 0,0 0 0,0 0 0,0 0 0,0 0 0,0-1 0,1 1 0,-1 0 0,0 0 0,0 0 0,0 0 0,0 0 0,0 0 0,1 0 0,-1 0 0,0-1 0,0 1 0,0 0 0,0 0 0,1 0 0,-1 0 0,0 0 0,0 0 0,0 0 0,0 0 0,1 0 0,-1 0 0,0 0 0,0 0 0,0 0 0,1 0 0,-1 0 0,0 0 0,0 1 0,0-1 0,0 0 0,0 0 0,1 0 0,-1 0 0,0 0 0,0 0 0,0 0 0,0 0 0,0 1 0,1-1 0,-1 0 0,0 0 0,0 0 0,0 0 0,4 19 0,-4 33 0,0-44 0,-2 133 0,3-140 0,0 0 0,-1 0 0,1 0 0,0 0 0,-1 0 0,1 0 0,0 0 0,0 0 0,0 0 0,0 0 0,0 0 0,0 0 0,0 0 0,0-1 0,1 1 0,-1 0 0,0-1 0,0 1 0,0-1 0,1 0 0,-1 1 0,0-1 0,1 0 0,-1 0 0,0 0 0,1 0 0,-1 0 0,0 0 0,1 0 0,1 0 0,2 0 0,0 0 0,0 0 0,0-1 0,1 0 0,-1 0 0,0 0 0,5-2 0,-4 0 0,-1-1 0,1 0 0,-1-1 0,0 1 0,0-1 0,-1 0 0,0 0 0,0 0 0,0-1 0,0 1 0,-1-1 0,0 0 0,0 0 0,0 0 0,1-8 0,1 0 0,-1-1 0,-1 0 0,0 0 0,-1 0 0,0-23 0,-2 37 0,0 1 0,0-1 0,0 0 0,0 1 0,0-1 0,0 0 0,-1 1 0,1-1 0,0 0 0,0 1 0,0-1 0,-1 1 0,1-1 0,-1 0 0,1 1 0,0-1 0,-1 1 0,1-1 0,-1 1 0,1-1 0,-1 1 0,1 0 0,-1-1 0,1 1 0,-1 0 0,0-1 0,1 1 0,-1 0 0,1-1 0,-1 1 0,0 0 0,1 0 0,-1 0 0,0 0 0,1 0 0,-1 0 0,0 0 0,1 0 0,-1 0 0,0 0 0,1 0 0,-1 0 0,0 0 0,1 1 0,-2-1 0,0 1 0,-1 0 0,1-1 0,0 1 0,-1 0 0,1 0 0,0 0 0,0 0 0,0 1 0,0-1 0,0 1 0,0-1 0,-1 3 0,-1 1 0,0 0 0,1 1 0,-1-1 0,1 1 0,1 0 0,-1 0 0,1 0 0,0 0 0,0 0 0,1 1 0,0-1 0,0 1 0,1-1 0,0 11 0,0-16 0,0 0 0,1 0 0,-1 0 0,1 0 0,0 0 0,-1 0 0,1 0 0,0 0 0,0 0 0,0 0 0,0 0 0,0 0 0,-1 0 0,2 0 0,-1-1 0,0 1 0,0 0 0,0-1 0,0 1 0,0-1 0,0 1 0,1-1 0,-1 0 0,0 0 0,0 1 0,1-1 0,-1 0 0,0 0 0,3 0 0,45-1 0,-41 1 0,35-7-1791,-3-8-5013,-15 0-5869</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4.317"/>
    </inkml:context>
    <inkml:brush xml:id="br0">
      <inkml:brushProperty name="width" value="0.025" units="cm"/>
      <inkml:brushProperty name="height" value="0.025" units="cm"/>
    </inkml:brush>
  </inkml:definitions>
  <inkml:trace contextRef="#ctx0" brushRef="#br0">167 0 15407,'0'0'10249,"-12"6"-9587,-7 5-67,0 1-1,-24 19 0,34-24-428,1 0 0,0 0 1,0 1-1,1 0 0,0 0 0,0 1 0,1-1 0,-7 15 0,13-22-187,-1-1 0,1 1 0,0-1 0,0 1 0,0-1 0,0 1 0,0 0 0,0-1 0,0 1 0,1-1 0,-1 1 0,0-1 1,0 1-1,0-1 0,0 1 0,1 0 0,-1-1 0,0 0 0,1 1 0,-1-1 0,0 1 0,1-1 0,-1 1 0,0-1 0,1 0 0,-1 1 0,1-1 0,-1 0 0,1 1 0,-1-1 0,1 0 0,-1 1 0,1-1 0,-1 0 0,1 0 0,-1 0 0,1 0 1,0 0-1,-1 1 0,1-1 0,-1 0 0,1 0 0,-1 0 0,1-1 0,-1 1 0,2 0 0,37 0-1551,-29-1 1246,20 0-297,-19 0 362,0 0 1,0 1 0,1 1-1,17 2 1,-26-3 233,-1 1 1,0-1-1,0 1 0,0 0 1,0 0-1,0 0 1,0 0-1,0 0 1,0 0-1,0 0 0,-1 1 1,1-1-1,0 1 1,-1-1-1,1 1 1,-1 0-1,1 0 1,-1-1-1,0 1 0,0 0 1,0 0-1,0 0 1,0 0-1,0 0 1,-1 0-1,1 1 0,-1-1 1,1 3-1,0 0 277,-1 0 0,1-1 0,-1 1-1,0 0 1,-1 0 0,1-1 0,-1 1 0,0 0-1,0-1 1,0 1 0,-1-1 0,0 1-1,0-1 1,0 0 0,0 0 0,-1 0 0,1 0-1,-1 0 1,0 0 0,0-1 0,-5 5-1,2-3-26,-1 0 0,-1 0 0,1-1-1,-1 0 1,1 0 0,-1-1 0,0 0-1,0 0 1,-1-1 0,1 0-1,-10 1 1,-2-3-1026,15-7-4101,6 5 4137,1 0-1,-1 0 1,1 0-1,0 0 1,0 0 0,-1 0-1,1 0 1,0 1 0,1-1-1,-1 0 1,3 0 0,24-16-6574</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4.740"/>
    </inkml:context>
    <inkml:brush xml:id="br0">
      <inkml:brushProperty name="width" value="0.025" units="cm"/>
      <inkml:brushProperty name="height" value="0.025" units="cm"/>
    </inkml:brush>
  </inkml:definitions>
  <inkml:trace contextRef="#ctx0" brushRef="#br0">53 281 17424,'0'0'8152,"-7"10"-7821,4-6-299,-28 44 201,29-44-146,0 0 0,1 0 0,-1 0 0,1 0 0,0 0 0,0 1 0,0-1 0,1 0 0,0 0 0,-1 1 0,1-1 0,1 0 0,-1 1 0,2 5 0,-1-8-52,-1-1 0,1 0 0,0 0 1,0 0-1,0 0 0,0 0 1,0 0-1,0 0 0,0 0 0,0-1 1,0 1-1,0 0 0,1-1 1,-1 1-1,0-1 0,1 1 0,-1-1 1,0 1-1,1-1 0,-1 0 1,0 0-1,1 0 0,-1 0 0,0 0 1,1 0-1,-1 0 0,0 0 1,1 0-1,-1 0 0,0-1 0,1 1 1,-1-1-1,0 1 0,1-1 1,1-1-1,4 0 107,0-1 1,0 0-1,-1 0 0,1-1 1,8-5-1,5-8 106,-1-1-1,-1-1 0,-1 0 0,0-1 1,-2-1-1,19-31 0,-26 37-127,0 1-1,-1-1 1,-1 0 0,0-1-1,-1 0 1,-1 0-1,-1 0 1,0 0-1,-1 0 1,0-1-1,-2-19 1,0 35-120,0 0 0,0 0 0,0 0 0,0 0 0,0 0 0,0 0 0,0 1 0,0-1 0,-1 0 0,1 0 0,0 0 0,-1 0 0,1 0 0,-1 0 0,1 1 0,-1-1 0,1 0 0,-1 0 0,0 1 0,1-1 0,-1 0 0,0 1 0,1-1 0,-1 0 0,0 1 0,0-1 0,0 1 0,0 0 0,1-1 0,-1 1 0,0 0 0,0-1 0,0 1 0,0 0 0,0 0 0,0 0 0,0 0 0,0 0 0,0 0 0,0 0 0,0 0 0,0 0 0,0 0 0,0 0 0,1 1 0,-1-1 0,0 0 0,0 1 0,0-1 0,0 1 0,0-1 0,1 1 0,-1-1 0,0 1 0,-1 1 0,-5 2 0,0 0 0,0 1 0,1 0 0,-1 1 0,-5 6 0,-2 2 0,1 1 0,0 0 0,1 1 0,1 0 0,1 1 0,0 1 0,1-1 0,1 1 0,-6 20 0,14-37 0,0-1 0,0 1 0,0-1 0,0 1 0,1-1 0,-1 1 0,0-1 0,0 1 0,0 0 0,1-1 0,-1 1 0,0-1 0,1 1 0,-1-1 0,0 0 0,1 1 0,-1-1 0,1 1 0,-1-1 0,1 0 0,-1 1 0,1-1 0,-1 0 0,1 1 0,-1-1 0,1 0 0,-1 0 0,1 0 0,-1 0 0,1 1 0,0-1 0,-1 0 0,1 0 0,-1 0 0,1 0 0,-1 0 0,1 0 0,0 0 0,-1-1 0,1 1 0,-1 0 0,1 0 0,-1 0 0,1 0 0,-1-1 0,2 1 0,31-8 0,-5-2-129,-20 6-65,1 0 0,0 1-1,1 0 1,-1 1 0,1 0-1,-1 0 1,1 1-1,-1 0 1,1 0 0,0 1-1,16 3 1,-24-3 2,0 1 0,-1 0 0,1 0 0,0 0 0,0 0 0,-1 0 0,1 1 0,-1-1 0,1 0 0,-1 1 0,1-1 0,-1 1 0,0 0 0,0-1 1,0 1-1,0 0 0,0 0 0,0 0 0,0 0 0,-1-1 0,1 1 0,0 0 0,-1 3 0,4 48-6528,-4-43 4311,0 8-5545</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5.438"/>
    </inkml:context>
    <inkml:brush xml:id="br0">
      <inkml:brushProperty name="width" value="0.025" units="cm"/>
      <inkml:brushProperty name="height" value="0.025" units="cm"/>
    </inkml:brush>
  </inkml:definitions>
  <inkml:trace contextRef="#ctx0" brushRef="#br0">1 76 18001,'0'0'12737,"0"9"-12689,1-4-43,-2-3 1,1 0 0,0-1 0,-1 1-1,1 0 1,0 0 0,1 0-1,-1 0 1,0 0 0,0 0 0,1 0-1,-1-1 1,1 1 0,0 0 0,-1 0-1,1-1 1,0 1 0,0 0 0,0-1-1,0 1 1,0-1 0,1 1-1,-1-1 1,0 0 0,1 1 0,-1-1-1,1 0 1,-1 0 0,1 0 0,-1 0-1,1 0 1,0 0 0,0-1-1,-1 1 1,1 0 0,0-1 0,0 0-1,0 1 1,0-1 0,0 0 0,-1 0-1,4 0 1,2-1 28,0-1-1,-1 0 1,1 0 0,0 0 0,-1-1-1,1 0 1,-1 0 0,0-1-1,0 1 1,0-2 0,0 1 0,-1 0-1,0-1 1,5-6 0,4-3-55,0-1 0,-2 0 0,19-30 0,-35 85-337,-1-20 523,2 0 0,0 1-1,1-1 1,0 1 0,2 0-1,3 30 1,-2-49-156,-1-1-1,0 1 1,1-1-1,-1 1 1,1 0-1,-1-1 1,1 1-1,0-1 1,-1 1 0,1-1-1,0 0 1,0 1-1,0-1 1,0 0-1,0 0 1,1 0-1,-1 1 1,0-1-1,0 0 1,1-1-1,-1 1 1,1 0-1,-1 0 1,1-1 0,-1 1-1,1 0 1,-1-1-1,1 0 1,0 1-1,-1-1 1,1 0-1,-1 0 1,1 0-1,0 0 1,-1 0-1,1 0 1,0 0 0,-1-1-1,1 1 1,-1-1-1,1 1 1,2-2-1,2 0 7,1-1 0,-2 0 0,1 0 1,0 0-1,0-1 0,-1 0 0,0 0 0,0 0 0,6-7 0,-4 2-15,-1 0 0,0 0 0,0-1 0,-1 1 0,0-1 0,-1 0 0,0 0 0,-1-1 0,0 1 0,-1-1 0,0 0 0,0 0 0,-1 0 0,-1-14 0,0 25 0,0 0 0,0-1 0,0 1 0,0 0 0,0-1 0,0 1 0,0 0 0,0-1 0,0 1 0,0 0 0,0-1 0,0 1 0,-1 0 0,1-1 0,0 1 0,0 0 0,0-1 0,0 1 0,-1 0 0,1 0 0,0-1 0,0 1 0,-1 0 0,1 0 0,0-1 0,0 1 0,-1 0 0,1 0 0,0 0 0,-1 0 0,1 0 0,0-1 0,-1 1 0,1 0 0,0 0 0,-1 0 0,1 0 0,0 0 0,-1 0 0,1 0 0,0 0 0,-1 0 0,1 0 0,0 0 0,-1 0 0,1 0 0,0 0 0,-1 1 0,1-1 0,0 0 0,0 0 0,-1 0 0,1 0 0,0 1 0,-1-1 0,1 0 0,0 0 0,0 0 0,-1 1 0,1-1 0,0 0 0,0 1 0,0-1 0,0 0 0,-1 1 0,-17 19 0,41-37-6431,-15 12 2030,9-7-5010</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5.796"/>
    </inkml:context>
    <inkml:brush xml:id="br0">
      <inkml:brushProperty name="width" value="0.025" units="cm"/>
      <inkml:brushProperty name="height" value="0.025" units="cm"/>
    </inkml:brush>
  </inkml:definitions>
  <inkml:trace contextRef="#ctx0" brushRef="#br0">81 74 15182,'0'0'15108,"-9"5"-14708,4-2-320,0 0 0,0 0 0,0 1 0,1-1 0,0 1 0,0 0-1,0 0 1,0 0 0,0 1 0,1-1 0,0 1 0,0 0 0,0 0 0,0 0-1,1 0 1,0 1 0,0-1 0,0 0 0,1 1 0,0 0 0,0-1 0,0 1-1,1 0 1,0-1 0,0 7 0,1-12-80,-1 1 0,0-1 0,1 1 0,-1-1 0,0 1 0,1-1 0,-1 1 0,1-1 0,-1 0 0,1 1 0,-1-1 0,1 0 0,-1 1 0,1-1 0,-1 0 0,1 0 0,-1 0 0,1 1 0,-1-1 0,1 0 0,0 0 0,-1 0 0,1 0 0,-1 0 0,1 0 0,0 0 0,-1 0 0,1 0 0,-1 0 0,1-1 0,-1 1 0,2 0 0,19-6 0,-8-1 0,-1 0 0,0-1 0,0-1 0,18-16 0,-22 17 0,0 0 0,1 1 0,0 0 0,0 0 0,1 1 0,0 0 0,0 1 0,0 0 0,12-3 0,-21 8-9,0-1-1,0 1 1,0 0 0,0 0 0,0 0-1,0-1 1,0 1 0,1 1-1,-1-1 1,0 0 0,0 0 0,0 0-1,0 0 1,0 1 0,0-1 0,0 1-1,0-1 1,0 0 0,0 1-1,0 0 1,0-1 0,0 1 0,0 0-1,0-1 1,0 1 0,1 2-1,9 26-620,-10-26 548,-1-1-1,1 0 1,-1 1-1,1-1 0,0 0 1,0 1-1,0-1 1,0 0-1,1 0 1,2 3-1,-3-4 52,0-1 0,0 1-1,0-1 1,0 0 0,0 0 0,0 1-1,1-1 1,-1 0 0,0 0-1,0 0 1,0 0 0,1 0 0,-1 0-1,0-1 1,0 1 0,0 0-1,0-1 1,0 1 0,0 0 0,1-1-1,-1 0 1,0 1 0,0-1-1,0 0 1,-1 1 0,1-1 0,0 0-1,1-1 1,16-13-3421,-1-2 0,-1 1 0,0-2-1,15-21 1,-22 27 961,10-14-4497</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6.155"/>
    </inkml:context>
    <inkml:brush xml:id="br0">
      <inkml:brushProperty name="width" value="0.025" units="cm"/>
      <inkml:brushProperty name="height" value="0.025" units="cm"/>
    </inkml:brush>
  </inkml:definitions>
  <inkml:trace contextRef="#ctx0" brushRef="#br0">84 0 8904,'0'0'15247,"-9"6"-13624,4-2-1331,-1 0 0,1 0 0,0 0 0,0 1 0,0 0 0,1 0 0,0 0 0,0 1 0,0-1 0,1 1 0,-1 0 0,2 0 0,-1 0 0,0 0 0,1 1 0,-2 8 0,2-1-95,0 0 0,1 0-1,0 0 1,1 17 0,1-29-191,-1 1-1,0-1 1,0 1 0,1-1 0,-1 0 0,1 1-1,0-1 1,0 0 0,0 1 0,0-1-1,0 0 1,0 0 0,1 0 0,1 2 0,-2-3 12,1 0 1,-1-1 0,0 1 0,0-1-1,0 1 1,1-1 0,-1 0 0,0 1 0,1-1-1,-1 0 1,0 0 0,1 0 0,-1 0-1,0 0 1,0 0 0,1-1 0,-1 1 0,0 0-1,1-1 1,-1 1 0,0-1 0,0 1-1,0-1 1,1 1 0,-1-1 0,0 0 0,0 0-1,0 1 1,1-3 0,13-10 25,0-1 0,-1-1 0,-1-1 0,0 0-1,-1-1 1,-1 0 0,-1 0 0,9-21 0,-16 25-625,-14 20-1013,-19 25-3738,26-28 3919,-6 6-7059</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36.706"/>
    </inkml:context>
    <inkml:brush xml:id="br0">
      <inkml:brushProperty name="width" value="0.025" units="cm"/>
      <inkml:brushProperty name="height" value="0.025" units="cm"/>
    </inkml:brush>
  </inkml:definitions>
  <inkml:trace contextRef="#ctx0" brushRef="#br0">2 11 12620,'0'0'14883,"0"9"-12422,0-7-2317,0 0-85,-1-1 0,1 1 1,0 0-1,0 0 0,0 0 0,0-1 0,0 1 0,0 0 0,1 0 0,-1 0 0,1-1 0,-1 1 0,1 0 0,-1-1 1,1 1-1,0 0 0,0-1 0,0 1 0,0-1 0,0 1 0,0-1 0,1 0 0,-1 1 0,0-1 0,1 0 0,-1 0 1,0 0-1,1 0 0,0 0 0,-1 0 0,1-1 0,0 1 0,-1 0 0,1-1 0,0 1 0,-1-1 0,1 0 0,0 1 1,0-1-1,0 0 0,-1 0 0,1 0 0,0 0 0,3-1 0,4 0-634,0 0 0,1-1 0,-1 0 0,0 0 0,0-1 0,0 0 0,0 0-1,-1-1 1,1 0 0,9-8 0,-7 6-120,-1 1-1,1-1 0,0 2 0,0-1 0,15-3 0,-24 8 848,-1 0 0,0 0 0,1 0 0,-1 0 0,1 0 0,-1 0-1,0 0 1,1 1 0,-1-1 0,0 0 0,1 1 0,-1-1-1,0 1 1,1-1 0,-1 1 0,0 0 0,0-1 0,0 1 0,0 0-1,0 0 1,0 0 0,0 0 0,0 0 0,0 0 0,0 0 0,0 0-1,0 0 1,-1 1 0,1-1 0,-1 0 0,2 2 0,-2-1-60,1 0 1,0 0-1,0-1 1,0 1-1,0-1 1,0 1-1,1-1 0,-1 1 1,0-1-1,1 0 1,-1 1-1,1-1 1,-1 0-1,1 0 1,-1 0-1,1 0 1,0 0-1,0-1 1,-1 1-1,1-1 1,0 1-1,0-1 1,4 1-1,3-2 12,0 0 1,0 0-1,0-1 0,1 0 0,-2-1 0,1 0 1,0 0-1,8-6 0,-11 6-174,1 0 0,-1 0 0,1 0 0,0 1 0,0 0 0,-1 0 0,2 0 0,-1 1 0,0 0 0,0 1 0,0-1 0,0 1 0,0 1 0,9 1 0,-14-1 69,0 0-1,0 0 1,-1 0 0,1 0 0,0 0-1,-1 0 1,1 1 0,-1-1-1,1 1 1,-1-1 0,0 1 0,0 0-1,0-1 1,0 1 0,0 0-1,1 2 1,14 37 397,-8-19-274,-1-9 53,0 0 0,1-1-1,1 0 1,18 20 0,-20-25-111,-1 0 1,1 1 0,-1-1-1,0 1 1,-1 1-1,0-1 1,0 1 0,-1 0-1,0 0 1,-1 0 0,0 1-1,3 13 1,-5-14-8,0 1-1,-1 0 1,-1 0-1,1 0 1,-1-1-1,-1 1 1,0 0-1,0-1 1,-1 1-1,0-1 1,-7 14-1,7-18-29,1-1 0,-1 1 0,0-1 0,0 0 0,-1 0 0,1 0-1,-1 0 1,0 0 0,0-1 0,0 0 0,0 0 0,0 0 0,-1 0 0,0-1 0,1 0 0,-1 0 0,0 0 0,0 0-1,0-1 1,0 0 0,0 0 0,-1 0 0,-6 0 0,10-1-27,0 0 0,0 0 0,0-1 0,0 1 0,1 0 0,-1-1 0,0 1 0,0-1 0,0 0 0,1 1 0,-1-1 0,0 0 0,1 0 0,-1 0 0,0 0 0,1 0 0,-1-1 0,1 1 0,0 0 0,0-1 0,-1 1 0,0-2 0,0-2 0,-1 1 0,1 0 0,1-1 0,-1 1 0,0-1 0,1 1 0,0-1 0,-1-8 0,1 1 0,1 0 0,0 0 0,0 0 0,1 1 0,1-1 0,5-21 0,-2 23-25,0-1 0,1 1-1,0 0 1,1 0 0,0 1 0,1 0-1,-1 0 1,2 1 0,-1 0 0,1 0 0,18-11-1,-11 7-539,-1 0 0,-1-1 1,16-18-1,-13 8-6610</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1.203"/>
    </inkml:context>
    <inkml:brush xml:id="br0">
      <inkml:brushProperty name="width" value="0.025" units="cm"/>
      <inkml:brushProperty name="height" value="0.025" units="cm"/>
    </inkml:brush>
  </inkml:definitions>
  <inkml:trace contextRef="#ctx0" brushRef="#br0">1 0 13549,'0'0'10057,"18"53"-9704,-15-21-225,-3 4-32,3-2-32,1-2-64,0-4-64,0-1-513,-1-4-1056,-3-1-1186,0-5-1377,-3-7-3011</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1.546"/>
    </inkml:context>
    <inkml:brush xml:id="br0">
      <inkml:brushProperty name="width" value="0.025" units="cm"/>
      <inkml:brushProperty name="height" value="0.025" units="cm"/>
    </inkml:brush>
  </inkml:definitions>
  <inkml:trace contextRef="#ctx0" brushRef="#br0">1 82 13933,'0'0'4634,"2"11"-3017,-2-5-1321,2 0 0,-1 0 0,1 0 0,0 0 0,0-1 0,0 1-1,5 8 1,-5-12-178,0 1-1,1 0 1,-1-1 0,1 0-1,-1 1 1,1-1 0,-1 0-1,1 0 1,0-1-1,0 1 1,0-1 0,0 1-1,1-1 1,-1 0-1,0 0 1,0 0 0,1-1-1,-1 1 1,6-1 0,4 2 152,0-2 0,-1 0 0,1-1 0,0 0 0,0-1 0,0 0 0,-1-1 0,1 0 0,-1-1 0,19-9 0,-26 10-358,1 0-1,-1 0 1,1-1-1,-1 0 1,-1 0 0,1 0-1,0-1 1,-1 0-1,0 0 1,0 0 0,-1 0-1,6-9 1,-7 8-705,1 0 1,-1 0-1,0 0 1,-1-1-1,1 1 1,-1-1-1,-1 1 0,1-11 1,-1-4-7493</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2.216"/>
    </inkml:context>
    <inkml:brush xml:id="br0">
      <inkml:brushProperty name="width" value="0.025" units="cm"/>
      <inkml:brushProperty name="height" value="0.025" units="cm"/>
    </inkml:brush>
  </inkml:definitions>
  <inkml:trace contextRef="#ctx0" brushRef="#br0">1 0 14446,'0'0'4580,"15"72"-3491,-9-32-160,2 6-513,-1-2-288,4-7-31,-1-5-130,2-10-863,-3-4-1,-2-11-288,-6-5-1634</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2.650"/>
    </inkml:context>
    <inkml:brush xml:id="br0">
      <inkml:brushProperty name="width" value="0.025" units="cm"/>
      <inkml:brushProperty name="height" value="0.025" units="cm"/>
    </inkml:brush>
  </inkml:definitions>
  <inkml:trace contextRef="#ctx0" brushRef="#br0">1 86 13196,'0'0'3166,"0"-8"-497,0 5-2534,0 1 0,0 0-1,0-1 1,0 1 0,0-1-1,0 1 1,1 0 0,-1-1-1,1 1 1,-1 0 0,1 0-1,0-1 1,0 1 0,0 0 0,0 0-1,1 0 1,-1 0 0,1 0-1,-1 0 1,1 1 0,-1-1-1,1 0 1,0 1 0,0-1-1,0 1 1,0 0 0,0-1-1,0 1 1,0 0 0,0 0-1,1 0 1,-1 1 0,0-1-1,4 0 1,20-4 285,0 1 1,0 1-1,52 2 0,-75 1-414,-2-1-5,0 1-1,0 0 1,0 0-1,1 0 1,-1 0-1,0 0 1,0 0-1,0 0 1,0 0 0,0 0-1,0 1 1,0-1-1,0 0 1,0 1-1,0-1 1,0 1-1,0-1 1,0 1-1,0-1 1,0 1 0,0 0-1,0-1 1,-1 1-1,1 0 1,0 0-1,0 0 1,-1 0-1,1 0 1,-1-1-1,1 1 1,-1 0 0,1 0-1,-1 0 1,1 2-1,-1 1 73,0-1-1,0 1 1,-1 0-1,0 0 1,1 0-1,-1 0 1,-3 7-1,-3 17-25,16-27-375,-4-1 296,-1 0 0,0 0 1,0 1-1,0 0 0,0-1 0,1 2 1,5 1-1,-6 5 61,0 0 0,0 1 0,-1 0 0,0-1 0,0 1-1,-1 1 1,0-1 0,-1 0 0,0 0 0,0 0 0,-1 1 0,0-1 0,-1 0 0,0 1-1,0-1 1,-5 16 0,4-21 236,-1-1 0,1 0 0,-1 0 0,0 0 0,1 0-1,-1-1 1,0 1 0,-1-1 0,1 0 0,0 1 0,-1-1 0,1-1-1,-1 1 1,1-1 0,-1 1 0,0-1 0,-5 1 0,7-1-268,0-1 0,0 0 1,0 0-1,0 0 0,0 0 1,0 0-1,0 0 1,0 0-1,0 0 0,0-1 1,0 1-1,0-1 0,0 0 1,-3-1-1,3 1-274,1 0 0,0 0 0,0 0 0,0 0 0,0 0 0,0-1 0,0 1 0,0 0 0,0 0 0,1-1 0,-1 1-1,0-1 1,1 1 0,-1 0 0,1-1 0,0 1 0,-1-1 0,1 1 0,0-1 0,0 1 0,0-1 0,0-1 0,3-15-11297,6 12 2681</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3.024"/>
    </inkml:context>
    <inkml:brush xml:id="br0">
      <inkml:brushProperty name="width" value="0.025" units="cm"/>
      <inkml:brushProperty name="height" value="0.025" units="cm"/>
    </inkml:brush>
  </inkml:definitions>
  <inkml:trace contextRef="#ctx0" brushRef="#br0">39 24 13549,'0'0'8456,"-6"11"-8371,3-7 4,-1 2 92,1-1 1,-1 1 0,1 0-1,1 0 1,-1 0 0,1 1-1,0-1 1,0 1 0,1-1 0,-1 1-1,1 9 1,1-15-109,0-1 0,1 1 0,-1-1 0,1 1 0,-1-1 0,0 1 0,1-1 0,-1 1 0,1-1 0,-1 0 0,1 1 0,0-1 0,-1 0 0,1 1 0,-1-1 0,1 0 1,-1 0-1,1 0 0,0 1 0,-1-1 0,1 0 0,0 0 0,-1 0 0,1 0 0,0 0 0,-1 0 0,1 0 0,0 0 0,-1 0 0,1-1 0,-1 1 0,1 0 0,0 0 0,-1-1 0,1 1 0,-1 0 0,1 0 0,-1-1 0,1 1 0,-1-1 0,1 1 0,0-1 0,27-14 1020,-24 13-1025,0-1-1,0 0 1,0 0-1,-1 0 1,0-1-1,1 1 1,-1-1-1,0 0 1,-1 0-1,1 0 0,-1 0 1,0 0-1,0-1 1,0 1-1,0-1 1,-1 1-1,0-1 1,0 0-1,0 1 1,-1-1-1,1-7 0,-2 11-52,0 0-1,0 0 1,0-1-1,0 1 1,0 0-1,0 0 0,0 0 1,-1 0-1,1 0 1,0 0-1,-1 1 1,1-1-1,-1 0 0,1 1 1,-1-1-1,1 1 1,-1-1-1,1 1 1,-1 0-1,1-1 0,-1 1 1,1 0-1,-1 0 1,0 0-1,1 1 1,-1-1-1,-2 1 0,1-1-183,1 0 0,-1 0-1,0 0 1,0 1 0,0-1 0,0 1-1,0 0 1,1 0 0,-1 0 0,0 0-1,0 0 1,1 1 0,-1-1-1,-2 3 1,4-4 30,1 1 1,0-1-1,-1 1 0,1-1 0,-1 0 0,1 1 1,0-1-1,-1 1 0,1-1 0,0 1 1,0-1-1,0 1 0,-1-1 0,1 1 1,0-1-1,0 1 0,0 0 0,0-1 1,0 1-1,0-1 0,0 1 0,0-1 0,0 1 1,0 0-1,0-1 0,0 1 0,0-1 1,1 1-1,-1-1 0,0 1 0,0-1 1,1 1-1,-1-1 0,0 1 0,1-1 0,-1 1 1,0-1-1,1 0 0,-1 1 0,0-1 1,1 1-1,-1-1 0,1 0 0,-1 0 1,1 1-1,-1-1 0,1 0 0,-1 0 0,1 1 1,-1-1-1,2 0 0,33 2-5764,-29-2 4939,23 0-4278</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3.663"/>
    </inkml:context>
    <inkml:brush xml:id="br0">
      <inkml:brushProperty name="width" value="0.025" units="cm"/>
      <inkml:brushProperty name="height" value="0.025" units="cm"/>
    </inkml:brush>
  </inkml:definitions>
  <inkml:trace contextRef="#ctx0" brushRef="#br0">82 102 7783,'0'0'13795,"-8"3"-13368,0 1-259,-1 0-1,1 1 1,0 0 0,-10 7 0,17-11-141,-1 0 1,1 0-1,-1 0 0,1 0 1,0 0-1,-1 0 0,1 0 1,0 0-1,0 0 0,0 1 0,0-1 1,0 0-1,0 1 0,0-1 1,0 1-1,1-1 0,-1 1 1,1 0-1,-1-1 0,1 1 1,-1 0-1,1-1 0,0 1 1,0 0-1,0-1 0,0 1 1,0 0-1,0-1 0,0 1 0,1 0 1,-1-1-1,1 1 0,-1-1 1,1 1-1,-1 0 0,1-1 1,0 1-1,0-1 0,0 0 1,1 2-1,0-1 24,0 0 0,0-1 0,0 1 0,0-1 0,0 0 0,1 0 0,-1 0-1,0 0 1,1 0 0,-1 0 0,1-1 0,-1 1 0,1-1 0,-1 1 0,1-1 0,-1 0 0,1 0 0,-1 0 0,1-1 0,-1 1 0,1-1-1,-1 1 1,0-1 0,5-1 0,-3 0 97,0 1 0,-1-1 0,0 1 0,1-1 0,-1 0 0,0 0 0,0-1 0,0 1 0,0-1 0,0 1 0,0-1 0,-1 0 0,0 0 0,1 0 0,2-6 0,-4 6-80,0 1 0,-1-1 0,1 1 0,-1-1 0,1 0 0,-1 0 0,0 1 0,0-1 0,0 0 0,0 1 0,-1-1 0,1 0 0,-1 0 0,1 1 0,-1-1 0,0 1 0,0-1 0,0 1 0,-1-1 0,1 1 0,-1 0 0,1-1-1,-1 1 1,1 0 0,-1 0 0,0 0 0,0 0 0,0 1 0,-1-1 0,1 0 0,0 1 0,0 0 0,-1-1 0,1 1 0,-1 0 0,1 0 0,-1 0 0,0 1 0,1-1 0,-1 1 0,0-1 0,1 1 0,-1 0 0,0 0 0,0 0 0,1 0 0,-1 1 0,0-1 0,1 1 0,-1 0 0,0-1 0,-2 2 0,5-1-90,-1-1 0,1 0 0,0 0 0,0 0 1,-1 0-1,1 0 0,0 0 0,-1 1 0,1-1 0,0 0 0,0 0 0,-1 0 0,1 1 0,0-1 0,0 0 0,0 0 0,-1 1 0,1-1 1,0 0-1,0 1 0,0-1 0,0 0 0,0 0 0,-1 1 0,1-1 0,0 0 0,0 1 0,0-1 0,0 0 0,0 1 0,0-1 0,0 0 0,0 1 1,0-1-1,0 0 0,0 1 0,0-1 0,1 0 0,-1 1 0,0-1 0,0 0 0,0 0 0,0 1 0,0-1 0,1 0 0,-1 1 0,0-1 1,0 0-1,1 0 0,-1 0 0,0 1 0,0-1 0,1 0 0,-1 0 0,0 0 0,1 1 0,18 7-484,-11-9 503,1 0 1,-1 0-1,1-1 1,-1 0-1,0 0 1,0-1-1,0 0 1,0-1-1,0 0 1,12-8-1,23-11-65,-42 23 43,0-1 0,1 0 0,-1 0 0,0 1 0,1-1 0,-1 1 0,0-1 1,1 1-1,-1 0 0,1-1 0,-1 1 0,1 0 0,-1 0 0,1 0 0,-1 0 0,1 0 0,-1 0 1,0 1-1,1-1 0,-1 0 0,1 1 0,-1-1 0,1 1 0,-1-1 0,0 1 0,0 0 0,2 1 1,-1 0 3,-1 0 1,0 0-1,1 1 1,-1-1 0,0 1-1,0-1 1,0 1 0,-1-1-1,1 1 1,-1 0 0,1-1-1,-1 1 1,0 3 0,0-5 33,0-1 0,0 1 0,0-1 0,0 1 1,1-1-1,-1 1 0,0-1 0,0 1 1,0-1-1,1 0 0,-1 1 0,0-1 0,1 1 1,-1-1-1,0 0 0,1 1 0,-1-1 1,0 0-1,1 1 0,-1-1 0,1 0 0,-1 0 1,0 1-1,1-1 0,-1 0 0,1 0 1,-1 0-1,1 0 0,-1 0 0,1 0 0,-1 0 1,1 1-1,-1-1 0,1 0 0,-1-1 1,1 1-1,-1 0 0,1 0 0,-1 0 0,1 0 1,-1 0-1,0 0 0,1-1 0,-1 1 1,1 0-1,-1 0 0,1-1 0,-1 1 0,0 0 1,1-1-1,-1 1 0,0 0 0,1-1 1,-1 1-1,0 0 0,1-1 0,27-22 773,-25 21-772,5-4 67,28-20-140,-34 25 55,-1 1-1,0-1 1,0 1-1,0 0 1,0-1-1,0 1 0,1 0 1,-1 0-1,0 0 1,0 0-1,0 0 0,0 0 1,1 0-1,-1 1 1,0-1-1,0 0 0,0 1 1,0-1-1,0 1 1,0-1-1,0 1 1,0-1-1,0 1 0,0 0 1,0-1-1,0 1 1,0 0-1,0 0 0,0 0 1,-1 0-1,1-1 1,0 1-1,0 2 1,0-2 15,0 0 1,-1 0-1,1-1 1,0 1 0,0 0-1,0 0 1,0 0-1,0-1 1,1 1 0,-1-1-1,0 1 1,0-1-1,0 1 1,0-1 0,1 1-1,-1-1 1,0 0-1,0 0 1,1 0 0,-1 0-1,0 0 1,0 0-1,1 0 1,-1 0 0,0 0-1,0-1 1,1 1-1,-1 0 1,0-1 0,0 1-1,0-1 1,0 1-1,1-1 1,0-1 0,41-30 502,-34 25-490,13-6-82,-22 13 39,1 0 0,-1 0 1,0 0-1,1 0 0,-1 0 0,1 0 1,-1 0-1,0 0 0,1 0 0,-1 0 1,0 1-1,1-1 0,-1 0 0,1 0 1,-1 0-1,0 0 0,1 0 0,-1 1 1,0-1-1,1 0 0,-1 0 0,0 1 1,1-1-1,-1 0 0,0 0 0,0 1 1,1-1-1,-1 0 0,0 1 0,0 0 1,1 3-351,0 0 0,0 0 0,-1 1 0,1-1 1,-1 0-1,0 1 0,-1 6 0,0 10-1747,1-6-2769,0-6-3443</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4.502"/>
    </inkml:context>
    <inkml:brush xml:id="br0">
      <inkml:brushProperty name="width" value="0.025" units="cm"/>
      <inkml:brushProperty name="height" value="0.025" units="cm"/>
    </inkml:brush>
  </inkml:definitions>
  <inkml:trace contextRef="#ctx0" brushRef="#br0">1 1 7495,'0'0'10228,"3"12"-8909,6 34 738,7 74-1,-9 144-742,-3-31-1381,-3-229-41,5 56-862,9-27-4540,-12-45-6250</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4.832"/>
    </inkml:context>
    <inkml:brush xml:id="br0">
      <inkml:brushProperty name="width" value="0.025" units="cm"/>
      <inkml:brushProperty name="height" value="0.025" units="cm"/>
    </inkml:brush>
  </inkml:definitions>
  <inkml:trace contextRef="#ctx0" brushRef="#br0">0 286 11115,'0'0'8146,"9"-5"-6625,39-11 72,-37 13-1275,-1 0-1,1 0 1,-1-1-1,0 0 1,0-1-1,0 0 0,0 0 1,-1-1-1,0-1 1,0 1-1,9-10 1,-9 3 91,-1 0 1,0-1-1,-1 0 1,-1 0-1,0 0 1,0-1-1,3-20 1,8-17-8,-17 52-410,0-1 0,0 1 0,0-1 0,0 0-1,0 1 1,0-1 0,0 1 0,1-1 0,-1 1 0,0-1 0,0 1 0,1-1 0,-1 1 0,0-1 0,1 1-1,-1-1 1,0 1 0,1-1 0,-1 1 0,1 0 0,-1-1 0,1 1 0,-1 0 0,1-1 0,-1 1 0,1 0-1,-1 0 1,1-1 0,-1 1 0,1 0 0,0 0 0,-1 0 0,1 0 0,-1 0 0,1 0 0,0 0 0,-1 0-1,1 0 1,-1 0 0,1 0 0,-1 0 0,1 0 0,0 0 0,-1 1 0,1-1 0,-1 0 0,1 0 0,-1 1-1,1-1 1,-1 0 0,1 1 0,-1-1 0,1 1 0,-1-1 0,0 0 0,1 1 0,-1-1 0,0 1 0,1-1-1,-1 1 1,1 0 0,23 37-592,-21-32 554,5 9-254,37 60-2500,-7-32-2785,-13-24-480</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5.374"/>
    </inkml:context>
    <inkml:brush xml:id="br0">
      <inkml:brushProperty name="width" value="0.025" units="cm"/>
      <inkml:brushProperty name="height" value="0.025" units="cm"/>
    </inkml:brush>
  </inkml:definitions>
  <inkml:trace contextRef="#ctx0" brushRef="#br0">2 20 13869,'0'0'4623,"-1"12"-3555,0 18-274,2 0-1,0 1 1,11 50 0,28 102 56,-38-175-803,-2-5-25,0 0 0,1-1 0,-1 1 0,1 0 0,0 0 0,0-1 0,0 1 0,0 0 0,0-1 0,1 1 0,-1-1 0,1 0 0,-1 1 0,1-1 0,0 0 0,0 0 0,3 3 0,-4-5 52,0 0 0,0 0 0,-1 0-1,1 0 1,0-1 0,0 1 0,-1 0 0,1 0-1,0-1 1,0 1 0,-1 0 0,1-1 0,0 1-1,-1 0 1,1-1 0,-1 1 0,1-1 0,0 1 0,-1-1-1,1 0 1,-1 1 0,1-1 0,-1 0 0,0 1-1,1-1 1,0-1 0,12-24 1125,-10 19-894,170-304 581,-169 303-1305,14-33-2622,-15 13-6098,-5 18-1324</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5.985"/>
    </inkml:context>
    <inkml:brush xml:id="br0">
      <inkml:brushProperty name="width" value="0.025" units="cm"/>
      <inkml:brushProperty name="height" value="0.025" units="cm"/>
    </inkml:brush>
  </inkml:definitions>
  <inkml:trace contextRef="#ctx0" brushRef="#br0">0 177 12940,'0'0'8152,"10"7"-7842,31 21-177,-39-27-129,-1 0 0,1-1 0,0 1-1,-1-1 1,1 1 0,0-1 0,-1 0 0,1 0 0,0 0-1,-1 1 1,1-2 0,0 1 0,-1 0 0,1 0 0,0-1-1,-1 1 1,1 0 0,0-1 0,-1 0 0,1 1 0,-1-1-1,3-1 1,28-26 639,-20 16-29,-7 8-458,1 0 0,-1 0 0,1 0-1,0 1 1,0-1 0,0 2 0,7-4 0,-11 6-154,-1-1 0,1 1 0,-1 0 0,1-1 0,0 1 0,-1 0 0,1 0 0,-1 0 0,1 0 0,0 0 0,-1 1 0,1-1 0,-1 0 1,1 1-1,0-1 0,-1 1 0,1-1 0,-1 1 0,0 0 0,1 0 0,-1-1 0,0 1 0,1 0 0,-1 0 0,0 1 0,0-1 0,0 0 0,0 0 1,0 0-1,0 1 0,0-1 0,0 1 0,0-1 0,0 3 0,4 9 56,-1 0 0,0 0 0,3 20-1,-4-20 2,-1 0-1,2 0 0,6 18 0,-10-31-23,0 0 0,0 0 0,0 1 0,0-1 1,0 0-1,0 0 0,0 0 0,1 1 0,-1-1 0,0 0 0,0 0 0,0 1 0,0-1 0,0 0 0,0 0 0,0 0 0,0 1 0,0-1 0,1 0 0,-1 0 0,0 0 0,0 0 0,0 1 0,0-1 0,1 0 0,-1 0 0,0 0 0,0 0 0,0 0 0,1 0 0,-1 1 0,0-1 0,0 0 0,1 0 1,-1 0-1,0 0 0,0 0 0,0 0 0,1 0 0,-1 0 0,0 0 0,0 0 0,1 0 0,-1 0 0,0 0 0,0 0 0,0 0 0,1-1 0,-1 1 0,0 0 0,0 0 0,1 0 0,5-17 1459,0-26 53,-6 41-1523,5-150 1044,-6 163-1330,0-7 223,1 1 0,-1 0 1,1 0-1,0-1 0,1 1 0,-1 0 1,3 8-1,-3-11 36,1-1 0,0 1 0,0-1 1,-1 1-1,1-1 0,0 0 0,1 1 0,-1-1 1,0 0-1,0 0 0,0 1 0,1-1 0,-1 0 1,1 0-1,-1-1 0,1 1 0,-1 0 0,1 0 0,-1-1 1,1 1-1,0-1 0,-1 1 0,1-1 0,0 0 1,-1 0-1,1 0 0,0 0 0,0 0 0,-1 0 1,1 0-1,1-1 0,3 0 20,-1 0 1,1-1-1,-1 0 1,0 0-1,0-1 0,0 0 1,0 1-1,0-2 1,0 1-1,-1 0 0,0-1 1,1 0-1,-2 0 1,1 0-1,0-1 0,-1 1 1,6-10-1,2-4 16,0-1-1,-1-1 1,10-25-1,-16 36-125,-2 11 36,-4 22 26,-11 51 102,11-62-68,-4 22 171,-1 66-1,9-101-249,-1 0 0,1 0 0,0 0 0,0-1 0,0 1-1,-1 0 1,1-1 0,0 1 0,0-1 0,-1 0 0,1 0-1,0 1 1,-1-1 0,3-2 0,0-1-816,0 0 1,-1 0-1,0 0 1,0 0-1,0-1 1,0 1-1,0-1 1,2-7-1,7-20-7227</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6.353"/>
    </inkml:context>
    <inkml:brush xml:id="br0">
      <inkml:brushProperty name="width" value="0.025" units="cm"/>
      <inkml:brushProperty name="height" value="0.025" units="cm"/>
    </inkml:brush>
  </inkml:definitions>
  <inkml:trace contextRef="#ctx0" brushRef="#br0">33 1 17200,'0'0'5606,"-32"59"-5767,52-50-1568,7-5-898,0-4-1889,5 0-2146</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6.678"/>
    </inkml:context>
    <inkml:brush xml:id="br0">
      <inkml:brushProperty name="width" value="0.025" units="cm"/>
      <inkml:brushProperty name="height" value="0.025" units="cm"/>
    </inkml:brush>
  </inkml:definitions>
  <inkml:trace contextRef="#ctx0" brushRef="#br0">85 1 3683,'0'0'10245,"1"9"-8003,0-4-1683,1 59 1132,-2-62-1461,1 0 0,-1-1-1,-1 1 1,1 0 0,0 0-1,0 0 1,-1-1-1,1 1 1,-1 0 0,1 0-1,-1-1 1,0 1 0,0-1-1,0 1 1,0-1-1,0 1 1,0-1 0,0 1-1,0-1 1,0 0-1,-1 1 1,1-1 0,-1 0-1,1 0 1,-1 0 0,1 0-1,-1 0 1,1-1-1,-1 1 1,0 0 0,1-1-1,-1 1 1,-3-1-1,7 1-222,1-1-1,0 0 0,0 0 0,0 1 0,-1 0 0,1 0 0,0-1 1,-1 1-1,1 1 0,-1-1 0,1 0 0,-1 1 0,0-1 0,1 1 0,-1 0 1,0 0-1,0-1 0,0 1 0,3 4 0,-2-1 71,0 0 0,0 0 0,-1 0 0,1 1 0,-1-1 0,0 0 0,-1 1 0,1 0 0,1 9 0,-2-10 26,-1 0-1,1 1 1,-1-1 0,0 1 0,0-1 0,0 0-1,-1 1 1,1-1 0,-1 1 0,-1-1-1,1 0 1,-1 0 0,0 0 0,0 0 0,-1 0-1,1 0 1,-1-1 0,0 1 0,0-1 0,0 0-1,-1 1 1,-6 4 0,9-8-136,-1 0 0,0 0 0,0 0 0,-1 0 0,1 0 0,0 0 0,0 0 0,0-1 0,0 1 1,-1-1-1,1 0 0,0 0 0,-1 0 0,1 0 0,0 0 0,0 0 0,-1 0 0,1-1 0,0 1 0,0-1 0,0 0 0,-1 1 0,1-1 0,0 0 1,0 0-1,0-1 0,0 1 0,-2-2 0,2 1-603,0 0 0,0-1 1,0 1-1,0 0 0,0-1 1,1 0-1,-1 1 0,1-1 1,-1 0-1,1 1 0,0-1 1,0 0-1,0-5 0,-1-18-7878</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47.018"/>
    </inkml:context>
    <inkml:brush xml:id="br0">
      <inkml:brushProperty name="width" value="0.025" units="cm"/>
      <inkml:brushProperty name="height" value="0.025" units="cm"/>
    </inkml:brush>
  </inkml:definitions>
  <inkml:trace contextRef="#ctx0" brushRef="#br0">1 144 9769,'0'0'9284,"9"-2"-6444,9-4-1918,0 0 1,-1-1 0,25-13-1,-33 16-734,0-1-1,-1-1 0,1 1 0,-1-1 0,-1-1 1,1 0-1,-1 0 0,0 0 0,9-13 0,-15 19-72,-1 0-1,1 0 0,0-1 0,-1 1 0,1 0 1,-1 0-1,1 0 0,-1 0 0,1-1 0,-1 1 1,0 0-1,0 0 0,0 0 0,0-1 1,0 1-1,0-2 0,0 2-65,0 1 1,0 0-1,-1-1 0,1 1 0,0-1 1,-1 1-1,1 0 0,0-1 1,-1 1-1,1 0 0,-1 0 1,1-1-1,0 1 0,-1 0 0,1 0 1,-1-1-1,1 1 0,-1 0 1,1 0-1,-1 0 0,1 0 1,-1 0-1,1 0 0,-1 0 0,1 0 1,0 0-1,-1 0 0,0 0 1,-2 1-5,-1-1-1,1 1 1,0 0 0,-1 0 0,1 0 0,0 1 0,0-1 0,0 1 0,0-1-1,-5 5 1,-5 5-48,1 1 0,0 1 0,1 0 0,1 1-1,-17 27 1,23-34 47,0 0-1,0 0 1,1 0 0,0 0-1,0 1 1,1 0 0,0-1-1,0 1 1,1 0-1,0 0 1,0 0 0,1 0-1,0 0 1,1 13 0,0-19-32,1 0 0,-1-1 0,0 1 0,1 0 0,-1-1 0,1 0 0,-1 1 0,1-1 0,-1 0 0,1 0 0,0 0 0,0 0 0,0 0 0,0 0 0,-1 0 0,1 0 1,0-1-1,0 1 0,0-1 0,0 0 0,1 0 0,-1 1 0,0-1 0,0 0 0,0-1 0,0 1 0,0 0 0,4-2 0,60-11 226,11-20-1959,-6-13-4635,-32 14-5810</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2.565"/>
    </inkml:context>
    <inkml:brush xml:id="br0">
      <inkml:brushProperty name="width" value="0.025" units="cm"/>
      <inkml:brushProperty name="height" value="0.025" units="cm"/>
    </inkml:brush>
  </inkml:definitions>
  <inkml:trace contextRef="#ctx0" brushRef="#br0">71 1 2530,'0'0'23324,"1"11"-21963,-3 504 1540,-3-375-2866,1-28-356,-5 358-479,18-413 596,-5-35-4231,-5-29 3664,-1 0 0,1 0-1,-2 1 1,1-1 0,-1 0 0,0 1 0,0 0-1,0 0 1,-6-8 0,-5-9-2653,-6-16-3745</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2.938"/>
    </inkml:context>
    <inkml:brush xml:id="br0">
      <inkml:brushProperty name="width" value="0.025" units="cm"/>
      <inkml:brushProperty name="height" value="0.025" units="cm"/>
    </inkml:brush>
  </inkml:definitions>
  <inkml:trace contextRef="#ctx0" brushRef="#br0">0 284 14157,'0'0'5221,"4"9"-3069,-4-8-2099,2 4 282,0 0-1,0 0 1,1 0-1,0 0 0,-1-1 1,8 9-1,-9-12-251,0 0 0,0 0 0,0 0 0,1 0 0,-1 0 0,0 0 0,1 0 0,-1-1 0,1 1 1,-1 0-1,1-1 0,-1 1 0,1-1 0,-1 0 0,1 1 0,0-1 0,-1 0 0,1 0 0,-1 0 0,1 0 0,0 0 0,-1 0 0,1-1 0,-1 1 0,1 0 0,-1-1 0,1 1 0,-1-1 0,1 0 0,-1 0 0,1 1 0,-1-1 0,0 0 0,1 0 0,-1 0 0,2-2 0,7-6 205,0-1-1,-1-1 1,0 1 0,-1-1-1,0-1 1,0 0-1,9-21 1,-1-2-104,18-56 0,-22 38-82,-2 12 31,-7 34-81,-1 16-24,1 29 30,1 0 0,12 50-1,-11-69-97,1-1 0,0 1 0,1-1 1,1 0-1,1 0 0,15 23 0,-1-15-1946,-4-14-2125,0-8-3299</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3.655"/>
    </inkml:context>
    <inkml:brush xml:id="br0">
      <inkml:brushProperty name="width" value="0.025" units="cm"/>
      <inkml:brushProperty name="height" value="0.025" units="cm"/>
    </inkml:brush>
  </inkml:definitions>
  <inkml:trace contextRef="#ctx0" brushRef="#br0">199 0 13453,'0'0'7602,"-1"8"-5681,-6 34-844,-2 0-1,-2 0 0,-19 48 0,-59 125 43,86-208-1096,-3 8-5,-1-1 1,0 0-1,-16 22 0,20-40-4855,1-15 1483,3-21-3231,9-9-3836</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3.997"/>
    </inkml:context>
    <inkml:brush xml:id="br0">
      <inkml:brushProperty name="width" value="0.025" units="cm"/>
      <inkml:brushProperty name="height" value="0.025" units="cm"/>
    </inkml:brush>
  </inkml:definitions>
  <inkml:trace contextRef="#ctx0" brushRef="#br0">0 0 15919,'0'0'3502,"1"12"-1393,0 29-330,3-1 0,13 62 1,-12-83-1563,1 1-1,0-1 1,2 1 0,0-2 0,1 1 0,1-2 0,20 28 0,-24-37-466,12 16 2,-13-9-5231,-10-17-2444,-11-9 1351</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4.355"/>
    </inkml:context>
    <inkml:brush xml:id="br0">
      <inkml:brushProperty name="width" value="0.025" units="cm"/>
      <inkml:brushProperty name="height" value="0.025" units="cm"/>
    </inkml:brush>
  </inkml:definitions>
  <inkml:trace contextRef="#ctx0" brushRef="#br0">1 402 12236,'0'0'14349,"49"-27"-13708,-14 13-385,6 1-256,-4-5-1217,-5-4-2467,-8-2-2850,-3-7-8168</inkml:trace>
  <inkml:trace contextRef="#ctx0" brushRef="#br0" timeOffset="1">293 1 18321,'0'0'3625,"1"9"-2018,21 364 5231,-22-365-6760,0 0 56,0 0 0,0-1-1,1 1 1,0-1-1,0 1 1,3 7 0,-4-13-129,1-1 0,-1 0 0,1 1 1,0-1-1,0 0 0,0 0 0,-1 0 1,1 0-1,0 1 0,0-1 0,1 0 0,-1 0 1,0-1-1,0 1 0,0 0 0,1 0 1,-1-1-1,0 1 0,1 0 0,-1-1 0,0 0 1,1 1-1,-1-1 0,1 0 0,-1 1 1,1-1-1,-1 0 0,1 0 0,-1 0 0,0-1 1,1 1-1,-1 0 0,1 0 0,-1-1 1,1 1-1,-1-1 0,0 1 0,2-2 1,1 1-212,-1-1 1,1 0 0,-1 1 0,0-1 0,0-1 0,0 1-1,0 0 1,0-1 0,4-4 0,21-30-5190,-26 34 4861,19-28-6278</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4.698"/>
    </inkml:context>
    <inkml:brush xml:id="br0">
      <inkml:brushProperty name="width" value="0.025" units="cm"/>
      <inkml:brushProperty name="height" value="0.025" units="cm"/>
    </inkml:brush>
  </inkml:definitions>
  <inkml:trace contextRef="#ctx0" brushRef="#br0">69 26 17521,'0'0'9203,"-9"13"-8856,1-2-169,1 0 0,0 1 0,1 0 0,0 0 0,1 0 1,1 1-1,-1 0 0,2 0 0,0 0 0,-1 15 0,3-19 11,0 0-1,1 0 0,1-1 1,-1 1-1,1 0 1,1-1-1,2 11 1,-3-18-178,-1 1 0,1-1 1,-1 1-1,1-1 1,0 0-1,0 1 1,0-1-1,0 0 1,0 1-1,0-1 1,0 0-1,1 0 1,-1 0-1,0 0 1,0 0-1,1 0 0,-1 0 1,3 0-1,-2 0-4,1-1-1,-1 0 0,1 1 0,-1-1 1,0 0-1,1-1 0,-1 1 0,1 0 0,-1-1 1,1 1-1,-1-1 0,0 0 0,1 0 1,-1 1-1,0-2 0,3 0 0,1-2 20,-1 0 0,1 0 0,-1-1 0,1 0 0,-1 0 0,-1 0 0,1 0 0,-1-1 0,0 0 0,0 0 0,-1 0 0,1 0 0,-1-1 0,4-12 0,-2 4 160,-1-1 0,0 1 0,-1-1 0,-1 0 0,1-25 0,-3 37-166,0 1 0,0-1 0,0 0 0,-1 1 0,1-1 0,-1 1 0,0-1 0,0 1 0,-1 0 0,1-1 0,-1 1 0,1 0 0,-1 0 0,0 0 0,0 0 0,-3-3 0,4 5-18,-1-1 0,0 1 1,0 0-1,0 0 0,-1 0 0,1 0 1,0 0-1,0 0 0,-1 0 0,1 1 0,0-1 1,-1 1-1,1 0 0,0-1 0,-1 1 1,1 0-1,0 1 0,-1-1 0,1 0 0,-1 1 1,1-1-1,0 1 0,0 0 0,-1 0 1,1-1-1,-3 3 0,2-1-270,-1 0 1,1 0-1,0 0 0,0 0 1,0 1-1,0-1 0,-4 6 1,3-4-358,1 0 0,0 0 0,0 0 0,1 0 0,-1 0 1,1 0-1,0 1 0,0-1 0,0 1 0,1 0 0,0-1 0,0 1 1,0 0-1,0 0 0,1 0 0,-1 0 0,2 9 0</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5.074"/>
    </inkml:context>
    <inkml:brush xml:id="br0">
      <inkml:brushProperty name="width" value="0.025" units="cm"/>
      <inkml:brushProperty name="height" value="0.025" units="cm"/>
    </inkml:brush>
  </inkml:definitions>
  <inkml:trace contextRef="#ctx0" brushRef="#br0">0 1 7976,'0'0'22869,"36"59"-22004,-18-36-449,3-1-127,-4-3-193,2-3-32,2-1-32,0-3-737,-2-2-1537,-2-2-2755,1-6-5605</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5.837"/>
    </inkml:context>
    <inkml:brush xml:id="br0">
      <inkml:brushProperty name="width" value="0.025" units="cm"/>
      <inkml:brushProperty name="height" value="0.025" units="cm"/>
    </inkml:brush>
  </inkml:definitions>
  <inkml:trace contextRef="#ctx0" brushRef="#br0">1 48 11691,'0'0'6230,"0"-9"-3107,2-28-1153,-2 37-1904,0 0 1,1 0-1,-1 0 1,0 0-1,0 0 1,0 0-1,0 0 1,0 0-1,0 0 1,0 0-1,0 0 1,0 0-1,0 0 1,0 0-1,0 0 1,1 0-1,-1 0 1,0 0-1,0 0 1,0 0 0,0 0-1,0 0 1,0 0-1,0 0 1,0-1-1,0 1 1,0 0-1,0 0 1,0 0-1,0 0 1,0 0-1,0 0 1,0 0-1,0 0 1,0 0-1,0 0 1,1 0-1,-1 0 1,0 0-1,0-1 1,0 1-1,0 0 1,4 13 560,2 19-463,10 100 623,39 229-955,-52-351-223,5 40-4721,-8-50 4934,0 0 1,0 1-1,0-1 1,0 0 0,0 0-1,0 1 1,0-1-1,0 0 1,0 0 0,-1 1-1,1-1 1,0 0-1,0 0 1,0 1 0,0-1-1,0 0 1,-1 0-1,1 0 1,0 1-1,0-1 1,0 0 0,0 0-1,-1 0 1,1 0-1,0 1 1,0-1 0,-1 0-1,1 0 1,0 0-1,0 0 1,-1 0 0,1 0-1,0 0 1,0 0-1,-1 0 1,1 0 0,0 0-1,0 0 1,-1 0-1,1 0 1,0 0 0,0 0-1,-1 0 1,1 0-1,0 0 1,0 0 0,-1 0-1,1-1 1,-3 1-1385,-13-1-7914</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6.167"/>
    </inkml:context>
    <inkml:brush xml:id="br0">
      <inkml:brushProperty name="width" value="0.025" units="cm"/>
      <inkml:brushProperty name="height" value="0.025" units="cm"/>
    </inkml:brush>
  </inkml:definitions>
  <inkml:trace contextRef="#ctx0" brushRef="#br0">1 0 13933,'0'0'1730,"0"51"-225,0-20 97,5 3-1,7-1 225,3-1-96,4-6-353,4-7-32,6-7-224,7-12-160,6-3-96,0-24-481,1-6-256,-2-6-224,-6-3-1793,-11 0-2339,-6 0-4228</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8.405"/>
    </inkml:context>
    <inkml:brush xml:id="br0">
      <inkml:brushProperty name="width" value="0.025" units="cm"/>
      <inkml:brushProperty name="height" value="0.025" units="cm"/>
    </inkml:brush>
  </inkml:definitions>
  <inkml:trace contextRef="#ctx0" brushRef="#br0">88 19 9961,'3'-19'14281,"-8"75"-13695,-2-1 1,-3 0-1,-2-1 1,-23 65 0,34-116-568,-17 56-1792,15-66-7761,3-18 149</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8.748"/>
    </inkml:context>
    <inkml:brush xml:id="br0">
      <inkml:brushProperty name="width" value="0.025" units="cm"/>
      <inkml:brushProperty name="height" value="0.025" units="cm"/>
    </inkml:brush>
  </inkml:definitions>
  <inkml:trace contextRef="#ctx0" brushRef="#br0">1 1 18321,'0'0'2872,"0"10"-1179,-1 32-383,4 136 720,-1-156-2139,1 1 1,1 0 0,1 0 0,1-1-1,17 41 1,-21-59-222,0-1-1,0 1 0,0-1 1,1 0-1,-1 0 0,1 0 1,6 5-1,-9-8 159,0 1 1,1-1-1,-1 0 0,1 1 1,-1-1-1,1 0 1,-1 1-1,1-1 0,-1 0 1,1 0-1,-1 1 0,1-1 1,-1 0-1,1 0 0,-1 0 1,1 0-1,-1 0 0,1 0 1,0 0-1,-1 0 0,1 0 1,-1 0-1,1 0 1,-1 0-1,1 0 0,0 0 1,-1 0-1,1-1 0,-1 1 1,1 0-1,-1 0 0,1-1 1,-1 1-1,1 0 0,-1-1 1,0 1-1,1 0 0,-1-1 1,1 1-1,-1-1 1,0 1-1,1-1 0,-1 1 1,0-1-1,0 1 0,1-1 1,-1 1-1,0-1 0,0 1 1,0-1-1,0 1 0,1-1 1,-1 1-1,0-1 0,0 0 1,0 1-1,0-1 1,0 1-1,-1-1 0,1 1 1,0-2-1,1-21-7344</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9.108"/>
    </inkml:context>
    <inkml:brush xml:id="br0">
      <inkml:brushProperty name="width" value="0.025" units="cm"/>
      <inkml:brushProperty name="height" value="0.025" units="cm"/>
    </inkml:brush>
  </inkml:definitions>
  <inkml:trace contextRef="#ctx0" brushRef="#br0">0 81 14157,'0'0'10026,"47"-19"-9898,-19 4-128,4 1-480,3-2-1987,-7 8-2113,-2-1-4132</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9.448"/>
    </inkml:context>
    <inkml:brush xml:id="br0">
      <inkml:brushProperty name="width" value="0.025" units="cm"/>
      <inkml:brushProperty name="height" value="0.025" units="cm"/>
    </inkml:brush>
  </inkml:definitions>
  <inkml:trace contextRef="#ctx0" brushRef="#br0">0 1 16592,'0'0'9379,"3"11"-7366,6 41-1005,-3 0-1,0 93 1,-4-67-657,-2-70-295,1-1 1,0 1-1,0-1 1,0 1-1,1-1 1,0 0-1,6 13 0,-8-19-44,1 1-1,0-1 1,0 1-1,0-1 1,0 1-1,1-1 0,-1 0 1,0 0-1,0 1 1,1-1-1,-1 0 1,1 0-1,-1 0 0,1 0 1,0-1-1,-1 1 1,1 0-1,0-1 1,-1 1-1,1-1 1,0 1-1,0-1 0,-1 0 1,1 0-1,0 0 1,0 0-1,0 0 1,-1 0-1,1-1 0,0 1 1,0 0-1,-1-1 1,1 1-1,0-1 1,-1 0-1,1 0 0,2-1 1,2-2-381,1 0 0,-1 0 0,0-1 0,0 1 0,-1-1 1,0-1-1,0 1 0,0-1 0,0 0 0,5-9 0,18-39-9741,-18 28 1419</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3:59.823"/>
    </inkml:context>
    <inkml:brush xml:id="br0">
      <inkml:brushProperty name="width" value="0.025" units="cm"/>
      <inkml:brushProperty name="height" value="0.025" units="cm"/>
    </inkml:brush>
  </inkml:definitions>
  <inkml:trace contextRef="#ctx0" brushRef="#br0">43 52 17072,'0'0'10090,"-6"14"-9839,-2 12-99,0 0 0,2 1 0,1 0 0,1 0 0,-1 39 0,5-56 199,-1-2-122,1-1-1,1 1 1,-1-1-1,1 1 1,3 10 0,-4-16-213,0-1 1,1 0 0,-1 0 0,1 0-1,-1 0 1,1 0 0,-1 0 0,1 0 0,0 0-1,0 0 1,-1-1 0,1 1 0,0 0 0,0 0-1,0 0 1,0-1 0,0 1 0,0-1 0,0 1-1,0-1 1,0 1 0,0-1 0,0 1 0,0-1-1,1 0 1,-1 0 0,0 0 0,0 0 0,0 0-1,0 0 1,1 0 0,-1 0 0,0 0 0,0 0-1,0 0 1,0-1 0,0 1 0,1 0-1,-1-1 1,0 1 0,0-1 0,0 0 0,1 0-1,4-3 73,0 0-1,0 0 1,-1 0 0,0-1-1,1 0 1,-1 0-1,-1-1 1,1 1-1,-1-1 1,0 0-1,0 0 1,4-11-1,2-5 18,-1 1 0,11-37 0,-17 48-74,-1-1 1,0 0 0,0 1 0,-1-1 0,0 0 0,-1 0 0,0 0 0,-3-15 0,3 23-27,-1 0-1,0 0 1,1 1 0,-1-1 0,-1 0 0,1 1 0,0-1 0,-1 1-1,1-1 1,-1 1 0,1 0 0,-1 0 0,0 0 0,0 0-1,0 0 1,-1 0 0,1 0 0,0 0 0,-1 1 0,1 0 0,-1-1-1,1 1 1,-1 0 0,1 0 0,-1 0 0,0 0 0,0 1-1,0-1 1,1 1 0,-1 0 0,0 0 0,0 0 0,0 0-1,0 0 1,1 0 0,-4 2 0,3-2-140,0 1 0,0 0 0,0 0-1,0 0 1,0 0 0,0 0 0,0 1 0,0-1 0,1 1-1,-1 0 1,1 0 0,-1 0 0,1 0 0,0 0 0,0 0-1,0 1 1,0-1 0,0 1 0,0-1 0,-1 5 0,0-2-389,0 1 0,1 0 0,0 0 1,0 0-1,0 0 0,1 0 0,0 1 1,0-1-1,0 8 0,3-10-5637,3-3-3305</inkml:trace>
  <inkml:trace contextRef="#ctx0" brushRef="#br0" timeOffset="1">245 327 865</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0.148"/>
    </inkml:context>
    <inkml:brush xml:id="br0">
      <inkml:brushProperty name="width" value="0.025" units="cm"/>
      <inkml:brushProperty name="height" value="0.025" units="cm"/>
    </inkml:brush>
  </inkml:definitions>
  <inkml:trace contextRef="#ctx0" brushRef="#br0">1 8 5061,'0'0'22784,"5"-3"-21620,-4 3-1117,0-1 0,0 0 1,0 1-1,0-1 0,0 1 1,0-1-1,0 1 0,1 0 1,-1 0-1,0-1 0,0 1 1,0 0-1,0 0 0,1 0 1,-1 0-1,0 0 0,0 0 1,0 1-1,0-1 0,0 0 1,1 1-1,-1-1 0,0 1 1,0-1-1,0 1 0,0-1 1,0 1-1,0-1 0,0 1 1,0 0-1,1 1 0,25 41 1242,-21-31-1193,0-1-410,1 4 515,0-1 1,2-1 0,10 16 0,-16-27-446,-1 1 1,1 0-1,-1-1 1,1 1-1,0-1 1,0 0-1,0 0 1,5 3 0,-6-5-110,-1 1 1,1-1 0,-1 1 0,1-1 0,-1 0 0,1 1 0,0-1 0,-1 0 0,1 0 0,0 0 0,-1 0 0,1-1 0,-1 1 0,1 0 0,0-1 0,-1 1 0,1-1 0,-1 1 0,3-2 0,7-9-5521</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0.757"/>
    </inkml:context>
    <inkml:brush xml:id="br0">
      <inkml:brushProperty name="width" value="0.025" units="cm"/>
      <inkml:brushProperty name="height" value="0.025" units="cm"/>
    </inkml:brush>
  </inkml:definitions>
  <inkml:trace contextRef="#ctx0" brushRef="#br0">1 0 18225,'0'0'6940,"2"8"-5087,5 40-846,2 61 1,-7-64-504,2 1 1,12 55-1,-9-86-2585,0-21-2952,-7 4 4060,1-1 0,0 1 1,-1-1-1,1 0 1,-1 1-1,0-1 0,0 1 1,0-1-1,0 0 1,0 1-1,-1-3 0,-7-12-10178</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1.084"/>
    </inkml:context>
    <inkml:brush xml:id="br0">
      <inkml:brushProperty name="width" value="0.025" units="cm"/>
      <inkml:brushProperty name="height" value="0.025" units="cm"/>
    </inkml:brush>
  </inkml:definitions>
  <inkml:trace contextRef="#ctx0" brushRef="#br0">1 302 12268,'0'0'15625,"6"-1"-14210,1 1-1242,-1-1 0,1 0 0,-1 0 0,1-1 0,-1 1 0,1-2-1,-1 1 1,0-1 0,0 0 0,0 0 0,-1 0 0,1-1 0,-1 0 0,0 0 0,0 0 0,0-1 0,0 0 0,-1 0 0,6-7 0,-1-3-173,-1 1 0,0-1 0,-1-1 0,-1 1 0,0-1 0,-1 0 0,-1-1 0,3-20 0,10-34 0,-13 69 26,1 10 0,3 11-270,-8-19 228,14 39-3168,-1 2-4336,-5-10-498</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6.615"/>
    </inkml:context>
    <inkml:brush xml:id="br0">
      <inkml:brushProperty name="width" value="0.025" units="cm"/>
      <inkml:brushProperty name="height" value="0.025" units="cm"/>
    </inkml:brush>
  </inkml:definitions>
  <inkml:trace contextRef="#ctx0" brushRef="#br0">1 109 5381,'1'-9'6924,"0"0"-6053,7-46 3122,-8 53-3835,0 0 0,1 1 0,-1-1 0,1 0 0,-1 0 0,1 1 1,0-1-1,-1 1 0,1-1 0,0 1 0,0-1 0,0 1 0,1-1 0,-1 1 0,0 0 1,0 0-1,1 0 0,-1-1 0,1 1 0,-1 0 0,1 1 0,-1-1 0,1 0 0,0 0 0,-1 1 1,1-1-1,0 1 0,2-1 0,-2 2-100,-1-1 0,0 1 0,1 0 1,-1-1-1,0 1 0,1 0 0,-1 0 0,0 0 0,0 0 1,0 0-1,0 1 0,0-1 0,0 0 0,0 0 1,-1 1-1,1-1 0,0 0 0,-1 1 0,1-1 0,0 1 1,-1-1-1,0 0 0,1 3 0,9 43 1072,-9-42-960,7 54 613,-2-1 1,-4 104-1,-24 120-431,22-274-342,-34 675 625,36-506-8,39 263 0,-36-415-759,-6-56-4044,-1-1-1413</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7.719"/>
    </inkml:context>
    <inkml:brush xml:id="br0">
      <inkml:brushProperty name="width" value="0.025" units="cm"/>
      <inkml:brushProperty name="height" value="0.025" units="cm"/>
    </inkml:brush>
  </inkml:definitions>
  <inkml:trace contextRef="#ctx0" brushRef="#br0">17 1 9513,'0'0'14115,"1"16"-13587,-8 729 4729,-3-221-4407,38 86-369,-21-481-1117,-6-125-4375,0-13-1962,-1-11-6378</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8.750"/>
    </inkml:context>
    <inkml:brush xml:id="br0">
      <inkml:brushProperty name="width" value="0.025" units="cm"/>
      <inkml:brushProperty name="height" value="0.025" units="cm"/>
    </inkml:brush>
  </inkml:definitions>
  <inkml:trace contextRef="#ctx0" brushRef="#br0">67 4 13196,'0'0'924,"-8"0"26,1-1-573,4 0-222,0 1 0,0-1 1,1 1-1,-1 0 1,0-1-1,0 1 1,0 1-1,0-1 0,1 0 1,-1 1-1,0-1 1,-4 3-1,5-2-50,1 1 1,0 1-1,0-1 0,0 0 0,0 0 1,0 0-1,0 1 0,1-1 0,-1 0 1,1 0-1,0 1 0,0-1 0,-1 1 1,2-1-1,-1 0 0,0 1 0,1 3 0,-1 2 46,1 49 1151,3-1 1,2 1-1,18 75 1,-15-95-959,2-1 1,2 0 0,0-1 0,3 0-1,1-1 1,22 33 0,-32-57-274,-1-1 0,2 1 0,-1-1 0,2-1 0,-1 1 0,1-1 0,0-1 1,1 0-1,-1 0 0,1-1 0,1 0 0,-1 0 0,1-2 0,0 1 0,0-1 0,1-1 0,-1 0 0,1 0 0,-1-1 0,1-1 0,0 0 1,0-1-1,0 0 0,0 0 0,-1-2 0,1 1 0,0-1 0,-1-1 0,1 0 0,-1-1 0,13-6 0,163-84 1579,-6 2-784,-158 83-767,1 0 0,-1 2 0,1 1 0,1 1 0,-1 1 0,33-1 0,-2 3-70,0 2 1,0 4 0,0 1 0,57 14 0,-110-19-63,0 0 1,0 1-1,0-1 1,0 1-1,-1-1 1,1 1-1,0 0 1,0 0-1,0 0 0,-1 0 1,1 0-1,-1 0 1,1 0-1,-1 0 1,1 1-1,-1-1 1,0 1-1,1-1 1,-1 1-1,0-1 0,0 1 1,0 0-1,0-1 1,-1 1-1,1 0 1,0 0-1,-1 0 1,1 0-1,-1-1 0,0 1 1,1 3-1,10 27-1215,0-26-3919,-1-6-3637,-3 0-2193</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09.201"/>
    </inkml:context>
    <inkml:brush xml:id="br0">
      <inkml:brushProperty name="width" value="0.025" units="cm"/>
      <inkml:brushProperty name="height" value="0.025" units="cm"/>
    </inkml:brush>
  </inkml:definitions>
  <inkml:trace contextRef="#ctx0" brushRef="#br0">1 386 14286,'0'0'10420,"13"-4"-9299,130-52 1993,-105 39-2882,1 1 0,0 1 0,1 2 0,1 3 0,70-11 0,39 15-122,1 7 0,239 32 1,-372-30-87,358 34 2055,-333-36-2079,9 1 0,0-3 0,59-7 0,-93 5 0,-1-1 0,0 0 0,0-1 0,-1-1 0,0 0 0,0-1 0,0-1 0,-1-1 0,0 0 0,19-15 0,-20 12-342,-1 0 0,0-1-1,0 0 1,11-17 0,-20 24-129,0 0 0,0 0 0,-1 0 0,0 0-1,0-1 1,0 1 0,-1-1 0,0 0 0,0 0 0,0 0 0,-1 0 0,0 0 0,0-11-1,-5-9-11945</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4.061"/>
    </inkml:context>
    <inkml:brush xml:id="br0">
      <inkml:brushProperty name="width" value="0.025" units="cm"/>
      <inkml:brushProperty name="height" value="0.025" units="cm"/>
    </inkml:brush>
  </inkml:definitions>
  <inkml:trace contextRef="#ctx0" brushRef="#br0">0 5 9833,'0'0'15476,"11"-1"-14339,292-2 940,-298 3-2078,0 0-1,-1 0 1,1 0-1,0 1 1,0 0-1,-1 0 1,1 0-1,0 1 1,-1-1-1,0 1 1,1 0-1,-1 1 1,0-1 0,0 1-1,5 4 1,-7-5 14,0 1 1,0 0 0,-1 0-1,0 0 1,1 0 0,-1 0-1,0 0 1,0 0-1,-1 1 1,1-1 0,-1 0-1,1 1 1,-1-1 0,0 0-1,-1 1 1,1-1 0,0 0-1,-1 0 1,0 1 0,0-1-1,0 0 1,0 0 0,-2 4-1,-10 25 437,-2-1 0,-1 0 0,-1-1 0,-23 30 0,17-28 113,2 1 1,-30 66-1,45-84-1153,5-11-602,1-6-457,1-3 521,0 0 0,0 0 0,0-1 0,0 1 0,-1 0 0,0 0 0,-1-9 1,-11-15-4703,-4-1-1478</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4.404"/>
    </inkml:context>
    <inkml:brush xml:id="br0">
      <inkml:brushProperty name="width" value="0.025" units="cm"/>
      <inkml:brushProperty name="height" value="0.025" units="cm"/>
    </inkml:brush>
  </inkml:definitions>
  <inkml:trace contextRef="#ctx0" brushRef="#br0">1 52 10570,'0'0'17809,"66"-11"-16848,-20 11-257,6 0-447,3 0-193,5 0-64,-6-3-1762,-5-1-3107,-6-1-3458</inkml:trace>
  <inkml:trace contextRef="#ctx0" brushRef="#br0" timeOffset="1">677 0 20563,'0'0'10346,"73"16"-15631,-41-21-2818</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4.793"/>
    </inkml:context>
    <inkml:brush xml:id="br0">
      <inkml:brushProperty name="width" value="0.025" units="cm"/>
      <inkml:brushProperty name="height" value="0.025" units="cm"/>
    </inkml:brush>
  </inkml:definitions>
  <inkml:trace contextRef="#ctx0" brushRef="#br0">0 279 19603,'0'0'10484,"10"-6"-9726,65-44-850,-3-3-1,123-117 1,-195 170 92,0 0 1,0 1 0,0-1 0,0 0 0,0 0 0,0 0 0,0 0 0,0 0 0,0 0 0,0 0-1,0 0 1,0 0 0,0 0 0,0 0 0,0 1 0,0-1 0,0 0 0,0 0 0,0 0-1,0 0 1,0 0 0,1 0 0,-1 0 0,0 0 0,0 0 0,0 0 0,0 0 0,0 0 0,0 0-1,0 0 1,0 1 0,0-1 0,0 0 0,0 0 0,0 0 0,0 0 0,0 0 0,1 0-1,-1 0 1,0 0 0,0 0 0,0 0 0,0 0 0,0 0 0,0 0 0,0 0 0,0 0 0,0 0-1,0 0 1,0 0 0,0 0 0,1 0 0,-1 0 0,0 0 0,0 0 0,0 0 0,0 0-1,0-1 1,0 1 0,-3 14 131,-7 16 190,-9 10-43,5-13-61,1 1-1,1 0 1,1 1 0,2 1 0,-7 35-1,15-64-228,1 1 1,0-1-1,-1 1 0,1-1 0,0 1 1,0-1-1,0 0 0,0 1 0,0-1 0,1 1 1,-1-1-1,0 1 0,1-1 0,-1 0 1,1 1-1,-1-1 0,1 0 0,-1 1 0,1-1 1,0 0-1,0 0 0,0 0 0,0 0 1,0 0-1,0 0 0,0 0 0,2 1 0,-1-1-167,1 0 0,-1 0-1,1 0 1,0-1-1,-1 0 1,1 1-1,0-1 1,0 0-1,-1 0 1,1 0 0,0-1-1,-1 1 1,5-2-1,6-2-1867,1 0 0,-1-1 0,0-1-1,19-11 1,17-14-7750</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5.153"/>
    </inkml:context>
    <inkml:brush xml:id="br0">
      <inkml:brushProperty name="width" value="0.025" units="cm"/>
      <inkml:brushProperty name="height" value="0.025" units="cm"/>
    </inkml:brush>
  </inkml:definitions>
  <inkml:trace contextRef="#ctx0" brushRef="#br0">192 0 11531,'0'0'12684,"-12"6"-10138,-2 1-2080,1 1 0,-1 0 0,2 1-1,-1 1 1,1 0 0,1 0 0,0 1 0,0 1-1,1 0 1,1 0 0,-12 19 0,17-23-406,-1 0 0,1 1 0,1-1 0,-1 1 0,-3 16 0,7-23-59,-1-1 0,1 0 1,0 1-1,0-1 0,0 1 1,0-1-1,0 1 0,0-1 0,0 1 1,0-1-1,1 1 0,-1-1 0,1 1 1,-1-1-1,1 0 0,-1 1 1,1-1-1,0 0 0,0 1 0,-1-1 1,1 0-1,0 0 0,0 0 1,0 0-1,0 0 0,1 0 0,-1 0 1,0 0-1,0 0 0,1-1 0,-1 1 1,0 0-1,1-1 0,-1 1 1,0-1-1,1 1 0,-1-1 0,1 0 1,-1 0-1,1 0 0,-1 1 0,1-1 1,1-1-1,4 1-1,0 0 0,0 0 0,0-1 0,-1 0 0,1-1 0,0 1 0,0-1 0,-1 0 0,1-1 0,-1 0 0,0 0 0,0 0 0,0-1 0,0 0 0,0 0 0,-1 0 0,0-1 0,0 0 0,0 0 0,5-7 0,-4 5 0,0-2 0,-1 1 0,0 0 0,0-1 0,-1 0 0,0 0 0,-1-1 0,0 1 0,0-1 0,-1 1 0,0-1 0,-1 0 0,1-16 0,-2 24-5,0 0 0,0 1 0,-1-1 0,1 0 0,0 1-1,-1-1 1,1 1 0,-1-1 0,1 1 0,-1-1 0,0 1 0,1-1 0,-1 1 0,0-1 0,0 1 0,0 0 0,0-1-1,-1 1 1,1 0 0,0 0 0,0 0 0,-1 0 0,1 0 0,0 0 0,-1 0 0,1 1 0,-1-1 0,1 0 0,-1 1-1,0-1 1,1 1 0,-1 0 0,0-1 0,1 1 0,-1 0 0,0 0 0,1 0 0,-1 0 0,1 1 0,-1-1 0,-2 1-1,-1-1-171,-1 1-1,1 0 0,0 1 0,0-1 0,-1 1 0,1 0 0,0 1 0,0-1 0,1 1 0,-1 0 0,-6 5 0,3-1-6468</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6.152"/>
    </inkml:context>
    <inkml:brush xml:id="br0">
      <inkml:brushProperty name="width" value="0.025" units="cm"/>
      <inkml:brushProperty name="height" value="0.025" units="cm"/>
    </inkml:brush>
  </inkml:definitions>
  <inkml:trace contextRef="#ctx0" brushRef="#br0">0 220 17905,'0'0'5712,"4"-9"-3796,0 0-1762,0 0-1,0 1 0,1 0 0,1 0 0,-1 0 0,1 1 0,1-1 0,-1 2 0,1-1 0,0 1 0,13-9 0,12-8-58,7-6-7,55-30 1,-94 59-78,1 0-1,-1 0 0,0 0 1,1 0-1,-1 0 0,0 1 1,1-1-1,-1 0 1,0 0-1,1 0 0,-1 1 1,0-1-1,1 0 1,-1 0-1,0 1 0,1-1 1,-1 0-1,0 1 0,0-1 1,1 0-1,-1 1 1,0-1-1,0 0 0,0 1 1,0-1-1,0 0 0,1 1 1,-1-1-1,0 1 1,0-1-1,0 0 0,0 1 1,0-1-1,0 1 1,0-1-1,0 0 0,0 1 1,-1-1-1,1 1 0,0-1 1,0 0-1,0 1 1,0-1-1,-1 1 0,-1 24 212,2-25-212,-1 5 51,-17 176 1328,18-160-1345,0 0 1,2 1 0,1-1-1,0 0 1,2 0 0,10 32-1,-8-35 244,-1 0 0,-1 0-1,0 0 1,-2 1 0,0 0-1,-1 0 1,-1 0 0,-2 30-1,1-48-285,0 1 1,0-1-1,0 1 0,0 0 0,0-1 1,-1 1-1,1-1 0,0 1 0,-1-1 1,0 1-1,1-1 0,-1 1 0,0-1 0,0 1 1,0-1-1,1 0 0,-2 0 0,1 1 1,0-1-1,0 0 0,0 0 0,0 0 0,-1 0 1,1 0-1,0 0 0,-1-1 0,1 1 1,-1 0-1,1-1 0,-1 1 0,1-1 0,-1 0 1,1 1-1,-1-1 0,0 0 0,1 0 1,-1 0-1,1 0 0,-1 0 0,0 0 0,-2-1 1,-1 0-5,0-1 0,-1 0 1,1 0-1,0 0 0,0-1 1,0 1-1,1-1 0,-1 0 0,0-1 1,-7-6-1,-3-7 2,0-1 0,1 0 0,0-1 0,-14-28 0,22 35 0,0 0 0,0 0 0,1-1 0,1 1 0,0-1 0,1 0 0,0-1 0,-1-24 0,4 37-52,0 0-1,0 0 1,0 0-1,1 0 1,-1 0-1,0 0 1,1 0 0,-1 0-1,1 0 1,-1 0-1,1 0 1,-1 0-1,1 0 1,0 1-1,-1-1 1,1 0 0,0 0-1,0 1 1,0-1-1,-1 0 1,1 1-1,0-1 1,0 1 0,0-1-1,0 1 1,0 0-1,0-1 1,0 1-1,0 0 1,2-1-1,40-2-3390,-27 2 1924,27-2-3290,2-1-1507</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6.510"/>
    </inkml:context>
    <inkml:brush xml:id="br0">
      <inkml:brushProperty name="width" value="0.025" units="cm"/>
      <inkml:brushProperty name="height" value="0.025" units="cm"/>
    </inkml:brush>
  </inkml:definitions>
  <inkml:trace contextRef="#ctx0" brushRef="#br0">108 20 12812,'0'0'13608,"-9"-4"-11719,-28-10-784,36 13-1076,-1 1-1,0-1 0,0 1 0,1 0 0,-1 0 0,0 0 0,0 0 0,1 0 0,-1 0 0,0 1 0,1-1 0,-1 1 0,0-1 1,0 1-1,1-1 0,-1 1 0,1 0 0,-1 0 0,1 0 0,-1 0 0,1 0 0,0 0 0,-1 0 0,1 0 0,0 1 0,0-1 0,0 0 1,0 1-1,0-1 0,0 1 0,0-1 0,0 1 0,1 0 0,-1-1 0,0 1 0,1 0 0,-1 2 0,-2 6-13,1-1 1,0 1-1,1-1 0,-1 20 0,2-27-10,-1 0-1,1 0 1,0-1 0,0 1 0,0 0-1,0 0 1,1 0 0,-1-1 0,0 1-1,1 0 1,-1 0 0,1-1 0,-1 1-1,1 0 1,0-1 0,0 1 0,0-1-1,0 1 1,0-1 0,0 1 0,0-1-1,0 0 1,1 0 0,-1 1 0,0-1-1,1 0 1,-1 0 0,1 0 0,-1-1-1,1 1 1,0 0 0,-1 0 0,1-1-1,0 1 1,-1-1 0,1 0 0,0 1-1,0-1 1,0 0 0,-1 0 0,1 0-1,0 0 1,0 0 0,-1-1 0,1 1-1,0 0 1,2-2 0,5 0 11,-1-1-1,0 0 1,-1 0-1,1-1 1,0 0 0,-1 0-1,0-1 1,12-10-1,2-8-335,-17 18 156,0 0 0,0 0 0,1 0 0,-1 1 0,1 0 0,9-6 0,-11 42-348,-4-7 380,0-16 94,1 1 0,0 0 1,0-1-1,1 1 1,0 0-1,5 15 0,-6-24-101,1 1 0,0 0 0,-1-1 0,1 1 0,0-1 0,0 1 0,0-1 0,1 0 0,-1 1 0,0-1 0,0 0 0,1 0 0,-1 0 0,1 0 0,-1 0 0,1 0 0,1 1 0,0-1-282,0 0 0,0-1 1,0 1-1,0-1 1,0 0-1,0 0 0,0 0 1,0 0-1,0 0 0,0-1 1,0 1-1,0-1 0,4-1 1,22-16-6130,-1-12-5489</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17.055"/>
    </inkml:context>
    <inkml:brush xml:id="br0">
      <inkml:brushProperty name="width" value="0.025" units="cm"/>
      <inkml:brushProperty name="height" value="0.025" units="cm"/>
    </inkml:brush>
  </inkml:definitions>
  <inkml:trace contextRef="#ctx0" brushRef="#br0">99 1 11499,'0'0'2867,"-8"12"26,-9 15-967,0 0 1,-15 37-1,28-55-1561,0 0 0,0 0 0,1 0 0,1 1 1,-1-1-1,1 1 0,1 0 0,0-1 0,0 1 0,1 0 0,0 0 0,1 0 0,3 17 0,-2-23-338,-1-1 0,1 0-1,-1 1 1,1-1 0,0 0-1,0 0 1,0 0 0,1 0-1,-1-1 1,1 1 0,-1-1 0,1 1-1,0-1 1,0 0 0,0 0-1,0 0 1,1 0 0,-1-1-1,0 1 1,1-1 0,-1 0-1,1 0 1,3 0 0,0 0 63,0 0-1,1 0 1,-1-1 0,0 0 0,0 0 0,0-1-1,1 0 1,-1-1 0,0 1 0,11-5 0,-16 5-89,0 0 0,-1 0 0,1 0 1,0 0-1,0 1 0,0-1 0,0 0 1,0 1-1,0 0 0,0-1 0,1 1 1,-1 0-1,0 0 0,0 0 1,0 0-1,0 1 0,0-1 0,0 1 1,0-1-1,0 1 0,0 0 0,0-1 1,0 1-1,0 0 0,0 0 0,-1 1 1,1-1-1,0 0 0,2 3 1,-1 2 9,0-1 0,0 1 0,-1 0 0,0 0 1,0 0-1,0 0 0,-1 0 0,1 7 1,-1-6 105,1 0 0,-1 0 1,1 0-1,1 0 1,-1 0-1,5 7 0,-7-14-98,0 1 0,0-1-1,0 0 1,1 1 0,-1-1-1,0 0 1,0 1-1,1-1 1,-1 0 0,0 1-1,1-1 1,-1 0 0,0 0-1,1 1 1,-1-1-1,1 0 1,-1 0 0,0 0-1,1 1 1,-1-1-1,1 0 1,-1 0 0,0 0-1,1 0 1,-1 0 0,1 0-1,-1 0 1,1 0-1,-1 0 1,1 0 0,-1 0-1,0 0 1,1 0 0,0-1-1,12-12 581,3-23-120,-11 16-429,0 0 0,-2 0 0,-1 0-1,0 0 1,-2-26 0,-1 49-50,1 0 0,0 0 0,0 0 0,0-1 0,0 1 0,0 0 0,1 0 0,-1 0 0,1-1 0,0 1 0,-1 0 0,1-1 0,1 1 0,-1-1 0,0 1 0,1-1 0,-1 1 0,1-1 0,-1 0 0,1 0 0,0 0 0,0 0 0,0 0 0,1 0 0,-1-1 0,0 1 0,0 0 0,1-1 0,-1 0 0,1 0 0,0 0 0,-1 0 0,1 0 0,4 1 0,2-1 0,0 0 0,0 0 0,0-1 0,0 0 0,0 0 0,0-1 0,0 0 0,0-1 0,0 0 0,0 0 0,-1-1 0,15-6 0,-17 6 0,0 1 0,-1-1 0,1-1 0,-1 1 0,1-1 0,-1 0 0,-1 0 0,1 0 0,0-1 0,-1 0 0,0 0 0,0 0 0,-1 0 0,1-1 0,-1 1 0,0-1 0,0 0 0,2-10 0,-4 15 0,-1 0 0,1 0 0,-1 1 0,0-1 0,1 0 0,-1 0 0,0 0 0,0 0 0,1 0 0,-1 0 0,0 1 0,0-1 0,0 0 0,0 0 0,0 0 0,0 0 0,-1 0 0,1 0 0,0 0 0,0 0 0,-1 1 0,1-1 0,0 0 0,-1 0 0,1 0 0,-1 1 0,1-1 0,-1 0 0,0 0 0,1 1 0,-1-1 0,1 0 0,-1 1 0,0-1 0,0 1 0,1-1 0,-1 1 0,0-1 0,0 1 0,0 0 0,-1-1 0,0 1 0,0 0 0,-1 1 0,1-1 0,0 1 0,0-1 0,0 1 0,0 0 0,0 0 0,0-1 0,0 2 0,1-1 0,-1 0 0,0 0 0,0 0 0,1 1 0,-1-1 0,-1 4 0,-5 3 0,0 1 0,1 0 0,1 0 0,0 1 0,0 0 0,1 0 0,0 1 0,1-1 0,0 1 0,0 0 0,1 0 0,1 0 0,0 1 0,0-1 0,1 12 0,1-21 2,1 0 0,-1 0 0,0 0 0,1-1 0,0 1 0,-1 0 0,1 0 0,0-1 0,0 1 0,0 0 0,0-1 0,0 1 0,0-1 0,1 1 0,-1-1 0,0 0 0,1 1 0,-1-1 0,1 0 0,-1 0 0,1 0 0,0 0 0,-1 0 0,1-1 0,0 1-1,0 0 1,0-1 0,-1 1 0,1-1 0,0 0 0,2 1 0,11 1-40,-1-1-1,0-1 0,18 0 0,-14-1-136,34-2-3334,-18-3-3627,11-8-9178</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4:21.778"/>
    </inkml:context>
    <inkml:brush xml:id="br0">
      <inkml:brushProperty name="width" value="0.025" units="cm"/>
      <inkml:brushProperty name="height" value="0.025" units="cm"/>
    </inkml:brush>
  </inkml:definitions>
  <inkml:trace contextRef="#ctx0" brushRef="#br0">565 257 4516,'0'0'2611,"11"-9"-2072,55-37-1579,76-38 0,-116 69 1929,-5 3 92,-8 5-82,0 0 1,0-1-1,-1 0 0,21-19 1,-37 25-718,0 0 0,-1 1 0,1 0 0,-1-1 0,1 1 0,-1 1 0,0-1 0,1 1 0,-7 0 0,-18 1 381,1 0 0,-1 3 0,1 0-1,0 2 1,-48 16 0,-133 63-564,155-60 303,12-8 242,2 2-1,0 3 1,1 0-1,-48 39 1,75-51-425,1 0-1,0 0 1,0 1 0,2 1-1,-1-1 1,1 2 0,1-1-1,0 1 1,1 0 0,1 1-1,0 0 1,0 0 0,1 0-1,1 1 1,1 0 0,-4 28-1,6-28-103,0 0 0,1 0 0,1 1 0,0-1 0,1 0 0,1 0 0,0 0 0,1 0 0,1 0 0,8 18 0,-9-26 20,0 1 1,0-2-1,1 1 0,0 0 1,0-1-1,1 0 1,0 0-1,0-1 1,0 1-1,0-1 1,1-1-1,0 1 1,0-1-1,0 0 1,1-1-1,-1 0 1,1 0-1,0-1 1,0 0-1,0 0 1,9 1-1,7-1 250,1-1-1,0-1 0,0-1 0,-1-1 1,1-2-1,-1 0 0,1-1 1,-2-2-1,1 0 0,26-13 0,13-9 122,-2-3 1,79-54-1,-94 54-258,-1-1 1,-1-3 0,50-54-1,-73 68-57,-1 0-1,-2-2 1,0 0-1,-1-2 1,-2 0-1,-1 0 1,20-52-1,-31 69 27,0 1-1,-1 0 1,0-1 0,-1 1-1,0-1 1,0 1 0,-1-1-1,0 1 1,0-1-1,-1 0 1,0 1 0,-1-1-1,-2-8 1,2 12-97,0 0 1,-1 0 0,1 1 0,-1-1-1,0 1 1,-1-1 0,1 1-1,-1 0 1,1 1 0,-1-1-1,0 1 1,-1-1 0,1 1 0,-1 0-1,1 1 1,-1-1 0,0 1-1,0 0 1,0 0 0,0 1 0,0-1-1,-6 0 1,-3 0-159,1 0-1,-1 1 1,0 0-1,1 1 1,-1 0 0,-21 4-1,-40 12-3398,0-1-4321,42-11-80</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1.048"/>
    </inkml:context>
    <inkml:brush xml:id="br0">
      <inkml:brushProperty name="width" value="0.025" units="cm"/>
      <inkml:brushProperty name="height" value="0.025" units="cm"/>
    </inkml:brush>
  </inkml:definitions>
  <inkml:trace contextRef="#ctx0" brushRef="#br0">1 73 18225,'0'0'6161,"12"-7"-5964,-2 1-144,-4 2-4,0 0 0,0 0 0,0 1 0,1 0 0,-1 1 0,1-1 0,-1 1-1,1 0 1,0 1 0,0 0 0,0 0 0,11 0 0,14 3 139,-1 2 1,38 10-1,-41-7 229,1-1-1,60 2 1,-14-15 1409,-30 1-3527,-15 4-5348,-29 2 6670,0-1-1,1 1 1,-1-1 0,0 1-1,0-1 1,0 0-1,0 0 1,0 0 0,0 0-1,0 0 1,0 1 0,-1-2-1,1 1 1,0 0-1,0 0 1,-1 0 0,1 0-1,-1 0 1,1 0-1,-1-1 1,0 1 0,1 0-1,-1 0 1,0-1 0,0 1-1,0 0 1,0-1-1,0 1 1,0-2 0,1-20-5905</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1.406"/>
    </inkml:context>
    <inkml:brush xml:id="br0">
      <inkml:brushProperty name="width" value="0.025" units="cm"/>
      <inkml:brushProperty name="height" value="0.025" units="cm"/>
    </inkml:brush>
  </inkml:definitions>
  <inkml:trace contextRef="#ctx0" brushRef="#br0">0 20 8456,'0'0'15492,"11"-4"-14825,-7 2-592,1 0-17,0 0 0,-1 0 0,1 0 0,0 1 0,0-1 0,0 1 1,0 1-1,0-1 0,0 1 0,0-1 0,0 2 0,0-1 0,0 0 0,0 1 0,7 2 0,-9-2-36,11 2 16,0 1 0,0 1 1,-1 1-1,0 0 0,23 14 1,-32-17-52,-1-1 0,0 1 1,0 0-1,0 0 1,-1 0-1,1 0 1,-1 1-1,0-1 1,0 1-1,0-1 0,0 1 1,0 0-1,-1 0 1,0 0-1,0 0 1,0 0-1,0 0 1,0 0-1,-1 0 0,0 0 1,0 0-1,0 0 1,0 0-1,-1 1 1,-1 6-1,-5 8 51,0 0 0,-1-1-1,0 0 1,-2 0 0,0-1-1,-1 0 1,-1-1 0,-16 19-1,-26 38-45,51-68-54,-4 6-950,0 1 0,0 0 0,-7 18 0,12-14-4610</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2.560"/>
    </inkml:context>
    <inkml:brush xml:id="br0">
      <inkml:brushProperty name="width" value="0.025" units="cm"/>
      <inkml:brushProperty name="height" value="0.025" units="cm"/>
    </inkml:brush>
  </inkml:definitions>
  <inkml:trace contextRef="#ctx0" brushRef="#br0">105 0 17809,'0'0'4281,"1"12"-2701,-3 15-416,0 0-1,-9 37 0,4-26-412,-4 56 0,11-93-748,0 0 1,0 0 0,0 1 0,0-1-1,0 0 1,0 0 0,0 1-1,1-1 1,-1 0 0,0 0 0,1 0-1,-1 0 1,1 1 0,-1-1-1,1 0 1,-1 0 0,1 0-1,0 0 1,0 0 0,-1 0 0,1 0-1,0 0 1,0-1 0,0 1-1,0 0 1,0 0 0,0-1 0,0 1-1,0-1 1,0 1 0,1-1-1,-1 1 1,0-1 0,0 0 0,0 1-1,1-1 1,0 0 0,7 0 50,-1 0 0,1-1 0,-1 0-1,17-4 1,-20 4-52,0-1 0,0 1 0,0 0 0,1 1 0,-1-1 0,0 1 0,0 0 0,1 0 0,-1 1 0,6 0 0,-10 1 23,0-1-1,0 0 0,0 1 1,0-1-1,0 1 1,0-1-1,-1 1 1,1-1-1,0 1 1,-1 0-1,0-1 0,1 1 1,-1 0-1,0-1 1,0 1-1,0 0 1,0-1-1,0 4 0,-3 33 1119,1-31-1079,0 0 1,-1-1-1,0 0 0,0 1 0,-1-1 1,1 0-1,-1-1 0,0 1 0,-1-1 1,0 1-1,0-1 0,0-1 1,0 1-1,0-1 0,-1 0 0,0 0 1,0 0-1,-9 3 0,11-5-37,1 0-1,-1 0 0,0-1 1,0 1-1,0-1 1,0 0-1,0 0 0,0-1 1,0 1-1,0-1 1,0 0-1,0 0 0,0 0 1,0 0-1,0-1 1,0 1-1,0-1 0,0 0 1,0-1-1,0 1 1,0-1-1,0 1 0,1-1 1,-1 0-1,1-1 1,-1 1-1,1-1 0,0 1 1,0-1-1,0 0 1,-4-6-1,5 8-118,1-1 0,-1 0 0,1 0 0,0 0-1,0 0 1,0 0 0,0 0 0,0-1 0,1 1 0,-1 0 0,0 0-1,1-1 1,0 1 0,0 0 0,-1-1 0,2-3 0,-1 4-106,1 1 0,-1-1-1,1 1 1,0 0 0,0-1 0,-1 1 0,1 0 0,0 0 0,0-1-1,0 1 1,0 0 0,1 0 0,-1 0 0,0 0 0,0 0-1,1 1 1,-1-1 0,0 0 0,3 0 0,7-3-1586,0 1 0,0 1 0,1-1 0,0 2 0,16-1 0,-12 1-464,34-4-10917</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2.902"/>
    </inkml:context>
    <inkml:brush xml:id="br0">
      <inkml:brushProperty name="width" value="0.025" units="cm"/>
      <inkml:brushProperty name="height" value="0.025" units="cm"/>
    </inkml:brush>
  </inkml:definitions>
  <inkml:trace contextRef="#ctx0" brushRef="#br0">66 214 11627,'0'0'20980,"-44"49"-20820,31-26-160,6 0 0,6-2 0,1-6 0,4-3-993,11-7-1890,0-5-1024,1-3-1987,-6-17-4612</inkml:trace>
  <inkml:trace contextRef="#ctx0" brushRef="#br0" timeOffset="1">69 20 1922,'0'0'25656,"-54"-20"-25304,52 34-352,2 0-1345,3-1-2563,14-4-2754</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3.259"/>
    </inkml:context>
    <inkml:brush xml:id="br0">
      <inkml:brushProperty name="width" value="0.025" units="cm"/>
      <inkml:brushProperty name="height" value="0.025" units="cm"/>
    </inkml:brush>
  </inkml:definitions>
  <inkml:trace contextRef="#ctx0" brushRef="#br0">61 0 18610,'0'0'12865,"-6"9"-11781,-3 0-861,6-5-225,-1 0 0,1 0 0,0 0 1,0 0-1,0 1 0,1-1 0,-3 7 0,5-11-17,-1 1-1,1-1 1,0 1-1,0-1 1,0 0-1,0 1 1,0-1 0,0 1-1,0-1 1,1 1-1,-1-1 1,0 0-1,0 1 1,0-1 0,0 1-1,0-1 1,1 0-1,-1 1 1,0-1-1,0 0 1,1 1 0,-1-1-1,0 0 1,1 1-1,-1-1 1,0 0-1,1 1 1,-1-1 0,0 0-1,1 0 1,-1 0-1,0 1 1,1-1-1,-1 0 1,1 0 0,23 9-1335,0 0 439,-19-5 897,-1 1 0,1-1 1,-1 1-1,0 0 0,-1 0 1,1 0-1,-1 0 0,0 1 1,0-1-1,4 12 0,-5-12 84,-1-1-1,0 0 1,1 0-1,-2 0 0,1 0 1,0 1-1,-1-1 1,0 0-1,0 1 1,0-1-1,-1 0 1,1 1-1,-1-1 1,0 0-1,0 0 1,-3 8-1,0-9 20,1 0 1,0 0-1,-1 0 1,0-1-1,0 1 1,0-1-1,0 0 0,0 0 1,0 0-1,0 0 1,-1-1-1,1 0 0,-1 0 1,1 0-1,-1 0 1,1-1-1,-1 0 0,1 0 1,-1 0-1,0 0 1,1-1-1,-1 0 1,-7-2-1,12 3-169,-1 0 0,0-1 0,1 1 0,-1-1 0,0 1 0,1-1 0,-1 1 0,1-1 0,-1 1 0,1-1 0,-1 1 0,1-1 0,-1 0 0,1 1 0,-1-1 0,1 0-1,0 1 1,0-1 0,-1 0 0,1-1 0,0 1-250,-1 0 0,1-1-1,0 1 1,0 0-1,0 0 1,0-1 0,1 1-1,-1 0 1,0-1-1,1 1 1,-1 0 0,0 0-1,1 0 1,-1 0-1,1-1 1,0 1 0,-1 0-1,1 0 1,0 0-1,1-1 1,14-11-7631</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3.771"/>
    </inkml:context>
    <inkml:brush xml:id="br0">
      <inkml:brushProperty name="width" value="0.025" units="cm"/>
      <inkml:brushProperty name="height" value="0.025" units="cm"/>
    </inkml:brush>
  </inkml:definitions>
  <inkml:trace contextRef="#ctx0" brushRef="#br0">0 87 10346,'0'0'9203,"10"-8"-7799,-5 3-1054,34-29 1265,-36 32-986,1-1 0,-1 1 0,1 0 0,0 0 0,-1 0 0,1 0 0,0 0 0,0 1 0,0 0 0,0 0 0,6-1 0,-11 30 797,-13 11-1243,11-34-179,0 0 1,1 0-1,0 1 0,0-1 0,1 0 0,-1 1 0,1-1 0,0 0 0,0 1 0,1 0 0,0-1 0,0 1 0,1 8 0,0-13-1,0 0 1,0-1 0,0 1-1,0 0 1,0 0 0,0 0-1,0 0 1,0-1 0,0 1-1,0-1 1,0 1 0,1-1-1,-1 1 1,0-1 0,0 0-1,1 1 1,-1-1 0,0 0-1,1 0 1,-1 0 0,0 0-1,1 0 1,-1 0 0,0 0-1,1-1 1,1 0 0,38-9 212,-19-2-195,0-1 0,0-1 1,-1-1-1,-1 0 0,-1-2 1,34-37-1,-62 70-21,5-11 16,0 1-1,0 0 1,1 0-1,0 0 1,0 0-1,1 1 1,0-1-1,0 0 1,0 1-1,0 9 1,2-15-16,1 0 0,-1 0 0,1 0 0,-1 0 0,1 0 0,0 0 0,-1 0 0,1 0 0,0-1 0,0 1 0,0 0 0,-1 0 0,1-1 0,0 1 0,0-1 0,0 1 0,0-1 0,0 1 0,0-1 0,0 0 0,0 1 0,1-1 0,-1 0 0,0 0 0,0 0 0,0 1 0,0-1 0,0-1 0,0 1 0,0 0 0,0 0 0,1 0 0,-1 0 0,0-1 0,0 1 0,1-1 0,44-11 0,-34 5 0,-1 0 0,1 0 0,-1-2 0,13-12 0,-19 17 0,0-1 0,-1 0 0,1 0 0,-1 0 0,-1 0 0,1-1 0,-1 0 0,0 0 0,0 0 0,0 0 0,1-7 0,-20 44 23,11-24-22,0 2 0,1-1 0,0 0 0,-4 12 0,7-19-7,1 1 1,0-1-1,-1 1 1,1-1-1,0 0 1,0 1-1,-1-1 1,1 1-1,0-1 1,1 1-1,-1-1 1,0 1-1,0-1 0,1 1 1,-1-1-1,0 0 1,1 1-1,0-1 1,-1 1-1,1-1 1,0 0-1,0 0 1,-1 1-1,1-1 1,0 0-1,0 0 0,0 0 1,1 0-1,-1 0 1,0 0-1,0-1 1,2 2-1,41 14-3148,-13-12-5474,-3-4-7686</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4.334"/>
    </inkml:context>
    <inkml:brush xml:id="br0">
      <inkml:brushProperty name="width" value="0.025" units="cm"/>
      <inkml:brushProperty name="height" value="0.025" units="cm"/>
    </inkml:brush>
  </inkml:definitions>
  <inkml:trace contextRef="#ctx0" brushRef="#br0">1 68 17553,'0'0'9683,"11"-9"-8215,-5 4-1242,0 0-2,1 0 1,0 0-1,-1 0 1,2 1 0,-1 0-1,0 1 1,1 0 0,0 0-1,-1 0 1,17-2-1,-19 4-148,82-6 837,-81 7-882,0 0 1,1 0-1,-1 0 1,0 1-1,0 0 1,0 1-1,0-1 1,0 1-1,0 0 1,0 0-1,7 5 1,-11-5-32,0 0 0,0 0 0,0 0 0,0 0 0,0 0 0,-1 1 0,1-1 0,-1 0 0,1 1 0,-1-1 0,0 1 0,0-1 0,0 1 0,-1 0 0,1-1 0,-1 1 0,1 0 0,-1 0 0,0-1 0,0 1 0,0 0 0,0 0 0,0-1 0,-1 1 0,1 0 0,-1-1 0,-2 5 0,1 2 0,-2-1 0,1 0 0,-1 0 0,0-1 0,-1 1 0,0-1 0,-7 10 0,3-6 0,-1 0 0,0-1 0,-1 0 0,0 0 0,0-1 0,-21 12 0,45-29 0,-10 6 0,0 0 0,0 0 0,0 1 0,0-1 0,1 1 0,-1-1 0,0 1 0,6-1 0,2 0-100,1 1 0,0 0 0,0 1 0,0 0 0,-1 0 0,1 2 0,0-1 0,11 4 0,-20-4 91,-1-1-1,1 1 0,-1 0 0,0 0 0,1 0 0,-1 0 0,0 0 0,0 1 0,1-1 1,-1 1-1,0-1 0,0 1 0,-1 0 0,1 0 0,0 0 0,-1 0 0,1 0 0,-1 0 1,1 0-1,-1 0 0,0 1 0,0-1 0,0 0 0,0 1 0,-1-1 0,1 1 1,-1-1-1,1 1 0,-1-1 0,0 1 0,0-1 0,0 1 0,0 0 0,0-1 0,-1 1 1,1-1-1,-1 1 0,0-1 0,1 1 0,-1-1 0,0 0 0,-1 1 0,-1 3 0,-2 2 92,0 1 0,-1-1 0,0 0 0,0-1-1,0 1 1,-1-1 0,0 0 0,-1-1-1,0 0 1,-10 6 0,-1 1 27,-1-1-1,-1-1 1,-27 10 0,37-17-84,-1-1 0,1-1 0,-1 1 1,0-2-1,0 0 0,-12 0 0,21-1-40,-1 0 1,1 0-1,0-1 0,0 1 1,0-1-1,-1 0 0,1 0 1,0 0-1,0 0 0,0-1 1,-5-2-1,7 2-13,0 1 0,0 0-1,-1 0 1,1 0 0,0-1 0,1 1 0,-1-1-1,0 1 1,0-1 0,1 1 0,-1-1 0,1 1 0,-1-1-1,1 1 1,-1-1 0,1 0 0,0 1 0,0-1-1,0 1 1,0-1 0,0 0 0,0 1 0,1-1 0,0-3-1,6-12-4807,6-3-5958</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5.114"/>
    </inkml:context>
    <inkml:brush xml:id="br0">
      <inkml:brushProperty name="width" value="0.025" units="cm"/>
      <inkml:brushProperty name="height" value="0.025" units="cm"/>
    </inkml:brush>
  </inkml:definitions>
  <inkml:trace contextRef="#ctx0" brushRef="#br0">120 168 15022,'0'0'14483,"-1"-9"-13500,2 1-929,-1 1 1,1 0 0,1 0 0,-1 0 0,1 0 0,1 0 0,-1 0 0,1 0 0,0 0 0,1 1 0,-1 0 0,1 0 0,0 0 0,1 0 0,0 0 0,6-5 0,-2-1-40,-6 9-9,-1-1-1,1 1 1,0-1-1,0 1 0,0 0 1,1 0-1,4-3 0,-5 47-458,-3 33 457,10 274 413,-8-336-339,-1-4 46,0 1 1,-1 0-1,0 0 1,0-1 0,-2 14-1,2-20-107,-1-1-1,1 1 1,-1 0-1,0 0 1,0 0-1,1 0 1,-1-1-1,0 1 0,-1 0 1,1-1-1,0 1 1,0-1-1,-1 1 1,1-1-1,-1 0 1,1 1-1,-1-1 1,1 0-1,-1 0 0,0 0 1,0 0-1,1 0 1,-1-1-1,0 1 1,0-1-1,0 1 1,0-1-1,0 1 1,-3-1-1,-3 0-16,0 0 0,0 0 0,0-1 0,0 0 0,0 0 0,0-1 0,0 0 0,0-1 0,1 0 0,-1 0 0,1 0 0,0-1 0,0 0 0,0 0 0,0-1 0,1 0 0,-1 0 0,1-1 0,1 0 0,-1 0 0,1 0 0,0 0 0,0-1 0,1 0 0,-6-11 0,10 17-49,0 0 0,0 0 0,0 0 0,-1 0 0,1 0-1,0 0 1,0 0 0,1 0 0,-1 0 0,0 0 0,0 0 0,0 0 0,1 0 0,-1 0 0,1 0-1,-1 0 1,0 0 0,1 0 0,0 0 0,-1 0 0,1 1 0,-1-1 0,1 0 0,0 0-1,0 1 1,-1-1 0,1 0 0,0 1 0,0-1 0,0 1 0,0-1 0,0 1 0,0-1 0,0 1-1,0 0 1,2-1 0,49-11-4245,-31 8 1687,26-8-4594</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5.452"/>
    </inkml:context>
    <inkml:brush xml:id="br0">
      <inkml:brushProperty name="width" value="0.025" units="cm"/>
      <inkml:brushProperty name="height" value="0.025" units="cm"/>
    </inkml:brush>
  </inkml:definitions>
  <inkml:trace contextRef="#ctx0" brushRef="#br0">136 0 23446,'-10'1'2952,"2"1"-2459,-1 0 0,0 1-1,1-1 1,-1 2-1,1-1 1,0 1 0,-11 7-1,15-9-386,1 1-1,0-1 1,-1 0 0,1 1-1,0-1 1,1 1-1,-1 0 1,0 0-1,1 0 1,0 1-1,0-1 1,0 0 0,0 1-1,0-1 1,1 1-1,-1 0 1,1 0-1,0-1 1,0 1-1,0 0 1,1 0-1,-1 6 1,1-9-106,0 0 0,1-1 0,-1 1 0,0 0 0,0-1 0,0 1 0,1 0 0,-1 0 0,0-1 0,1 1 0,-1-1 0,0 1 0,1 0 0,-1-1 0,1 1 0,-1-1 0,1 1 0,-1-1 0,1 1 0,0-1 0,-1 1 0,1-1 0,-1 0 0,1 1 0,0-1 0,-1 0 0,1 0 0,0 1 0,1-1 0,28-1 0,-23 0 0,0-1 0,-1 1 0,1-2 0,0 1 0,-1-1 0,7-4 0,-4-1 0,0 0 0,-1-1 0,0 0 0,0 0 0,-1-1 0,0 0 0,7-15 0,-9 17 0,-2 47 0,-21 92-1084,18-130 996,0-1-1,-1 1 0,1 0 1,0 0-1,0 0 0,0 0 1,0 0-1,1 0 0,-1 0 1,0 0-1,0-1 0,0 1 1,1 0-1,-1 0 0,1 0 1,-1 0-1,0-1 0,1 1 1,-1 0-1,1 0 1,0-1-1,-1 1 0,1 0 1,0-1-1,-1 1 0,1-1 1,0 1-1,0-1 0,-1 1 1,1-1-1,0 1 0,0-1 1,0 0-1,0 0 0,-1 1 1,1-1-1,0 0 0,0 0 1,0 0-1,0 0 0,0 0 1,0 0-1,0 0 0,0 0 1,-1 0-1,1 0 0,0-1 1,0 1-1,1-1 0,4 0-367,0-1-1,-1 0 1,1 0-1,0-1 1,-1 0-1,8-4 1,26-26-3575,1-10-1643</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7:45:06.050"/>
    </inkml:context>
    <inkml:brush xml:id="br0">
      <inkml:brushProperty name="width" value="0.025" units="cm"/>
      <inkml:brushProperty name="height" value="0.025" units="cm"/>
    </inkml:brush>
  </inkml:definitions>
  <inkml:trace contextRef="#ctx0" brushRef="#br0">121 1 6022,'0'0'7746,"-8"7"-3769,-4 5-2626,0 0 1,2 1 0,-1 0-1,2 0 1,-14 25-1,17-28-803,1 0 0,1 1 0,-1 0 0,2 0 0,0 0 0,0 0-1,1 0 1,0 1 0,1-1 0,0 16 0,1-24-538,0 0 0,0 0 0,1 0 1,-1 0-1,1-1 0,0 1 0,-1 0 0,1 0 1,1-1-1,-1 1 0,0-1 0,1 1 1,-1-1-1,1 0 0,0 1 0,-1-1 0,1 0 1,0 0-1,0 0 0,1 0 0,-1-1 0,0 1 1,1 0-1,-1-1 0,1 0 0,-1 1 0,1-1 1,0 0-1,-1-1 0,6 2 0,-1-1-23,0 0 0,0-1 0,0 0-1,0 0 1,0 0 0,1-1 0,-1 0-1,0-1 1,0 1 0,11-6 0,-17 7 5,0-1 1,0 1-1,0 0 1,0-1 0,0 1-1,0 0 1,0 0-1,0-1 1,0 1 0,0 0-1,0 0 1,0 0-1,0 0 1,0 0 0,0 1-1,0-1 1,0 0-1,0 0 1,0 1 0,0-1-1,-1 0 1,1 1 0,0-1-1,0 1 1,0-1-1,1 2 1,-1-1 12,0 1 1,0 0-1,0-1 1,0 1-1,0 0 1,0 0-1,-1-1 1,1 1-1,-1 0 1,1 0 0,-1 0-1,0 0 1,0 2-1,1 9 168,-2 1-1,0-1 1,-3 17-1,3-24-51,20-27-94,-8 0-27,-2-1 0,0-1 0,-1 0 0,5-24 0,-13 50 0,-1 0 0,1-1 0,0 1 0,0 0 0,0 0 0,1 0 0,-1 0 0,1-1 0,-1 1 0,1 0 0,0-1 0,0 1 0,0 0 0,1-1 0,-1 1 0,0-1 0,1 0 0,0 1 0,-1-1 0,4 3 0,-3-2 0,1 0 0,0-1 0,1 1 0,-1-1 0,0 1 0,1-1 0,-1 0 0,1 0 0,0 0 0,0-1 0,0 1 0,-1-1 0,1 0 0,6 1 0,1-1 0,0 0 0,0-1 0,0-1 0,0 1 0,0-2 0,0 1 0,0-2 0,-1 1 0,1-2 0,-1 1 0,0-1 0,19-11 0,-23 12 0,-1-1 0,0 0 0,1-1 0,-2 1 0,1-1 0,0 0 0,-1-1 0,0 1 0,0-1 0,-1 1 0,1-1 0,-1 0 0,-1 0 0,1-1 0,-1 1 0,0 0 0,0-1 0,-1 1 0,0-1 0,0 0 0,-1 0 0,1-6 0,-2 12 0,1 0 0,0 0 0,0 1 0,-1-1 0,1 0 0,-1 1 0,1-1 0,0 0 0,-1 1 0,1-1 0,-1 0 0,0 1 0,1-1 0,-1 1 0,1-1 0,-1 1 0,0 0 0,1-1 0,-1 1 0,0 0 0,0-1 0,1 1 0,-1 0 0,0 0 0,0-1 0,1 1 0,-1 0 0,0 0 0,0 0 0,1 0 0,-1 0 0,0 0 0,0 0 0,0 1 0,1-1 0,-1 0 0,0 0 0,0 0 0,1 1 0,-1-1 0,-1 1 0,-32 12 0,20-3 0,1 1 0,0 0 0,0 0 0,-13 18 0,20-22 0,1 0 0,0 0 0,1 0 0,-1 0 0,1 1 0,1 0 0,-1 0 0,1 0 0,1 0 0,-3 11 0,5-18 0,0 1 0,-1 0 0,1 0 0,0 0 0,0-1 0,0 1 0,1 0 0,-1 0 0,0-1 0,0 1 0,1 0 0,0-1 0,-1 1 0,1 0 0,0-1 0,-1 1 0,1-1 0,0 1 0,0-1 0,0 1 0,1-1 0,-1 0 0,0 1 0,0-1 0,1 0 0,-1 0 0,1 0 0,-1 0 0,1 0 0,-1-1 0,1 1 0,-1 0 0,1-1 0,0 1 0,0-1 0,1 1 0,9 1 0,-1-1 0,0 0 0,0-1 0,20-1 0,-10 0 0,30-3-1237,0-7-3980,0-5-4248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15.10.2026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4593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10</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11</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5107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21</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27</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28</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0336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39</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40</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41</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41</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226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customXml" Target="../ink/ink58.xml"/><Relationship Id="rId21" Type="http://schemas.openxmlformats.org/officeDocument/2006/relationships/customXml" Target="../ink/ink10.xml"/><Relationship Id="rId42" Type="http://schemas.openxmlformats.org/officeDocument/2006/relationships/image" Target="../media/image2466.png"/><Relationship Id="rId63" Type="http://schemas.openxmlformats.org/officeDocument/2006/relationships/customXml" Target="../ink/ink31.xml"/><Relationship Id="rId84" Type="http://schemas.openxmlformats.org/officeDocument/2006/relationships/image" Target="../media/image2487.png"/><Relationship Id="rId138" Type="http://schemas.openxmlformats.org/officeDocument/2006/relationships/image" Target="../media/image18.png"/><Relationship Id="rId159" Type="http://schemas.openxmlformats.org/officeDocument/2006/relationships/customXml" Target="../ink/ink79.xml"/><Relationship Id="rId170" Type="http://schemas.openxmlformats.org/officeDocument/2006/relationships/image" Target="../media/image34.png"/><Relationship Id="rId191" Type="http://schemas.openxmlformats.org/officeDocument/2006/relationships/customXml" Target="../ink/ink95.xml"/><Relationship Id="rId205" Type="http://schemas.openxmlformats.org/officeDocument/2006/relationships/customXml" Target="../ink/ink102.xml"/><Relationship Id="rId226" Type="http://schemas.openxmlformats.org/officeDocument/2006/relationships/image" Target="../media/image62.png"/><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2461.png"/><Relationship Id="rId53" Type="http://schemas.openxmlformats.org/officeDocument/2006/relationships/customXml" Target="../ink/ink26.xml"/><Relationship Id="rId74" Type="http://schemas.openxmlformats.org/officeDocument/2006/relationships/image" Target="../media/image2482.png"/><Relationship Id="rId128" Type="http://schemas.openxmlformats.org/officeDocument/2006/relationships/image" Target="../media/image13.png"/><Relationship Id="rId149" Type="http://schemas.openxmlformats.org/officeDocument/2006/relationships/customXml" Target="../ink/ink74.xml"/><Relationship Id="rId5" Type="http://schemas.openxmlformats.org/officeDocument/2006/relationships/customXml" Target="../ink/ink2.xml"/><Relationship Id="rId95" Type="http://schemas.openxmlformats.org/officeDocument/2006/relationships/customXml" Target="../ink/ink47.xml"/><Relationship Id="rId160" Type="http://schemas.openxmlformats.org/officeDocument/2006/relationships/image" Target="../media/image29.png"/><Relationship Id="rId181" Type="http://schemas.openxmlformats.org/officeDocument/2006/relationships/customXml" Target="../ink/ink90.xml"/><Relationship Id="rId216" Type="http://schemas.openxmlformats.org/officeDocument/2006/relationships/image" Target="../media/image57.png"/><Relationship Id="rId237" Type="http://schemas.openxmlformats.org/officeDocument/2006/relationships/customXml" Target="../ink/ink118.xml"/><Relationship Id="rId22" Type="http://schemas.openxmlformats.org/officeDocument/2006/relationships/image" Target="../media/image2456.png"/><Relationship Id="rId43" Type="http://schemas.openxmlformats.org/officeDocument/2006/relationships/customXml" Target="../ink/ink21.xml"/><Relationship Id="rId64" Type="http://schemas.openxmlformats.org/officeDocument/2006/relationships/image" Target="../media/image2477.png"/><Relationship Id="rId118" Type="http://schemas.openxmlformats.org/officeDocument/2006/relationships/image" Target="../media/image8.png"/><Relationship Id="rId139" Type="http://schemas.openxmlformats.org/officeDocument/2006/relationships/customXml" Target="../ink/ink69.xml"/><Relationship Id="rId85" Type="http://schemas.openxmlformats.org/officeDocument/2006/relationships/customXml" Target="../ink/ink42.xml"/><Relationship Id="rId150" Type="http://schemas.openxmlformats.org/officeDocument/2006/relationships/image" Target="../media/image24.png"/><Relationship Id="rId171" Type="http://schemas.openxmlformats.org/officeDocument/2006/relationships/customXml" Target="../ink/ink85.xml"/><Relationship Id="rId192" Type="http://schemas.openxmlformats.org/officeDocument/2006/relationships/image" Target="../media/image45.png"/><Relationship Id="rId206" Type="http://schemas.openxmlformats.org/officeDocument/2006/relationships/image" Target="../media/image52.png"/><Relationship Id="rId227" Type="http://schemas.openxmlformats.org/officeDocument/2006/relationships/customXml" Target="../ink/ink113.xml"/><Relationship Id="rId12" Type="http://schemas.openxmlformats.org/officeDocument/2006/relationships/image" Target="../media/image2451.png"/><Relationship Id="rId33" Type="http://schemas.openxmlformats.org/officeDocument/2006/relationships/customXml" Target="../ink/ink16.xml"/><Relationship Id="rId108" Type="http://schemas.openxmlformats.org/officeDocument/2006/relationships/image" Target="../media/image3.png"/><Relationship Id="rId129" Type="http://schemas.openxmlformats.org/officeDocument/2006/relationships/customXml" Target="../ink/ink64.xml"/><Relationship Id="rId54" Type="http://schemas.openxmlformats.org/officeDocument/2006/relationships/image" Target="../media/image2472.png"/><Relationship Id="rId75" Type="http://schemas.openxmlformats.org/officeDocument/2006/relationships/customXml" Target="../ink/ink37.xml"/><Relationship Id="rId96" Type="http://schemas.openxmlformats.org/officeDocument/2006/relationships/image" Target="../media/image2493.png"/><Relationship Id="rId140" Type="http://schemas.openxmlformats.org/officeDocument/2006/relationships/image" Target="../media/image19.png"/><Relationship Id="rId161" Type="http://schemas.openxmlformats.org/officeDocument/2006/relationships/customXml" Target="../ink/ink80.xml"/><Relationship Id="rId182" Type="http://schemas.openxmlformats.org/officeDocument/2006/relationships/image" Target="../media/image40.png"/><Relationship Id="rId217" Type="http://schemas.openxmlformats.org/officeDocument/2006/relationships/customXml" Target="../ink/ink108.xml"/><Relationship Id="rId6" Type="http://schemas.openxmlformats.org/officeDocument/2006/relationships/image" Target="../media/image2448.png"/><Relationship Id="rId238" Type="http://schemas.openxmlformats.org/officeDocument/2006/relationships/image" Target="../media/image68.png"/><Relationship Id="rId23" Type="http://schemas.openxmlformats.org/officeDocument/2006/relationships/customXml" Target="../ink/ink11.xml"/><Relationship Id="rId119" Type="http://schemas.openxmlformats.org/officeDocument/2006/relationships/customXml" Target="../ink/ink59.xml"/><Relationship Id="rId44" Type="http://schemas.openxmlformats.org/officeDocument/2006/relationships/image" Target="../media/image2467.png"/><Relationship Id="rId65" Type="http://schemas.openxmlformats.org/officeDocument/2006/relationships/customXml" Target="../ink/ink32.xml"/><Relationship Id="rId86" Type="http://schemas.openxmlformats.org/officeDocument/2006/relationships/image" Target="../media/image2488.png"/><Relationship Id="rId130" Type="http://schemas.openxmlformats.org/officeDocument/2006/relationships/image" Target="../media/image14.png"/><Relationship Id="rId151" Type="http://schemas.openxmlformats.org/officeDocument/2006/relationships/customXml" Target="../ink/ink75.xml"/><Relationship Id="rId172" Type="http://schemas.openxmlformats.org/officeDocument/2006/relationships/image" Target="../media/image35.png"/><Relationship Id="rId193" Type="http://schemas.openxmlformats.org/officeDocument/2006/relationships/customXml" Target="../ink/ink96.xml"/><Relationship Id="rId207" Type="http://schemas.openxmlformats.org/officeDocument/2006/relationships/customXml" Target="../ink/ink103.xml"/><Relationship Id="rId228" Type="http://schemas.openxmlformats.org/officeDocument/2006/relationships/image" Target="../media/image63.png"/><Relationship Id="rId13" Type="http://schemas.openxmlformats.org/officeDocument/2006/relationships/customXml" Target="../ink/ink6.xml"/><Relationship Id="rId109" Type="http://schemas.openxmlformats.org/officeDocument/2006/relationships/customXml" Target="../ink/ink54.xml"/><Relationship Id="rId34" Type="http://schemas.openxmlformats.org/officeDocument/2006/relationships/image" Target="../media/image2462.png"/><Relationship Id="rId55" Type="http://schemas.openxmlformats.org/officeDocument/2006/relationships/customXml" Target="../ink/ink27.xml"/><Relationship Id="rId76" Type="http://schemas.openxmlformats.org/officeDocument/2006/relationships/image" Target="../media/image2483.png"/><Relationship Id="rId97" Type="http://schemas.openxmlformats.org/officeDocument/2006/relationships/customXml" Target="../ink/ink48.xml"/><Relationship Id="rId120" Type="http://schemas.openxmlformats.org/officeDocument/2006/relationships/image" Target="../media/image9.png"/><Relationship Id="rId141" Type="http://schemas.openxmlformats.org/officeDocument/2006/relationships/customXml" Target="../ink/ink70.xml"/><Relationship Id="rId7" Type="http://schemas.openxmlformats.org/officeDocument/2006/relationships/customXml" Target="../ink/ink3.xml"/><Relationship Id="rId162" Type="http://schemas.openxmlformats.org/officeDocument/2006/relationships/image" Target="../media/image30.png"/><Relationship Id="rId183" Type="http://schemas.openxmlformats.org/officeDocument/2006/relationships/customXml" Target="../ink/ink91.xml"/><Relationship Id="rId218" Type="http://schemas.openxmlformats.org/officeDocument/2006/relationships/image" Target="../media/image58.png"/><Relationship Id="rId239" Type="http://schemas.openxmlformats.org/officeDocument/2006/relationships/customXml" Target="../ink/ink119.xml"/><Relationship Id="rId24" Type="http://schemas.openxmlformats.org/officeDocument/2006/relationships/image" Target="../media/image2457.png"/><Relationship Id="rId45" Type="http://schemas.openxmlformats.org/officeDocument/2006/relationships/customXml" Target="../ink/ink22.xml"/><Relationship Id="rId66" Type="http://schemas.openxmlformats.org/officeDocument/2006/relationships/image" Target="../media/image2478.png"/><Relationship Id="rId87" Type="http://schemas.openxmlformats.org/officeDocument/2006/relationships/customXml" Target="../ink/ink43.xml"/><Relationship Id="rId110" Type="http://schemas.openxmlformats.org/officeDocument/2006/relationships/image" Target="../media/image4.png"/><Relationship Id="rId131" Type="http://schemas.openxmlformats.org/officeDocument/2006/relationships/customXml" Target="../ink/ink65.xml"/><Relationship Id="rId152" Type="http://schemas.openxmlformats.org/officeDocument/2006/relationships/image" Target="../media/image25.png"/><Relationship Id="rId173" Type="http://schemas.openxmlformats.org/officeDocument/2006/relationships/customXml" Target="../ink/ink86.xml"/><Relationship Id="rId194" Type="http://schemas.openxmlformats.org/officeDocument/2006/relationships/image" Target="../media/image46.png"/><Relationship Id="rId208" Type="http://schemas.openxmlformats.org/officeDocument/2006/relationships/image" Target="../media/image53.png"/><Relationship Id="rId229" Type="http://schemas.openxmlformats.org/officeDocument/2006/relationships/customXml" Target="../ink/ink114.xml"/><Relationship Id="rId240" Type="http://schemas.openxmlformats.org/officeDocument/2006/relationships/image" Target="../media/image69.png"/><Relationship Id="rId14" Type="http://schemas.openxmlformats.org/officeDocument/2006/relationships/image" Target="../media/image2452.png"/><Relationship Id="rId35" Type="http://schemas.openxmlformats.org/officeDocument/2006/relationships/customXml" Target="../ink/ink17.xml"/><Relationship Id="rId56" Type="http://schemas.openxmlformats.org/officeDocument/2006/relationships/image" Target="../media/image2473.png"/><Relationship Id="rId77" Type="http://schemas.openxmlformats.org/officeDocument/2006/relationships/customXml" Target="../ink/ink38.xml"/><Relationship Id="rId100" Type="http://schemas.openxmlformats.org/officeDocument/2006/relationships/image" Target="../media/image2495.png"/><Relationship Id="rId8" Type="http://schemas.openxmlformats.org/officeDocument/2006/relationships/image" Target="../media/image2449.png"/><Relationship Id="rId98" Type="http://schemas.openxmlformats.org/officeDocument/2006/relationships/image" Target="../media/image2494.png"/><Relationship Id="rId121" Type="http://schemas.openxmlformats.org/officeDocument/2006/relationships/customXml" Target="../ink/ink60.xml"/><Relationship Id="rId142" Type="http://schemas.openxmlformats.org/officeDocument/2006/relationships/image" Target="../media/image20.png"/><Relationship Id="rId163" Type="http://schemas.openxmlformats.org/officeDocument/2006/relationships/customXml" Target="../ink/ink81.xml"/><Relationship Id="rId184" Type="http://schemas.openxmlformats.org/officeDocument/2006/relationships/image" Target="../media/image41.png"/><Relationship Id="rId219" Type="http://schemas.openxmlformats.org/officeDocument/2006/relationships/customXml" Target="../ink/ink109.xml"/><Relationship Id="rId230" Type="http://schemas.openxmlformats.org/officeDocument/2006/relationships/image" Target="../media/image64.png"/><Relationship Id="rId25" Type="http://schemas.openxmlformats.org/officeDocument/2006/relationships/customXml" Target="../ink/ink12.xml"/><Relationship Id="rId46" Type="http://schemas.openxmlformats.org/officeDocument/2006/relationships/image" Target="../media/image2468.png"/><Relationship Id="rId67" Type="http://schemas.openxmlformats.org/officeDocument/2006/relationships/customXml" Target="../ink/ink33.xml"/><Relationship Id="rId88" Type="http://schemas.openxmlformats.org/officeDocument/2006/relationships/image" Target="../media/image2489.png"/><Relationship Id="rId111" Type="http://schemas.openxmlformats.org/officeDocument/2006/relationships/customXml" Target="../ink/ink55.xml"/><Relationship Id="rId132" Type="http://schemas.openxmlformats.org/officeDocument/2006/relationships/image" Target="../media/image15.png"/><Relationship Id="rId153" Type="http://schemas.openxmlformats.org/officeDocument/2006/relationships/customXml" Target="../ink/ink76.xml"/><Relationship Id="rId174" Type="http://schemas.openxmlformats.org/officeDocument/2006/relationships/image" Target="../media/image36.png"/><Relationship Id="rId195" Type="http://schemas.openxmlformats.org/officeDocument/2006/relationships/customXml" Target="../ink/ink97.xml"/><Relationship Id="rId209" Type="http://schemas.openxmlformats.org/officeDocument/2006/relationships/customXml" Target="../ink/ink104.xml"/><Relationship Id="rId190" Type="http://schemas.openxmlformats.org/officeDocument/2006/relationships/image" Target="../media/image44.png"/><Relationship Id="rId204" Type="http://schemas.openxmlformats.org/officeDocument/2006/relationships/image" Target="../media/image51.png"/><Relationship Id="rId220" Type="http://schemas.openxmlformats.org/officeDocument/2006/relationships/image" Target="../media/image59.png"/><Relationship Id="rId225" Type="http://schemas.openxmlformats.org/officeDocument/2006/relationships/customXml" Target="../ink/ink112.xml"/><Relationship Id="rId15" Type="http://schemas.openxmlformats.org/officeDocument/2006/relationships/customXml" Target="../ink/ink7.xml"/><Relationship Id="rId36" Type="http://schemas.openxmlformats.org/officeDocument/2006/relationships/image" Target="../media/image2463.png"/><Relationship Id="rId57" Type="http://schemas.openxmlformats.org/officeDocument/2006/relationships/customXml" Target="../ink/ink28.xml"/><Relationship Id="rId106" Type="http://schemas.openxmlformats.org/officeDocument/2006/relationships/image" Target="../media/image2.png"/><Relationship Id="rId127" Type="http://schemas.openxmlformats.org/officeDocument/2006/relationships/customXml" Target="../ink/ink63.xml"/><Relationship Id="rId10" Type="http://schemas.openxmlformats.org/officeDocument/2006/relationships/image" Target="../media/image2450.png"/><Relationship Id="rId31" Type="http://schemas.openxmlformats.org/officeDocument/2006/relationships/customXml" Target="../ink/ink15.xml"/><Relationship Id="rId52" Type="http://schemas.openxmlformats.org/officeDocument/2006/relationships/image" Target="../media/image2471.png"/><Relationship Id="rId73" Type="http://schemas.openxmlformats.org/officeDocument/2006/relationships/customXml" Target="../ink/ink36.xml"/><Relationship Id="rId78" Type="http://schemas.openxmlformats.org/officeDocument/2006/relationships/image" Target="../media/image2484.png"/><Relationship Id="rId94" Type="http://schemas.openxmlformats.org/officeDocument/2006/relationships/image" Target="../media/image2492.png"/><Relationship Id="rId99" Type="http://schemas.openxmlformats.org/officeDocument/2006/relationships/customXml" Target="../ink/ink49.xml"/><Relationship Id="rId101" Type="http://schemas.openxmlformats.org/officeDocument/2006/relationships/customXml" Target="../ink/ink50.xml"/><Relationship Id="rId122" Type="http://schemas.openxmlformats.org/officeDocument/2006/relationships/image" Target="../media/image10.png"/><Relationship Id="rId143" Type="http://schemas.openxmlformats.org/officeDocument/2006/relationships/customXml" Target="../ink/ink71.xml"/><Relationship Id="rId148" Type="http://schemas.openxmlformats.org/officeDocument/2006/relationships/image" Target="../media/image23.png"/><Relationship Id="rId164" Type="http://schemas.openxmlformats.org/officeDocument/2006/relationships/image" Target="../media/image31.png"/><Relationship Id="rId169" Type="http://schemas.openxmlformats.org/officeDocument/2006/relationships/customXml" Target="../ink/ink84.xml"/><Relationship Id="rId185" Type="http://schemas.openxmlformats.org/officeDocument/2006/relationships/customXml" Target="../ink/ink92.xml"/><Relationship Id="rId4" Type="http://schemas.openxmlformats.org/officeDocument/2006/relationships/image" Target="../media/image2447.png"/><Relationship Id="rId9" Type="http://schemas.openxmlformats.org/officeDocument/2006/relationships/customXml" Target="../ink/ink4.xml"/><Relationship Id="rId180" Type="http://schemas.openxmlformats.org/officeDocument/2006/relationships/image" Target="../media/image39.png"/><Relationship Id="rId210" Type="http://schemas.openxmlformats.org/officeDocument/2006/relationships/image" Target="../media/image54.png"/><Relationship Id="rId215" Type="http://schemas.openxmlformats.org/officeDocument/2006/relationships/customXml" Target="../ink/ink107.xml"/><Relationship Id="rId236" Type="http://schemas.openxmlformats.org/officeDocument/2006/relationships/image" Target="../media/image67.png"/><Relationship Id="rId26" Type="http://schemas.openxmlformats.org/officeDocument/2006/relationships/image" Target="../media/image2458.png"/><Relationship Id="rId231" Type="http://schemas.openxmlformats.org/officeDocument/2006/relationships/customXml" Target="../ink/ink115.xml"/><Relationship Id="rId47" Type="http://schemas.openxmlformats.org/officeDocument/2006/relationships/customXml" Target="../ink/ink23.xml"/><Relationship Id="rId68" Type="http://schemas.openxmlformats.org/officeDocument/2006/relationships/image" Target="../media/image2479.png"/><Relationship Id="rId89" Type="http://schemas.openxmlformats.org/officeDocument/2006/relationships/customXml" Target="../ink/ink44.xml"/><Relationship Id="rId112" Type="http://schemas.openxmlformats.org/officeDocument/2006/relationships/image" Target="../media/image5.png"/><Relationship Id="rId133" Type="http://schemas.openxmlformats.org/officeDocument/2006/relationships/customXml" Target="../ink/ink66.xml"/><Relationship Id="rId154" Type="http://schemas.openxmlformats.org/officeDocument/2006/relationships/image" Target="../media/image26.png"/><Relationship Id="rId175" Type="http://schemas.openxmlformats.org/officeDocument/2006/relationships/customXml" Target="../ink/ink87.xml"/><Relationship Id="rId196" Type="http://schemas.openxmlformats.org/officeDocument/2006/relationships/image" Target="../media/image47.png"/><Relationship Id="rId200" Type="http://schemas.openxmlformats.org/officeDocument/2006/relationships/image" Target="../media/image49.png"/><Relationship Id="rId16" Type="http://schemas.openxmlformats.org/officeDocument/2006/relationships/image" Target="../media/image2453.png"/><Relationship Id="rId221" Type="http://schemas.openxmlformats.org/officeDocument/2006/relationships/customXml" Target="../ink/ink110.xml"/><Relationship Id="rId37" Type="http://schemas.openxmlformats.org/officeDocument/2006/relationships/customXml" Target="../ink/ink18.xml"/><Relationship Id="rId58" Type="http://schemas.openxmlformats.org/officeDocument/2006/relationships/image" Target="../media/image2474.png"/><Relationship Id="rId79" Type="http://schemas.openxmlformats.org/officeDocument/2006/relationships/customXml" Target="../ink/ink39.xml"/><Relationship Id="rId102" Type="http://schemas.openxmlformats.org/officeDocument/2006/relationships/image" Target="../media/image2496.png"/><Relationship Id="rId123" Type="http://schemas.openxmlformats.org/officeDocument/2006/relationships/customXml" Target="../ink/ink61.xml"/><Relationship Id="rId144" Type="http://schemas.openxmlformats.org/officeDocument/2006/relationships/image" Target="../media/image21.png"/><Relationship Id="rId90" Type="http://schemas.openxmlformats.org/officeDocument/2006/relationships/image" Target="../media/image2490.png"/><Relationship Id="rId165" Type="http://schemas.openxmlformats.org/officeDocument/2006/relationships/customXml" Target="../ink/ink82.xml"/><Relationship Id="rId186" Type="http://schemas.openxmlformats.org/officeDocument/2006/relationships/image" Target="../media/image42.png"/><Relationship Id="rId211" Type="http://schemas.openxmlformats.org/officeDocument/2006/relationships/customXml" Target="../ink/ink105.xml"/><Relationship Id="rId232" Type="http://schemas.openxmlformats.org/officeDocument/2006/relationships/image" Target="../media/image65.png"/><Relationship Id="rId27" Type="http://schemas.openxmlformats.org/officeDocument/2006/relationships/customXml" Target="../ink/ink13.xml"/><Relationship Id="rId48" Type="http://schemas.openxmlformats.org/officeDocument/2006/relationships/image" Target="../media/image2469.png"/><Relationship Id="rId69" Type="http://schemas.openxmlformats.org/officeDocument/2006/relationships/customXml" Target="../ink/ink34.xml"/><Relationship Id="rId113" Type="http://schemas.openxmlformats.org/officeDocument/2006/relationships/customXml" Target="../ink/ink56.xml"/><Relationship Id="rId134" Type="http://schemas.openxmlformats.org/officeDocument/2006/relationships/image" Target="../media/image16.png"/><Relationship Id="rId80" Type="http://schemas.openxmlformats.org/officeDocument/2006/relationships/image" Target="../media/image2485.png"/><Relationship Id="rId155" Type="http://schemas.openxmlformats.org/officeDocument/2006/relationships/customXml" Target="../ink/ink77.xml"/><Relationship Id="rId176" Type="http://schemas.openxmlformats.org/officeDocument/2006/relationships/image" Target="../media/image37.png"/><Relationship Id="rId197" Type="http://schemas.openxmlformats.org/officeDocument/2006/relationships/customXml" Target="../ink/ink98.xml"/><Relationship Id="rId201" Type="http://schemas.openxmlformats.org/officeDocument/2006/relationships/customXml" Target="../ink/ink100.xml"/><Relationship Id="rId222" Type="http://schemas.openxmlformats.org/officeDocument/2006/relationships/image" Target="../media/image60.png"/><Relationship Id="rId17" Type="http://schemas.openxmlformats.org/officeDocument/2006/relationships/customXml" Target="../ink/ink8.xml"/><Relationship Id="rId38" Type="http://schemas.openxmlformats.org/officeDocument/2006/relationships/image" Target="../media/image2464.png"/><Relationship Id="rId59" Type="http://schemas.openxmlformats.org/officeDocument/2006/relationships/customXml" Target="../ink/ink29.xml"/><Relationship Id="rId103" Type="http://schemas.openxmlformats.org/officeDocument/2006/relationships/customXml" Target="../ink/ink51.xml"/><Relationship Id="rId124" Type="http://schemas.openxmlformats.org/officeDocument/2006/relationships/image" Target="../media/image11.png"/><Relationship Id="rId70" Type="http://schemas.openxmlformats.org/officeDocument/2006/relationships/image" Target="../media/image2480.png"/><Relationship Id="rId91" Type="http://schemas.openxmlformats.org/officeDocument/2006/relationships/customXml" Target="../ink/ink45.xml"/><Relationship Id="rId145" Type="http://schemas.openxmlformats.org/officeDocument/2006/relationships/customXml" Target="../ink/ink72.xml"/><Relationship Id="rId166" Type="http://schemas.openxmlformats.org/officeDocument/2006/relationships/image" Target="../media/image32.png"/><Relationship Id="rId187" Type="http://schemas.openxmlformats.org/officeDocument/2006/relationships/customXml" Target="../ink/ink93.xml"/><Relationship Id="rId1" Type="http://schemas.openxmlformats.org/officeDocument/2006/relationships/slideLayout" Target="../slideLayouts/slideLayout7.xml"/><Relationship Id="rId212" Type="http://schemas.openxmlformats.org/officeDocument/2006/relationships/image" Target="../media/image55.png"/><Relationship Id="rId233" Type="http://schemas.openxmlformats.org/officeDocument/2006/relationships/customXml" Target="../ink/ink116.xml"/><Relationship Id="rId28" Type="http://schemas.openxmlformats.org/officeDocument/2006/relationships/image" Target="../media/image2459.png"/><Relationship Id="rId49" Type="http://schemas.openxmlformats.org/officeDocument/2006/relationships/customXml" Target="../ink/ink24.xml"/><Relationship Id="rId114" Type="http://schemas.openxmlformats.org/officeDocument/2006/relationships/image" Target="../media/image6.png"/><Relationship Id="rId60" Type="http://schemas.openxmlformats.org/officeDocument/2006/relationships/image" Target="../media/image2475.png"/><Relationship Id="rId81" Type="http://schemas.openxmlformats.org/officeDocument/2006/relationships/customXml" Target="../ink/ink40.xml"/><Relationship Id="rId135" Type="http://schemas.openxmlformats.org/officeDocument/2006/relationships/customXml" Target="../ink/ink67.xml"/><Relationship Id="rId156" Type="http://schemas.openxmlformats.org/officeDocument/2006/relationships/image" Target="../media/image27.png"/><Relationship Id="rId177" Type="http://schemas.openxmlformats.org/officeDocument/2006/relationships/customXml" Target="../ink/ink88.xml"/><Relationship Id="rId198" Type="http://schemas.openxmlformats.org/officeDocument/2006/relationships/image" Target="../media/image48.png"/><Relationship Id="rId202" Type="http://schemas.openxmlformats.org/officeDocument/2006/relationships/image" Target="../media/image50.png"/><Relationship Id="rId223" Type="http://schemas.openxmlformats.org/officeDocument/2006/relationships/customXml" Target="../ink/ink111.xml"/><Relationship Id="rId18" Type="http://schemas.openxmlformats.org/officeDocument/2006/relationships/image" Target="../media/image2454.png"/><Relationship Id="rId39" Type="http://schemas.openxmlformats.org/officeDocument/2006/relationships/customXml" Target="../ink/ink19.xml"/><Relationship Id="rId50" Type="http://schemas.openxmlformats.org/officeDocument/2006/relationships/image" Target="../media/image2470.png"/><Relationship Id="rId104" Type="http://schemas.openxmlformats.org/officeDocument/2006/relationships/image" Target="../media/image1.png"/><Relationship Id="rId125" Type="http://schemas.openxmlformats.org/officeDocument/2006/relationships/customXml" Target="../ink/ink62.xml"/><Relationship Id="rId146" Type="http://schemas.openxmlformats.org/officeDocument/2006/relationships/image" Target="../media/image22.png"/><Relationship Id="rId167" Type="http://schemas.openxmlformats.org/officeDocument/2006/relationships/customXml" Target="../ink/ink83.xml"/><Relationship Id="rId188" Type="http://schemas.openxmlformats.org/officeDocument/2006/relationships/image" Target="../media/image43.png"/><Relationship Id="rId71" Type="http://schemas.openxmlformats.org/officeDocument/2006/relationships/customXml" Target="../ink/ink35.xml"/><Relationship Id="rId92" Type="http://schemas.openxmlformats.org/officeDocument/2006/relationships/image" Target="../media/image2491.png"/><Relationship Id="rId213" Type="http://schemas.openxmlformats.org/officeDocument/2006/relationships/customXml" Target="../ink/ink106.xml"/><Relationship Id="rId234" Type="http://schemas.openxmlformats.org/officeDocument/2006/relationships/image" Target="../media/image66.png"/><Relationship Id="rId2" Type="http://schemas.openxmlformats.org/officeDocument/2006/relationships/notesSlide" Target="../notesSlides/notesSlide1.xml"/><Relationship Id="rId29" Type="http://schemas.openxmlformats.org/officeDocument/2006/relationships/customXml" Target="../ink/ink14.xml"/><Relationship Id="rId40" Type="http://schemas.openxmlformats.org/officeDocument/2006/relationships/image" Target="../media/image2465.png"/><Relationship Id="rId115" Type="http://schemas.openxmlformats.org/officeDocument/2006/relationships/customXml" Target="../ink/ink57.xml"/><Relationship Id="rId136" Type="http://schemas.openxmlformats.org/officeDocument/2006/relationships/image" Target="../media/image17.png"/><Relationship Id="rId157" Type="http://schemas.openxmlformats.org/officeDocument/2006/relationships/customXml" Target="../ink/ink78.xml"/><Relationship Id="rId178" Type="http://schemas.openxmlformats.org/officeDocument/2006/relationships/image" Target="../media/image38.png"/><Relationship Id="rId61" Type="http://schemas.openxmlformats.org/officeDocument/2006/relationships/customXml" Target="../ink/ink30.xml"/><Relationship Id="rId82" Type="http://schemas.openxmlformats.org/officeDocument/2006/relationships/image" Target="../media/image2486.png"/><Relationship Id="rId199" Type="http://schemas.openxmlformats.org/officeDocument/2006/relationships/customXml" Target="../ink/ink99.xml"/><Relationship Id="rId203" Type="http://schemas.openxmlformats.org/officeDocument/2006/relationships/customXml" Target="../ink/ink101.xml"/><Relationship Id="rId19" Type="http://schemas.openxmlformats.org/officeDocument/2006/relationships/customXml" Target="../ink/ink9.xml"/><Relationship Id="rId224" Type="http://schemas.openxmlformats.org/officeDocument/2006/relationships/image" Target="../media/image61.png"/><Relationship Id="rId30" Type="http://schemas.openxmlformats.org/officeDocument/2006/relationships/image" Target="../media/image2460.png"/><Relationship Id="rId105" Type="http://schemas.openxmlformats.org/officeDocument/2006/relationships/customXml" Target="../ink/ink52.xml"/><Relationship Id="rId126" Type="http://schemas.openxmlformats.org/officeDocument/2006/relationships/image" Target="../media/image12.png"/><Relationship Id="rId147" Type="http://schemas.openxmlformats.org/officeDocument/2006/relationships/customXml" Target="../ink/ink73.xml"/><Relationship Id="rId168" Type="http://schemas.openxmlformats.org/officeDocument/2006/relationships/image" Target="../media/image33.png"/><Relationship Id="rId51" Type="http://schemas.openxmlformats.org/officeDocument/2006/relationships/customXml" Target="../ink/ink25.xml"/><Relationship Id="rId72" Type="http://schemas.openxmlformats.org/officeDocument/2006/relationships/image" Target="../media/image2481.png"/><Relationship Id="rId93" Type="http://schemas.openxmlformats.org/officeDocument/2006/relationships/customXml" Target="../ink/ink46.xml"/><Relationship Id="rId189" Type="http://schemas.openxmlformats.org/officeDocument/2006/relationships/customXml" Target="../ink/ink94.xml"/><Relationship Id="rId3" Type="http://schemas.openxmlformats.org/officeDocument/2006/relationships/customXml" Target="../ink/ink1.xml"/><Relationship Id="rId214" Type="http://schemas.openxmlformats.org/officeDocument/2006/relationships/image" Target="../media/image56.png"/><Relationship Id="rId235" Type="http://schemas.openxmlformats.org/officeDocument/2006/relationships/customXml" Target="../ink/ink117.xml"/><Relationship Id="rId116" Type="http://schemas.openxmlformats.org/officeDocument/2006/relationships/image" Target="../media/image7.png"/><Relationship Id="rId137" Type="http://schemas.openxmlformats.org/officeDocument/2006/relationships/customXml" Target="../ink/ink68.xml"/><Relationship Id="rId158" Type="http://schemas.openxmlformats.org/officeDocument/2006/relationships/image" Target="../media/image28.png"/><Relationship Id="rId20" Type="http://schemas.openxmlformats.org/officeDocument/2006/relationships/image" Target="../media/image2455.png"/><Relationship Id="rId41" Type="http://schemas.openxmlformats.org/officeDocument/2006/relationships/customXml" Target="../ink/ink20.xml"/><Relationship Id="rId62" Type="http://schemas.openxmlformats.org/officeDocument/2006/relationships/image" Target="../media/image2476.png"/><Relationship Id="rId83" Type="http://schemas.openxmlformats.org/officeDocument/2006/relationships/customXml" Target="../ink/ink41.xml"/><Relationship Id="rId179" Type="http://schemas.openxmlformats.org/officeDocument/2006/relationships/customXml" Target="../ink/ink89.xml"/></Relationships>
</file>

<file path=ppt/slides/_rels/slide2.xml.rels><?xml version="1.0" encoding="UTF-8" standalone="yes"?>
<Relationships xmlns="http://schemas.openxmlformats.org/package/2006/relationships"><Relationship Id="rId8" Type="http://schemas.openxmlformats.org/officeDocument/2006/relationships/image" Target="../media/image2499.png"/><Relationship Id="rId13" Type="http://schemas.openxmlformats.org/officeDocument/2006/relationships/customXml" Target="../ink/ink125.xml"/><Relationship Id="rId18" Type="http://schemas.openxmlformats.org/officeDocument/2006/relationships/image" Target="../media/image2726.png"/><Relationship Id="rId3" Type="http://schemas.openxmlformats.org/officeDocument/2006/relationships/customXml" Target="../ink/ink120.xml"/><Relationship Id="rId7" Type="http://schemas.openxmlformats.org/officeDocument/2006/relationships/customXml" Target="../ink/ink122.xml"/><Relationship Id="rId12" Type="http://schemas.openxmlformats.org/officeDocument/2006/relationships/image" Target="../media/image2501.png"/><Relationship Id="rId17" Type="http://schemas.openxmlformats.org/officeDocument/2006/relationships/customXml" Target="../ink/ink127.xml"/><Relationship Id="rId2" Type="http://schemas.openxmlformats.org/officeDocument/2006/relationships/notesSlide" Target="../notesSlides/notesSlide2.xml"/><Relationship Id="rId16" Type="http://schemas.openxmlformats.org/officeDocument/2006/relationships/image" Target="../media/image2503.png"/><Relationship Id="rId1" Type="http://schemas.openxmlformats.org/officeDocument/2006/relationships/slideLayout" Target="../slideLayouts/slideLayout7.xml"/><Relationship Id="rId6" Type="http://schemas.openxmlformats.org/officeDocument/2006/relationships/image" Target="../media/image2498.png"/><Relationship Id="rId11" Type="http://schemas.openxmlformats.org/officeDocument/2006/relationships/customXml" Target="../ink/ink124.xml"/><Relationship Id="rId5" Type="http://schemas.openxmlformats.org/officeDocument/2006/relationships/customXml" Target="../ink/ink121.xml"/><Relationship Id="rId15" Type="http://schemas.openxmlformats.org/officeDocument/2006/relationships/customXml" Target="../ink/ink126.xml"/><Relationship Id="rId10" Type="http://schemas.openxmlformats.org/officeDocument/2006/relationships/image" Target="../media/image2500.png"/><Relationship Id="rId4" Type="http://schemas.openxmlformats.org/officeDocument/2006/relationships/image" Target="../media/image2497.png"/><Relationship Id="rId9" Type="http://schemas.openxmlformats.org/officeDocument/2006/relationships/customXml" Target="../ink/ink123.xml"/><Relationship Id="rId14" Type="http://schemas.openxmlformats.org/officeDocument/2006/relationships/image" Target="../media/image2502.png"/></Relationships>
</file>

<file path=ppt/slides/_rels/slide3.xml.rels><?xml version="1.0" encoding="UTF-8" standalone="yes"?>
<Relationships xmlns="http://schemas.openxmlformats.org/package/2006/relationships"><Relationship Id="rId26" Type="http://schemas.openxmlformats.org/officeDocument/2006/relationships/image" Target="../media/image14100.png"/><Relationship Id="rId21" Type="http://schemas.openxmlformats.org/officeDocument/2006/relationships/customXml" Target="../ink/ink137.xml"/><Relationship Id="rId42" Type="http://schemas.openxmlformats.org/officeDocument/2006/relationships/image" Target="../media/image22100.png"/><Relationship Id="rId47" Type="http://schemas.openxmlformats.org/officeDocument/2006/relationships/customXml" Target="../ink/ink150.xml"/><Relationship Id="rId63" Type="http://schemas.openxmlformats.org/officeDocument/2006/relationships/customXml" Target="../ink/ink158.xml"/><Relationship Id="rId68" Type="http://schemas.openxmlformats.org/officeDocument/2006/relationships/image" Target="../media/image3510.png"/><Relationship Id="rId84" Type="http://schemas.openxmlformats.org/officeDocument/2006/relationships/image" Target="../media/image4310.png"/><Relationship Id="rId89" Type="http://schemas.openxmlformats.org/officeDocument/2006/relationships/customXml" Target="../ink/ink171.xml"/><Relationship Id="rId16" Type="http://schemas.openxmlformats.org/officeDocument/2006/relationships/image" Target="../media/image9100.png"/><Relationship Id="rId11" Type="http://schemas.openxmlformats.org/officeDocument/2006/relationships/customXml" Target="../ink/ink132.xml"/><Relationship Id="rId32" Type="http://schemas.openxmlformats.org/officeDocument/2006/relationships/image" Target="../media/image17100.png"/><Relationship Id="rId37" Type="http://schemas.openxmlformats.org/officeDocument/2006/relationships/customXml" Target="../ink/ink145.xml"/><Relationship Id="rId53" Type="http://schemas.openxmlformats.org/officeDocument/2006/relationships/customXml" Target="../ink/ink153.xml"/><Relationship Id="rId58" Type="http://schemas.openxmlformats.org/officeDocument/2006/relationships/image" Target="../media/image3010.png"/><Relationship Id="rId74" Type="http://schemas.openxmlformats.org/officeDocument/2006/relationships/image" Target="../media/image3810.png"/><Relationship Id="rId79" Type="http://schemas.openxmlformats.org/officeDocument/2006/relationships/customXml" Target="../ink/ink166.xml"/><Relationship Id="rId5" Type="http://schemas.openxmlformats.org/officeDocument/2006/relationships/customXml" Target="../ink/ink129.xml"/><Relationship Id="rId90" Type="http://schemas.openxmlformats.org/officeDocument/2006/relationships/image" Target="../media/image4610.png"/><Relationship Id="rId14" Type="http://schemas.openxmlformats.org/officeDocument/2006/relationships/image" Target="../media/image8100.png"/><Relationship Id="rId22" Type="http://schemas.openxmlformats.org/officeDocument/2006/relationships/image" Target="../media/image12100.png"/><Relationship Id="rId27" Type="http://schemas.openxmlformats.org/officeDocument/2006/relationships/customXml" Target="../ink/ink140.xml"/><Relationship Id="rId30" Type="http://schemas.openxmlformats.org/officeDocument/2006/relationships/image" Target="../media/image16100.png"/><Relationship Id="rId35" Type="http://schemas.openxmlformats.org/officeDocument/2006/relationships/customXml" Target="../ink/ink144.xml"/><Relationship Id="rId43" Type="http://schemas.openxmlformats.org/officeDocument/2006/relationships/customXml" Target="../ink/ink148.xml"/><Relationship Id="rId48" Type="http://schemas.openxmlformats.org/officeDocument/2006/relationships/image" Target="../media/image25100.png"/><Relationship Id="rId56" Type="http://schemas.openxmlformats.org/officeDocument/2006/relationships/image" Target="../media/image2910.png"/><Relationship Id="rId64" Type="http://schemas.openxmlformats.org/officeDocument/2006/relationships/image" Target="../media/image3310.png"/><Relationship Id="rId69" Type="http://schemas.openxmlformats.org/officeDocument/2006/relationships/customXml" Target="../ink/ink161.xml"/><Relationship Id="rId77" Type="http://schemas.openxmlformats.org/officeDocument/2006/relationships/customXml" Target="../ink/ink165.xml"/><Relationship Id="rId8" Type="http://schemas.openxmlformats.org/officeDocument/2006/relationships/image" Target="../media/image5100.png"/><Relationship Id="rId51" Type="http://schemas.openxmlformats.org/officeDocument/2006/relationships/customXml" Target="../ink/ink152.xml"/><Relationship Id="rId72" Type="http://schemas.openxmlformats.org/officeDocument/2006/relationships/image" Target="../media/image3710.png"/><Relationship Id="rId80" Type="http://schemas.openxmlformats.org/officeDocument/2006/relationships/image" Target="../media/image4110.png"/><Relationship Id="rId85" Type="http://schemas.openxmlformats.org/officeDocument/2006/relationships/customXml" Target="../ink/ink169.xml"/><Relationship Id="rId3" Type="http://schemas.openxmlformats.org/officeDocument/2006/relationships/customXml" Target="../ink/ink128.xml"/><Relationship Id="rId12" Type="http://schemas.openxmlformats.org/officeDocument/2006/relationships/image" Target="../media/image7100.png"/><Relationship Id="rId17" Type="http://schemas.openxmlformats.org/officeDocument/2006/relationships/customXml" Target="../ink/ink135.xml"/><Relationship Id="rId25" Type="http://schemas.openxmlformats.org/officeDocument/2006/relationships/customXml" Target="../ink/ink139.xml"/><Relationship Id="rId33" Type="http://schemas.openxmlformats.org/officeDocument/2006/relationships/customXml" Target="../ink/ink143.xml"/><Relationship Id="rId38" Type="http://schemas.openxmlformats.org/officeDocument/2006/relationships/image" Target="../media/image20100.png"/><Relationship Id="rId46" Type="http://schemas.openxmlformats.org/officeDocument/2006/relationships/image" Target="../media/image24100.png"/><Relationship Id="rId59" Type="http://schemas.openxmlformats.org/officeDocument/2006/relationships/customXml" Target="../ink/ink156.xml"/><Relationship Id="rId67" Type="http://schemas.openxmlformats.org/officeDocument/2006/relationships/customXml" Target="../ink/ink160.xml"/><Relationship Id="rId20" Type="http://schemas.openxmlformats.org/officeDocument/2006/relationships/image" Target="../media/image11100.png"/><Relationship Id="rId41" Type="http://schemas.openxmlformats.org/officeDocument/2006/relationships/customXml" Target="../ink/ink147.xml"/><Relationship Id="rId54" Type="http://schemas.openxmlformats.org/officeDocument/2006/relationships/image" Target="../media/image2810.png"/><Relationship Id="rId62" Type="http://schemas.openxmlformats.org/officeDocument/2006/relationships/image" Target="../media/image3210.png"/><Relationship Id="rId70" Type="http://schemas.openxmlformats.org/officeDocument/2006/relationships/image" Target="../media/image3610.png"/><Relationship Id="rId75" Type="http://schemas.openxmlformats.org/officeDocument/2006/relationships/customXml" Target="../ink/ink164.xml"/><Relationship Id="rId83" Type="http://schemas.openxmlformats.org/officeDocument/2006/relationships/customXml" Target="../ink/ink168.xml"/><Relationship Id="rId88" Type="http://schemas.openxmlformats.org/officeDocument/2006/relationships/image" Target="../media/image4510.png"/><Relationship Id="rId91" Type="http://schemas.openxmlformats.org/officeDocument/2006/relationships/customXml" Target="../ink/ink172.xml"/><Relationship Id="rId1" Type="http://schemas.openxmlformats.org/officeDocument/2006/relationships/slideLayout" Target="../slideLayouts/slideLayout7.xml"/><Relationship Id="rId6" Type="http://schemas.openxmlformats.org/officeDocument/2006/relationships/image" Target="../media/image4100.png"/><Relationship Id="rId15" Type="http://schemas.openxmlformats.org/officeDocument/2006/relationships/customXml" Target="../ink/ink134.xml"/><Relationship Id="rId23" Type="http://schemas.openxmlformats.org/officeDocument/2006/relationships/customXml" Target="../ink/ink138.xml"/><Relationship Id="rId28" Type="http://schemas.openxmlformats.org/officeDocument/2006/relationships/image" Target="../media/image15100.png"/><Relationship Id="rId36" Type="http://schemas.openxmlformats.org/officeDocument/2006/relationships/image" Target="../media/image19100.png"/><Relationship Id="rId49" Type="http://schemas.openxmlformats.org/officeDocument/2006/relationships/customXml" Target="../ink/ink151.xml"/><Relationship Id="rId57" Type="http://schemas.openxmlformats.org/officeDocument/2006/relationships/customXml" Target="../ink/ink155.xml"/><Relationship Id="rId10" Type="http://schemas.openxmlformats.org/officeDocument/2006/relationships/image" Target="../media/image6101.png"/><Relationship Id="rId31" Type="http://schemas.openxmlformats.org/officeDocument/2006/relationships/customXml" Target="../ink/ink142.xml"/><Relationship Id="rId44" Type="http://schemas.openxmlformats.org/officeDocument/2006/relationships/image" Target="../media/image23100.png"/><Relationship Id="rId52" Type="http://schemas.openxmlformats.org/officeDocument/2006/relationships/image" Target="../media/image2727.png"/><Relationship Id="rId60" Type="http://schemas.openxmlformats.org/officeDocument/2006/relationships/image" Target="../media/image3110.png"/><Relationship Id="rId65" Type="http://schemas.openxmlformats.org/officeDocument/2006/relationships/customXml" Target="../ink/ink159.xml"/><Relationship Id="rId73" Type="http://schemas.openxmlformats.org/officeDocument/2006/relationships/customXml" Target="../ink/ink163.xml"/><Relationship Id="rId78" Type="http://schemas.openxmlformats.org/officeDocument/2006/relationships/image" Target="../media/image4010.png"/><Relationship Id="rId81" Type="http://schemas.openxmlformats.org/officeDocument/2006/relationships/customXml" Target="../ink/ink167.xml"/><Relationship Id="rId86" Type="http://schemas.openxmlformats.org/officeDocument/2006/relationships/image" Target="../media/image4410.png"/><Relationship Id="rId4" Type="http://schemas.openxmlformats.org/officeDocument/2006/relationships/image" Target="../media/image3100.png"/><Relationship Id="rId9" Type="http://schemas.openxmlformats.org/officeDocument/2006/relationships/customXml" Target="../ink/ink131.xml"/><Relationship Id="rId13" Type="http://schemas.openxmlformats.org/officeDocument/2006/relationships/customXml" Target="../ink/ink133.xml"/><Relationship Id="rId18" Type="http://schemas.openxmlformats.org/officeDocument/2006/relationships/image" Target="../media/image10100.png"/><Relationship Id="rId39" Type="http://schemas.openxmlformats.org/officeDocument/2006/relationships/customXml" Target="../ink/ink146.xml"/><Relationship Id="rId34" Type="http://schemas.openxmlformats.org/officeDocument/2006/relationships/image" Target="../media/image18100.png"/><Relationship Id="rId50" Type="http://schemas.openxmlformats.org/officeDocument/2006/relationships/image" Target="../media/image26100.png"/><Relationship Id="rId55" Type="http://schemas.openxmlformats.org/officeDocument/2006/relationships/customXml" Target="../ink/ink154.xml"/><Relationship Id="rId76" Type="http://schemas.openxmlformats.org/officeDocument/2006/relationships/image" Target="../media/image3910.png"/><Relationship Id="rId7" Type="http://schemas.openxmlformats.org/officeDocument/2006/relationships/customXml" Target="../ink/ink130.xml"/><Relationship Id="rId71" Type="http://schemas.openxmlformats.org/officeDocument/2006/relationships/customXml" Target="../ink/ink162.xml"/><Relationship Id="rId92" Type="http://schemas.openxmlformats.org/officeDocument/2006/relationships/image" Target="../media/image4711.png"/><Relationship Id="rId2" Type="http://schemas.openxmlformats.org/officeDocument/2006/relationships/notesSlide" Target="../notesSlides/notesSlide3.xml"/><Relationship Id="rId29" Type="http://schemas.openxmlformats.org/officeDocument/2006/relationships/customXml" Target="../ink/ink141.xml"/><Relationship Id="rId24" Type="http://schemas.openxmlformats.org/officeDocument/2006/relationships/image" Target="../media/image13100.png"/><Relationship Id="rId40" Type="http://schemas.openxmlformats.org/officeDocument/2006/relationships/image" Target="../media/image21100.png"/><Relationship Id="rId45" Type="http://schemas.openxmlformats.org/officeDocument/2006/relationships/customXml" Target="../ink/ink149.xml"/><Relationship Id="rId66" Type="http://schemas.openxmlformats.org/officeDocument/2006/relationships/image" Target="../media/image3410.png"/><Relationship Id="rId87" Type="http://schemas.openxmlformats.org/officeDocument/2006/relationships/customXml" Target="../ink/ink170.xml"/><Relationship Id="rId61" Type="http://schemas.openxmlformats.org/officeDocument/2006/relationships/customXml" Target="../ink/ink157.xml"/><Relationship Id="rId82" Type="http://schemas.openxmlformats.org/officeDocument/2006/relationships/image" Target="../media/image4210.png"/><Relationship Id="rId19" Type="http://schemas.openxmlformats.org/officeDocument/2006/relationships/customXml" Target="../ink/ink136.xml"/></Relationships>
</file>

<file path=ppt/slides/_rels/slide4.xml.rels><?xml version="1.0" encoding="UTF-8" standalone="yes"?>
<Relationships xmlns="http://schemas.openxmlformats.org/package/2006/relationships"><Relationship Id="rId117" Type="http://schemas.openxmlformats.org/officeDocument/2006/relationships/image" Target="../media/image103.png"/><Relationship Id="rId21" Type="http://schemas.openxmlformats.org/officeDocument/2006/relationships/image" Target="../media/image5510.png"/><Relationship Id="rId42" Type="http://schemas.openxmlformats.org/officeDocument/2006/relationships/customXml" Target="../ink/ink192.xml"/><Relationship Id="rId63" Type="http://schemas.openxmlformats.org/officeDocument/2006/relationships/image" Target="../media/image76.png"/><Relationship Id="rId84" Type="http://schemas.openxmlformats.org/officeDocument/2006/relationships/customXml" Target="../ink/ink213.xml"/><Relationship Id="rId138" Type="http://schemas.openxmlformats.org/officeDocument/2006/relationships/customXml" Target="../ink/ink240.xml"/><Relationship Id="rId107" Type="http://schemas.openxmlformats.org/officeDocument/2006/relationships/image" Target="../media/image98.png"/><Relationship Id="rId11" Type="http://schemas.openxmlformats.org/officeDocument/2006/relationships/image" Target="../media/image5010.png"/><Relationship Id="rId32" Type="http://schemas.openxmlformats.org/officeDocument/2006/relationships/customXml" Target="../ink/ink187.xml"/><Relationship Id="rId53" Type="http://schemas.openxmlformats.org/officeDocument/2006/relationships/image" Target="../media/image71.png"/><Relationship Id="rId74" Type="http://schemas.openxmlformats.org/officeDocument/2006/relationships/customXml" Target="../ink/ink208.xml"/><Relationship Id="rId128" Type="http://schemas.openxmlformats.org/officeDocument/2006/relationships/customXml" Target="../ink/ink235.xml"/><Relationship Id="rId5" Type="http://schemas.openxmlformats.org/officeDocument/2006/relationships/image" Target="../media/image4710.png"/><Relationship Id="rId90" Type="http://schemas.openxmlformats.org/officeDocument/2006/relationships/customXml" Target="../ink/ink216.xml"/><Relationship Id="rId95" Type="http://schemas.openxmlformats.org/officeDocument/2006/relationships/image" Target="../media/image92.png"/><Relationship Id="rId22" Type="http://schemas.openxmlformats.org/officeDocument/2006/relationships/customXml" Target="../ink/ink182.xml"/><Relationship Id="rId27" Type="http://schemas.openxmlformats.org/officeDocument/2006/relationships/image" Target="../media/image5810.png"/><Relationship Id="rId43" Type="http://schemas.openxmlformats.org/officeDocument/2006/relationships/image" Target="../media/image6610.png"/><Relationship Id="rId48" Type="http://schemas.openxmlformats.org/officeDocument/2006/relationships/customXml" Target="../ink/ink195.xml"/><Relationship Id="rId64" Type="http://schemas.openxmlformats.org/officeDocument/2006/relationships/customXml" Target="../ink/ink203.xml"/><Relationship Id="rId69" Type="http://schemas.openxmlformats.org/officeDocument/2006/relationships/image" Target="../media/image79.png"/><Relationship Id="rId113" Type="http://schemas.openxmlformats.org/officeDocument/2006/relationships/image" Target="../media/image101.png"/><Relationship Id="rId118" Type="http://schemas.openxmlformats.org/officeDocument/2006/relationships/customXml" Target="../ink/ink230.xml"/><Relationship Id="rId134" Type="http://schemas.openxmlformats.org/officeDocument/2006/relationships/customXml" Target="../ink/ink238.xml"/><Relationship Id="rId139" Type="http://schemas.openxmlformats.org/officeDocument/2006/relationships/image" Target="../media/image114.png"/><Relationship Id="rId80" Type="http://schemas.openxmlformats.org/officeDocument/2006/relationships/customXml" Target="../ink/ink211.xml"/><Relationship Id="rId85" Type="http://schemas.openxmlformats.org/officeDocument/2006/relationships/image" Target="../media/image87.png"/><Relationship Id="rId12" Type="http://schemas.openxmlformats.org/officeDocument/2006/relationships/customXml" Target="../ink/ink177.xml"/><Relationship Id="rId17" Type="http://schemas.openxmlformats.org/officeDocument/2006/relationships/image" Target="../media/image5310.png"/><Relationship Id="rId33" Type="http://schemas.openxmlformats.org/officeDocument/2006/relationships/image" Target="../media/image6111.png"/><Relationship Id="rId38" Type="http://schemas.openxmlformats.org/officeDocument/2006/relationships/customXml" Target="../ink/ink190.xml"/><Relationship Id="rId59" Type="http://schemas.openxmlformats.org/officeDocument/2006/relationships/image" Target="../media/image74.png"/><Relationship Id="rId103" Type="http://schemas.openxmlformats.org/officeDocument/2006/relationships/image" Target="../media/image96.png"/><Relationship Id="rId108" Type="http://schemas.openxmlformats.org/officeDocument/2006/relationships/customXml" Target="../ink/ink225.xml"/><Relationship Id="rId124" Type="http://schemas.openxmlformats.org/officeDocument/2006/relationships/customXml" Target="../ink/ink233.xml"/><Relationship Id="rId129" Type="http://schemas.openxmlformats.org/officeDocument/2006/relationships/image" Target="../media/image109.png"/><Relationship Id="rId54" Type="http://schemas.openxmlformats.org/officeDocument/2006/relationships/customXml" Target="../ink/ink198.xml"/><Relationship Id="rId70" Type="http://schemas.openxmlformats.org/officeDocument/2006/relationships/customXml" Target="../ink/ink206.xml"/><Relationship Id="rId75" Type="http://schemas.openxmlformats.org/officeDocument/2006/relationships/image" Target="../media/image82.png"/><Relationship Id="rId91" Type="http://schemas.openxmlformats.org/officeDocument/2006/relationships/image" Target="../media/image90.png"/><Relationship Id="rId96" Type="http://schemas.openxmlformats.org/officeDocument/2006/relationships/customXml" Target="../ink/ink219.xml"/><Relationship Id="rId140" Type="http://schemas.openxmlformats.org/officeDocument/2006/relationships/customXml" Target="../ink/ink241.xml"/><Relationship Id="rId145"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customXml" Target="../ink/ink174.xml"/><Relationship Id="rId23" Type="http://schemas.openxmlformats.org/officeDocument/2006/relationships/image" Target="../media/image5610.png"/><Relationship Id="rId28" Type="http://schemas.openxmlformats.org/officeDocument/2006/relationships/customXml" Target="../ink/ink185.xml"/><Relationship Id="rId49" Type="http://schemas.openxmlformats.org/officeDocument/2006/relationships/image" Target="../media/image6910.png"/><Relationship Id="rId114" Type="http://schemas.openxmlformats.org/officeDocument/2006/relationships/customXml" Target="../ink/ink228.xml"/><Relationship Id="rId119" Type="http://schemas.openxmlformats.org/officeDocument/2006/relationships/image" Target="../media/image104.png"/><Relationship Id="rId44" Type="http://schemas.openxmlformats.org/officeDocument/2006/relationships/customXml" Target="../ink/ink193.xml"/><Relationship Id="rId60" Type="http://schemas.openxmlformats.org/officeDocument/2006/relationships/customXml" Target="../ink/ink201.xml"/><Relationship Id="rId65" Type="http://schemas.openxmlformats.org/officeDocument/2006/relationships/image" Target="../media/image77.png"/><Relationship Id="rId81" Type="http://schemas.openxmlformats.org/officeDocument/2006/relationships/image" Target="../media/image85.png"/><Relationship Id="rId86" Type="http://schemas.openxmlformats.org/officeDocument/2006/relationships/customXml" Target="../ink/ink214.xml"/><Relationship Id="rId130" Type="http://schemas.openxmlformats.org/officeDocument/2006/relationships/customXml" Target="../ink/ink236.xml"/><Relationship Id="rId135" Type="http://schemas.openxmlformats.org/officeDocument/2006/relationships/image" Target="../media/image112.png"/><Relationship Id="rId13" Type="http://schemas.openxmlformats.org/officeDocument/2006/relationships/image" Target="../media/image5110.png"/><Relationship Id="rId18" Type="http://schemas.openxmlformats.org/officeDocument/2006/relationships/customXml" Target="../ink/ink180.xml"/><Relationship Id="rId39" Type="http://schemas.openxmlformats.org/officeDocument/2006/relationships/image" Target="../media/image6410.png"/><Relationship Id="rId109" Type="http://schemas.openxmlformats.org/officeDocument/2006/relationships/image" Target="../media/image99.png"/><Relationship Id="rId34" Type="http://schemas.openxmlformats.org/officeDocument/2006/relationships/customXml" Target="../ink/ink188.xml"/><Relationship Id="rId50" Type="http://schemas.openxmlformats.org/officeDocument/2006/relationships/customXml" Target="../ink/ink196.xml"/><Relationship Id="rId55" Type="http://schemas.openxmlformats.org/officeDocument/2006/relationships/image" Target="../media/image72.png"/><Relationship Id="rId76" Type="http://schemas.openxmlformats.org/officeDocument/2006/relationships/customXml" Target="../ink/ink209.xml"/><Relationship Id="rId97" Type="http://schemas.openxmlformats.org/officeDocument/2006/relationships/image" Target="../media/image93.png"/><Relationship Id="rId104" Type="http://schemas.openxmlformats.org/officeDocument/2006/relationships/customXml" Target="../ink/ink223.xml"/><Relationship Id="rId120" Type="http://schemas.openxmlformats.org/officeDocument/2006/relationships/customXml" Target="../ink/ink231.xml"/><Relationship Id="rId125" Type="http://schemas.openxmlformats.org/officeDocument/2006/relationships/image" Target="../media/image107.png"/><Relationship Id="rId141" Type="http://schemas.openxmlformats.org/officeDocument/2006/relationships/image" Target="../media/image115.png"/><Relationship Id="rId7" Type="http://schemas.openxmlformats.org/officeDocument/2006/relationships/image" Target="../media/image4810.png"/><Relationship Id="rId71" Type="http://schemas.openxmlformats.org/officeDocument/2006/relationships/image" Target="../media/image80.png"/><Relationship Id="rId92" Type="http://schemas.openxmlformats.org/officeDocument/2006/relationships/customXml" Target="../ink/ink217.xml"/><Relationship Id="rId2" Type="http://schemas.openxmlformats.org/officeDocument/2006/relationships/notesSlide" Target="../notesSlides/notesSlide4.xml"/><Relationship Id="rId29" Type="http://schemas.openxmlformats.org/officeDocument/2006/relationships/image" Target="../media/image5910.png"/><Relationship Id="rId24" Type="http://schemas.openxmlformats.org/officeDocument/2006/relationships/customXml" Target="../ink/ink183.xml"/><Relationship Id="rId40" Type="http://schemas.openxmlformats.org/officeDocument/2006/relationships/customXml" Target="../ink/ink191.xml"/><Relationship Id="rId45" Type="http://schemas.openxmlformats.org/officeDocument/2006/relationships/image" Target="../media/image6710.png"/><Relationship Id="rId66" Type="http://schemas.openxmlformats.org/officeDocument/2006/relationships/customXml" Target="../ink/ink204.xml"/><Relationship Id="rId87" Type="http://schemas.openxmlformats.org/officeDocument/2006/relationships/image" Target="../media/image88.png"/><Relationship Id="rId110" Type="http://schemas.openxmlformats.org/officeDocument/2006/relationships/customXml" Target="../ink/ink226.xml"/><Relationship Id="rId115" Type="http://schemas.openxmlformats.org/officeDocument/2006/relationships/image" Target="../media/image102.png"/><Relationship Id="rId131" Type="http://schemas.openxmlformats.org/officeDocument/2006/relationships/image" Target="../media/image110.png"/><Relationship Id="rId136" Type="http://schemas.openxmlformats.org/officeDocument/2006/relationships/customXml" Target="../ink/ink239.xml"/><Relationship Id="rId61" Type="http://schemas.openxmlformats.org/officeDocument/2006/relationships/image" Target="../media/image75.png"/><Relationship Id="rId82" Type="http://schemas.openxmlformats.org/officeDocument/2006/relationships/customXml" Target="../ink/ink212.xml"/><Relationship Id="rId19" Type="http://schemas.openxmlformats.org/officeDocument/2006/relationships/image" Target="../media/image5410.png"/><Relationship Id="rId14" Type="http://schemas.openxmlformats.org/officeDocument/2006/relationships/customXml" Target="../ink/ink178.xml"/><Relationship Id="rId30" Type="http://schemas.openxmlformats.org/officeDocument/2006/relationships/customXml" Target="../ink/ink186.xml"/><Relationship Id="rId35" Type="http://schemas.openxmlformats.org/officeDocument/2006/relationships/image" Target="../media/image6211.png"/><Relationship Id="rId56" Type="http://schemas.openxmlformats.org/officeDocument/2006/relationships/customXml" Target="../ink/ink199.xml"/><Relationship Id="rId77" Type="http://schemas.openxmlformats.org/officeDocument/2006/relationships/image" Target="../media/image83.png"/><Relationship Id="rId100" Type="http://schemas.openxmlformats.org/officeDocument/2006/relationships/customXml" Target="../ink/ink221.xml"/><Relationship Id="rId105" Type="http://schemas.openxmlformats.org/officeDocument/2006/relationships/image" Target="../media/image97.png"/><Relationship Id="rId126" Type="http://schemas.openxmlformats.org/officeDocument/2006/relationships/customXml" Target="../ink/ink234.xml"/><Relationship Id="rId8" Type="http://schemas.openxmlformats.org/officeDocument/2006/relationships/customXml" Target="../ink/ink175.xml"/><Relationship Id="rId51" Type="http://schemas.openxmlformats.org/officeDocument/2006/relationships/image" Target="../media/image7010.png"/><Relationship Id="rId72" Type="http://schemas.openxmlformats.org/officeDocument/2006/relationships/customXml" Target="../ink/ink207.xml"/><Relationship Id="rId93" Type="http://schemas.openxmlformats.org/officeDocument/2006/relationships/image" Target="../media/image91.png"/><Relationship Id="rId98" Type="http://schemas.openxmlformats.org/officeDocument/2006/relationships/customXml" Target="../ink/ink220.xml"/><Relationship Id="rId121" Type="http://schemas.openxmlformats.org/officeDocument/2006/relationships/image" Target="../media/image105.png"/><Relationship Id="rId142" Type="http://schemas.openxmlformats.org/officeDocument/2006/relationships/customXml" Target="../ink/ink242.xml"/><Relationship Id="rId3" Type="http://schemas.openxmlformats.org/officeDocument/2006/relationships/image" Target="../media/image70.png"/><Relationship Id="rId25" Type="http://schemas.openxmlformats.org/officeDocument/2006/relationships/image" Target="../media/image5710.png"/><Relationship Id="rId46" Type="http://schemas.openxmlformats.org/officeDocument/2006/relationships/customXml" Target="../ink/ink194.xml"/><Relationship Id="rId67" Type="http://schemas.openxmlformats.org/officeDocument/2006/relationships/image" Target="../media/image78.png"/><Relationship Id="rId116" Type="http://schemas.openxmlformats.org/officeDocument/2006/relationships/customXml" Target="../ink/ink229.xml"/><Relationship Id="rId137" Type="http://schemas.openxmlformats.org/officeDocument/2006/relationships/image" Target="../media/image113.png"/><Relationship Id="rId20" Type="http://schemas.openxmlformats.org/officeDocument/2006/relationships/customXml" Target="../ink/ink181.xml"/><Relationship Id="rId41" Type="http://schemas.openxmlformats.org/officeDocument/2006/relationships/image" Target="../media/image6510.png"/><Relationship Id="rId62" Type="http://schemas.openxmlformats.org/officeDocument/2006/relationships/customXml" Target="../ink/ink202.xml"/><Relationship Id="rId83" Type="http://schemas.openxmlformats.org/officeDocument/2006/relationships/image" Target="../media/image86.png"/><Relationship Id="rId88" Type="http://schemas.openxmlformats.org/officeDocument/2006/relationships/customXml" Target="../ink/ink215.xml"/><Relationship Id="rId111" Type="http://schemas.openxmlformats.org/officeDocument/2006/relationships/image" Target="../media/image100.png"/><Relationship Id="rId132" Type="http://schemas.openxmlformats.org/officeDocument/2006/relationships/customXml" Target="../ink/ink237.xml"/><Relationship Id="rId15" Type="http://schemas.openxmlformats.org/officeDocument/2006/relationships/image" Target="../media/image5210.png"/><Relationship Id="rId36" Type="http://schemas.openxmlformats.org/officeDocument/2006/relationships/customXml" Target="../ink/ink189.xml"/><Relationship Id="rId57" Type="http://schemas.openxmlformats.org/officeDocument/2006/relationships/image" Target="../media/image73.png"/><Relationship Id="rId106" Type="http://schemas.openxmlformats.org/officeDocument/2006/relationships/customXml" Target="../ink/ink224.xml"/><Relationship Id="rId127" Type="http://schemas.openxmlformats.org/officeDocument/2006/relationships/image" Target="../media/image108.png"/><Relationship Id="rId10" Type="http://schemas.openxmlformats.org/officeDocument/2006/relationships/customXml" Target="../ink/ink176.xml"/><Relationship Id="rId31" Type="http://schemas.openxmlformats.org/officeDocument/2006/relationships/image" Target="../media/image6011.png"/><Relationship Id="rId52" Type="http://schemas.openxmlformats.org/officeDocument/2006/relationships/customXml" Target="../ink/ink197.xml"/><Relationship Id="rId73" Type="http://schemas.openxmlformats.org/officeDocument/2006/relationships/image" Target="../media/image81.png"/><Relationship Id="rId78" Type="http://schemas.openxmlformats.org/officeDocument/2006/relationships/customXml" Target="../ink/ink210.xml"/><Relationship Id="rId94" Type="http://schemas.openxmlformats.org/officeDocument/2006/relationships/customXml" Target="../ink/ink218.xml"/><Relationship Id="rId99" Type="http://schemas.openxmlformats.org/officeDocument/2006/relationships/image" Target="../media/image94.png"/><Relationship Id="rId101" Type="http://schemas.openxmlformats.org/officeDocument/2006/relationships/image" Target="../media/image95.png"/><Relationship Id="rId122" Type="http://schemas.openxmlformats.org/officeDocument/2006/relationships/customXml" Target="../ink/ink232.xml"/><Relationship Id="rId143" Type="http://schemas.openxmlformats.org/officeDocument/2006/relationships/image" Target="../media/image116.png"/><Relationship Id="rId4" Type="http://schemas.openxmlformats.org/officeDocument/2006/relationships/customXml" Target="../ink/ink173.xml"/><Relationship Id="rId9" Type="http://schemas.openxmlformats.org/officeDocument/2006/relationships/image" Target="../media/image4910.png"/><Relationship Id="rId26" Type="http://schemas.openxmlformats.org/officeDocument/2006/relationships/customXml" Target="../ink/ink184.xml"/><Relationship Id="rId47" Type="http://schemas.openxmlformats.org/officeDocument/2006/relationships/image" Target="../media/image6811.png"/><Relationship Id="rId68" Type="http://schemas.openxmlformats.org/officeDocument/2006/relationships/customXml" Target="../ink/ink205.xml"/><Relationship Id="rId89" Type="http://schemas.openxmlformats.org/officeDocument/2006/relationships/image" Target="../media/image89.png"/><Relationship Id="rId112" Type="http://schemas.openxmlformats.org/officeDocument/2006/relationships/customXml" Target="../ink/ink227.xml"/><Relationship Id="rId133" Type="http://schemas.openxmlformats.org/officeDocument/2006/relationships/image" Target="../media/image111.png"/><Relationship Id="rId16" Type="http://schemas.openxmlformats.org/officeDocument/2006/relationships/customXml" Target="../ink/ink179.xml"/><Relationship Id="rId37" Type="http://schemas.openxmlformats.org/officeDocument/2006/relationships/image" Target="../media/image6310.png"/><Relationship Id="rId58" Type="http://schemas.openxmlformats.org/officeDocument/2006/relationships/customXml" Target="../ink/ink200.xml"/><Relationship Id="rId79" Type="http://schemas.openxmlformats.org/officeDocument/2006/relationships/image" Target="../media/image84.png"/><Relationship Id="rId102" Type="http://schemas.openxmlformats.org/officeDocument/2006/relationships/customXml" Target="../ink/ink222.xml"/><Relationship Id="rId123" Type="http://schemas.openxmlformats.org/officeDocument/2006/relationships/image" Target="../media/image106.png"/><Relationship Id="rId144" Type="http://schemas.openxmlformats.org/officeDocument/2006/relationships/customXml" Target="../ink/ink243.xml"/></Relationships>
</file>

<file path=ppt/slides/_rels/slide5.xml.rels><?xml version="1.0" encoding="UTF-8" standalone="yes"?>
<Relationships xmlns="http://schemas.openxmlformats.org/package/2006/relationships"><Relationship Id="rId26" Type="http://schemas.openxmlformats.org/officeDocument/2006/relationships/image" Target="../media/image129.png"/><Relationship Id="rId21" Type="http://schemas.openxmlformats.org/officeDocument/2006/relationships/customXml" Target="../ink/ink253.xml"/><Relationship Id="rId42" Type="http://schemas.openxmlformats.org/officeDocument/2006/relationships/image" Target="../media/image137.png"/><Relationship Id="rId47" Type="http://schemas.openxmlformats.org/officeDocument/2006/relationships/customXml" Target="../ink/ink266.xml"/><Relationship Id="rId63" Type="http://schemas.openxmlformats.org/officeDocument/2006/relationships/customXml" Target="../ink/ink274.xml"/><Relationship Id="rId68" Type="http://schemas.openxmlformats.org/officeDocument/2006/relationships/image" Target="../media/image150.png"/><Relationship Id="rId16" Type="http://schemas.openxmlformats.org/officeDocument/2006/relationships/image" Target="../media/image124.png"/><Relationship Id="rId11" Type="http://schemas.openxmlformats.org/officeDocument/2006/relationships/customXml" Target="../ink/ink248.xml"/><Relationship Id="rId24" Type="http://schemas.openxmlformats.org/officeDocument/2006/relationships/image" Target="../media/image128.png"/><Relationship Id="rId32" Type="http://schemas.openxmlformats.org/officeDocument/2006/relationships/image" Target="../media/image132.png"/><Relationship Id="rId37" Type="http://schemas.openxmlformats.org/officeDocument/2006/relationships/customXml" Target="../ink/ink261.xml"/><Relationship Id="rId40" Type="http://schemas.openxmlformats.org/officeDocument/2006/relationships/image" Target="../media/image136.png"/><Relationship Id="rId45" Type="http://schemas.openxmlformats.org/officeDocument/2006/relationships/customXml" Target="../ink/ink265.xml"/><Relationship Id="rId53" Type="http://schemas.openxmlformats.org/officeDocument/2006/relationships/customXml" Target="../ink/ink269.xml"/><Relationship Id="rId58" Type="http://schemas.openxmlformats.org/officeDocument/2006/relationships/image" Target="../media/image145.png"/><Relationship Id="rId66" Type="http://schemas.openxmlformats.org/officeDocument/2006/relationships/image" Target="../media/image149.png"/><Relationship Id="rId74" Type="http://schemas.openxmlformats.org/officeDocument/2006/relationships/image" Target="../media/image153.png"/><Relationship Id="rId5" Type="http://schemas.openxmlformats.org/officeDocument/2006/relationships/customXml" Target="../ink/ink245.xml"/><Relationship Id="rId61" Type="http://schemas.openxmlformats.org/officeDocument/2006/relationships/customXml" Target="../ink/ink273.xml"/><Relationship Id="rId19" Type="http://schemas.openxmlformats.org/officeDocument/2006/relationships/customXml" Target="../ink/ink252.xml"/><Relationship Id="rId14" Type="http://schemas.openxmlformats.org/officeDocument/2006/relationships/image" Target="../media/image123.png"/><Relationship Id="rId22" Type="http://schemas.openxmlformats.org/officeDocument/2006/relationships/image" Target="../media/image127.png"/><Relationship Id="rId27" Type="http://schemas.openxmlformats.org/officeDocument/2006/relationships/customXml" Target="../ink/ink256.xml"/><Relationship Id="rId30" Type="http://schemas.openxmlformats.org/officeDocument/2006/relationships/image" Target="../media/image131.png"/><Relationship Id="rId35" Type="http://schemas.openxmlformats.org/officeDocument/2006/relationships/customXml" Target="../ink/ink260.xml"/><Relationship Id="rId43" Type="http://schemas.openxmlformats.org/officeDocument/2006/relationships/customXml" Target="../ink/ink264.xml"/><Relationship Id="rId48" Type="http://schemas.openxmlformats.org/officeDocument/2006/relationships/image" Target="../media/image140.png"/><Relationship Id="rId56" Type="http://schemas.openxmlformats.org/officeDocument/2006/relationships/image" Target="../media/image144.png"/><Relationship Id="rId64" Type="http://schemas.openxmlformats.org/officeDocument/2006/relationships/image" Target="../media/image148.png"/><Relationship Id="rId69" Type="http://schemas.openxmlformats.org/officeDocument/2006/relationships/customXml" Target="../ink/ink277.xml"/><Relationship Id="rId77" Type="http://schemas.openxmlformats.org/officeDocument/2006/relationships/customXml" Target="../ink/ink281.xml"/><Relationship Id="rId8" Type="http://schemas.openxmlformats.org/officeDocument/2006/relationships/image" Target="../media/image120.png"/><Relationship Id="rId51" Type="http://schemas.openxmlformats.org/officeDocument/2006/relationships/customXml" Target="../ink/ink268.xml"/><Relationship Id="rId72" Type="http://schemas.openxmlformats.org/officeDocument/2006/relationships/image" Target="../media/image152.png"/><Relationship Id="rId3" Type="http://schemas.openxmlformats.org/officeDocument/2006/relationships/customXml" Target="../ink/ink244.xml"/><Relationship Id="rId12" Type="http://schemas.openxmlformats.org/officeDocument/2006/relationships/image" Target="../media/image122.png"/><Relationship Id="rId17" Type="http://schemas.openxmlformats.org/officeDocument/2006/relationships/customXml" Target="../ink/ink251.xml"/><Relationship Id="rId25" Type="http://schemas.openxmlformats.org/officeDocument/2006/relationships/customXml" Target="../ink/ink255.xml"/><Relationship Id="rId33" Type="http://schemas.openxmlformats.org/officeDocument/2006/relationships/customXml" Target="../ink/ink259.xml"/><Relationship Id="rId38" Type="http://schemas.openxmlformats.org/officeDocument/2006/relationships/image" Target="../media/image135.png"/><Relationship Id="rId46" Type="http://schemas.openxmlformats.org/officeDocument/2006/relationships/image" Target="../media/image139.png"/><Relationship Id="rId59" Type="http://schemas.openxmlformats.org/officeDocument/2006/relationships/customXml" Target="../ink/ink272.xml"/><Relationship Id="rId67" Type="http://schemas.openxmlformats.org/officeDocument/2006/relationships/customXml" Target="../ink/ink276.xml"/><Relationship Id="rId20" Type="http://schemas.openxmlformats.org/officeDocument/2006/relationships/image" Target="../media/image126.png"/><Relationship Id="rId41" Type="http://schemas.openxmlformats.org/officeDocument/2006/relationships/customXml" Target="../ink/ink263.xml"/><Relationship Id="rId54" Type="http://schemas.openxmlformats.org/officeDocument/2006/relationships/image" Target="../media/image143.png"/><Relationship Id="rId62" Type="http://schemas.openxmlformats.org/officeDocument/2006/relationships/image" Target="../media/image147.png"/><Relationship Id="rId70" Type="http://schemas.openxmlformats.org/officeDocument/2006/relationships/image" Target="../media/image151.png"/><Relationship Id="rId75" Type="http://schemas.openxmlformats.org/officeDocument/2006/relationships/customXml" Target="../ink/ink280.xml"/><Relationship Id="rId1" Type="http://schemas.openxmlformats.org/officeDocument/2006/relationships/slideLayout" Target="../slideLayouts/slideLayout7.xml"/><Relationship Id="rId6" Type="http://schemas.openxmlformats.org/officeDocument/2006/relationships/image" Target="../media/image119.png"/><Relationship Id="rId15" Type="http://schemas.openxmlformats.org/officeDocument/2006/relationships/customXml" Target="../ink/ink250.xml"/><Relationship Id="rId23" Type="http://schemas.openxmlformats.org/officeDocument/2006/relationships/customXml" Target="../ink/ink254.xml"/><Relationship Id="rId28" Type="http://schemas.openxmlformats.org/officeDocument/2006/relationships/image" Target="../media/image130.png"/><Relationship Id="rId36" Type="http://schemas.openxmlformats.org/officeDocument/2006/relationships/image" Target="../media/image134.png"/><Relationship Id="rId49" Type="http://schemas.openxmlformats.org/officeDocument/2006/relationships/customXml" Target="../ink/ink267.xml"/><Relationship Id="rId57" Type="http://schemas.openxmlformats.org/officeDocument/2006/relationships/customXml" Target="../ink/ink271.xml"/><Relationship Id="rId10" Type="http://schemas.openxmlformats.org/officeDocument/2006/relationships/image" Target="../media/image121.png"/><Relationship Id="rId31" Type="http://schemas.openxmlformats.org/officeDocument/2006/relationships/customXml" Target="../ink/ink258.xml"/><Relationship Id="rId44" Type="http://schemas.openxmlformats.org/officeDocument/2006/relationships/image" Target="../media/image138.png"/><Relationship Id="rId52" Type="http://schemas.openxmlformats.org/officeDocument/2006/relationships/image" Target="../media/image142.png"/><Relationship Id="rId60" Type="http://schemas.openxmlformats.org/officeDocument/2006/relationships/image" Target="../media/image146.png"/><Relationship Id="rId65" Type="http://schemas.openxmlformats.org/officeDocument/2006/relationships/customXml" Target="../ink/ink275.xml"/><Relationship Id="rId73" Type="http://schemas.openxmlformats.org/officeDocument/2006/relationships/customXml" Target="../ink/ink279.xml"/><Relationship Id="rId78" Type="http://schemas.openxmlformats.org/officeDocument/2006/relationships/image" Target="../media/image155.png"/><Relationship Id="rId4" Type="http://schemas.openxmlformats.org/officeDocument/2006/relationships/image" Target="../media/image118.png"/><Relationship Id="rId9" Type="http://schemas.openxmlformats.org/officeDocument/2006/relationships/customXml" Target="../ink/ink247.xml"/><Relationship Id="rId13" Type="http://schemas.openxmlformats.org/officeDocument/2006/relationships/customXml" Target="../ink/ink249.xml"/><Relationship Id="rId18" Type="http://schemas.openxmlformats.org/officeDocument/2006/relationships/image" Target="../media/image125.png"/><Relationship Id="rId39" Type="http://schemas.openxmlformats.org/officeDocument/2006/relationships/customXml" Target="../ink/ink262.xml"/><Relationship Id="rId34" Type="http://schemas.openxmlformats.org/officeDocument/2006/relationships/image" Target="../media/image133.png"/><Relationship Id="rId50" Type="http://schemas.openxmlformats.org/officeDocument/2006/relationships/image" Target="../media/image141.png"/><Relationship Id="rId55" Type="http://schemas.openxmlformats.org/officeDocument/2006/relationships/customXml" Target="../ink/ink270.xml"/><Relationship Id="rId76" Type="http://schemas.openxmlformats.org/officeDocument/2006/relationships/image" Target="../media/image154.png"/><Relationship Id="rId7" Type="http://schemas.openxmlformats.org/officeDocument/2006/relationships/customXml" Target="../ink/ink246.xml"/><Relationship Id="rId71" Type="http://schemas.openxmlformats.org/officeDocument/2006/relationships/customXml" Target="../ink/ink278.xml"/><Relationship Id="rId2" Type="http://schemas.openxmlformats.org/officeDocument/2006/relationships/notesSlide" Target="../notesSlides/notesSlide5.xml"/><Relationship Id="rId29" Type="http://schemas.openxmlformats.org/officeDocument/2006/relationships/customXml" Target="../ink/ink257.xml"/></Relationships>
</file>

<file path=ppt/slides/_rels/slide6.xml.rels><?xml version="1.0" encoding="UTF-8" standalone="yes"?>
<Relationships xmlns="http://schemas.openxmlformats.org/package/2006/relationships"><Relationship Id="rId26" Type="http://schemas.openxmlformats.org/officeDocument/2006/relationships/image" Target="../media/image157.png"/><Relationship Id="rId21" Type="http://schemas.openxmlformats.org/officeDocument/2006/relationships/customXml" Target="../ink/ink291.xml"/><Relationship Id="rId42" Type="http://schemas.openxmlformats.org/officeDocument/2006/relationships/image" Target="../media/image165.png"/><Relationship Id="rId47" Type="http://schemas.openxmlformats.org/officeDocument/2006/relationships/customXml" Target="../ink/ink304.xml"/><Relationship Id="rId63" Type="http://schemas.openxmlformats.org/officeDocument/2006/relationships/customXml" Target="../ink/ink312.xml"/><Relationship Id="rId68" Type="http://schemas.openxmlformats.org/officeDocument/2006/relationships/image" Target="../media/image178.png"/><Relationship Id="rId84" Type="http://schemas.openxmlformats.org/officeDocument/2006/relationships/customXml" Target="../ink/ink323.xml"/><Relationship Id="rId89" Type="http://schemas.openxmlformats.org/officeDocument/2006/relationships/image" Target="../media/image188.png"/><Relationship Id="rId16" Type="http://schemas.openxmlformats.org/officeDocument/2006/relationships/image" Target="../media/image1520.png"/><Relationship Id="rId107" Type="http://schemas.openxmlformats.org/officeDocument/2006/relationships/image" Target="../media/image197.png"/><Relationship Id="rId11" Type="http://schemas.openxmlformats.org/officeDocument/2006/relationships/customXml" Target="../ink/ink286.xml"/><Relationship Id="rId32" Type="http://schemas.openxmlformats.org/officeDocument/2006/relationships/image" Target="../media/image160.png"/><Relationship Id="rId37" Type="http://schemas.openxmlformats.org/officeDocument/2006/relationships/customXml" Target="../ink/ink299.xml"/><Relationship Id="rId53" Type="http://schemas.openxmlformats.org/officeDocument/2006/relationships/customXml" Target="../ink/ink307.xml"/><Relationship Id="rId58" Type="http://schemas.openxmlformats.org/officeDocument/2006/relationships/image" Target="../media/image173.png"/><Relationship Id="rId74" Type="http://schemas.openxmlformats.org/officeDocument/2006/relationships/image" Target="../media/image181.png"/><Relationship Id="rId79" Type="http://schemas.openxmlformats.org/officeDocument/2006/relationships/image" Target="../media/image183.png"/><Relationship Id="rId102" Type="http://schemas.openxmlformats.org/officeDocument/2006/relationships/customXml" Target="../ink/ink332.xml"/><Relationship Id="rId5" Type="http://schemas.openxmlformats.org/officeDocument/2006/relationships/customXml" Target="../ink/ink283.xml"/><Relationship Id="rId90" Type="http://schemas.openxmlformats.org/officeDocument/2006/relationships/customXml" Target="../ink/ink326.xml"/><Relationship Id="rId95" Type="http://schemas.openxmlformats.org/officeDocument/2006/relationships/image" Target="../media/image191.png"/><Relationship Id="rId22" Type="http://schemas.openxmlformats.org/officeDocument/2006/relationships/image" Target="../media/image1550.png"/><Relationship Id="rId27" Type="http://schemas.openxmlformats.org/officeDocument/2006/relationships/customXml" Target="../ink/ink294.xml"/><Relationship Id="rId43" Type="http://schemas.openxmlformats.org/officeDocument/2006/relationships/customXml" Target="../ink/ink302.xml"/><Relationship Id="rId48" Type="http://schemas.openxmlformats.org/officeDocument/2006/relationships/image" Target="../media/image168.png"/><Relationship Id="rId64" Type="http://schemas.openxmlformats.org/officeDocument/2006/relationships/image" Target="../media/image176.png"/><Relationship Id="rId69" Type="http://schemas.openxmlformats.org/officeDocument/2006/relationships/customXml" Target="../ink/ink315.xml"/><Relationship Id="rId80" Type="http://schemas.openxmlformats.org/officeDocument/2006/relationships/customXml" Target="../ink/ink321.xml"/><Relationship Id="rId85" Type="http://schemas.openxmlformats.org/officeDocument/2006/relationships/image" Target="../media/image186.png"/><Relationship Id="rId12" Type="http://schemas.openxmlformats.org/officeDocument/2006/relationships/image" Target="../media/image1500.png"/><Relationship Id="rId17" Type="http://schemas.openxmlformats.org/officeDocument/2006/relationships/customXml" Target="../ink/ink289.xml"/><Relationship Id="rId33" Type="http://schemas.openxmlformats.org/officeDocument/2006/relationships/customXml" Target="../ink/ink297.xml"/><Relationship Id="rId38" Type="http://schemas.openxmlformats.org/officeDocument/2006/relationships/image" Target="../media/image163.png"/><Relationship Id="rId59" Type="http://schemas.openxmlformats.org/officeDocument/2006/relationships/customXml" Target="../ink/ink310.xml"/><Relationship Id="rId103" Type="http://schemas.openxmlformats.org/officeDocument/2006/relationships/image" Target="../media/image195.png"/><Relationship Id="rId20" Type="http://schemas.openxmlformats.org/officeDocument/2006/relationships/image" Target="../media/image1540.png"/><Relationship Id="rId41" Type="http://schemas.openxmlformats.org/officeDocument/2006/relationships/customXml" Target="../ink/ink301.xml"/><Relationship Id="rId54" Type="http://schemas.openxmlformats.org/officeDocument/2006/relationships/image" Target="../media/image171.png"/><Relationship Id="rId62" Type="http://schemas.openxmlformats.org/officeDocument/2006/relationships/image" Target="../media/image175.png"/><Relationship Id="rId70" Type="http://schemas.openxmlformats.org/officeDocument/2006/relationships/image" Target="../media/image179.png"/><Relationship Id="rId75" Type="http://schemas.openxmlformats.org/officeDocument/2006/relationships/customXml" Target="../ink/ink318.xml"/><Relationship Id="rId83" Type="http://schemas.openxmlformats.org/officeDocument/2006/relationships/image" Target="../media/image185.png"/><Relationship Id="rId88" Type="http://schemas.openxmlformats.org/officeDocument/2006/relationships/customXml" Target="../ink/ink325.xml"/><Relationship Id="rId91" Type="http://schemas.openxmlformats.org/officeDocument/2006/relationships/image" Target="../media/image189.png"/><Relationship Id="rId96" Type="http://schemas.openxmlformats.org/officeDocument/2006/relationships/customXml" Target="../ink/ink329.xml"/><Relationship Id="rId1" Type="http://schemas.openxmlformats.org/officeDocument/2006/relationships/slideLayout" Target="../slideLayouts/slideLayout7.xml"/><Relationship Id="rId6" Type="http://schemas.openxmlformats.org/officeDocument/2006/relationships/image" Target="../media/image1470.png"/><Relationship Id="rId15" Type="http://schemas.openxmlformats.org/officeDocument/2006/relationships/customXml" Target="../ink/ink288.xml"/><Relationship Id="rId23" Type="http://schemas.openxmlformats.org/officeDocument/2006/relationships/customXml" Target="../ink/ink292.xml"/><Relationship Id="rId28" Type="http://schemas.openxmlformats.org/officeDocument/2006/relationships/image" Target="../media/image158.png"/><Relationship Id="rId36" Type="http://schemas.openxmlformats.org/officeDocument/2006/relationships/image" Target="../media/image162.png"/><Relationship Id="rId49" Type="http://schemas.openxmlformats.org/officeDocument/2006/relationships/customXml" Target="../ink/ink305.xml"/><Relationship Id="rId57" Type="http://schemas.openxmlformats.org/officeDocument/2006/relationships/customXml" Target="../ink/ink309.xml"/><Relationship Id="rId106" Type="http://schemas.openxmlformats.org/officeDocument/2006/relationships/customXml" Target="../ink/ink334.xml"/><Relationship Id="rId10" Type="http://schemas.openxmlformats.org/officeDocument/2006/relationships/image" Target="../media/image1490.png"/><Relationship Id="rId31" Type="http://schemas.openxmlformats.org/officeDocument/2006/relationships/customXml" Target="../ink/ink296.xml"/><Relationship Id="rId44" Type="http://schemas.openxmlformats.org/officeDocument/2006/relationships/image" Target="../media/image166.png"/><Relationship Id="rId52" Type="http://schemas.openxmlformats.org/officeDocument/2006/relationships/image" Target="../media/image170.png"/><Relationship Id="rId60" Type="http://schemas.openxmlformats.org/officeDocument/2006/relationships/image" Target="../media/image174.png"/><Relationship Id="rId65" Type="http://schemas.openxmlformats.org/officeDocument/2006/relationships/customXml" Target="../ink/ink313.xml"/><Relationship Id="rId73" Type="http://schemas.openxmlformats.org/officeDocument/2006/relationships/customXml" Target="../ink/ink317.xml"/><Relationship Id="rId78" Type="http://schemas.openxmlformats.org/officeDocument/2006/relationships/customXml" Target="../ink/ink320.xml"/><Relationship Id="rId81" Type="http://schemas.openxmlformats.org/officeDocument/2006/relationships/image" Target="../media/image184.png"/><Relationship Id="rId86" Type="http://schemas.openxmlformats.org/officeDocument/2006/relationships/customXml" Target="../ink/ink324.xml"/><Relationship Id="rId94" Type="http://schemas.openxmlformats.org/officeDocument/2006/relationships/customXml" Target="../ink/ink328.xml"/><Relationship Id="rId99" Type="http://schemas.openxmlformats.org/officeDocument/2006/relationships/image" Target="../media/image193.png"/><Relationship Id="rId101" Type="http://schemas.openxmlformats.org/officeDocument/2006/relationships/image" Target="../media/image194.png"/><Relationship Id="rId4" Type="http://schemas.openxmlformats.org/officeDocument/2006/relationships/image" Target="../media/image1460.png"/><Relationship Id="rId9" Type="http://schemas.openxmlformats.org/officeDocument/2006/relationships/customXml" Target="../ink/ink285.xml"/><Relationship Id="rId13" Type="http://schemas.openxmlformats.org/officeDocument/2006/relationships/customXml" Target="../ink/ink287.xml"/><Relationship Id="rId18" Type="http://schemas.openxmlformats.org/officeDocument/2006/relationships/image" Target="../media/image1530.png"/><Relationship Id="rId39" Type="http://schemas.openxmlformats.org/officeDocument/2006/relationships/customXml" Target="../ink/ink300.xml"/><Relationship Id="rId34" Type="http://schemas.openxmlformats.org/officeDocument/2006/relationships/image" Target="../media/image161.png"/><Relationship Id="rId50" Type="http://schemas.openxmlformats.org/officeDocument/2006/relationships/image" Target="../media/image169.png"/><Relationship Id="rId55" Type="http://schemas.openxmlformats.org/officeDocument/2006/relationships/customXml" Target="../ink/ink308.xml"/><Relationship Id="rId76" Type="http://schemas.openxmlformats.org/officeDocument/2006/relationships/customXml" Target="../ink/ink319.xml"/><Relationship Id="rId97" Type="http://schemas.openxmlformats.org/officeDocument/2006/relationships/image" Target="../media/image192.png"/><Relationship Id="rId104" Type="http://schemas.openxmlformats.org/officeDocument/2006/relationships/customXml" Target="../ink/ink333.xml"/><Relationship Id="rId7" Type="http://schemas.openxmlformats.org/officeDocument/2006/relationships/customXml" Target="../ink/ink284.xml"/><Relationship Id="rId71" Type="http://schemas.openxmlformats.org/officeDocument/2006/relationships/customXml" Target="../ink/ink316.xml"/><Relationship Id="rId92" Type="http://schemas.openxmlformats.org/officeDocument/2006/relationships/customXml" Target="../ink/ink327.xml"/><Relationship Id="rId2" Type="http://schemas.openxmlformats.org/officeDocument/2006/relationships/notesSlide" Target="../notesSlides/notesSlide6.xml"/><Relationship Id="rId29" Type="http://schemas.openxmlformats.org/officeDocument/2006/relationships/customXml" Target="../ink/ink295.xml"/><Relationship Id="rId24" Type="http://schemas.openxmlformats.org/officeDocument/2006/relationships/image" Target="../media/image156.png"/><Relationship Id="rId40" Type="http://schemas.openxmlformats.org/officeDocument/2006/relationships/image" Target="../media/image164.png"/><Relationship Id="rId45" Type="http://schemas.openxmlformats.org/officeDocument/2006/relationships/customXml" Target="../ink/ink303.xml"/><Relationship Id="rId66" Type="http://schemas.openxmlformats.org/officeDocument/2006/relationships/image" Target="../media/image177.png"/><Relationship Id="rId87" Type="http://schemas.openxmlformats.org/officeDocument/2006/relationships/image" Target="../media/image187.png"/><Relationship Id="rId61" Type="http://schemas.openxmlformats.org/officeDocument/2006/relationships/customXml" Target="../ink/ink311.xml"/><Relationship Id="rId82" Type="http://schemas.openxmlformats.org/officeDocument/2006/relationships/customXml" Target="../ink/ink322.xml"/><Relationship Id="rId19" Type="http://schemas.openxmlformats.org/officeDocument/2006/relationships/customXml" Target="../ink/ink290.xml"/><Relationship Id="rId14" Type="http://schemas.openxmlformats.org/officeDocument/2006/relationships/image" Target="../media/image1510.png"/><Relationship Id="rId30" Type="http://schemas.openxmlformats.org/officeDocument/2006/relationships/image" Target="../media/image159.png"/><Relationship Id="rId35" Type="http://schemas.openxmlformats.org/officeDocument/2006/relationships/customXml" Target="../ink/ink298.xml"/><Relationship Id="rId56" Type="http://schemas.openxmlformats.org/officeDocument/2006/relationships/image" Target="../media/image172.png"/><Relationship Id="rId77" Type="http://schemas.openxmlformats.org/officeDocument/2006/relationships/image" Target="../media/image182.png"/><Relationship Id="rId100" Type="http://schemas.openxmlformats.org/officeDocument/2006/relationships/customXml" Target="../ink/ink331.xml"/><Relationship Id="rId105" Type="http://schemas.openxmlformats.org/officeDocument/2006/relationships/image" Target="../media/image196.png"/><Relationship Id="rId8" Type="http://schemas.openxmlformats.org/officeDocument/2006/relationships/image" Target="../media/image1480.png"/><Relationship Id="rId51" Type="http://schemas.openxmlformats.org/officeDocument/2006/relationships/customXml" Target="../ink/ink306.xml"/><Relationship Id="rId72" Type="http://schemas.openxmlformats.org/officeDocument/2006/relationships/image" Target="../media/image180.png"/><Relationship Id="rId93" Type="http://schemas.openxmlformats.org/officeDocument/2006/relationships/image" Target="../media/image190.png"/><Relationship Id="rId98" Type="http://schemas.openxmlformats.org/officeDocument/2006/relationships/customXml" Target="../ink/ink330.xml"/><Relationship Id="rId3" Type="http://schemas.openxmlformats.org/officeDocument/2006/relationships/customXml" Target="../ink/ink282.xml"/><Relationship Id="rId25" Type="http://schemas.openxmlformats.org/officeDocument/2006/relationships/customXml" Target="../ink/ink293.xml"/><Relationship Id="rId46" Type="http://schemas.openxmlformats.org/officeDocument/2006/relationships/image" Target="../media/image167.png"/><Relationship Id="rId67" Type="http://schemas.openxmlformats.org/officeDocument/2006/relationships/customXml" Target="../ink/ink314.xml"/></Relationships>
</file>

<file path=ppt/slides/_rels/slide7.xml.rels><?xml version="1.0" encoding="UTF-8" standalone="yes"?>
<Relationships xmlns="http://schemas.openxmlformats.org/package/2006/relationships"><Relationship Id="rId117" Type="http://schemas.openxmlformats.org/officeDocument/2006/relationships/customXml" Target="../ink/ink390.xml"/><Relationship Id="rId671" Type="http://schemas.openxmlformats.org/officeDocument/2006/relationships/image" Target="../media/image527.png"/><Relationship Id="rId769" Type="http://schemas.openxmlformats.org/officeDocument/2006/relationships/image" Target="../media/image576.png"/><Relationship Id="rId21" Type="http://schemas.openxmlformats.org/officeDocument/2006/relationships/customXml" Target="../ink/ink342.xml"/><Relationship Id="rId324" Type="http://schemas.openxmlformats.org/officeDocument/2006/relationships/image" Target="../media/image356.png"/><Relationship Id="rId531" Type="http://schemas.openxmlformats.org/officeDocument/2006/relationships/customXml" Target="../ink/ink598.xml"/><Relationship Id="rId629" Type="http://schemas.openxmlformats.org/officeDocument/2006/relationships/customXml" Target="../ink/ink648.xml"/><Relationship Id="rId170" Type="http://schemas.openxmlformats.org/officeDocument/2006/relationships/image" Target="../media/image279.png"/><Relationship Id="rId836" Type="http://schemas.openxmlformats.org/officeDocument/2006/relationships/image" Target="../media/image609.png"/><Relationship Id="rId268" Type="http://schemas.openxmlformats.org/officeDocument/2006/relationships/image" Target="../media/image328.png"/><Relationship Id="rId475" Type="http://schemas.openxmlformats.org/officeDocument/2006/relationships/customXml" Target="../ink/ink569.xml"/><Relationship Id="rId682" Type="http://schemas.openxmlformats.org/officeDocument/2006/relationships/customXml" Target="../ink/ink675.xml"/><Relationship Id="rId32" Type="http://schemas.openxmlformats.org/officeDocument/2006/relationships/image" Target="../media/image211.png"/><Relationship Id="rId128" Type="http://schemas.openxmlformats.org/officeDocument/2006/relationships/image" Target="../media/image259.png"/><Relationship Id="rId335" Type="http://schemas.openxmlformats.org/officeDocument/2006/relationships/customXml" Target="../ink/ink499.xml"/><Relationship Id="rId542" Type="http://schemas.openxmlformats.org/officeDocument/2006/relationships/image" Target="../media/image464.png"/><Relationship Id="rId181" Type="http://schemas.openxmlformats.org/officeDocument/2006/relationships/customXml" Target="../ink/ink422.xml"/><Relationship Id="rId402" Type="http://schemas.openxmlformats.org/officeDocument/2006/relationships/image" Target="../media/image395.png"/><Relationship Id="rId847" Type="http://schemas.openxmlformats.org/officeDocument/2006/relationships/customXml" Target="../ink/ink757.xml"/><Relationship Id="rId279" Type="http://schemas.openxmlformats.org/officeDocument/2006/relationships/customXml" Target="../ink/ink471.xml"/><Relationship Id="rId486" Type="http://schemas.openxmlformats.org/officeDocument/2006/relationships/image" Target="../media/image437.png"/><Relationship Id="rId693" Type="http://schemas.openxmlformats.org/officeDocument/2006/relationships/image" Target="../media/image538.png"/><Relationship Id="rId707" Type="http://schemas.openxmlformats.org/officeDocument/2006/relationships/image" Target="../media/image545.png"/><Relationship Id="rId43" Type="http://schemas.openxmlformats.org/officeDocument/2006/relationships/customXml" Target="../ink/ink353.xml"/><Relationship Id="rId139" Type="http://schemas.openxmlformats.org/officeDocument/2006/relationships/customXml" Target="../ink/ink401.xml"/><Relationship Id="rId346" Type="http://schemas.openxmlformats.org/officeDocument/2006/relationships/image" Target="../media/image367.png"/><Relationship Id="rId553" Type="http://schemas.openxmlformats.org/officeDocument/2006/relationships/customXml" Target="../ink/ink609.xml"/><Relationship Id="rId760" Type="http://schemas.openxmlformats.org/officeDocument/2006/relationships/customXml" Target="../ink/ink714.xml"/><Relationship Id="rId192" Type="http://schemas.openxmlformats.org/officeDocument/2006/relationships/image" Target="../media/image290.png"/><Relationship Id="rId206" Type="http://schemas.openxmlformats.org/officeDocument/2006/relationships/image" Target="../media/image297.png"/><Relationship Id="rId413" Type="http://schemas.openxmlformats.org/officeDocument/2006/relationships/customXml" Target="../ink/ink538.xml"/><Relationship Id="rId858" Type="http://schemas.openxmlformats.org/officeDocument/2006/relationships/image" Target="../media/image620.png"/><Relationship Id="rId497" Type="http://schemas.openxmlformats.org/officeDocument/2006/relationships/customXml" Target="../ink/ink580.xml"/><Relationship Id="rId620" Type="http://schemas.openxmlformats.org/officeDocument/2006/relationships/image" Target="../media/image502.png"/><Relationship Id="rId718" Type="http://schemas.openxmlformats.org/officeDocument/2006/relationships/customXml" Target="../ink/ink693.xml"/><Relationship Id="rId357" Type="http://schemas.openxmlformats.org/officeDocument/2006/relationships/customXml" Target="../ink/ink510.xml"/><Relationship Id="rId54" Type="http://schemas.openxmlformats.org/officeDocument/2006/relationships/image" Target="../media/image222.png"/><Relationship Id="rId217" Type="http://schemas.openxmlformats.org/officeDocument/2006/relationships/customXml" Target="../ink/ink440.xml"/><Relationship Id="rId564" Type="http://schemas.openxmlformats.org/officeDocument/2006/relationships/image" Target="../media/image475.png"/><Relationship Id="rId771" Type="http://schemas.openxmlformats.org/officeDocument/2006/relationships/image" Target="../media/image577.png"/><Relationship Id="rId424" Type="http://schemas.openxmlformats.org/officeDocument/2006/relationships/image" Target="../media/image406.png"/><Relationship Id="rId631" Type="http://schemas.openxmlformats.org/officeDocument/2006/relationships/customXml" Target="../ink/ink649.xml"/><Relationship Id="rId729" Type="http://schemas.openxmlformats.org/officeDocument/2006/relationships/image" Target="../media/image556.png"/><Relationship Id="rId270" Type="http://schemas.openxmlformats.org/officeDocument/2006/relationships/image" Target="../media/image329.png"/><Relationship Id="rId65" Type="http://schemas.openxmlformats.org/officeDocument/2006/relationships/customXml" Target="../ink/ink364.xml"/><Relationship Id="rId130" Type="http://schemas.openxmlformats.org/officeDocument/2006/relationships/image" Target="../media/image260.png"/><Relationship Id="rId368" Type="http://schemas.openxmlformats.org/officeDocument/2006/relationships/image" Target="../media/image378.png"/><Relationship Id="rId575" Type="http://schemas.openxmlformats.org/officeDocument/2006/relationships/customXml" Target="../ink/ink620.xml"/><Relationship Id="rId782" Type="http://schemas.openxmlformats.org/officeDocument/2006/relationships/customXml" Target="../ink/ink725.xml"/><Relationship Id="rId228" Type="http://schemas.openxmlformats.org/officeDocument/2006/relationships/image" Target="../media/image308.png"/><Relationship Id="rId435" Type="http://schemas.openxmlformats.org/officeDocument/2006/relationships/customXml" Target="../ink/ink549.xml"/><Relationship Id="rId642" Type="http://schemas.openxmlformats.org/officeDocument/2006/relationships/image" Target="../media/image513.png"/><Relationship Id="rId281" Type="http://schemas.openxmlformats.org/officeDocument/2006/relationships/customXml" Target="../ink/ink472.xml"/><Relationship Id="rId502" Type="http://schemas.openxmlformats.org/officeDocument/2006/relationships/customXml" Target="../ink/ink583.xml"/><Relationship Id="rId76" Type="http://schemas.openxmlformats.org/officeDocument/2006/relationships/image" Target="../media/image233.png"/><Relationship Id="rId141" Type="http://schemas.openxmlformats.org/officeDocument/2006/relationships/customXml" Target="../ink/ink402.xml"/><Relationship Id="rId379" Type="http://schemas.openxmlformats.org/officeDocument/2006/relationships/customXml" Target="../ink/ink521.xml"/><Relationship Id="rId586" Type="http://schemas.openxmlformats.org/officeDocument/2006/relationships/customXml" Target="../ink/ink626.xml"/><Relationship Id="rId793" Type="http://schemas.openxmlformats.org/officeDocument/2006/relationships/image" Target="../media/image588.png"/><Relationship Id="rId807" Type="http://schemas.openxmlformats.org/officeDocument/2006/relationships/customXml" Target="../ink/ink737.xml"/><Relationship Id="rId7" Type="http://schemas.openxmlformats.org/officeDocument/2006/relationships/customXml" Target="../ink/ink335.xml"/><Relationship Id="rId239" Type="http://schemas.openxmlformats.org/officeDocument/2006/relationships/customXml" Target="../ink/ink451.xml"/><Relationship Id="rId446" Type="http://schemas.openxmlformats.org/officeDocument/2006/relationships/image" Target="../media/image417.png"/><Relationship Id="rId653" Type="http://schemas.openxmlformats.org/officeDocument/2006/relationships/image" Target="../media/image518.png"/><Relationship Id="rId292" Type="http://schemas.openxmlformats.org/officeDocument/2006/relationships/image" Target="../media/image340.png"/><Relationship Id="rId306" Type="http://schemas.openxmlformats.org/officeDocument/2006/relationships/image" Target="../media/image347.png"/><Relationship Id="rId860" Type="http://schemas.openxmlformats.org/officeDocument/2006/relationships/image" Target="../media/image621.png"/><Relationship Id="rId87" Type="http://schemas.openxmlformats.org/officeDocument/2006/relationships/customXml" Target="../ink/ink375.xml"/><Relationship Id="rId513" Type="http://schemas.openxmlformats.org/officeDocument/2006/relationships/image" Target="../media/image450.png"/><Relationship Id="rId597" Type="http://schemas.openxmlformats.org/officeDocument/2006/relationships/customXml" Target="../ink/ink632.xml"/><Relationship Id="rId720" Type="http://schemas.openxmlformats.org/officeDocument/2006/relationships/customXml" Target="../ink/ink694.xml"/><Relationship Id="rId818" Type="http://schemas.openxmlformats.org/officeDocument/2006/relationships/image" Target="../media/image600.png"/><Relationship Id="rId152" Type="http://schemas.openxmlformats.org/officeDocument/2006/relationships/image" Target="../media/image270.png"/><Relationship Id="rId457" Type="http://schemas.openxmlformats.org/officeDocument/2006/relationships/customXml" Target="../ink/ink560.xml"/><Relationship Id="rId664" Type="http://schemas.openxmlformats.org/officeDocument/2006/relationships/customXml" Target="../ink/ink666.xml"/><Relationship Id="rId14" Type="http://schemas.openxmlformats.org/officeDocument/2006/relationships/image" Target="../media/image202.png"/><Relationship Id="rId317" Type="http://schemas.openxmlformats.org/officeDocument/2006/relationships/customXml" Target="../ink/ink490.xml"/><Relationship Id="rId524" Type="http://schemas.openxmlformats.org/officeDocument/2006/relationships/image" Target="../media/image455.png"/><Relationship Id="rId731" Type="http://schemas.openxmlformats.org/officeDocument/2006/relationships/image" Target="../media/image557.png"/><Relationship Id="rId98" Type="http://schemas.openxmlformats.org/officeDocument/2006/relationships/image" Target="../media/image244.png"/><Relationship Id="rId163" Type="http://schemas.openxmlformats.org/officeDocument/2006/relationships/customXml" Target="../ink/ink413.xml"/><Relationship Id="rId370" Type="http://schemas.openxmlformats.org/officeDocument/2006/relationships/image" Target="../media/image379.png"/><Relationship Id="rId829" Type="http://schemas.openxmlformats.org/officeDocument/2006/relationships/customXml" Target="../ink/ink748.xml"/><Relationship Id="rId230" Type="http://schemas.openxmlformats.org/officeDocument/2006/relationships/image" Target="../media/image309.png"/><Relationship Id="rId468" Type="http://schemas.openxmlformats.org/officeDocument/2006/relationships/image" Target="../media/image428.png"/><Relationship Id="rId675" Type="http://schemas.openxmlformats.org/officeDocument/2006/relationships/image" Target="../media/image529.png"/><Relationship Id="rId25" Type="http://schemas.openxmlformats.org/officeDocument/2006/relationships/customXml" Target="../ink/ink344.xml"/><Relationship Id="rId328" Type="http://schemas.openxmlformats.org/officeDocument/2006/relationships/image" Target="../media/image358.png"/><Relationship Id="rId535" Type="http://schemas.openxmlformats.org/officeDocument/2006/relationships/customXml" Target="../ink/ink600.xml"/><Relationship Id="rId742" Type="http://schemas.openxmlformats.org/officeDocument/2006/relationships/customXml" Target="../ink/ink705.xml"/><Relationship Id="rId174" Type="http://schemas.openxmlformats.org/officeDocument/2006/relationships/image" Target="../media/image281.png"/><Relationship Id="rId381" Type="http://schemas.openxmlformats.org/officeDocument/2006/relationships/customXml" Target="../ink/ink522.xml"/><Relationship Id="rId602" Type="http://schemas.openxmlformats.org/officeDocument/2006/relationships/image" Target="../media/image493.png"/><Relationship Id="rId241" Type="http://schemas.openxmlformats.org/officeDocument/2006/relationships/customXml" Target="../ink/ink452.xml"/><Relationship Id="rId479" Type="http://schemas.openxmlformats.org/officeDocument/2006/relationships/customXml" Target="../ink/ink571.xml"/><Relationship Id="rId686" Type="http://schemas.openxmlformats.org/officeDocument/2006/relationships/customXml" Target="../ink/ink677.xml"/><Relationship Id="rId36" Type="http://schemas.openxmlformats.org/officeDocument/2006/relationships/image" Target="../media/image213.png"/><Relationship Id="rId339" Type="http://schemas.openxmlformats.org/officeDocument/2006/relationships/customXml" Target="../ink/ink501.xml"/><Relationship Id="rId546" Type="http://schemas.openxmlformats.org/officeDocument/2006/relationships/image" Target="../media/image466.png"/><Relationship Id="rId753" Type="http://schemas.openxmlformats.org/officeDocument/2006/relationships/image" Target="../media/image568.png"/><Relationship Id="rId101" Type="http://schemas.openxmlformats.org/officeDocument/2006/relationships/customXml" Target="../ink/ink382.xml"/><Relationship Id="rId185" Type="http://schemas.openxmlformats.org/officeDocument/2006/relationships/customXml" Target="../ink/ink424.xml"/><Relationship Id="rId406" Type="http://schemas.openxmlformats.org/officeDocument/2006/relationships/image" Target="../media/image397.png"/><Relationship Id="rId392" Type="http://schemas.openxmlformats.org/officeDocument/2006/relationships/image" Target="../media/image390.png"/><Relationship Id="rId613" Type="http://schemas.openxmlformats.org/officeDocument/2006/relationships/customXml" Target="../ink/ink640.xml"/><Relationship Id="rId697" Type="http://schemas.openxmlformats.org/officeDocument/2006/relationships/image" Target="../media/image540.png"/><Relationship Id="rId820" Type="http://schemas.openxmlformats.org/officeDocument/2006/relationships/image" Target="../media/image601.png"/><Relationship Id="rId252" Type="http://schemas.openxmlformats.org/officeDocument/2006/relationships/image" Target="../media/image320.png"/><Relationship Id="rId47" Type="http://schemas.openxmlformats.org/officeDocument/2006/relationships/customXml" Target="../ink/ink355.xml"/><Relationship Id="rId112" Type="http://schemas.openxmlformats.org/officeDocument/2006/relationships/image" Target="../media/image251.png"/><Relationship Id="rId557" Type="http://schemas.openxmlformats.org/officeDocument/2006/relationships/customXml" Target="../ink/ink611.xml"/><Relationship Id="rId764" Type="http://schemas.openxmlformats.org/officeDocument/2006/relationships/customXml" Target="../ink/ink716.xml"/><Relationship Id="rId196" Type="http://schemas.openxmlformats.org/officeDocument/2006/relationships/image" Target="../media/image292.png"/><Relationship Id="rId417" Type="http://schemas.openxmlformats.org/officeDocument/2006/relationships/customXml" Target="../ink/ink540.xml"/><Relationship Id="rId624" Type="http://schemas.openxmlformats.org/officeDocument/2006/relationships/image" Target="../media/image504.png"/><Relationship Id="rId831" Type="http://schemas.openxmlformats.org/officeDocument/2006/relationships/customXml" Target="../ink/ink749.xml"/><Relationship Id="rId263" Type="http://schemas.openxmlformats.org/officeDocument/2006/relationships/customXml" Target="../ink/ink463.xml"/><Relationship Id="rId470" Type="http://schemas.openxmlformats.org/officeDocument/2006/relationships/image" Target="../media/image429.png"/><Relationship Id="rId58" Type="http://schemas.openxmlformats.org/officeDocument/2006/relationships/image" Target="../media/image224.png"/><Relationship Id="rId123" Type="http://schemas.openxmlformats.org/officeDocument/2006/relationships/customXml" Target="../ink/ink393.xml"/><Relationship Id="rId330" Type="http://schemas.openxmlformats.org/officeDocument/2006/relationships/image" Target="../media/image359.png"/><Relationship Id="rId568" Type="http://schemas.openxmlformats.org/officeDocument/2006/relationships/image" Target="../media/image477.png"/><Relationship Id="rId775" Type="http://schemas.openxmlformats.org/officeDocument/2006/relationships/image" Target="../media/image579.png"/><Relationship Id="rId428" Type="http://schemas.openxmlformats.org/officeDocument/2006/relationships/image" Target="../media/image408.png"/><Relationship Id="rId635" Type="http://schemas.openxmlformats.org/officeDocument/2006/relationships/customXml" Target="../ink/ink651.xml"/><Relationship Id="rId842" Type="http://schemas.openxmlformats.org/officeDocument/2006/relationships/image" Target="../media/image612.png"/><Relationship Id="rId274" Type="http://schemas.openxmlformats.org/officeDocument/2006/relationships/image" Target="../media/image331.png"/><Relationship Id="rId481" Type="http://schemas.openxmlformats.org/officeDocument/2006/relationships/customXml" Target="../ink/ink572.xml"/><Relationship Id="rId702" Type="http://schemas.openxmlformats.org/officeDocument/2006/relationships/customXml" Target="../ink/ink685.xml"/><Relationship Id="rId69" Type="http://schemas.openxmlformats.org/officeDocument/2006/relationships/customXml" Target="../ink/ink366.xml"/><Relationship Id="rId134" Type="http://schemas.openxmlformats.org/officeDocument/2006/relationships/image" Target="../media/image262.png"/><Relationship Id="rId579" Type="http://schemas.openxmlformats.org/officeDocument/2006/relationships/customXml" Target="../ink/ink622.xml"/><Relationship Id="rId786" Type="http://schemas.openxmlformats.org/officeDocument/2006/relationships/customXml" Target="../ink/ink727.xml"/><Relationship Id="rId341" Type="http://schemas.openxmlformats.org/officeDocument/2006/relationships/customXml" Target="../ink/ink502.xml"/><Relationship Id="rId439" Type="http://schemas.openxmlformats.org/officeDocument/2006/relationships/customXml" Target="../ink/ink551.xml"/><Relationship Id="rId646" Type="http://schemas.openxmlformats.org/officeDocument/2006/relationships/image" Target="../media/image515.png"/><Relationship Id="rId201" Type="http://schemas.openxmlformats.org/officeDocument/2006/relationships/customXml" Target="../ink/ink432.xml"/><Relationship Id="rId285" Type="http://schemas.openxmlformats.org/officeDocument/2006/relationships/customXml" Target="../ink/ink474.xml"/><Relationship Id="rId506" Type="http://schemas.openxmlformats.org/officeDocument/2006/relationships/customXml" Target="../ink/ink585.xml"/><Relationship Id="rId853" Type="http://schemas.openxmlformats.org/officeDocument/2006/relationships/customXml" Target="../ink/ink760.xml"/><Relationship Id="rId492" Type="http://schemas.openxmlformats.org/officeDocument/2006/relationships/image" Target="../media/image440.png"/><Relationship Id="rId713" Type="http://schemas.openxmlformats.org/officeDocument/2006/relationships/image" Target="../media/image548.png"/><Relationship Id="rId797" Type="http://schemas.openxmlformats.org/officeDocument/2006/relationships/customXml" Target="../ink/ink732.xml"/><Relationship Id="rId145" Type="http://schemas.openxmlformats.org/officeDocument/2006/relationships/customXml" Target="../ink/ink404.xml"/><Relationship Id="rId352" Type="http://schemas.openxmlformats.org/officeDocument/2006/relationships/image" Target="../media/image370.png"/><Relationship Id="rId212" Type="http://schemas.openxmlformats.org/officeDocument/2006/relationships/image" Target="../media/image300.png"/><Relationship Id="rId657" Type="http://schemas.openxmlformats.org/officeDocument/2006/relationships/image" Target="../media/image520.png"/><Relationship Id="rId864" Type="http://schemas.openxmlformats.org/officeDocument/2006/relationships/image" Target="../media/image623.png"/><Relationship Id="rId296" Type="http://schemas.openxmlformats.org/officeDocument/2006/relationships/image" Target="../media/image342.png"/><Relationship Id="rId517" Type="http://schemas.openxmlformats.org/officeDocument/2006/relationships/image" Target="../media/image452.png"/><Relationship Id="rId724" Type="http://schemas.openxmlformats.org/officeDocument/2006/relationships/customXml" Target="../ink/ink696.xml"/><Relationship Id="rId60" Type="http://schemas.openxmlformats.org/officeDocument/2006/relationships/image" Target="../media/image225.png"/><Relationship Id="rId156" Type="http://schemas.openxmlformats.org/officeDocument/2006/relationships/image" Target="../media/image272.png"/><Relationship Id="rId363" Type="http://schemas.openxmlformats.org/officeDocument/2006/relationships/customXml" Target="../ink/ink513.xml"/><Relationship Id="rId570" Type="http://schemas.openxmlformats.org/officeDocument/2006/relationships/image" Target="../media/image478.png"/><Relationship Id="rId223" Type="http://schemas.openxmlformats.org/officeDocument/2006/relationships/customXml" Target="../ink/ink443.xml"/><Relationship Id="rId430" Type="http://schemas.openxmlformats.org/officeDocument/2006/relationships/image" Target="../media/image409.png"/><Relationship Id="rId668" Type="http://schemas.openxmlformats.org/officeDocument/2006/relationships/customXml" Target="../ink/ink668.xml"/><Relationship Id="rId18" Type="http://schemas.openxmlformats.org/officeDocument/2006/relationships/image" Target="../media/image204.png"/><Relationship Id="rId528" Type="http://schemas.openxmlformats.org/officeDocument/2006/relationships/image" Target="../media/image457.png"/><Relationship Id="rId735" Type="http://schemas.openxmlformats.org/officeDocument/2006/relationships/image" Target="../media/image559.png"/><Relationship Id="rId167" Type="http://schemas.openxmlformats.org/officeDocument/2006/relationships/customXml" Target="../ink/ink415.xml"/><Relationship Id="rId374" Type="http://schemas.openxmlformats.org/officeDocument/2006/relationships/image" Target="../media/image381.png"/><Relationship Id="rId581" Type="http://schemas.openxmlformats.org/officeDocument/2006/relationships/customXml" Target="../ink/ink623.xml"/><Relationship Id="rId71" Type="http://schemas.openxmlformats.org/officeDocument/2006/relationships/customXml" Target="../ink/ink367.xml"/><Relationship Id="rId234" Type="http://schemas.openxmlformats.org/officeDocument/2006/relationships/image" Target="../media/image311.png"/><Relationship Id="rId679" Type="http://schemas.openxmlformats.org/officeDocument/2006/relationships/image" Target="../media/image531.png"/><Relationship Id="rId802" Type="http://schemas.openxmlformats.org/officeDocument/2006/relationships/image" Target="../media/image592.png"/><Relationship Id="rId2" Type="http://schemas.openxmlformats.org/officeDocument/2006/relationships/slideLayout" Target="../slideLayouts/slideLayout7.xml"/><Relationship Id="rId29" Type="http://schemas.openxmlformats.org/officeDocument/2006/relationships/customXml" Target="../ink/ink346.xml"/><Relationship Id="rId441" Type="http://schemas.openxmlformats.org/officeDocument/2006/relationships/customXml" Target="../ink/ink552.xml"/><Relationship Id="rId539" Type="http://schemas.openxmlformats.org/officeDocument/2006/relationships/customXml" Target="../ink/ink602.xml"/><Relationship Id="rId746" Type="http://schemas.openxmlformats.org/officeDocument/2006/relationships/customXml" Target="../ink/ink707.xml"/><Relationship Id="rId178" Type="http://schemas.openxmlformats.org/officeDocument/2006/relationships/image" Target="../media/image283.png"/><Relationship Id="rId301" Type="http://schemas.openxmlformats.org/officeDocument/2006/relationships/customXml" Target="../ink/ink482.xml"/><Relationship Id="rId82" Type="http://schemas.openxmlformats.org/officeDocument/2006/relationships/image" Target="../media/image236.png"/><Relationship Id="rId385" Type="http://schemas.openxmlformats.org/officeDocument/2006/relationships/customXml" Target="../ink/ink524.xml"/><Relationship Id="rId592" Type="http://schemas.openxmlformats.org/officeDocument/2006/relationships/image" Target="../media/image488.png"/><Relationship Id="rId606" Type="http://schemas.openxmlformats.org/officeDocument/2006/relationships/image" Target="../media/image495.png"/><Relationship Id="rId813" Type="http://schemas.openxmlformats.org/officeDocument/2006/relationships/customXml" Target="../ink/ink740.xml"/><Relationship Id="rId245" Type="http://schemas.openxmlformats.org/officeDocument/2006/relationships/customXml" Target="../ink/ink454.xml"/><Relationship Id="rId452" Type="http://schemas.openxmlformats.org/officeDocument/2006/relationships/image" Target="../media/image420.png"/><Relationship Id="rId105" Type="http://schemas.openxmlformats.org/officeDocument/2006/relationships/customXml" Target="../ink/ink384.xml"/><Relationship Id="rId312" Type="http://schemas.openxmlformats.org/officeDocument/2006/relationships/image" Target="../media/image350.png"/><Relationship Id="rId757" Type="http://schemas.openxmlformats.org/officeDocument/2006/relationships/image" Target="../media/image570.png"/><Relationship Id="rId93" Type="http://schemas.openxmlformats.org/officeDocument/2006/relationships/customXml" Target="../ink/ink378.xml"/><Relationship Id="rId189" Type="http://schemas.openxmlformats.org/officeDocument/2006/relationships/customXml" Target="../ink/ink426.xml"/><Relationship Id="rId396" Type="http://schemas.openxmlformats.org/officeDocument/2006/relationships/image" Target="../media/image392.png"/><Relationship Id="rId617" Type="http://schemas.openxmlformats.org/officeDocument/2006/relationships/customXml" Target="../ink/ink642.xml"/><Relationship Id="rId824" Type="http://schemas.openxmlformats.org/officeDocument/2006/relationships/image" Target="../media/image603.png"/><Relationship Id="rId256" Type="http://schemas.openxmlformats.org/officeDocument/2006/relationships/image" Target="../media/image322.png"/><Relationship Id="rId463" Type="http://schemas.openxmlformats.org/officeDocument/2006/relationships/customXml" Target="../ink/ink563.xml"/><Relationship Id="rId670" Type="http://schemas.openxmlformats.org/officeDocument/2006/relationships/customXml" Target="../ink/ink669.xml"/><Relationship Id="rId116" Type="http://schemas.openxmlformats.org/officeDocument/2006/relationships/image" Target="../media/image253.png"/><Relationship Id="rId323" Type="http://schemas.openxmlformats.org/officeDocument/2006/relationships/customXml" Target="../ink/ink493.xml"/><Relationship Id="rId530" Type="http://schemas.openxmlformats.org/officeDocument/2006/relationships/image" Target="../media/image458.png"/><Relationship Id="rId768" Type="http://schemas.openxmlformats.org/officeDocument/2006/relationships/customXml" Target="../ink/ink718.xml"/><Relationship Id="rId20" Type="http://schemas.openxmlformats.org/officeDocument/2006/relationships/image" Target="../media/image205.png"/><Relationship Id="rId628" Type="http://schemas.openxmlformats.org/officeDocument/2006/relationships/image" Target="../media/image506.png"/><Relationship Id="rId835" Type="http://schemas.openxmlformats.org/officeDocument/2006/relationships/customXml" Target="../ink/ink751.xml"/><Relationship Id="rId267" Type="http://schemas.openxmlformats.org/officeDocument/2006/relationships/customXml" Target="../ink/ink465.xml"/><Relationship Id="rId474" Type="http://schemas.openxmlformats.org/officeDocument/2006/relationships/image" Target="../media/image431.png"/><Relationship Id="rId127" Type="http://schemas.openxmlformats.org/officeDocument/2006/relationships/customXml" Target="../ink/ink395.xml"/><Relationship Id="rId681" Type="http://schemas.openxmlformats.org/officeDocument/2006/relationships/image" Target="../media/image532.png"/><Relationship Id="rId779" Type="http://schemas.openxmlformats.org/officeDocument/2006/relationships/image" Target="../media/image581.png"/><Relationship Id="rId31" Type="http://schemas.openxmlformats.org/officeDocument/2006/relationships/customXml" Target="../ink/ink347.xml"/><Relationship Id="rId334" Type="http://schemas.openxmlformats.org/officeDocument/2006/relationships/image" Target="../media/image361.png"/><Relationship Id="rId541" Type="http://schemas.openxmlformats.org/officeDocument/2006/relationships/customXml" Target="../ink/ink603.xml"/><Relationship Id="rId639" Type="http://schemas.openxmlformats.org/officeDocument/2006/relationships/customXml" Target="../ink/ink653.xml"/><Relationship Id="rId180" Type="http://schemas.openxmlformats.org/officeDocument/2006/relationships/image" Target="../media/image284.png"/><Relationship Id="rId278" Type="http://schemas.openxmlformats.org/officeDocument/2006/relationships/image" Target="../media/image333.png"/><Relationship Id="rId401" Type="http://schemas.openxmlformats.org/officeDocument/2006/relationships/customXml" Target="../ink/ink532.xml"/><Relationship Id="rId846" Type="http://schemas.openxmlformats.org/officeDocument/2006/relationships/image" Target="../media/image614.png"/><Relationship Id="rId485" Type="http://schemas.openxmlformats.org/officeDocument/2006/relationships/customXml" Target="../ink/ink574.xml"/><Relationship Id="rId692" Type="http://schemas.openxmlformats.org/officeDocument/2006/relationships/customXml" Target="../ink/ink680.xml"/><Relationship Id="rId706" Type="http://schemas.openxmlformats.org/officeDocument/2006/relationships/customXml" Target="../ink/ink687.xml"/><Relationship Id="rId42" Type="http://schemas.openxmlformats.org/officeDocument/2006/relationships/image" Target="../media/image216.png"/><Relationship Id="rId138" Type="http://schemas.openxmlformats.org/officeDocument/2006/relationships/image" Target="../media/image264.png"/><Relationship Id="rId345" Type="http://schemas.openxmlformats.org/officeDocument/2006/relationships/customXml" Target="../ink/ink504.xml"/><Relationship Id="rId552" Type="http://schemas.openxmlformats.org/officeDocument/2006/relationships/image" Target="../media/image469.png"/><Relationship Id="rId191" Type="http://schemas.openxmlformats.org/officeDocument/2006/relationships/customXml" Target="../ink/ink427.xml"/><Relationship Id="rId205" Type="http://schemas.openxmlformats.org/officeDocument/2006/relationships/customXml" Target="../ink/ink434.xml"/><Relationship Id="rId412" Type="http://schemas.openxmlformats.org/officeDocument/2006/relationships/image" Target="../media/image400.png"/><Relationship Id="rId857" Type="http://schemas.openxmlformats.org/officeDocument/2006/relationships/customXml" Target="../ink/ink762.xml"/><Relationship Id="rId289" Type="http://schemas.openxmlformats.org/officeDocument/2006/relationships/customXml" Target="../ink/ink476.xml"/><Relationship Id="rId496" Type="http://schemas.openxmlformats.org/officeDocument/2006/relationships/image" Target="../media/image442.png"/><Relationship Id="rId717" Type="http://schemas.openxmlformats.org/officeDocument/2006/relationships/image" Target="../media/image550.png"/><Relationship Id="rId53" Type="http://schemas.openxmlformats.org/officeDocument/2006/relationships/customXml" Target="../ink/ink358.xml"/><Relationship Id="rId149" Type="http://schemas.openxmlformats.org/officeDocument/2006/relationships/customXml" Target="../ink/ink406.xml"/><Relationship Id="rId356" Type="http://schemas.openxmlformats.org/officeDocument/2006/relationships/image" Target="../media/image372.png"/><Relationship Id="rId563" Type="http://schemas.openxmlformats.org/officeDocument/2006/relationships/customXml" Target="../ink/ink614.xml"/><Relationship Id="rId770" Type="http://schemas.openxmlformats.org/officeDocument/2006/relationships/customXml" Target="../ink/ink719.xml"/><Relationship Id="rId216" Type="http://schemas.openxmlformats.org/officeDocument/2006/relationships/image" Target="../media/image302.png"/><Relationship Id="rId423" Type="http://schemas.openxmlformats.org/officeDocument/2006/relationships/customXml" Target="../ink/ink543.xml"/><Relationship Id="rId630" Type="http://schemas.openxmlformats.org/officeDocument/2006/relationships/image" Target="../media/image507.png"/><Relationship Id="rId728" Type="http://schemas.openxmlformats.org/officeDocument/2006/relationships/customXml" Target="../ink/ink698.xml"/><Relationship Id="rId64" Type="http://schemas.openxmlformats.org/officeDocument/2006/relationships/image" Target="../media/image227.png"/><Relationship Id="rId367" Type="http://schemas.openxmlformats.org/officeDocument/2006/relationships/customXml" Target="../ink/ink515.xml"/><Relationship Id="rId574" Type="http://schemas.openxmlformats.org/officeDocument/2006/relationships/image" Target="../media/image480.png"/><Relationship Id="rId227" Type="http://schemas.openxmlformats.org/officeDocument/2006/relationships/customXml" Target="../ink/ink445.xml"/><Relationship Id="rId781" Type="http://schemas.openxmlformats.org/officeDocument/2006/relationships/image" Target="../media/image582.png"/><Relationship Id="rId434" Type="http://schemas.openxmlformats.org/officeDocument/2006/relationships/image" Target="../media/image411.png"/><Relationship Id="rId641" Type="http://schemas.openxmlformats.org/officeDocument/2006/relationships/customXml" Target="../ink/ink654.xml"/><Relationship Id="rId739" Type="http://schemas.openxmlformats.org/officeDocument/2006/relationships/image" Target="../media/image561.png"/><Relationship Id="rId280" Type="http://schemas.openxmlformats.org/officeDocument/2006/relationships/image" Target="../media/image334.png"/><Relationship Id="rId501" Type="http://schemas.openxmlformats.org/officeDocument/2006/relationships/image" Target="../media/image444.png"/><Relationship Id="rId75" Type="http://schemas.openxmlformats.org/officeDocument/2006/relationships/customXml" Target="../ink/ink369.xml"/><Relationship Id="rId140" Type="http://schemas.openxmlformats.org/officeDocument/2006/relationships/image" Target="../media/image265.png"/><Relationship Id="rId378" Type="http://schemas.openxmlformats.org/officeDocument/2006/relationships/image" Target="../media/image383.png"/><Relationship Id="rId585" Type="http://schemas.openxmlformats.org/officeDocument/2006/relationships/customXml" Target="../ink/ink625.xml"/><Relationship Id="rId792" Type="http://schemas.openxmlformats.org/officeDocument/2006/relationships/customXml" Target="../ink/ink730.xml"/><Relationship Id="rId806" Type="http://schemas.openxmlformats.org/officeDocument/2006/relationships/image" Target="../media/image594.png"/><Relationship Id="rId6" Type="http://schemas.openxmlformats.org/officeDocument/2006/relationships/image" Target="../media/image72.emf"/><Relationship Id="rId238" Type="http://schemas.openxmlformats.org/officeDocument/2006/relationships/image" Target="../media/image313.png"/><Relationship Id="rId445" Type="http://schemas.openxmlformats.org/officeDocument/2006/relationships/customXml" Target="../ink/ink554.xml"/><Relationship Id="rId652" Type="http://schemas.openxmlformats.org/officeDocument/2006/relationships/customXml" Target="../ink/ink660.xml"/><Relationship Id="rId291" Type="http://schemas.openxmlformats.org/officeDocument/2006/relationships/customXml" Target="../ink/ink477.xml"/><Relationship Id="rId305" Type="http://schemas.openxmlformats.org/officeDocument/2006/relationships/customXml" Target="../ink/ink484.xml"/><Relationship Id="rId512" Type="http://schemas.openxmlformats.org/officeDocument/2006/relationships/customXml" Target="../ink/ink588.xml"/><Relationship Id="rId86" Type="http://schemas.openxmlformats.org/officeDocument/2006/relationships/image" Target="../media/image238.png"/><Relationship Id="rId151" Type="http://schemas.openxmlformats.org/officeDocument/2006/relationships/customXml" Target="../ink/ink407.xml"/><Relationship Id="rId389" Type="http://schemas.openxmlformats.org/officeDocument/2006/relationships/customXml" Target="../ink/ink526.xml"/><Relationship Id="rId596" Type="http://schemas.openxmlformats.org/officeDocument/2006/relationships/image" Target="../media/image490.png"/><Relationship Id="rId817" Type="http://schemas.openxmlformats.org/officeDocument/2006/relationships/customXml" Target="../ink/ink742.xml"/><Relationship Id="rId249" Type="http://schemas.openxmlformats.org/officeDocument/2006/relationships/customXml" Target="../ink/ink456.xml"/><Relationship Id="rId456" Type="http://schemas.openxmlformats.org/officeDocument/2006/relationships/image" Target="../media/image422.png"/><Relationship Id="rId663" Type="http://schemas.openxmlformats.org/officeDocument/2006/relationships/image" Target="../media/image523.png"/><Relationship Id="rId13" Type="http://schemas.openxmlformats.org/officeDocument/2006/relationships/customXml" Target="../ink/ink338.xml"/><Relationship Id="rId109" Type="http://schemas.openxmlformats.org/officeDocument/2006/relationships/customXml" Target="../ink/ink386.xml"/><Relationship Id="rId316" Type="http://schemas.openxmlformats.org/officeDocument/2006/relationships/image" Target="../media/image352.png"/><Relationship Id="rId523" Type="http://schemas.openxmlformats.org/officeDocument/2006/relationships/customXml" Target="../ink/ink594.xml"/><Relationship Id="rId97" Type="http://schemas.openxmlformats.org/officeDocument/2006/relationships/customXml" Target="../ink/ink380.xml"/><Relationship Id="rId730" Type="http://schemas.openxmlformats.org/officeDocument/2006/relationships/customXml" Target="../ink/ink699.xml"/><Relationship Id="rId828" Type="http://schemas.openxmlformats.org/officeDocument/2006/relationships/image" Target="../media/image605.png"/><Relationship Id="rId162" Type="http://schemas.openxmlformats.org/officeDocument/2006/relationships/image" Target="../media/image275.png"/><Relationship Id="rId467" Type="http://schemas.openxmlformats.org/officeDocument/2006/relationships/customXml" Target="../ink/ink565.xml"/><Relationship Id="rId674" Type="http://schemas.openxmlformats.org/officeDocument/2006/relationships/customXml" Target="../ink/ink671.xml"/><Relationship Id="rId24" Type="http://schemas.openxmlformats.org/officeDocument/2006/relationships/image" Target="../media/image207.png"/><Relationship Id="rId327" Type="http://schemas.openxmlformats.org/officeDocument/2006/relationships/customXml" Target="../ink/ink495.xml"/><Relationship Id="rId534" Type="http://schemas.openxmlformats.org/officeDocument/2006/relationships/image" Target="../media/image460.png"/><Relationship Id="rId741" Type="http://schemas.openxmlformats.org/officeDocument/2006/relationships/image" Target="../media/image562.png"/><Relationship Id="rId839" Type="http://schemas.openxmlformats.org/officeDocument/2006/relationships/customXml" Target="../ink/ink753.xml"/><Relationship Id="rId173" Type="http://schemas.openxmlformats.org/officeDocument/2006/relationships/customXml" Target="../ink/ink418.xml"/><Relationship Id="rId380" Type="http://schemas.openxmlformats.org/officeDocument/2006/relationships/image" Target="../media/image384.png"/><Relationship Id="rId601" Type="http://schemas.openxmlformats.org/officeDocument/2006/relationships/customXml" Target="../ink/ink634.xml"/><Relationship Id="rId240" Type="http://schemas.openxmlformats.org/officeDocument/2006/relationships/image" Target="../media/image314.png"/><Relationship Id="rId478" Type="http://schemas.openxmlformats.org/officeDocument/2006/relationships/image" Target="../media/image433.png"/><Relationship Id="rId685" Type="http://schemas.openxmlformats.org/officeDocument/2006/relationships/image" Target="../media/image534.png"/><Relationship Id="rId35" Type="http://schemas.openxmlformats.org/officeDocument/2006/relationships/customXml" Target="../ink/ink349.xml"/><Relationship Id="rId100" Type="http://schemas.openxmlformats.org/officeDocument/2006/relationships/image" Target="../media/image245.png"/><Relationship Id="rId338" Type="http://schemas.openxmlformats.org/officeDocument/2006/relationships/image" Target="../media/image363.png"/><Relationship Id="rId545" Type="http://schemas.openxmlformats.org/officeDocument/2006/relationships/customXml" Target="../ink/ink605.xml"/><Relationship Id="rId752" Type="http://schemas.openxmlformats.org/officeDocument/2006/relationships/customXml" Target="../ink/ink710.xml"/><Relationship Id="rId184" Type="http://schemas.openxmlformats.org/officeDocument/2006/relationships/image" Target="../media/image286.png"/><Relationship Id="rId391" Type="http://schemas.openxmlformats.org/officeDocument/2006/relationships/customXml" Target="../ink/ink527.xml"/><Relationship Id="rId405" Type="http://schemas.openxmlformats.org/officeDocument/2006/relationships/customXml" Target="../ink/ink534.xml"/><Relationship Id="rId612" Type="http://schemas.openxmlformats.org/officeDocument/2006/relationships/image" Target="../media/image498.png"/><Relationship Id="rId251" Type="http://schemas.openxmlformats.org/officeDocument/2006/relationships/customXml" Target="../ink/ink457.xml"/><Relationship Id="rId489" Type="http://schemas.openxmlformats.org/officeDocument/2006/relationships/customXml" Target="../ink/ink576.xml"/><Relationship Id="rId654" Type="http://schemas.openxmlformats.org/officeDocument/2006/relationships/customXml" Target="../ink/ink661.xml"/><Relationship Id="rId696" Type="http://schemas.openxmlformats.org/officeDocument/2006/relationships/customXml" Target="../ink/ink682.xml"/><Relationship Id="rId861" Type="http://schemas.openxmlformats.org/officeDocument/2006/relationships/customXml" Target="../ink/ink764.xml"/><Relationship Id="rId46" Type="http://schemas.openxmlformats.org/officeDocument/2006/relationships/image" Target="../media/image218.png"/><Relationship Id="rId293" Type="http://schemas.openxmlformats.org/officeDocument/2006/relationships/customXml" Target="../ink/ink478.xml"/><Relationship Id="rId307" Type="http://schemas.openxmlformats.org/officeDocument/2006/relationships/customXml" Target="../ink/ink485.xml"/><Relationship Id="rId349" Type="http://schemas.openxmlformats.org/officeDocument/2006/relationships/customXml" Target="../ink/ink506.xml"/><Relationship Id="rId514" Type="http://schemas.openxmlformats.org/officeDocument/2006/relationships/customXml" Target="../ink/ink589.xml"/><Relationship Id="rId556" Type="http://schemas.openxmlformats.org/officeDocument/2006/relationships/image" Target="../media/image471.png"/><Relationship Id="rId721" Type="http://schemas.openxmlformats.org/officeDocument/2006/relationships/image" Target="../media/image552.png"/><Relationship Id="rId763" Type="http://schemas.openxmlformats.org/officeDocument/2006/relationships/image" Target="../media/image573.png"/><Relationship Id="rId88" Type="http://schemas.openxmlformats.org/officeDocument/2006/relationships/image" Target="../media/image239.png"/><Relationship Id="rId111" Type="http://schemas.openxmlformats.org/officeDocument/2006/relationships/customXml" Target="../ink/ink387.xml"/><Relationship Id="rId153" Type="http://schemas.openxmlformats.org/officeDocument/2006/relationships/customXml" Target="../ink/ink408.xml"/><Relationship Id="rId195" Type="http://schemas.openxmlformats.org/officeDocument/2006/relationships/customXml" Target="../ink/ink429.xml"/><Relationship Id="rId209" Type="http://schemas.openxmlformats.org/officeDocument/2006/relationships/customXml" Target="../ink/ink436.xml"/><Relationship Id="rId360" Type="http://schemas.openxmlformats.org/officeDocument/2006/relationships/image" Target="../media/image374.png"/><Relationship Id="rId416" Type="http://schemas.openxmlformats.org/officeDocument/2006/relationships/image" Target="../media/image402.png"/><Relationship Id="rId598" Type="http://schemas.openxmlformats.org/officeDocument/2006/relationships/image" Target="../media/image491.png"/><Relationship Id="rId819" Type="http://schemas.openxmlformats.org/officeDocument/2006/relationships/customXml" Target="../ink/ink743.xml"/><Relationship Id="rId220" Type="http://schemas.openxmlformats.org/officeDocument/2006/relationships/image" Target="../media/image304.png"/><Relationship Id="rId458" Type="http://schemas.openxmlformats.org/officeDocument/2006/relationships/image" Target="../media/image423.png"/><Relationship Id="rId623" Type="http://schemas.openxmlformats.org/officeDocument/2006/relationships/customXml" Target="../ink/ink645.xml"/><Relationship Id="rId665" Type="http://schemas.openxmlformats.org/officeDocument/2006/relationships/image" Target="../media/image524.png"/><Relationship Id="rId830" Type="http://schemas.openxmlformats.org/officeDocument/2006/relationships/image" Target="../media/image606.png"/><Relationship Id="rId15" Type="http://schemas.openxmlformats.org/officeDocument/2006/relationships/customXml" Target="../ink/ink339.xml"/><Relationship Id="rId57" Type="http://schemas.openxmlformats.org/officeDocument/2006/relationships/customXml" Target="../ink/ink360.xml"/><Relationship Id="rId262" Type="http://schemas.openxmlformats.org/officeDocument/2006/relationships/image" Target="../media/image325.png"/><Relationship Id="rId318" Type="http://schemas.openxmlformats.org/officeDocument/2006/relationships/image" Target="../media/image353.png"/><Relationship Id="rId525" Type="http://schemas.openxmlformats.org/officeDocument/2006/relationships/customXml" Target="../ink/ink595.xml"/><Relationship Id="rId567" Type="http://schemas.openxmlformats.org/officeDocument/2006/relationships/customXml" Target="../ink/ink616.xml"/><Relationship Id="rId732" Type="http://schemas.openxmlformats.org/officeDocument/2006/relationships/customXml" Target="../ink/ink700.xml"/><Relationship Id="rId99" Type="http://schemas.openxmlformats.org/officeDocument/2006/relationships/customXml" Target="../ink/ink381.xml"/><Relationship Id="rId122" Type="http://schemas.openxmlformats.org/officeDocument/2006/relationships/image" Target="../media/image256.png"/><Relationship Id="rId164" Type="http://schemas.openxmlformats.org/officeDocument/2006/relationships/image" Target="../media/image276.png"/><Relationship Id="rId371" Type="http://schemas.openxmlformats.org/officeDocument/2006/relationships/customXml" Target="../ink/ink517.xml"/><Relationship Id="rId774" Type="http://schemas.openxmlformats.org/officeDocument/2006/relationships/customXml" Target="../ink/ink721.xml"/><Relationship Id="rId427" Type="http://schemas.openxmlformats.org/officeDocument/2006/relationships/customXml" Target="../ink/ink545.xml"/><Relationship Id="rId469" Type="http://schemas.openxmlformats.org/officeDocument/2006/relationships/customXml" Target="../ink/ink566.xml"/><Relationship Id="rId634" Type="http://schemas.openxmlformats.org/officeDocument/2006/relationships/image" Target="../media/image509.png"/><Relationship Id="rId676" Type="http://schemas.openxmlformats.org/officeDocument/2006/relationships/customXml" Target="../ink/ink672.xml"/><Relationship Id="rId841" Type="http://schemas.openxmlformats.org/officeDocument/2006/relationships/customXml" Target="../ink/ink754.xml"/><Relationship Id="rId26" Type="http://schemas.openxmlformats.org/officeDocument/2006/relationships/image" Target="../media/image208.png"/><Relationship Id="rId231" Type="http://schemas.openxmlformats.org/officeDocument/2006/relationships/customXml" Target="../ink/ink447.xml"/><Relationship Id="rId273" Type="http://schemas.openxmlformats.org/officeDocument/2006/relationships/customXml" Target="../ink/ink468.xml"/><Relationship Id="rId329" Type="http://schemas.openxmlformats.org/officeDocument/2006/relationships/customXml" Target="../ink/ink496.xml"/><Relationship Id="rId480" Type="http://schemas.openxmlformats.org/officeDocument/2006/relationships/image" Target="../media/image434.png"/><Relationship Id="rId536" Type="http://schemas.openxmlformats.org/officeDocument/2006/relationships/image" Target="../media/image461.png"/><Relationship Id="rId701" Type="http://schemas.openxmlformats.org/officeDocument/2006/relationships/image" Target="../media/image542.png"/><Relationship Id="rId68" Type="http://schemas.openxmlformats.org/officeDocument/2006/relationships/image" Target="../media/image229.png"/><Relationship Id="rId133" Type="http://schemas.openxmlformats.org/officeDocument/2006/relationships/customXml" Target="../ink/ink398.xml"/><Relationship Id="rId175" Type="http://schemas.openxmlformats.org/officeDocument/2006/relationships/customXml" Target="../ink/ink419.xml"/><Relationship Id="rId340" Type="http://schemas.openxmlformats.org/officeDocument/2006/relationships/image" Target="../media/image364.png"/><Relationship Id="rId578" Type="http://schemas.openxmlformats.org/officeDocument/2006/relationships/image" Target="../media/image482.png"/><Relationship Id="rId743" Type="http://schemas.openxmlformats.org/officeDocument/2006/relationships/image" Target="../media/image563.png"/><Relationship Id="rId785" Type="http://schemas.openxmlformats.org/officeDocument/2006/relationships/image" Target="../media/image584.png"/><Relationship Id="rId200" Type="http://schemas.openxmlformats.org/officeDocument/2006/relationships/image" Target="../media/image294.png"/><Relationship Id="rId382" Type="http://schemas.openxmlformats.org/officeDocument/2006/relationships/image" Target="../media/image385.png"/><Relationship Id="rId438" Type="http://schemas.openxmlformats.org/officeDocument/2006/relationships/image" Target="../media/image413.png"/><Relationship Id="rId603" Type="http://schemas.openxmlformats.org/officeDocument/2006/relationships/customXml" Target="../ink/ink635.xml"/><Relationship Id="rId645" Type="http://schemas.openxmlformats.org/officeDocument/2006/relationships/customXml" Target="../ink/ink656.xml"/><Relationship Id="rId687" Type="http://schemas.openxmlformats.org/officeDocument/2006/relationships/image" Target="../media/image535.png"/><Relationship Id="rId810" Type="http://schemas.openxmlformats.org/officeDocument/2006/relationships/image" Target="../media/image596.png"/><Relationship Id="rId852" Type="http://schemas.openxmlformats.org/officeDocument/2006/relationships/image" Target="../media/image617.png"/><Relationship Id="rId242" Type="http://schemas.openxmlformats.org/officeDocument/2006/relationships/image" Target="../media/image315.png"/><Relationship Id="rId284" Type="http://schemas.openxmlformats.org/officeDocument/2006/relationships/image" Target="../media/image336.png"/><Relationship Id="rId491" Type="http://schemas.openxmlformats.org/officeDocument/2006/relationships/customXml" Target="../ink/ink577.xml"/><Relationship Id="rId505" Type="http://schemas.openxmlformats.org/officeDocument/2006/relationships/image" Target="../media/image446.png"/><Relationship Id="rId712" Type="http://schemas.openxmlformats.org/officeDocument/2006/relationships/customXml" Target="../ink/ink690.xml"/><Relationship Id="rId37" Type="http://schemas.openxmlformats.org/officeDocument/2006/relationships/customXml" Target="../ink/ink350.xml"/><Relationship Id="rId79" Type="http://schemas.openxmlformats.org/officeDocument/2006/relationships/customXml" Target="../ink/ink371.xml"/><Relationship Id="rId102" Type="http://schemas.openxmlformats.org/officeDocument/2006/relationships/image" Target="../media/image246.png"/><Relationship Id="rId144" Type="http://schemas.openxmlformats.org/officeDocument/2006/relationships/image" Target="../media/image175.png"/><Relationship Id="rId547" Type="http://schemas.openxmlformats.org/officeDocument/2006/relationships/customXml" Target="../ink/ink606.xml"/><Relationship Id="rId589" Type="http://schemas.openxmlformats.org/officeDocument/2006/relationships/customXml" Target="../ink/ink628.xml"/><Relationship Id="rId754" Type="http://schemas.openxmlformats.org/officeDocument/2006/relationships/customXml" Target="../ink/ink711.xml"/><Relationship Id="rId796" Type="http://schemas.openxmlformats.org/officeDocument/2006/relationships/image" Target="../media/image73.emf"/><Relationship Id="rId90" Type="http://schemas.openxmlformats.org/officeDocument/2006/relationships/image" Target="../media/image240.png"/><Relationship Id="rId186" Type="http://schemas.openxmlformats.org/officeDocument/2006/relationships/image" Target="../media/image287.png"/><Relationship Id="rId351" Type="http://schemas.openxmlformats.org/officeDocument/2006/relationships/customXml" Target="../ink/ink507.xml"/><Relationship Id="rId393" Type="http://schemas.openxmlformats.org/officeDocument/2006/relationships/customXml" Target="../ink/ink528.xml"/><Relationship Id="rId407" Type="http://schemas.openxmlformats.org/officeDocument/2006/relationships/customXml" Target="../ink/ink535.xml"/><Relationship Id="rId449" Type="http://schemas.openxmlformats.org/officeDocument/2006/relationships/customXml" Target="../ink/ink556.xml"/><Relationship Id="rId614" Type="http://schemas.openxmlformats.org/officeDocument/2006/relationships/image" Target="../media/image499.png"/><Relationship Id="rId656" Type="http://schemas.openxmlformats.org/officeDocument/2006/relationships/customXml" Target="../ink/ink662.xml"/><Relationship Id="rId821" Type="http://schemas.openxmlformats.org/officeDocument/2006/relationships/customXml" Target="../ink/ink744.xml"/><Relationship Id="rId863" Type="http://schemas.openxmlformats.org/officeDocument/2006/relationships/customXml" Target="../ink/ink765.xml"/><Relationship Id="rId211" Type="http://schemas.openxmlformats.org/officeDocument/2006/relationships/customXml" Target="../ink/ink437.xml"/><Relationship Id="rId253" Type="http://schemas.openxmlformats.org/officeDocument/2006/relationships/customXml" Target="../ink/ink458.xml"/><Relationship Id="rId295" Type="http://schemas.openxmlformats.org/officeDocument/2006/relationships/customXml" Target="../ink/ink479.xml"/><Relationship Id="rId309" Type="http://schemas.openxmlformats.org/officeDocument/2006/relationships/customXml" Target="../ink/ink486.xml"/><Relationship Id="rId460" Type="http://schemas.openxmlformats.org/officeDocument/2006/relationships/image" Target="../media/image424.png"/><Relationship Id="rId516" Type="http://schemas.openxmlformats.org/officeDocument/2006/relationships/customXml" Target="../ink/ink590.xml"/><Relationship Id="rId698" Type="http://schemas.openxmlformats.org/officeDocument/2006/relationships/customXml" Target="../ink/ink683.xml"/><Relationship Id="rId48" Type="http://schemas.openxmlformats.org/officeDocument/2006/relationships/image" Target="../media/image219.png"/><Relationship Id="rId113" Type="http://schemas.openxmlformats.org/officeDocument/2006/relationships/customXml" Target="../ink/ink388.xml"/><Relationship Id="rId320" Type="http://schemas.openxmlformats.org/officeDocument/2006/relationships/image" Target="../media/image354.png"/><Relationship Id="rId558" Type="http://schemas.openxmlformats.org/officeDocument/2006/relationships/image" Target="../media/image472.png"/><Relationship Id="rId723" Type="http://schemas.openxmlformats.org/officeDocument/2006/relationships/image" Target="../media/image553.png"/><Relationship Id="rId765" Type="http://schemas.openxmlformats.org/officeDocument/2006/relationships/image" Target="../media/image574.png"/><Relationship Id="rId155" Type="http://schemas.openxmlformats.org/officeDocument/2006/relationships/customXml" Target="../ink/ink409.xml"/><Relationship Id="rId197" Type="http://schemas.openxmlformats.org/officeDocument/2006/relationships/customXml" Target="../ink/ink430.xml"/><Relationship Id="rId362" Type="http://schemas.openxmlformats.org/officeDocument/2006/relationships/image" Target="../media/image375.png"/><Relationship Id="rId418" Type="http://schemas.openxmlformats.org/officeDocument/2006/relationships/image" Target="../media/image403.png"/><Relationship Id="rId625" Type="http://schemas.openxmlformats.org/officeDocument/2006/relationships/customXml" Target="../ink/ink646.xml"/><Relationship Id="rId832" Type="http://schemas.openxmlformats.org/officeDocument/2006/relationships/image" Target="../media/image607.png"/><Relationship Id="rId222" Type="http://schemas.openxmlformats.org/officeDocument/2006/relationships/image" Target="../media/image305.png"/><Relationship Id="rId264" Type="http://schemas.openxmlformats.org/officeDocument/2006/relationships/image" Target="../media/image326.png"/><Relationship Id="rId471" Type="http://schemas.openxmlformats.org/officeDocument/2006/relationships/customXml" Target="../ink/ink567.xml"/><Relationship Id="rId667" Type="http://schemas.openxmlformats.org/officeDocument/2006/relationships/image" Target="../media/image525.png"/><Relationship Id="rId17" Type="http://schemas.openxmlformats.org/officeDocument/2006/relationships/customXml" Target="../ink/ink340.xml"/><Relationship Id="rId59" Type="http://schemas.openxmlformats.org/officeDocument/2006/relationships/customXml" Target="../ink/ink361.xml"/><Relationship Id="rId124" Type="http://schemas.openxmlformats.org/officeDocument/2006/relationships/image" Target="../media/image257.png"/><Relationship Id="rId527" Type="http://schemas.openxmlformats.org/officeDocument/2006/relationships/customXml" Target="../ink/ink596.xml"/><Relationship Id="rId569" Type="http://schemas.openxmlformats.org/officeDocument/2006/relationships/customXml" Target="../ink/ink617.xml"/><Relationship Id="rId734" Type="http://schemas.openxmlformats.org/officeDocument/2006/relationships/customXml" Target="../ink/ink701.xml"/><Relationship Id="rId776" Type="http://schemas.openxmlformats.org/officeDocument/2006/relationships/customXml" Target="../ink/ink722.xml"/><Relationship Id="rId70" Type="http://schemas.openxmlformats.org/officeDocument/2006/relationships/image" Target="../media/image230.png"/><Relationship Id="rId166" Type="http://schemas.openxmlformats.org/officeDocument/2006/relationships/image" Target="../media/image277.png"/><Relationship Id="rId331" Type="http://schemas.openxmlformats.org/officeDocument/2006/relationships/customXml" Target="../ink/ink497.xml"/><Relationship Id="rId373" Type="http://schemas.openxmlformats.org/officeDocument/2006/relationships/customXml" Target="../ink/ink518.xml"/><Relationship Id="rId429" Type="http://schemas.openxmlformats.org/officeDocument/2006/relationships/customXml" Target="../ink/ink546.xml"/><Relationship Id="rId580" Type="http://schemas.openxmlformats.org/officeDocument/2006/relationships/image" Target="../media/image483.png"/><Relationship Id="rId636" Type="http://schemas.openxmlformats.org/officeDocument/2006/relationships/image" Target="../media/image510.png"/><Relationship Id="rId801" Type="http://schemas.openxmlformats.org/officeDocument/2006/relationships/customXml" Target="../ink/ink734.xml"/><Relationship Id="rId1" Type="http://schemas.openxmlformats.org/officeDocument/2006/relationships/vmlDrawing" Target="../drawings/vmlDrawing1.vml"/><Relationship Id="rId233" Type="http://schemas.openxmlformats.org/officeDocument/2006/relationships/customXml" Target="../ink/ink448.xml"/><Relationship Id="rId440" Type="http://schemas.openxmlformats.org/officeDocument/2006/relationships/image" Target="../media/image414.png"/><Relationship Id="rId678" Type="http://schemas.openxmlformats.org/officeDocument/2006/relationships/customXml" Target="../ink/ink673.xml"/><Relationship Id="rId843" Type="http://schemas.openxmlformats.org/officeDocument/2006/relationships/customXml" Target="../ink/ink755.xml"/><Relationship Id="rId28" Type="http://schemas.openxmlformats.org/officeDocument/2006/relationships/image" Target="../media/image209.png"/><Relationship Id="rId275" Type="http://schemas.openxmlformats.org/officeDocument/2006/relationships/customXml" Target="../ink/ink469.xml"/><Relationship Id="rId300" Type="http://schemas.openxmlformats.org/officeDocument/2006/relationships/image" Target="../media/image344.png"/><Relationship Id="rId482" Type="http://schemas.openxmlformats.org/officeDocument/2006/relationships/image" Target="../media/image435.png"/><Relationship Id="rId538" Type="http://schemas.openxmlformats.org/officeDocument/2006/relationships/image" Target="../media/image462.png"/><Relationship Id="rId703" Type="http://schemas.openxmlformats.org/officeDocument/2006/relationships/image" Target="../media/image543.png"/><Relationship Id="rId745" Type="http://schemas.openxmlformats.org/officeDocument/2006/relationships/image" Target="../media/image564.png"/><Relationship Id="rId81" Type="http://schemas.openxmlformats.org/officeDocument/2006/relationships/customXml" Target="../ink/ink372.xml"/><Relationship Id="rId135" Type="http://schemas.openxmlformats.org/officeDocument/2006/relationships/customXml" Target="../ink/ink399.xml"/><Relationship Id="rId177" Type="http://schemas.openxmlformats.org/officeDocument/2006/relationships/customXml" Target="../ink/ink420.xml"/><Relationship Id="rId342" Type="http://schemas.openxmlformats.org/officeDocument/2006/relationships/image" Target="../media/image365.png"/><Relationship Id="rId384" Type="http://schemas.openxmlformats.org/officeDocument/2006/relationships/image" Target="../media/image386.png"/><Relationship Id="rId591" Type="http://schemas.openxmlformats.org/officeDocument/2006/relationships/customXml" Target="../ink/ink629.xml"/><Relationship Id="rId605" Type="http://schemas.openxmlformats.org/officeDocument/2006/relationships/customXml" Target="../ink/ink636.xml"/><Relationship Id="rId787" Type="http://schemas.openxmlformats.org/officeDocument/2006/relationships/image" Target="../media/image585.png"/><Relationship Id="rId812" Type="http://schemas.openxmlformats.org/officeDocument/2006/relationships/image" Target="../media/image597.png"/><Relationship Id="rId202" Type="http://schemas.openxmlformats.org/officeDocument/2006/relationships/image" Target="../media/image295.png"/><Relationship Id="rId244" Type="http://schemas.openxmlformats.org/officeDocument/2006/relationships/image" Target="../media/image316.png"/><Relationship Id="rId647" Type="http://schemas.openxmlformats.org/officeDocument/2006/relationships/customXml" Target="../ink/ink657.xml"/><Relationship Id="rId689" Type="http://schemas.openxmlformats.org/officeDocument/2006/relationships/image" Target="../media/image536.png"/><Relationship Id="rId854" Type="http://schemas.openxmlformats.org/officeDocument/2006/relationships/image" Target="../media/image618.png"/><Relationship Id="rId39" Type="http://schemas.openxmlformats.org/officeDocument/2006/relationships/customXml" Target="../ink/ink351.xml"/><Relationship Id="rId286" Type="http://schemas.openxmlformats.org/officeDocument/2006/relationships/image" Target="../media/image337.png"/><Relationship Id="rId451" Type="http://schemas.openxmlformats.org/officeDocument/2006/relationships/customXml" Target="../ink/ink557.xml"/><Relationship Id="rId493" Type="http://schemas.openxmlformats.org/officeDocument/2006/relationships/customXml" Target="../ink/ink578.xml"/><Relationship Id="rId507" Type="http://schemas.openxmlformats.org/officeDocument/2006/relationships/image" Target="../media/image447.png"/><Relationship Id="rId549" Type="http://schemas.openxmlformats.org/officeDocument/2006/relationships/customXml" Target="../ink/ink607.xml"/><Relationship Id="rId714" Type="http://schemas.openxmlformats.org/officeDocument/2006/relationships/customXml" Target="../ink/ink691.xml"/><Relationship Id="rId756" Type="http://schemas.openxmlformats.org/officeDocument/2006/relationships/customXml" Target="../ink/ink712.xml"/><Relationship Id="rId50" Type="http://schemas.openxmlformats.org/officeDocument/2006/relationships/image" Target="../media/image220.png"/><Relationship Id="rId104" Type="http://schemas.openxmlformats.org/officeDocument/2006/relationships/image" Target="../media/image247.png"/><Relationship Id="rId146" Type="http://schemas.openxmlformats.org/officeDocument/2006/relationships/image" Target="../media/image267.png"/><Relationship Id="rId188" Type="http://schemas.openxmlformats.org/officeDocument/2006/relationships/image" Target="../media/image288.png"/><Relationship Id="rId311" Type="http://schemas.openxmlformats.org/officeDocument/2006/relationships/customXml" Target="../ink/ink487.xml"/><Relationship Id="rId353" Type="http://schemas.openxmlformats.org/officeDocument/2006/relationships/customXml" Target="../ink/ink508.xml"/><Relationship Id="rId395" Type="http://schemas.openxmlformats.org/officeDocument/2006/relationships/customXml" Target="../ink/ink529.xml"/><Relationship Id="rId409" Type="http://schemas.openxmlformats.org/officeDocument/2006/relationships/customXml" Target="../ink/ink536.xml"/><Relationship Id="rId560" Type="http://schemas.openxmlformats.org/officeDocument/2006/relationships/image" Target="../media/image473.png"/><Relationship Id="rId798" Type="http://schemas.openxmlformats.org/officeDocument/2006/relationships/image" Target="../media/image590.png"/><Relationship Id="rId92" Type="http://schemas.openxmlformats.org/officeDocument/2006/relationships/image" Target="../media/image241.png"/><Relationship Id="rId213" Type="http://schemas.openxmlformats.org/officeDocument/2006/relationships/customXml" Target="../ink/ink438.xml"/><Relationship Id="rId420" Type="http://schemas.openxmlformats.org/officeDocument/2006/relationships/image" Target="../media/image404.png"/><Relationship Id="rId616" Type="http://schemas.openxmlformats.org/officeDocument/2006/relationships/image" Target="../media/image500.png"/><Relationship Id="rId658" Type="http://schemas.openxmlformats.org/officeDocument/2006/relationships/customXml" Target="../ink/ink663.xml"/><Relationship Id="rId823" Type="http://schemas.openxmlformats.org/officeDocument/2006/relationships/customXml" Target="../ink/ink745.xml"/><Relationship Id="rId865" Type="http://schemas.openxmlformats.org/officeDocument/2006/relationships/customXml" Target="../ink/ink766.xml"/><Relationship Id="rId255" Type="http://schemas.openxmlformats.org/officeDocument/2006/relationships/customXml" Target="../ink/ink459.xml"/><Relationship Id="rId297" Type="http://schemas.openxmlformats.org/officeDocument/2006/relationships/customXml" Target="../ink/ink480.xml"/><Relationship Id="rId462" Type="http://schemas.openxmlformats.org/officeDocument/2006/relationships/image" Target="../media/image425.png"/><Relationship Id="rId518" Type="http://schemas.openxmlformats.org/officeDocument/2006/relationships/customXml" Target="../ink/ink591.xml"/><Relationship Id="rId725" Type="http://schemas.openxmlformats.org/officeDocument/2006/relationships/image" Target="../media/image554.png"/><Relationship Id="rId115" Type="http://schemas.openxmlformats.org/officeDocument/2006/relationships/customXml" Target="../ink/ink389.xml"/><Relationship Id="rId157" Type="http://schemas.openxmlformats.org/officeDocument/2006/relationships/customXml" Target="../ink/ink410.xml"/><Relationship Id="rId322" Type="http://schemas.openxmlformats.org/officeDocument/2006/relationships/image" Target="../media/image355.png"/><Relationship Id="rId364" Type="http://schemas.openxmlformats.org/officeDocument/2006/relationships/image" Target="../media/image376.png"/><Relationship Id="rId767" Type="http://schemas.openxmlformats.org/officeDocument/2006/relationships/image" Target="../media/image575.png"/><Relationship Id="rId61" Type="http://schemas.openxmlformats.org/officeDocument/2006/relationships/customXml" Target="../ink/ink362.xml"/><Relationship Id="rId199" Type="http://schemas.openxmlformats.org/officeDocument/2006/relationships/customXml" Target="../ink/ink431.xml"/><Relationship Id="rId571" Type="http://schemas.openxmlformats.org/officeDocument/2006/relationships/customXml" Target="../ink/ink618.xml"/><Relationship Id="rId627" Type="http://schemas.openxmlformats.org/officeDocument/2006/relationships/customXml" Target="../ink/ink647.xml"/><Relationship Id="rId669" Type="http://schemas.openxmlformats.org/officeDocument/2006/relationships/image" Target="../media/image526.png"/><Relationship Id="rId834" Type="http://schemas.openxmlformats.org/officeDocument/2006/relationships/image" Target="../media/image608.png"/><Relationship Id="rId19" Type="http://schemas.openxmlformats.org/officeDocument/2006/relationships/customXml" Target="../ink/ink341.xml"/><Relationship Id="rId224" Type="http://schemas.openxmlformats.org/officeDocument/2006/relationships/image" Target="../media/image306.png"/><Relationship Id="rId266" Type="http://schemas.openxmlformats.org/officeDocument/2006/relationships/image" Target="../media/image327.png"/><Relationship Id="rId431" Type="http://schemas.openxmlformats.org/officeDocument/2006/relationships/customXml" Target="../ink/ink547.xml"/><Relationship Id="rId473" Type="http://schemas.openxmlformats.org/officeDocument/2006/relationships/customXml" Target="../ink/ink568.xml"/><Relationship Id="rId529" Type="http://schemas.openxmlformats.org/officeDocument/2006/relationships/customXml" Target="../ink/ink597.xml"/><Relationship Id="rId680" Type="http://schemas.openxmlformats.org/officeDocument/2006/relationships/customXml" Target="../ink/ink674.xml"/><Relationship Id="rId736" Type="http://schemas.openxmlformats.org/officeDocument/2006/relationships/customXml" Target="../ink/ink702.xml"/><Relationship Id="rId30" Type="http://schemas.openxmlformats.org/officeDocument/2006/relationships/image" Target="../media/image210.png"/><Relationship Id="rId126" Type="http://schemas.openxmlformats.org/officeDocument/2006/relationships/image" Target="../media/image258.png"/><Relationship Id="rId168" Type="http://schemas.openxmlformats.org/officeDocument/2006/relationships/image" Target="../media/image278.png"/><Relationship Id="rId333" Type="http://schemas.openxmlformats.org/officeDocument/2006/relationships/customXml" Target="../ink/ink498.xml"/><Relationship Id="rId540" Type="http://schemas.openxmlformats.org/officeDocument/2006/relationships/image" Target="../media/image463.png"/><Relationship Id="rId778" Type="http://schemas.openxmlformats.org/officeDocument/2006/relationships/customXml" Target="../ink/ink723.xml"/><Relationship Id="rId72" Type="http://schemas.openxmlformats.org/officeDocument/2006/relationships/image" Target="../media/image231.png"/><Relationship Id="rId375" Type="http://schemas.openxmlformats.org/officeDocument/2006/relationships/customXml" Target="../ink/ink519.xml"/><Relationship Id="rId582" Type="http://schemas.openxmlformats.org/officeDocument/2006/relationships/image" Target="../media/image484.png"/><Relationship Id="rId638" Type="http://schemas.openxmlformats.org/officeDocument/2006/relationships/image" Target="../media/image511.png"/><Relationship Id="rId803" Type="http://schemas.openxmlformats.org/officeDocument/2006/relationships/customXml" Target="../ink/ink735.xml"/><Relationship Id="rId845" Type="http://schemas.openxmlformats.org/officeDocument/2006/relationships/customXml" Target="../ink/ink756.xml"/><Relationship Id="rId3" Type="http://schemas.openxmlformats.org/officeDocument/2006/relationships/notesSlide" Target="../notesSlides/notesSlide7.xml"/><Relationship Id="rId235" Type="http://schemas.openxmlformats.org/officeDocument/2006/relationships/customXml" Target="../ink/ink449.xml"/><Relationship Id="rId277" Type="http://schemas.openxmlformats.org/officeDocument/2006/relationships/customXml" Target="../ink/ink470.xml"/><Relationship Id="rId400" Type="http://schemas.openxmlformats.org/officeDocument/2006/relationships/image" Target="../media/image394.png"/><Relationship Id="rId442" Type="http://schemas.openxmlformats.org/officeDocument/2006/relationships/image" Target="../media/image415.png"/><Relationship Id="rId484" Type="http://schemas.openxmlformats.org/officeDocument/2006/relationships/image" Target="../media/image436.png"/><Relationship Id="rId705" Type="http://schemas.openxmlformats.org/officeDocument/2006/relationships/image" Target="../media/image544.png"/><Relationship Id="rId137" Type="http://schemas.openxmlformats.org/officeDocument/2006/relationships/customXml" Target="../ink/ink400.xml"/><Relationship Id="rId302" Type="http://schemas.openxmlformats.org/officeDocument/2006/relationships/image" Target="../media/image345.png"/><Relationship Id="rId344" Type="http://schemas.openxmlformats.org/officeDocument/2006/relationships/image" Target="../media/image366.png"/><Relationship Id="rId691" Type="http://schemas.openxmlformats.org/officeDocument/2006/relationships/image" Target="../media/image537.png"/><Relationship Id="rId747" Type="http://schemas.openxmlformats.org/officeDocument/2006/relationships/image" Target="../media/image565.png"/><Relationship Id="rId789" Type="http://schemas.openxmlformats.org/officeDocument/2006/relationships/image" Target="../media/image586.png"/><Relationship Id="rId41" Type="http://schemas.openxmlformats.org/officeDocument/2006/relationships/customXml" Target="../ink/ink352.xml"/><Relationship Id="rId83" Type="http://schemas.openxmlformats.org/officeDocument/2006/relationships/customXml" Target="../ink/ink373.xml"/><Relationship Id="rId179" Type="http://schemas.openxmlformats.org/officeDocument/2006/relationships/customXml" Target="../ink/ink421.xml"/><Relationship Id="rId386" Type="http://schemas.openxmlformats.org/officeDocument/2006/relationships/image" Target="../media/image387.png"/><Relationship Id="rId551" Type="http://schemas.openxmlformats.org/officeDocument/2006/relationships/customXml" Target="../ink/ink608.xml"/><Relationship Id="rId593" Type="http://schemas.openxmlformats.org/officeDocument/2006/relationships/customXml" Target="../ink/ink630.xml"/><Relationship Id="rId607" Type="http://schemas.openxmlformats.org/officeDocument/2006/relationships/customXml" Target="../ink/ink637.xml"/><Relationship Id="rId649" Type="http://schemas.openxmlformats.org/officeDocument/2006/relationships/customXml" Target="../ink/ink658.xml"/><Relationship Id="rId814" Type="http://schemas.openxmlformats.org/officeDocument/2006/relationships/image" Target="../media/image598.png"/><Relationship Id="rId856" Type="http://schemas.openxmlformats.org/officeDocument/2006/relationships/image" Target="../media/image619.png"/><Relationship Id="rId190" Type="http://schemas.openxmlformats.org/officeDocument/2006/relationships/image" Target="../media/image289.png"/><Relationship Id="rId204" Type="http://schemas.openxmlformats.org/officeDocument/2006/relationships/image" Target="../media/image296.png"/><Relationship Id="rId246" Type="http://schemas.openxmlformats.org/officeDocument/2006/relationships/image" Target="../media/image317.png"/><Relationship Id="rId288" Type="http://schemas.openxmlformats.org/officeDocument/2006/relationships/image" Target="../media/image338.png"/><Relationship Id="rId411" Type="http://schemas.openxmlformats.org/officeDocument/2006/relationships/customXml" Target="../ink/ink537.xml"/><Relationship Id="rId453" Type="http://schemas.openxmlformats.org/officeDocument/2006/relationships/customXml" Target="../ink/ink558.xml"/><Relationship Id="rId509" Type="http://schemas.openxmlformats.org/officeDocument/2006/relationships/image" Target="../media/image448.png"/><Relationship Id="rId660" Type="http://schemas.openxmlformats.org/officeDocument/2006/relationships/customXml" Target="../ink/ink664.xml"/><Relationship Id="rId106" Type="http://schemas.openxmlformats.org/officeDocument/2006/relationships/image" Target="../media/image248.png"/><Relationship Id="rId313" Type="http://schemas.openxmlformats.org/officeDocument/2006/relationships/customXml" Target="../ink/ink488.xml"/><Relationship Id="rId495" Type="http://schemas.openxmlformats.org/officeDocument/2006/relationships/customXml" Target="../ink/ink579.xml"/><Relationship Id="rId716" Type="http://schemas.openxmlformats.org/officeDocument/2006/relationships/customXml" Target="../ink/ink692.xml"/><Relationship Id="rId758" Type="http://schemas.openxmlformats.org/officeDocument/2006/relationships/customXml" Target="../ink/ink713.xml"/><Relationship Id="rId10" Type="http://schemas.openxmlformats.org/officeDocument/2006/relationships/image" Target="../media/image200.png"/><Relationship Id="rId52" Type="http://schemas.openxmlformats.org/officeDocument/2006/relationships/image" Target="../media/image221.png"/><Relationship Id="rId94" Type="http://schemas.openxmlformats.org/officeDocument/2006/relationships/image" Target="../media/image242.png"/><Relationship Id="rId148" Type="http://schemas.openxmlformats.org/officeDocument/2006/relationships/image" Target="../media/image268.png"/><Relationship Id="rId355" Type="http://schemas.openxmlformats.org/officeDocument/2006/relationships/customXml" Target="../ink/ink509.xml"/><Relationship Id="rId397" Type="http://schemas.openxmlformats.org/officeDocument/2006/relationships/customXml" Target="../ink/ink530.xml"/><Relationship Id="rId520" Type="http://schemas.openxmlformats.org/officeDocument/2006/relationships/image" Target="../media/image453.png"/><Relationship Id="rId562" Type="http://schemas.openxmlformats.org/officeDocument/2006/relationships/image" Target="../media/image474.png"/><Relationship Id="rId618" Type="http://schemas.openxmlformats.org/officeDocument/2006/relationships/image" Target="../media/image501.png"/><Relationship Id="rId825" Type="http://schemas.openxmlformats.org/officeDocument/2006/relationships/customXml" Target="../ink/ink746.xml"/><Relationship Id="rId215" Type="http://schemas.openxmlformats.org/officeDocument/2006/relationships/customXml" Target="../ink/ink439.xml"/><Relationship Id="rId257" Type="http://schemas.openxmlformats.org/officeDocument/2006/relationships/customXml" Target="../ink/ink460.xml"/><Relationship Id="rId422" Type="http://schemas.openxmlformats.org/officeDocument/2006/relationships/image" Target="../media/image405.png"/><Relationship Id="rId464" Type="http://schemas.openxmlformats.org/officeDocument/2006/relationships/image" Target="../media/image426.png"/><Relationship Id="rId299" Type="http://schemas.openxmlformats.org/officeDocument/2006/relationships/customXml" Target="../ink/ink481.xml"/><Relationship Id="rId727" Type="http://schemas.openxmlformats.org/officeDocument/2006/relationships/image" Target="../media/image555.png"/><Relationship Id="rId63" Type="http://schemas.openxmlformats.org/officeDocument/2006/relationships/customXml" Target="../ink/ink363.xml"/><Relationship Id="rId159" Type="http://schemas.openxmlformats.org/officeDocument/2006/relationships/customXml" Target="../ink/ink411.xml"/><Relationship Id="rId366" Type="http://schemas.openxmlformats.org/officeDocument/2006/relationships/image" Target="../media/image377.png"/><Relationship Id="rId573" Type="http://schemas.openxmlformats.org/officeDocument/2006/relationships/customXml" Target="../ink/ink619.xml"/><Relationship Id="rId780" Type="http://schemas.openxmlformats.org/officeDocument/2006/relationships/customXml" Target="../ink/ink724.xml"/><Relationship Id="rId226" Type="http://schemas.openxmlformats.org/officeDocument/2006/relationships/image" Target="../media/image307.png"/><Relationship Id="rId433" Type="http://schemas.openxmlformats.org/officeDocument/2006/relationships/customXml" Target="../ink/ink548.xml"/><Relationship Id="rId640" Type="http://schemas.openxmlformats.org/officeDocument/2006/relationships/image" Target="../media/image512.png"/><Relationship Id="rId738" Type="http://schemas.openxmlformats.org/officeDocument/2006/relationships/customXml" Target="../ink/ink703.xml"/><Relationship Id="rId74" Type="http://schemas.openxmlformats.org/officeDocument/2006/relationships/image" Target="../media/image232.png"/><Relationship Id="rId377" Type="http://schemas.openxmlformats.org/officeDocument/2006/relationships/customXml" Target="../ink/ink520.xml"/><Relationship Id="rId500" Type="http://schemas.openxmlformats.org/officeDocument/2006/relationships/customXml" Target="../ink/ink582.xml"/><Relationship Id="rId584" Type="http://schemas.openxmlformats.org/officeDocument/2006/relationships/image" Target="../media/image485.png"/><Relationship Id="rId805" Type="http://schemas.openxmlformats.org/officeDocument/2006/relationships/customXml" Target="../ink/ink736.xml"/><Relationship Id="rId5" Type="http://schemas.openxmlformats.org/officeDocument/2006/relationships/image" Target="../media/image71.emf"/><Relationship Id="rId237" Type="http://schemas.openxmlformats.org/officeDocument/2006/relationships/customXml" Target="../ink/ink450.xml"/><Relationship Id="rId791" Type="http://schemas.openxmlformats.org/officeDocument/2006/relationships/image" Target="../media/image587.png"/><Relationship Id="rId444" Type="http://schemas.openxmlformats.org/officeDocument/2006/relationships/image" Target="../media/image416.png"/><Relationship Id="rId651" Type="http://schemas.openxmlformats.org/officeDocument/2006/relationships/image" Target="../media/image517.png"/><Relationship Id="rId749" Type="http://schemas.openxmlformats.org/officeDocument/2006/relationships/image" Target="../media/image566.png"/><Relationship Id="rId290" Type="http://schemas.openxmlformats.org/officeDocument/2006/relationships/image" Target="../media/image339.png"/><Relationship Id="rId304" Type="http://schemas.openxmlformats.org/officeDocument/2006/relationships/image" Target="../media/image346.png"/><Relationship Id="rId388" Type="http://schemas.openxmlformats.org/officeDocument/2006/relationships/image" Target="../media/image388.png"/><Relationship Id="rId511" Type="http://schemas.openxmlformats.org/officeDocument/2006/relationships/image" Target="../media/image449.png"/><Relationship Id="rId609" Type="http://schemas.openxmlformats.org/officeDocument/2006/relationships/customXml" Target="../ink/ink638.xml"/><Relationship Id="rId85" Type="http://schemas.openxmlformats.org/officeDocument/2006/relationships/customXml" Target="../ink/ink374.xml"/><Relationship Id="rId150" Type="http://schemas.openxmlformats.org/officeDocument/2006/relationships/image" Target="../media/image269.png"/><Relationship Id="rId595" Type="http://schemas.openxmlformats.org/officeDocument/2006/relationships/customXml" Target="../ink/ink631.xml"/><Relationship Id="rId816" Type="http://schemas.openxmlformats.org/officeDocument/2006/relationships/image" Target="../media/image599.png"/><Relationship Id="rId248" Type="http://schemas.openxmlformats.org/officeDocument/2006/relationships/image" Target="../media/image318.png"/><Relationship Id="rId455" Type="http://schemas.openxmlformats.org/officeDocument/2006/relationships/customXml" Target="../ink/ink559.xml"/><Relationship Id="rId662" Type="http://schemas.openxmlformats.org/officeDocument/2006/relationships/customXml" Target="../ink/ink665.xml"/><Relationship Id="rId12" Type="http://schemas.openxmlformats.org/officeDocument/2006/relationships/image" Target="../media/image201.png"/><Relationship Id="rId108" Type="http://schemas.openxmlformats.org/officeDocument/2006/relationships/image" Target="../media/image249.png"/><Relationship Id="rId315" Type="http://schemas.openxmlformats.org/officeDocument/2006/relationships/customXml" Target="../ink/ink489.xml"/><Relationship Id="rId522" Type="http://schemas.openxmlformats.org/officeDocument/2006/relationships/image" Target="../media/image454.png"/><Relationship Id="rId96" Type="http://schemas.openxmlformats.org/officeDocument/2006/relationships/image" Target="../media/image243.png"/><Relationship Id="rId161" Type="http://schemas.openxmlformats.org/officeDocument/2006/relationships/customXml" Target="../ink/ink412.xml"/><Relationship Id="rId399" Type="http://schemas.openxmlformats.org/officeDocument/2006/relationships/customXml" Target="../ink/ink531.xml"/><Relationship Id="rId827" Type="http://schemas.openxmlformats.org/officeDocument/2006/relationships/customXml" Target="../ink/ink747.xml"/><Relationship Id="rId259" Type="http://schemas.openxmlformats.org/officeDocument/2006/relationships/customXml" Target="../ink/ink461.xml"/><Relationship Id="rId466" Type="http://schemas.openxmlformats.org/officeDocument/2006/relationships/image" Target="../media/image427.png"/><Relationship Id="rId673" Type="http://schemas.openxmlformats.org/officeDocument/2006/relationships/image" Target="../media/image528.png"/><Relationship Id="rId23" Type="http://schemas.openxmlformats.org/officeDocument/2006/relationships/customXml" Target="../ink/ink343.xml"/><Relationship Id="rId119" Type="http://schemas.openxmlformats.org/officeDocument/2006/relationships/customXml" Target="../ink/ink391.xml"/><Relationship Id="rId326" Type="http://schemas.openxmlformats.org/officeDocument/2006/relationships/image" Target="../media/image357.png"/><Relationship Id="rId533" Type="http://schemas.openxmlformats.org/officeDocument/2006/relationships/customXml" Target="../ink/ink599.xml"/><Relationship Id="rId740" Type="http://schemas.openxmlformats.org/officeDocument/2006/relationships/customXml" Target="../ink/ink704.xml"/><Relationship Id="rId838" Type="http://schemas.openxmlformats.org/officeDocument/2006/relationships/image" Target="../media/image610.png"/><Relationship Id="rId172" Type="http://schemas.openxmlformats.org/officeDocument/2006/relationships/image" Target="../media/image280.png"/><Relationship Id="rId477" Type="http://schemas.openxmlformats.org/officeDocument/2006/relationships/customXml" Target="../ink/ink570.xml"/><Relationship Id="rId600" Type="http://schemas.openxmlformats.org/officeDocument/2006/relationships/image" Target="../media/image492.png"/><Relationship Id="rId684" Type="http://schemas.openxmlformats.org/officeDocument/2006/relationships/customXml" Target="../ink/ink676.xml"/><Relationship Id="rId337" Type="http://schemas.openxmlformats.org/officeDocument/2006/relationships/customXml" Target="../ink/ink500.xml"/><Relationship Id="rId34" Type="http://schemas.openxmlformats.org/officeDocument/2006/relationships/image" Target="../media/image212.png"/><Relationship Id="rId544" Type="http://schemas.openxmlformats.org/officeDocument/2006/relationships/image" Target="../media/image465.png"/><Relationship Id="rId751" Type="http://schemas.openxmlformats.org/officeDocument/2006/relationships/image" Target="../media/image567.png"/><Relationship Id="rId849" Type="http://schemas.openxmlformats.org/officeDocument/2006/relationships/customXml" Target="../ink/ink758.xml"/><Relationship Id="rId183" Type="http://schemas.openxmlformats.org/officeDocument/2006/relationships/customXml" Target="../ink/ink423.xml"/><Relationship Id="rId390" Type="http://schemas.openxmlformats.org/officeDocument/2006/relationships/image" Target="../media/image389.png"/><Relationship Id="rId404" Type="http://schemas.openxmlformats.org/officeDocument/2006/relationships/image" Target="../media/image396.png"/><Relationship Id="rId611" Type="http://schemas.openxmlformats.org/officeDocument/2006/relationships/customXml" Target="../ink/ink639.xml"/><Relationship Id="rId250" Type="http://schemas.openxmlformats.org/officeDocument/2006/relationships/image" Target="../media/image319.png"/><Relationship Id="rId488" Type="http://schemas.openxmlformats.org/officeDocument/2006/relationships/image" Target="../media/image438.png"/><Relationship Id="rId695" Type="http://schemas.openxmlformats.org/officeDocument/2006/relationships/image" Target="../media/image539.png"/><Relationship Id="rId709" Type="http://schemas.openxmlformats.org/officeDocument/2006/relationships/image" Target="../media/image546.png"/><Relationship Id="rId45" Type="http://schemas.openxmlformats.org/officeDocument/2006/relationships/customXml" Target="../ink/ink354.xml"/><Relationship Id="rId110" Type="http://schemas.openxmlformats.org/officeDocument/2006/relationships/image" Target="../media/image250.png"/><Relationship Id="rId348" Type="http://schemas.openxmlformats.org/officeDocument/2006/relationships/image" Target="../media/image368.png"/><Relationship Id="rId555" Type="http://schemas.openxmlformats.org/officeDocument/2006/relationships/customXml" Target="../ink/ink610.xml"/><Relationship Id="rId762" Type="http://schemas.openxmlformats.org/officeDocument/2006/relationships/customXml" Target="../ink/ink715.xml"/><Relationship Id="rId194" Type="http://schemas.openxmlformats.org/officeDocument/2006/relationships/image" Target="../media/image291.png"/><Relationship Id="rId208" Type="http://schemas.openxmlformats.org/officeDocument/2006/relationships/image" Target="../media/image298.png"/><Relationship Id="rId415" Type="http://schemas.openxmlformats.org/officeDocument/2006/relationships/customXml" Target="../ink/ink539.xml"/><Relationship Id="rId622" Type="http://schemas.openxmlformats.org/officeDocument/2006/relationships/image" Target="../media/image503.png"/><Relationship Id="rId261" Type="http://schemas.openxmlformats.org/officeDocument/2006/relationships/customXml" Target="../ink/ink462.xml"/><Relationship Id="rId499" Type="http://schemas.openxmlformats.org/officeDocument/2006/relationships/image" Target="../media/image443.png"/><Relationship Id="rId56" Type="http://schemas.openxmlformats.org/officeDocument/2006/relationships/image" Target="../media/image223.png"/><Relationship Id="rId359" Type="http://schemas.openxmlformats.org/officeDocument/2006/relationships/customXml" Target="../ink/ink511.xml"/><Relationship Id="rId566" Type="http://schemas.openxmlformats.org/officeDocument/2006/relationships/image" Target="../media/image476.png"/><Relationship Id="rId773" Type="http://schemas.openxmlformats.org/officeDocument/2006/relationships/image" Target="../media/image578.png"/><Relationship Id="rId121" Type="http://schemas.openxmlformats.org/officeDocument/2006/relationships/customXml" Target="../ink/ink392.xml"/><Relationship Id="rId219" Type="http://schemas.openxmlformats.org/officeDocument/2006/relationships/customXml" Target="../ink/ink441.xml"/><Relationship Id="rId426" Type="http://schemas.openxmlformats.org/officeDocument/2006/relationships/image" Target="../media/image407.png"/><Relationship Id="rId633" Type="http://schemas.openxmlformats.org/officeDocument/2006/relationships/customXml" Target="../ink/ink650.xml"/><Relationship Id="rId840" Type="http://schemas.openxmlformats.org/officeDocument/2006/relationships/image" Target="../media/image611.png"/><Relationship Id="rId67" Type="http://schemas.openxmlformats.org/officeDocument/2006/relationships/customXml" Target="../ink/ink365.xml"/><Relationship Id="rId272" Type="http://schemas.openxmlformats.org/officeDocument/2006/relationships/image" Target="../media/image330.png"/><Relationship Id="rId577" Type="http://schemas.openxmlformats.org/officeDocument/2006/relationships/customXml" Target="../ink/ink621.xml"/><Relationship Id="rId700" Type="http://schemas.openxmlformats.org/officeDocument/2006/relationships/customXml" Target="../ink/ink684.xml"/><Relationship Id="rId132" Type="http://schemas.openxmlformats.org/officeDocument/2006/relationships/image" Target="../media/image261.png"/><Relationship Id="rId784" Type="http://schemas.openxmlformats.org/officeDocument/2006/relationships/customXml" Target="../ink/ink726.xml"/><Relationship Id="rId437" Type="http://schemas.openxmlformats.org/officeDocument/2006/relationships/customXml" Target="../ink/ink550.xml"/><Relationship Id="rId644" Type="http://schemas.openxmlformats.org/officeDocument/2006/relationships/image" Target="../media/image514.png"/><Relationship Id="rId851" Type="http://schemas.openxmlformats.org/officeDocument/2006/relationships/customXml" Target="../ink/ink759.xml"/><Relationship Id="rId283" Type="http://schemas.openxmlformats.org/officeDocument/2006/relationships/customXml" Target="../ink/ink473.xml"/><Relationship Id="rId490" Type="http://schemas.openxmlformats.org/officeDocument/2006/relationships/image" Target="../media/image439.png"/><Relationship Id="rId504" Type="http://schemas.openxmlformats.org/officeDocument/2006/relationships/customXml" Target="../ink/ink584.xml"/><Relationship Id="rId711" Type="http://schemas.openxmlformats.org/officeDocument/2006/relationships/image" Target="../media/image547.png"/><Relationship Id="rId78" Type="http://schemas.openxmlformats.org/officeDocument/2006/relationships/image" Target="../media/image234.png"/><Relationship Id="rId143" Type="http://schemas.openxmlformats.org/officeDocument/2006/relationships/customXml" Target="../ink/ink403.xml"/><Relationship Id="rId350" Type="http://schemas.openxmlformats.org/officeDocument/2006/relationships/image" Target="../media/image369.png"/><Relationship Id="rId588" Type="http://schemas.openxmlformats.org/officeDocument/2006/relationships/image" Target="../media/image486.png"/><Relationship Id="rId795" Type="http://schemas.openxmlformats.org/officeDocument/2006/relationships/image" Target="../media/image589.png"/><Relationship Id="rId809" Type="http://schemas.openxmlformats.org/officeDocument/2006/relationships/customXml" Target="../ink/ink738.xml"/><Relationship Id="rId9" Type="http://schemas.openxmlformats.org/officeDocument/2006/relationships/customXml" Target="../ink/ink336.xml"/><Relationship Id="rId210" Type="http://schemas.openxmlformats.org/officeDocument/2006/relationships/image" Target="../media/image299.png"/><Relationship Id="rId448" Type="http://schemas.openxmlformats.org/officeDocument/2006/relationships/image" Target="../media/image418.png"/><Relationship Id="rId655" Type="http://schemas.openxmlformats.org/officeDocument/2006/relationships/image" Target="../media/image519.png"/><Relationship Id="rId862" Type="http://schemas.openxmlformats.org/officeDocument/2006/relationships/image" Target="../media/image622.png"/><Relationship Id="rId294" Type="http://schemas.openxmlformats.org/officeDocument/2006/relationships/image" Target="../media/image341.png"/><Relationship Id="rId308" Type="http://schemas.openxmlformats.org/officeDocument/2006/relationships/image" Target="../media/image348.png"/><Relationship Id="rId515" Type="http://schemas.openxmlformats.org/officeDocument/2006/relationships/image" Target="../media/image451.png"/><Relationship Id="rId722" Type="http://schemas.openxmlformats.org/officeDocument/2006/relationships/customXml" Target="../ink/ink695.xml"/><Relationship Id="rId89" Type="http://schemas.openxmlformats.org/officeDocument/2006/relationships/customXml" Target="../ink/ink376.xml"/><Relationship Id="rId154" Type="http://schemas.openxmlformats.org/officeDocument/2006/relationships/image" Target="../media/image271.png"/><Relationship Id="rId361" Type="http://schemas.openxmlformats.org/officeDocument/2006/relationships/customXml" Target="../ink/ink512.xml"/><Relationship Id="rId599" Type="http://schemas.openxmlformats.org/officeDocument/2006/relationships/customXml" Target="../ink/ink633.xml"/><Relationship Id="rId459" Type="http://schemas.openxmlformats.org/officeDocument/2006/relationships/customXml" Target="../ink/ink561.xml"/><Relationship Id="rId666" Type="http://schemas.openxmlformats.org/officeDocument/2006/relationships/customXml" Target="../ink/ink667.xml"/><Relationship Id="rId16" Type="http://schemas.openxmlformats.org/officeDocument/2006/relationships/image" Target="../media/image203.png"/><Relationship Id="rId221" Type="http://schemas.openxmlformats.org/officeDocument/2006/relationships/customXml" Target="../ink/ink442.xml"/><Relationship Id="rId319" Type="http://schemas.openxmlformats.org/officeDocument/2006/relationships/customXml" Target="../ink/ink491.xml"/><Relationship Id="rId526" Type="http://schemas.openxmlformats.org/officeDocument/2006/relationships/image" Target="../media/image456.png"/><Relationship Id="rId733" Type="http://schemas.openxmlformats.org/officeDocument/2006/relationships/image" Target="../media/image558.png"/><Relationship Id="rId165" Type="http://schemas.openxmlformats.org/officeDocument/2006/relationships/customXml" Target="../ink/ink414.xml"/><Relationship Id="rId372" Type="http://schemas.openxmlformats.org/officeDocument/2006/relationships/image" Target="../media/image380.png"/><Relationship Id="rId677" Type="http://schemas.openxmlformats.org/officeDocument/2006/relationships/image" Target="../media/image530.png"/><Relationship Id="rId800" Type="http://schemas.openxmlformats.org/officeDocument/2006/relationships/image" Target="../media/image591.png"/><Relationship Id="rId232" Type="http://schemas.openxmlformats.org/officeDocument/2006/relationships/image" Target="../media/image310.png"/><Relationship Id="rId27" Type="http://schemas.openxmlformats.org/officeDocument/2006/relationships/customXml" Target="../ink/ink345.xml"/><Relationship Id="rId537" Type="http://schemas.openxmlformats.org/officeDocument/2006/relationships/customXml" Target="../ink/ink601.xml"/><Relationship Id="rId744" Type="http://schemas.openxmlformats.org/officeDocument/2006/relationships/customXml" Target="../ink/ink706.xml"/><Relationship Id="rId80" Type="http://schemas.openxmlformats.org/officeDocument/2006/relationships/image" Target="../media/image235.png"/><Relationship Id="rId176" Type="http://schemas.openxmlformats.org/officeDocument/2006/relationships/image" Target="../media/image282.png"/><Relationship Id="rId383" Type="http://schemas.openxmlformats.org/officeDocument/2006/relationships/customXml" Target="../ink/ink523.xml"/><Relationship Id="rId590" Type="http://schemas.openxmlformats.org/officeDocument/2006/relationships/image" Target="../media/image487.png"/><Relationship Id="rId604" Type="http://schemas.openxmlformats.org/officeDocument/2006/relationships/image" Target="../media/image494.png"/><Relationship Id="rId811" Type="http://schemas.openxmlformats.org/officeDocument/2006/relationships/customXml" Target="../ink/ink739.xml"/><Relationship Id="rId243" Type="http://schemas.openxmlformats.org/officeDocument/2006/relationships/customXml" Target="../ink/ink453.xml"/><Relationship Id="rId450" Type="http://schemas.openxmlformats.org/officeDocument/2006/relationships/image" Target="../media/image419.png"/><Relationship Id="rId688" Type="http://schemas.openxmlformats.org/officeDocument/2006/relationships/customXml" Target="../ink/ink678.xml"/><Relationship Id="rId38" Type="http://schemas.openxmlformats.org/officeDocument/2006/relationships/image" Target="../media/image214.png"/><Relationship Id="rId103" Type="http://schemas.openxmlformats.org/officeDocument/2006/relationships/customXml" Target="../ink/ink383.xml"/><Relationship Id="rId310" Type="http://schemas.openxmlformats.org/officeDocument/2006/relationships/image" Target="../media/image349.png"/><Relationship Id="rId548" Type="http://schemas.openxmlformats.org/officeDocument/2006/relationships/image" Target="../media/image467.png"/><Relationship Id="rId755" Type="http://schemas.openxmlformats.org/officeDocument/2006/relationships/image" Target="../media/image569.png"/><Relationship Id="rId91" Type="http://schemas.openxmlformats.org/officeDocument/2006/relationships/customXml" Target="../ink/ink377.xml"/><Relationship Id="rId187" Type="http://schemas.openxmlformats.org/officeDocument/2006/relationships/customXml" Target="../ink/ink425.xml"/><Relationship Id="rId394" Type="http://schemas.openxmlformats.org/officeDocument/2006/relationships/image" Target="../media/image391.png"/><Relationship Id="rId408" Type="http://schemas.openxmlformats.org/officeDocument/2006/relationships/image" Target="../media/image398.png"/><Relationship Id="rId615" Type="http://schemas.openxmlformats.org/officeDocument/2006/relationships/customXml" Target="../ink/ink641.xml"/><Relationship Id="rId822" Type="http://schemas.openxmlformats.org/officeDocument/2006/relationships/image" Target="../media/image602.png"/><Relationship Id="rId254" Type="http://schemas.openxmlformats.org/officeDocument/2006/relationships/image" Target="../media/image321.png"/><Relationship Id="rId699" Type="http://schemas.openxmlformats.org/officeDocument/2006/relationships/image" Target="../media/image541.png"/><Relationship Id="rId49" Type="http://schemas.openxmlformats.org/officeDocument/2006/relationships/customXml" Target="../ink/ink356.xml"/><Relationship Id="rId114" Type="http://schemas.openxmlformats.org/officeDocument/2006/relationships/image" Target="../media/image252.png"/><Relationship Id="rId461" Type="http://schemas.openxmlformats.org/officeDocument/2006/relationships/customXml" Target="../ink/ink562.xml"/><Relationship Id="rId559" Type="http://schemas.openxmlformats.org/officeDocument/2006/relationships/customXml" Target="../ink/ink612.xml"/><Relationship Id="rId766" Type="http://schemas.openxmlformats.org/officeDocument/2006/relationships/customXml" Target="../ink/ink717.xml"/><Relationship Id="rId198" Type="http://schemas.openxmlformats.org/officeDocument/2006/relationships/image" Target="../media/image293.png"/><Relationship Id="rId321" Type="http://schemas.openxmlformats.org/officeDocument/2006/relationships/customXml" Target="../ink/ink492.xml"/><Relationship Id="rId419" Type="http://schemas.openxmlformats.org/officeDocument/2006/relationships/customXml" Target="../ink/ink541.xml"/><Relationship Id="rId626" Type="http://schemas.openxmlformats.org/officeDocument/2006/relationships/image" Target="../media/image505.png"/><Relationship Id="rId833" Type="http://schemas.openxmlformats.org/officeDocument/2006/relationships/customXml" Target="../ink/ink750.xml"/><Relationship Id="rId265" Type="http://schemas.openxmlformats.org/officeDocument/2006/relationships/customXml" Target="../ink/ink464.xml"/><Relationship Id="rId472" Type="http://schemas.openxmlformats.org/officeDocument/2006/relationships/image" Target="../media/image430.png"/><Relationship Id="rId125" Type="http://schemas.openxmlformats.org/officeDocument/2006/relationships/customXml" Target="../ink/ink394.xml"/><Relationship Id="rId332" Type="http://schemas.openxmlformats.org/officeDocument/2006/relationships/image" Target="../media/image360.png"/><Relationship Id="rId777" Type="http://schemas.openxmlformats.org/officeDocument/2006/relationships/image" Target="../media/image580.png"/><Relationship Id="rId637" Type="http://schemas.openxmlformats.org/officeDocument/2006/relationships/customXml" Target="../ink/ink652.xml"/><Relationship Id="rId844" Type="http://schemas.openxmlformats.org/officeDocument/2006/relationships/image" Target="../media/image613.png"/><Relationship Id="rId276" Type="http://schemas.openxmlformats.org/officeDocument/2006/relationships/image" Target="../media/image332.png"/><Relationship Id="rId483" Type="http://schemas.openxmlformats.org/officeDocument/2006/relationships/customXml" Target="../ink/ink573.xml"/><Relationship Id="rId690" Type="http://schemas.openxmlformats.org/officeDocument/2006/relationships/customXml" Target="../ink/ink679.xml"/><Relationship Id="rId704" Type="http://schemas.openxmlformats.org/officeDocument/2006/relationships/customXml" Target="../ink/ink686.xml"/><Relationship Id="rId40" Type="http://schemas.openxmlformats.org/officeDocument/2006/relationships/image" Target="../media/image215.png"/><Relationship Id="rId136" Type="http://schemas.openxmlformats.org/officeDocument/2006/relationships/image" Target="../media/image263.png"/><Relationship Id="rId343" Type="http://schemas.openxmlformats.org/officeDocument/2006/relationships/customXml" Target="../ink/ink503.xml"/><Relationship Id="rId550" Type="http://schemas.openxmlformats.org/officeDocument/2006/relationships/image" Target="../media/image468.png"/><Relationship Id="rId788" Type="http://schemas.openxmlformats.org/officeDocument/2006/relationships/customXml" Target="../ink/ink728.xml"/><Relationship Id="rId203" Type="http://schemas.openxmlformats.org/officeDocument/2006/relationships/customXml" Target="../ink/ink433.xml"/><Relationship Id="rId648" Type="http://schemas.openxmlformats.org/officeDocument/2006/relationships/image" Target="../media/image516.png"/><Relationship Id="rId855" Type="http://schemas.openxmlformats.org/officeDocument/2006/relationships/customXml" Target="../ink/ink761.xml"/><Relationship Id="rId287" Type="http://schemas.openxmlformats.org/officeDocument/2006/relationships/customXml" Target="../ink/ink475.xml"/><Relationship Id="rId410" Type="http://schemas.openxmlformats.org/officeDocument/2006/relationships/image" Target="../media/image399.png"/><Relationship Id="rId494" Type="http://schemas.openxmlformats.org/officeDocument/2006/relationships/image" Target="../media/image441.png"/><Relationship Id="rId508" Type="http://schemas.openxmlformats.org/officeDocument/2006/relationships/customXml" Target="../ink/ink586.xml"/><Relationship Id="rId715" Type="http://schemas.openxmlformats.org/officeDocument/2006/relationships/image" Target="../media/image549.png"/><Relationship Id="rId147" Type="http://schemas.openxmlformats.org/officeDocument/2006/relationships/customXml" Target="../ink/ink405.xml"/><Relationship Id="rId354" Type="http://schemas.openxmlformats.org/officeDocument/2006/relationships/image" Target="../media/image371.png"/><Relationship Id="rId799" Type="http://schemas.openxmlformats.org/officeDocument/2006/relationships/customXml" Target="../ink/ink733.xml"/><Relationship Id="rId51" Type="http://schemas.openxmlformats.org/officeDocument/2006/relationships/customXml" Target="../ink/ink357.xml"/><Relationship Id="rId561" Type="http://schemas.openxmlformats.org/officeDocument/2006/relationships/customXml" Target="../ink/ink613.xml"/><Relationship Id="rId659" Type="http://schemas.openxmlformats.org/officeDocument/2006/relationships/image" Target="../media/image521.png"/><Relationship Id="rId866" Type="http://schemas.openxmlformats.org/officeDocument/2006/relationships/image" Target="../media/image624.png"/><Relationship Id="rId214" Type="http://schemas.openxmlformats.org/officeDocument/2006/relationships/image" Target="../media/image301.png"/><Relationship Id="rId298" Type="http://schemas.openxmlformats.org/officeDocument/2006/relationships/image" Target="../media/image343.png"/><Relationship Id="rId421" Type="http://schemas.openxmlformats.org/officeDocument/2006/relationships/customXml" Target="../ink/ink542.xml"/><Relationship Id="rId519" Type="http://schemas.openxmlformats.org/officeDocument/2006/relationships/customXml" Target="../ink/ink592.xml"/><Relationship Id="rId158" Type="http://schemas.openxmlformats.org/officeDocument/2006/relationships/image" Target="../media/image273.png"/><Relationship Id="rId726" Type="http://schemas.openxmlformats.org/officeDocument/2006/relationships/customXml" Target="../ink/ink697.xml"/><Relationship Id="rId62" Type="http://schemas.openxmlformats.org/officeDocument/2006/relationships/image" Target="../media/image226.png"/><Relationship Id="rId365" Type="http://schemas.openxmlformats.org/officeDocument/2006/relationships/customXml" Target="../ink/ink514.xml"/><Relationship Id="rId572" Type="http://schemas.openxmlformats.org/officeDocument/2006/relationships/image" Target="../media/image479.png"/><Relationship Id="rId225" Type="http://schemas.openxmlformats.org/officeDocument/2006/relationships/customXml" Target="../ink/ink444.xml"/><Relationship Id="rId432" Type="http://schemas.openxmlformats.org/officeDocument/2006/relationships/image" Target="../media/image410.png"/><Relationship Id="rId737" Type="http://schemas.openxmlformats.org/officeDocument/2006/relationships/image" Target="../media/image560.png"/><Relationship Id="rId73" Type="http://schemas.openxmlformats.org/officeDocument/2006/relationships/customXml" Target="../ink/ink368.xml"/><Relationship Id="rId169" Type="http://schemas.openxmlformats.org/officeDocument/2006/relationships/customXml" Target="../ink/ink416.xml"/><Relationship Id="rId376" Type="http://schemas.openxmlformats.org/officeDocument/2006/relationships/image" Target="../media/image382.png"/><Relationship Id="rId583" Type="http://schemas.openxmlformats.org/officeDocument/2006/relationships/customXml" Target="../ink/ink624.xml"/><Relationship Id="rId790" Type="http://schemas.openxmlformats.org/officeDocument/2006/relationships/customXml" Target="../ink/ink729.xml"/><Relationship Id="rId804" Type="http://schemas.openxmlformats.org/officeDocument/2006/relationships/image" Target="../media/image593.png"/><Relationship Id="rId4" Type="http://schemas.openxmlformats.org/officeDocument/2006/relationships/package" Target="../embeddings/Microsoft_Excel_Worksheet.xlsx"/><Relationship Id="rId236" Type="http://schemas.openxmlformats.org/officeDocument/2006/relationships/image" Target="../media/image312.png"/><Relationship Id="rId443" Type="http://schemas.openxmlformats.org/officeDocument/2006/relationships/customXml" Target="../ink/ink553.xml"/><Relationship Id="rId650" Type="http://schemas.openxmlformats.org/officeDocument/2006/relationships/customXml" Target="../ink/ink659.xml"/><Relationship Id="rId303" Type="http://schemas.openxmlformats.org/officeDocument/2006/relationships/customXml" Target="../ink/ink483.xml"/><Relationship Id="rId748" Type="http://schemas.openxmlformats.org/officeDocument/2006/relationships/customXml" Target="../ink/ink708.xml"/><Relationship Id="rId84" Type="http://schemas.openxmlformats.org/officeDocument/2006/relationships/image" Target="../media/image237.png"/><Relationship Id="rId387" Type="http://schemas.openxmlformats.org/officeDocument/2006/relationships/customXml" Target="../ink/ink525.xml"/><Relationship Id="rId510" Type="http://schemas.openxmlformats.org/officeDocument/2006/relationships/customXml" Target="../ink/ink587.xml"/><Relationship Id="rId594" Type="http://schemas.openxmlformats.org/officeDocument/2006/relationships/image" Target="../media/image489.png"/><Relationship Id="rId608" Type="http://schemas.openxmlformats.org/officeDocument/2006/relationships/image" Target="../media/image496.png"/><Relationship Id="rId815" Type="http://schemas.openxmlformats.org/officeDocument/2006/relationships/customXml" Target="../ink/ink741.xml"/><Relationship Id="rId247" Type="http://schemas.openxmlformats.org/officeDocument/2006/relationships/customXml" Target="../ink/ink455.xml"/><Relationship Id="rId107" Type="http://schemas.openxmlformats.org/officeDocument/2006/relationships/customXml" Target="../ink/ink385.xml"/><Relationship Id="rId454" Type="http://schemas.openxmlformats.org/officeDocument/2006/relationships/image" Target="../media/image421.png"/><Relationship Id="rId661" Type="http://schemas.openxmlformats.org/officeDocument/2006/relationships/image" Target="../media/image522.png"/><Relationship Id="rId759" Type="http://schemas.openxmlformats.org/officeDocument/2006/relationships/image" Target="../media/image571.png"/><Relationship Id="rId11" Type="http://schemas.openxmlformats.org/officeDocument/2006/relationships/customXml" Target="../ink/ink337.xml"/><Relationship Id="rId314" Type="http://schemas.openxmlformats.org/officeDocument/2006/relationships/image" Target="../media/image351.png"/><Relationship Id="rId398" Type="http://schemas.openxmlformats.org/officeDocument/2006/relationships/image" Target="../media/image393.png"/><Relationship Id="rId521" Type="http://schemas.openxmlformats.org/officeDocument/2006/relationships/customXml" Target="../ink/ink593.xml"/><Relationship Id="rId619" Type="http://schemas.openxmlformats.org/officeDocument/2006/relationships/customXml" Target="../ink/ink643.xml"/><Relationship Id="rId95" Type="http://schemas.openxmlformats.org/officeDocument/2006/relationships/customXml" Target="../ink/ink379.xml"/><Relationship Id="rId160" Type="http://schemas.openxmlformats.org/officeDocument/2006/relationships/image" Target="../media/image274.png"/><Relationship Id="rId826" Type="http://schemas.openxmlformats.org/officeDocument/2006/relationships/image" Target="../media/image604.png"/><Relationship Id="rId258" Type="http://schemas.openxmlformats.org/officeDocument/2006/relationships/image" Target="../media/image323.png"/><Relationship Id="rId465" Type="http://schemas.openxmlformats.org/officeDocument/2006/relationships/customXml" Target="../ink/ink564.xml"/><Relationship Id="rId672" Type="http://schemas.openxmlformats.org/officeDocument/2006/relationships/customXml" Target="../ink/ink670.xml"/><Relationship Id="rId22" Type="http://schemas.openxmlformats.org/officeDocument/2006/relationships/image" Target="../media/image206.png"/><Relationship Id="rId118" Type="http://schemas.openxmlformats.org/officeDocument/2006/relationships/image" Target="../media/image254.png"/><Relationship Id="rId325" Type="http://schemas.openxmlformats.org/officeDocument/2006/relationships/customXml" Target="../ink/ink494.xml"/><Relationship Id="rId532" Type="http://schemas.openxmlformats.org/officeDocument/2006/relationships/image" Target="../media/image459.png"/><Relationship Id="rId171" Type="http://schemas.openxmlformats.org/officeDocument/2006/relationships/customXml" Target="../ink/ink417.xml"/><Relationship Id="rId837" Type="http://schemas.openxmlformats.org/officeDocument/2006/relationships/customXml" Target="../ink/ink752.xml"/><Relationship Id="rId269" Type="http://schemas.openxmlformats.org/officeDocument/2006/relationships/customXml" Target="../ink/ink466.xml"/><Relationship Id="rId476" Type="http://schemas.openxmlformats.org/officeDocument/2006/relationships/image" Target="../media/image432.png"/><Relationship Id="rId683" Type="http://schemas.openxmlformats.org/officeDocument/2006/relationships/image" Target="../media/image533.png"/><Relationship Id="rId33" Type="http://schemas.openxmlformats.org/officeDocument/2006/relationships/customXml" Target="../ink/ink348.xml"/><Relationship Id="rId129" Type="http://schemas.openxmlformats.org/officeDocument/2006/relationships/customXml" Target="../ink/ink396.xml"/><Relationship Id="rId336" Type="http://schemas.openxmlformats.org/officeDocument/2006/relationships/image" Target="../media/image362.png"/><Relationship Id="rId543" Type="http://schemas.openxmlformats.org/officeDocument/2006/relationships/customXml" Target="../ink/ink604.xml"/><Relationship Id="rId182" Type="http://schemas.openxmlformats.org/officeDocument/2006/relationships/image" Target="../media/image285.png"/><Relationship Id="rId403" Type="http://schemas.openxmlformats.org/officeDocument/2006/relationships/customXml" Target="../ink/ink533.xml"/><Relationship Id="rId750" Type="http://schemas.openxmlformats.org/officeDocument/2006/relationships/customXml" Target="../ink/ink709.xml"/><Relationship Id="rId848" Type="http://schemas.openxmlformats.org/officeDocument/2006/relationships/image" Target="../media/image615.png"/><Relationship Id="rId487" Type="http://schemas.openxmlformats.org/officeDocument/2006/relationships/customXml" Target="../ink/ink575.xml"/><Relationship Id="rId610" Type="http://schemas.openxmlformats.org/officeDocument/2006/relationships/image" Target="../media/image497.png"/><Relationship Id="rId694" Type="http://schemas.openxmlformats.org/officeDocument/2006/relationships/customXml" Target="../ink/ink681.xml"/><Relationship Id="rId708" Type="http://schemas.openxmlformats.org/officeDocument/2006/relationships/customXml" Target="../ink/ink688.xml"/><Relationship Id="rId347" Type="http://schemas.openxmlformats.org/officeDocument/2006/relationships/customXml" Target="../ink/ink505.xml"/><Relationship Id="rId44" Type="http://schemas.openxmlformats.org/officeDocument/2006/relationships/image" Target="../media/image217.png"/><Relationship Id="rId554" Type="http://schemas.openxmlformats.org/officeDocument/2006/relationships/image" Target="../media/image470.png"/><Relationship Id="rId761" Type="http://schemas.openxmlformats.org/officeDocument/2006/relationships/image" Target="../media/image572.png"/><Relationship Id="rId859" Type="http://schemas.openxmlformats.org/officeDocument/2006/relationships/customXml" Target="../ink/ink763.xml"/><Relationship Id="rId193" Type="http://schemas.openxmlformats.org/officeDocument/2006/relationships/customXml" Target="../ink/ink428.xml"/><Relationship Id="rId207" Type="http://schemas.openxmlformats.org/officeDocument/2006/relationships/customXml" Target="../ink/ink435.xml"/><Relationship Id="rId414" Type="http://schemas.openxmlformats.org/officeDocument/2006/relationships/image" Target="../media/image401.png"/><Relationship Id="rId498" Type="http://schemas.openxmlformats.org/officeDocument/2006/relationships/customXml" Target="../ink/ink581.xml"/><Relationship Id="rId621" Type="http://schemas.openxmlformats.org/officeDocument/2006/relationships/customXml" Target="../ink/ink644.xml"/><Relationship Id="rId260" Type="http://schemas.openxmlformats.org/officeDocument/2006/relationships/image" Target="../media/image324.png"/><Relationship Id="rId719" Type="http://schemas.openxmlformats.org/officeDocument/2006/relationships/image" Target="../media/image551.png"/><Relationship Id="rId55" Type="http://schemas.openxmlformats.org/officeDocument/2006/relationships/customXml" Target="../ink/ink359.xml"/><Relationship Id="rId120" Type="http://schemas.openxmlformats.org/officeDocument/2006/relationships/image" Target="../media/image255.png"/><Relationship Id="rId358" Type="http://schemas.openxmlformats.org/officeDocument/2006/relationships/image" Target="../media/image373.png"/><Relationship Id="rId565" Type="http://schemas.openxmlformats.org/officeDocument/2006/relationships/customXml" Target="../ink/ink615.xml"/><Relationship Id="rId772" Type="http://schemas.openxmlformats.org/officeDocument/2006/relationships/customXml" Target="../ink/ink720.xml"/><Relationship Id="rId218" Type="http://schemas.openxmlformats.org/officeDocument/2006/relationships/image" Target="../media/image303.png"/><Relationship Id="rId425" Type="http://schemas.openxmlformats.org/officeDocument/2006/relationships/customXml" Target="../ink/ink544.xml"/><Relationship Id="rId632" Type="http://schemas.openxmlformats.org/officeDocument/2006/relationships/image" Target="../media/image508.png"/><Relationship Id="rId271" Type="http://schemas.openxmlformats.org/officeDocument/2006/relationships/customXml" Target="../ink/ink467.xml"/><Relationship Id="rId66" Type="http://schemas.openxmlformats.org/officeDocument/2006/relationships/image" Target="../media/image228.png"/><Relationship Id="rId131" Type="http://schemas.openxmlformats.org/officeDocument/2006/relationships/customXml" Target="../ink/ink397.xml"/><Relationship Id="rId369" Type="http://schemas.openxmlformats.org/officeDocument/2006/relationships/customXml" Target="../ink/ink516.xml"/><Relationship Id="rId576" Type="http://schemas.openxmlformats.org/officeDocument/2006/relationships/image" Target="../media/image481.png"/><Relationship Id="rId783" Type="http://schemas.openxmlformats.org/officeDocument/2006/relationships/image" Target="../media/image583.png"/><Relationship Id="rId229" Type="http://schemas.openxmlformats.org/officeDocument/2006/relationships/customXml" Target="../ink/ink446.xml"/><Relationship Id="rId436" Type="http://schemas.openxmlformats.org/officeDocument/2006/relationships/image" Target="../media/image412.png"/><Relationship Id="rId643" Type="http://schemas.openxmlformats.org/officeDocument/2006/relationships/customXml" Target="../ink/ink655.xml"/><Relationship Id="rId850" Type="http://schemas.openxmlformats.org/officeDocument/2006/relationships/image" Target="../media/image616.png"/><Relationship Id="rId77" Type="http://schemas.openxmlformats.org/officeDocument/2006/relationships/customXml" Target="../ink/ink370.xml"/><Relationship Id="rId282" Type="http://schemas.openxmlformats.org/officeDocument/2006/relationships/image" Target="../media/image335.png"/><Relationship Id="rId503" Type="http://schemas.openxmlformats.org/officeDocument/2006/relationships/image" Target="../media/image445.png"/><Relationship Id="rId587" Type="http://schemas.openxmlformats.org/officeDocument/2006/relationships/customXml" Target="../ink/ink627.xml"/><Relationship Id="rId710" Type="http://schemas.openxmlformats.org/officeDocument/2006/relationships/customXml" Target="../ink/ink689.xml"/><Relationship Id="rId808" Type="http://schemas.openxmlformats.org/officeDocument/2006/relationships/image" Target="../media/image595.png"/><Relationship Id="rId8" Type="http://schemas.openxmlformats.org/officeDocument/2006/relationships/image" Target="../media/image199.png"/><Relationship Id="rId142" Type="http://schemas.openxmlformats.org/officeDocument/2006/relationships/image" Target="../media/image266.png"/><Relationship Id="rId447" Type="http://schemas.openxmlformats.org/officeDocument/2006/relationships/customXml" Target="../ink/ink555.xml"/><Relationship Id="rId794" Type="http://schemas.openxmlformats.org/officeDocument/2006/relationships/customXml" Target="../ink/ink731.xml"/></Relationships>
</file>

<file path=ppt/slides/_rels/slide8.xml.rels><?xml version="1.0" encoding="UTF-8" standalone="yes"?>
<Relationships xmlns="http://schemas.openxmlformats.org/package/2006/relationships"><Relationship Id="rId117" Type="http://schemas.openxmlformats.org/officeDocument/2006/relationships/customXml" Target="../ink/ink823.xml"/><Relationship Id="rId21" Type="http://schemas.openxmlformats.org/officeDocument/2006/relationships/customXml" Target="../ink/ink775.xml"/><Relationship Id="rId42" Type="http://schemas.openxmlformats.org/officeDocument/2006/relationships/image" Target="../media/image6100.png"/><Relationship Id="rId63" Type="http://schemas.openxmlformats.org/officeDocument/2006/relationships/customXml" Target="../ink/ink796.xml"/><Relationship Id="rId84" Type="http://schemas.openxmlformats.org/officeDocument/2006/relationships/image" Target="../media/image631.png"/><Relationship Id="rId138" Type="http://schemas.openxmlformats.org/officeDocument/2006/relationships/image" Target="../media/image658.png"/><Relationship Id="rId159" Type="http://schemas.openxmlformats.org/officeDocument/2006/relationships/customXml" Target="../ink/ink844.xml"/><Relationship Id="rId170" Type="http://schemas.openxmlformats.org/officeDocument/2006/relationships/customXml" Target="../ink/ink850.xml"/><Relationship Id="rId191" Type="http://schemas.openxmlformats.org/officeDocument/2006/relationships/image" Target="../media/image683.png"/><Relationship Id="rId107" Type="http://schemas.openxmlformats.org/officeDocument/2006/relationships/customXml" Target="../ink/ink818.xml"/><Relationship Id="rId11" Type="http://schemas.openxmlformats.org/officeDocument/2006/relationships/customXml" Target="../ink/ink770.xml"/><Relationship Id="rId32" Type="http://schemas.openxmlformats.org/officeDocument/2006/relationships/image" Target="../media/image6050.png"/><Relationship Id="rId53" Type="http://schemas.openxmlformats.org/officeDocument/2006/relationships/customXml" Target="../ink/ink791.xml"/><Relationship Id="rId74" Type="http://schemas.openxmlformats.org/officeDocument/2006/relationships/image" Target="../media/image6260.png"/><Relationship Id="rId128" Type="http://schemas.openxmlformats.org/officeDocument/2006/relationships/image" Target="../media/image653.png"/><Relationship Id="rId149" Type="http://schemas.openxmlformats.org/officeDocument/2006/relationships/customXml" Target="../ink/ink839.xml"/><Relationship Id="rId5" Type="http://schemas.openxmlformats.org/officeDocument/2006/relationships/customXml" Target="../ink/ink767.xml"/><Relationship Id="rId95" Type="http://schemas.openxmlformats.org/officeDocument/2006/relationships/customXml" Target="../ink/ink812.xml"/><Relationship Id="rId160" Type="http://schemas.openxmlformats.org/officeDocument/2006/relationships/customXml" Target="../ink/ink845.xml"/><Relationship Id="rId181" Type="http://schemas.openxmlformats.org/officeDocument/2006/relationships/image" Target="../media/image678.png"/><Relationship Id="rId22" Type="http://schemas.openxmlformats.org/officeDocument/2006/relationships/image" Target="../media/image6000.png"/><Relationship Id="rId43" Type="http://schemas.openxmlformats.org/officeDocument/2006/relationships/customXml" Target="../ink/ink786.xml"/><Relationship Id="rId64" Type="http://schemas.openxmlformats.org/officeDocument/2006/relationships/image" Target="../media/image6210.png"/><Relationship Id="rId118" Type="http://schemas.openxmlformats.org/officeDocument/2006/relationships/image" Target="../media/image648.png"/><Relationship Id="rId139" Type="http://schemas.openxmlformats.org/officeDocument/2006/relationships/customXml" Target="../ink/ink834.xml"/><Relationship Id="rId85" Type="http://schemas.openxmlformats.org/officeDocument/2006/relationships/customXml" Target="../ink/ink807.xml"/><Relationship Id="rId150" Type="http://schemas.openxmlformats.org/officeDocument/2006/relationships/image" Target="../media/image663.png"/><Relationship Id="rId171" Type="http://schemas.openxmlformats.org/officeDocument/2006/relationships/image" Target="../media/image673.png"/><Relationship Id="rId192" Type="http://schemas.openxmlformats.org/officeDocument/2006/relationships/customXml" Target="../ink/ink861.xml"/><Relationship Id="rId12" Type="http://schemas.openxmlformats.org/officeDocument/2006/relationships/image" Target="../media/image5960.png"/><Relationship Id="rId33" Type="http://schemas.openxmlformats.org/officeDocument/2006/relationships/customXml" Target="../ink/ink781.xml"/><Relationship Id="rId108" Type="http://schemas.openxmlformats.org/officeDocument/2006/relationships/image" Target="../media/image643.png"/><Relationship Id="rId129" Type="http://schemas.openxmlformats.org/officeDocument/2006/relationships/customXml" Target="../ink/ink829.xml"/><Relationship Id="rId54" Type="http://schemas.openxmlformats.org/officeDocument/2006/relationships/image" Target="../media/image6160.png"/><Relationship Id="rId75" Type="http://schemas.openxmlformats.org/officeDocument/2006/relationships/customXml" Target="../ink/ink802.xml"/><Relationship Id="rId96" Type="http://schemas.openxmlformats.org/officeDocument/2006/relationships/image" Target="../media/image637.png"/><Relationship Id="rId140" Type="http://schemas.openxmlformats.org/officeDocument/2006/relationships/image" Target="../media/image487.png"/><Relationship Id="rId161" Type="http://schemas.openxmlformats.org/officeDocument/2006/relationships/image" Target="../media/image668.png"/><Relationship Id="rId182" Type="http://schemas.openxmlformats.org/officeDocument/2006/relationships/customXml" Target="../ink/ink856.xml"/><Relationship Id="rId6" Type="http://schemas.openxmlformats.org/officeDocument/2006/relationships/image" Target="../media/image5930.png"/><Relationship Id="rId23" Type="http://schemas.openxmlformats.org/officeDocument/2006/relationships/customXml" Target="../ink/ink776.xml"/><Relationship Id="rId119" Type="http://schemas.openxmlformats.org/officeDocument/2006/relationships/customXml" Target="../ink/ink824.xml"/><Relationship Id="rId44" Type="http://schemas.openxmlformats.org/officeDocument/2006/relationships/image" Target="../media/image6110.png"/><Relationship Id="rId65" Type="http://schemas.openxmlformats.org/officeDocument/2006/relationships/customXml" Target="../ink/ink797.xml"/><Relationship Id="rId86" Type="http://schemas.openxmlformats.org/officeDocument/2006/relationships/image" Target="../media/image632.png"/><Relationship Id="rId130" Type="http://schemas.openxmlformats.org/officeDocument/2006/relationships/image" Target="../media/image654.png"/><Relationship Id="rId151" Type="http://schemas.openxmlformats.org/officeDocument/2006/relationships/customXml" Target="../ink/ink840.xml"/><Relationship Id="rId172" Type="http://schemas.openxmlformats.org/officeDocument/2006/relationships/customXml" Target="../ink/ink851.xml"/><Relationship Id="rId193" Type="http://schemas.openxmlformats.org/officeDocument/2006/relationships/image" Target="../media/image684.png"/><Relationship Id="rId13" Type="http://schemas.openxmlformats.org/officeDocument/2006/relationships/customXml" Target="../ink/ink771.xml"/><Relationship Id="rId109" Type="http://schemas.openxmlformats.org/officeDocument/2006/relationships/customXml" Target="../ink/ink819.xml"/><Relationship Id="rId34" Type="http://schemas.openxmlformats.org/officeDocument/2006/relationships/image" Target="../media/image6060.png"/><Relationship Id="rId55" Type="http://schemas.openxmlformats.org/officeDocument/2006/relationships/customXml" Target="../ink/ink792.xml"/><Relationship Id="rId76" Type="http://schemas.openxmlformats.org/officeDocument/2006/relationships/image" Target="../media/image627.png"/><Relationship Id="rId97" Type="http://schemas.openxmlformats.org/officeDocument/2006/relationships/customXml" Target="../ink/ink813.xml"/><Relationship Id="rId120" Type="http://schemas.openxmlformats.org/officeDocument/2006/relationships/image" Target="../media/image649.png"/><Relationship Id="rId141" Type="http://schemas.openxmlformats.org/officeDocument/2006/relationships/customXml" Target="../ink/ink835.xml"/><Relationship Id="rId7" Type="http://schemas.openxmlformats.org/officeDocument/2006/relationships/customXml" Target="../ink/ink768.xml"/><Relationship Id="rId71" Type="http://schemas.openxmlformats.org/officeDocument/2006/relationships/customXml" Target="../ink/ink800.xml"/><Relationship Id="rId92" Type="http://schemas.openxmlformats.org/officeDocument/2006/relationships/image" Target="../media/image635.png"/><Relationship Id="rId162" Type="http://schemas.openxmlformats.org/officeDocument/2006/relationships/customXml" Target="../ink/ink846.xml"/><Relationship Id="rId183" Type="http://schemas.openxmlformats.org/officeDocument/2006/relationships/image" Target="../media/image679.png"/><Relationship Id="rId2" Type="http://schemas.openxmlformats.org/officeDocument/2006/relationships/notesSlide" Target="../notesSlides/notesSlide8.xml"/><Relationship Id="rId29" Type="http://schemas.openxmlformats.org/officeDocument/2006/relationships/customXml" Target="../ink/ink779.xml"/><Relationship Id="rId24" Type="http://schemas.openxmlformats.org/officeDocument/2006/relationships/image" Target="../media/image6010.png"/><Relationship Id="rId40" Type="http://schemas.openxmlformats.org/officeDocument/2006/relationships/image" Target="../media/image6090.png"/><Relationship Id="rId45" Type="http://schemas.openxmlformats.org/officeDocument/2006/relationships/customXml" Target="../ink/ink787.xml"/><Relationship Id="rId66" Type="http://schemas.openxmlformats.org/officeDocument/2006/relationships/image" Target="../media/image6220.png"/><Relationship Id="rId87" Type="http://schemas.openxmlformats.org/officeDocument/2006/relationships/customXml" Target="../ink/ink808.xml"/><Relationship Id="rId110" Type="http://schemas.openxmlformats.org/officeDocument/2006/relationships/image" Target="../media/image644.png"/><Relationship Id="rId115" Type="http://schemas.openxmlformats.org/officeDocument/2006/relationships/customXml" Target="../ink/ink822.xml"/><Relationship Id="rId131" Type="http://schemas.openxmlformats.org/officeDocument/2006/relationships/customXml" Target="../ink/ink830.xml"/><Relationship Id="rId136" Type="http://schemas.openxmlformats.org/officeDocument/2006/relationships/image" Target="../media/image657.png"/><Relationship Id="rId157" Type="http://schemas.openxmlformats.org/officeDocument/2006/relationships/customXml" Target="../ink/ink843.xml"/><Relationship Id="rId178" Type="http://schemas.openxmlformats.org/officeDocument/2006/relationships/customXml" Target="../ink/ink854.xml"/><Relationship Id="rId61" Type="http://schemas.openxmlformats.org/officeDocument/2006/relationships/customXml" Target="../ink/ink795.xml"/><Relationship Id="rId82" Type="http://schemas.openxmlformats.org/officeDocument/2006/relationships/image" Target="../media/image630.png"/><Relationship Id="rId152" Type="http://schemas.openxmlformats.org/officeDocument/2006/relationships/image" Target="../media/image664.png"/><Relationship Id="rId173" Type="http://schemas.openxmlformats.org/officeDocument/2006/relationships/image" Target="../media/image674.png"/><Relationship Id="rId194" Type="http://schemas.openxmlformats.org/officeDocument/2006/relationships/customXml" Target="../ink/ink862.xml"/><Relationship Id="rId199" Type="http://schemas.openxmlformats.org/officeDocument/2006/relationships/image" Target="../media/image687.png"/><Relationship Id="rId19" Type="http://schemas.openxmlformats.org/officeDocument/2006/relationships/customXml" Target="../ink/ink774.xml"/><Relationship Id="rId14" Type="http://schemas.openxmlformats.org/officeDocument/2006/relationships/image" Target="../media/image5970.png"/><Relationship Id="rId30" Type="http://schemas.openxmlformats.org/officeDocument/2006/relationships/image" Target="../media/image6040.png"/><Relationship Id="rId35" Type="http://schemas.openxmlformats.org/officeDocument/2006/relationships/customXml" Target="../ink/ink782.xml"/><Relationship Id="rId56" Type="http://schemas.openxmlformats.org/officeDocument/2006/relationships/image" Target="../media/image6170.png"/><Relationship Id="rId77" Type="http://schemas.openxmlformats.org/officeDocument/2006/relationships/customXml" Target="../ink/ink803.xml"/><Relationship Id="rId100" Type="http://schemas.openxmlformats.org/officeDocument/2006/relationships/image" Target="../media/image639.png"/><Relationship Id="rId105" Type="http://schemas.openxmlformats.org/officeDocument/2006/relationships/customXml" Target="../ink/ink817.xml"/><Relationship Id="rId126" Type="http://schemas.openxmlformats.org/officeDocument/2006/relationships/image" Target="../media/image652.png"/><Relationship Id="rId147" Type="http://schemas.openxmlformats.org/officeDocument/2006/relationships/customXml" Target="../ink/ink838.xml"/><Relationship Id="rId168" Type="http://schemas.openxmlformats.org/officeDocument/2006/relationships/customXml" Target="../ink/ink849.xml"/><Relationship Id="rId8" Type="http://schemas.openxmlformats.org/officeDocument/2006/relationships/image" Target="../media/image5940.png"/><Relationship Id="rId51" Type="http://schemas.openxmlformats.org/officeDocument/2006/relationships/customXml" Target="../ink/ink790.xml"/><Relationship Id="rId72" Type="http://schemas.openxmlformats.org/officeDocument/2006/relationships/image" Target="../media/image6250.png"/><Relationship Id="rId93" Type="http://schemas.openxmlformats.org/officeDocument/2006/relationships/customXml" Target="../ink/ink811.xml"/><Relationship Id="rId98" Type="http://schemas.openxmlformats.org/officeDocument/2006/relationships/image" Target="../media/image638.png"/><Relationship Id="rId121" Type="http://schemas.openxmlformats.org/officeDocument/2006/relationships/customXml" Target="../ink/ink825.xml"/><Relationship Id="rId142" Type="http://schemas.openxmlformats.org/officeDocument/2006/relationships/image" Target="../media/image659.png"/><Relationship Id="rId163" Type="http://schemas.openxmlformats.org/officeDocument/2006/relationships/image" Target="../media/image669.png"/><Relationship Id="rId184" Type="http://schemas.openxmlformats.org/officeDocument/2006/relationships/customXml" Target="../ink/ink857.xml"/><Relationship Id="rId189" Type="http://schemas.openxmlformats.org/officeDocument/2006/relationships/image" Target="../media/image682.png"/><Relationship Id="rId3" Type="http://schemas.openxmlformats.org/officeDocument/2006/relationships/image" Target="../media/image198.png"/><Relationship Id="rId25" Type="http://schemas.openxmlformats.org/officeDocument/2006/relationships/customXml" Target="../ink/ink777.xml"/><Relationship Id="rId46" Type="http://schemas.openxmlformats.org/officeDocument/2006/relationships/image" Target="../media/image6120.png"/><Relationship Id="rId67" Type="http://schemas.openxmlformats.org/officeDocument/2006/relationships/customXml" Target="../ink/ink798.xml"/><Relationship Id="rId116" Type="http://schemas.openxmlformats.org/officeDocument/2006/relationships/image" Target="../media/image647.png"/><Relationship Id="rId137" Type="http://schemas.openxmlformats.org/officeDocument/2006/relationships/customXml" Target="../ink/ink833.xml"/><Relationship Id="rId158" Type="http://schemas.openxmlformats.org/officeDocument/2006/relationships/image" Target="../media/image667.png"/><Relationship Id="rId20" Type="http://schemas.openxmlformats.org/officeDocument/2006/relationships/image" Target="../media/image5990.png"/><Relationship Id="rId41" Type="http://schemas.openxmlformats.org/officeDocument/2006/relationships/customXml" Target="../ink/ink785.xml"/><Relationship Id="rId62" Type="http://schemas.openxmlformats.org/officeDocument/2006/relationships/image" Target="../media/image6200.png"/><Relationship Id="rId83" Type="http://schemas.openxmlformats.org/officeDocument/2006/relationships/customXml" Target="../ink/ink806.xml"/><Relationship Id="rId88" Type="http://schemas.openxmlformats.org/officeDocument/2006/relationships/image" Target="../media/image633.png"/><Relationship Id="rId111" Type="http://schemas.openxmlformats.org/officeDocument/2006/relationships/customXml" Target="../ink/ink820.xml"/><Relationship Id="rId132" Type="http://schemas.openxmlformats.org/officeDocument/2006/relationships/image" Target="../media/image655.png"/><Relationship Id="rId153" Type="http://schemas.openxmlformats.org/officeDocument/2006/relationships/customXml" Target="../ink/ink841.xml"/><Relationship Id="rId174" Type="http://schemas.openxmlformats.org/officeDocument/2006/relationships/customXml" Target="../ink/ink852.xml"/><Relationship Id="rId179" Type="http://schemas.openxmlformats.org/officeDocument/2006/relationships/image" Target="../media/image677.png"/><Relationship Id="rId195" Type="http://schemas.openxmlformats.org/officeDocument/2006/relationships/image" Target="../media/image685.png"/><Relationship Id="rId190" Type="http://schemas.openxmlformats.org/officeDocument/2006/relationships/customXml" Target="../ink/ink860.xml"/><Relationship Id="rId15" Type="http://schemas.openxmlformats.org/officeDocument/2006/relationships/customXml" Target="../ink/ink772.xml"/><Relationship Id="rId36" Type="http://schemas.openxmlformats.org/officeDocument/2006/relationships/image" Target="../media/image6070.png"/><Relationship Id="rId57" Type="http://schemas.openxmlformats.org/officeDocument/2006/relationships/customXml" Target="../ink/ink793.xml"/><Relationship Id="rId106" Type="http://schemas.openxmlformats.org/officeDocument/2006/relationships/image" Target="../media/image642.png"/><Relationship Id="rId127" Type="http://schemas.openxmlformats.org/officeDocument/2006/relationships/customXml" Target="../ink/ink828.xml"/><Relationship Id="rId10" Type="http://schemas.openxmlformats.org/officeDocument/2006/relationships/image" Target="../media/image5950.png"/><Relationship Id="rId31" Type="http://schemas.openxmlformats.org/officeDocument/2006/relationships/customXml" Target="../ink/ink780.xml"/><Relationship Id="rId52" Type="http://schemas.openxmlformats.org/officeDocument/2006/relationships/image" Target="../media/image6150.png"/><Relationship Id="rId73" Type="http://schemas.openxmlformats.org/officeDocument/2006/relationships/customXml" Target="../ink/ink801.xml"/><Relationship Id="rId78" Type="http://schemas.openxmlformats.org/officeDocument/2006/relationships/image" Target="../media/image628.png"/><Relationship Id="rId94" Type="http://schemas.openxmlformats.org/officeDocument/2006/relationships/image" Target="../media/image636.png"/><Relationship Id="rId99" Type="http://schemas.openxmlformats.org/officeDocument/2006/relationships/customXml" Target="../ink/ink814.xml"/><Relationship Id="rId101" Type="http://schemas.openxmlformats.org/officeDocument/2006/relationships/customXml" Target="../ink/ink815.xml"/><Relationship Id="rId122" Type="http://schemas.openxmlformats.org/officeDocument/2006/relationships/image" Target="../media/image650.png"/><Relationship Id="rId143" Type="http://schemas.openxmlformats.org/officeDocument/2006/relationships/customXml" Target="../ink/ink836.xml"/><Relationship Id="rId148" Type="http://schemas.openxmlformats.org/officeDocument/2006/relationships/image" Target="../media/image662.png"/><Relationship Id="rId164" Type="http://schemas.openxmlformats.org/officeDocument/2006/relationships/customXml" Target="../ink/ink847.xml"/><Relationship Id="rId169" Type="http://schemas.openxmlformats.org/officeDocument/2006/relationships/image" Target="../media/image672.png"/><Relationship Id="rId185" Type="http://schemas.openxmlformats.org/officeDocument/2006/relationships/image" Target="../media/image680.png"/><Relationship Id="rId4" Type="http://schemas.openxmlformats.org/officeDocument/2006/relationships/image" Target="../media/image625.png"/><Relationship Id="rId9" Type="http://schemas.openxmlformats.org/officeDocument/2006/relationships/customXml" Target="../ink/ink769.xml"/><Relationship Id="rId180" Type="http://schemas.openxmlformats.org/officeDocument/2006/relationships/customXml" Target="../ink/ink855.xml"/><Relationship Id="rId26" Type="http://schemas.openxmlformats.org/officeDocument/2006/relationships/image" Target="../media/image6020.png"/><Relationship Id="rId47" Type="http://schemas.openxmlformats.org/officeDocument/2006/relationships/customXml" Target="../ink/ink788.xml"/><Relationship Id="rId68" Type="http://schemas.openxmlformats.org/officeDocument/2006/relationships/image" Target="../media/image6230.png"/><Relationship Id="rId89" Type="http://schemas.openxmlformats.org/officeDocument/2006/relationships/customXml" Target="../ink/ink809.xml"/><Relationship Id="rId112" Type="http://schemas.openxmlformats.org/officeDocument/2006/relationships/image" Target="../media/image645.png"/><Relationship Id="rId133" Type="http://schemas.openxmlformats.org/officeDocument/2006/relationships/customXml" Target="../ink/ink831.xml"/><Relationship Id="rId154" Type="http://schemas.openxmlformats.org/officeDocument/2006/relationships/image" Target="../media/image665.png"/><Relationship Id="rId175" Type="http://schemas.openxmlformats.org/officeDocument/2006/relationships/image" Target="../media/image675.png"/><Relationship Id="rId196" Type="http://schemas.openxmlformats.org/officeDocument/2006/relationships/customXml" Target="../ink/ink863.xml"/><Relationship Id="rId16" Type="http://schemas.openxmlformats.org/officeDocument/2006/relationships/image" Target="../media/image5980.png"/><Relationship Id="rId37" Type="http://schemas.openxmlformats.org/officeDocument/2006/relationships/customXml" Target="../ink/ink783.xml"/><Relationship Id="rId58" Type="http://schemas.openxmlformats.org/officeDocument/2006/relationships/image" Target="../media/image6180.png"/><Relationship Id="rId79" Type="http://schemas.openxmlformats.org/officeDocument/2006/relationships/customXml" Target="../ink/ink804.xml"/><Relationship Id="rId102" Type="http://schemas.openxmlformats.org/officeDocument/2006/relationships/image" Target="../media/image640.png"/><Relationship Id="rId123" Type="http://schemas.openxmlformats.org/officeDocument/2006/relationships/customXml" Target="../ink/ink826.xml"/><Relationship Id="rId144" Type="http://schemas.openxmlformats.org/officeDocument/2006/relationships/image" Target="../media/image660.png"/><Relationship Id="rId90" Type="http://schemas.openxmlformats.org/officeDocument/2006/relationships/image" Target="../media/image634.png"/><Relationship Id="rId165" Type="http://schemas.openxmlformats.org/officeDocument/2006/relationships/image" Target="../media/image670.png"/><Relationship Id="rId186" Type="http://schemas.openxmlformats.org/officeDocument/2006/relationships/customXml" Target="../ink/ink858.xml"/><Relationship Id="rId27" Type="http://schemas.openxmlformats.org/officeDocument/2006/relationships/customXml" Target="../ink/ink778.xml"/><Relationship Id="rId48" Type="http://schemas.openxmlformats.org/officeDocument/2006/relationships/image" Target="../media/image6130.png"/><Relationship Id="rId69" Type="http://schemas.openxmlformats.org/officeDocument/2006/relationships/customXml" Target="../ink/ink799.xml"/><Relationship Id="rId113" Type="http://schemas.openxmlformats.org/officeDocument/2006/relationships/customXml" Target="../ink/ink821.xml"/><Relationship Id="rId134" Type="http://schemas.openxmlformats.org/officeDocument/2006/relationships/image" Target="../media/image656.png"/><Relationship Id="rId80" Type="http://schemas.openxmlformats.org/officeDocument/2006/relationships/image" Target="../media/image629.png"/><Relationship Id="rId155" Type="http://schemas.openxmlformats.org/officeDocument/2006/relationships/customXml" Target="../ink/ink842.xml"/><Relationship Id="rId176" Type="http://schemas.openxmlformats.org/officeDocument/2006/relationships/customXml" Target="../ink/ink853.xml"/><Relationship Id="rId197" Type="http://schemas.openxmlformats.org/officeDocument/2006/relationships/image" Target="../media/image686.png"/><Relationship Id="rId17" Type="http://schemas.openxmlformats.org/officeDocument/2006/relationships/customXml" Target="../ink/ink773.xml"/><Relationship Id="rId38" Type="http://schemas.openxmlformats.org/officeDocument/2006/relationships/image" Target="../media/image6080.png"/><Relationship Id="rId59" Type="http://schemas.openxmlformats.org/officeDocument/2006/relationships/customXml" Target="../ink/ink794.xml"/><Relationship Id="rId103" Type="http://schemas.openxmlformats.org/officeDocument/2006/relationships/customXml" Target="../ink/ink816.xml"/><Relationship Id="rId124" Type="http://schemas.openxmlformats.org/officeDocument/2006/relationships/image" Target="../media/image651.png"/><Relationship Id="rId70" Type="http://schemas.openxmlformats.org/officeDocument/2006/relationships/image" Target="../media/image6240.png"/><Relationship Id="rId91" Type="http://schemas.openxmlformats.org/officeDocument/2006/relationships/customXml" Target="../ink/ink810.xml"/><Relationship Id="rId145" Type="http://schemas.openxmlformats.org/officeDocument/2006/relationships/customXml" Target="../ink/ink837.xml"/><Relationship Id="rId166" Type="http://schemas.openxmlformats.org/officeDocument/2006/relationships/customXml" Target="../ink/ink848.xml"/><Relationship Id="rId187" Type="http://schemas.openxmlformats.org/officeDocument/2006/relationships/image" Target="../media/image681.png"/><Relationship Id="rId1" Type="http://schemas.openxmlformats.org/officeDocument/2006/relationships/slideLayout" Target="../slideLayouts/slideLayout7.xml"/><Relationship Id="rId28" Type="http://schemas.openxmlformats.org/officeDocument/2006/relationships/image" Target="../media/image6030.png"/><Relationship Id="rId49" Type="http://schemas.openxmlformats.org/officeDocument/2006/relationships/customXml" Target="../ink/ink789.xml"/><Relationship Id="rId114" Type="http://schemas.openxmlformats.org/officeDocument/2006/relationships/image" Target="../media/image646.png"/><Relationship Id="rId60" Type="http://schemas.openxmlformats.org/officeDocument/2006/relationships/image" Target="../media/image6190.png"/><Relationship Id="rId81" Type="http://schemas.openxmlformats.org/officeDocument/2006/relationships/customXml" Target="../ink/ink805.xml"/><Relationship Id="rId135" Type="http://schemas.openxmlformats.org/officeDocument/2006/relationships/customXml" Target="../ink/ink832.xml"/><Relationship Id="rId156" Type="http://schemas.openxmlformats.org/officeDocument/2006/relationships/image" Target="../media/image666.png"/><Relationship Id="rId177" Type="http://schemas.openxmlformats.org/officeDocument/2006/relationships/image" Target="../media/image676.png"/><Relationship Id="rId198" Type="http://schemas.openxmlformats.org/officeDocument/2006/relationships/customXml" Target="../ink/ink864.xml"/><Relationship Id="rId18" Type="http://schemas.openxmlformats.org/officeDocument/2006/relationships/image" Target="../media/image175.png"/><Relationship Id="rId39" Type="http://schemas.openxmlformats.org/officeDocument/2006/relationships/customXml" Target="../ink/ink784.xml"/><Relationship Id="rId50" Type="http://schemas.openxmlformats.org/officeDocument/2006/relationships/image" Target="../media/image6140.png"/><Relationship Id="rId104" Type="http://schemas.openxmlformats.org/officeDocument/2006/relationships/image" Target="../media/image641.png"/><Relationship Id="rId125" Type="http://schemas.openxmlformats.org/officeDocument/2006/relationships/customXml" Target="../ink/ink827.xml"/><Relationship Id="rId146" Type="http://schemas.openxmlformats.org/officeDocument/2006/relationships/image" Target="../media/image661.png"/><Relationship Id="rId167" Type="http://schemas.openxmlformats.org/officeDocument/2006/relationships/image" Target="../media/image671.png"/><Relationship Id="rId188" Type="http://schemas.openxmlformats.org/officeDocument/2006/relationships/customXml" Target="../ink/ink859.xml"/></Relationships>
</file>

<file path=ppt/slides/_rels/slide9.xml.rels><?xml version="1.0" encoding="UTF-8" standalone="yes"?>
<Relationships xmlns="http://schemas.openxmlformats.org/package/2006/relationships"><Relationship Id="rId8" Type="http://schemas.openxmlformats.org/officeDocument/2006/relationships/image" Target="../media/image6820.png"/><Relationship Id="rId3" Type="http://schemas.openxmlformats.org/officeDocument/2006/relationships/customXml" Target="../ink/ink865.xml"/><Relationship Id="rId7" Type="http://schemas.openxmlformats.org/officeDocument/2006/relationships/customXml" Target="../ink/ink867.xml"/><Relationship Id="rId12" Type="http://schemas.openxmlformats.org/officeDocument/2006/relationships/image" Target="../media/image684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810.png"/><Relationship Id="rId11" Type="http://schemas.openxmlformats.org/officeDocument/2006/relationships/customXml" Target="../ink/ink869.xml"/><Relationship Id="rId5" Type="http://schemas.openxmlformats.org/officeDocument/2006/relationships/customXml" Target="../ink/ink866.xml"/><Relationship Id="rId10" Type="http://schemas.openxmlformats.org/officeDocument/2006/relationships/image" Target="../media/image6830.png"/><Relationship Id="rId4" Type="http://schemas.openxmlformats.org/officeDocument/2006/relationships/image" Target="../media/image6800.png"/><Relationship Id="rId9" Type="http://schemas.openxmlformats.org/officeDocument/2006/relationships/customXml" Target="../ink/ink868.xml"/></Relationships>
</file>

<file path=ppt/slides/_rels/slide10.xml.rels><?xml version="1.0" encoding="UTF-8" standalone="yes"?>
<Relationships xmlns="http://schemas.openxmlformats.org/package/2006/relationships"><Relationship Id="rId26" Type="http://schemas.openxmlformats.org/officeDocument/2006/relationships/customXml" Target="../ink/ink881.xml"/><Relationship Id="rId21" Type="http://schemas.openxmlformats.org/officeDocument/2006/relationships/image" Target="../media/image694.png"/><Relationship Id="rId42" Type="http://schemas.openxmlformats.org/officeDocument/2006/relationships/customXml" Target="../ink/ink889.xml"/><Relationship Id="rId47" Type="http://schemas.openxmlformats.org/officeDocument/2006/relationships/image" Target="../media/image707.png"/><Relationship Id="rId63" Type="http://schemas.openxmlformats.org/officeDocument/2006/relationships/image" Target="../media/image715.png"/><Relationship Id="rId68" Type="http://schemas.openxmlformats.org/officeDocument/2006/relationships/customXml" Target="../ink/ink902.xml"/><Relationship Id="rId84" Type="http://schemas.openxmlformats.org/officeDocument/2006/relationships/customXml" Target="../ink/ink910.xml"/><Relationship Id="rId89" Type="http://schemas.openxmlformats.org/officeDocument/2006/relationships/image" Target="../media/image727.png"/><Relationship Id="rId16" Type="http://schemas.openxmlformats.org/officeDocument/2006/relationships/customXml" Target="../ink/ink876.xml"/><Relationship Id="rId11" Type="http://schemas.openxmlformats.org/officeDocument/2006/relationships/image" Target="../media/image689.png"/><Relationship Id="rId32" Type="http://schemas.openxmlformats.org/officeDocument/2006/relationships/customXml" Target="../ink/ink884.xml"/><Relationship Id="rId37" Type="http://schemas.openxmlformats.org/officeDocument/2006/relationships/image" Target="../media/image702.png"/><Relationship Id="rId53" Type="http://schemas.openxmlformats.org/officeDocument/2006/relationships/image" Target="../media/image710.png"/><Relationship Id="rId58" Type="http://schemas.openxmlformats.org/officeDocument/2006/relationships/customXml" Target="../ink/ink897.xml"/><Relationship Id="rId74" Type="http://schemas.openxmlformats.org/officeDocument/2006/relationships/customXml" Target="../ink/ink905.xml"/><Relationship Id="rId79" Type="http://schemas.openxmlformats.org/officeDocument/2006/relationships/image" Target="../media/image722.png"/><Relationship Id="rId5" Type="http://schemas.openxmlformats.org/officeDocument/2006/relationships/image" Target="../media/image6860.png"/><Relationship Id="rId90" Type="http://schemas.openxmlformats.org/officeDocument/2006/relationships/customXml" Target="../ink/ink913.xml"/><Relationship Id="rId95" Type="http://schemas.openxmlformats.org/officeDocument/2006/relationships/image" Target="../media/image730.png"/><Relationship Id="rId22" Type="http://schemas.openxmlformats.org/officeDocument/2006/relationships/customXml" Target="../ink/ink879.xml"/><Relationship Id="rId27" Type="http://schemas.openxmlformats.org/officeDocument/2006/relationships/image" Target="../media/image697.png"/><Relationship Id="rId43" Type="http://schemas.openxmlformats.org/officeDocument/2006/relationships/image" Target="../media/image705.png"/><Relationship Id="rId48" Type="http://schemas.openxmlformats.org/officeDocument/2006/relationships/customXml" Target="../ink/ink892.xml"/><Relationship Id="rId64" Type="http://schemas.openxmlformats.org/officeDocument/2006/relationships/customXml" Target="../ink/ink900.xml"/><Relationship Id="rId69" Type="http://schemas.openxmlformats.org/officeDocument/2006/relationships/image" Target="../media/image717.png"/><Relationship Id="rId80" Type="http://schemas.openxmlformats.org/officeDocument/2006/relationships/customXml" Target="../ink/ink908.xml"/><Relationship Id="rId85" Type="http://schemas.openxmlformats.org/officeDocument/2006/relationships/image" Target="../media/image725.png"/><Relationship Id="rId12" Type="http://schemas.openxmlformats.org/officeDocument/2006/relationships/customXml" Target="../ink/ink874.xml"/><Relationship Id="rId17" Type="http://schemas.openxmlformats.org/officeDocument/2006/relationships/image" Target="../media/image692.png"/><Relationship Id="rId25" Type="http://schemas.openxmlformats.org/officeDocument/2006/relationships/image" Target="../media/image696.png"/><Relationship Id="rId33" Type="http://schemas.openxmlformats.org/officeDocument/2006/relationships/image" Target="../media/image700.png"/><Relationship Id="rId38" Type="http://schemas.openxmlformats.org/officeDocument/2006/relationships/customXml" Target="../ink/ink887.xml"/><Relationship Id="rId46" Type="http://schemas.openxmlformats.org/officeDocument/2006/relationships/customXml" Target="../ink/ink891.xml"/><Relationship Id="rId59" Type="http://schemas.openxmlformats.org/officeDocument/2006/relationships/image" Target="../media/image713.png"/><Relationship Id="rId67" Type="http://schemas.openxmlformats.org/officeDocument/2006/relationships/image" Target="../media/image716.png"/><Relationship Id="rId20" Type="http://schemas.openxmlformats.org/officeDocument/2006/relationships/customXml" Target="../ink/ink878.xml"/><Relationship Id="rId41" Type="http://schemas.openxmlformats.org/officeDocument/2006/relationships/image" Target="../media/image704.png"/><Relationship Id="rId54" Type="http://schemas.openxmlformats.org/officeDocument/2006/relationships/customXml" Target="../ink/ink895.xml"/><Relationship Id="rId62" Type="http://schemas.openxmlformats.org/officeDocument/2006/relationships/customXml" Target="../ink/ink899.xml"/><Relationship Id="rId70" Type="http://schemas.openxmlformats.org/officeDocument/2006/relationships/customXml" Target="../ink/ink903.xml"/><Relationship Id="rId75" Type="http://schemas.openxmlformats.org/officeDocument/2006/relationships/image" Target="../media/image720.png"/><Relationship Id="rId83" Type="http://schemas.openxmlformats.org/officeDocument/2006/relationships/image" Target="../media/image724.png"/><Relationship Id="rId88" Type="http://schemas.openxmlformats.org/officeDocument/2006/relationships/customXml" Target="../ink/ink912.xml"/><Relationship Id="rId91" Type="http://schemas.openxmlformats.org/officeDocument/2006/relationships/image" Target="../media/image728.png"/><Relationship Id="rId96" Type="http://schemas.openxmlformats.org/officeDocument/2006/relationships/customXml" Target="../ink/ink916.xml"/><Relationship Id="rId1" Type="http://schemas.openxmlformats.org/officeDocument/2006/relationships/slideLayout" Target="../slideLayouts/slideLayout7.xml"/><Relationship Id="rId6" Type="http://schemas.openxmlformats.org/officeDocument/2006/relationships/customXml" Target="../ink/ink871.xml"/><Relationship Id="rId15" Type="http://schemas.openxmlformats.org/officeDocument/2006/relationships/image" Target="../media/image691.png"/><Relationship Id="rId23" Type="http://schemas.openxmlformats.org/officeDocument/2006/relationships/image" Target="../media/image695.png"/><Relationship Id="rId28" Type="http://schemas.openxmlformats.org/officeDocument/2006/relationships/customXml" Target="../ink/ink882.xml"/><Relationship Id="rId36" Type="http://schemas.openxmlformats.org/officeDocument/2006/relationships/customXml" Target="../ink/ink886.xml"/><Relationship Id="rId49" Type="http://schemas.openxmlformats.org/officeDocument/2006/relationships/image" Target="../media/image708.png"/><Relationship Id="rId57" Type="http://schemas.openxmlformats.org/officeDocument/2006/relationships/image" Target="../media/image712.png"/><Relationship Id="rId10" Type="http://schemas.openxmlformats.org/officeDocument/2006/relationships/customXml" Target="../ink/ink873.xml"/><Relationship Id="rId31" Type="http://schemas.openxmlformats.org/officeDocument/2006/relationships/image" Target="../media/image699.png"/><Relationship Id="rId44" Type="http://schemas.openxmlformats.org/officeDocument/2006/relationships/customXml" Target="../ink/ink890.xml"/><Relationship Id="rId52" Type="http://schemas.openxmlformats.org/officeDocument/2006/relationships/customXml" Target="../ink/ink894.xml"/><Relationship Id="rId60" Type="http://schemas.openxmlformats.org/officeDocument/2006/relationships/customXml" Target="../ink/ink898.xml"/><Relationship Id="rId65" Type="http://schemas.openxmlformats.org/officeDocument/2006/relationships/image" Target="../media/image175.png"/><Relationship Id="rId73" Type="http://schemas.openxmlformats.org/officeDocument/2006/relationships/image" Target="../media/image719.png"/><Relationship Id="rId78" Type="http://schemas.openxmlformats.org/officeDocument/2006/relationships/customXml" Target="../ink/ink907.xml"/><Relationship Id="rId81" Type="http://schemas.openxmlformats.org/officeDocument/2006/relationships/image" Target="../media/image723.png"/><Relationship Id="rId86" Type="http://schemas.openxmlformats.org/officeDocument/2006/relationships/customXml" Target="../ink/ink911.xml"/><Relationship Id="rId94" Type="http://schemas.openxmlformats.org/officeDocument/2006/relationships/customXml" Target="../ink/ink915.xml"/><Relationship Id="rId99" Type="http://schemas.openxmlformats.org/officeDocument/2006/relationships/image" Target="../media/image688.png"/><Relationship Id="rId101" Type="http://schemas.openxmlformats.org/officeDocument/2006/relationships/image" Target="../media/image732.png"/><Relationship Id="rId4" Type="http://schemas.openxmlformats.org/officeDocument/2006/relationships/customXml" Target="../ink/ink870.xml"/><Relationship Id="rId9" Type="http://schemas.openxmlformats.org/officeDocument/2006/relationships/image" Target="../media/image6880.png"/><Relationship Id="rId13" Type="http://schemas.openxmlformats.org/officeDocument/2006/relationships/image" Target="../media/image690.png"/><Relationship Id="rId18" Type="http://schemas.openxmlformats.org/officeDocument/2006/relationships/customXml" Target="../ink/ink877.xml"/><Relationship Id="rId39" Type="http://schemas.openxmlformats.org/officeDocument/2006/relationships/image" Target="../media/image703.png"/><Relationship Id="rId34" Type="http://schemas.openxmlformats.org/officeDocument/2006/relationships/customXml" Target="../ink/ink885.xml"/><Relationship Id="rId50" Type="http://schemas.openxmlformats.org/officeDocument/2006/relationships/customXml" Target="../ink/ink893.xml"/><Relationship Id="rId55" Type="http://schemas.openxmlformats.org/officeDocument/2006/relationships/image" Target="../media/image711.png"/><Relationship Id="rId76" Type="http://schemas.openxmlformats.org/officeDocument/2006/relationships/customXml" Target="../ink/ink906.xml"/><Relationship Id="rId97" Type="http://schemas.openxmlformats.org/officeDocument/2006/relationships/image" Target="../media/image731.png"/><Relationship Id="rId7" Type="http://schemas.openxmlformats.org/officeDocument/2006/relationships/image" Target="../media/image6870.png"/><Relationship Id="rId71" Type="http://schemas.openxmlformats.org/officeDocument/2006/relationships/image" Target="../media/image718.png"/><Relationship Id="rId92" Type="http://schemas.openxmlformats.org/officeDocument/2006/relationships/customXml" Target="../ink/ink914.xml"/><Relationship Id="rId2" Type="http://schemas.openxmlformats.org/officeDocument/2006/relationships/notesSlide" Target="../notesSlides/notesSlide10.xml"/><Relationship Id="rId29" Type="http://schemas.openxmlformats.org/officeDocument/2006/relationships/image" Target="../media/image698.png"/><Relationship Id="rId24" Type="http://schemas.openxmlformats.org/officeDocument/2006/relationships/customXml" Target="../ink/ink880.xml"/><Relationship Id="rId40" Type="http://schemas.openxmlformats.org/officeDocument/2006/relationships/customXml" Target="../ink/ink888.xml"/><Relationship Id="rId45" Type="http://schemas.openxmlformats.org/officeDocument/2006/relationships/image" Target="../media/image706.png"/><Relationship Id="rId66" Type="http://schemas.openxmlformats.org/officeDocument/2006/relationships/customXml" Target="../ink/ink901.xml"/><Relationship Id="rId87" Type="http://schemas.openxmlformats.org/officeDocument/2006/relationships/image" Target="../media/image726.png"/><Relationship Id="rId61" Type="http://schemas.openxmlformats.org/officeDocument/2006/relationships/image" Target="../media/image714.png"/><Relationship Id="rId82" Type="http://schemas.openxmlformats.org/officeDocument/2006/relationships/customXml" Target="../ink/ink909.xml"/><Relationship Id="rId19" Type="http://schemas.openxmlformats.org/officeDocument/2006/relationships/image" Target="../media/image693.png"/><Relationship Id="rId14" Type="http://schemas.openxmlformats.org/officeDocument/2006/relationships/customXml" Target="../ink/ink875.xml"/><Relationship Id="rId30" Type="http://schemas.openxmlformats.org/officeDocument/2006/relationships/customXml" Target="../ink/ink883.xml"/><Relationship Id="rId35" Type="http://schemas.openxmlformats.org/officeDocument/2006/relationships/image" Target="../media/image701.png"/><Relationship Id="rId56" Type="http://schemas.openxmlformats.org/officeDocument/2006/relationships/customXml" Target="../ink/ink896.xml"/><Relationship Id="rId77" Type="http://schemas.openxmlformats.org/officeDocument/2006/relationships/image" Target="../media/image721.png"/><Relationship Id="rId100" Type="http://schemas.openxmlformats.org/officeDocument/2006/relationships/customXml" Target="../ink/ink918.xml"/><Relationship Id="rId8" Type="http://schemas.openxmlformats.org/officeDocument/2006/relationships/customXml" Target="../ink/ink872.xml"/><Relationship Id="rId51" Type="http://schemas.openxmlformats.org/officeDocument/2006/relationships/image" Target="../media/image709.png"/><Relationship Id="rId72" Type="http://schemas.openxmlformats.org/officeDocument/2006/relationships/customXml" Target="../ink/ink904.xml"/><Relationship Id="rId93" Type="http://schemas.openxmlformats.org/officeDocument/2006/relationships/image" Target="../media/image729.png"/><Relationship Id="rId98" Type="http://schemas.openxmlformats.org/officeDocument/2006/relationships/customXml" Target="../ink/ink917.xml"/><Relationship Id="rId3" Type="http://schemas.openxmlformats.org/officeDocument/2006/relationships/image" Target="../media/image626.png"/></Relationships>
</file>

<file path=ppt/slides/_rels/slide11.xml.rels><?xml version="1.0" encoding="UTF-8" standalone="yes"?>
<Relationships xmlns="http://schemas.openxmlformats.org/package/2006/relationships"><Relationship Id="rId117" Type="http://schemas.openxmlformats.org/officeDocument/2006/relationships/customXml" Target="../ink/ink976.xml"/><Relationship Id="rId21" Type="http://schemas.openxmlformats.org/officeDocument/2006/relationships/customXml" Target="../ink/ink928.xml"/><Relationship Id="rId42" Type="http://schemas.openxmlformats.org/officeDocument/2006/relationships/image" Target="../media/image751.png"/><Relationship Id="rId63" Type="http://schemas.openxmlformats.org/officeDocument/2006/relationships/customXml" Target="../ink/ink949.xml"/><Relationship Id="rId84" Type="http://schemas.openxmlformats.org/officeDocument/2006/relationships/image" Target="../media/image772.png"/><Relationship Id="rId138" Type="http://schemas.openxmlformats.org/officeDocument/2006/relationships/image" Target="../media/image799.png"/><Relationship Id="rId107" Type="http://schemas.openxmlformats.org/officeDocument/2006/relationships/customXml" Target="../ink/ink971.xml"/><Relationship Id="rId11" Type="http://schemas.openxmlformats.org/officeDocument/2006/relationships/customXml" Target="../ink/ink923.xml"/><Relationship Id="rId32" Type="http://schemas.openxmlformats.org/officeDocument/2006/relationships/image" Target="../media/image746.png"/><Relationship Id="rId53" Type="http://schemas.openxmlformats.org/officeDocument/2006/relationships/customXml" Target="../ink/ink944.xml"/><Relationship Id="rId74" Type="http://schemas.openxmlformats.org/officeDocument/2006/relationships/image" Target="../media/image767.png"/><Relationship Id="rId128" Type="http://schemas.openxmlformats.org/officeDocument/2006/relationships/image" Target="../media/image794.png"/><Relationship Id="rId149" Type="http://schemas.openxmlformats.org/officeDocument/2006/relationships/customXml" Target="../ink/ink992.xml"/><Relationship Id="rId5" Type="http://schemas.openxmlformats.org/officeDocument/2006/relationships/customXml" Target="../ink/ink920.xml"/><Relationship Id="rId95" Type="http://schemas.openxmlformats.org/officeDocument/2006/relationships/customXml" Target="../ink/ink965.xml"/><Relationship Id="rId22" Type="http://schemas.openxmlformats.org/officeDocument/2006/relationships/image" Target="../media/image741.png"/><Relationship Id="rId43" Type="http://schemas.openxmlformats.org/officeDocument/2006/relationships/customXml" Target="../ink/ink939.xml"/><Relationship Id="rId64" Type="http://schemas.openxmlformats.org/officeDocument/2006/relationships/image" Target="../media/image762.png"/><Relationship Id="rId118" Type="http://schemas.openxmlformats.org/officeDocument/2006/relationships/image" Target="../media/image789.png"/><Relationship Id="rId139" Type="http://schemas.openxmlformats.org/officeDocument/2006/relationships/customXml" Target="../ink/ink987.xml"/><Relationship Id="rId80" Type="http://schemas.openxmlformats.org/officeDocument/2006/relationships/image" Target="../media/image770.png"/><Relationship Id="rId85" Type="http://schemas.openxmlformats.org/officeDocument/2006/relationships/customXml" Target="../ink/ink960.xml"/><Relationship Id="rId150" Type="http://schemas.openxmlformats.org/officeDocument/2006/relationships/image" Target="../media/image805.png"/><Relationship Id="rId155" Type="http://schemas.openxmlformats.org/officeDocument/2006/relationships/customXml" Target="../ink/ink995.xml"/><Relationship Id="rId12" Type="http://schemas.openxmlformats.org/officeDocument/2006/relationships/image" Target="../media/image736.png"/><Relationship Id="rId17" Type="http://schemas.openxmlformats.org/officeDocument/2006/relationships/customXml" Target="../ink/ink926.xml"/><Relationship Id="rId33" Type="http://schemas.openxmlformats.org/officeDocument/2006/relationships/customXml" Target="../ink/ink934.xml"/><Relationship Id="rId38" Type="http://schemas.openxmlformats.org/officeDocument/2006/relationships/image" Target="../media/image749.png"/><Relationship Id="rId59" Type="http://schemas.openxmlformats.org/officeDocument/2006/relationships/customXml" Target="../ink/ink947.xml"/><Relationship Id="rId103" Type="http://schemas.openxmlformats.org/officeDocument/2006/relationships/customXml" Target="../ink/ink969.xml"/><Relationship Id="rId108" Type="http://schemas.openxmlformats.org/officeDocument/2006/relationships/image" Target="../media/image784.png"/><Relationship Id="rId124" Type="http://schemas.openxmlformats.org/officeDocument/2006/relationships/image" Target="../media/image792.png"/><Relationship Id="rId129" Type="http://schemas.openxmlformats.org/officeDocument/2006/relationships/customXml" Target="../ink/ink982.xml"/><Relationship Id="rId54" Type="http://schemas.openxmlformats.org/officeDocument/2006/relationships/image" Target="../media/image757.png"/><Relationship Id="rId70" Type="http://schemas.openxmlformats.org/officeDocument/2006/relationships/image" Target="../media/image765.png"/><Relationship Id="rId75" Type="http://schemas.openxmlformats.org/officeDocument/2006/relationships/customXml" Target="../ink/ink955.xml"/><Relationship Id="rId91" Type="http://schemas.openxmlformats.org/officeDocument/2006/relationships/customXml" Target="../ink/ink963.xml"/><Relationship Id="rId96" Type="http://schemas.openxmlformats.org/officeDocument/2006/relationships/image" Target="../media/image778.png"/><Relationship Id="rId140" Type="http://schemas.openxmlformats.org/officeDocument/2006/relationships/image" Target="../media/image800.png"/><Relationship Id="rId145" Type="http://schemas.openxmlformats.org/officeDocument/2006/relationships/customXml" Target="../ink/ink990.xml"/><Relationship Id="rId1" Type="http://schemas.openxmlformats.org/officeDocument/2006/relationships/slideLayout" Target="../slideLayouts/slideLayout7.xml"/><Relationship Id="rId6" Type="http://schemas.openxmlformats.org/officeDocument/2006/relationships/image" Target="../media/image733.png"/><Relationship Id="rId23" Type="http://schemas.openxmlformats.org/officeDocument/2006/relationships/customXml" Target="../ink/ink929.xml"/><Relationship Id="rId28" Type="http://schemas.openxmlformats.org/officeDocument/2006/relationships/image" Target="../media/image744.png"/><Relationship Id="rId49" Type="http://schemas.openxmlformats.org/officeDocument/2006/relationships/customXml" Target="../ink/ink942.xml"/><Relationship Id="rId114" Type="http://schemas.openxmlformats.org/officeDocument/2006/relationships/image" Target="../media/image787.png"/><Relationship Id="rId119" Type="http://schemas.openxmlformats.org/officeDocument/2006/relationships/customXml" Target="../ink/ink977.xml"/><Relationship Id="rId44" Type="http://schemas.openxmlformats.org/officeDocument/2006/relationships/image" Target="../media/image752.png"/><Relationship Id="rId60" Type="http://schemas.openxmlformats.org/officeDocument/2006/relationships/image" Target="../media/image760.png"/><Relationship Id="rId65" Type="http://schemas.openxmlformats.org/officeDocument/2006/relationships/customXml" Target="../ink/ink950.xml"/><Relationship Id="rId81" Type="http://schemas.openxmlformats.org/officeDocument/2006/relationships/customXml" Target="../ink/ink958.xml"/><Relationship Id="rId86" Type="http://schemas.openxmlformats.org/officeDocument/2006/relationships/image" Target="../media/image773.png"/><Relationship Id="rId130" Type="http://schemas.openxmlformats.org/officeDocument/2006/relationships/image" Target="../media/image795.png"/><Relationship Id="rId135" Type="http://schemas.openxmlformats.org/officeDocument/2006/relationships/customXml" Target="../ink/ink985.xml"/><Relationship Id="rId151" Type="http://schemas.openxmlformats.org/officeDocument/2006/relationships/customXml" Target="../ink/ink993.xml"/><Relationship Id="rId156" Type="http://schemas.openxmlformats.org/officeDocument/2006/relationships/image" Target="../media/image808.png"/><Relationship Id="rId13" Type="http://schemas.openxmlformats.org/officeDocument/2006/relationships/customXml" Target="../ink/ink924.xml"/><Relationship Id="rId18" Type="http://schemas.openxmlformats.org/officeDocument/2006/relationships/image" Target="../media/image739.png"/><Relationship Id="rId39" Type="http://schemas.openxmlformats.org/officeDocument/2006/relationships/customXml" Target="../ink/ink937.xml"/><Relationship Id="rId109" Type="http://schemas.openxmlformats.org/officeDocument/2006/relationships/customXml" Target="../ink/ink972.xml"/><Relationship Id="rId34" Type="http://schemas.openxmlformats.org/officeDocument/2006/relationships/image" Target="../media/image747.png"/><Relationship Id="rId50" Type="http://schemas.openxmlformats.org/officeDocument/2006/relationships/image" Target="../media/image755.png"/><Relationship Id="rId55" Type="http://schemas.openxmlformats.org/officeDocument/2006/relationships/customXml" Target="../ink/ink945.xml"/><Relationship Id="rId76" Type="http://schemas.openxmlformats.org/officeDocument/2006/relationships/image" Target="../media/image768.png"/><Relationship Id="rId97" Type="http://schemas.openxmlformats.org/officeDocument/2006/relationships/customXml" Target="../ink/ink966.xml"/><Relationship Id="rId104" Type="http://schemas.openxmlformats.org/officeDocument/2006/relationships/image" Target="../media/image782.png"/><Relationship Id="rId120" Type="http://schemas.openxmlformats.org/officeDocument/2006/relationships/image" Target="../media/image790.png"/><Relationship Id="rId125" Type="http://schemas.openxmlformats.org/officeDocument/2006/relationships/customXml" Target="../ink/ink980.xml"/><Relationship Id="rId141" Type="http://schemas.openxmlformats.org/officeDocument/2006/relationships/customXml" Target="../ink/ink988.xml"/><Relationship Id="rId146" Type="http://schemas.openxmlformats.org/officeDocument/2006/relationships/image" Target="../media/image803.png"/><Relationship Id="rId7" Type="http://schemas.openxmlformats.org/officeDocument/2006/relationships/customXml" Target="../ink/ink921.xml"/><Relationship Id="rId71" Type="http://schemas.openxmlformats.org/officeDocument/2006/relationships/customXml" Target="../ink/ink953.xml"/><Relationship Id="rId92" Type="http://schemas.openxmlformats.org/officeDocument/2006/relationships/image" Target="../media/image776.png"/><Relationship Id="rId2" Type="http://schemas.openxmlformats.org/officeDocument/2006/relationships/notesSlide" Target="../notesSlides/notesSlide11.xml"/><Relationship Id="rId29" Type="http://schemas.openxmlformats.org/officeDocument/2006/relationships/customXml" Target="../ink/ink932.xml"/><Relationship Id="rId24" Type="http://schemas.openxmlformats.org/officeDocument/2006/relationships/image" Target="../media/image742.png"/><Relationship Id="rId40" Type="http://schemas.openxmlformats.org/officeDocument/2006/relationships/image" Target="../media/image750.png"/><Relationship Id="rId45" Type="http://schemas.openxmlformats.org/officeDocument/2006/relationships/customXml" Target="../ink/ink940.xml"/><Relationship Id="rId66" Type="http://schemas.openxmlformats.org/officeDocument/2006/relationships/image" Target="../media/image763.png"/><Relationship Id="rId87" Type="http://schemas.openxmlformats.org/officeDocument/2006/relationships/customXml" Target="../ink/ink961.xml"/><Relationship Id="rId110" Type="http://schemas.openxmlformats.org/officeDocument/2006/relationships/image" Target="../media/image785.png"/><Relationship Id="rId115" Type="http://schemas.openxmlformats.org/officeDocument/2006/relationships/customXml" Target="../ink/ink975.xml"/><Relationship Id="rId131" Type="http://schemas.openxmlformats.org/officeDocument/2006/relationships/customXml" Target="../ink/ink983.xml"/><Relationship Id="rId136" Type="http://schemas.openxmlformats.org/officeDocument/2006/relationships/image" Target="../media/image798.png"/><Relationship Id="rId157" Type="http://schemas.openxmlformats.org/officeDocument/2006/relationships/customXml" Target="../ink/ink996.xml"/><Relationship Id="rId61" Type="http://schemas.openxmlformats.org/officeDocument/2006/relationships/customXml" Target="../ink/ink948.xml"/><Relationship Id="rId82" Type="http://schemas.openxmlformats.org/officeDocument/2006/relationships/image" Target="../media/image771.png"/><Relationship Id="rId152" Type="http://schemas.openxmlformats.org/officeDocument/2006/relationships/image" Target="../media/image806.png"/><Relationship Id="rId19" Type="http://schemas.openxmlformats.org/officeDocument/2006/relationships/customXml" Target="../ink/ink927.xml"/><Relationship Id="rId14" Type="http://schemas.openxmlformats.org/officeDocument/2006/relationships/image" Target="../media/image737.png"/><Relationship Id="rId30" Type="http://schemas.openxmlformats.org/officeDocument/2006/relationships/image" Target="../media/image745.png"/><Relationship Id="rId35" Type="http://schemas.openxmlformats.org/officeDocument/2006/relationships/customXml" Target="../ink/ink935.xml"/><Relationship Id="rId56" Type="http://schemas.openxmlformats.org/officeDocument/2006/relationships/image" Target="../media/image758.png"/><Relationship Id="rId77" Type="http://schemas.openxmlformats.org/officeDocument/2006/relationships/customXml" Target="../ink/ink956.xml"/><Relationship Id="rId100" Type="http://schemas.openxmlformats.org/officeDocument/2006/relationships/image" Target="../media/image780.png"/><Relationship Id="rId105" Type="http://schemas.openxmlformats.org/officeDocument/2006/relationships/customXml" Target="../ink/ink970.xml"/><Relationship Id="rId126" Type="http://schemas.openxmlformats.org/officeDocument/2006/relationships/image" Target="../media/image793.png"/><Relationship Id="rId147" Type="http://schemas.openxmlformats.org/officeDocument/2006/relationships/customXml" Target="../ink/ink991.xml"/><Relationship Id="rId8" Type="http://schemas.openxmlformats.org/officeDocument/2006/relationships/image" Target="../media/image734.png"/><Relationship Id="rId51" Type="http://schemas.openxmlformats.org/officeDocument/2006/relationships/customXml" Target="../ink/ink943.xml"/><Relationship Id="rId72" Type="http://schemas.openxmlformats.org/officeDocument/2006/relationships/image" Target="../media/image766.png"/><Relationship Id="rId93" Type="http://schemas.openxmlformats.org/officeDocument/2006/relationships/customXml" Target="../ink/ink964.xml"/><Relationship Id="rId98" Type="http://schemas.openxmlformats.org/officeDocument/2006/relationships/image" Target="../media/image779.png"/><Relationship Id="rId121" Type="http://schemas.openxmlformats.org/officeDocument/2006/relationships/customXml" Target="../ink/ink978.xml"/><Relationship Id="rId142" Type="http://schemas.openxmlformats.org/officeDocument/2006/relationships/image" Target="../media/image801.png"/><Relationship Id="rId3" Type="http://schemas.openxmlformats.org/officeDocument/2006/relationships/customXml" Target="../ink/ink919.xml"/><Relationship Id="rId25" Type="http://schemas.openxmlformats.org/officeDocument/2006/relationships/customXml" Target="../ink/ink930.xml"/><Relationship Id="rId46" Type="http://schemas.openxmlformats.org/officeDocument/2006/relationships/image" Target="../media/image753.png"/><Relationship Id="rId67" Type="http://schemas.openxmlformats.org/officeDocument/2006/relationships/customXml" Target="../ink/ink951.xml"/><Relationship Id="rId116" Type="http://schemas.openxmlformats.org/officeDocument/2006/relationships/image" Target="../media/image788.png"/><Relationship Id="rId137" Type="http://schemas.openxmlformats.org/officeDocument/2006/relationships/customXml" Target="../ink/ink986.xml"/><Relationship Id="rId158" Type="http://schemas.openxmlformats.org/officeDocument/2006/relationships/image" Target="../media/image809.png"/><Relationship Id="rId20" Type="http://schemas.openxmlformats.org/officeDocument/2006/relationships/image" Target="../media/image740.png"/><Relationship Id="rId41" Type="http://schemas.openxmlformats.org/officeDocument/2006/relationships/customXml" Target="../ink/ink938.xml"/><Relationship Id="rId62" Type="http://schemas.openxmlformats.org/officeDocument/2006/relationships/image" Target="../media/image761.png"/><Relationship Id="rId83" Type="http://schemas.openxmlformats.org/officeDocument/2006/relationships/customXml" Target="../ink/ink959.xml"/><Relationship Id="rId88" Type="http://schemas.openxmlformats.org/officeDocument/2006/relationships/image" Target="../media/image774.png"/><Relationship Id="rId111" Type="http://schemas.openxmlformats.org/officeDocument/2006/relationships/customXml" Target="../ink/ink973.xml"/><Relationship Id="rId132" Type="http://schemas.openxmlformats.org/officeDocument/2006/relationships/image" Target="../media/image796.png"/><Relationship Id="rId153" Type="http://schemas.openxmlformats.org/officeDocument/2006/relationships/customXml" Target="../ink/ink994.xml"/><Relationship Id="rId15" Type="http://schemas.openxmlformats.org/officeDocument/2006/relationships/customXml" Target="../ink/ink925.xml"/><Relationship Id="rId36" Type="http://schemas.openxmlformats.org/officeDocument/2006/relationships/image" Target="../media/image748.png"/><Relationship Id="rId57" Type="http://schemas.openxmlformats.org/officeDocument/2006/relationships/customXml" Target="../ink/ink946.xml"/><Relationship Id="rId106" Type="http://schemas.openxmlformats.org/officeDocument/2006/relationships/image" Target="../media/image783.png"/><Relationship Id="rId127" Type="http://schemas.openxmlformats.org/officeDocument/2006/relationships/customXml" Target="../ink/ink981.xml"/><Relationship Id="rId10" Type="http://schemas.openxmlformats.org/officeDocument/2006/relationships/image" Target="../media/image735.png"/><Relationship Id="rId31" Type="http://schemas.openxmlformats.org/officeDocument/2006/relationships/customXml" Target="../ink/ink933.xml"/><Relationship Id="rId52" Type="http://schemas.openxmlformats.org/officeDocument/2006/relationships/image" Target="../media/image756.png"/><Relationship Id="rId73" Type="http://schemas.openxmlformats.org/officeDocument/2006/relationships/customXml" Target="../ink/ink954.xml"/><Relationship Id="rId78" Type="http://schemas.openxmlformats.org/officeDocument/2006/relationships/image" Target="../media/image769.png"/><Relationship Id="rId94" Type="http://schemas.openxmlformats.org/officeDocument/2006/relationships/image" Target="../media/image777.png"/><Relationship Id="rId99" Type="http://schemas.openxmlformats.org/officeDocument/2006/relationships/customXml" Target="../ink/ink967.xml"/><Relationship Id="rId101" Type="http://schemas.openxmlformats.org/officeDocument/2006/relationships/customXml" Target="../ink/ink968.xml"/><Relationship Id="rId122" Type="http://schemas.openxmlformats.org/officeDocument/2006/relationships/image" Target="../media/image791.png"/><Relationship Id="rId143" Type="http://schemas.openxmlformats.org/officeDocument/2006/relationships/customXml" Target="../ink/ink989.xml"/><Relationship Id="rId148" Type="http://schemas.openxmlformats.org/officeDocument/2006/relationships/image" Target="../media/image804.png"/><Relationship Id="rId4" Type="http://schemas.openxmlformats.org/officeDocument/2006/relationships/image" Target="../media/image7320.png"/><Relationship Id="rId9" Type="http://schemas.openxmlformats.org/officeDocument/2006/relationships/customXml" Target="../ink/ink922.xml"/><Relationship Id="rId26" Type="http://schemas.openxmlformats.org/officeDocument/2006/relationships/image" Target="../media/image743.png"/><Relationship Id="rId47" Type="http://schemas.openxmlformats.org/officeDocument/2006/relationships/customXml" Target="../ink/ink941.xml"/><Relationship Id="rId68" Type="http://schemas.openxmlformats.org/officeDocument/2006/relationships/image" Target="../media/image764.png"/><Relationship Id="rId89" Type="http://schemas.openxmlformats.org/officeDocument/2006/relationships/customXml" Target="../ink/ink962.xml"/><Relationship Id="rId112" Type="http://schemas.openxmlformats.org/officeDocument/2006/relationships/image" Target="../media/image786.png"/><Relationship Id="rId133" Type="http://schemas.openxmlformats.org/officeDocument/2006/relationships/customXml" Target="../ink/ink984.xml"/><Relationship Id="rId154" Type="http://schemas.openxmlformats.org/officeDocument/2006/relationships/image" Target="../media/image807.png"/><Relationship Id="rId16" Type="http://schemas.openxmlformats.org/officeDocument/2006/relationships/image" Target="../media/image738.png"/><Relationship Id="rId37" Type="http://schemas.openxmlformats.org/officeDocument/2006/relationships/customXml" Target="../ink/ink936.xml"/><Relationship Id="rId58" Type="http://schemas.openxmlformats.org/officeDocument/2006/relationships/image" Target="../media/image759.png"/><Relationship Id="rId79" Type="http://schemas.openxmlformats.org/officeDocument/2006/relationships/customXml" Target="../ink/ink957.xml"/><Relationship Id="rId102" Type="http://schemas.openxmlformats.org/officeDocument/2006/relationships/image" Target="../media/image781.png"/><Relationship Id="rId123" Type="http://schemas.openxmlformats.org/officeDocument/2006/relationships/customXml" Target="../ink/ink979.xml"/><Relationship Id="rId144" Type="http://schemas.openxmlformats.org/officeDocument/2006/relationships/image" Target="../media/image802.png"/><Relationship Id="rId90" Type="http://schemas.openxmlformats.org/officeDocument/2006/relationships/image" Target="../media/image775.png"/><Relationship Id="rId27" Type="http://schemas.openxmlformats.org/officeDocument/2006/relationships/customXml" Target="../ink/ink931.xml"/><Relationship Id="rId48" Type="http://schemas.openxmlformats.org/officeDocument/2006/relationships/image" Target="../media/image754.png"/><Relationship Id="rId69" Type="http://schemas.openxmlformats.org/officeDocument/2006/relationships/customXml" Target="../ink/ink952.xml"/><Relationship Id="rId113" Type="http://schemas.openxmlformats.org/officeDocument/2006/relationships/customXml" Target="../ink/ink974.xml"/><Relationship Id="rId134" Type="http://schemas.openxmlformats.org/officeDocument/2006/relationships/image" Target="../media/image797.png"/></Relationships>
</file>

<file path=ppt/slides/_rels/slide12.xml.rels><?xml version="1.0" encoding="UTF-8" standalone="yes"?>
<Relationships xmlns="http://schemas.openxmlformats.org/package/2006/relationships"><Relationship Id="rId13" Type="http://schemas.openxmlformats.org/officeDocument/2006/relationships/customXml" Target="../ink/ink1002.xml"/><Relationship Id="rId18" Type="http://schemas.openxmlformats.org/officeDocument/2006/relationships/image" Target="../media/image815.png"/><Relationship Id="rId26" Type="http://schemas.openxmlformats.org/officeDocument/2006/relationships/image" Target="../media/image819.png"/><Relationship Id="rId39" Type="http://schemas.openxmlformats.org/officeDocument/2006/relationships/customXml" Target="../ink/ink1015.xml"/><Relationship Id="rId21" Type="http://schemas.openxmlformats.org/officeDocument/2006/relationships/customXml" Target="../ink/ink1006.xml"/><Relationship Id="rId34" Type="http://schemas.openxmlformats.org/officeDocument/2006/relationships/image" Target="../media/image823.png"/><Relationship Id="rId42" Type="http://schemas.openxmlformats.org/officeDocument/2006/relationships/image" Target="../media/image827.png"/><Relationship Id="rId47" Type="http://schemas.openxmlformats.org/officeDocument/2006/relationships/customXml" Target="../ink/ink1019.xml"/><Relationship Id="rId50" Type="http://schemas.openxmlformats.org/officeDocument/2006/relationships/image" Target="../media/image831.png"/><Relationship Id="rId7" Type="http://schemas.openxmlformats.org/officeDocument/2006/relationships/customXml" Target="../ink/ink999.xml"/><Relationship Id="rId2" Type="http://schemas.openxmlformats.org/officeDocument/2006/relationships/notesSlide" Target="../notesSlides/notesSlide12.xml"/><Relationship Id="rId16" Type="http://schemas.openxmlformats.org/officeDocument/2006/relationships/image" Target="../media/image814.png"/><Relationship Id="rId29" Type="http://schemas.openxmlformats.org/officeDocument/2006/relationships/customXml" Target="../ink/ink1010.xml"/><Relationship Id="rId11" Type="http://schemas.openxmlformats.org/officeDocument/2006/relationships/customXml" Target="../ink/ink1001.xml"/><Relationship Id="rId24" Type="http://schemas.openxmlformats.org/officeDocument/2006/relationships/image" Target="../media/image818.png"/><Relationship Id="rId32" Type="http://schemas.openxmlformats.org/officeDocument/2006/relationships/image" Target="../media/image822.png"/><Relationship Id="rId37" Type="http://schemas.openxmlformats.org/officeDocument/2006/relationships/customXml" Target="../ink/ink1014.xml"/><Relationship Id="rId40" Type="http://schemas.openxmlformats.org/officeDocument/2006/relationships/image" Target="../media/image826.png"/><Relationship Id="rId45" Type="http://schemas.openxmlformats.org/officeDocument/2006/relationships/customXml" Target="../ink/ink1018.xml"/><Relationship Id="rId5" Type="http://schemas.openxmlformats.org/officeDocument/2006/relationships/customXml" Target="../ink/ink998.xml"/><Relationship Id="rId15" Type="http://schemas.openxmlformats.org/officeDocument/2006/relationships/customXml" Target="../ink/ink1003.xml"/><Relationship Id="rId23" Type="http://schemas.openxmlformats.org/officeDocument/2006/relationships/customXml" Target="../ink/ink1007.xml"/><Relationship Id="rId28" Type="http://schemas.openxmlformats.org/officeDocument/2006/relationships/image" Target="../media/image820.png"/><Relationship Id="rId36" Type="http://schemas.openxmlformats.org/officeDocument/2006/relationships/image" Target="../media/image824.png"/><Relationship Id="rId49" Type="http://schemas.openxmlformats.org/officeDocument/2006/relationships/customXml" Target="../ink/ink1020.xml"/><Relationship Id="rId10" Type="http://schemas.openxmlformats.org/officeDocument/2006/relationships/image" Target="../media/image811.png"/><Relationship Id="rId19" Type="http://schemas.openxmlformats.org/officeDocument/2006/relationships/customXml" Target="../ink/ink1005.xml"/><Relationship Id="rId31" Type="http://schemas.openxmlformats.org/officeDocument/2006/relationships/customXml" Target="../ink/ink1011.xml"/><Relationship Id="rId44" Type="http://schemas.openxmlformats.org/officeDocument/2006/relationships/image" Target="../media/image828.png"/><Relationship Id="rId4" Type="http://schemas.openxmlformats.org/officeDocument/2006/relationships/image" Target="../media/image8080.png"/><Relationship Id="rId9" Type="http://schemas.openxmlformats.org/officeDocument/2006/relationships/customXml" Target="../ink/ink1000.xml"/><Relationship Id="rId14" Type="http://schemas.openxmlformats.org/officeDocument/2006/relationships/image" Target="../media/image813.png"/><Relationship Id="rId22" Type="http://schemas.openxmlformats.org/officeDocument/2006/relationships/image" Target="../media/image817.png"/><Relationship Id="rId27" Type="http://schemas.openxmlformats.org/officeDocument/2006/relationships/customXml" Target="../ink/ink1009.xml"/><Relationship Id="rId30" Type="http://schemas.openxmlformats.org/officeDocument/2006/relationships/image" Target="../media/image821.png"/><Relationship Id="rId35" Type="http://schemas.openxmlformats.org/officeDocument/2006/relationships/customXml" Target="../ink/ink1013.xml"/><Relationship Id="rId43" Type="http://schemas.openxmlformats.org/officeDocument/2006/relationships/customXml" Target="../ink/ink1017.xml"/><Relationship Id="rId48" Type="http://schemas.openxmlformats.org/officeDocument/2006/relationships/image" Target="../media/image830.png"/><Relationship Id="rId8" Type="http://schemas.openxmlformats.org/officeDocument/2006/relationships/image" Target="../media/image810.png"/><Relationship Id="rId3" Type="http://schemas.openxmlformats.org/officeDocument/2006/relationships/customXml" Target="../ink/ink997.xml"/><Relationship Id="rId12" Type="http://schemas.openxmlformats.org/officeDocument/2006/relationships/image" Target="../media/image812.png"/><Relationship Id="rId17" Type="http://schemas.openxmlformats.org/officeDocument/2006/relationships/customXml" Target="../ink/ink1004.xml"/><Relationship Id="rId25" Type="http://schemas.openxmlformats.org/officeDocument/2006/relationships/customXml" Target="../ink/ink1008.xml"/><Relationship Id="rId33" Type="http://schemas.openxmlformats.org/officeDocument/2006/relationships/customXml" Target="../ink/ink1012.xml"/><Relationship Id="rId38" Type="http://schemas.openxmlformats.org/officeDocument/2006/relationships/image" Target="../media/image825.png"/><Relationship Id="rId46" Type="http://schemas.openxmlformats.org/officeDocument/2006/relationships/image" Target="../media/image829.png"/><Relationship Id="rId20" Type="http://schemas.openxmlformats.org/officeDocument/2006/relationships/image" Target="../media/image816.png"/><Relationship Id="rId41" Type="http://schemas.openxmlformats.org/officeDocument/2006/relationships/customXml" Target="../ink/ink1016.xml"/><Relationship Id="rId1" Type="http://schemas.openxmlformats.org/officeDocument/2006/relationships/slideLayout" Target="../slideLayouts/slideLayout7.xml"/><Relationship Id="rId6" Type="http://schemas.openxmlformats.org/officeDocument/2006/relationships/image" Target="../media/image8090.png"/></Relationships>
</file>

<file path=ppt/slides/_rels/slide13.xml.rels><?xml version="1.0" encoding="UTF-8" standalone="yes"?>
<Relationships xmlns="http://schemas.openxmlformats.org/package/2006/relationships"><Relationship Id="rId8" Type="http://schemas.openxmlformats.org/officeDocument/2006/relationships/image" Target="../media/image834.png"/><Relationship Id="rId13" Type="http://schemas.openxmlformats.org/officeDocument/2006/relationships/customXml" Target="../ink/ink1026.xml"/><Relationship Id="rId3" Type="http://schemas.openxmlformats.org/officeDocument/2006/relationships/customXml" Target="../ink/ink1021.xml"/><Relationship Id="rId7" Type="http://schemas.openxmlformats.org/officeDocument/2006/relationships/customXml" Target="../ink/ink1023.xml"/><Relationship Id="rId12" Type="http://schemas.openxmlformats.org/officeDocument/2006/relationships/image" Target="../media/image8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33.png"/><Relationship Id="rId11" Type="http://schemas.openxmlformats.org/officeDocument/2006/relationships/customXml" Target="../ink/ink1025.xml"/><Relationship Id="rId5" Type="http://schemas.openxmlformats.org/officeDocument/2006/relationships/customXml" Target="../ink/ink1022.xml"/><Relationship Id="rId10" Type="http://schemas.openxmlformats.org/officeDocument/2006/relationships/image" Target="../media/image835.png"/><Relationship Id="rId4" Type="http://schemas.openxmlformats.org/officeDocument/2006/relationships/image" Target="../media/image832.png"/><Relationship Id="rId9" Type="http://schemas.openxmlformats.org/officeDocument/2006/relationships/customXml" Target="../ink/ink1024.xml"/><Relationship Id="rId14" Type="http://schemas.openxmlformats.org/officeDocument/2006/relationships/image" Target="../media/image837.png"/></Relationships>
</file>

<file path=ppt/slides/_rels/slide14.xml.rels><?xml version="1.0" encoding="UTF-8" standalone="yes"?>
<Relationships xmlns="http://schemas.openxmlformats.org/package/2006/relationships"><Relationship Id="rId3" Type="http://schemas.openxmlformats.org/officeDocument/2006/relationships/customXml" Target="../ink/ink1027.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39.png"/><Relationship Id="rId5" Type="http://schemas.openxmlformats.org/officeDocument/2006/relationships/customXml" Target="../ink/ink1028.xml"/><Relationship Id="rId4" Type="http://schemas.openxmlformats.org/officeDocument/2006/relationships/image" Target="../media/image838.png"/></Relationships>
</file>

<file path=ppt/slides/_rels/slide15.xml.rels><?xml version="1.0" encoding="UTF-8" standalone="yes"?>
<Relationships xmlns="http://schemas.openxmlformats.org/package/2006/relationships"><Relationship Id="rId26" Type="http://schemas.openxmlformats.org/officeDocument/2006/relationships/image" Target="../media/image849.png"/><Relationship Id="rId21" Type="http://schemas.openxmlformats.org/officeDocument/2006/relationships/customXml" Target="../ink/ink1037.xml"/><Relationship Id="rId42" Type="http://schemas.openxmlformats.org/officeDocument/2006/relationships/image" Target="../media/image857.png"/><Relationship Id="rId47" Type="http://schemas.openxmlformats.org/officeDocument/2006/relationships/customXml" Target="../ink/ink1050.xml"/><Relationship Id="rId63" Type="http://schemas.openxmlformats.org/officeDocument/2006/relationships/customXml" Target="../ink/ink1058.xml"/><Relationship Id="rId68" Type="http://schemas.openxmlformats.org/officeDocument/2006/relationships/image" Target="../media/image869.png"/><Relationship Id="rId84" Type="http://schemas.openxmlformats.org/officeDocument/2006/relationships/image" Target="../media/image877.png"/><Relationship Id="rId89" Type="http://schemas.openxmlformats.org/officeDocument/2006/relationships/customXml" Target="../ink/ink1071.xml"/><Relationship Id="rId16" Type="http://schemas.openxmlformats.org/officeDocument/2006/relationships/image" Target="../media/image845.png"/><Relationship Id="rId11" Type="http://schemas.openxmlformats.org/officeDocument/2006/relationships/customXml" Target="../ink/ink1032.xml"/><Relationship Id="rId32" Type="http://schemas.openxmlformats.org/officeDocument/2006/relationships/image" Target="../media/image852.png"/><Relationship Id="rId37" Type="http://schemas.openxmlformats.org/officeDocument/2006/relationships/customXml" Target="../ink/ink1045.xml"/><Relationship Id="rId53" Type="http://schemas.openxmlformats.org/officeDocument/2006/relationships/customXml" Target="../ink/ink1053.xml"/><Relationship Id="rId58" Type="http://schemas.openxmlformats.org/officeDocument/2006/relationships/image" Target="../media/image864.png"/><Relationship Id="rId74" Type="http://schemas.openxmlformats.org/officeDocument/2006/relationships/image" Target="../media/image872.png"/><Relationship Id="rId79" Type="http://schemas.openxmlformats.org/officeDocument/2006/relationships/customXml" Target="../ink/ink1066.xml"/><Relationship Id="rId102" Type="http://schemas.openxmlformats.org/officeDocument/2006/relationships/image" Target="../media/image886.png"/><Relationship Id="rId5" Type="http://schemas.openxmlformats.org/officeDocument/2006/relationships/customXml" Target="../ink/ink1029.xml"/><Relationship Id="rId90" Type="http://schemas.openxmlformats.org/officeDocument/2006/relationships/image" Target="../media/image880.png"/><Relationship Id="rId95" Type="http://schemas.openxmlformats.org/officeDocument/2006/relationships/customXml" Target="../ink/ink1074.xml"/><Relationship Id="rId22" Type="http://schemas.openxmlformats.org/officeDocument/2006/relationships/image" Target="../media/image848.png"/><Relationship Id="rId27" Type="http://schemas.openxmlformats.org/officeDocument/2006/relationships/customXml" Target="../ink/ink1040.xml"/><Relationship Id="rId43" Type="http://schemas.openxmlformats.org/officeDocument/2006/relationships/customXml" Target="../ink/ink1048.xml"/><Relationship Id="rId48" Type="http://schemas.openxmlformats.org/officeDocument/2006/relationships/image" Target="../media/image860.png"/><Relationship Id="rId64" Type="http://schemas.openxmlformats.org/officeDocument/2006/relationships/image" Target="../media/image867.png"/><Relationship Id="rId69" Type="http://schemas.openxmlformats.org/officeDocument/2006/relationships/customXml" Target="../ink/ink1061.xml"/><Relationship Id="rId80" Type="http://schemas.openxmlformats.org/officeDocument/2006/relationships/image" Target="../media/image875.png"/><Relationship Id="rId85" Type="http://schemas.openxmlformats.org/officeDocument/2006/relationships/customXml" Target="../ink/ink1069.xml"/><Relationship Id="rId12" Type="http://schemas.openxmlformats.org/officeDocument/2006/relationships/image" Target="../media/image843.png"/><Relationship Id="rId17" Type="http://schemas.openxmlformats.org/officeDocument/2006/relationships/customXml" Target="../ink/ink1035.xml"/><Relationship Id="rId33" Type="http://schemas.openxmlformats.org/officeDocument/2006/relationships/customXml" Target="../ink/ink1043.xml"/><Relationship Id="rId38" Type="http://schemas.openxmlformats.org/officeDocument/2006/relationships/image" Target="../media/image855.png"/><Relationship Id="rId59" Type="http://schemas.openxmlformats.org/officeDocument/2006/relationships/customXml" Target="../ink/ink1056.xml"/><Relationship Id="rId103" Type="http://schemas.openxmlformats.org/officeDocument/2006/relationships/customXml" Target="../ink/ink1078.xml"/><Relationship Id="rId20" Type="http://schemas.openxmlformats.org/officeDocument/2006/relationships/image" Target="../media/image847.png"/><Relationship Id="rId41" Type="http://schemas.openxmlformats.org/officeDocument/2006/relationships/customXml" Target="../ink/ink1047.xml"/><Relationship Id="rId54" Type="http://schemas.openxmlformats.org/officeDocument/2006/relationships/image" Target="../media/image820.png"/><Relationship Id="rId62" Type="http://schemas.openxmlformats.org/officeDocument/2006/relationships/image" Target="../media/image866.png"/><Relationship Id="rId70" Type="http://schemas.openxmlformats.org/officeDocument/2006/relationships/image" Target="../media/image870.png"/><Relationship Id="rId75" Type="http://schemas.openxmlformats.org/officeDocument/2006/relationships/customXml" Target="../ink/ink1064.xml"/><Relationship Id="rId83" Type="http://schemas.openxmlformats.org/officeDocument/2006/relationships/customXml" Target="../ink/ink1068.xml"/><Relationship Id="rId88" Type="http://schemas.openxmlformats.org/officeDocument/2006/relationships/image" Target="../media/image879.png"/><Relationship Id="rId91" Type="http://schemas.openxmlformats.org/officeDocument/2006/relationships/customXml" Target="../ink/ink1072.xml"/><Relationship Id="rId96" Type="http://schemas.openxmlformats.org/officeDocument/2006/relationships/image" Target="../media/image883.png"/><Relationship Id="rId1" Type="http://schemas.openxmlformats.org/officeDocument/2006/relationships/slideLayout" Target="../slideLayouts/slideLayout7.xml"/><Relationship Id="rId6" Type="http://schemas.openxmlformats.org/officeDocument/2006/relationships/image" Target="../media/image840.png"/><Relationship Id="rId15" Type="http://schemas.openxmlformats.org/officeDocument/2006/relationships/customXml" Target="../ink/ink1034.xml"/><Relationship Id="rId23" Type="http://schemas.openxmlformats.org/officeDocument/2006/relationships/customXml" Target="../ink/ink1038.xml"/><Relationship Id="rId28" Type="http://schemas.openxmlformats.org/officeDocument/2006/relationships/image" Target="../media/image850.png"/><Relationship Id="rId36" Type="http://schemas.openxmlformats.org/officeDocument/2006/relationships/image" Target="../media/image854.png"/><Relationship Id="rId49" Type="http://schemas.openxmlformats.org/officeDocument/2006/relationships/customXml" Target="../ink/ink1051.xml"/><Relationship Id="rId57" Type="http://schemas.openxmlformats.org/officeDocument/2006/relationships/customXml" Target="../ink/ink1055.xml"/><Relationship Id="rId106" Type="http://schemas.openxmlformats.org/officeDocument/2006/relationships/image" Target="../media/image888.png"/><Relationship Id="rId10" Type="http://schemas.openxmlformats.org/officeDocument/2006/relationships/image" Target="../media/image842.png"/><Relationship Id="rId31" Type="http://schemas.openxmlformats.org/officeDocument/2006/relationships/customXml" Target="../ink/ink1042.xml"/><Relationship Id="rId44" Type="http://schemas.openxmlformats.org/officeDocument/2006/relationships/image" Target="../media/image858.png"/><Relationship Id="rId52" Type="http://schemas.openxmlformats.org/officeDocument/2006/relationships/image" Target="../media/image862.png"/><Relationship Id="rId60" Type="http://schemas.openxmlformats.org/officeDocument/2006/relationships/image" Target="../media/image865.png"/><Relationship Id="rId65" Type="http://schemas.openxmlformats.org/officeDocument/2006/relationships/customXml" Target="../ink/ink1059.xml"/><Relationship Id="rId73" Type="http://schemas.openxmlformats.org/officeDocument/2006/relationships/customXml" Target="../ink/ink1063.xml"/><Relationship Id="rId78" Type="http://schemas.openxmlformats.org/officeDocument/2006/relationships/image" Target="../media/image874.png"/><Relationship Id="rId81" Type="http://schemas.openxmlformats.org/officeDocument/2006/relationships/customXml" Target="../ink/ink1067.xml"/><Relationship Id="rId86" Type="http://schemas.openxmlformats.org/officeDocument/2006/relationships/image" Target="../media/image878.png"/><Relationship Id="rId94" Type="http://schemas.openxmlformats.org/officeDocument/2006/relationships/image" Target="../media/image882.png"/><Relationship Id="rId99" Type="http://schemas.openxmlformats.org/officeDocument/2006/relationships/customXml" Target="../ink/ink1076.xml"/><Relationship Id="rId101" Type="http://schemas.openxmlformats.org/officeDocument/2006/relationships/customXml" Target="../ink/ink1077.xml"/><Relationship Id="rId4" Type="http://schemas.openxmlformats.org/officeDocument/2006/relationships/hyperlink" Target="https://www.destatis.de/DE/Themen/Wirtschaft/Preise/Verbraucherpreisindex/Methoden/Erlaeuterungen/verbraucherpreisindex.html#:~:text=Was%20beschreibt%20der%20Verbraucherpreisindex%3F,private%20Haushalte%20f%C3%BCr%20Konsumzwecke%20kaufen." TargetMode="External"/><Relationship Id="rId9" Type="http://schemas.openxmlformats.org/officeDocument/2006/relationships/customXml" Target="../ink/ink1031.xml"/><Relationship Id="rId13" Type="http://schemas.openxmlformats.org/officeDocument/2006/relationships/customXml" Target="../ink/ink1033.xml"/><Relationship Id="rId18" Type="http://schemas.openxmlformats.org/officeDocument/2006/relationships/image" Target="../media/image846.png"/><Relationship Id="rId39" Type="http://schemas.openxmlformats.org/officeDocument/2006/relationships/customXml" Target="../ink/ink1046.xml"/><Relationship Id="rId34" Type="http://schemas.openxmlformats.org/officeDocument/2006/relationships/image" Target="../media/image853.png"/><Relationship Id="rId50" Type="http://schemas.openxmlformats.org/officeDocument/2006/relationships/image" Target="../media/image861.png"/><Relationship Id="rId55" Type="http://schemas.openxmlformats.org/officeDocument/2006/relationships/customXml" Target="../ink/ink1054.xml"/><Relationship Id="rId76" Type="http://schemas.openxmlformats.org/officeDocument/2006/relationships/image" Target="../media/image873.png"/><Relationship Id="rId97" Type="http://schemas.openxmlformats.org/officeDocument/2006/relationships/customXml" Target="../ink/ink1075.xml"/><Relationship Id="rId104" Type="http://schemas.openxmlformats.org/officeDocument/2006/relationships/image" Target="../media/image887.png"/><Relationship Id="rId7" Type="http://schemas.openxmlformats.org/officeDocument/2006/relationships/customXml" Target="../ink/ink1030.xml"/><Relationship Id="rId71" Type="http://schemas.openxmlformats.org/officeDocument/2006/relationships/customXml" Target="../ink/ink1062.xml"/><Relationship Id="rId92" Type="http://schemas.openxmlformats.org/officeDocument/2006/relationships/image" Target="../media/image881.png"/><Relationship Id="rId2" Type="http://schemas.openxmlformats.org/officeDocument/2006/relationships/notesSlide" Target="../notesSlides/notesSlide15.xml"/><Relationship Id="rId29" Type="http://schemas.openxmlformats.org/officeDocument/2006/relationships/customXml" Target="../ink/ink1041.xml"/><Relationship Id="rId24" Type="http://schemas.openxmlformats.org/officeDocument/2006/relationships/image" Target="../media/image784.png"/><Relationship Id="rId40" Type="http://schemas.openxmlformats.org/officeDocument/2006/relationships/image" Target="../media/image856.png"/><Relationship Id="rId45" Type="http://schemas.openxmlformats.org/officeDocument/2006/relationships/customXml" Target="../ink/ink1049.xml"/><Relationship Id="rId66" Type="http://schemas.openxmlformats.org/officeDocument/2006/relationships/image" Target="../media/image868.png"/><Relationship Id="rId87" Type="http://schemas.openxmlformats.org/officeDocument/2006/relationships/customXml" Target="../ink/ink1070.xml"/><Relationship Id="rId61" Type="http://schemas.openxmlformats.org/officeDocument/2006/relationships/customXml" Target="../ink/ink1057.xml"/><Relationship Id="rId82" Type="http://schemas.openxmlformats.org/officeDocument/2006/relationships/image" Target="../media/image876.png"/><Relationship Id="rId19" Type="http://schemas.openxmlformats.org/officeDocument/2006/relationships/customXml" Target="../ink/ink1036.xml"/><Relationship Id="rId14" Type="http://schemas.openxmlformats.org/officeDocument/2006/relationships/image" Target="../media/image844.png"/><Relationship Id="rId30" Type="http://schemas.openxmlformats.org/officeDocument/2006/relationships/image" Target="../media/image851.png"/><Relationship Id="rId35" Type="http://schemas.openxmlformats.org/officeDocument/2006/relationships/customXml" Target="../ink/ink1044.xml"/><Relationship Id="rId56" Type="http://schemas.openxmlformats.org/officeDocument/2006/relationships/image" Target="../media/image863.png"/><Relationship Id="rId77" Type="http://schemas.openxmlformats.org/officeDocument/2006/relationships/customXml" Target="../ink/ink1065.xml"/><Relationship Id="rId100" Type="http://schemas.openxmlformats.org/officeDocument/2006/relationships/image" Target="../media/image885.png"/><Relationship Id="rId105" Type="http://schemas.openxmlformats.org/officeDocument/2006/relationships/customXml" Target="../ink/ink1079.xml"/><Relationship Id="rId8" Type="http://schemas.openxmlformats.org/officeDocument/2006/relationships/image" Target="../media/image841.png"/><Relationship Id="rId51" Type="http://schemas.openxmlformats.org/officeDocument/2006/relationships/customXml" Target="../ink/ink1052.xml"/><Relationship Id="rId72" Type="http://schemas.openxmlformats.org/officeDocument/2006/relationships/image" Target="../media/image871.png"/><Relationship Id="rId93" Type="http://schemas.openxmlformats.org/officeDocument/2006/relationships/customXml" Target="../ink/ink1073.xml"/><Relationship Id="rId98" Type="http://schemas.openxmlformats.org/officeDocument/2006/relationships/image" Target="../media/image884.png"/><Relationship Id="rId3" Type="http://schemas.openxmlformats.org/officeDocument/2006/relationships/image" Target="NULL"/><Relationship Id="rId25" Type="http://schemas.openxmlformats.org/officeDocument/2006/relationships/customXml" Target="../ink/ink1039.xml"/><Relationship Id="rId46" Type="http://schemas.openxmlformats.org/officeDocument/2006/relationships/image" Target="../media/image859.png"/><Relationship Id="rId67" Type="http://schemas.openxmlformats.org/officeDocument/2006/relationships/customXml" Target="../ink/ink1060.xml"/></Relationships>
</file>

<file path=ppt/slides/_rels/slide16.xml.rels><?xml version="1.0" encoding="UTF-8" standalone="yes"?>
<Relationships xmlns="http://schemas.openxmlformats.org/package/2006/relationships"><Relationship Id="rId8" Type="http://schemas.openxmlformats.org/officeDocument/2006/relationships/image" Target="../media/image8890.png"/><Relationship Id="rId3" Type="http://schemas.openxmlformats.org/officeDocument/2006/relationships/hyperlink" Target="https://www.destatis.de/DE/Themen/Wirtschaft/Preise/Verbraucherpreisindex/PreisKaleidoskopUebersicht.html" TargetMode="External"/><Relationship Id="rId7" Type="http://schemas.openxmlformats.org/officeDocument/2006/relationships/customXml" Target="../ink/ink1080.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89.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90.png"/></Relationships>
</file>

<file path=ppt/slides/_rels/slide18.xml.rels><?xml version="1.0" encoding="UTF-8" standalone="yes"?>
<Relationships xmlns="http://schemas.openxmlformats.org/package/2006/relationships"><Relationship Id="rId8" Type="http://schemas.openxmlformats.org/officeDocument/2006/relationships/customXml" Target="../ink/ink1083.xml"/><Relationship Id="rId13" Type="http://schemas.openxmlformats.org/officeDocument/2006/relationships/image" Target="../media/image895.png"/><Relationship Id="rId18" Type="http://schemas.openxmlformats.org/officeDocument/2006/relationships/customXml" Target="../ink/ink1088.xml"/><Relationship Id="rId3" Type="http://schemas.openxmlformats.org/officeDocument/2006/relationships/image" Target="NULL"/><Relationship Id="rId21" Type="http://schemas.openxmlformats.org/officeDocument/2006/relationships/image" Target="../media/image899.png"/><Relationship Id="rId7" Type="http://schemas.openxmlformats.org/officeDocument/2006/relationships/image" Target="../media/image892.png"/><Relationship Id="rId12" Type="http://schemas.openxmlformats.org/officeDocument/2006/relationships/customXml" Target="../ink/ink1085.xml"/><Relationship Id="rId17" Type="http://schemas.openxmlformats.org/officeDocument/2006/relationships/image" Target="../media/image897.png"/><Relationship Id="rId25" Type="http://schemas.openxmlformats.org/officeDocument/2006/relationships/image" Target="../media/image868.png"/><Relationship Id="rId2" Type="http://schemas.openxmlformats.org/officeDocument/2006/relationships/notesSlide" Target="../notesSlides/notesSlide18.xml"/><Relationship Id="rId16" Type="http://schemas.openxmlformats.org/officeDocument/2006/relationships/customXml" Target="../ink/ink1087.xml"/><Relationship Id="rId20" Type="http://schemas.openxmlformats.org/officeDocument/2006/relationships/customXml" Target="../ink/ink1089.xml"/><Relationship Id="rId1" Type="http://schemas.openxmlformats.org/officeDocument/2006/relationships/slideLayout" Target="../slideLayouts/slideLayout7.xml"/><Relationship Id="rId6" Type="http://schemas.openxmlformats.org/officeDocument/2006/relationships/customXml" Target="../ink/ink1082.xml"/><Relationship Id="rId11" Type="http://schemas.openxmlformats.org/officeDocument/2006/relationships/image" Target="../media/image894.png"/><Relationship Id="rId24" Type="http://schemas.openxmlformats.org/officeDocument/2006/relationships/customXml" Target="../ink/ink1091.xml"/><Relationship Id="rId5" Type="http://schemas.openxmlformats.org/officeDocument/2006/relationships/image" Target="../media/image891.png"/><Relationship Id="rId15" Type="http://schemas.openxmlformats.org/officeDocument/2006/relationships/image" Target="../media/image896.png"/><Relationship Id="rId23" Type="http://schemas.openxmlformats.org/officeDocument/2006/relationships/image" Target="../media/image900.png"/><Relationship Id="rId10" Type="http://schemas.openxmlformats.org/officeDocument/2006/relationships/customXml" Target="../ink/ink1084.xml"/><Relationship Id="rId19" Type="http://schemas.openxmlformats.org/officeDocument/2006/relationships/image" Target="../media/image898.png"/><Relationship Id="rId4" Type="http://schemas.openxmlformats.org/officeDocument/2006/relationships/customXml" Target="../ink/ink1081.xml"/><Relationship Id="rId9" Type="http://schemas.openxmlformats.org/officeDocument/2006/relationships/image" Target="../media/image893.png"/><Relationship Id="rId14" Type="http://schemas.openxmlformats.org/officeDocument/2006/relationships/customXml" Target="../ink/ink1086.xml"/><Relationship Id="rId22" Type="http://schemas.openxmlformats.org/officeDocument/2006/relationships/customXml" Target="../ink/ink1090.xml"/></Relationships>
</file>

<file path=ppt/slides/_rels/slide19.xml.rels><?xml version="1.0" encoding="UTF-8" standalone="yes"?>
<Relationships xmlns="http://schemas.openxmlformats.org/package/2006/relationships"><Relationship Id="rId8" Type="http://schemas.openxmlformats.org/officeDocument/2006/relationships/image" Target="../media/image903.png"/><Relationship Id="rId13" Type="http://schemas.openxmlformats.org/officeDocument/2006/relationships/customXml" Target="../ink/ink1097.xml"/><Relationship Id="rId18" Type="http://schemas.openxmlformats.org/officeDocument/2006/relationships/image" Target="../media/image908.png"/><Relationship Id="rId26" Type="http://schemas.openxmlformats.org/officeDocument/2006/relationships/image" Target="../media/image912.png"/><Relationship Id="rId3" Type="http://schemas.openxmlformats.org/officeDocument/2006/relationships/customXml" Target="../ink/ink1092.xml"/><Relationship Id="rId21" Type="http://schemas.openxmlformats.org/officeDocument/2006/relationships/customXml" Target="../ink/ink1101.xml"/><Relationship Id="rId7" Type="http://schemas.openxmlformats.org/officeDocument/2006/relationships/customXml" Target="../ink/ink1094.xml"/><Relationship Id="rId12" Type="http://schemas.openxmlformats.org/officeDocument/2006/relationships/image" Target="../media/image905.png"/><Relationship Id="rId17" Type="http://schemas.openxmlformats.org/officeDocument/2006/relationships/customXml" Target="../ink/ink1099.xml"/><Relationship Id="rId25" Type="http://schemas.openxmlformats.org/officeDocument/2006/relationships/customXml" Target="../ink/ink1103.xml"/><Relationship Id="rId2" Type="http://schemas.openxmlformats.org/officeDocument/2006/relationships/notesSlide" Target="../notesSlides/notesSlide19.xml"/><Relationship Id="rId16" Type="http://schemas.openxmlformats.org/officeDocument/2006/relationships/image" Target="../media/image907.png"/><Relationship Id="rId20" Type="http://schemas.openxmlformats.org/officeDocument/2006/relationships/image" Target="../media/image909.png"/><Relationship Id="rId29" Type="http://schemas.openxmlformats.org/officeDocument/2006/relationships/customXml" Target="../ink/ink1105.xml"/><Relationship Id="rId1" Type="http://schemas.openxmlformats.org/officeDocument/2006/relationships/slideLayout" Target="../slideLayouts/slideLayout7.xml"/><Relationship Id="rId6" Type="http://schemas.openxmlformats.org/officeDocument/2006/relationships/image" Target="../media/image902.png"/><Relationship Id="rId11" Type="http://schemas.openxmlformats.org/officeDocument/2006/relationships/customXml" Target="../ink/ink1096.xml"/><Relationship Id="rId24" Type="http://schemas.openxmlformats.org/officeDocument/2006/relationships/image" Target="../media/image911.png"/><Relationship Id="rId32" Type="http://schemas.openxmlformats.org/officeDocument/2006/relationships/image" Target="../media/image915.png"/><Relationship Id="rId5" Type="http://schemas.openxmlformats.org/officeDocument/2006/relationships/customXml" Target="../ink/ink1093.xml"/><Relationship Id="rId15" Type="http://schemas.openxmlformats.org/officeDocument/2006/relationships/customXml" Target="../ink/ink1098.xml"/><Relationship Id="rId23" Type="http://schemas.openxmlformats.org/officeDocument/2006/relationships/customXml" Target="../ink/ink1102.xml"/><Relationship Id="rId28" Type="http://schemas.openxmlformats.org/officeDocument/2006/relationships/image" Target="../media/image913.png"/><Relationship Id="rId10" Type="http://schemas.openxmlformats.org/officeDocument/2006/relationships/image" Target="../media/image904.png"/><Relationship Id="rId19" Type="http://schemas.openxmlformats.org/officeDocument/2006/relationships/customXml" Target="../ink/ink1100.xml"/><Relationship Id="rId31" Type="http://schemas.openxmlformats.org/officeDocument/2006/relationships/customXml" Target="../ink/ink1106.xml"/><Relationship Id="rId4" Type="http://schemas.openxmlformats.org/officeDocument/2006/relationships/image" Target="../media/image901.png"/><Relationship Id="rId9" Type="http://schemas.openxmlformats.org/officeDocument/2006/relationships/customXml" Target="../ink/ink1095.xml"/><Relationship Id="rId14" Type="http://schemas.openxmlformats.org/officeDocument/2006/relationships/image" Target="../media/image906.png"/><Relationship Id="rId22" Type="http://schemas.openxmlformats.org/officeDocument/2006/relationships/image" Target="../media/image910.png"/><Relationship Id="rId27" Type="http://schemas.openxmlformats.org/officeDocument/2006/relationships/customXml" Target="../ink/ink1104.xml"/><Relationship Id="rId30" Type="http://schemas.openxmlformats.org/officeDocument/2006/relationships/image" Target="../media/image914.png"/></Relationships>
</file>

<file path=ppt/slides/_rels/slide20.xml.rels><?xml version="1.0" encoding="UTF-8" standalone="yes"?>
<Relationships xmlns="http://schemas.openxmlformats.org/package/2006/relationships"><Relationship Id="rId117" Type="http://schemas.openxmlformats.org/officeDocument/2006/relationships/image" Target="../media/image971.png"/><Relationship Id="rId21" Type="http://schemas.openxmlformats.org/officeDocument/2006/relationships/image" Target="../media/image924.png"/><Relationship Id="rId324" Type="http://schemas.openxmlformats.org/officeDocument/2006/relationships/image" Target="../media/image1074.png"/><Relationship Id="rId531" Type="http://schemas.openxmlformats.org/officeDocument/2006/relationships/customXml" Target="../ink/ink1371.xml"/><Relationship Id="rId170" Type="http://schemas.openxmlformats.org/officeDocument/2006/relationships/customXml" Target="../ink/ink1189.xml"/><Relationship Id="rId268" Type="http://schemas.openxmlformats.org/officeDocument/2006/relationships/image" Target="../media/image1046.png"/><Relationship Id="rId475" Type="http://schemas.openxmlformats.org/officeDocument/2006/relationships/image" Target="../media/image1149.png"/><Relationship Id="rId32" Type="http://schemas.openxmlformats.org/officeDocument/2006/relationships/customXml" Target="../ink/ink1120.xml"/><Relationship Id="rId128" Type="http://schemas.openxmlformats.org/officeDocument/2006/relationships/customXml" Target="../ink/ink1168.xml"/><Relationship Id="rId335" Type="http://schemas.openxmlformats.org/officeDocument/2006/relationships/customXml" Target="../ink/ink1272.xml"/><Relationship Id="rId542" Type="http://schemas.openxmlformats.org/officeDocument/2006/relationships/image" Target="../media/image1182.png"/><Relationship Id="rId181" Type="http://schemas.openxmlformats.org/officeDocument/2006/relationships/image" Target="../media/image1003.png"/><Relationship Id="rId402" Type="http://schemas.openxmlformats.org/officeDocument/2006/relationships/customXml" Target="../ink/ink1306.xml"/><Relationship Id="rId279" Type="http://schemas.openxmlformats.org/officeDocument/2006/relationships/customXml" Target="../ink/ink1244.xml"/><Relationship Id="rId486" Type="http://schemas.openxmlformats.org/officeDocument/2006/relationships/customXml" Target="../ink/ink1348.xml"/><Relationship Id="rId43" Type="http://schemas.openxmlformats.org/officeDocument/2006/relationships/image" Target="../media/image935.png"/><Relationship Id="rId139" Type="http://schemas.openxmlformats.org/officeDocument/2006/relationships/image" Target="../media/image982.png"/><Relationship Id="rId346" Type="http://schemas.openxmlformats.org/officeDocument/2006/relationships/image" Target="../media/image1085.png"/><Relationship Id="rId553" Type="http://schemas.openxmlformats.org/officeDocument/2006/relationships/customXml" Target="../ink/ink1382.xml"/><Relationship Id="rId192" Type="http://schemas.openxmlformats.org/officeDocument/2006/relationships/customXml" Target="../ink/ink1200.xml"/><Relationship Id="rId206" Type="http://schemas.openxmlformats.org/officeDocument/2006/relationships/customXml" Target="../ink/ink1207.xml"/><Relationship Id="rId413" Type="http://schemas.openxmlformats.org/officeDocument/2006/relationships/image" Target="../media/image1118.png"/><Relationship Id="rId497" Type="http://schemas.openxmlformats.org/officeDocument/2006/relationships/image" Target="../media/image1160.png"/><Relationship Id="rId357" Type="http://schemas.openxmlformats.org/officeDocument/2006/relationships/customXml" Target="../ink/ink1283.xml"/><Relationship Id="rId54" Type="http://schemas.openxmlformats.org/officeDocument/2006/relationships/customXml" Target="../ink/ink1131.xml"/><Relationship Id="rId217" Type="http://schemas.openxmlformats.org/officeDocument/2006/relationships/image" Target="../media/image1021.png"/><Relationship Id="rId564" Type="http://schemas.openxmlformats.org/officeDocument/2006/relationships/image" Target="../media/image916.png"/><Relationship Id="rId424" Type="http://schemas.openxmlformats.org/officeDocument/2006/relationships/customXml" Target="../ink/ink1317.xml"/><Relationship Id="rId23" Type="http://schemas.openxmlformats.org/officeDocument/2006/relationships/image" Target="../media/image925.png"/><Relationship Id="rId119" Type="http://schemas.openxmlformats.org/officeDocument/2006/relationships/image" Target="../media/image972.png"/><Relationship Id="rId270" Type="http://schemas.openxmlformats.org/officeDocument/2006/relationships/image" Target="../media/image1047.png"/><Relationship Id="rId326" Type="http://schemas.openxmlformats.org/officeDocument/2006/relationships/image" Target="../media/image1075.png"/><Relationship Id="rId533" Type="http://schemas.openxmlformats.org/officeDocument/2006/relationships/customXml" Target="../ink/ink1372.xml"/><Relationship Id="rId65" Type="http://schemas.openxmlformats.org/officeDocument/2006/relationships/image" Target="../media/image946.png"/><Relationship Id="rId130" Type="http://schemas.openxmlformats.org/officeDocument/2006/relationships/customXml" Target="../ink/ink1169.xml"/><Relationship Id="rId368" Type="http://schemas.openxmlformats.org/officeDocument/2006/relationships/image" Target="../media/image1096.png"/><Relationship Id="rId172" Type="http://schemas.openxmlformats.org/officeDocument/2006/relationships/customXml" Target="../ink/ink1190.xml"/><Relationship Id="rId228" Type="http://schemas.openxmlformats.org/officeDocument/2006/relationships/customXml" Target="../ink/ink1218.xml"/><Relationship Id="rId435" Type="http://schemas.openxmlformats.org/officeDocument/2006/relationships/image" Target="../media/image1129.png"/><Relationship Id="rId477" Type="http://schemas.openxmlformats.org/officeDocument/2006/relationships/image" Target="../media/image1150.png"/><Relationship Id="rId281" Type="http://schemas.openxmlformats.org/officeDocument/2006/relationships/customXml" Target="../ink/ink1245.xml"/><Relationship Id="rId337" Type="http://schemas.openxmlformats.org/officeDocument/2006/relationships/customXml" Target="../ink/ink1273.xml"/><Relationship Id="rId502" Type="http://schemas.openxmlformats.org/officeDocument/2006/relationships/customXml" Target="../ink/ink1356.xml"/><Relationship Id="rId34" Type="http://schemas.openxmlformats.org/officeDocument/2006/relationships/customXml" Target="../ink/ink1121.xml"/><Relationship Id="rId76" Type="http://schemas.openxmlformats.org/officeDocument/2006/relationships/customXml" Target="../ink/ink1142.xml"/><Relationship Id="rId141" Type="http://schemas.openxmlformats.org/officeDocument/2006/relationships/image" Target="../media/image983.png"/><Relationship Id="rId379" Type="http://schemas.openxmlformats.org/officeDocument/2006/relationships/customXml" Target="../ink/ink1294.xml"/><Relationship Id="rId544" Type="http://schemas.openxmlformats.org/officeDocument/2006/relationships/image" Target="../media/image1183.png"/><Relationship Id="rId7" Type="http://schemas.openxmlformats.org/officeDocument/2006/relationships/image" Target="../media/image917.png"/><Relationship Id="rId183" Type="http://schemas.openxmlformats.org/officeDocument/2006/relationships/image" Target="../media/image1004.png"/><Relationship Id="rId239" Type="http://schemas.openxmlformats.org/officeDocument/2006/relationships/customXml" Target="../ink/ink1224.xml"/><Relationship Id="rId390" Type="http://schemas.openxmlformats.org/officeDocument/2006/relationships/image" Target="../media/image1107.png"/><Relationship Id="rId404" Type="http://schemas.openxmlformats.org/officeDocument/2006/relationships/customXml" Target="../ink/ink1307.xml"/><Relationship Id="rId446" Type="http://schemas.openxmlformats.org/officeDocument/2006/relationships/customXml" Target="../ink/ink1328.xml"/><Relationship Id="rId250" Type="http://schemas.openxmlformats.org/officeDocument/2006/relationships/image" Target="../media/image1037.png"/><Relationship Id="rId292" Type="http://schemas.openxmlformats.org/officeDocument/2006/relationships/image" Target="../media/image1058.png"/><Relationship Id="rId306" Type="http://schemas.openxmlformats.org/officeDocument/2006/relationships/image" Target="../media/image1065.png"/><Relationship Id="rId488" Type="http://schemas.openxmlformats.org/officeDocument/2006/relationships/customXml" Target="../ink/ink1349.xml"/><Relationship Id="rId45" Type="http://schemas.openxmlformats.org/officeDocument/2006/relationships/image" Target="../media/image936.png"/><Relationship Id="rId87" Type="http://schemas.openxmlformats.org/officeDocument/2006/relationships/image" Target="../media/image956.png"/><Relationship Id="rId110" Type="http://schemas.openxmlformats.org/officeDocument/2006/relationships/customXml" Target="../ink/ink1159.xml"/><Relationship Id="rId348" Type="http://schemas.openxmlformats.org/officeDocument/2006/relationships/image" Target="../media/image1086.png"/><Relationship Id="rId513" Type="http://schemas.openxmlformats.org/officeDocument/2006/relationships/image" Target="../media/image1168.png"/><Relationship Id="rId555" Type="http://schemas.openxmlformats.org/officeDocument/2006/relationships/customXml" Target="../ink/ink1383.xml"/><Relationship Id="rId152" Type="http://schemas.openxmlformats.org/officeDocument/2006/relationships/customXml" Target="../ink/ink1180.xml"/><Relationship Id="rId194" Type="http://schemas.openxmlformats.org/officeDocument/2006/relationships/customXml" Target="../ink/ink1201.xml"/><Relationship Id="rId208" Type="http://schemas.openxmlformats.org/officeDocument/2006/relationships/customXml" Target="../ink/ink1208.xml"/><Relationship Id="rId415" Type="http://schemas.openxmlformats.org/officeDocument/2006/relationships/image" Target="../media/image1119.png"/><Relationship Id="rId457" Type="http://schemas.openxmlformats.org/officeDocument/2006/relationships/image" Target="../media/image1140.png"/><Relationship Id="rId261" Type="http://schemas.openxmlformats.org/officeDocument/2006/relationships/customXml" Target="../ink/ink1235.xml"/><Relationship Id="rId499" Type="http://schemas.openxmlformats.org/officeDocument/2006/relationships/image" Target="../media/image1161.png"/><Relationship Id="rId14" Type="http://schemas.openxmlformats.org/officeDocument/2006/relationships/customXml" Target="../ink/ink1111.xml"/><Relationship Id="rId56" Type="http://schemas.openxmlformats.org/officeDocument/2006/relationships/customXml" Target="../ink/ink1132.xml"/><Relationship Id="rId317" Type="http://schemas.openxmlformats.org/officeDocument/2006/relationships/customXml" Target="../ink/ink1263.xml"/><Relationship Id="rId359" Type="http://schemas.openxmlformats.org/officeDocument/2006/relationships/customXml" Target="../ink/ink1284.xml"/><Relationship Id="rId524" Type="http://schemas.openxmlformats.org/officeDocument/2006/relationships/customXml" Target="../ink/ink1367.xml"/><Relationship Id="rId98" Type="http://schemas.openxmlformats.org/officeDocument/2006/relationships/customXml" Target="../ink/ink1153.xml"/><Relationship Id="rId121" Type="http://schemas.openxmlformats.org/officeDocument/2006/relationships/image" Target="../media/image973.png"/><Relationship Id="rId163" Type="http://schemas.openxmlformats.org/officeDocument/2006/relationships/image" Target="../media/image994.png"/><Relationship Id="rId219" Type="http://schemas.openxmlformats.org/officeDocument/2006/relationships/image" Target="../media/image1022.png"/><Relationship Id="rId370" Type="http://schemas.openxmlformats.org/officeDocument/2006/relationships/image" Target="../media/image1097.png"/><Relationship Id="rId426" Type="http://schemas.openxmlformats.org/officeDocument/2006/relationships/customXml" Target="../ink/ink1318.xml"/><Relationship Id="rId230" Type="http://schemas.openxmlformats.org/officeDocument/2006/relationships/customXml" Target="../ink/ink1219.xml"/><Relationship Id="rId468" Type="http://schemas.openxmlformats.org/officeDocument/2006/relationships/customXml" Target="../ink/ink1339.xml"/><Relationship Id="rId25" Type="http://schemas.openxmlformats.org/officeDocument/2006/relationships/image" Target="../media/image926.png"/><Relationship Id="rId67" Type="http://schemas.openxmlformats.org/officeDocument/2006/relationships/image" Target="../media/image947.png"/><Relationship Id="rId272" Type="http://schemas.openxmlformats.org/officeDocument/2006/relationships/image" Target="../media/image1048.png"/><Relationship Id="rId328" Type="http://schemas.openxmlformats.org/officeDocument/2006/relationships/image" Target="../media/image1076.png"/><Relationship Id="rId535" Type="http://schemas.openxmlformats.org/officeDocument/2006/relationships/customXml" Target="../ink/ink1373.xml"/><Relationship Id="rId132" Type="http://schemas.openxmlformats.org/officeDocument/2006/relationships/customXml" Target="../ink/ink1170.xml"/><Relationship Id="rId174" Type="http://schemas.openxmlformats.org/officeDocument/2006/relationships/customXml" Target="../ink/ink1191.xml"/><Relationship Id="rId381" Type="http://schemas.openxmlformats.org/officeDocument/2006/relationships/customXml" Target="../ink/ink1295.xml"/><Relationship Id="rId241" Type="http://schemas.openxmlformats.org/officeDocument/2006/relationships/customXml" Target="../ink/ink1225.xml"/><Relationship Id="rId437" Type="http://schemas.openxmlformats.org/officeDocument/2006/relationships/image" Target="../media/image1130.png"/><Relationship Id="rId479" Type="http://schemas.openxmlformats.org/officeDocument/2006/relationships/image" Target="../media/image1151.png"/><Relationship Id="rId36" Type="http://schemas.openxmlformats.org/officeDocument/2006/relationships/customXml" Target="../ink/ink1122.xml"/><Relationship Id="rId283" Type="http://schemas.openxmlformats.org/officeDocument/2006/relationships/customXml" Target="../ink/ink1246.xml"/><Relationship Id="rId339" Type="http://schemas.openxmlformats.org/officeDocument/2006/relationships/customXml" Target="../ink/ink1274.xml"/><Relationship Id="rId490" Type="http://schemas.openxmlformats.org/officeDocument/2006/relationships/customXml" Target="../ink/ink1350.xml"/><Relationship Id="rId504" Type="http://schemas.openxmlformats.org/officeDocument/2006/relationships/customXml" Target="../ink/ink1357.xml"/><Relationship Id="rId546" Type="http://schemas.openxmlformats.org/officeDocument/2006/relationships/image" Target="../media/image1184.png"/><Relationship Id="rId78" Type="http://schemas.openxmlformats.org/officeDocument/2006/relationships/customXml" Target="../ink/ink1143.xml"/><Relationship Id="rId101" Type="http://schemas.openxmlformats.org/officeDocument/2006/relationships/image" Target="../media/image963.png"/><Relationship Id="rId143" Type="http://schemas.openxmlformats.org/officeDocument/2006/relationships/image" Target="../media/image984.png"/><Relationship Id="rId185" Type="http://schemas.openxmlformats.org/officeDocument/2006/relationships/image" Target="../media/image1005.png"/><Relationship Id="rId350" Type="http://schemas.openxmlformats.org/officeDocument/2006/relationships/image" Target="../media/image1087.png"/><Relationship Id="rId406" Type="http://schemas.openxmlformats.org/officeDocument/2006/relationships/customXml" Target="../ink/ink1308.xml"/><Relationship Id="rId9" Type="http://schemas.openxmlformats.org/officeDocument/2006/relationships/image" Target="../media/image918.png"/><Relationship Id="rId210" Type="http://schemas.openxmlformats.org/officeDocument/2006/relationships/customXml" Target="../ink/ink1209.xml"/><Relationship Id="rId392" Type="http://schemas.openxmlformats.org/officeDocument/2006/relationships/image" Target="../media/image1108.png"/><Relationship Id="rId448" Type="http://schemas.openxmlformats.org/officeDocument/2006/relationships/customXml" Target="../ink/ink1329.xml"/><Relationship Id="rId252" Type="http://schemas.openxmlformats.org/officeDocument/2006/relationships/image" Target="../media/image1038.png"/><Relationship Id="rId294" Type="http://schemas.openxmlformats.org/officeDocument/2006/relationships/image" Target="../media/image1059.png"/><Relationship Id="rId308" Type="http://schemas.openxmlformats.org/officeDocument/2006/relationships/image" Target="../media/image1066.png"/><Relationship Id="rId515" Type="http://schemas.openxmlformats.org/officeDocument/2006/relationships/image" Target="../media/image1169.png"/><Relationship Id="rId47" Type="http://schemas.openxmlformats.org/officeDocument/2006/relationships/image" Target="../media/image937.png"/><Relationship Id="rId89" Type="http://schemas.openxmlformats.org/officeDocument/2006/relationships/image" Target="../media/image957.png"/><Relationship Id="rId112" Type="http://schemas.openxmlformats.org/officeDocument/2006/relationships/customXml" Target="../ink/ink1160.xml"/><Relationship Id="rId154" Type="http://schemas.openxmlformats.org/officeDocument/2006/relationships/customXml" Target="../ink/ink1181.xml"/><Relationship Id="rId361" Type="http://schemas.openxmlformats.org/officeDocument/2006/relationships/customXml" Target="../ink/ink1285.xml"/><Relationship Id="rId557" Type="http://schemas.openxmlformats.org/officeDocument/2006/relationships/customXml" Target="../ink/ink1384.xml"/><Relationship Id="rId196" Type="http://schemas.openxmlformats.org/officeDocument/2006/relationships/customXml" Target="../ink/ink1202.xml"/><Relationship Id="rId417" Type="http://schemas.openxmlformats.org/officeDocument/2006/relationships/image" Target="../media/image1120.png"/><Relationship Id="rId459" Type="http://schemas.openxmlformats.org/officeDocument/2006/relationships/image" Target="../media/image1141.png"/><Relationship Id="rId16" Type="http://schemas.openxmlformats.org/officeDocument/2006/relationships/customXml" Target="../ink/ink1112.xml"/><Relationship Id="rId221" Type="http://schemas.openxmlformats.org/officeDocument/2006/relationships/image" Target="../media/image1023.png"/><Relationship Id="rId263" Type="http://schemas.openxmlformats.org/officeDocument/2006/relationships/customXml" Target="../ink/ink1236.xml"/><Relationship Id="rId319" Type="http://schemas.openxmlformats.org/officeDocument/2006/relationships/customXml" Target="../ink/ink1264.xml"/><Relationship Id="rId470" Type="http://schemas.openxmlformats.org/officeDocument/2006/relationships/customXml" Target="../ink/ink1340.xml"/><Relationship Id="rId526" Type="http://schemas.openxmlformats.org/officeDocument/2006/relationships/customXml" Target="../ink/ink1368.xml"/><Relationship Id="rId58" Type="http://schemas.openxmlformats.org/officeDocument/2006/relationships/customXml" Target="../ink/ink1133.xml"/><Relationship Id="rId123" Type="http://schemas.openxmlformats.org/officeDocument/2006/relationships/image" Target="../media/image974.png"/><Relationship Id="rId330" Type="http://schemas.openxmlformats.org/officeDocument/2006/relationships/image" Target="../media/image1077.png"/><Relationship Id="rId165" Type="http://schemas.openxmlformats.org/officeDocument/2006/relationships/image" Target="../media/image995.png"/><Relationship Id="rId372" Type="http://schemas.openxmlformats.org/officeDocument/2006/relationships/image" Target="../media/image1098.png"/><Relationship Id="rId428" Type="http://schemas.openxmlformats.org/officeDocument/2006/relationships/customXml" Target="../ink/ink1319.xml"/><Relationship Id="rId232" Type="http://schemas.openxmlformats.org/officeDocument/2006/relationships/customXml" Target="../ink/ink1220.xml"/><Relationship Id="rId274" Type="http://schemas.openxmlformats.org/officeDocument/2006/relationships/image" Target="../media/image1049.png"/><Relationship Id="rId481" Type="http://schemas.openxmlformats.org/officeDocument/2006/relationships/image" Target="../media/image1152.png"/><Relationship Id="rId27" Type="http://schemas.openxmlformats.org/officeDocument/2006/relationships/image" Target="../media/image927.png"/><Relationship Id="rId69" Type="http://schemas.openxmlformats.org/officeDocument/2006/relationships/image" Target="../media/image948.png"/><Relationship Id="rId134" Type="http://schemas.openxmlformats.org/officeDocument/2006/relationships/customXml" Target="../ink/ink1171.xml"/><Relationship Id="rId537" Type="http://schemas.openxmlformats.org/officeDocument/2006/relationships/customXml" Target="../ink/ink1374.xml"/><Relationship Id="rId80" Type="http://schemas.openxmlformats.org/officeDocument/2006/relationships/customXml" Target="../ink/ink1144.xml"/><Relationship Id="rId176" Type="http://schemas.openxmlformats.org/officeDocument/2006/relationships/customXml" Target="../ink/ink1192.xml"/><Relationship Id="rId341" Type="http://schemas.openxmlformats.org/officeDocument/2006/relationships/customXml" Target="../ink/ink1275.xml"/><Relationship Id="rId383" Type="http://schemas.openxmlformats.org/officeDocument/2006/relationships/customXml" Target="../ink/ink1296.xml"/><Relationship Id="rId439" Type="http://schemas.openxmlformats.org/officeDocument/2006/relationships/image" Target="../media/image1131.png"/><Relationship Id="rId201" Type="http://schemas.openxmlformats.org/officeDocument/2006/relationships/image" Target="../media/image1013.png"/><Relationship Id="rId243" Type="http://schemas.openxmlformats.org/officeDocument/2006/relationships/customXml" Target="../ink/ink1226.xml"/><Relationship Id="rId285" Type="http://schemas.openxmlformats.org/officeDocument/2006/relationships/customXml" Target="../ink/ink1247.xml"/><Relationship Id="rId450" Type="http://schemas.openxmlformats.org/officeDocument/2006/relationships/customXml" Target="../ink/ink1330.xml"/><Relationship Id="rId506" Type="http://schemas.openxmlformats.org/officeDocument/2006/relationships/customXml" Target="../ink/ink1358.xml"/><Relationship Id="rId38" Type="http://schemas.openxmlformats.org/officeDocument/2006/relationships/customXml" Target="../ink/ink1123.xml"/><Relationship Id="rId103" Type="http://schemas.openxmlformats.org/officeDocument/2006/relationships/image" Target="../media/image964.png"/><Relationship Id="rId310" Type="http://schemas.openxmlformats.org/officeDocument/2006/relationships/image" Target="../media/image1067.png"/><Relationship Id="rId492" Type="http://schemas.openxmlformats.org/officeDocument/2006/relationships/customXml" Target="../ink/ink1351.xml"/><Relationship Id="rId548" Type="http://schemas.openxmlformats.org/officeDocument/2006/relationships/image" Target="../media/image1185.png"/><Relationship Id="rId91" Type="http://schemas.openxmlformats.org/officeDocument/2006/relationships/image" Target="../media/image958.png"/><Relationship Id="rId145" Type="http://schemas.openxmlformats.org/officeDocument/2006/relationships/image" Target="../media/image985.png"/><Relationship Id="rId187" Type="http://schemas.openxmlformats.org/officeDocument/2006/relationships/image" Target="../media/image1006.png"/><Relationship Id="rId352" Type="http://schemas.openxmlformats.org/officeDocument/2006/relationships/image" Target="../media/image1088.png"/><Relationship Id="rId394" Type="http://schemas.openxmlformats.org/officeDocument/2006/relationships/customXml" Target="../ink/ink1302.xml"/><Relationship Id="rId408" Type="http://schemas.openxmlformats.org/officeDocument/2006/relationships/customXml" Target="../ink/ink1309.xml"/><Relationship Id="rId212" Type="http://schemas.openxmlformats.org/officeDocument/2006/relationships/customXml" Target="../ink/ink1210.xml"/><Relationship Id="rId254" Type="http://schemas.openxmlformats.org/officeDocument/2006/relationships/image" Target="../media/image1039.png"/><Relationship Id="rId49" Type="http://schemas.openxmlformats.org/officeDocument/2006/relationships/image" Target="../media/image938.png"/><Relationship Id="rId114" Type="http://schemas.openxmlformats.org/officeDocument/2006/relationships/customXml" Target="../ink/ink1161.xml"/><Relationship Id="rId296" Type="http://schemas.openxmlformats.org/officeDocument/2006/relationships/image" Target="../media/image1060.png"/><Relationship Id="rId461" Type="http://schemas.openxmlformats.org/officeDocument/2006/relationships/image" Target="../media/image1142.png"/><Relationship Id="rId517" Type="http://schemas.openxmlformats.org/officeDocument/2006/relationships/image" Target="../media/image1170.png"/><Relationship Id="rId559" Type="http://schemas.openxmlformats.org/officeDocument/2006/relationships/customXml" Target="../ink/ink1385.xml"/><Relationship Id="rId60" Type="http://schemas.openxmlformats.org/officeDocument/2006/relationships/customXml" Target="../ink/ink1134.xml"/><Relationship Id="rId156" Type="http://schemas.openxmlformats.org/officeDocument/2006/relationships/customXml" Target="../ink/ink1182.xml"/><Relationship Id="rId198" Type="http://schemas.openxmlformats.org/officeDocument/2006/relationships/customXml" Target="../ink/ink1203.xml"/><Relationship Id="rId321" Type="http://schemas.openxmlformats.org/officeDocument/2006/relationships/customXml" Target="../ink/ink1265.xml"/><Relationship Id="rId363" Type="http://schemas.openxmlformats.org/officeDocument/2006/relationships/customXml" Target="../ink/ink1286.xml"/><Relationship Id="rId419" Type="http://schemas.openxmlformats.org/officeDocument/2006/relationships/image" Target="../media/image1121.png"/><Relationship Id="rId223" Type="http://schemas.openxmlformats.org/officeDocument/2006/relationships/image" Target="../media/image1024.png"/><Relationship Id="rId430" Type="http://schemas.openxmlformats.org/officeDocument/2006/relationships/customXml" Target="../ink/ink1320.xml"/><Relationship Id="rId18" Type="http://schemas.openxmlformats.org/officeDocument/2006/relationships/customXml" Target="../ink/ink1113.xml"/><Relationship Id="rId265" Type="http://schemas.openxmlformats.org/officeDocument/2006/relationships/customXml" Target="../ink/ink1237.xml"/><Relationship Id="rId472" Type="http://schemas.openxmlformats.org/officeDocument/2006/relationships/customXml" Target="../ink/ink1341.xml"/><Relationship Id="rId528" Type="http://schemas.openxmlformats.org/officeDocument/2006/relationships/customXml" Target="../ink/ink1369.xml"/><Relationship Id="rId125" Type="http://schemas.openxmlformats.org/officeDocument/2006/relationships/image" Target="../media/image975.png"/><Relationship Id="rId167" Type="http://schemas.openxmlformats.org/officeDocument/2006/relationships/image" Target="../media/image996.png"/><Relationship Id="rId332" Type="http://schemas.openxmlformats.org/officeDocument/2006/relationships/image" Target="../media/image1078.png"/><Relationship Id="rId374" Type="http://schemas.openxmlformats.org/officeDocument/2006/relationships/image" Target="../media/image1099.png"/><Relationship Id="rId71" Type="http://schemas.openxmlformats.org/officeDocument/2006/relationships/image" Target="../media/image949.png"/><Relationship Id="rId234" Type="http://schemas.openxmlformats.org/officeDocument/2006/relationships/customXml" Target="../ink/ink1221.xml"/><Relationship Id="rId2" Type="http://schemas.openxmlformats.org/officeDocument/2006/relationships/slideLayout" Target="../slideLayouts/slideLayout7.xml"/><Relationship Id="rId29" Type="http://schemas.openxmlformats.org/officeDocument/2006/relationships/image" Target="../media/image928.png"/><Relationship Id="rId276" Type="http://schemas.openxmlformats.org/officeDocument/2006/relationships/image" Target="../media/image1050.png"/><Relationship Id="rId441" Type="http://schemas.openxmlformats.org/officeDocument/2006/relationships/image" Target="../media/image1132.png"/><Relationship Id="rId483" Type="http://schemas.openxmlformats.org/officeDocument/2006/relationships/image" Target="../media/image1153.png"/><Relationship Id="rId539" Type="http://schemas.openxmlformats.org/officeDocument/2006/relationships/customXml" Target="../ink/ink1375.xml"/><Relationship Id="rId40" Type="http://schemas.openxmlformats.org/officeDocument/2006/relationships/customXml" Target="../ink/ink1124.xml"/><Relationship Id="rId136" Type="http://schemas.openxmlformats.org/officeDocument/2006/relationships/customXml" Target="../ink/ink1172.xml"/><Relationship Id="rId178" Type="http://schemas.openxmlformats.org/officeDocument/2006/relationships/customXml" Target="../ink/ink1193.xml"/><Relationship Id="rId301" Type="http://schemas.openxmlformats.org/officeDocument/2006/relationships/customXml" Target="../ink/ink1255.xml"/><Relationship Id="rId343" Type="http://schemas.openxmlformats.org/officeDocument/2006/relationships/customXml" Target="../ink/ink1276.xml"/><Relationship Id="rId550" Type="http://schemas.openxmlformats.org/officeDocument/2006/relationships/image" Target="../media/image1186.png"/><Relationship Id="rId82" Type="http://schemas.openxmlformats.org/officeDocument/2006/relationships/customXml" Target="../ink/ink1145.xml"/><Relationship Id="rId203" Type="http://schemas.openxmlformats.org/officeDocument/2006/relationships/image" Target="../media/image1014.png"/><Relationship Id="rId385" Type="http://schemas.openxmlformats.org/officeDocument/2006/relationships/customXml" Target="../ink/ink1297.xml"/><Relationship Id="rId245" Type="http://schemas.openxmlformats.org/officeDocument/2006/relationships/customXml" Target="../ink/ink1227.xml"/><Relationship Id="rId287" Type="http://schemas.openxmlformats.org/officeDocument/2006/relationships/customXml" Target="../ink/ink1248.xml"/><Relationship Id="rId410" Type="http://schemas.openxmlformats.org/officeDocument/2006/relationships/customXml" Target="../ink/ink1310.xml"/><Relationship Id="rId452" Type="http://schemas.openxmlformats.org/officeDocument/2006/relationships/customXml" Target="../ink/ink1331.xml"/><Relationship Id="rId494" Type="http://schemas.openxmlformats.org/officeDocument/2006/relationships/customXml" Target="../ink/ink1352.xml"/><Relationship Id="rId508" Type="http://schemas.openxmlformats.org/officeDocument/2006/relationships/customXml" Target="../ink/ink1359.xml"/><Relationship Id="rId105" Type="http://schemas.openxmlformats.org/officeDocument/2006/relationships/image" Target="../media/image965.png"/><Relationship Id="rId147" Type="http://schemas.openxmlformats.org/officeDocument/2006/relationships/image" Target="../media/image986.png"/><Relationship Id="rId312" Type="http://schemas.openxmlformats.org/officeDocument/2006/relationships/image" Target="../media/image1068.png"/><Relationship Id="rId354" Type="http://schemas.openxmlformats.org/officeDocument/2006/relationships/image" Target="../media/image1089.png"/><Relationship Id="rId51" Type="http://schemas.openxmlformats.org/officeDocument/2006/relationships/image" Target="../media/image939.png"/><Relationship Id="rId93" Type="http://schemas.openxmlformats.org/officeDocument/2006/relationships/image" Target="../media/image959.png"/><Relationship Id="rId189" Type="http://schemas.openxmlformats.org/officeDocument/2006/relationships/image" Target="../media/image1007.png"/><Relationship Id="rId396" Type="http://schemas.openxmlformats.org/officeDocument/2006/relationships/customXml" Target="../ink/ink1303.xml"/><Relationship Id="rId561" Type="http://schemas.openxmlformats.org/officeDocument/2006/relationships/customXml" Target="../ink/ink1386.xml"/><Relationship Id="rId214" Type="http://schemas.openxmlformats.org/officeDocument/2006/relationships/customXml" Target="../ink/ink1211.xml"/><Relationship Id="rId256" Type="http://schemas.openxmlformats.org/officeDocument/2006/relationships/image" Target="../media/image1040.png"/><Relationship Id="rId298" Type="http://schemas.openxmlformats.org/officeDocument/2006/relationships/image" Target="../media/image1061.png"/><Relationship Id="rId421" Type="http://schemas.openxmlformats.org/officeDocument/2006/relationships/image" Target="../media/image1122.png"/><Relationship Id="rId463" Type="http://schemas.openxmlformats.org/officeDocument/2006/relationships/image" Target="../media/image1143.png"/><Relationship Id="rId519" Type="http://schemas.openxmlformats.org/officeDocument/2006/relationships/image" Target="../media/image1171.png"/><Relationship Id="rId116" Type="http://schemas.openxmlformats.org/officeDocument/2006/relationships/customXml" Target="../ink/ink1162.xml"/><Relationship Id="rId158" Type="http://schemas.openxmlformats.org/officeDocument/2006/relationships/customXml" Target="../ink/ink1183.xml"/><Relationship Id="rId323" Type="http://schemas.openxmlformats.org/officeDocument/2006/relationships/customXml" Target="../ink/ink1266.xml"/><Relationship Id="rId530" Type="http://schemas.openxmlformats.org/officeDocument/2006/relationships/image" Target="../media/image1176.png"/><Relationship Id="rId20" Type="http://schemas.openxmlformats.org/officeDocument/2006/relationships/customXml" Target="../ink/ink1114.xml"/><Relationship Id="rId62" Type="http://schemas.openxmlformats.org/officeDocument/2006/relationships/customXml" Target="../ink/ink1135.xml"/><Relationship Id="rId365" Type="http://schemas.openxmlformats.org/officeDocument/2006/relationships/customXml" Target="../ink/ink1287.xml"/><Relationship Id="rId225" Type="http://schemas.openxmlformats.org/officeDocument/2006/relationships/image" Target="../media/image1025.png"/><Relationship Id="rId267" Type="http://schemas.openxmlformats.org/officeDocument/2006/relationships/customXml" Target="../ink/ink1238.xml"/><Relationship Id="rId432" Type="http://schemas.openxmlformats.org/officeDocument/2006/relationships/customXml" Target="../ink/ink1321.xml"/><Relationship Id="rId474" Type="http://schemas.openxmlformats.org/officeDocument/2006/relationships/customXml" Target="../ink/ink1342.xml"/><Relationship Id="rId127" Type="http://schemas.openxmlformats.org/officeDocument/2006/relationships/image" Target="../media/image976.png"/><Relationship Id="rId31" Type="http://schemas.openxmlformats.org/officeDocument/2006/relationships/image" Target="../media/image929.png"/><Relationship Id="rId73" Type="http://schemas.openxmlformats.org/officeDocument/2006/relationships/image" Target="../media/image950.png"/><Relationship Id="rId169" Type="http://schemas.openxmlformats.org/officeDocument/2006/relationships/image" Target="../media/image997.png"/><Relationship Id="rId334" Type="http://schemas.openxmlformats.org/officeDocument/2006/relationships/image" Target="../media/image1079.png"/><Relationship Id="rId376" Type="http://schemas.openxmlformats.org/officeDocument/2006/relationships/image" Target="../media/image1100.png"/><Relationship Id="rId541" Type="http://schemas.openxmlformats.org/officeDocument/2006/relationships/customXml" Target="../ink/ink1376.xml"/><Relationship Id="rId4" Type="http://schemas.openxmlformats.org/officeDocument/2006/relationships/oleObject" Target="../embeddings/oleObject1.bin"/><Relationship Id="rId180" Type="http://schemas.openxmlformats.org/officeDocument/2006/relationships/customXml" Target="../ink/ink1194.xml"/><Relationship Id="rId236" Type="http://schemas.openxmlformats.org/officeDocument/2006/relationships/image" Target="../media/image1030.png"/><Relationship Id="rId278" Type="http://schemas.openxmlformats.org/officeDocument/2006/relationships/image" Target="../media/image1051.png"/><Relationship Id="rId401" Type="http://schemas.openxmlformats.org/officeDocument/2006/relationships/image" Target="../media/image1112.png"/><Relationship Id="rId443" Type="http://schemas.openxmlformats.org/officeDocument/2006/relationships/image" Target="../media/image1133.png"/><Relationship Id="rId303" Type="http://schemas.openxmlformats.org/officeDocument/2006/relationships/customXml" Target="../ink/ink1256.xml"/><Relationship Id="rId485" Type="http://schemas.openxmlformats.org/officeDocument/2006/relationships/image" Target="../media/image1154.png"/><Relationship Id="rId42" Type="http://schemas.openxmlformats.org/officeDocument/2006/relationships/customXml" Target="../ink/ink1125.xml"/><Relationship Id="rId84" Type="http://schemas.openxmlformats.org/officeDocument/2006/relationships/customXml" Target="../ink/ink1146.xml"/><Relationship Id="rId138" Type="http://schemas.openxmlformats.org/officeDocument/2006/relationships/customXml" Target="../ink/ink1173.xml"/><Relationship Id="rId345" Type="http://schemas.openxmlformats.org/officeDocument/2006/relationships/customXml" Target="../ink/ink1277.xml"/><Relationship Id="rId387" Type="http://schemas.openxmlformats.org/officeDocument/2006/relationships/customXml" Target="../ink/ink1298.xml"/><Relationship Id="rId510" Type="http://schemas.openxmlformats.org/officeDocument/2006/relationships/customXml" Target="../ink/ink1360.xml"/><Relationship Id="rId552" Type="http://schemas.openxmlformats.org/officeDocument/2006/relationships/image" Target="../media/image1187.png"/><Relationship Id="rId191" Type="http://schemas.openxmlformats.org/officeDocument/2006/relationships/image" Target="../media/image1008.png"/><Relationship Id="rId205" Type="http://schemas.openxmlformats.org/officeDocument/2006/relationships/image" Target="../media/image1015.png"/><Relationship Id="rId247" Type="http://schemas.openxmlformats.org/officeDocument/2006/relationships/customXml" Target="../ink/ink1228.xml"/><Relationship Id="rId412" Type="http://schemas.openxmlformats.org/officeDocument/2006/relationships/customXml" Target="../ink/ink1311.xml"/><Relationship Id="rId107" Type="http://schemas.openxmlformats.org/officeDocument/2006/relationships/image" Target="../media/image966.png"/><Relationship Id="rId289" Type="http://schemas.openxmlformats.org/officeDocument/2006/relationships/customXml" Target="../ink/ink1249.xml"/><Relationship Id="rId454" Type="http://schemas.openxmlformats.org/officeDocument/2006/relationships/customXml" Target="../ink/ink1332.xml"/><Relationship Id="rId496" Type="http://schemas.openxmlformats.org/officeDocument/2006/relationships/customXml" Target="../ink/ink1353.xml"/><Relationship Id="rId11" Type="http://schemas.openxmlformats.org/officeDocument/2006/relationships/image" Target="../media/image919.png"/><Relationship Id="rId53" Type="http://schemas.openxmlformats.org/officeDocument/2006/relationships/image" Target="../media/image940.png"/><Relationship Id="rId149" Type="http://schemas.openxmlformats.org/officeDocument/2006/relationships/image" Target="../media/image987.png"/><Relationship Id="rId314" Type="http://schemas.openxmlformats.org/officeDocument/2006/relationships/image" Target="../media/image1069.png"/><Relationship Id="rId356" Type="http://schemas.openxmlformats.org/officeDocument/2006/relationships/image" Target="../media/image1090.png"/><Relationship Id="rId398" Type="http://schemas.openxmlformats.org/officeDocument/2006/relationships/customXml" Target="../ink/ink1304.xml"/><Relationship Id="rId521" Type="http://schemas.openxmlformats.org/officeDocument/2006/relationships/image" Target="../media/image1172.png"/><Relationship Id="rId563" Type="http://schemas.openxmlformats.org/officeDocument/2006/relationships/customXml" Target="../ink/ink1387.xml"/><Relationship Id="rId95" Type="http://schemas.openxmlformats.org/officeDocument/2006/relationships/image" Target="../media/image960.png"/><Relationship Id="rId160" Type="http://schemas.openxmlformats.org/officeDocument/2006/relationships/customXml" Target="../ink/ink1184.xml"/><Relationship Id="rId216" Type="http://schemas.openxmlformats.org/officeDocument/2006/relationships/customXml" Target="../ink/ink1212.xml"/><Relationship Id="rId423" Type="http://schemas.openxmlformats.org/officeDocument/2006/relationships/image" Target="../media/image1123.png"/><Relationship Id="rId258" Type="http://schemas.openxmlformats.org/officeDocument/2006/relationships/image" Target="../media/image1041.png"/><Relationship Id="rId465" Type="http://schemas.openxmlformats.org/officeDocument/2006/relationships/image" Target="../media/image1144.png"/><Relationship Id="rId22" Type="http://schemas.openxmlformats.org/officeDocument/2006/relationships/customXml" Target="../ink/ink1115.xml"/><Relationship Id="rId64" Type="http://schemas.openxmlformats.org/officeDocument/2006/relationships/customXml" Target="../ink/ink1136.xml"/><Relationship Id="rId118" Type="http://schemas.openxmlformats.org/officeDocument/2006/relationships/customXml" Target="../ink/ink1163.xml"/><Relationship Id="rId325" Type="http://schemas.openxmlformats.org/officeDocument/2006/relationships/customXml" Target="../ink/ink1267.xml"/><Relationship Id="rId367" Type="http://schemas.openxmlformats.org/officeDocument/2006/relationships/customXml" Target="../ink/ink1288.xml"/><Relationship Id="rId532" Type="http://schemas.openxmlformats.org/officeDocument/2006/relationships/image" Target="../media/image1177.png"/><Relationship Id="rId171" Type="http://schemas.openxmlformats.org/officeDocument/2006/relationships/image" Target="../media/image998.png"/><Relationship Id="rId227" Type="http://schemas.openxmlformats.org/officeDocument/2006/relationships/image" Target="../media/image1026.png"/><Relationship Id="rId269" Type="http://schemas.openxmlformats.org/officeDocument/2006/relationships/customXml" Target="../ink/ink1239.xml"/><Relationship Id="rId434" Type="http://schemas.openxmlformats.org/officeDocument/2006/relationships/customXml" Target="../ink/ink1322.xml"/><Relationship Id="rId476" Type="http://schemas.openxmlformats.org/officeDocument/2006/relationships/customXml" Target="../ink/ink1343.xml"/><Relationship Id="rId33" Type="http://schemas.openxmlformats.org/officeDocument/2006/relationships/image" Target="../media/image930.png"/><Relationship Id="rId129" Type="http://schemas.openxmlformats.org/officeDocument/2006/relationships/image" Target="../media/image977.png"/><Relationship Id="rId280" Type="http://schemas.openxmlformats.org/officeDocument/2006/relationships/image" Target="../media/image1052.png"/><Relationship Id="rId336" Type="http://schemas.openxmlformats.org/officeDocument/2006/relationships/image" Target="../media/image1080.png"/><Relationship Id="rId501" Type="http://schemas.openxmlformats.org/officeDocument/2006/relationships/image" Target="../media/image1162.png"/><Relationship Id="rId543" Type="http://schemas.openxmlformats.org/officeDocument/2006/relationships/customXml" Target="../ink/ink1377.xml"/><Relationship Id="rId75" Type="http://schemas.openxmlformats.org/officeDocument/2006/relationships/image" Target="../media/image951.png"/><Relationship Id="rId140" Type="http://schemas.openxmlformats.org/officeDocument/2006/relationships/customXml" Target="../ink/ink1174.xml"/><Relationship Id="rId182" Type="http://schemas.openxmlformats.org/officeDocument/2006/relationships/customXml" Target="../ink/ink1195.xml"/><Relationship Id="rId378" Type="http://schemas.openxmlformats.org/officeDocument/2006/relationships/image" Target="../media/image1101.png"/><Relationship Id="rId403" Type="http://schemas.openxmlformats.org/officeDocument/2006/relationships/image" Target="../media/image1113.png"/><Relationship Id="rId6" Type="http://schemas.openxmlformats.org/officeDocument/2006/relationships/customXml" Target="../ink/ink1107.xml"/><Relationship Id="rId238" Type="http://schemas.openxmlformats.org/officeDocument/2006/relationships/image" Target="../media/image1031.png"/><Relationship Id="rId445" Type="http://schemas.openxmlformats.org/officeDocument/2006/relationships/image" Target="../media/image1134.png"/><Relationship Id="rId487" Type="http://schemas.openxmlformats.org/officeDocument/2006/relationships/image" Target="../media/image1155.png"/><Relationship Id="rId291" Type="http://schemas.openxmlformats.org/officeDocument/2006/relationships/customXml" Target="../ink/ink1250.xml"/><Relationship Id="rId305" Type="http://schemas.openxmlformats.org/officeDocument/2006/relationships/customXml" Target="../ink/ink1257.xml"/><Relationship Id="rId347" Type="http://schemas.openxmlformats.org/officeDocument/2006/relationships/customXml" Target="../ink/ink1278.xml"/><Relationship Id="rId512" Type="http://schemas.openxmlformats.org/officeDocument/2006/relationships/customXml" Target="../ink/ink1361.xml"/><Relationship Id="rId44" Type="http://schemas.openxmlformats.org/officeDocument/2006/relationships/customXml" Target="../ink/ink1126.xml"/><Relationship Id="rId86" Type="http://schemas.openxmlformats.org/officeDocument/2006/relationships/customXml" Target="../ink/ink1147.xml"/><Relationship Id="rId151" Type="http://schemas.openxmlformats.org/officeDocument/2006/relationships/image" Target="../media/image988.png"/><Relationship Id="rId389" Type="http://schemas.openxmlformats.org/officeDocument/2006/relationships/customXml" Target="../ink/ink1299.xml"/><Relationship Id="rId554" Type="http://schemas.openxmlformats.org/officeDocument/2006/relationships/image" Target="../media/image1188.png"/><Relationship Id="rId193" Type="http://schemas.openxmlformats.org/officeDocument/2006/relationships/image" Target="../media/image1009.png"/><Relationship Id="rId207" Type="http://schemas.openxmlformats.org/officeDocument/2006/relationships/image" Target="../media/image1016.png"/><Relationship Id="rId249" Type="http://schemas.openxmlformats.org/officeDocument/2006/relationships/customXml" Target="../ink/ink1229.xml"/><Relationship Id="rId414" Type="http://schemas.openxmlformats.org/officeDocument/2006/relationships/customXml" Target="../ink/ink1312.xml"/><Relationship Id="rId456" Type="http://schemas.openxmlformats.org/officeDocument/2006/relationships/customXml" Target="../ink/ink1333.xml"/><Relationship Id="rId498" Type="http://schemas.openxmlformats.org/officeDocument/2006/relationships/customXml" Target="../ink/ink1354.xml"/><Relationship Id="rId13" Type="http://schemas.openxmlformats.org/officeDocument/2006/relationships/image" Target="../media/image920.png"/><Relationship Id="rId109" Type="http://schemas.openxmlformats.org/officeDocument/2006/relationships/image" Target="../media/image967.png"/><Relationship Id="rId260" Type="http://schemas.openxmlformats.org/officeDocument/2006/relationships/image" Target="../media/image1042.png"/><Relationship Id="rId316" Type="http://schemas.openxmlformats.org/officeDocument/2006/relationships/image" Target="../media/image1070.png"/><Relationship Id="rId523" Type="http://schemas.openxmlformats.org/officeDocument/2006/relationships/image" Target="../media/image1173.png"/><Relationship Id="rId55" Type="http://schemas.openxmlformats.org/officeDocument/2006/relationships/image" Target="../media/image941.png"/><Relationship Id="rId97" Type="http://schemas.openxmlformats.org/officeDocument/2006/relationships/image" Target="../media/image961.png"/><Relationship Id="rId120" Type="http://schemas.openxmlformats.org/officeDocument/2006/relationships/customXml" Target="../ink/ink1164.xml"/><Relationship Id="rId358" Type="http://schemas.openxmlformats.org/officeDocument/2006/relationships/image" Target="../media/image1091.png"/><Relationship Id="rId162" Type="http://schemas.openxmlformats.org/officeDocument/2006/relationships/customXml" Target="../ink/ink1185.xml"/><Relationship Id="rId218" Type="http://schemas.openxmlformats.org/officeDocument/2006/relationships/customXml" Target="../ink/ink1213.xml"/><Relationship Id="rId425" Type="http://schemas.openxmlformats.org/officeDocument/2006/relationships/image" Target="../media/image1124.png"/><Relationship Id="rId467" Type="http://schemas.openxmlformats.org/officeDocument/2006/relationships/image" Target="../media/image1145.png"/><Relationship Id="rId271" Type="http://schemas.openxmlformats.org/officeDocument/2006/relationships/customXml" Target="../ink/ink1240.xml"/><Relationship Id="rId24" Type="http://schemas.openxmlformats.org/officeDocument/2006/relationships/customXml" Target="../ink/ink1116.xml"/><Relationship Id="rId66" Type="http://schemas.openxmlformats.org/officeDocument/2006/relationships/customXml" Target="../ink/ink1137.xml"/><Relationship Id="rId131" Type="http://schemas.openxmlformats.org/officeDocument/2006/relationships/image" Target="../media/image978.png"/><Relationship Id="rId327" Type="http://schemas.openxmlformats.org/officeDocument/2006/relationships/customXml" Target="../ink/ink1268.xml"/><Relationship Id="rId369" Type="http://schemas.openxmlformats.org/officeDocument/2006/relationships/customXml" Target="../ink/ink1289.xml"/><Relationship Id="rId534" Type="http://schemas.openxmlformats.org/officeDocument/2006/relationships/image" Target="../media/image1178.png"/><Relationship Id="rId173" Type="http://schemas.openxmlformats.org/officeDocument/2006/relationships/image" Target="../media/image999.png"/><Relationship Id="rId229" Type="http://schemas.openxmlformats.org/officeDocument/2006/relationships/image" Target="../media/image1027.png"/><Relationship Id="rId380" Type="http://schemas.openxmlformats.org/officeDocument/2006/relationships/image" Target="../media/image1102.png"/><Relationship Id="rId436" Type="http://schemas.openxmlformats.org/officeDocument/2006/relationships/customXml" Target="../ink/ink1323.xml"/><Relationship Id="rId240" Type="http://schemas.openxmlformats.org/officeDocument/2006/relationships/image" Target="../media/image1032.png"/><Relationship Id="rId478" Type="http://schemas.openxmlformats.org/officeDocument/2006/relationships/customXml" Target="../ink/ink1344.xml"/><Relationship Id="rId35" Type="http://schemas.openxmlformats.org/officeDocument/2006/relationships/image" Target="../media/image931.png"/><Relationship Id="rId77" Type="http://schemas.openxmlformats.org/officeDocument/2006/relationships/image" Target="../media/image952.png"/><Relationship Id="rId100" Type="http://schemas.openxmlformats.org/officeDocument/2006/relationships/customXml" Target="../ink/ink1154.xml"/><Relationship Id="rId282" Type="http://schemas.openxmlformats.org/officeDocument/2006/relationships/image" Target="../media/image1053.png"/><Relationship Id="rId338" Type="http://schemas.openxmlformats.org/officeDocument/2006/relationships/image" Target="../media/image1081.png"/><Relationship Id="rId503" Type="http://schemas.openxmlformats.org/officeDocument/2006/relationships/image" Target="../media/image1163.png"/><Relationship Id="rId545" Type="http://schemas.openxmlformats.org/officeDocument/2006/relationships/customXml" Target="../ink/ink1378.xml"/><Relationship Id="rId8" Type="http://schemas.openxmlformats.org/officeDocument/2006/relationships/customXml" Target="../ink/ink1108.xml"/><Relationship Id="rId142" Type="http://schemas.openxmlformats.org/officeDocument/2006/relationships/customXml" Target="../ink/ink1175.xml"/><Relationship Id="rId184" Type="http://schemas.openxmlformats.org/officeDocument/2006/relationships/customXml" Target="../ink/ink1196.xml"/><Relationship Id="rId391" Type="http://schemas.openxmlformats.org/officeDocument/2006/relationships/customXml" Target="../ink/ink1300.xml"/><Relationship Id="rId405" Type="http://schemas.openxmlformats.org/officeDocument/2006/relationships/image" Target="../media/image1114.png"/><Relationship Id="rId447" Type="http://schemas.openxmlformats.org/officeDocument/2006/relationships/image" Target="../media/image1135.png"/><Relationship Id="rId251" Type="http://schemas.openxmlformats.org/officeDocument/2006/relationships/customXml" Target="../ink/ink1230.xml"/><Relationship Id="rId489" Type="http://schemas.openxmlformats.org/officeDocument/2006/relationships/image" Target="../media/image1156.png"/><Relationship Id="rId46" Type="http://schemas.openxmlformats.org/officeDocument/2006/relationships/customXml" Target="../ink/ink1127.xml"/><Relationship Id="rId293" Type="http://schemas.openxmlformats.org/officeDocument/2006/relationships/customXml" Target="../ink/ink1251.xml"/><Relationship Id="rId307" Type="http://schemas.openxmlformats.org/officeDocument/2006/relationships/customXml" Target="../ink/ink1258.xml"/><Relationship Id="rId349" Type="http://schemas.openxmlformats.org/officeDocument/2006/relationships/customXml" Target="../ink/ink1279.xml"/><Relationship Id="rId514" Type="http://schemas.openxmlformats.org/officeDocument/2006/relationships/customXml" Target="../ink/ink1362.xml"/><Relationship Id="rId556" Type="http://schemas.openxmlformats.org/officeDocument/2006/relationships/image" Target="../media/image1189.png"/><Relationship Id="rId88" Type="http://schemas.openxmlformats.org/officeDocument/2006/relationships/customXml" Target="../ink/ink1148.xml"/><Relationship Id="rId111" Type="http://schemas.openxmlformats.org/officeDocument/2006/relationships/image" Target="../media/image968.png"/><Relationship Id="rId153" Type="http://schemas.openxmlformats.org/officeDocument/2006/relationships/image" Target="../media/image989.png"/><Relationship Id="rId195" Type="http://schemas.openxmlformats.org/officeDocument/2006/relationships/image" Target="../media/image1010.png"/><Relationship Id="rId209" Type="http://schemas.openxmlformats.org/officeDocument/2006/relationships/image" Target="../media/image1017.png"/><Relationship Id="rId360" Type="http://schemas.openxmlformats.org/officeDocument/2006/relationships/image" Target="../media/image1092.png"/><Relationship Id="rId416" Type="http://schemas.openxmlformats.org/officeDocument/2006/relationships/customXml" Target="../ink/ink1313.xml"/><Relationship Id="rId220" Type="http://schemas.openxmlformats.org/officeDocument/2006/relationships/customXml" Target="../ink/ink1214.xml"/><Relationship Id="rId458" Type="http://schemas.openxmlformats.org/officeDocument/2006/relationships/customXml" Target="../ink/ink1334.xml"/><Relationship Id="rId15" Type="http://schemas.openxmlformats.org/officeDocument/2006/relationships/image" Target="../media/image921.png"/><Relationship Id="rId57" Type="http://schemas.openxmlformats.org/officeDocument/2006/relationships/image" Target="../media/image942.png"/><Relationship Id="rId262" Type="http://schemas.openxmlformats.org/officeDocument/2006/relationships/image" Target="../media/image1043.png"/><Relationship Id="rId318" Type="http://schemas.openxmlformats.org/officeDocument/2006/relationships/image" Target="../media/image1071.png"/><Relationship Id="rId525" Type="http://schemas.openxmlformats.org/officeDocument/2006/relationships/image" Target="../media/image1174.png"/><Relationship Id="rId99" Type="http://schemas.openxmlformats.org/officeDocument/2006/relationships/image" Target="../media/image962.png"/><Relationship Id="rId122" Type="http://schemas.openxmlformats.org/officeDocument/2006/relationships/customXml" Target="../ink/ink1165.xml"/><Relationship Id="rId164" Type="http://schemas.openxmlformats.org/officeDocument/2006/relationships/customXml" Target="../ink/ink1186.xml"/><Relationship Id="rId371" Type="http://schemas.openxmlformats.org/officeDocument/2006/relationships/customXml" Target="../ink/ink1290.xml"/><Relationship Id="rId427" Type="http://schemas.openxmlformats.org/officeDocument/2006/relationships/image" Target="../media/image1125.png"/><Relationship Id="rId469" Type="http://schemas.openxmlformats.org/officeDocument/2006/relationships/image" Target="../media/image1146.png"/><Relationship Id="rId26" Type="http://schemas.openxmlformats.org/officeDocument/2006/relationships/customXml" Target="../ink/ink1117.xml"/><Relationship Id="rId231" Type="http://schemas.openxmlformats.org/officeDocument/2006/relationships/image" Target="../media/image1028.png"/><Relationship Id="rId273" Type="http://schemas.openxmlformats.org/officeDocument/2006/relationships/customXml" Target="../ink/ink1241.xml"/><Relationship Id="rId329" Type="http://schemas.openxmlformats.org/officeDocument/2006/relationships/customXml" Target="../ink/ink1269.xml"/><Relationship Id="rId480" Type="http://schemas.openxmlformats.org/officeDocument/2006/relationships/customXml" Target="../ink/ink1345.xml"/><Relationship Id="rId536" Type="http://schemas.openxmlformats.org/officeDocument/2006/relationships/image" Target="../media/image1179.png"/><Relationship Id="rId68" Type="http://schemas.openxmlformats.org/officeDocument/2006/relationships/customXml" Target="../ink/ink1138.xml"/><Relationship Id="rId133" Type="http://schemas.openxmlformats.org/officeDocument/2006/relationships/image" Target="../media/image979.png"/><Relationship Id="rId175" Type="http://schemas.openxmlformats.org/officeDocument/2006/relationships/image" Target="../media/image1000.png"/><Relationship Id="rId340" Type="http://schemas.openxmlformats.org/officeDocument/2006/relationships/image" Target="../media/image1082.png"/><Relationship Id="rId200" Type="http://schemas.openxmlformats.org/officeDocument/2006/relationships/customXml" Target="../ink/ink1204.xml"/><Relationship Id="rId382" Type="http://schemas.openxmlformats.org/officeDocument/2006/relationships/image" Target="../media/image1103.png"/><Relationship Id="rId438" Type="http://schemas.openxmlformats.org/officeDocument/2006/relationships/customXml" Target="../ink/ink1324.xml"/><Relationship Id="rId242" Type="http://schemas.openxmlformats.org/officeDocument/2006/relationships/image" Target="../media/image1033.png"/><Relationship Id="rId284" Type="http://schemas.openxmlformats.org/officeDocument/2006/relationships/image" Target="../media/image1054.png"/><Relationship Id="rId491" Type="http://schemas.openxmlformats.org/officeDocument/2006/relationships/image" Target="../media/image1157.png"/><Relationship Id="rId505" Type="http://schemas.openxmlformats.org/officeDocument/2006/relationships/image" Target="../media/image1164.png"/><Relationship Id="rId37" Type="http://schemas.openxmlformats.org/officeDocument/2006/relationships/image" Target="../media/image932.png"/><Relationship Id="rId79" Type="http://schemas.openxmlformats.org/officeDocument/2006/relationships/image" Target="../media/image820.png"/><Relationship Id="rId102" Type="http://schemas.openxmlformats.org/officeDocument/2006/relationships/customXml" Target="../ink/ink1155.xml"/><Relationship Id="rId144" Type="http://schemas.openxmlformats.org/officeDocument/2006/relationships/customXml" Target="../ink/ink1176.xml"/><Relationship Id="rId547" Type="http://schemas.openxmlformats.org/officeDocument/2006/relationships/customXml" Target="../ink/ink1379.xml"/><Relationship Id="rId90" Type="http://schemas.openxmlformats.org/officeDocument/2006/relationships/customXml" Target="../ink/ink1149.xml"/><Relationship Id="rId186" Type="http://schemas.openxmlformats.org/officeDocument/2006/relationships/customXml" Target="../ink/ink1197.xml"/><Relationship Id="rId351" Type="http://schemas.openxmlformats.org/officeDocument/2006/relationships/customXml" Target="../ink/ink1280.xml"/><Relationship Id="rId393" Type="http://schemas.openxmlformats.org/officeDocument/2006/relationships/customXml" Target="../ink/ink1301.xml"/><Relationship Id="rId407" Type="http://schemas.openxmlformats.org/officeDocument/2006/relationships/image" Target="../media/image1115.png"/><Relationship Id="rId449" Type="http://schemas.openxmlformats.org/officeDocument/2006/relationships/image" Target="../media/image1136.png"/><Relationship Id="rId211" Type="http://schemas.openxmlformats.org/officeDocument/2006/relationships/image" Target="../media/image1018.png"/><Relationship Id="rId253" Type="http://schemas.openxmlformats.org/officeDocument/2006/relationships/customXml" Target="../ink/ink1231.xml"/><Relationship Id="rId295" Type="http://schemas.openxmlformats.org/officeDocument/2006/relationships/customXml" Target="../ink/ink1252.xml"/><Relationship Id="rId309" Type="http://schemas.openxmlformats.org/officeDocument/2006/relationships/customXml" Target="../ink/ink1259.xml"/><Relationship Id="rId460" Type="http://schemas.openxmlformats.org/officeDocument/2006/relationships/customXml" Target="../ink/ink1335.xml"/><Relationship Id="rId516" Type="http://schemas.openxmlformats.org/officeDocument/2006/relationships/customXml" Target="../ink/ink1363.xml"/><Relationship Id="rId48" Type="http://schemas.openxmlformats.org/officeDocument/2006/relationships/customXml" Target="../ink/ink1128.xml"/><Relationship Id="rId113" Type="http://schemas.openxmlformats.org/officeDocument/2006/relationships/image" Target="../media/image969.png"/><Relationship Id="rId320" Type="http://schemas.openxmlformats.org/officeDocument/2006/relationships/image" Target="../media/image1072.png"/><Relationship Id="rId558" Type="http://schemas.openxmlformats.org/officeDocument/2006/relationships/image" Target="../media/image1190.png"/><Relationship Id="rId155" Type="http://schemas.openxmlformats.org/officeDocument/2006/relationships/image" Target="../media/image990.png"/><Relationship Id="rId197" Type="http://schemas.openxmlformats.org/officeDocument/2006/relationships/image" Target="../media/image1011.png"/><Relationship Id="rId362" Type="http://schemas.openxmlformats.org/officeDocument/2006/relationships/image" Target="../media/image1093.png"/><Relationship Id="rId418" Type="http://schemas.openxmlformats.org/officeDocument/2006/relationships/customXml" Target="../ink/ink1314.xml"/><Relationship Id="rId222" Type="http://schemas.openxmlformats.org/officeDocument/2006/relationships/customXml" Target="../ink/ink1215.xml"/><Relationship Id="rId264" Type="http://schemas.openxmlformats.org/officeDocument/2006/relationships/image" Target="../media/image1044.png"/><Relationship Id="rId471" Type="http://schemas.openxmlformats.org/officeDocument/2006/relationships/image" Target="../media/image1147.png"/><Relationship Id="rId17" Type="http://schemas.openxmlformats.org/officeDocument/2006/relationships/image" Target="../media/image922.png"/><Relationship Id="rId59" Type="http://schemas.openxmlformats.org/officeDocument/2006/relationships/image" Target="../media/image943.png"/><Relationship Id="rId124" Type="http://schemas.openxmlformats.org/officeDocument/2006/relationships/customXml" Target="../ink/ink1166.xml"/><Relationship Id="rId527" Type="http://schemas.openxmlformats.org/officeDocument/2006/relationships/image" Target="../media/image1175.png"/><Relationship Id="rId70" Type="http://schemas.openxmlformats.org/officeDocument/2006/relationships/customXml" Target="../ink/ink1139.xml"/><Relationship Id="rId166" Type="http://schemas.openxmlformats.org/officeDocument/2006/relationships/customXml" Target="../ink/ink1187.xml"/><Relationship Id="rId331" Type="http://schemas.openxmlformats.org/officeDocument/2006/relationships/customXml" Target="../ink/ink1270.xml"/><Relationship Id="rId373" Type="http://schemas.openxmlformats.org/officeDocument/2006/relationships/customXml" Target="../ink/ink1291.xml"/><Relationship Id="rId429" Type="http://schemas.openxmlformats.org/officeDocument/2006/relationships/image" Target="../media/image1126.png"/><Relationship Id="rId1" Type="http://schemas.openxmlformats.org/officeDocument/2006/relationships/vmlDrawing" Target="../drawings/vmlDrawing2.vml"/><Relationship Id="rId233" Type="http://schemas.openxmlformats.org/officeDocument/2006/relationships/image" Target="../media/image1029.png"/><Relationship Id="rId440" Type="http://schemas.openxmlformats.org/officeDocument/2006/relationships/customXml" Target="../ink/ink1325.xml"/><Relationship Id="rId28" Type="http://schemas.openxmlformats.org/officeDocument/2006/relationships/customXml" Target="../ink/ink1118.xml"/><Relationship Id="rId275" Type="http://schemas.openxmlformats.org/officeDocument/2006/relationships/customXml" Target="../ink/ink1242.xml"/><Relationship Id="rId300" Type="http://schemas.openxmlformats.org/officeDocument/2006/relationships/image" Target="../media/image1062.png"/><Relationship Id="rId482" Type="http://schemas.openxmlformats.org/officeDocument/2006/relationships/customXml" Target="../ink/ink1346.xml"/><Relationship Id="rId538" Type="http://schemas.openxmlformats.org/officeDocument/2006/relationships/image" Target="../media/image1180.png"/><Relationship Id="rId81" Type="http://schemas.openxmlformats.org/officeDocument/2006/relationships/image" Target="../media/image953.png"/><Relationship Id="rId135" Type="http://schemas.openxmlformats.org/officeDocument/2006/relationships/image" Target="../media/image980.png"/><Relationship Id="rId177" Type="http://schemas.openxmlformats.org/officeDocument/2006/relationships/image" Target="../media/image1001.png"/><Relationship Id="rId342" Type="http://schemas.openxmlformats.org/officeDocument/2006/relationships/image" Target="../media/image1083.png"/><Relationship Id="rId384" Type="http://schemas.openxmlformats.org/officeDocument/2006/relationships/image" Target="../media/image1104.png"/><Relationship Id="rId202" Type="http://schemas.openxmlformats.org/officeDocument/2006/relationships/customXml" Target="../ink/ink1205.xml"/><Relationship Id="rId244" Type="http://schemas.openxmlformats.org/officeDocument/2006/relationships/image" Target="../media/image1034.png"/><Relationship Id="rId39" Type="http://schemas.openxmlformats.org/officeDocument/2006/relationships/image" Target="../media/image933.png"/><Relationship Id="rId286" Type="http://schemas.openxmlformats.org/officeDocument/2006/relationships/image" Target="../media/image1055.png"/><Relationship Id="rId451" Type="http://schemas.openxmlformats.org/officeDocument/2006/relationships/image" Target="../media/image1137.png"/><Relationship Id="rId493" Type="http://schemas.openxmlformats.org/officeDocument/2006/relationships/image" Target="../media/image1158.png"/><Relationship Id="rId507" Type="http://schemas.openxmlformats.org/officeDocument/2006/relationships/image" Target="../media/image1165.png"/><Relationship Id="rId549" Type="http://schemas.openxmlformats.org/officeDocument/2006/relationships/customXml" Target="../ink/ink1380.xml"/><Relationship Id="rId50" Type="http://schemas.openxmlformats.org/officeDocument/2006/relationships/customXml" Target="../ink/ink1129.xml"/><Relationship Id="rId104" Type="http://schemas.openxmlformats.org/officeDocument/2006/relationships/customXml" Target="../ink/ink1156.xml"/><Relationship Id="rId146" Type="http://schemas.openxmlformats.org/officeDocument/2006/relationships/customXml" Target="../ink/ink1177.xml"/><Relationship Id="rId188" Type="http://schemas.openxmlformats.org/officeDocument/2006/relationships/customXml" Target="../ink/ink1198.xml"/><Relationship Id="rId311" Type="http://schemas.openxmlformats.org/officeDocument/2006/relationships/customXml" Target="../ink/ink1260.xml"/><Relationship Id="rId353" Type="http://schemas.openxmlformats.org/officeDocument/2006/relationships/customXml" Target="../ink/ink1281.xml"/><Relationship Id="rId395" Type="http://schemas.openxmlformats.org/officeDocument/2006/relationships/image" Target="../media/image1109.png"/><Relationship Id="rId409" Type="http://schemas.openxmlformats.org/officeDocument/2006/relationships/image" Target="../media/image1116.png"/><Relationship Id="rId560" Type="http://schemas.openxmlformats.org/officeDocument/2006/relationships/image" Target="../media/image1191.png"/><Relationship Id="rId92" Type="http://schemas.openxmlformats.org/officeDocument/2006/relationships/customXml" Target="../ink/ink1150.xml"/><Relationship Id="rId213" Type="http://schemas.openxmlformats.org/officeDocument/2006/relationships/image" Target="../media/image1019.png"/><Relationship Id="rId420" Type="http://schemas.openxmlformats.org/officeDocument/2006/relationships/customXml" Target="../ink/ink1315.xml"/><Relationship Id="rId255" Type="http://schemas.openxmlformats.org/officeDocument/2006/relationships/customXml" Target="../ink/ink1232.xml"/><Relationship Id="rId297" Type="http://schemas.openxmlformats.org/officeDocument/2006/relationships/customXml" Target="../ink/ink1253.xml"/><Relationship Id="rId462" Type="http://schemas.openxmlformats.org/officeDocument/2006/relationships/customXml" Target="../ink/ink1336.xml"/><Relationship Id="rId518" Type="http://schemas.openxmlformats.org/officeDocument/2006/relationships/customXml" Target="../ink/ink1364.xml"/><Relationship Id="rId115" Type="http://schemas.openxmlformats.org/officeDocument/2006/relationships/image" Target="../media/image970.png"/><Relationship Id="rId157" Type="http://schemas.openxmlformats.org/officeDocument/2006/relationships/image" Target="../media/image991.png"/><Relationship Id="rId322" Type="http://schemas.openxmlformats.org/officeDocument/2006/relationships/image" Target="../media/image1073.png"/><Relationship Id="rId364" Type="http://schemas.openxmlformats.org/officeDocument/2006/relationships/image" Target="../media/image1094.png"/><Relationship Id="rId61" Type="http://schemas.openxmlformats.org/officeDocument/2006/relationships/image" Target="../media/image944.png"/><Relationship Id="rId199" Type="http://schemas.openxmlformats.org/officeDocument/2006/relationships/image" Target="../media/image1012.png"/><Relationship Id="rId19" Type="http://schemas.openxmlformats.org/officeDocument/2006/relationships/image" Target="../media/image923.png"/><Relationship Id="rId224" Type="http://schemas.openxmlformats.org/officeDocument/2006/relationships/customXml" Target="../ink/ink1216.xml"/><Relationship Id="rId266" Type="http://schemas.openxmlformats.org/officeDocument/2006/relationships/image" Target="../media/image1045.png"/><Relationship Id="rId431" Type="http://schemas.openxmlformats.org/officeDocument/2006/relationships/image" Target="../media/image1127.png"/><Relationship Id="rId473" Type="http://schemas.openxmlformats.org/officeDocument/2006/relationships/image" Target="../media/image1148.png"/><Relationship Id="rId529" Type="http://schemas.openxmlformats.org/officeDocument/2006/relationships/customXml" Target="../ink/ink1370.xml"/><Relationship Id="rId30" Type="http://schemas.openxmlformats.org/officeDocument/2006/relationships/customXml" Target="../ink/ink1119.xml"/><Relationship Id="rId126" Type="http://schemas.openxmlformats.org/officeDocument/2006/relationships/customXml" Target="../ink/ink1167.xml"/><Relationship Id="rId168" Type="http://schemas.openxmlformats.org/officeDocument/2006/relationships/customXml" Target="../ink/ink1188.xml"/><Relationship Id="rId333" Type="http://schemas.openxmlformats.org/officeDocument/2006/relationships/customXml" Target="../ink/ink1271.xml"/><Relationship Id="rId540" Type="http://schemas.openxmlformats.org/officeDocument/2006/relationships/image" Target="../media/image1181.png"/><Relationship Id="rId72" Type="http://schemas.openxmlformats.org/officeDocument/2006/relationships/customXml" Target="../ink/ink1140.xml"/><Relationship Id="rId375" Type="http://schemas.openxmlformats.org/officeDocument/2006/relationships/customXml" Target="../ink/ink1292.xml"/><Relationship Id="rId3" Type="http://schemas.openxmlformats.org/officeDocument/2006/relationships/notesSlide" Target="../notesSlides/notesSlide20.xml"/><Relationship Id="rId235" Type="http://schemas.openxmlformats.org/officeDocument/2006/relationships/customXml" Target="../ink/ink1222.xml"/><Relationship Id="rId277" Type="http://schemas.openxmlformats.org/officeDocument/2006/relationships/customXml" Target="../ink/ink1243.xml"/><Relationship Id="rId400" Type="http://schemas.openxmlformats.org/officeDocument/2006/relationships/customXml" Target="../ink/ink1305.xml"/><Relationship Id="rId442" Type="http://schemas.openxmlformats.org/officeDocument/2006/relationships/customXml" Target="../ink/ink1326.xml"/><Relationship Id="rId484" Type="http://schemas.openxmlformats.org/officeDocument/2006/relationships/customXml" Target="../ink/ink1347.xml"/><Relationship Id="rId137" Type="http://schemas.openxmlformats.org/officeDocument/2006/relationships/image" Target="../media/image981.png"/><Relationship Id="rId302" Type="http://schemas.openxmlformats.org/officeDocument/2006/relationships/image" Target="../media/image1063.png"/><Relationship Id="rId344" Type="http://schemas.openxmlformats.org/officeDocument/2006/relationships/image" Target="../media/image1084.png"/><Relationship Id="rId41" Type="http://schemas.openxmlformats.org/officeDocument/2006/relationships/image" Target="../media/image934.png"/><Relationship Id="rId83" Type="http://schemas.openxmlformats.org/officeDocument/2006/relationships/image" Target="../media/image954.png"/><Relationship Id="rId179" Type="http://schemas.openxmlformats.org/officeDocument/2006/relationships/image" Target="../media/image1002.png"/><Relationship Id="rId386" Type="http://schemas.openxmlformats.org/officeDocument/2006/relationships/image" Target="../media/image1105.png"/><Relationship Id="rId551" Type="http://schemas.openxmlformats.org/officeDocument/2006/relationships/customXml" Target="../ink/ink1381.xml"/><Relationship Id="rId190" Type="http://schemas.openxmlformats.org/officeDocument/2006/relationships/customXml" Target="../ink/ink1199.xml"/><Relationship Id="rId204" Type="http://schemas.openxmlformats.org/officeDocument/2006/relationships/customXml" Target="../ink/ink1206.xml"/><Relationship Id="rId246" Type="http://schemas.openxmlformats.org/officeDocument/2006/relationships/image" Target="../media/image1035.png"/><Relationship Id="rId288" Type="http://schemas.openxmlformats.org/officeDocument/2006/relationships/image" Target="../media/image1056.png"/><Relationship Id="rId411" Type="http://schemas.openxmlformats.org/officeDocument/2006/relationships/image" Target="../media/image1117.png"/><Relationship Id="rId453" Type="http://schemas.openxmlformats.org/officeDocument/2006/relationships/image" Target="../media/image1138.png"/><Relationship Id="rId509" Type="http://schemas.openxmlformats.org/officeDocument/2006/relationships/image" Target="../media/image1166.png"/><Relationship Id="rId106" Type="http://schemas.openxmlformats.org/officeDocument/2006/relationships/customXml" Target="../ink/ink1157.xml"/><Relationship Id="rId313" Type="http://schemas.openxmlformats.org/officeDocument/2006/relationships/customXml" Target="../ink/ink1261.xml"/><Relationship Id="rId495" Type="http://schemas.openxmlformats.org/officeDocument/2006/relationships/image" Target="../media/image1159.png"/><Relationship Id="rId10" Type="http://schemas.openxmlformats.org/officeDocument/2006/relationships/customXml" Target="../ink/ink1109.xml"/><Relationship Id="rId52" Type="http://schemas.openxmlformats.org/officeDocument/2006/relationships/customXml" Target="../ink/ink1130.xml"/><Relationship Id="rId94" Type="http://schemas.openxmlformats.org/officeDocument/2006/relationships/customXml" Target="../ink/ink1151.xml"/><Relationship Id="rId148" Type="http://schemas.openxmlformats.org/officeDocument/2006/relationships/customXml" Target="../ink/ink1178.xml"/><Relationship Id="rId355" Type="http://schemas.openxmlformats.org/officeDocument/2006/relationships/customXml" Target="../ink/ink1282.xml"/><Relationship Id="rId397" Type="http://schemas.openxmlformats.org/officeDocument/2006/relationships/image" Target="../media/image1110.png"/><Relationship Id="rId520" Type="http://schemas.openxmlformats.org/officeDocument/2006/relationships/customXml" Target="../ink/ink1365.xml"/><Relationship Id="rId562" Type="http://schemas.openxmlformats.org/officeDocument/2006/relationships/image" Target="../media/image1192.png"/><Relationship Id="rId215" Type="http://schemas.openxmlformats.org/officeDocument/2006/relationships/image" Target="../media/image1020.png"/><Relationship Id="rId257" Type="http://schemas.openxmlformats.org/officeDocument/2006/relationships/customXml" Target="../ink/ink1233.xml"/><Relationship Id="rId422" Type="http://schemas.openxmlformats.org/officeDocument/2006/relationships/customXml" Target="../ink/ink1316.xml"/><Relationship Id="rId464" Type="http://schemas.openxmlformats.org/officeDocument/2006/relationships/customXml" Target="../ink/ink1337.xml"/><Relationship Id="rId299" Type="http://schemas.openxmlformats.org/officeDocument/2006/relationships/customXml" Target="../ink/ink1254.xml"/><Relationship Id="rId63" Type="http://schemas.openxmlformats.org/officeDocument/2006/relationships/image" Target="../media/image945.png"/><Relationship Id="rId159" Type="http://schemas.openxmlformats.org/officeDocument/2006/relationships/image" Target="../media/image992.png"/><Relationship Id="rId366" Type="http://schemas.openxmlformats.org/officeDocument/2006/relationships/image" Target="../media/image1095.png"/><Relationship Id="rId226" Type="http://schemas.openxmlformats.org/officeDocument/2006/relationships/customXml" Target="../ink/ink1217.xml"/><Relationship Id="rId433" Type="http://schemas.openxmlformats.org/officeDocument/2006/relationships/image" Target="../media/image1128.png"/><Relationship Id="rId74" Type="http://schemas.openxmlformats.org/officeDocument/2006/relationships/customXml" Target="../ink/ink1141.xml"/><Relationship Id="rId377" Type="http://schemas.openxmlformats.org/officeDocument/2006/relationships/customXml" Target="../ink/ink1293.xml"/><Relationship Id="rId500" Type="http://schemas.openxmlformats.org/officeDocument/2006/relationships/customXml" Target="../ink/ink1355.xml"/><Relationship Id="rId5" Type="http://schemas.openxmlformats.org/officeDocument/2006/relationships/image" Target="../media/image891.emf"/><Relationship Id="rId237" Type="http://schemas.openxmlformats.org/officeDocument/2006/relationships/customXml" Target="../ink/ink1223.xml"/><Relationship Id="rId444" Type="http://schemas.openxmlformats.org/officeDocument/2006/relationships/customXml" Target="../ink/ink1327.xml"/><Relationship Id="rId290" Type="http://schemas.openxmlformats.org/officeDocument/2006/relationships/image" Target="../media/image1057.png"/><Relationship Id="rId304" Type="http://schemas.openxmlformats.org/officeDocument/2006/relationships/image" Target="../media/image1064.png"/><Relationship Id="rId388" Type="http://schemas.openxmlformats.org/officeDocument/2006/relationships/image" Target="../media/image1106.png"/><Relationship Id="rId511" Type="http://schemas.openxmlformats.org/officeDocument/2006/relationships/image" Target="../media/image1167.png"/><Relationship Id="rId85" Type="http://schemas.openxmlformats.org/officeDocument/2006/relationships/image" Target="../media/image955.png"/><Relationship Id="rId150" Type="http://schemas.openxmlformats.org/officeDocument/2006/relationships/customXml" Target="../ink/ink1179.xml"/><Relationship Id="rId248" Type="http://schemas.openxmlformats.org/officeDocument/2006/relationships/image" Target="../media/image1036.png"/><Relationship Id="rId455" Type="http://schemas.openxmlformats.org/officeDocument/2006/relationships/image" Target="../media/image1139.png"/><Relationship Id="rId12" Type="http://schemas.openxmlformats.org/officeDocument/2006/relationships/customXml" Target="../ink/ink1110.xml"/><Relationship Id="rId108" Type="http://schemas.openxmlformats.org/officeDocument/2006/relationships/customXml" Target="../ink/ink1158.xml"/><Relationship Id="rId315" Type="http://schemas.openxmlformats.org/officeDocument/2006/relationships/customXml" Target="../ink/ink1262.xml"/><Relationship Id="rId522" Type="http://schemas.openxmlformats.org/officeDocument/2006/relationships/customXml" Target="../ink/ink1366.xml"/><Relationship Id="rId96" Type="http://schemas.openxmlformats.org/officeDocument/2006/relationships/customXml" Target="../ink/ink1152.xml"/><Relationship Id="rId161" Type="http://schemas.openxmlformats.org/officeDocument/2006/relationships/image" Target="../media/image993.png"/><Relationship Id="rId399" Type="http://schemas.openxmlformats.org/officeDocument/2006/relationships/image" Target="../media/image1111.png"/><Relationship Id="rId259" Type="http://schemas.openxmlformats.org/officeDocument/2006/relationships/customXml" Target="../ink/ink1234.xml"/><Relationship Id="rId466" Type="http://schemas.openxmlformats.org/officeDocument/2006/relationships/customXml" Target="../ink/ink1338.xml"/></Relationships>
</file>

<file path=ppt/slides/_rels/slide21.xml.rels><?xml version="1.0" encoding="UTF-8" standalone="yes"?>
<Relationships xmlns="http://schemas.openxmlformats.org/package/2006/relationships"><Relationship Id="rId117" Type="http://schemas.openxmlformats.org/officeDocument/2006/relationships/customXml" Target="../ink/ink1445.xml"/><Relationship Id="rId21" Type="http://schemas.openxmlformats.org/officeDocument/2006/relationships/customXml" Target="../ink/ink1397.xml"/><Relationship Id="rId42" Type="http://schemas.openxmlformats.org/officeDocument/2006/relationships/image" Target="../media/image1211.png"/><Relationship Id="rId63" Type="http://schemas.openxmlformats.org/officeDocument/2006/relationships/customXml" Target="../ink/ink1418.xml"/><Relationship Id="rId84" Type="http://schemas.openxmlformats.org/officeDocument/2006/relationships/image" Target="../media/image1232.png"/><Relationship Id="rId138" Type="http://schemas.openxmlformats.org/officeDocument/2006/relationships/customXml" Target="../ink/ink1456.xml"/><Relationship Id="rId159" Type="http://schemas.openxmlformats.org/officeDocument/2006/relationships/customXml" Target="../ink/ink1467.xml"/><Relationship Id="rId170" Type="http://schemas.openxmlformats.org/officeDocument/2006/relationships/image" Target="../media/image1274.png"/><Relationship Id="rId191" Type="http://schemas.openxmlformats.org/officeDocument/2006/relationships/customXml" Target="../ink/ink1483.xml"/><Relationship Id="rId205" Type="http://schemas.openxmlformats.org/officeDocument/2006/relationships/customXml" Target="../ink/ink1490.xml"/><Relationship Id="rId226" Type="http://schemas.openxmlformats.org/officeDocument/2006/relationships/image" Target="../media/image1302.png"/><Relationship Id="rId107" Type="http://schemas.openxmlformats.org/officeDocument/2006/relationships/customXml" Target="../ink/ink1440.xml"/><Relationship Id="rId11" Type="http://schemas.openxmlformats.org/officeDocument/2006/relationships/customXml" Target="../ink/ink1392.xml"/><Relationship Id="rId32" Type="http://schemas.openxmlformats.org/officeDocument/2006/relationships/image" Target="../media/image1206.png"/><Relationship Id="rId53" Type="http://schemas.openxmlformats.org/officeDocument/2006/relationships/customXml" Target="../ink/ink1413.xml"/><Relationship Id="rId74" Type="http://schemas.openxmlformats.org/officeDocument/2006/relationships/image" Target="../media/image1227.png"/><Relationship Id="rId128" Type="http://schemas.openxmlformats.org/officeDocument/2006/relationships/customXml" Target="../ink/ink1451.xml"/><Relationship Id="rId149" Type="http://schemas.openxmlformats.org/officeDocument/2006/relationships/customXml" Target="../ink/ink1462.xml"/><Relationship Id="rId5" Type="http://schemas.openxmlformats.org/officeDocument/2006/relationships/customXml" Target="../ink/ink1389.xml"/><Relationship Id="rId95" Type="http://schemas.openxmlformats.org/officeDocument/2006/relationships/customXml" Target="../ink/ink1434.xml"/><Relationship Id="rId160" Type="http://schemas.openxmlformats.org/officeDocument/2006/relationships/image" Target="../media/image1269.png"/><Relationship Id="rId181" Type="http://schemas.openxmlformats.org/officeDocument/2006/relationships/customXml" Target="../ink/ink1478.xml"/><Relationship Id="rId216" Type="http://schemas.openxmlformats.org/officeDocument/2006/relationships/image" Target="../media/image1297.png"/><Relationship Id="rId22" Type="http://schemas.openxmlformats.org/officeDocument/2006/relationships/image" Target="../media/image1202.png"/><Relationship Id="rId43" Type="http://schemas.openxmlformats.org/officeDocument/2006/relationships/customXml" Target="../ink/ink1408.xml"/><Relationship Id="rId64" Type="http://schemas.openxmlformats.org/officeDocument/2006/relationships/image" Target="../media/image1222.png"/><Relationship Id="rId118" Type="http://schemas.openxmlformats.org/officeDocument/2006/relationships/image" Target="../media/image1249.png"/><Relationship Id="rId139" Type="http://schemas.openxmlformats.org/officeDocument/2006/relationships/image" Target="../media/image1259.png"/><Relationship Id="rId85" Type="http://schemas.openxmlformats.org/officeDocument/2006/relationships/customXml" Target="../ink/ink1429.xml"/><Relationship Id="rId150" Type="http://schemas.openxmlformats.org/officeDocument/2006/relationships/image" Target="../media/image1264.png"/><Relationship Id="rId171" Type="http://schemas.openxmlformats.org/officeDocument/2006/relationships/customXml" Target="../ink/ink1473.xml"/><Relationship Id="rId192" Type="http://schemas.openxmlformats.org/officeDocument/2006/relationships/image" Target="../media/image1285.png"/><Relationship Id="rId206" Type="http://schemas.openxmlformats.org/officeDocument/2006/relationships/image" Target="../media/image1292.png"/><Relationship Id="rId227" Type="http://schemas.openxmlformats.org/officeDocument/2006/relationships/customXml" Target="../ink/ink1501.xml"/><Relationship Id="rId12" Type="http://schemas.openxmlformats.org/officeDocument/2006/relationships/image" Target="../media/image1197.png"/><Relationship Id="rId33" Type="http://schemas.openxmlformats.org/officeDocument/2006/relationships/customXml" Target="../ink/ink1403.xml"/><Relationship Id="rId108" Type="http://schemas.openxmlformats.org/officeDocument/2006/relationships/image" Target="../media/image1244.png"/><Relationship Id="rId129" Type="http://schemas.openxmlformats.org/officeDocument/2006/relationships/image" Target="../media/image1254.png"/><Relationship Id="rId54" Type="http://schemas.openxmlformats.org/officeDocument/2006/relationships/image" Target="../media/image1217.png"/><Relationship Id="rId75" Type="http://schemas.openxmlformats.org/officeDocument/2006/relationships/customXml" Target="../ink/ink1424.xml"/><Relationship Id="rId96" Type="http://schemas.openxmlformats.org/officeDocument/2006/relationships/image" Target="../media/image1238.png"/><Relationship Id="rId140" Type="http://schemas.openxmlformats.org/officeDocument/2006/relationships/customXml" Target="../ink/ink1457.xml"/><Relationship Id="rId161" Type="http://schemas.openxmlformats.org/officeDocument/2006/relationships/customXml" Target="../ink/ink1468.xml"/><Relationship Id="rId182" Type="http://schemas.openxmlformats.org/officeDocument/2006/relationships/image" Target="../media/image1280.png"/><Relationship Id="rId217" Type="http://schemas.openxmlformats.org/officeDocument/2006/relationships/customXml" Target="../ink/ink1496.xml"/><Relationship Id="rId6" Type="http://schemas.openxmlformats.org/officeDocument/2006/relationships/image" Target="../media/image1194.png"/><Relationship Id="rId23" Type="http://schemas.openxmlformats.org/officeDocument/2006/relationships/customXml" Target="../ink/ink1398.xml"/><Relationship Id="rId119" Type="http://schemas.openxmlformats.org/officeDocument/2006/relationships/customXml" Target="../ink/ink1446.xml"/><Relationship Id="rId44" Type="http://schemas.openxmlformats.org/officeDocument/2006/relationships/image" Target="../media/image1212.png"/><Relationship Id="rId65" Type="http://schemas.openxmlformats.org/officeDocument/2006/relationships/customXml" Target="../ink/ink1419.xml"/><Relationship Id="rId86" Type="http://schemas.openxmlformats.org/officeDocument/2006/relationships/image" Target="../media/image1233.png"/><Relationship Id="rId130" Type="http://schemas.openxmlformats.org/officeDocument/2006/relationships/customXml" Target="../ink/ink1452.xml"/><Relationship Id="rId151" Type="http://schemas.openxmlformats.org/officeDocument/2006/relationships/customXml" Target="../ink/ink1463.xml"/><Relationship Id="rId172" Type="http://schemas.openxmlformats.org/officeDocument/2006/relationships/image" Target="../media/image1275.png"/><Relationship Id="rId193" Type="http://schemas.openxmlformats.org/officeDocument/2006/relationships/customXml" Target="../ink/ink1484.xml"/><Relationship Id="rId207" Type="http://schemas.openxmlformats.org/officeDocument/2006/relationships/customXml" Target="../ink/ink1491.xml"/><Relationship Id="rId228" Type="http://schemas.openxmlformats.org/officeDocument/2006/relationships/image" Target="../media/image1303.png"/><Relationship Id="rId13" Type="http://schemas.openxmlformats.org/officeDocument/2006/relationships/customXml" Target="../ink/ink1393.xml"/><Relationship Id="rId109" Type="http://schemas.openxmlformats.org/officeDocument/2006/relationships/customXml" Target="../ink/ink1441.xml"/><Relationship Id="rId34" Type="http://schemas.openxmlformats.org/officeDocument/2006/relationships/image" Target="../media/image1207.png"/><Relationship Id="rId55" Type="http://schemas.openxmlformats.org/officeDocument/2006/relationships/customXml" Target="../ink/ink1414.xml"/><Relationship Id="rId76" Type="http://schemas.openxmlformats.org/officeDocument/2006/relationships/image" Target="../media/image1228.png"/><Relationship Id="rId97" Type="http://schemas.openxmlformats.org/officeDocument/2006/relationships/customXml" Target="../ink/ink1435.xml"/><Relationship Id="rId120" Type="http://schemas.openxmlformats.org/officeDocument/2006/relationships/image" Target="../media/image1250.png"/><Relationship Id="rId141" Type="http://schemas.openxmlformats.org/officeDocument/2006/relationships/customXml" Target="../ink/ink1458.xml"/><Relationship Id="rId7" Type="http://schemas.openxmlformats.org/officeDocument/2006/relationships/customXml" Target="../ink/ink1390.xml"/><Relationship Id="rId162" Type="http://schemas.openxmlformats.org/officeDocument/2006/relationships/image" Target="../media/image1270.png"/><Relationship Id="rId183" Type="http://schemas.openxmlformats.org/officeDocument/2006/relationships/customXml" Target="../ink/ink1479.xml"/><Relationship Id="rId218" Type="http://schemas.openxmlformats.org/officeDocument/2006/relationships/image" Target="../media/image1298.png"/><Relationship Id="rId24" Type="http://schemas.openxmlformats.org/officeDocument/2006/relationships/image" Target="../media/image1203.png"/><Relationship Id="rId45" Type="http://schemas.openxmlformats.org/officeDocument/2006/relationships/customXml" Target="../ink/ink1409.xml"/><Relationship Id="rId66" Type="http://schemas.openxmlformats.org/officeDocument/2006/relationships/image" Target="../media/image1223.png"/><Relationship Id="rId87" Type="http://schemas.openxmlformats.org/officeDocument/2006/relationships/customXml" Target="../ink/ink1430.xml"/><Relationship Id="rId110" Type="http://schemas.openxmlformats.org/officeDocument/2006/relationships/image" Target="../media/image1245.png"/><Relationship Id="rId131" Type="http://schemas.openxmlformats.org/officeDocument/2006/relationships/image" Target="../media/image1255.png"/><Relationship Id="rId152" Type="http://schemas.openxmlformats.org/officeDocument/2006/relationships/image" Target="../media/image1265.png"/><Relationship Id="rId173" Type="http://schemas.openxmlformats.org/officeDocument/2006/relationships/customXml" Target="../ink/ink1474.xml"/><Relationship Id="rId194" Type="http://schemas.openxmlformats.org/officeDocument/2006/relationships/image" Target="../media/image1286.png"/><Relationship Id="rId208" Type="http://schemas.openxmlformats.org/officeDocument/2006/relationships/image" Target="../media/image1293.png"/><Relationship Id="rId229" Type="http://schemas.openxmlformats.org/officeDocument/2006/relationships/customXml" Target="../ink/ink1502.xml"/><Relationship Id="rId14" Type="http://schemas.openxmlformats.org/officeDocument/2006/relationships/image" Target="../media/image1198.png"/><Relationship Id="rId35" Type="http://schemas.openxmlformats.org/officeDocument/2006/relationships/customXml" Target="../ink/ink1404.xml"/><Relationship Id="rId56" Type="http://schemas.openxmlformats.org/officeDocument/2006/relationships/image" Target="../media/image1218.png"/><Relationship Id="rId77" Type="http://schemas.openxmlformats.org/officeDocument/2006/relationships/customXml" Target="../ink/ink1425.xml"/><Relationship Id="rId100" Type="http://schemas.openxmlformats.org/officeDocument/2006/relationships/image" Target="../media/image1240.png"/><Relationship Id="rId8" Type="http://schemas.openxmlformats.org/officeDocument/2006/relationships/image" Target="../media/image1195.png"/><Relationship Id="rId98" Type="http://schemas.openxmlformats.org/officeDocument/2006/relationships/image" Target="../media/image1239.png"/><Relationship Id="rId121" Type="http://schemas.openxmlformats.org/officeDocument/2006/relationships/customXml" Target="../ink/ink1447.xml"/><Relationship Id="rId142" Type="http://schemas.openxmlformats.org/officeDocument/2006/relationships/image" Target="../media/image1260.png"/><Relationship Id="rId163" Type="http://schemas.openxmlformats.org/officeDocument/2006/relationships/customXml" Target="../ink/ink1469.xml"/><Relationship Id="rId184" Type="http://schemas.openxmlformats.org/officeDocument/2006/relationships/image" Target="../media/image1281.png"/><Relationship Id="rId219" Type="http://schemas.openxmlformats.org/officeDocument/2006/relationships/customXml" Target="../ink/ink1497.xml"/><Relationship Id="rId230" Type="http://schemas.openxmlformats.org/officeDocument/2006/relationships/image" Target="../media/image1304.png"/><Relationship Id="rId25" Type="http://schemas.openxmlformats.org/officeDocument/2006/relationships/customXml" Target="../ink/ink1399.xml"/><Relationship Id="rId46" Type="http://schemas.openxmlformats.org/officeDocument/2006/relationships/image" Target="../media/image1213.png"/><Relationship Id="rId67" Type="http://schemas.openxmlformats.org/officeDocument/2006/relationships/customXml" Target="../ink/ink1420.xml"/><Relationship Id="rId20" Type="http://schemas.openxmlformats.org/officeDocument/2006/relationships/image" Target="../media/image1201.png"/><Relationship Id="rId41" Type="http://schemas.openxmlformats.org/officeDocument/2006/relationships/customXml" Target="../ink/ink1407.xml"/><Relationship Id="rId62" Type="http://schemas.openxmlformats.org/officeDocument/2006/relationships/image" Target="../media/image1221.png"/><Relationship Id="rId83" Type="http://schemas.openxmlformats.org/officeDocument/2006/relationships/customXml" Target="../ink/ink1428.xml"/><Relationship Id="rId88" Type="http://schemas.openxmlformats.org/officeDocument/2006/relationships/image" Target="../media/image1234.png"/><Relationship Id="rId111" Type="http://schemas.openxmlformats.org/officeDocument/2006/relationships/customXml" Target="../ink/ink1442.xml"/><Relationship Id="rId132" Type="http://schemas.openxmlformats.org/officeDocument/2006/relationships/customXml" Target="../ink/ink1453.xml"/><Relationship Id="rId153" Type="http://schemas.openxmlformats.org/officeDocument/2006/relationships/customXml" Target="../ink/ink1464.xml"/><Relationship Id="rId174" Type="http://schemas.openxmlformats.org/officeDocument/2006/relationships/image" Target="../media/image1276.png"/><Relationship Id="rId179" Type="http://schemas.openxmlformats.org/officeDocument/2006/relationships/customXml" Target="../ink/ink1477.xml"/><Relationship Id="rId195" Type="http://schemas.openxmlformats.org/officeDocument/2006/relationships/customXml" Target="../ink/ink1485.xml"/><Relationship Id="rId209" Type="http://schemas.openxmlformats.org/officeDocument/2006/relationships/customXml" Target="../ink/ink1492.xml"/><Relationship Id="rId190" Type="http://schemas.openxmlformats.org/officeDocument/2006/relationships/image" Target="../media/image1284.png"/><Relationship Id="rId204" Type="http://schemas.openxmlformats.org/officeDocument/2006/relationships/image" Target="../media/image1291.png"/><Relationship Id="rId220" Type="http://schemas.openxmlformats.org/officeDocument/2006/relationships/image" Target="../media/image1299.png"/><Relationship Id="rId225" Type="http://schemas.openxmlformats.org/officeDocument/2006/relationships/customXml" Target="../ink/ink1500.xml"/><Relationship Id="rId15" Type="http://schemas.openxmlformats.org/officeDocument/2006/relationships/customXml" Target="../ink/ink1394.xml"/><Relationship Id="rId36" Type="http://schemas.openxmlformats.org/officeDocument/2006/relationships/image" Target="../media/image1208.png"/><Relationship Id="rId57" Type="http://schemas.openxmlformats.org/officeDocument/2006/relationships/customXml" Target="../ink/ink1415.xml"/><Relationship Id="rId106" Type="http://schemas.openxmlformats.org/officeDocument/2006/relationships/image" Target="../media/image1243.png"/><Relationship Id="rId127" Type="http://schemas.openxmlformats.org/officeDocument/2006/relationships/customXml" Target="../ink/ink1450.xml"/><Relationship Id="rId10" Type="http://schemas.openxmlformats.org/officeDocument/2006/relationships/image" Target="../media/image1196.png"/><Relationship Id="rId31" Type="http://schemas.openxmlformats.org/officeDocument/2006/relationships/customXml" Target="../ink/ink1402.xml"/><Relationship Id="rId52" Type="http://schemas.openxmlformats.org/officeDocument/2006/relationships/image" Target="../media/image1216.png"/><Relationship Id="rId73" Type="http://schemas.openxmlformats.org/officeDocument/2006/relationships/customXml" Target="../ink/ink1423.xml"/><Relationship Id="rId78" Type="http://schemas.openxmlformats.org/officeDocument/2006/relationships/image" Target="../media/image1229.png"/><Relationship Id="rId94" Type="http://schemas.openxmlformats.org/officeDocument/2006/relationships/image" Target="../media/image1237.png"/><Relationship Id="rId99" Type="http://schemas.openxmlformats.org/officeDocument/2006/relationships/customXml" Target="../ink/ink1436.xml"/><Relationship Id="rId101" Type="http://schemas.openxmlformats.org/officeDocument/2006/relationships/customXml" Target="../ink/ink1437.xml"/><Relationship Id="rId122" Type="http://schemas.openxmlformats.org/officeDocument/2006/relationships/image" Target="../media/image1251.png"/><Relationship Id="rId143" Type="http://schemas.openxmlformats.org/officeDocument/2006/relationships/customXml" Target="../ink/ink1459.xml"/><Relationship Id="rId148" Type="http://schemas.openxmlformats.org/officeDocument/2006/relationships/image" Target="../media/image1263.png"/><Relationship Id="rId164" Type="http://schemas.openxmlformats.org/officeDocument/2006/relationships/image" Target="../media/image1271.png"/><Relationship Id="rId169" Type="http://schemas.openxmlformats.org/officeDocument/2006/relationships/customXml" Target="../ink/ink1472.xml"/><Relationship Id="rId185" Type="http://schemas.openxmlformats.org/officeDocument/2006/relationships/customXml" Target="../ink/ink1480.xml"/><Relationship Id="rId4" Type="http://schemas.openxmlformats.org/officeDocument/2006/relationships/image" Target="../media/image1193.png"/><Relationship Id="rId9" Type="http://schemas.openxmlformats.org/officeDocument/2006/relationships/customXml" Target="../ink/ink1391.xml"/><Relationship Id="rId180" Type="http://schemas.openxmlformats.org/officeDocument/2006/relationships/image" Target="../media/image1279.png"/><Relationship Id="rId210" Type="http://schemas.openxmlformats.org/officeDocument/2006/relationships/image" Target="../media/image1294.png"/><Relationship Id="rId215" Type="http://schemas.openxmlformats.org/officeDocument/2006/relationships/customXml" Target="../ink/ink1495.xml"/><Relationship Id="rId26" Type="http://schemas.openxmlformats.org/officeDocument/2006/relationships/image" Target="../media/image1204.png"/><Relationship Id="rId231" Type="http://schemas.openxmlformats.org/officeDocument/2006/relationships/customXml" Target="../ink/ink1503.xml"/><Relationship Id="rId47" Type="http://schemas.openxmlformats.org/officeDocument/2006/relationships/customXml" Target="../ink/ink1410.xml"/><Relationship Id="rId68" Type="http://schemas.openxmlformats.org/officeDocument/2006/relationships/image" Target="../media/image1224.png"/><Relationship Id="rId89" Type="http://schemas.openxmlformats.org/officeDocument/2006/relationships/customXml" Target="../ink/ink1431.xml"/><Relationship Id="rId112" Type="http://schemas.openxmlformats.org/officeDocument/2006/relationships/image" Target="../media/image1246.png"/><Relationship Id="rId133" Type="http://schemas.openxmlformats.org/officeDocument/2006/relationships/image" Target="../media/image1256.png"/><Relationship Id="rId154" Type="http://schemas.openxmlformats.org/officeDocument/2006/relationships/image" Target="../media/image1266.png"/><Relationship Id="rId175" Type="http://schemas.openxmlformats.org/officeDocument/2006/relationships/customXml" Target="../ink/ink1475.xml"/><Relationship Id="rId196" Type="http://schemas.openxmlformats.org/officeDocument/2006/relationships/image" Target="../media/image1287.png"/><Relationship Id="rId200" Type="http://schemas.openxmlformats.org/officeDocument/2006/relationships/image" Target="../media/image1289.png"/><Relationship Id="rId16" Type="http://schemas.openxmlformats.org/officeDocument/2006/relationships/image" Target="../media/image1199.png"/><Relationship Id="rId221" Type="http://schemas.openxmlformats.org/officeDocument/2006/relationships/customXml" Target="../ink/ink1498.xml"/><Relationship Id="rId37" Type="http://schemas.openxmlformats.org/officeDocument/2006/relationships/customXml" Target="../ink/ink1405.xml"/><Relationship Id="rId58" Type="http://schemas.openxmlformats.org/officeDocument/2006/relationships/image" Target="../media/image1219.png"/><Relationship Id="rId79" Type="http://schemas.openxmlformats.org/officeDocument/2006/relationships/customXml" Target="../ink/ink1426.xml"/><Relationship Id="rId102" Type="http://schemas.openxmlformats.org/officeDocument/2006/relationships/image" Target="../media/image1241.png"/><Relationship Id="rId123" Type="http://schemas.openxmlformats.org/officeDocument/2006/relationships/customXml" Target="../ink/ink1448.xml"/><Relationship Id="rId144" Type="http://schemas.openxmlformats.org/officeDocument/2006/relationships/image" Target="../media/image1261.png"/><Relationship Id="rId90" Type="http://schemas.openxmlformats.org/officeDocument/2006/relationships/image" Target="../media/image1235.png"/><Relationship Id="rId165" Type="http://schemas.openxmlformats.org/officeDocument/2006/relationships/customXml" Target="../ink/ink1470.xml"/><Relationship Id="rId186" Type="http://schemas.openxmlformats.org/officeDocument/2006/relationships/image" Target="../media/image1282.png"/><Relationship Id="rId211" Type="http://schemas.openxmlformats.org/officeDocument/2006/relationships/customXml" Target="../ink/ink1493.xml"/><Relationship Id="rId232" Type="http://schemas.openxmlformats.org/officeDocument/2006/relationships/image" Target="../media/image1305.png"/><Relationship Id="rId27" Type="http://schemas.openxmlformats.org/officeDocument/2006/relationships/customXml" Target="../ink/ink1400.xml"/><Relationship Id="rId48" Type="http://schemas.openxmlformats.org/officeDocument/2006/relationships/image" Target="../media/image1214.png"/><Relationship Id="rId69" Type="http://schemas.openxmlformats.org/officeDocument/2006/relationships/customXml" Target="../ink/ink1421.xml"/><Relationship Id="rId113" Type="http://schemas.openxmlformats.org/officeDocument/2006/relationships/customXml" Target="../ink/ink1443.xml"/><Relationship Id="rId134" Type="http://schemas.openxmlformats.org/officeDocument/2006/relationships/customXml" Target="../ink/ink1454.xml"/><Relationship Id="rId80" Type="http://schemas.openxmlformats.org/officeDocument/2006/relationships/image" Target="../media/image1230.png"/><Relationship Id="rId155" Type="http://schemas.openxmlformats.org/officeDocument/2006/relationships/customXml" Target="../ink/ink1465.xml"/><Relationship Id="rId176" Type="http://schemas.openxmlformats.org/officeDocument/2006/relationships/image" Target="../media/image1277.png"/><Relationship Id="rId197" Type="http://schemas.openxmlformats.org/officeDocument/2006/relationships/customXml" Target="../ink/ink1486.xml"/><Relationship Id="rId201" Type="http://schemas.openxmlformats.org/officeDocument/2006/relationships/customXml" Target="../ink/ink1488.xml"/><Relationship Id="rId222" Type="http://schemas.openxmlformats.org/officeDocument/2006/relationships/image" Target="../media/image1300.png"/><Relationship Id="rId17" Type="http://schemas.openxmlformats.org/officeDocument/2006/relationships/customXml" Target="../ink/ink1395.xml"/><Relationship Id="rId38" Type="http://schemas.openxmlformats.org/officeDocument/2006/relationships/image" Target="../media/image1209.png"/><Relationship Id="rId59" Type="http://schemas.openxmlformats.org/officeDocument/2006/relationships/customXml" Target="../ink/ink1416.xml"/><Relationship Id="rId103" Type="http://schemas.openxmlformats.org/officeDocument/2006/relationships/customXml" Target="../ink/ink1438.xml"/><Relationship Id="rId124" Type="http://schemas.openxmlformats.org/officeDocument/2006/relationships/image" Target="../media/image1252.png"/><Relationship Id="rId70" Type="http://schemas.openxmlformats.org/officeDocument/2006/relationships/image" Target="../media/image1225.png"/><Relationship Id="rId91" Type="http://schemas.openxmlformats.org/officeDocument/2006/relationships/customXml" Target="../ink/ink1432.xml"/><Relationship Id="rId145" Type="http://schemas.openxmlformats.org/officeDocument/2006/relationships/customXml" Target="../ink/ink1460.xml"/><Relationship Id="rId166" Type="http://schemas.openxmlformats.org/officeDocument/2006/relationships/image" Target="../media/image1272.png"/><Relationship Id="rId187" Type="http://schemas.openxmlformats.org/officeDocument/2006/relationships/customXml" Target="../ink/ink1481.xml"/><Relationship Id="rId1" Type="http://schemas.openxmlformats.org/officeDocument/2006/relationships/slideLayout" Target="../slideLayouts/slideLayout7.xml"/><Relationship Id="rId212" Type="http://schemas.openxmlformats.org/officeDocument/2006/relationships/image" Target="../media/image1295.png"/><Relationship Id="rId233" Type="http://schemas.openxmlformats.org/officeDocument/2006/relationships/customXml" Target="../ink/ink1504.xml"/><Relationship Id="rId28" Type="http://schemas.openxmlformats.org/officeDocument/2006/relationships/image" Target="../media/image1205.png"/><Relationship Id="rId49" Type="http://schemas.openxmlformats.org/officeDocument/2006/relationships/customXml" Target="../ink/ink1411.xml"/><Relationship Id="rId114" Type="http://schemas.openxmlformats.org/officeDocument/2006/relationships/image" Target="../media/image1247.png"/><Relationship Id="rId60" Type="http://schemas.openxmlformats.org/officeDocument/2006/relationships/image" Target="../media/image1220.png"/><Relationship Id="rId81" Type="http://schemas.openxmlformats.org/officeDocument/2006/relationships/customXml" Target="../ink/ink1427.xml"/><Relationship Id="rId135" Type="http://schemas.openxmlformats.org/officeDocument/2006/relationships/image" Target="../media/image1257.png"/><Relationship Id="rId156" Type="http://schemas.openxmlformats.org/officeDocument/2006/relationships/image" Target="../media/image1267.png"/><Relationship Id="rId177" Type="http://schemas.openxmlformats.org/officeDocument/2006/relationships/customXml" Target="../ink/ink1476.xml"/><Relationship Id="rId198" Type="http://schemas.openxmlformats.org/officeDocument/2006/relationships/image" Target="../media/image1288.png"/><Relationship Id="rId202" Type="http://schemas.openxmlformats.org/officeDocument/2006/relationships/image" Target="../media/image1290.png"/><Relationship Id="rId223" Type="http://schemas.openxmlformats.org/officeDocument/2006/relationships/customXml" Target="../ink/ink1499.xml"/><Relationship Id="rId18" Type="http://schemas.openxmlformats.org/officeDocument/2006/relationships/image" Target="../media/image1200.png"/><Relationship Id="rId39" Type="http://schemas.openxmlformats.org/officeDocument/2006/relationships/customXml" Target="../ink/ink1406.xml"/><Relationship Id="rId50" Type="http://schemas.openxmlformats.org/officeDocument/2006/relationships/image" Target="../media/image1215.png"/><Relationship Id="rId104" Type="http://schemas.openxmlformats.org/officeDocument/2006/relationships/image" Target="../media/image1242.png"/><Relationship Id="rId125" Type="http://schemas.openxmlformats.org/officeDocument/2006/relationships/customXml" Target="../ink/ink1449.xml"/><Relationship Id="rId146" Type="http://schemas.openxmlformats.org/officeDocument/2006/relationships/image" Target="../media/image1262.png"/><Relationship Id="rId167" Type="http://schemas.openxmlformats.org/officeDocument/2006/relationships/customXml" Target="../ink/ink1471.xml"/><Relationship Id="rId188" Type="http://schemas.openxmlformats.org/officeDocument/2006/relationships/image" Target="../media/image1283.png"/><Relationship Id="rId71" Type="http://schemas.openxmlformats.org/officeDocument/2006/relationships/customXml" Target="../ink/ink1422.xml"/><Relationship Id="rId92" Type="http://schemas.openxmlformats.org/officeDocument/2006/relationships/image" Target="../media/image1236.png"/><Relationship Id="rId213" Type="http://schemas.openxmlformats.org/officeDocument/2006/relationships/customXml" Target="../ink/ink1494.xml"/><Relationship Id="rId234" Type="http://schemas.openxmlformats.org/officeDocument/2006/relationships/image" Target="../media/image1306.png"/><Relationship Id="rId2" Type="http://schemas.openxmlformats.org/officeDocument/2006/relationships/notesSlide" Target="../notesSlides/notesSlide21.xml"/><Relationship Id="rId29" Type="http://schemas.openxmlformats.org/officeDocument/2006/relationships/customXml" Target="../ink/ink1401.xml"/><Relationship Id="rId40" Type="http://schemas.openxmlformats.org/officeDocument/2006/relationships/image" Target="../media/image1210.png"/><Relationship Id="rId115" Type="http://schemas.openxmlformats.org/officeDocument/2006/relationships/customXml" Target="../ink/ink1444.xml"/><Relationship Id="rId136" Type="http://schemas.openxmlformats.org/officeDocument/2006/relationships/customXml" Target="../ink/ink1455.xml"/><Relationship Id="rId157" Type="http://schemas.openxmlformats.org/officeDocument/2006/relationships/customXml" Target="../ink/ink1466.xml"/><Relationship Id="rId178" Type="http://schemas.openxmlformats.org/officeDocument/2006/relationships/image" Target="../media/image1278.png"/><Relationship Id="rId61" Type="http://schemas.openxmlformats.org/officeDocument/2006/relationships/customXml" Target="../ink/ink1417.xml"/><Relationship Id="rId82" Type="http://schemas.openxmlformats.org/officeDocument/2006/relationships/image" Target="../media/image1231.png"/><Relationship Id="rId199" Type="http://schemas.openxmlformats.org/officeDocument/2006/relationships/customXml" Target="../ink/ink1487.xml"/><Relationship Id="rId203" Type="http://schemas.openxmlformats.org/officeDocument/2006/relationships/customXml" Target="../ink/ink1489.xml"/><Relationship Id="rId19" Type="http://schemas.openxmlformats.org/officeDocument/2006/relationships/customXml" Target="../ink/ink1396.xml"/><Relationship Id="rId224" Type="http://schemas.openxmlformats.org/officeDocument/2006/relationships/image" Target="../media/image1301.png"/><Relationship Id="rId30" Type="http://schemas.openxmlformats.org/officeDocument/2006/relationships/image" Target="../media/image48.png"/><Relationship Id="rId105" Type="http://schemas.openxmlformats.org/officeDocument/2006/relationships/customXml" Target="../ink/ink1439.xml"/><Relationship Id="rId126" Type="http://schemas.openxmlformats.org/officeDocument/2006/relationships/image" Target="../media/image1253.png"/><Relationship Id="rId147" Type="http://schemas.openxmlformats.org/officeDocument/2006/relationships/customXml" Target="../ink/ink1461.xml"/><Relationship Id="rId168" Type="http://schemas.openxmlformats.org/officeDocument/2006/relationships/image" Target="../media/image1273.png"/><Relationship Id="rId51" Type="http://schemas.openxmlformats.org/officeDocument/2006/relationships/customXml" Target="../ink/ink1412.xml"/><Relationship Id="rId72" Type="http://schemas.openxmlformats.org/officeDocument/2006/relationships/image" Target="../media/image1226.png"/><Relationship Id="rId93" Type="http://schemas.openxmlformats.org/officeDocument/2006/relationships/customXml" Target="../ink/ink1433.xml"/><Relationship Id="rId189" Type="http://schemas.openxmlformats.org/officeDocument/2006/relationships/customXml" Target="../ink/ink1482.xml"/><Relationship Id="rId3" Type="http://schemas.openxmlformats.org/officeDocument/2006/relationships/customXml" Target="../ink/ink1388.xml"/><Relationship Id="rId214" Type="http://schemas.openxmlformats.org/officeDocument/2006/relationships/image" Target="../media/image1296.png"/><Relationship Id="rId116" Type="http://schemas.openxmlformats.org/officeDocument/2006/relationships/image" Target="../media/image1248.png"/><Relationship Id="rId137" Type="http://schemas.openxmlformats.org/officeDocument/2006/relationships/image" Target="../media/image1258.png"/><Relationship Id="rId158" Type="http://schemas.openxmlformats.org/officeDocument/2006/relationships/image" Target="../media/image1268.png"/></Relationships>
</file>

<file path=ppt/slides/_rels/slide22.xml.rels><?xml version="1.0" encoding="UTF-8" standalone="yes"?>
<Relationships xmlns="http://schemas.openxmlformats.org/package/2006/relationships"><Relationship Id="rId117" Type="http://schemas.openxmlformats.org/officeDocument/2006/relationships/customXml" Target="../ink/ink1561.xml"/><Relationship Id="rId21" Type="http://schemas.openxmlformats.org/officeDocument/2006/relationships/customXml" Target="../ink/ink1513.xml"/><Relationship Id="rId42" Type="http://schemas.openxmlformats.org/officeDocument/2006/relationships/image" Target="../media/image1327.png"/><Relationship Id="rId63" Type="http://schemas.openxmlformats.org/officeDocument/2006/relationships/customXml" Target="../ink/ink1534.xml"/><Relationship Id="rId84" Type="http://schemas.openxmlformats.org/officeDocument/2006/relationships/image" Target="../media/image1347.png"/><Relationship Id="rId138" Type="http://schemas.openxmlformats.org/officeDocument/2006/relationships/image" Target="../media/image1374.png"/><Relationship Id="rId159" Type="http://schemas.openxmlformats.org/officeDocument/2006/relationships/customXml" Target="../ink/ink1582.xml"/><Relationship Id="rId170" Type="http://schemas.openxmlformats.org/officeDocument/2006/relationships/image" Target="../media/image1390.png"/><Relationship Id="rId107" Type="http://schemas.openxmlformats.org/officeDocument/2006/relationships/customXml" Target="../ink/ink1556.xml"/><Relationship Id="rId11" Type="http://schemas.openxmlformats.org/officeDocument/2006/relationships/customXml" Target="../ink/ink1508.xml"/><Relationship Id="rId32" Type="http://schemas.openxmlformats.org/officeDocument/2006/relationships/image" Target="../media/image1322.png"/><Relationship Id="rId53" Type="http://schemas.openxmlformats.org/officeDocument/2006/relationships/customXml" Target="../ink/ink1529.xml"/><Relationship Id="rId74" Type="http://schemas.openxmlformats.org/officeDocument/2006/relationships/image" Target="../media/image1342.png"/><Relationship Id="rId128" Type="http://schemas.openxmlformats.org/officeDocument/2006/relationships/image" Target="../media/image1369.png"/><Relationship Id="rId149" Type="http://schemas.openxmlformats.org/officeDocument/2006/relationships/customXml" Target="../ink/ink1577.xml"/><Relationship Id="rId5" Type="http://schemas.openxmlformats.org/officeDocument/2006/relationships/customXml" Target="../ink/ink1505.xml"/><Relationship Id="rId95" Type="http://schemas.openxmlformats.org/officeDocument/2006/relationships/customXml" Target="../ink/ink1550.xml"/><Relationship Id="rId160" Type="http://schemas.openxmlformats.org/officeDocument/2006/relationships/image" Target="../media/image1385.png"/><Relationship Id="rId22" Type="http://schemas.openxmlformats.org/officeDocument/2006/relationships/image" Target="../media/image1317.png"/><Relationship Id="rId43" Type="http://schemas.openxmlformats.org/officeDocument/2006/relationships/customXml" Target="../ink/ink1524.xml"/><Relationship Id="rId64" Type="http://schemas.openxmlformats.org/officeDocument/2006/relationships/image" Target="../media/image1337.png"/><Relationship Id="rId118" Type="http://schemas.openxmlformats.org/officeDocument/2006/relationships/image" Target="../media/image1364.png"/><Relationship Id="rId139" Type="http://schemas.openxmlformats.org/officeDocument/2006/relationships/customXml" Target="../ink/ink1572.xml"/><Relationship Id="rId85" Type="http://schemas.openxmlformats.org/officeDocument/2006/relationships/customXml" Target="../ink/ink1545.xml"/><Relationship Id="rId150" Type="http://schemas.openxmlformats.org/officeDocument/2006/relationships/image" Target="../media/image1380.png"/><Relationship Id="rId171" Type="http://schemas.openxmlformats.org/officeDocument/2006/relationships/customXml" Target="../ink/ink1588.xml"/><Relationship Id="rId12" Type="http://schemas.openxmlformats.org/officeDocument/2006/relationships/image" Target="../media/image1312.png"/><Relationship Id="rId33" Type="http://schemas.openxmlformats.org/officeDocument/2006/relationships/customXml" Target="../ink/ink1519.xml"/><Relationship Id="rId108" Type="http://schemas.openxmlformats.org/officeDocument/2006/relationships/image" Target="../media/image1359.png"/><Relationship Id="rId129" Type="http://schemas.openxmlformats.org/officeDocument/2006/relationships/customXml" Target="../ink/ink1567.xml"/><Relationship Id="rId54" Type="http://schemas.openxmlformats.org/officeDocument/2006/relationships/image" Target="../media/image1333.png"/><Relationship Id="rId75" Type="http://schemas.openxmlformats.org/officeDocument/2006/relationships/customXml" Target="../ink/ink1540.xml"/><Relationship Id="rId96" Type="http://schemas.openxmlformats.org/officeDocument/2006/relationships/image" Target="../media/image1353.png"/><Relationship Id="rId140" Type="http://schemas.openxmlformats.org/officeDocument/2006/relationships/image" Target="../media/image1375.png"/><Relationship Id="rId161" Type="http://schemas.openxmlformats.org/officeDocument/2006/relationships/customXml" Target="../ink/ink1583.xml"/><Relationship Id="rId6" Type="http://schemas.openxmlformats.org/officeDocument/2006/relationships/image" Target="../media/image1309.png"/><Relationship Id="rId23" Type="http://schemas.openxmlformats.org/officeDocument/2006/relationships/customXml" Target="../ink/ink1514.xml"/><Relationship Id="rId28" Type="http://schemas.openxmlformats.org/officeDocument/2006/relationships/image" Target="../media/image1320.png"/><Relationship Id="rId49" Type="http://schemas.openxmlformats.org/officeDocument/2006/relationships/customXml" Target="../ink/ink1527.xml"/><Relationship Id="rId114" Type="http://schemas.openxmlformats.org/officeDocument/2006/relationships/image" Target="../media/image1362.png"/><Relationship Id="rId119" Type="http://schemas.openxmlformats.org/officeDocument/2006/relationships/customXml" Target="../ink/ink1562.xml"/><Relationship Id="rId44" Type="http://schemas.openxmlformats.org/officeDocument/2006/relationships/image" Target="../media/image1328.png"/><Relationship Id="rId60" Type="http://schemas.openxmlformats.org/officeDocument/2006/relationships/image" Target="../media/image48.png"/><Relationship Id="rId65" Type="http://schemas.openxmlformats.org/officeDocument/2006/relationships/customXml" Target="../ink/ink1535.xml"/><Relationship Id="rId81" Type="http://schemas.openxmlformats.org/officeDocument/2006/relationships/customXml" Target="../ink/ink1543.xml"/><Relationship Id="rId86" Type="http://schemas.openxmlformats.org/officeDocument/2006/relationships/image" Target="../media/image1348.png"/><Relationship Id="rId130" Type="http://schemas.openxmlformats.org/officeDocument/2006/relationships/image" Target="../media/image1370.png"/><Relationship Id="rId135" Type="http://schemas.openxmlformats.org/officeDocument/2006/relationships/customXml" Target="../ink/ink1570.xml"/><Relationship Id="rId151" Type="http://schemas.openxmlformats.org/officeDocument/2006/relationships/customXml" Target="../ink/ink1578.xml"/><Relationship Id="rId156" Type="http://schemas.openxmlformats.org/officeDocument/2006/relationships/image" Target="../media/image1383.png"/><Relationship Id="rId177" Type="http://schemas.openxmlformats.org/officeDocument/2006/relationships/customXml" Target="../ink/ink1591.xml"/><Relationship Id="rId172" Type="http://schemas.openxmlformats.org/officeDocument/2006/relationships/image" Target="../media/image1391.png"/><Relationship Id="rId13" Type="http://schemas.openxmlformats.org/officeDocument/2006/relationships/customXml" Target="../ink/ink1509.xml"/><Relationship Id="rId18" Type="http://schemas.openxmlformats.org/officeDocument/2006/relationships/image" Target="../media/image1315.png"/><Relationship Id="rId39" Type="http://schemas.openxmlformats.org/officeDocument/2006/relationships/customXml" Target="../ink/ink1522.xml"/><Relationship Id="rId109" Type="http://schemas.openxmlformats.org/officeDocument/2006/relationships/customXml" Target="../ink/ink1557.xml"/><Relationship Id="rId34" Type="http://schemas.openxmlformats.org/officeDocument/2006/relationships/image" Target="../media/image1323.png"/><Relationship Id="rId50" Type="http://schemas.openxmlformats.org/officeDocument/2006/relationships/image" Target="../media/image1331.png"/><Relationship Id="rId55" Type="http://schemas.openxmlformats.org/officeDocument/2006/relationships/customXml" Target="../ink/ink1530.xml"/><Relationship Id="rId76" Type="http://schemas.openxmlformats.org/officeDocument/2006/relationships/image" Target="../media/image1343.png"/><Relationship Id="rId97" Type="http://schemas.openxmlformats.org/officeDocument/2006/relationships/customXml" Target="../ink/ink1551.xml"/><Relationship Id="rId104" Type="http://schemas.openxmlformats.org/officeDocument/2006/relationships/image" Target="../media/image1357.png"/><Relationship Id="rId120" Type="http://schemas.openxmlformats.org/officeDocument/2006/relationships/image" Target="../media/image1365.png"/><Relationship Id="rId125" Type="http://schemas.openxmlformats.org/officeDocument/2006/relationships/customXml" Target="../ink/ink1565.xml"/><Relationship Id="rId141" Type="http://schemas.openxmlformats.org/officeDocument/2006/relationships/customXml" Target="../ink/ink1573.xml"/><Relationship Id="rId146" Type="http://schemas.openxmlformats.org/officeDocument/2006/relationships/image" Target="../media/image1378.png"/><Relationship Id="rId167" Type="http://schemas.openxmlformats.org/officeDocument/2006/relationships/customXml" Target="../ink/ink1586.xml"/><Relationship Id="rId7" Type="http://schemas.openxmlformats.org/officeDocument/2006/relationships/customXml" Target="../ink/ink1506.xml"/><Relationship Id="rId71" Type="http://schemas.openxmlformats.org/officeDocument/2006/relationships/customXml" Target="../ink/ink1538.xml"/><Relationship Id="rId92" Type="http://schemas.openxmlformats.org/officeDocument/2006/relationships/image" Target="../media/image1351.png"/><Relationship Id="rId162" Type="http://schemas.openxmlformats.org/officeDocument/2006/relationships/image" Target="../media/image1386.png"/><Relationship Id="rId2" Type="http://schemas.openxmlformats.org/officeDocument/2006/relationships/notesSlide" Target="../notesSlides/notesSlide22.xml"/><Relationship Id="rId29" Type="http://schemas.openxmlformats.org/officeDocument/2006/relationships/customXml" Target="../ink/ink1517.xml"/><Relationship Id="rId24" Type="http://schemas.openxmlformats.org/officeDocument/2006/relationships/image" Target="../media/image1318.png"/><Relationship Id="rId40" Type="http://schemas.openxmlformats.org/officeDocument/2006/relationships/image" Target="../media/image1326.png"/><Relationship Id="rId45" Type="http://schemas.openxmlformats.org/officeDocument/2006/relationships/customXml" Target="../ink/ink1525.xml"/><Relationship Id="rId66" Type="http://schemas.openxmlformats.org/officeDocument/2006/relationships/image" Target="../media/image1338.png"/><Relationship Id="rId87" Type="http://schemas.openxmlformats.org/officeDocument/2006/relationships/customXml" Target="../ink/ink1546.xml"/><Relationship Id="rId110" Type="http://schemas.openxmlformats.org/officeDocument/2006/relationships/image" Target="../media/image1360.png"/><Relationship Id="rId115" Type="http://schemas.openxmlformats.org/officeDocument/2006/relationships/customXml" Target="../ink/ink1560.xml"/><Relationship Id="rId131" Type="http://schemas.openxmlformats.org/officeDocument/2006/relationships/customXml" Target="../ink/ink1568.xml"/><Relationship Id="rId136" Type="http://schemas.openxmlformats.org/officeDocument/2006/relationships/image" Target="../media/image1373.png"/><Relationship Id="rId157" Type="http://schemas.openxmlformats.org/officeDocument/2006/relationships/customXml" Target="../ink/ink1581.xml"/><Relationship Id="rId178" Type="http://schemas.openxmlformats.org/officeDocument/2006/relationships/image" Target="../media/image1394.png"/><Relationship Id="rId61" Type="http://schemas.openxmlformats.org/officeDocument/2006/relationships/customXml" Target="../ink/ink1533.xml"/><Relationship Id="rId82" Type="http://schemas.openxmlformats.org/officeDocument/2006/relationships/image" Target="../media/image1346.png"/><Relationship Id="rId152" Type="http://schemas.openxmlformats.org/officeDocument/2006/relationships/image" Target="../media/image1381.png"/><Relationship Id="rId173" Type="http://schemas.openxmlformats.org/officeDocument/2006/relationships/customXml" Target="../ink/ink1589.xml"/><Relationship Id="rId19" Type="http://schemas.openxmlformats.org/officeDocument/2006/relationships/customXml" Target="../ink/ink1512.xml"/><Relationship Id="rId14" Type="http://schemas.openxmlformats.org/officeDocument/2006/relationships/image" Target="../media/image1313.png"/><Relationship Id="rId30" Type="http://schemas.openxmlformats.org/officeDocument/2006/relationships/image" Target="../media/image1321.png"/><Relationship Id="rId35" Type="http://schemas.openxmlformats.org/officeDocument/2006/relationships/customXml" Target="../ink/ink1520.xml"/><Relationship Id="rId56" Type="http://schemas.openxmlformats.org/officeDocument/2006/relationships/image" Target="../media/image1334.png"/><Relationship Id="rId77" Type="http://schemas.openxmlformats.org/officeDocument/2006/relationships/customXml" Target="../ink/ink1541.xml"/><Relationship Id="rId100" Type="http://schemas.openxmlformats.org/officeDocument/2006/relationships/image" Target="../media/image1355.png"/><Relationship Id="rId105" Type="http://schemas.openxmlformats.org/officeDocument/2006/relationships/customXml" Target="../ink/ink1555.xml"/><Relationship Id="rId126" Type="http://schemas.openxmlformats.org/officeDocument/2006/relationships/image" Target="../media/image1368.png"/><Relationship Id="rId147" Type="http://schemas.openxmlformats.org/officeDocument/2006/relationships/customXml" Target="../ink/ink1576.xml"/><Relationship Id="rId168" Type="http://schemas.openxmlformats.org/officeDocument/2006/relationships/image" Target="../media/image1389.png"/><Relationship Id="rId8" Type="http://schemas.openxmlformats.org/officeDocument/2006/relationships/image" Target="../media/image1310.png"/><Relationship Id="rId51" Type="http://schemas.openxmlformats.org/officeDocument/2006/relationships/customXml" Target="../ink/ink1528.xml"/><Relationship Id="rId72" Type="http://schemas.openxmlformats.org/officeDocument/2006/relationships/image" Target="../media/image1341.png"/><Relationship Id="rId93" Type="http://schemas.openxmlformats.org/officeDocument/2006/relationships/customXml" Target="../ink/ink1549.xml"/><Relationship Id="rId98" Type="http://schemas.openxmlformats.org/officeDocument/2006/relationships/image" Target="../media/image1354.png"/><Relationship Id="rId121" Type="http://schemas.openxmlformats.org/officeDocument/2006/relationships/customXml" Target="../ink/ink1563.xml"/><Relationship Id="rId142" Type="http://schemas.openxmlformats.org/officeDocument/2006/relationships/image" Target="../media/image1376.png"/><Relationship Id="rId163" Type="http://schemas.openxmlformats.org/officeDocument/2006/relationships/customXml" Target="../ink/ink1584.xml"/><Relationship Id="rId3" Type="http://schemas.openxmlformats.org/officeDocument/2006/relationships/image" Target="../media/image1307.png"/><Relationship Id="rId25" Type="http://schemas.openxmlformats.org/officeDocument/2006/relationships/customXml" Target="../ink/ink1515.xml"/><Relationship Id="rId46" Type="http://schemas.openxmlformats.org/officeDocument/2006/relationships/image" Target="../media/image1329.png"/><Relationship Id="rId67" Type="http://schemas.openxmlformats.org/officeDocument/2006/relationships/customXml" Target="../ink/ink1536.xml"/><Relationship Id="rId116" Type="http://schemas.openxmlformats.org/officeDocument/2006/relationships/image" Target="../media/image1363.png"/><Relationship Id="rId137" Type="http://schemas.openxmlformats.org/officeDocument/2006/relationships/customXml" Target="../ink/ink1571.xml"/><Relationship Id="rId158" Type="http://schemas.openxmlformats.org/officeDocument/2006/relationships/image" Target="../media/image1384.png"/><Relationship Id="rId20" Type="http://schemas.openxmlformats.org/officeDocument/2006/relationships/image" Target="../media/image1316.png"/><Relationship Id="rId41" Type="http://schemas.openxmlformats.org/officeDocument/2006/relationships/customXml" Target="../ink/ink1523.xml"/><Relationship Id="rId62" Type="http://schemas.openxmlformats.org/officeDocument/2006/relationships/image" Target="../media/image1336.png"/><Relationship Id="rId83" Type="http://schemas.openxmlformats.org/officeDocument/2006/relationships/customXml" Target="../ink/ink1544.xml"/><Relationship Id="rId88" Type="http://schemas.openxmlformats.org/officeDocument/2006/relationships/image" Target="../media/image1349.png"/><Relationship Id="rId111" Type="http://schemas.openxmlformats.org/officeDocument/2006/relationships/customXml" Target="../ink/ink1558.xml"/><Relationship Id="rId132" Type="http://schemas.openxmlformats.org/officeDocument/2006/relationships/image" Target="../media/image1371.png"/><Relationship Id="rId153" Type="http://schemas.openxmlformats.org/officeDocument/2006/relationships/customXml" Target="../ink/ink1579.xml"/><Relationship Id="rId174" Type="http://schemas.openxmlformats.org/officeDocument/2006/relationships/image" Target="../media/image1392.png"/><Relationship Id="rId15" Type="http://schemas.openxmlformats.org/officeDocument/2006/relationships/customXml" Target="../ink/ink1510.xml"/><Relationship Id="rId36" Type="http://schemas.openxmlformats.org/officeDocument/2006/relationships/image" Target="../media/image1324.png"/><Relationship Id="rId57" Type="http://schemas.openxmlformats.org/officeDocument/2006/relationships/customXml" Target="../ink/ink1531.xml"/><Relationship Id="rId106" Type="http://schemas.openxmlformats.org/officeDocument/2006/relationships/image" Target="../media/image1358.png"/><Relationship Id="rId127" Type="http://schemas.openxmlformats.org/officeDocument/2006/relationships/customXml" Target="../ink/ink1566.xml"/><Relationship Id="rId10" Type="http://schemas.openxmlformats.org/officeDocument/2006/relationships/image" Target="../media/image1311.png"/><Relationship Id="rId31" Type="http://schemas.openxmlformats.org/officeDocument/2006/relationships/customXml" Target="../ink/ink1518.xml"/><Relationship Id="rId52" Type="http://schemas.openxmlformats.org/officeDocument/2006/relationships/image" Target="../media/image1332.png"/><Relationship Id="rId73" Type="http://schemas.openxmlformats.org/officeDocument/2006/relationships/customXml" Target="../ink/ink1539.xml"/><Relationship Id="rId78" Type="http://schemas.openxmlformats.org/officeDocument/2006/relationships/image" Target="../media/image1344.png"/><Relationship Id="rId94" Type="http://schemas.openxmlformats.org/officeDocument/2006/relationships/image" Target="../media/image1352.png"/><Relationship Id="rId99" Type="http://schemas.openxmlformats.org/officeDocument/2006/relationships/customXml" Target="../ink/ink1552.xml"/><Relationship Id="rId101" Type="http://schemas.openxmlformats.org/officeDocument/2006/relationships/customXml" Target="../ink/ink1553.xml"/><Relationship Id="rId122" Type="http://schemas.openxmlformats.org/officeDocument/2006/relationships/image" Target="../media/image1366.png"/><Relationship Id="rId143" Type="http://schemas.openxmlformats.org/officeDocument/2006/relationships/customXml" Target="../ink/ink1574.xml"/><Relationship Id="rId148" Type="http://schemas.openxmlformats.org/officeDocument/2006/relationships/image" Target="../media/image1379.png"/><Relationship Id="rId164" Type="http://schemas.openxmlformats.org/officeDocument/2006/relationships/image" Target="../media/image1387.png"/><Relationship Id="rId169" Type="http://schemas.openxmlformats.org/officeDocument/2006/relationships/customXml" Target="../ink/ink1587.xml"/><Relationship Id="rId4" Type="http://schemas.openxmlformats.org/officeDocument/2006/relationships/image" Target="../media/image1308.png"/><Relationship Id="rId9" Type="http://schemas.openxmlformats.org/officeDocument/2006/relationships/customXml" Target="../ink/ink1507.xml"/><Relationship Id="rId26" Type="http://schemas.openxmlformats.org/officeDocument/2006/relationships/image" Target="../media/image1319.png"/><Relationship Id="rId47" Type="http://schemas.openxmlformats.org/officeDocument/2006/relationships/customXml" Target="../ink/ink1526.xml"/><Relationship Id="rId68" Type="http://schemas.openxmlformats.org/officeDocument/2006/relationships/image" Target="../media/image1339.png"/><Relationship Id="rId89" Type="http://schemas.openxmlformats.org/officeDocument/2006/relationships/customXml" Target="../ink/ink1547.xml"/><Relationship Id="rId112" Type="http://schemas.openxmlformats.org/officeDocument/2006/relationships/image" Target="../media/image1361.png"/><Relationship Id="rId133" Type="http://schemas.openxmlformats.org/officeDocument/2006/relationships/customXml" Target="../ink/ink1569.xml"/><Relationship Id="rId154" Type="http://schemas.openxmlformats.org/officeDocument/2006/relationships/image" Target="../media/image1382.png"/><Relationship Id="rId175" Type="http://schemas.openxmlformats.org/officeDocument/2006/relationships/customXml" Target="../ink/ink1590.xml"/><Relationship Id="rId16" Type="http://schemas.openxmlformats.org/officeDocument/2006/relationships/image" Target="../media/image1314.png"/><Relationship Id="rId37" Type="http://schemas.openxmlformats.org/officeDocument/2006/relationships/customXml" Target="../ink/ink1521.xml"/><Relationship Id="rId58" Type="http://schemas.openxmlformats.org/officeDocument/2006/relationships/image" Target="../media/image1335.png"/><Relationship Id="rId79" Type="http://schemas.openxmlformats.org/officeDocument/2006/relationships/customXml" Target="../ink/ink1542.xml"/><Relationship Id="rId102" Type="http://schemas.openxmlformats.org/officeDocument/2006/relationships/image" Target="../media/image1356.png"/><Relationship Id="rId123" Type="http://schemas.openxmlformats.org/officeDocument/2006/relationships/customXml" Target="../ink/ink1564.xml"/><Relationship Id="rId144" Type="http://schemas.openxmlformats.org/officeDocument/2006/relationships/image" Target="../media/image1377.png"/><Relationship Id="rId90" Type="http://schemas.openxmlformats.org/officeDocument/2006/relationships/image" Target="../media/image1350.png"/><Relationship Id="rId165" Type="http://schemas.openxmlformats.org/officeDocument/2006/relationships/customXml" Target="../ink/ink1585.xml"/><Relationship Id="rId27" Type="http://schemas.openxmlformats.org/officeDocument/2006/relationships/customXml" Target="../ink/ink1516.xml"/><Relationship Id="rId48" Type="http://schemas.openxmlformats.org/officeDocument/2006/relationships/image" Target="../media/image1330.png"/><Relationship Id="rId69" Type="http://schemas.openxmlformats.org/officeDocument/2006/relationships/customXml" Target="../ink/ink1537.xml"/><Relationship Id="rId113" Type="http://schemas.openxmlformats.org/officeDocument/2006/relationships/customXml" Target="../ink/ink1559.xml"/><Relationship Id="rId134" Type="http://schemas.openxmlformats.org/officeDocument/2006/relationships/image" Target="../media/image1372.png"/><Relationship Id="rId80" Type="http://schemas.openxmlformats.org/officeDocument/2006/relationships/image" Target="../media/image1345.png"/><Relationship Id="rId155" Type="http://schemas.openxmlformats.org/officeDocument/2006/relationships/customXml" Target="../ink/ink1580.xml"/><Relationship Id="rId176" Type="http://schemas.openxmlformats.org/officeDocument/2006/relationships/image" Target="../media/image1393.png"/><Relationship Id="rId17" Type="http://schemas.openxmlformats.org/officeDocument/2006/relationships/customXml" Target="../ink/ink1511.xml"/><Relationship Id="rId38" Type="http://schemas.openxmlformats.org/officeDocument/2006/relationships/image" Target="../media/image1325.png"/><Relationship Id="rId59" Type="http://schemas.openxmlformats.org/officeDocument/2006/relationships/customXml" Target="../ink/ink1532.xml"/><Relationship Id="rId103" Type="http://schemas.openxmlformats.org/officeDocument/2006/relationships/customXml" Target="../ink/ink1554.xml"/><Relationship Id="rId124" Type="http://schemas.openxmlformats.org/officeDocument/2006/relationships/image" Target="../media/image1367.png"/><Relationship Id="rId70" Type="http://schemas.openxmlformats.org/officeDocument/2006/relationships/image" Target="../media/image1340.png"/><Relationship Id="rId91" Type="http://schemas.openxmlformats.org/officeDocument/2006/relationships/customXml" Target="../ink/ink1548.xml"/><Relationship Id="rId145" Type="http://schemas.openxmlformats.org/officeDocument/2006/relationships/customXml" Target="../ink/ink1575.xml"/><Relationship Id="rId166" Type="http://schemas.openxmlformats.org/officeDocument/2006/relationships/image" Target="../media/image138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17" Type="http://schemas.openxmlformats.org/officeDocument/2006/relationships/image" Target="../media/image1451.png"/><Relationship Id="rId21" Type="http://schemas.openxmlformats.org/officeDocument/2006/relationships/customXml" Target="../ink/ink1600.xml"/><Relationship Id="rId42" Type="http://schemas.openxmlformats.org/officeDocument/2006/relationships/image" Target="../media/image1414.png"/><Relationship Id="rId63" Type="http://schemas.openxmlformats.org/officeDocument/2006/relationships/image" Target="../media/image1424.png"/><Relationship Id="rId84" Type="http://schemas.openxmlformats.org/officeDocument/2006/relationships/customXml" Target="../ink/ink1632.xml"/><Relationship Id="rId138" Type="http://schemas.openxmlformats.org/officeDocument/2006/relationships/customXml" Target="../ink/ink1659.xml"/><Relationship Id="rId159" Type="http://schemas.openxmlformats.org/officeDocument/2006/relationships/image" Target="../media/image1474.png"/><Relationship Id="rId170" Type="http://schemas.openxmlformats.org/officeDocument/2006/relationships/image" Target="../media/image1479.png"/><Relationship Id="rId107" Type="http://schemas.openxmlformats.org/officeDocument/2006/relationships/image" Target="../media/image1446.png"/><Relationship Id="rId11" Type="http://schemas.openxmlformats.org/officeDocument/2006/relationships/customXml" Target="../ink/ink1595.xml"/><Relationship Id="rId32" Type="http://schemas.openxmlformats.org/officeDocument/2006/relationships/image" Target="../media/image1410.png"/><Relationship Id="rId53" Type="http://schemas.openxmlformats.org/officeDocument/2006/relationships/customXml" Target="../ink/ink1616.xml"/><Relationship Id="rId74" Type="http://schemas.openxmlformats.org/officeDocument/2006/relationships/customXml" Target="../ink/ink1627.xml"/><Relationship Id="rId128" Type="http://schemas.openxmlformats.org/officeDocument/2006/relationships/customXml" Target="../ink/ink1654.xml"/><Relationship Id="rId149" Type="http://schemas.openxmlformats.org/officeDocument/2006/relationships/image" Target="../media/image1468.png"/><Relationship Id="rId5" Type="http://schemas.openxmlformats.org/officeDocument/2006/relationships/customXml" Target="../ink/ink1592.xml"/><Relationship Id="rId95" Type="http://schemas.openxmlformats.org/officeDocument/2006/relationships/image" Target="../media/image1440.png"/><Relationship Id="rId160" Type="http://schemas.openxmlformats.org/officeDocument/2006/relationships/customXml" Target="../ink/ink1670.xml"/><Relationship Id="rId22" Type="http://schemas.openxmlformats.org/officeDocument/2006/relationships/image" Target="../media/image1405.png"/><Relationship Id="rId43" Type="http://schemas.openxmlformats.org/officeDocument/2006/relationships/customXml" Target="../ink/ink1611.xml"/><Relationship Id="rId64" Type="http://schemas.openxmlformats.org/officeDocument/2006/relationships/customXml" Target="../ink/ink1622.xml"/><Relationship Id="rId118" Type="http://schemas.openxmlformats.org/officeDocument/2006/relationships/customXml" Target="../ink/ink1649.xml"/><Relationship Id="rId139" Type="http://schemas.openxmlformats.org/officeDocument/2006/relationships/image" Target="../media/image1463.png"/><Relationship Id="rId85" Type="http://schemas.openxmlformats.org/officeDocument/2006/relationships/image" Target="../media/image1435.png"/><Relationship Id="rId150" Type="http://schemas.openxmlformats.org/officeDocument/2006/relationships/customXml" Target="../ink/ink1665.xml"/><Relationship Id="rId171" Type="http://schemas.openxmlformats.org/officeDocument/2006/relationships/customXml" Target="../ink/ink1676.xml"/><Relationship Id="rId12" Type="http://schemas.openxmlformats.org/officeDocument/2006/relationships/image" Target="../media/image1400.png"/><Relationship Id="rId33" Type="http://schemas.openxmlformats.org/officeDocument/2006/relationships/customXml" Target="../ink/ink1606.xml"/><Relationship Id="rId108" Type="http://schemas.openxmlformats.org/officeDocument/2006/relationships/customXml" Target="../ink/ink1644.xml"/><Relationship Id="rId129" Type="http://schemas.openxmlformats.org/officeDocument/2006/relationships/image" Target="../media/image1457.png"/><Relationship Id="rId54" Type="http://schemas.openxmlformats.org/officeDocument/2006/relationships/image" Target="../media/image1420.png"/><Relationship Id="rId75" Type="http://schemas.openxmlformats.org/officeDocument/2006/relationships/image" Target="../media/image1430.png"/><Relationship Id="rId96" Type="http://schemas.openxmlformats.org/officeDocument/2006/relationships/customXml" Target="../ink/ink1638.xml"/><Relationship Id="rId140" Type="http://schemas.openxmlformats.org/officeDocument/2006/relationships/customXml" Target="../ink/ink1660.xml"/><Relationship Id="rId161" Type="http://schemas.openxmlformats.org/officeDocument/2006/relationships/image" Target="../media/image1475.png"/><Relationship Id="rId6" Type="http://schemas.openxmlformats.org/officeDocument/2006/relationships/image" Target="../media/image1397.png"/><Relationship Id="rId23" Type="http://schemas.openxmlformats.org/officeDocument/2006/relationships/customXml" Target="../ink/ink1601.xml"/><Relationship Id="rId28" Type="http://schemas.openxmlformats.org/officeDocument/2006/relationships/image" Target="../media/image1408.png"/><Relationship Id="rId49" Type="http://schemas.openxmlformats.org/officeDocument/2006/relationships/customXml" Target="../ink/ink1614.xml"/><Relationship Id="rId114" Type="http://schemas.openxmlformats.org/officeDocument/2006/relationships/customXml" Target="../ink/ink1647.xml"/><Relationship Id="rId119" Type="http://schemas.openxmlformats.org/officeDocument/2006/relationships/image" Target="../media/image1452.png"/><Relationship Id="rId44" Type="http://schemas.openxmlformats.org/officeDocument/2006/relationships/image" Target="../media/image1415.png"/><Relationship Id="rId60" Type="http://schemas.openxmlformats.org/officeDocument/2006/relationships/image" Target="../media/image1423.png"/><Relationship Id="rId65" Type="http://schemas.openxmlformats.org/officeDocument/2006/relationships/image" Target="../media/image1425.png"/><Relationship Id="rId81" Type="http://schemas.openxmlformats.org/officeDocument/2006/relationships/image" Target="../media/image1433.png"/><Relationship Id="rId86" Type="http://schemas.openxmlformats.org/officeDocument/2006/relationships/customXml" Target="../ink/ink1633.xml"/><Relationship Id="rId130" Type="http://schemas.openxmlformats.org/officeDocument/2006/relationships/customXml" Target="../ink/ink1655.xml"/><Relationship Id="rId135" Type="http://schemas.openxmlformats.org/officeDocument/2006/relationships/image" Target="../media/image1461.png"/><Relationship Id="rId151" Type="http://schemas.openxmlformats.org/officeDocument/2006/relationships/image" Target="../media/image1469.png"/><Relationship Id="rId156" Type="http://schemas.openxmlformats.org/officeDocument/2006/relationships/customXml" Target="../ink/ink1668.xml"/><Relationship Id="rId177" Type="http://schemas.openxmlformats.org/officeDocument/2006/relationships/customXml" Target="../ink/ink1679.xml"/><Relationship Id="rId172" Type="http://schemas.openxmlformats.org/officeDocument/2006/relationships/image" Target="../media/image1481.png"/><Relationship Id="rId13" Type="http://schemas.openxmlformats.org/officeDocument/2006/relationships/customXml" Target="../ink/ink1596.xml"/><Relationship Id="rId18" Type="http://schemas.openxmlformats.org/officeDocument/2006/relationships/image" Target="../media/image1403.png"/><Relationship Id="rId39" Type="http://schemas.openxmlformats.org/officeDocument/2006/relationships/customXml" Target="../ink/ink1609.xml"/><Relationship Id="rId109" Type="http://schemas.openxmlformats.org/officeDocument/2006/relationships/image" Target="../media/image1447.png"/><Relationship Id="rId34" Type="http://schemas.openxmlformats.org/officeDocument/2006/relationships/image" Target="../media/image1411.png"/><Relationship Id="rId50" Type="http://schemas.openxmlformats.org/officeDocument/2006/relationships/image" Target="../media/image1418.png"/><Relationship Id="rId55" Type="http://schemas.openxmlformats.org/officeDocument/2006/relationships/customXml" Target="../ink/ink1617.xml"/><Relationship Id="rId76" Type="http://schemas.openxmlformats.org/officeDocument/2006/relationships/customXml" Target="../ink/ink1628.xml"/><Relationship Id="rId97" Type="http://schemas.openxmlformats.org/officeDocument/2006/relationships/image" Target="../media/image1441.png"/><Relationship Id="rId104" Type="http://schemas.openxmlformats.org/officeDocument/2006/relationships/customXml" Target="../ink/ink1642.xml"/><Relationship Id="rId120" Type="http://schemas.openxmlformats.org/officeDocument/2006/relationships/customXml" Target="../ink/ink1650.xml"/><Relationship Id="rId125" Type="http://schemas.openxmlformats.org/officeDocument/2006/relationships/image" Target="../media/image1455.png"/><Relationship Id="rId141" Type="http://schemas.openxmlformats.org/officeDocument/2006/relationships/image" Target="../media/image1464.png"/><Relationship Id="rId146" Type="http://schemas.openxmlformats.org/officeDocument/2006/relationships/customXml" Target="../ink/ink1663.xml"/><Relationship Id="rId167" Type="http://schemas.openxmlformats.org/officeDocument/2006/relationships/customXml" Target="../ink/ink1674.xml"/><Relationship Id="rId7" Type="http://schemas.openxmlformats.org/officeDocument/2006/relationships/customXml" Target="../ink/ink1593.xml"/><Relationship Id="rId71" Type="http://schemas.openxmlformats.org/officeDocument/2006/relationships/image" Target="../media/image1428.png"/><Relationship Id="rId92" Type="http://schemas.openxmlformats.org/officeDocument/2006/relationships/customXml" Target="../ink/ink1636.xml"/><Relationship Id="rId162" Type="http://schemas.openxmlformats.org/officeDocument/2006/relationships/customXml" Target="../ink/ink1671.xml"/><Relationship Id="rId2" Type="http://schemas.openxmlformats.org/officeDocument/2006/relationships/notesSlide" Target="../notesSlides/notesSlide23.xml"/><Relationship Id="rId29" Type="http://schemas.openxmlformats.org/officeDocument/2006/relationships/customXml" Target="../ink/ink1604.xml"/><Relationship Id="rId24" Type="http://schemas.openxmlformats.org/officeDocument/2006/relationships/image" Target="../media/image1406.png"/><Relationship Id="rId40" Type="http://schemas.openxmlformats.org/officeDocument/2006/relationships/image" Target="../media/image48.png"/><Relationship Id="rId45" Type="http://schemas.openxmlformats.org/officeDocument/2006/relationships/customXml" Target="../ink/ink1612.xml"/><Relationship Id="rId66" Type="http://schemas.openxmlformats.org/officeDocument/2006/relationships/customXml" Target="../ink/ink1623.xml"/><Relationship Id="rId87" Type="http://schemas.openxmlformats.org/officeDocument/2006/relationships/image" Target="../media/image1436.png"/><Relationship Id="rId110" Type="http://schemas.openxmlformats.org/officeDocument/2006/relationships/customXml" Target="../ink/ink1645.xml"/><Relationship Id="rId115" Type="http://schemas.openxmlformats.org/officeDocument/2006/relationships/image" Target="../media/image1450.png"/><Relationship Id="rId131" Type="http://schemas.openxmlformats.org/officeDocument/2006/relationships/image" Target="../media/image1458.png"/><Relationship Id="rId136" Type="http://schemas.openxmlformats.org/officeDocument/2006/relationships/customXml" Target="../ink/ink1658.xml"/><Relationship Id="rId157" Type="http://schemas.openxmlformats.org/officeDocument/2006/relationships/image" Target="../media/image1473.png"/><Relationship Id="rId178" Type="http://schemas.openxmlformats.org/officeDocument/2006/relationships/image" Target="../media/image1484.png"/><Relationship Id="rId61" Type="http://schemas.openxmlformats.org/officeDocument/2006/relationships/customXml" Target="../ink/ink1620.xml"/><Relationship Id="rId82" Type="http://schemas.openxmlformats.org/officeDocument/2006/relationships/customXml" Target="../ink/ink1631.xml"/><Relationship Id="rId152" Type="http://schemas.openxmlformats.org/officeDocument/2006/relationships/customXml" Target="../ink/ink1666.xml"/><Relationship Id="rId173" Type="http://schemas.openxmlformats.org/officeDocument/2006/relationships/customXml" Target="../ink/ink1677.xml"/><Relationship Id="rId19" Type="http://schemas.openxmlformats.org/officeDocument/2006/relationships/customXml" Target="../ink/ink1599.xml"/><Relationship Id="rId14" Type="http://schemas.openxmlformats.org/officeDocument/2006/relationships/image" Target="../media/image1401.png"/><Relationship Id="rId30" Type="http://schemas.openxmlformats.org/officeDocument/2006/relationships/image" Target="../media/image1409.png"/><Relationship Id="rId35" Type="http://schemas.openxmlformats.org/officeDocument/2006/relationships/customXml" Target="../ink/ink1607.xml"/><Relationship Id="rId56" Type="http://schemas.openxmlformats.org/officeDocument/2006/relationships/image" Target="../media/image1421.png"/><Relationship Id="rId77" Type="http://schemas.openxmlformats.org/officeDocument/2006/relationships/image" Target="../media/image1431.png"/><Relationship Id="rId100" Type="http://schemas.openxmlformats.org/officeDocument/2006/relationships/customXml" Target="../ink/ink1640.xml"/><Relationship Id="rId105" Type="http://schemas.openxmlformats.org/officeDocument/2006/relationships/image" Target="../media/image1445.png"/><Relationship Id="rId126" Type="http://schemas.openxmlformats.org/officeDocument/2006/relationships/customXml" Target="../ink/ink1653.xml"/><Relationship Id="rId147" Type="http://schemas.openxmlformats.org/officeDocument/2006/relationships/image" Target="../media/image1467.png"/><Relationship Id="rId168" Type="http://schemas.openxmlformats.org/officeDocument/2006/relationships/image" Target="../media/image1478.png"/><Relationship Id="rId8" Type="http://schemas.openxmlformats.org/officeDocument/2006/relationships/image" Target="../media/image1398.png"/><Relationship Id="rId51" Type="http://schemas.openxmlformats.org/officeDocument/2006/relationships/customXml" Target="../ink/ink1615.xml"/><Relationship Id="rId72" Type="http://schemas.openxmlformats.org/officeDocument/2006/relationships/customXml" Target="../ink/ink1626.xml"/><Relationship Id="rId93" Type="http://schemas.openxmlformats.org/officeDocument/2006/relationships/image" Target="../media/image1439.png"/><Relationship Id="rId98" Type="http://schemas.openxmlformats.org/officeDocument/2006/relationships/customXml" Target="../ink/ink1639.xml"/><Relationship Id="rId121" Type="http://schemas.openxmlformats.org/officeDocument/2006/relationships/image" Target="../media/image1453.png"/><Relationship Id="rId142" Type="http://schemas.openxmlformats.org/officeDocument/2006/relationships/customXml" Target="../ink/ink1661.xml"/><Relationship Id="rId163" Type="http://schemas.openxmlformats.org/officeDocument/2006/relationships/image" Target="../media/image1476.png"/><Relationship Id="rId3" Type="http://schemas.openxmlformats.org/officeDocument/2006/relationships/image" Target="../media/image1395.png"/><Relationship Id="rId25" Type="http://schemas.openxmlformats.org/officeDocument/2006/relationships/customXml" Target="../ink/ink1602.xml"/><Relationship Id="rId46" Type="http://schemas.openxmlformats.org/officeDocument/2006/relationships/image" Target="../media/image1416.png"/><Relationship Id="rId67" Type="http://schemas.openxmlformats.org/officeDocument/2006/relationships/image" Target="../media/image1426.png"/><Relationship Id="rId116" Type="http://schemas.openxmlformats.org/officeDocument/2006/relationships/customXml" Target="../ink/ink1648.xml"/><Relationship Id="rId137" Type="http://schemas.openxmlformats.org/officeDocument/2006/relationships/image" Target="../media/image1462.png"/><Relationship Id="rId158" Type="http://schemas.openxmlformats.org/officeDocument/2006/relationships/customXml" Target="../ink/ink1669.xml"/><Relationship Id="rId20" Type="http://schemas.openxmlformats.org/officeDocument/2006/relationships/image" Target="../media/image1404.png"/><Relationship Id="rId41" Type="http://schemas.openxmlformats.org/officeDocument/2006/relationships/customXml" Target="../ink/ink1610.xml"/><Relationship Id="rId62" Type="http://schemas.openxmlformats.org/officeDocument/2006/relationships/customXml" Target="../ink/ink1621.xml"/><Relationship Id="rId83" Type="http://schemas.openxmlformats.org/officeDocument/2006/relationships/image" Target="../media/image1434.png"/><Relationship Id="rId88" Type="http://schemas.openxmlformats.org/officeDocument/2006/relationships/customXml" Target="../ink/ink1634.xml"/><Relationship Id="rId111" Type="http://schemas.openxmlformats.org/officeDocument/2006/relationships/image" Target="../media/image1448.png"/><Relationship Id="rId132" Type="http://schemas.openxmlformats.org/officeDocument/2006/relationships/customXml" Target="../ink/ink1656.xml"/><Relationship Id="rId153" Type="http://schemas.openxmlformats.org/officeDocument/2006/relationships/image" Target="../media/image1471.png"/><Relationship Id="rId174" Type="http://schemas.openxmlformats.org/officeDocument/2006/relationships/image" Target="../media/image1482.png"/><Relationship Id="rId15" Type="http://schemas.openxmlformats.org/officeDocument/2006/relationships/customXml" Target="../ink/ink1597.xml"/><Relationship Id="rId36" Type="http://schemas.openxmlformats.org/officeDocument/2006/relationships/image" Target="../media/image1412.png"/><Relationship Id="rId57" Type="http://schemas.openxmlformats.org/officeDocument/2006/relationships/customXml" Target="../ink/ink1618.xml"/><Relationship Id="rId106" Type="http://schemas.openxmlformats.org/officeDocument/2006/relationships/customXml" Target="../ink/ink1643.xml"/><Relationship Id="rId127" Type="http://schemas.openxmlformats.org/officeDocument/2006/relationships/image" Target="../media/image1456.png"/><Relationship Id="rId10" Type="http://schemas.openxmlformats.org/officeDocument/2006/relationships/image" Target="../media/image1399.png"/><Relationship Id="rId31" Type="http://schemas.openxmlformats.org/officeDocument/2006/relationships/customXml" Target="../ink/ink1605.xml"/><Relationship Id="rId52" Type="http://schemas.openxmlformats.org/officeDocument/2006/relationships/image" Target="../media/image1419.png"/><Relationship Id="rId73" Type="http://schemas.openxmlformats.org/officeDocument/2006/relationships/image" Target="../media/image1429.png"/><Relationship Id="rId78" Type="http://schemas.openxmlformats.org/officeDocument/2006/relationships/customXml" Target="../ink/ink1629.xml"/><Relationship Id="rId94" Type="http://schemas.openxmlformats.org/officeDocument/2006/relationships/customXml" Target="../ink/ink1637.xml"/><Relationship Id="rId99" Type="http://schemas.openxmlformats.org/officeDocument/2006/relationships/image" Target="../media/image1442.png"/><Relationship Id="rId101" Type="http://schemas.openxmlformats.org/officeDocument/2006/relationships/image" Target="../media/image1443.png"/><Relationship Id="rId122" Type="http://schemas.openxmlformats.org/officeDocument/2006/relationships/customXml" Target="../ink/ink1651.xml"/><Relationship Id="rId143" Type="http://schemas.openxmlformats.org/officeDocument/2006/relationships/image" Target="../media/image1465.png"/><Relationship Id="rId148" Type="http://schemas.openxmlformats.org/officeDocument/2006/relationships/customXml" Target="../ink/ink1664.xml"/><Relationship Id="rId164" Type="http://schemas.openxmlformats.org/officeDocument/2006/relationships/customXml" Target="../ink/ink1672.xml"/><Relationship Id="rId169" Type="http://schemas.openxmlformats.org/officeDocument/2006/relationships/customXml" Target="../ink/ink1675.xml"/><Relationship Id="rId4" Type="http://schemas.openxmlformats.org/officeDocument/2006/relationships/image" Target="../media/image1396.png"/><Relationship Id="rId9" Type="http://schemas.openxmlformats.org/officeDocument/2006/relationships/customXml" Target="../ink/ink1594.xml"/><Relationship Id="rId26" Type="http://schemas.openxmlformats.org/officeDocument/2006/relationships/image" Target="../media/image1407.png"/><Relationship Id="rId47" Type="http://schemas.openxmlformats.org/officeDocument/2006/relationships/customXml" Target="../ink/ink1613.xml"/><Relationship Id="rId68" Type="http://schemas.openxmlformats.org/officeDocument/2006/relationships/customXml" Target="../ink/ink1624.xml"/><Relationship Id="rId89" Type="http://schemas.openxmlformats.org/officeDocument/2006/relationships/image" Target="../media/image1437.png"/><Relationship Id="rId112" Type="http://schemas.openxmlformats.org/officeDocument/2006/relationships/customXml" Target="../ink/ink1646.xml"/><Relationship Id="rId133" Type="http://schemas.openxmlformats.org/officeDocument/2006/relationships/image" Target="../media/image1459.png"/><Relationship Id="rId154" Type="http://schemas.openxmlformats.org/officeDocument/2006/relationships/customXml" Target="../ink/ink1667.xml"/><Relationship Id="rId175" Type="http://schemas.openxmlformats.org/officeDocument/2006/relationships/customXml" Target="../ink/ink1678.xml"/><Relationship Id="rId16" Type="http://schemas.openxmlformats.org/officeDocument/2006/relationships/image" Target="../media/image1402.png"/><Relationship Id="rId37" Type="http://schemas.openxmlformats.org/officeDocument/2006/relationships/customXml" Target="../ink/ink1608.xml"/><Relationship Id="rId58" Type="http://schemas.openxmlformats.org/officeDocument/2006/relationships/image" Target="../media/image1422.png"/><Relationship Id="rId79" Type="http://schemas.openxmlformats.org/officeDocument/2006/relationships/image" Target="../media/image1432.png"/><Relationship Id="rId102" Type="http://schemas.openxmlformats.org/officeDocument/2006/relationships/customXml" Target="../ink/ink1641.xml"/><Relationship Id="rId123" Type="http://schemas.openxmlformats.org/officeDocument/2006/relationships/image" Target="../media/image1454.png"/><Relationship Id="rId144" Type="http://schemas.openxmlformats.org/officeDocument/2006/relationships/customXml" Target="../ink/ink1662.xml"/><Relationship Id="rId90" Type="http://schemas.openxmlformats.org/officeDocument/2006/relationships/customXml" Target="../ink/ink1635.xml"/><Relationship Id="rId165" Type="http://schemas.openxmlformats.org/officeDocument/2006/relationships/customXml" Target="../ink/ink1673.xml"/><Relationship Id="rId27" Type="http://schemas.openxmlformats.org/officeDocument/2006/relationships/customXml" Target="../ink/ink1603.xml"/><Relationship Id="rId48" Type="http://schemas.openxmlformats.org/officeDocument/2006/relationships/image" Target="../media/image1417.png"/><Relationship Id="rId69" Type="http://schemas.openxmlformats.org/officeDocument/2006/relationships/image" Target="../media/image1427.png"/><Relationship Id="rId113" Type="http://schemas.openxmlformats.org/officeDocument/2006/relationships/image" Target="../media/image1449.png"/><Relationship Id="rId134" Type="http://schemas.openxmlformats.org/officeDocument/2006/relationships/customXml" Target="../ink/ink1657.xml"/><Relationship Id="rId80" Type="http://schemas.openxmlformats.org/officeDocument/2006/relationships/customXml" Target="../ink/ink1630.xml"/><Relationship Id="rId155" Type="http://schemas.openxmlformats.org/officeDocument/2006/relationships/image" Target="../media/image1472.png"/><Relationship Id="rId176" Type="http://schemas.openxmlformats.org/officeDocument/2006/relationships/image" Target="../media/image1483.png"/><Relationship Id="rId17" Type="http://schemas.openxmlformats.org/officeDocument/2006/relationships/customXml" Target="../ink/ink1598.xml"/><Relationship Id="rId38" Type="http://schemas.openxmlformats.org/officeDocument/2006/relationships/image" Target="../media/image1413.png"/><Relationship Id="rId59" Type="http://schemas.openxmlformats.org/officeDocument/2006/relationships/customXml" Target="../ink/ink1619.xml"/><Relationship Id="rId103" Type="http://schemas.openxmlformats.org/officeDocument/2006/relationships/image" Target="../media/image1444.png"/><Relationship Id="rId124" Type="http://schemas.openxmlformats.org/officeDocument/2006/relationships/customXml" Target="../ink/ink1652.xml"/><Relationship Id="rId70" Type="http://schemas.openxmlformats.org/officeDocument/2006/relationships/customXml" Target="../ink/ink1625.xml"/><Relationship Id="rId91" Type="http://schemas.openxmlformats.org/officeDocument/2006/relationships/image" Target="../media/image1438.png"/><Relationship Id="rId145" Type="http://schemas.openxmlformats.org/officeDocument/2006/relationships/image" Target="../media/image1466.png"/><Relationship Id="rId166" Type="http://schemas.openxmlformats.org/officeDocument/2006/relationships/image" Target="../media/image147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17" Type="http://schemas.openxmlformats.org/officeDocument/2006/relationships/image" Target="../media/image1547.png"/><Relationship Id="rId21" Type="http://schemas.openxmlformats.org/officeDocument/2006/relationships/customXml" Target="../ink/ink1688.xml"/><Relationship Id="rId42" Type="http://schemas.openxmlformats.org/officeDocument/2006/relationships/image" Target="../media/image1507.png"/><Relationship Id="rId63" Type="http://schemas.openxmlformats.org/officeDocument/2006/relationships/image" Target="../media/image1517.png"/><Relationship Id="rId84" Type="http://schemas.openxmlformats.org/officeDocument/2006/relationships/customXml" Target="../ink/ink1720.xml"/><Relationship Id="rId138" Type="http://schemas.openxmlformats.org/officeDocument/2006/relationships/customXml" Target="../ink/ink1747.xml"/><Relationship Id="rId159" Type="http://schemas.openxmlformats.org/officeDocument/2006/relationships/customXml" Target="../ink/ink1758.xml"/><Relationship Id="rId107" Type="http://schemas.openxmlformats.org/officeDocument/2006/relationships/image" Target="../media/image1542.png"/><Relationship Id="rId11" Type="http://schemas.openxmlformats.org/officeDocument/2006/relationships/customXml" Target="../ink/ink1683.xml"/><Relationship Id="rId32" Type="http://schemas.openxmlformats.org/officeDocument/2006/relationships/image" Target="../media/image1502.png"/><Relationship Id="rId53" Type="http://schemas.openxmlformats.org/officeDocument/2006/relationships/customXml" Target="../ink/ink1704.xml"/><Relationship Id="rId74" Type="http://schemas.openxmlformats.org/officeDocument/2006/relationships/customXml" Target="../ink/ink1715.xml"/><Relationship Id="rId128" Type="http://schemas.openxmlformats.org/officeDocument/2006/relationships/customXml" Target="../ink/ink1742.xml"/><Relationship Id="rId149" Type="http://schemas.openxmlformats.org/officeDocument/2006/relationships/customXml" Target="../ink/ink1753.xml"/><Relationship Id="rId5" Type="http://schemas.openxmlformats.org/officeDocument/2006/relationships/customXml" Target="../ink/ink1680.xml"/><Relationship Id="rId95" Type="http://schemas.openxmlformats.org/officeDocument/2006/relationships/image" Target="../media/image1535.png"/><Relationship Id="rId160" Type="http://schemas.openxmlformats.org/officeDocument/2006/relationships/image" Target="../media/image1569.png"/><Relationship Id="rId22" Type="http://schemas.openxmlformats.org/officeDocument/2006/relationships/image" Target="../media/image1496.png"/><Relationship Id="rId43" Type="http://schemas.openxmlformats.org/officeDocument/2006/relationships/customXml" Target="../ink/ink1699.xml"/><Relationship Id="rId64" Type="http://schemas.openxmlformats.org/officeDocument/2006/relationships/customXml" Target="../ink/ink1710.xml"/><Relationship Id="rId118" Type="http://schemas.openxmlformats.org/officeDocument/2006/relationships/customXml" Target="../ink/ink1737.xml"/><Relationship Id="rId139" Type="http://schemas.openxmlformats.org/officeDocument/2006/relationships/image" Target="../media/image1559.png"/><Relationship Id="rId85" Type="http://schemas.openxmlformats.org/officeDocument/2006/relationships/image" Target="../media/image1529.png"/><Relationship Id="rId150" Type="http://schemas.openxmlformats.org/officeDocument/2006/relationships/image" Target="../media/image1564.png"/><Relationship Id="rId12" Type="http://schemas.openxmlformats.org/officeDocument/2006/relationships/image" Target="../media/image1491.png"/><Relationship Id="rId17" Type="http://schemas.openxmlformats.org/officeDocument/2006/relationships/customXml" Target="../ink/ink1686.xml"/><Relationship Id="rId33" Type="http://schemas.openxmlformats.org/officeDocument/2006/relationships/customXml" Target="../ink/ink1694.xml"/><Relationship Id="rId38" Type="http://schemas.openxmlformats.org/officeDocument/2006/relationships/image" Target="../media/image1505.png"/><Relationship Id="rId59" Type="http://schemas.openxmlformats.org/officeDocument/2006/relationships/customXml" Target="../ink/ink1707.xml"/><Relationship Id="rId103" Type="http://schemas.openxmlformats.org/officeDocument/2006/relationships/image" Target="../media/image1539.png"/><Relationship Id="rId108" Type="http://schemas.openxmlformats.org/officeDocument/2006/relationships/customXml" Target="../ink/ink1732.xml"/><Relationship Id="rId124" Type="http://schemas.openxmlformats.org/officeDocument/2006/relationships/customXml" Target="../ink/ink1740.xml"/><Relationship Id="rId129" Type="http://schemas.openxmlformats.org/officeDocument/2006/relationships/image" Target="../media/image1554.png"/><Relationship Id="rId54" Type="http://schemas.openxmlformats.org/officeDocument/2006/relationships/image" Target="../media/image1513.png"/><Relationship Id="rId70" Type="http://schemas.openxmlformats.org/officeDocument/2006/relationships/customXml" Target="../ink/ink1713.xml"/><Relationship Id="rId75" Type="http://schemas.openxmlformats.org/officeDocument/2006/relationships/image" Target="../media/image1524.png"/><Relationship Id="rId91" Type="http://schemas.openxmlformats.org/officeDocument/2006/relationships/image" Target="../media/image1533.png"/><Relationship Id="rId96" Type="http://schemas.openxmlformats.org/officeDocument/2006/relationships/customXml" Target="../ink/ink1726.xml"/><Relationship Id="rId140" Type="http://schemas.openxmlformats.org/officeDocument/2006/relationships/customXml" Target="../ink/ink1748.xml"/><Relationship Id="rId145" Type="http://schemas.openxmlformats.org/officeDocument/2006/relationships/customXml" Target="../ink/ink1751.xml"/><Relationship Id="rId161" Type="http://schemas.openxmlformats.org/officeDocument/2006/relationships/customXml" Target="../ink/ink1759.xml"/><Relationship Id="rId1" Type="http://schemas.openxmlformats.org/officeDocument/2006/relationships/slideLayout" Target="../slideLayouts/slideLayout7.xml"/><Relationship Id="rId6" Type="http://schemas.openxmlformats.org/officeDocument/2006/relationships/image" Target="../media/image1487.png"/><Relationship Id="rId23" Type="http://schemas.openxmlformats.org/officeDocument/2006/relationships/customXml" Target="../ink/ink1689.xml"/><Relationship Id="rId28" Type="http://schemas.openxmlformats.org/officeDocument/2006/relationships/image" Target="../media/image1499.png"/><Relationship Id="rId49" Type="http://schemas.openxmlformats.org/officeDocument/2006/relationships/customXml" Target="../ink/ink1702.xml"/><Relationship Id="rId114" Type="http://schemas.openxmlformats.org/officeDocument/2006/relationships/customXml" Target="../ink/ink1735.xml"/><Relationship Id="rId119" Type="http://schemas.openxmlformats.org/officeDocument/2006/relationships/image" Target="../media/image1548.png"/><Relationship Id="rId44" Type="http://schemas.openxmlformats.org/officeDocument/2006/relationships/image" Target="../media/image1508.png"/><Relationship Id="rId60" Type="http://schemas.openxmlformats.org/officeDocument/2006/relationships/customXml" Target="../ink/ink1708.xml"/><Relationship Id="rId65" Type="http://schemas.openxmlformats.org/officeDocument/2006/relationships/image" Target="../media/image1518.png"/><Relationship Id="rId81" Type="http://schemas.openxmlformats.org/officeDocument/2006/relationships/image" Target="../media/image1527.png"/><Relationship Id="rId86" Type="http://schemas.openxmlformats.org/officeDocument/2006/relationships/customXml" Target="../ink/ink1721.xml"/><Relationship Id="rId130" Type="http://schemas.openxmlformats.org/officeDocument/2006/relationships/customXml" Target="../ink/ink1743.xml"/><Relationship Id="rId135" Type="http://schemas.openxmlformats.org/officeDocument/2006/relationships/image" Target="../media/image1557.png"/><Relationship Id="rId151" Type="http://schemas.openxmlformats.org/officeDocument/2006/relationships/customXml" Target="../ink/ink1754.xml"/><Relationship Id="rId156" Type="http://schemas.openxmlformats.org/officeDocument/2006/relationships/image" Target="../media/image1567.png"/><Relationship Id="rId13" Type="http://schemas.openxmlformats.org/officeDocument/2006/relationships/customXml" Target="../ink/ink1684.xml"/><Relationship Id="rId18" Type="http://schemas.openxmlformats.org/officeDocument/2006/relationships/image" Target="../media/image1494.png"/><Relationship Id="rId39" Type="http://schemas.openxmlformats.org/officeDocument/2006/relationships/customXml" Target="../ink/ink1697.xml"/><Relationship Id="rId109" Type="http://schemas.openxmlformats.org/officeDocument/2006/relationships/image" Target="../media/image1543.png"/><Relationship Id="rId34" Type="http://schemas.openxmlformats.org/officeDocument/2006/relationships/image" Target="../media/image1503.png"/><Relationship Id="rId50" Type="http://schemas.openxmlformats.org/officeDocument/2006/relationships/image" Target="../media/image1511.png"/><Relationship Id="rId55" Type="http://schemas.openxmlformats.org/officeDocument/2006/relationships/customXml" Target="../ink/ink1705.xml"/><Relationship Id="rId76" Type="http://schemas.openxmlformats.org/officeDocument/2006/relationships/customXml" Target="../ink/ink1716.xml"/><Relationship Id="rId97" Type="http://schemas.openxmlformats.org/officeDocument/2006/relationships/image" Target="../media/image1536.png"/><Relationship Id="rId104" Type="http://schemas.openxmlformats.org/officeDocument/2006/relationships/customXml" Target="../ink/ink1730.xml"/><Relationship Id="rId120" Type="http://schemas.openxmlformats.org/officeDocument/2006/relationships/customXml" Target="../ink/ink1738.xml"/><Relationship Id="rId125" Type="http://schemas.openxmlformats.org/officeDocument/2006/relationships/image" Target="../media/image1552.png"/><Relationship Id="rId141" Type="http://schemas.openxmlformats.org/officeDocument/2006/relationships/customXml" Target="../ink/ink1749.xml"/><Relationship Id="rId146" Type="http://schemas.openxmlformats.org/officeDocument/2006/relationships/image" Target="../media/image1562.png"/><Relationship Id="rId7" Type="http://schemas.openxmlformats.org/officeDocument/2006/relationships/customXml" Target="../ink/ink1681.xml"/><Relationship Id="rId71" Type="http://schemas.openxmlformats.org/officeDocument/2006/relationships/image" Target="../media/image1522.png"/><Relationship Id="rId92" Type="http://schemas.openxmlformats.org/officeDocument/2006/relationships/customXml" Target="../ink/ink1724.xml"/><Relationship Id="rId162" Type="http://schemas.openxmlformats.org/officeDocument/2006/relationships/image" Target="../media/image1570.png"/><Relationship Id="rId2" Type="http://schemas.openxmlformats.org/officeDocument/2006/relationships/notesSlide" Target="../notesSlides/notesSlide24.xml"/><Relationship Id="rId29" Type="http://schemas.openxmlformats.org/officeDocument/2006/relationships/customXml" Target="../ink/ink1692.xml"/><Relationship Id="rId24" Type="http://schemas.openxmlformats.org/officeDocument/2006/relationships/image" Target="../media/image1497.png"/><Relationship Id="rId40" Type="http://schemas.openxmlformats.org/officeDocument/2006/relationships/image" Target="../media/image1506.png"/><Relationship Id="rId45" Type="http://schemas.openxmlformats.org/officeDocument/2006/relationships/customXml" Target="../ink/ink1700.xml"/><Relationship Id="rId66" Type="http://schemas.openxmlformats.org/officeDocument/2006/relationships/customXml" Target="../ink/ink1711.xml"/><Relationship Id="rId87" Type="http://schemas.openxmlformats.org/officeDocument/2006/relationships/image" Target="../media/image1531.png"/><Relationship Id="rId110" Type="http://schemas.openxmlformats.org/officeDocument/2006/relationships/customXml" Target="../ink/ink1733.xml"/><Relationship Id="rId115" Type="http://schemas.openxmlformats.org/officeDocument/2006/relationships/image" Target="../media/image1546.png"/><Relationship Id="rId131" Type="http://schemas.openxmlformats.org/officeDocument/2006/relationships/image" Target="../media/image1555.png"/><Relationship Id="rId136" Type="http://schemas.openxmlformats.org/officeDocument/2006/relationships/customXml" Target="../ink/ink1746.xml"/><Relationship Id="rId157" Type="http://schemas.openxmlformats.org/officeDocument/2006/relationships/customXml" Target="../ink/ink1757.xml"/><Relationship Id="rId61" Type="http://schemas.openxmlformats.org/officeDocument/2006/relationships/image" Target="../media/image1516.png"/><Relationship Id="rId82" Type="http://schemas.openxmlformats.org/officeDocument/2006/relationships/customXml" Target="../ink/ink1719.xml"/><Relationship Id="rId152" Type="http://schemas.openxmlformats.org/officeDocument/2006/relationships/image" Target="../media/image1565.png"/><Relationship Id="rId19" Type="http://schemas.openxmlformats.org/officeDocument/2006/relationships/customXml" Target="../ink/ink1687.xml"/><Relationship Id="rId14" Type="http://schemas.openxmlformats.org/officeDocument/2006/relationships/image" Target="../media/image1492.png"/><Relationship Id="rId30" Type="http://schemas.openxmlformats.org/officeDocument/2006/relationships/image" Target="../media/image1501.png"/><Relationship Id="rId35" Type="http://schemas.openxmlformats.org/officeDocument/2006/relationships/customXml" Target="../ink/ink1695.xml"/><Relationship Id="rId56" Type="http://schemas.openxmlformats.org/officeDocument/2006/relationships/image" Target="../media/image1514.png"/><Relationship Id="rId77" Type="http://schemas.openxmlformats.org/officeDocument/2006/relationships/image" Target="../media/image1525.png"/><Relationship Id="rId100" Type="http://schemas.openxmlformats.org/officeDocument/2006/relationships/customXml" Target="../ink/ink1728.xml"/><Relationship Id="rId105" Type="http://schemas.openxmlformats.org/officeDocument/2006/relationships/image" Target="../media/image1541.png"/><Relationship Id="rId126" Type="http://schemas.openxmlformats.org/officeDocument/2006/relationships/customXml" Target="../ink/ink1741.xml"/><Relationship Id="rId147" Type="http://schemas.openxmlformats.org/officeDocument/2006/relationships/customXml" Target="../ink/ink1752.xml"/><Relationship Id="rId8" Type="http://schemas.openxmlformats.org/officeDocument/2006/relationships/image" Target="../media/image1488.png"/><Relationship Id="rId51" Type="http://schemas.openxmlformats.org/officeDocument/2006/relationships/customXml" Target="../ink/ink1703.xml"/><Relationship Id="rId72" Type="http://schemas.openxmlformats.org/officeDocument/2006/relationships/customXml" Target="../ink/ink1714.xml"/><Relationship Id="rId93" Type="http://schemas.openxmlformats.org/officeDocument/2006/relationships/image" Target="../media/image1534.png"/><Relationship Id="rId98" Type="http://schemas.openxmlformats.org/officeDocument/2006/relationships/customXml" Target="../ink/ink1727.xml"/><Relationship Id="rId121" Type="http://schemas.openxmlformats.org/officeDocument/2006/relationships/image" Target="../media/image1549.png"/><Relationship Id="rId142" Type="http://schemas.openxmlformats.org/officeDocument/2006/relationships/image" Target="../media/image1560.png"/><Relationship Id="rId163" Type="http://schemas.openxmlformats.org/officeDocument/2006/relationships/customXml" Target="../ink/ink1760.xml"/><Relationship Id="rId3" Type="http://schemas.openxmlformats.org/officeDocument/2006/relationships/image" Target="../media/image1485.png"/><Relationship Id="rId25" Type="http://schemas.openxmlformats.org/officeDocument/2006/relationships/customXml" Target="../ink/ink1690.xml"/><Relationship Id="rId46" Type="http://schemas.openxmlformats.org/officeDocument/2006/relationships/image" Target="../media/image1509.png"/><Relationship Id="rId67" Type="http://schemas.openxmlformats.org/officeDocument/2006/relationships/image" Target="../media/image1519.png"/><Relationship Id="rId116" Type="http://schemas.openxmlformats.org/officeDocument/2006/relationships/customXml" Target="../ink/ink1736.xml"/><Relationship Id="rId137" Type="http://schemas.openxmlformats.org/officeDocument/2006/relationships/image" Target="../media/image1558.png"/><Relationship Id="rId158" Type="http://schemas.openxmlformats.org/officeDocument/2006/relationships/image" Target="../media/image1568.png"/><Relationship Id="rId20" Type="http://schemas.openxmlformats.org/officeDocument/2006/relationships/image" Target="../media/image1495.png"/><Relationship Id="rId41" Type="http://schemas.openxmlformats.org/officeDocument/2006/relationships/customXml" Target="../ink/ink1698.xml"/><Relationship Id="rId62" Type="http://schemas.openxmlformats.org/officeDocument/2006/relationships/customXml" Target="../ink/ink1709.xml"/><Relationship Id="rId83" Type="http://schemas.openxmlformats.org/officeDocument/2006/relationships/image" Target="../media/image1528.png"/><Relationship Id="rId88" Type="http://schemas.openxmlformats.org/officeDocument/2006/relationships/customXml" Target="../ink/ink1722.xml"/><Relationship Id="rId111" Type="http://schemas.openxmlformats.org/officeDocument/2006/relationships/image" Target="../media/image1544.png"/><Relationship Id="rId132" Type="http://schemas.openxmlformats.org/officeDocument/2006/relationships/customXml" Target="../ink/ink1744.xml"/><Relationship Id="rId153" Type="http://schemas.openxmlformats.org/officeDocument/2006/relationships/customXml" Target="../ink/ink1755.xml"/><Relationship Id="rId15" Type="http://schemas.openxmlformats.org/officeDocument/2006/relationships/customXml" Target="../ink/ink1685.xml"/><Relationship Id="rId36" Type="http://schemas.openxmlformats.org/officeDocument/2006/relationships/image" Target="../media/image1504.png"/><Relationship Id="rId57" Type="http://schemas.openxmlformats.org/officeDocument/2006/relationships/customXml" Target="../ink/ink1706.xml"/><Relationship Id="rId106" Type="http://schemas.openxmlformats.org/officeDocument/2006/relationships/customXml" Target="../ink/ink1731.xml"/><Relationship Id="rId127" Type="http://schemas.openxmlformats.org/officeDocument/2006/relationships/image" Target="../media/image1553.png"/><Relationship Id="rId10" Type="http://schemas.openxmlformats.org/officeDocument/2006/relationships/image" Target="../media/image1489.png"/><Relationship Id="rId31" Type="http://schemas.openxmlformats.org/officeDocument/2006/relationships/customXml" Target="../ink/ink1693.xml"/><Relationship Id="rId52" Type="http://schemas.openxmlformats.org/officeDocument/2006/relationships/image" Target="../media/image1512.png"/><Relationship Id="rId73" Type="http://schemas.openxmlformats.org/officeDocument/2006/relationships/image" Target="../media/image1523.png"/><Relationship Id="rId78" Type="http://schemas.openxmlformats.org/officeDocument/2006/relationships/customXml" Target="../ink/ink1717.xml"/><Relationship Id="rId94" Type="http://schemas.openxmlformats.org/officeDocument/2006/relationships/customXml" Target="../ink/ink1725.xml"/><Relationship Id="rId99" Type="http://schemas.openxmlformats.org/officeDocument/2006/relationships/image" Target="../media/image1537.png"/><Relationship Id="rId101" Type="http://schemas.openxmlformats.org/officeDocument/2006/relationships/image" Target="../media/image1538.png"/><Relationship Id="rId122" Type="http://schemas.openxmlformats.org/officeDocument/2006/relationships/customXml" Target="../ink/ink1739.xml"/><Relationship Id="rId143" Type="http://schemas.openxmlformats.org/officeDocument/2006/relationships/customXml" Target="../ink/ink1750.xml"/><Relationship Id="rId148" Type="http://schemas.openxmlformats.org/officeDocument/2006/relationships/image" Target="../media/image1563.png"/><Relationship Id="rId164" Type="http://schemas.openxmlformats.org/officeDocument/2006/relationships/image" Target="../media/image1571.png"/><Relationship Id="rId4" Type="http://schemas.openxmlformats.org/officeDocument/2006/relationships/image" Target="../media/image1486.png"/><Relationship Id="rId9" Type="http://schemas.openxmlformats.org/officeDocument/2006/relationships/customXml" Target="../ink/ink1682.xml"/><Relationship Id="rId26" Type="http://schemas.openxmlformats.org/officeDocument/2006/relationships/image" Target="../media/image1498.png"/><Relationship Id="rId47" Type="http://schemas.openxmlformats.org/officeDocument/2006/relationships/customXml" Target="../ink/ink1701.xml"/><Relationship Id="rId68" Type="http://schemas.openxmlformats.org/officeDocument/2006/relationships/customXml" Target="../ink/ink1712.xml"/><Relationship Id="rId89" Type="http://schemas.openxmlformats.org/officeDocument/2006/relationships/image" Target="../media/image1532.png"/><Relationship Id="rId112" Type="http://schemas.openxmlformats.org/officeDocument/2006/relationships/customXml" Target="../ink/ink1734.xml"/><Relationship Id="rId133" Type="http://schemas.openxmlformats.org/officeDocument/2006/relationships/image" Target="../media/image1556.png"/><Relationship Id="rId154" Type="http://schemas.openxmlformats.org/officeDocument/2006/relationships/image" Target="../media/image1566.png"/><Relationship Id="rId16" Type="http://schemas.openxmlformats.org/officeDocument/2006/relationships/image" Target="../media/image1493.png"/><Relationship Id="rId37" Type="http://schemas.openxmlformats.org/officeDocument/2006/relationships/customXml" Target="../ink/ink1696.xml"/><Relationship Id="rId58" Type="http://schemas.openxmlformats.org/officeDocument/2006/relationships/image" Target="../media/image1515.png"/><Relationship Id="rId79" Type="http://schemas.openxmlformats.org/officeDocument/2006/relationships/image" Target="../media/image1526.png"/><Relationship Id="rId102" Type="http://schemas.openxmlformats.org/officeDocument/2006/relationships/customXml" Target="../ink/ink1729.xml"/><Relationship Id="rId123" Type="http://schemas.openxmlformats.org/officeDocument/2006/relationships/image" Target="../media/image1551.png"/><Relationship Id="rId144" Type="http://schemas.openxmlformats.org/officeDocument/2006/relationships/image" Target="../media/image1561.png"/><Relationship Id="rId90" Type="http://schemas.openxmlformats.org/officeDocument/2006/relationships/customXml" Target="../ink/ink1723.xml"/><Relationship Id="rId27" Type="http://schemas.openxmlformats.org/officeDocument/2006/relationships/customXml" Target="../ink/ink1691.xml"/><Relationship Id="rId48" Type="http://schemas.openxmlformats.org/officeDocument/2006/relationships/image" Target="../media/image48.png"/><Relationship Id="rId69" Type="http://schemas.openxmlformats.org/officeDocument/2006/relationships/image" Target="../media/image1521.png"/><Relationship Id="rId113" Type="http://schemas.openxmlformats.org/officeDocument/2006/relationships/image" Target="../media/image1545.png"/><Relationship Id="rId134" Type="http://schemas.openxmlformats.org/officeDocument/2006/relationships/customXml" Target="../ink/ink1745.xml"/><Relationship Id="rId80" Type="http://schemas.openxmlformats.org/officeDocument/2006/relationships/customXml" Target="../ink/ink1718.xml"/><Relationship Id="rId155" Type="http://schemas.openxmlformats.org/officeDocument/2006/relationships/customXml" Target="../ink/ink1756.xml"/></Relationships>
</file>

<file path=ppt/slides/_rels/slide25.xml.rels><?xml version="1.0" encoding="UTF-8" standalone="yes"?>
<Relationships xmlns="http://schemas.openxmlformats.org/package/2006/relationships"><Relationship Id="rId26" Type="http://schemas.openxmlformats.org/officeDocument/2006/relationships/customXml" Target="../ink/ink1772.xml"/><Relationship Id="rId21" Type="http://schemas.openxmlformats.org/officeDocument/2006/relationships/image" Target="../media/image1581.png"/><Relationship Id="rId42" Type="http://schemas.openxmlformats.org/officeDocument/2006/relationships/customXml" Target="../ink/ink1780.xml"/><Relationship Id="rId47" Type="http://schemas.openxmlformats.org/officeDocument/2006/relationships/image" Target="../media/image1594.png"/><Relationship Id="rId63" Type="http://schemas.openxmlformats.org/officeDocument/2006/relationships/image" Target="../media/image1601.png"/><Relationship Id="rId68" Type="http://schemas.openxmlformats.org/officeDocument/2006/relationships/customXml" Target="../ink/ink1793.xml"/><Relationship Id="rId84" Type="http://schemas.openxmlformats.org/officeDocument/2006/relationships/customXml" Target="../ink/ink1801.xml"/><Relationship Id="rId16" Type="http://schemas.openxmlformats.org/officeDocument/2006/relationships/customXml" Target="../ink/ink1767.xml"/><Relationship Id="rId11" Type="http://schemas.openxmlformats.org/officeDocument/2006/relationships/image" Target="../media/image1576.png"/><Relationship Id="rId32" Type="http://schemas.openxmlformats.org/officeDocument/2006/relationships/customXml" Target="../ink/ink1775.xml"/><Relationship Id="rId37" Type="http://schemas.openxmlformats.org/officeDocument/2006/relationships/image" Target="../media/image1589.png"/><Relationship Id="rId53" Type="http://schemas.openxmlformats.org/officeDocument/2006/relationships/image" Target="../media/image1597.png"/><Relationship Id="rId58" Type="http://schemas.openxmlformats.org/officeDocument/2006/relationships/customXml" Target="../ink/ink1788.xml"/><Relationship Id="rId74" Type="http://schemas.openxmlformats.org/officeDocument/2006/relationships/customXml" Target="../ink/ink1796.xml"/><Relationship Id="rId79" Type="http://schemas.openxmlformats.org/officeDocument/2006/relationships/image" Target="../media/image1608.png"/><Relationship Id="rId5" Type="http://schemas.openxmlformats.org/officeDocument/2006/relationships/image" Target="../media/image1573.png"/><Relationship Id="rId19" Type="http://schemas.openxmlformats.org/officeDocument/2006/relationships/image" Target="../media/image1580.png"/><Relationship Id="rId14" Type="http://schemas.openxmlformats.org/officeDocument/2006/relationships/customXml" Target="../ink/ink1766.xml"/><Relationship Id="rId22" Type="http://schemas.openxmlformats.org/officeDocument/2006/relationships/customXml" Target="../ink/ink1770.xml"/><Relationship Id="rId27" Type="http://schemas.openxmlformats.org/officeDocument/2006/relationships/image" Target="../media/image1584.png"/><Relationship Id="rId30" Type="http://schemas.openxmlformats.org/officeDocument/2006/relationships/customXml" Target="../ink/ink1774.xml"/><Relationship Id="rId35" Type="http://schemas.openxmlformats.org/officeDocument/2006/relationships/image" Target="../media/image1588.png"/><Relationship Id="rId43" Type="http://schemas.openxmlformats.org/officeDocument/2006/relationships/image" Target="../media/image1592.png"/><Relationship Id="rId48" Type="http://schemas.openxmlformats.org/officeDocument/2006/relationships/customXml" Target="../ink/ink1783.xml"/><Relationship Id="rId56" Type="http://schemas.openxmlformats.org/officeDocument/2006/relationships/customXml" Target="../ink/ink1787.xml"/><Relationship Id="rId64" Type="http://schemas.openxmlformats.org/officeDocument/2006/relationships/customXml" Target="../ink/ink1791.xml"/><Relationship Id="rId69" Type="http://schemas.openxmlformats.org/officeDocument/2006/relationships/image" Target="../media/image1409.png"/><Relationship Id="rId77" Type="http://schemas.openxmlformats.org/officeDocument/2006/relationships/image" Target="../media/image1607.png"/><Relationship Id="rId8" Type="http://schemas.openxmlformats.org/officeDocument/2006/relationships/customXml" Target="../ink/ink1763.xml"/><Relationship Id="rId51" Type="http://schemas.openxmlformats.org/officeDocument/2006/relationships/image" Target="../media/image1596.png"/><Relationship Id="rId72" Type="http://schemas.openxmlformats.org/officeDocument/2006/relationships/customXml" Target="../ink/ink1795.xml"/><Relationship Id="rId80" Type="http://schemas.openxmlformats.org/officeDocument/2006/relationships/customXml" Target="../ink/ink1799.xml"/><Relationship Id="rId85" Type="http://schemas.openxmlformats.org/officeDocument/2006/relationships/image" Target="../media/image1611.png"/><Relationship Id="rId3" Type="http://schemas.openxmlformats.org/officeDocument/2006/relationships/image" Target="../media/image1572.png"/><Relationship Id="rId12" Type="http://schemas.openxmlformats.org/officeDocument/2006/relationships/customXml" Target="../ink/ink1765.xml"/><Relationship Id="rId17" Type="http://schemas.openxmlformats.org/officeDocument/2006/relationships/image" Target="../media/image1579.png"/><Relationship Id="rId25" Type="http://schemas.openxmlformats.org/officeDocument/2006/relationships/image" Target="../media/image1583.png"/><Relationship Id="rId33" Type="http://schemas.openxmlformats.org/officeDocument/2006/relationships/image" Target="../media/image1587.png"/><Relationship Id="rId38" Type="http://schemas.openxmlformats.org/officeDocument/2006/relationships/customXml" Target="../ink/ink1778.xml"/><Relationship Id="rId46" Type="http://schemas.openxmlformats.org/officeDocument/2006/relationships/customXml" Target="../ink/ink1782.xml"/><Relationship Id="rId59" Type="http://schemas.openxmlformats.org/officeDocument/2006/relationships/image" Target="../media/image1599.png"/><Relationship Id="rId67" Type="http://schemas.openxmlformats.org/officeDocument/2006/relationships/image" Target="../media/image1603.png"/><Relationship Id="rId20" Type="http://schemas.openxmlformats.org/officeDocument/2006/relationships/customXml" Target="../ink/ink1769.xml"/><Relationship Id="rId41" Type="http://schemas.openxmlformats.org/officeDocument/2006/relationships/image" Target="../media/image1591.png"/><Relationship Id="rId54" Type="http://schemas.openxmlformats.org/officeDocument/2006/relationships/customXml" Target="../ink/ink1786.xml"/><Relationship Id="rId62" Type="http://schemas.openxmlformats.org/officeDocument/2006/relationships/customXml" Target="../ink/ink1790.xml"/><Relationship Id="rId70" Type="http://schemas.openxmlformats.org/officeDocument/2006/relationships/customXml" Target="../ink/ink1794.xml"/><Relationship Id="rId75" Type="http://schemas.openxmlformats.org/officeDocument/2006/relationships/image" Target="../media/image1606.png"/><Relationship Id="rId83" Type="http://schemas.openxmlformats.org/officeDocument/2006/relationships/image" Target="../media/image1610.png"/><Relationship Id="rId1" Type="http://schemas.openxmlformats.org/officeDocument/2006/relationships/slideLayout" Target="../slideLayouts/slideLayout7.xml"/><Relationship Id="rId6" Type="http://schemas.openxmlformats.org/officeDocument/2006/relationships/customXml" Target="../ink/ink1762.xml"/><Relationship Id="rId15" Type="http://schemas.openxmlformats.org/officeDocument/2006/relationships/image" Target="../media/image1578.png"/><Relationship Id="rId23" Type="http://schemas.openxmlformats.org/officeDocument/2006/relationships/image" Target="../media/image1582.png"/><Relationship Id="rId28" Type="http://schemas.openxmlformats.org/officeDocument/2006/relationships/customXml" Target="../ink/ink1773.xml"/><Relationship Id="rId36" Type="http://schemas.openxmlformats.org/officeDocument/2006/relationships/customXml" Target="../ink/ink1777.xml"/><Relationship Id="rId49" Type="http://schemas.openxmlformats.org/officeDocument/2006/relationships/image" Target="../media/image1595.png"/><Relationship Id="rId57" Type="http://schemas.openxmlformats.org/officeDocument/2006/relationships/image" Target="../media/image48.png"/><Relationship Id="rId10" Type="http://schemas.openxmlformats.org/officeDocument/2006/relationships/customXml" Target="../ink/ink1764.xml"/><Relationship Id="rId31" Type="http://schemas.openxmlformats.org/officeDocument/2006/relationships/image" Target="../media/image1586.png"/><Relationship Id="rId44" Type="http://schemas.openxmlformats.org/officeDocument/2006/relationships/customXml" Target="../ink/ink1781.xml"/><Relationship Id="rId52" Type="http://schemas.openxmlformats.org/officeDocument/2006/relationships/customXml" Target="../ink/ink1785.xml"/><Relationship Id="rId60" Type="http://schemas.openxmlformats.org/officeDocument/2006/relationships/customXml" Target="../ink/ink1789.xml"/><Relationship Id="rId65" Type="http://schemas.openxmlformats.org/officeDocument/2006/relationships/image" Target="../media/image1602.png"/><Relationship Id="rId73" Type="http://schemas.openxmlformats.org/officeDocument/2006/relationships/image" Target="../media/image1605.png"/><Relationship Id="rId78" Type="http://schemas.openxmlformats.org/officeDocument/2006/relationships/customXml" Target="../ink/ink1798.xml"/><Relationship Id="rId81" Type="http://schemas.openxmlformats.org/officeDocument/2006/relationships/image" Target="../media/image1609.png"/><Relationship Id="rId4" Type="http://schemas.openxmlformats.org/officeDocument/2006/relationships/customXml" Target="../ink/ink1761.xml"/><Relationship Id="rId9" Type="http://schemas.openxmlformats.org/officeDocument/2006/relationships/image" Target="../media/image1575.png"/><Relationship Id="rId13" Type="http://schemas.openxmlformats.org/officeDocument/2006/relationships/image" Target="../media/image1577.png"/><Relationship Id="rId18" Type="http://schemas.openxmlformats.org/officeDocument/2006/relationships/customXml" Target="../ink/ink1768.xml"/><Relationship Id="rId39" Type="http://schemas.openxmlformats.org/officeDocument/2006/relationships/image" Target="../media/image1590.png"/><Relationship Id="rId34" Type="http://schemas.openxmlformats.org/officeDocument/2006/relationships/customXml" Target="../ink/ink1776.xml"/><Relationship Id="rId50" Type="http://schemas.openxmlformats.org/officeDocument/2006/relationships/customXml" Target="../ink/ink1784.xml"/><Relationship Id="rId55" Type="http://schemas.openxmlformats.org/officeDocument/2006/relationships/image" Target="../media/image1598.png"/><Relationship Id="rId76" Type="http://schemas.openxmlformats.org/officeDocument/2006/relationships/customXml" Target="../ink/ink1797.xml"/><Relationship Id="rId7" Type="http://schemas.openxmlformats.org/officeDocument/2006/relationships/image" Target="../media/image1574.png"/><Relationship Id="rId71" Type="http://schemas.openxmlformats.org/officeDocument/2006/relationships/image" Target="../media/image1604.png"/><Relationship Id="rId2" Type="http://schemas.openxmlformats.org/officeDocument/2006/relationships/notesSlide" Target="../notesSlides/notesSlide25.xml"/><Relationship Id="rId29" Type="http://schemas.openxmlformats.org/officeDocument/2006/relationships/image" Target="../media/image1585.png"/><Relationship Id="rId24" Type="http://schemas.openxmlformats.org/officeDocument/2006/relationships/customXml" Target="../ink/ink1771.xml"/><Relationship Id="rId40" Type="http://schemas.openxmlformats.org/officeDocument/2006/relationships/customXml" Target="../ink/ink1779.xml"/><Relationship Id="rId45" Type="http://schemas.openxmlformats.org/officeDocument/2006/relationships/image" Target="../media/image1593.png"/><Relationship Id="rId66" Type="http://schemas.openxmlformats.org/officeDocument/2006/relationships/customXml" Target="../ink/ink1792.xml"/><Relationship Id="rId61" Type="http://schemas.openxmlformats.org/officeDocument/2006/relationships/image" Target="../media/image1600.png"/><Relationship Id="rId82" Type="http://schemas.openxmlformats.org/officeDocument/2006/relationships/customXml" Target="../ink/ink1800.xml"/></Relationships>
</file>

<file path=ppt/slides/_rels/slide26.xml.rels><?xml version="1.0" encoding="UTF-8" standalone="yes"?>
<Relationships xmlns="http://schemas.openxmlformats.org/package/2006/relationships"><Relationship Id="rId117" Type="http://schemas.openxmlformats.org/officeDocument/2006/relationships/customXml" Target="../ink/ink1859.xml"/><Relationship Id="rId21" Type="http://schemas.openxmlformats.org/officeDocument/2006/relationships/image" Target="../media/image1621.png"/><Relationship Id="rId324" Type="http://schemas.openxmlformats.org/officeDocument/2006/relationships/image" Target="../media/image1765.png"/><Relationship Id="rId531" Type="http://schemas.openxmlformats.org/officeDocument/2006/relationships/image" Target="../media/image1867.png"/><Relationship Id="rId170" Type="http://schemas.openxmlformats.org/officeDocument/2006/relationships/image" Target="../media/image1693.png"/><Relationship Id="rId268" Type="http://schemas.openxmlformats.org/officeDocument/2006/relationships/image" Target="../media/image1737.png"/><Relationship Id="rId475" Type="http://schemas.openxmlformats.org/officeDocument/2006/relationships/customXml" Target="../ink/ink2043.xml"/><Relationship Id="rId32" Type="http://schemas.openxmlformats.org/officeDocument/2006/relationships/customXml" Target="../ink/ink1816.xml"/><Relationship Id="rId128" Type="http://schemas.openxmlformats.org/officeDocument/2006/relationships/image" Target="../media/image1672.png"/><Relationship Id="rId335" Type="http://schemas.openxmlformats.org/officeDocument/2006/relationships/customXml" Target="../ink/ink1973.xml"/><Relationship Id="rId542" Type="http://schemas.openxmlformats.org/officeDocument/2006/relationships/customXml" Target="../ink/ink2077.xml"/><Relationship Id="rId181" Type="http://schemas.openxmlformats.org/officeDocument/2006/relationships/customXml" Target="../ink/ink1891.xml"/><Relationship Id="rId402" Type="http://schemas.openxmlformats.org/officeDocument/2006/relationships/image" Target="../media/image1804.png"/><Relationship Id="rId279" Type="http://schemas.openxmlformats.org/officeDocument/2006/relationships/customXml" Target="../ink/ink1945.xml"/><Relationship Id="rId486" Type="http://schemas.openxmlformats.org/officeDocument/2006/relationships/customXml" Target="../ink/ink2049.xml"/><Relationship Id="rId43" Type="http://schemas.openxmlformats.org/officeDocument/2006/relationships/image" Target="../media/image1631.png"/><Relationship Id="rId139" Type="http://schemas.openxmlformats.org/officeDocument/2006/relationships/customXml" Target="../ink/ink1870.xml"/><Relationship Id="rId346" Type="http://schemas.openxmlformats.org/officeDocument/2006/relationships/image" Target="../media/image1776.png"/><Relationship Id="rId192" Type="http://schemas.openxmlformats.org/officeDocument/2006/relationships/image" Target="../media/image1704.png"/><Relationship Id="rId206" Type="http://schemas.openxmlformats.org/officeDocument/2006/relationships/image" Target="../media/image1711.png"/><Relationship Id="rId413" Type="http://schemas.openxmlformats.org/officeDocument/2006/relationships/customXml" Target="../ink/ink2012.xml"/><Relationship Id="rId497" Type="http://schemas.openxmlformats.org/officeDocument/2006/relationships/image" Target="../media/image1850.png"/><Relationship Id="rId12" Type="http://schemas.openxmlformats.org/officeDocument/2006/relationships/customXml" Target="../ink/ink1806.xml"/><Relationship Id="rId108" Type="http://schemas.openxmlformats.org/officeDocument/2006/relationships/image" Target="../media/image1662.png"/><Relationship Id="rId315" Type="http://schemas.openxmlformats.org/officeDocument/2006/relationships/customXml" Target="../ink/ink1963.xml"/><Relationship Id="rId357" Type="http://schemas.openxmlformats.org/officeDocument/2006/relationships/customXml" Target="../ink/ink1984.xml"/><Relationship Id="rId522" Type="http://schemas.openxmlformats.org/officeDocument/2006/relationships/customXml" Target="../ink/ink2067.xml"/><Relationship Id="rId54" Type="http://schemas.openxmlformats.org/officeDocument/2006/relationships/customXml" Target="../ink/ink1827.xml"/><Relationship Id="rId96" Type="http://schemas.openxmlformats.org/officeDocument/2006/relationships/customXml" Target="../ink/ink1848.xml"/><Relationship Id="rId161" Type="http://schemas.openxmlformats.org/officeDocument/2006/relationships/customXml" Target="../ink/ink1881.xml"/><Relationship Id="rId217" Type="http://schemas.openxmlformats.org/officeDocument/2006/relationships/customXml" Target="../ink/ink1909.xml"/><Relationship Id="rId399" Type="http://schemas.openxmlformats.org/officeDocument/2006/relationships/customXml" Target="../ink/ink2005.xml"/><Relationship Id="rId259" Type="http://schemas.openxmlformats.org/officeDocument/2006/relationships/customXml" Target="../ink/ink1935.xml"/><Relationship Id="rId424" Type="http://schemas.openxmlformats.org/officeDocument/2006/relationships/image" Target="../media/image1815.png"/><Relationship Id="rId466" Type="http://schemas.openxmlformats.org/officeDocument/2006/relationships/image" Target="../media/image1836.png"/><Relationship Id="rId23" Type="http://schemas.openxmlformats.org/officeDocument/2006/relationships/image" Target="../media/image1622.png"/><Relationship Id="rId119" Type="http://schemas.openxmlformats.org/officeDocument/2006/relationships/customXml" Target="../ink/ink1860.xml"/><Relationship Id="rId270" Type="http://schemas.openxmlformats.org/officeDocument/2006/relationships/image" Target="../media/image1738.png"/><Relationship Id="rId326" Type="http://schemas.openxmlformats.org/officeDocument/2006/relationships/image" Target="../media/image1766.png"/><Relationship Id="rId533" Type="http://schemas.openxmlformats.org/officeDocument/2006/relationships/image" Target="../media/image1868.png"/><Relationship Id="rId65" Type="http://schemas.openxmlformats.org/officeDocument/2006/relationships/image" Target="../media/image1642.png"/><Relationship Id="rId130" Type="http://schemas.openxmlformats.org/officeDocument/2006/relationships/image" Target="../media/image1673.png"/><Relationship Id="rId368" Type="http://schemas.openxmlformats.org/officeDocument/2006/relationships/image" Target="../media/image1787.png"/><Relationship Id="rId172" Type="http://schemas.openxmlformats.org/officeDocument/2006/relationships/image" Target="../media/image1694.png"/><Relationship Id="rId228" Type="http://schemas.openxmlformats.org/officeDocument/2006/relationships/image" Target="../media/image1722.png"/><Relationship Id="rId435" Type="http://schemas.openxmlformats.org/officeDocument/2006/relationships/customXml" Target="../ink/ink2023.xml"/><Relationship Id="rId477" Type="http://schemas.openxmlformats.org/officeDocument/2006/relationships/customXml" Target="../ink/ink2044.xml"/><Relationship Id="rId281" Type="http://schemas.openxmlformats.org/officeDocument/2006/relationships/customXml" Target="../ink/ink1946.xml"/><Relationship Id="rId337" Type="http://schemas.openxmlformats.org/officeDocument/2006/relationships/customXml" Target="../ink/ink1974.xml"/><Relationship Id="rId502" Type="http://schemas.openxmlformats.org/officeDocument/2006/relationships/customXml" Target="../ink/ink2057.xml"/><Relationship Id="rId34" Type="http://schemas.openxmlformats.org/officeDocument/2006/relationships/customXml" Target="../ink/ink1817.xml"/><Relationship Id="rId76" Type="http://schemas.openxmlformats.org/officeDocument/2006/relationships/customXml" Target="../ink/ink1838.xml"/><Relationship Id="rId141" Type="http://schemas.openxmlformats.org/officeDocument/2006/relationships/customXml" Target="../ink/ink1871.xml"/><Relationship Id="rId379" Type="http://schemas.openxmlformats.org/officeDocument/2006/relationships/customXml" Target="../ink/ink1995.xml"/><Relationship Id="rId544" Type="http://schemas.openxmlformats.org/officeDocument/2006/relationships/customXml" Target="../ink/ink2078.xml"/><Relationship Id="rId7" Type="http://schemas.openxmlformats.org/officeDocument/2006/relationships/image" Target="../media/image1614.png"/><Relationship Id="rId183" Type="http://schemas.openxmlformats.org/officeDocument/2006/relationships/customXml" Target="../ink/ink1892.xml"/><Relationship Id="rId239" Type="http://schemas.openxmlformats.org/officeDocument/2006/relationships/customXml" Target="../ink/ink1924.xml"/><Relationship Id="rId390" Type="http://schemas.openxmlformats.org/officeDocument/2006/relationships/image" Target="../media/image1798.png"/><Relationship Id="rId404" Type="http://schemas.openxmlformats.org/officeDocument/2006/relationships/image" Target="../media/image1805.png"/><Relationship Id="rId446" Type="http://schemas.openxmlformats.org/officeDocument/2006/relationships/image" Target="../media/image1826.png"/><Relationship Id="rId250" Type="http://schemas.openxmlformats.org/officeDocument/2006/relationships/image" Target="../media/image1728.png"/><Relationship Id="rId292" Type="http://schemas.openxmlformats.org/officeDocument/2006/relationships/image" Target="../media/image1749.png"/><Relationship Id="rId306" Type="http://schemas.openxmlformats.org/officeDocument/2006/relationships/image" Target="../media/image1756.png"/><Relationship Id="rId488" Type="http://schemas.openxmlformats.org/officeDocument/2006/relationships/customXml" Target="../ink/ink2050.xml"/><Relationship Id="rId45" Type="http://schemas.openxmlformats.org/officeDocument/2006/relationships/image" Target="../media/image1632.png"/><Relationship Id="rId87" Type="http://schemas.openxmlformats.org/officeDocument/2006/relationships/image" Target="../media/image1653.png"/><Relationship Id="rId110" Type="http://schemas.openxmlformats.org/officeDocument/2006/relationships/image" Target="../media/image1663.png"/><Relationship Id="rId348" Type="http://schemas.openxmlformats.org/officeDocument/2006/relationships/image" Target="../media/image1777.png"/><Relationship Id="rId513" Type="http://schemas.openxmlformats.org/officeDocument/2006/relationships/image" Target="../media/image1858.png"/><Relationship Id="rId152" Type="http://schemas.openxmlformats.org/officeDocument/2006/relationships/image" Target="../media/image1684.png"/><Relationship Id="rId194" Type="http://schemas.openxmlformats.org/officeDocument/2006/relationships/image" Target="../media/image1705.png"/><Relationship Id="rId208" Type="http://schemas.openxmlformats.org/officeDocument/2006/relationships/image" Target="../media/image1712.png"/><Relationship Id="rId415" Type="http://schemas.openxmlformats.org/officeDocument/2006/relationships/customXml" Target="../ink/ink2013.xml"/><Relationship Id="rId457" Type="http://schemas.openxmlformats.org/officeDocument/2006/relationships/customXml" Target="../ink/ink2034.xml"/><Relationship Id="rId261" Type="http://schemas.openxmlformats.org/officeDocument/2006/relationships/customXml" Target="../ink/ink1936.xml"/><Relationship Id="rId499" Type="http://schemas.openxmlformats.org/officeDocument/2006/relationships/image" Target="../media/image1851.png"/><Relationship Id="rId14" Type="http://schemas.openxmlformats.org/officeDocument/2006/relationships/customXml" Target="../ink/ink1807.xml"/><Relationship Id="rId56" Type="http://schemas.openxmlformats.org/officeDocument/2006/relationships/customXml" Target="../ink/ink1828.xml"/><Relationship Id="rId317" Type="http://schemas.openxmlformats.org/officeDocument/2006/relationships/customXml" Target="../ink/ink1964.xml"/><Relationship Id="rId359" Type="http://schemas.openxmlformats.org/officeDocument/2006/relationships/customXml" Target="../ink/ink1985.xml"/><Relationship Id="rId524" Type="http://schemas.openxmlformats.org/officeDocument/2006/relationships/customXml" Target="../ink/ink2068.xml"/><Relationship Id="rId98" Type="http://schemas.openxmlformats.org/officeDocument/2006/relationships/image" Target="../media/image1657.png"/><Relationship Id="rId121" Type="http://schemas.openxmlformats.org/officeDocument/2006/relationships/customXml" Target="../ink/ink1861.xml"/><Relationship Id="rId163" Type="http://schemas.openxmlformats.org/officeDocument/2006/relationships/customXml" Target="../ink/ink1882.xml"/><Relationship Id="rId219" Type="http://schemas.openxmlformats.org/officeDocument/2006/relationships/customXml" Target="../ink/ink1910.xml"/><Relationship Id="rId370" Type="http://schemas.openxmlformats.org/officeDocument/2006/relationships/image" Target="../media/image1788.png"/><Relationship Id="rId426" Type="http://schemas.openxmlformats.org/officeDocument/2006/relationships/image" Target="../media/image1816.png"/><Relationship Id="rId230" Type="http://schemas.openxmlformats.org/officeDocument/2006/relationships/image" Target="../media/image1723.png"/><Relationship Id="rId468" Type="http://schemas.openxmlformats.org/officeDocument/2006/relationships/image" Target="../media/image1837.png"/><Relationship Id="rId25" Type="http://schemas.openxmlformats.org/officeDocument/2006/relationships/image" Target="../media/image1623.png"/><Relationship Id="rId67" Type="http://schemas.openxmlformats.org/officeDocument/2006/relationships/image" Target="../media/image1643.png"/><Relationship Id="rId272" Type="http://schemas.openxmlformats.org/officeDocument/2006/relationships/image" Target="../media/image1739.png"/><Relationship Id="rId328" Type="http://schemas.openxmlformats.org/officeDocument/2006/relationships/image" Target="../media/image1767.png"/><Relationship Id="rId535" Type="http://schemas.openxmlformats.org/officeDocument/2006/relationships/image" Target="../media/image1869.png"/><Relationship Id="rId132" Type="http://schemas.openxmlformats.org/officeDocument/2006/relationships/image" Target="../media/image1674.png"/><Relationship Id="rId174" Type="http://schemas.openxmlformats.org/officeDocument/2006/relationships/image" Target="../media/image1695.png"/><Relationship Id="rId381" Type="http://schemas.openxmlformats.org/officeDocument/2006/relationships/customXml" Target="../ink/ink1996.xml"/><Relationship Id="rId241" Type="http://schemas.openxmlformats.org/officeDocument/2006/relationships/image" Target="../media/image1724.png"/><Relationship Id="rId437" Type="http://schemas.openxmlformats.org/officeDocument/2006/relationships/customXml" Target="../ink/ink2024.xml"/><Relationship Id="rId479" Type="http://schemas.openxmlformats.org/officeDocument/2006/relationships/image" Target="../media/image1841.png"/><Relationship Id="rId36" Type="http://schemas.openxmlformats.org/officeDocument/2006/relationships/customXml" Target="../ink/ink1818.xml"/><Relationship Id="rId283" Type="http://schemas.openxmlformats.org/officeDocument/2006/relationships/customXml" Target="../ink/ink1947.xml"/><Relationship Id="rId339" Type="http://schemas.openxmlformats.org/officeDocument/2006/relationships/customXml" Target="../ink/ink1975.xml"/><Relationship Id="rId490" Type="http://schemas.openxmlformats.org/officeDocument/2006/relationships/customXml" Target="../ink/ink2051.xml"/><Relationship Id="rId504" Type="http://schemas.openxmlformats.org/officeDocument/2006/relationships/customXml" Target="../ink/ink2058.xml"/><Relationship Id="rId546" Type="http://schemas.openxmlformats.org/officeDocument/2006/relationships/customXml" Target="../ink/ink2079.xml"/><Relationship Id="rId78" Type="http://schemas.openxmlformats.org/officeDocument/2006/relationships/customXml" Target="../ink/ink1839.xml"/><Relationship Id="rId101" Type="http://schemas.openxmlformats.org/officeDocument/2006/relationships/customXml" Target="../ink/ink1851.xml"/><Relationship Id="rId143" Type="http://schemas.openxmlformats.org/officeDocument/2006/relationships/customXml" Target="../ink/ink1872.xml"/><Relationship Id="rId185" Type="http://schemas.openxmlformats.org/officeDocument/2006/relationships/customXml" Target="../ink/ink1893.xml"/><Relationship Id="rId350" Type="http://schemas.openxmlformats.org/officeDocument/2006/relationships/image" Target="../media/image1778.png"/><Relationship Id="rId406" Type="http://schemas.openxmlformats.org/officeDocument/2006/relationships/image" Target="../media/image1806.png"/><Relationship Id="rId9" Type="http://schemas.openxmlformats.org/officeDocument/2006/relationships/image" Target="../media/image1615.png"/><Relationship Id="rId210" Type="http://schemas.openxmlformats.org/officeDocument/2006/relationships/image" Target="../media/image1713.png"/><Relationship Id="rId392" Type="http://schemas.openxmlformats.org/officeDocument/2006/relationships/image" Target="../media/image1799.png"/><Relationship Id="rId448" Type="http://schemas.openxmlformats.org/officeDocument/2006/relationships/image" Target="../media/image1827.png"/><Relationship Id="rId252" Type="http://schemas.openxmlformats.org/officeDocument/2006/relationships/image" Target="../media/image1729.png"/><Relationship Id="rId294" Type="http://schemas.openxmlformats.org/officeDocument/2006/relationships/image" Target="../media/image1750.png"/><Relationship Id="rId308" Type="http://schemas.openxmlformats.org/officeDocument/2006/relationships/image" Target="../media/image1757.png"/><Relationship Id="rId515" Type="http://schemas.openxmlformats.org/officeDocument/2006/relationships/image" Target="../media/image1859.png"/><Relationship Id="rId47" Type="http://schemas.openxmlformats.org/officeDocument/2006/relationships/image" Target="../media/image1633.png"/><Relationship Id="rId89" Type="http://schemas.openxmlformats.org/officeDocument/2006/relationships/image" Target="../media/image1654.png"/><Relationship Id="rId112" Type="http://schemas.openxmlformats.org/officeDocument/2006/relationships/image" Target="../media/image1664.png"/><Relationship Id="rId154" Type="http://schemas.openxmlformats.org/officeDocument/2006/relationships/image" Target="../media/image1685.png"/><Relationship Id="rId361" Type="http://schemas.openxmlformats.org/officeDocument/2006/relationships/customXml" Target="../ink/ink1986.xml"/><Relationship Id="rId196" Type="http://schemas.openxmlformats.org/officeDocument/2006/relationships/image" Target="../media/image1706.png"/><Relationship Id="rId417" Type="http://schemas.openxmlformats.org/officeDocument/2006/relationships/customXml" Target="../ink/ink2014.xml"/><Relationship Id="rId459" Type="http://schemas.openxmlformats.org/officeDocument/2006/relationships/customXml" Target="../ink/ink2035.xml"/><Relationship Id="rId16" Type="http://schemas.openxmlformats.org/officeDocument/2006/relationships/customXml" Target="../ink/ink1808.xml"/><Relationship Id="rId221" Type="http://schemas.openxmlformats.org/officeDocument/2006/relationships/customXml" Target="../ink/ink1911.xml"/><Relationship Id="rId263" Type="http://schemas.openxmlformats.org/officeDocument/2006/relationships/customXml" Target="../ink/ink1937.xml"/><Relationship Id="rId319" Type="http://schemas.openxmlformats.org/officeDocument/2006/relationships/customXml" Target="../ink/ink1965.xml"/><Relationship Id="rId470" Type="http://schemas.openxmlformats.org/officeDocument/2006/relationships/image" Target="../media/image57.png"/><Relationship Id="rId526" Type="http://schemas.openxmlformats.org/officeDocument/2006/relationships/customXml" Target="../ink/ink2069.xml"/><Relationship Id="rId58" Type="http://schemas.openxmlformats.org/officeDocument/2006/relationships/customXml" Target="../ink/ink1829.xml"/><Relationship Id="rId123" Type="http://schemas.openxmlformats.org/officeDocument/2006/relationships/customXml" Target="../ink/ink1862.xml"/><Relationship Id="rId330" Type="http://schemas.openxmlformats.org/officeDocument/2006/relationships/image" Target="../media/image1768.png"/><Relationship Id="rId165" Type="http://schemas.openxmlformats.org/officeDocument/2006/relationships/customXml" Target="../ink/ink1883.xml"/><Relationship Id="rId372" Type="http://schemas.openxmlformats.org/officeDocument/2006/relationships/image" Target="../media/image1789.png"/><Relationship Id="rId428" Type="http://schemas.openxmlformats.org/officeDocument/2006/relationships/image" Target="../media/image1817.png"/><Relationship Id="rId232" Type="http://schemas.openxmlformats.org/officeDocument/2006/relationships/customXml" Target="../ink/ink1917.xml"/><Relationship Id="rId274" Type="http://schemas.openxmlformats.org/officeDocument/2006/relationships/image" Target="../media/image1740.png"/><Relationship Id="rId481" Type="http://schemas.openxmlformats.org/officeDocument/2006/relationships/image" Target="../media/image1842.png"/><Relationship Id="rId27" Type="http://schemas.openxmlformats.org/officeDocument/2006/relationships/image" Target="../media/image1624.png"/><Relationship Id="rId69" Type="http://schemas.openxmlformats.org/officeDocument/2006/relationships/image" Target="../media/image1644.png"/><Relationship Id="rId134" Type="http://schemas.openxmlformats.org/officeDocument/2006/relationships/image" Target="../media/image1675.png"/><Relationship Id="rId537" Type="http://schemas.openxmlformats.org/officeDocument/2006/relationships/image" Target="../media/image1870.png"/><Relationship Id="rId80" Type="http://schemas.openxmlformats.org/officeDocument/2006/relationships/customXml" Target="../ink/ink1840.xml"/><Relationship Id="rId176" Type="http://schemas.openxmlformats.org/officeDocument/2006/relationships/image" Target="../media/image1696.png"/><Relationship Id="rId341" Type="http://schemas.openxmlformats.org/officeDocument/2006/relationships/customXml" Target="../ink/ink1976.xml"/><Relationship Id="rId383" Type="http://schemas.openxmlformats.org/officeDocument/2006/relationships/customXml" Target="../ink/ink1997.xml"/><Relationship Id="rId439" Type="http://schemas.openxmlformats.org/officeDocument/2006/relationships/customXml" Target="../ink/ink2025.xml"/><Relationship Id="rId201" Type="http://schemas.openxmlformats.org/officeDocument/2006/relationships/customXml" Target="../ink/ink1901.xml"/><Relationship Id="rId243" Type="http://schemas.openxmlformats.org/officeDocument/2006/relationships/image" Target="../media/image1725.png"/><Relationship Id="rId285" Type="http://schemas.openxmlformats.org/officeDocument/2006/relationships/customXml" Target="../ink/ink1948.xml"/><Relationship Id="rId450" Type="http://schemas.openxmlformats.org/officeDocument/2006/relationships/image" Target="../media/image1828.png"/><Relationship Id="rId506" Type="http://schemas.openxmlformats.org/officeDocument/2006/relationships/customXml" Target="../ink/ink2059.xml"/><Relationship Id="rId38" Type="http://schemas.openxmlformats.org/officeDocument/2006/relationships/customXml" Target="../ink/ink1819.xml"/><Relationship Id="rId103" Type="http://schemas.openxmlformats.org/officeDocument/2006/relationships/customXml" Target="../ink/ink1852.xml"/><Relationship Id="rId310" Type="http://schemas.openxmlformats.org/officeDocument/2006/relationships/image" Target="../media/image1758.png"/><Relationship Id="rId492" Type="http://schemas.openxmlformats.org/officeDocument/2006/relationships/customXml" Target="../ink/ink2052.xml"/><Relationship Id="rId548" Type="http://schemas.openxmlformats.org/officeDocument/2006/relationships/customXml" Target="../ink/ink2080.xml"/><Relationship Id="rId91" Type="http://schemas.openxmlformats.org/officeDocument/2006/relationships/image" Target="../media/image48.png"/><Relationship Id="rId145" Type="http://schemas.openxmlformats.org/officeDocument/2006/relationships/customXml" Target="../ink/ink1873.xml"/><Relationship Id="rId187" Type="http://schemas.openxmlformats.org/officeDocument/2006/relationships/customXml" Target="../ink/ink1894.xml"/><Relationship Id="rId352" Type="http://schemas.openxmlformats.org/officeDocument/2006/relationships/image" Target="../media/image1779.png"/><Relationship Id="rId394" Type="http://schemas.openxmlformats.org/officeDocument/2006/relationships/image" Target="../media/image1800.png"/><Relationship Id="rId408" Type="http://schemas.openxmlformats.org/officeDocument/2006/relationships/image" Target="../media/image1807.png"/><Relationship Id="rId212" Type="http://schemas.openxmlformats.org/officeDocument/2006/relationships/image" Target="../media/image1714.png"/><Relationship Id="rId254" Type="http://schemas.openxmlformats.org/officeDocument/2006/relationships/image" Target="../media/image1730.png"/><Relationship Id="rId49" Type="http://schemas.openxmlformats.org/officeDocument/2006/relationships/image" Target="../media/image1634.png"/><Relationship Id="rId114" Type="http://schemas.openxmlformats.org/officeDocument/2006/relationships/image" Target="../media/image1665.png"/><Relationship Id="rId296" Type="http://schemas.openxmlformats.org/officeDocument/2006/relationships/image" Target="../media/image1751.png"/><Relationship Id="rId461" Type="http://schemas.openxmlformats.org/officeDocument/2006/relationships/customXml" Target="../ink/ink2036.xml"/><Relationship Id="rId517" Type="http://schemas.openxmlformats.org/officeDocument/2006/relationships/image" Target="../media/image1860.png"/><Relationship Id="rId60" Type="http://schemas.openxmlformats.org/officeDocument/2006/relationships/customXml" Target="../ink/ink1830.xml"/><Relationship Id="rId156" Type="http://schemas.openxmlformats.org/officeDocument/2006/relationships/image" Target="../media/image1686.png"/><Relationship Id="rId198" Type="http://schemas.openxmlformats.org/officeDocument/2006/relationships/image" Target="../media/image1707.png"/><Relationship Id="rId321" Type="http://schemas.openxmlformats.org/officeDocument/2006/relationships/customXml" Target="../ink/ink1966.xml"/><Relationship Id="rId363" Type="http://schemas.openxmlformats.org/officeDocument/2006/relationships/customXml" Target="../ink/ink1987.xml"/><Relationship Id="rId419" Type="http://schemas.openxmlformats.org/officeDocument/2006/relationships/customXml" Target="../ink/ink2015.xml"/><Relationship Id="rId223" Type="http://schemas.openxmlformats.org/officeDocument/2006/relationships/customXml" Target="../ink/ink1912.xml"/><Relationship Id="rId430" Type="http://schemas.openxmlformats.org/officeDocument/2006/relationships/image" Target="../media/image1818.png"/><Relationship Id="rId18" Type="http://schemas.openxmlformats.org/officeDocument/2006/relationships/customXml" Target="../ink/ink1809.xml"/><Relationship Id="rId265" Type="http://schemas.openxmlformats.org/officeDocument/2006/relationships/customXml" Target="../ink/ink1938.xml"/><Relationship Id="rId472" Type="http://schemas.openxmlformats.org/officeDocument/2006/relationships/image" Target="../media/image1838.png"/><Relationship Id="rId528" Type="http://schemas.openxmlformats.org/officeDocument/2006/relationships/customXml" Target="../ink/ink2070.xml"/><Relationship Id="rId125" Type="http://schemas.openxmlformats.org/officeDocument/2006/relationships/customXml" Target="../ink/ink1863.xml"/><Relationship Id="rId167" Type="http://schemas.openxmlformats.org/officeDocument/2006/relationships/customXml" Target="../ink/ink1884.xml"/><Relationship Id="rId332" Type="http://schemas.openxmlformats.org/officeDocument/2006/relationships/image" Target="../media/image1769.png"/><Relationship Id="rId374" Type="http://schemas.openxmlformats.org/officeDocument/2006/relationships/image" Target="../media/image1790.png"/><Relationship Id="rId71" Type="http://schemas.openxmlformats.org/officeDocument/2006/relationships/image" Target="../media/image1645.png"/><Relationship Id="rId234" Type="http://schemas.openxmlformats.org/officeDocument/2006/relationships/customXml" Target="../ink/ink1919.xml"/><Relationship Id="rId2" Type="http://schemas.openxmlformats.org/officeDocument/2006/relationships/notesSlide" Target="../notesSlides/notesSlide26.xml"/><Relationship Id="rId29" Type="http://schemas.openxmlformats.org/officeDocument/2006/relationships/image" Target="../media/image1625.png"/><Relationship Id="rId276" Type="http://schemas.openxmlformats.org/officeDocument/2006/relationships/image" Target="../media/image1741.png"/><Relationship Id="rId441" Type="http://schemas.openxmlformats.org/officeDocument/2006/relationships/customXml" Target="../ink/ink2026.xml"/><Relationship Id="rId483" Type="http://schemas.openxmlformats.org/officeDocument/2006/relationships/image" Target="../media/image1843.png"/><Relationship Id="rId539" Type="http://schemas.openxmlformats.org/officeDocument/2006/relationships/image" Target="../media/image1871.png"/><Relationship Id="rId40" Type="http://schemas.openxmlformats.org/officeDocument/2006/relationships/customXml" Target="../ink/ink1820.xml"/><Relationship Id="rId136" Type="http://schemas.openxmlformats.org/officeDocument/2006/relationships/image" Target="../media/image1676.png"/><Relationship Id="rId178" Type="http://schemas.openxmlformats.org/officeDocument/2006/relationships/image" Target="../media/image1697.png"/><Relationship Id="rId301" Type="http://schemas.openxmlformats.org/officeDocument/2006/relationships/customXml" Target="../ink/ink1956.xml"/><Relationship Id="rId343" Type="http://schemas.openxmlformats.org/officeDocument/2006/relationships/customXml" Target="../ink/ink1977.xml"/><Relationship Id="rId82" Type="http://schemas.openxmlformats.org/officeDocument/2006/relationships/customXml" Target="../ink/ink1841.xml"/><Relationship Id="rId203" Type="http://schemas.openxmlformats.org/officeDocument/2006/relationships/customXml" Target="../ink/ink1902.xml"/><Relationship Id="rId385" Type="http://schemas.openxmlformats.org/officeDocument/2006/relationships/customXml" Target="../ink/ink1998.xml"/><Relationship Id="rId245" Type="http://schemas.openxmlformats.org/officeDocument/2006/relationships/image" Target="../media/image1726.png"/><Relationship Id="rId287" Type="http://schemas.openxmlformats.org/officeDocument/2006/relationships/customXml" Target="../ink/ink1949.xml"/><Relationship Id="rId410" Type="http://schemas.openxmlformats.org/officeDocument/2006/relationships/image" Target="../media/image1808.png"/><Relationship Id="rId452" Type="http://schemas.openxmlformats.org/officeDocument/2006/relationships/image" Target="../media/image1829.png"/><Relationship Id="rId494" Type="http://schemas.openxmlformats.org/officeDocument/2006/relationships/customXml" Target="../ink/ink2053.xml"/><Relationship Id="rId508" Type="http://schemas.openxmlformats.org/officeDocument/2006/relationships/customXml" Target="../ink/ink2060.xml"/><Relationship Id="rId105" Type="http://schemas.openxmlformats.org/officeDocument/2006/relationships/customXml" Target="../ink/ink1853.xml"/><Relationship Id="rId147" Type="http://schemas.openxmlformats.org/officeDocument/2006/relationships/customXml" Target="../ink/ink1874.xml"/><Relationship Id="rId312" Type="http://schemas.openxmlformats.org/officeDocument/2006/relationships/image" Target="../media/image1759.png"/><Relationship Id="rId354" Type="http://schemas.openxmlformats.org/officeDocument/2006/relationships/image" Target="../media/image1780.png"/><Relationship Id="rId51" Type="http://schemas.openxmlformats.org/officeDocument/2006/relationships/image" Target="../media/image1635.png"/><Relationship Id="rId93" Type="http://schemas.openxmlformats.org/officeDocument/2006/relationships/image" Target="../media/image1655.png"/><Relationship Id="rId189" Type="http://schemas.openxmlformats.org/officeDocument/2006/relationships/customXml" Target="../ink/ink1895.xml"/><Relationship Id="rId396" Type="http://schemas.openxmlformats.org/officeDocument/2006/relationships/image" Target="../media/image1801.png"/><Relationship Id="rId214" Type="http://schemas.openxmlformats.org/officeDocument/2006/relationships/image" Target="../media/image1715.png"/><Relationship Id="rId256" Type="http://schemas.openxmlformats.org/officeDocument/2006/relationships/image" Target="../media/image1731.png"/><Relationship Id="rId298" Type="http://schemas.openxmlformats.org/officeDocument/2006/relationships/image" Target="../media/image1752.png"/><Relationship Id="rId421" Type="http://schemas.openxmlformats.org/officeDocument/2006/relationships/customXml" Target="../ink/ink2016.xml"/><Relationship Id="rId463" Type="http://schemas.openxmlformats.org/officeDocument/2006/relationships/customXml" Target="../ink/ink2037.xml"/><Relationship Id="rId519" Type="http://schemas.openxmlformats.org/officeDocument/2006/relationships/image" Target="../media/image1861.png"/><Relationship Id="rId116" Type="http://schemas.openxmlformats.org/officeDocument/2006/relationships/image" Target="../media/image1666.png"/><Relationship Id="rId158" Type="http://schemas.openxmlformats.org/officeDocument/2006/relationships/image" Target="../media/image1687.png"/><Relationship Id="rId323" Type="http://schemas.openxmlformats.org/officeDocument/2006/relationships/customXml" Target="../ink/ink1967.xml"/><Relationship Id="rId530" Type="http://schemas.openxmlformats.org/officeDocument/2006/relationships/customXml" Target="../ink/ink2071.xml"/><Relationship Id="rId20" Type="http://schemas.openxmlformats.org/officeDocument/2006/relationships/customXml" Target="../ink/ink1810.xml"/><Relationship Id="rId62" Type="http://schemas.openxmlformats.org/officeDocument/2006/relationships/customXml" Target="../ink/ink1831.xml"/><Relationship Id="rId365" Type="http://schemas.openxmlformats.org/officeDocument/2006/relationships/customXml" Target="../ink/ink1988.xml"/><Relationship Id="rId225" Type="http://schemas.openxmlformats.org/officeDocument/2006/relationships/customXml" Target="../ink/ink1913.xml"/><Relationship Id="rId267" Type="http://schemas.openxmlformats.org/officeDocument/2006/relationships/customXml" Target="../ink/ink1939.xml"/><Relationship Id="rId432" Type="http://schemas.openxmlformats.org/officeDocument/2006/relationships/image" Target="../media/image1819.png"/><Relationship Id="rId474" Type="http://schemas.openxmlformats.org/officeDocument/2006/relationships/image" Target="../media/image1839.png"/><Relationship Id="rId127" Type="http://schemas.openxmlformats.org/officeDocument/2006/relationships/customXml" Target="../ink/ink1864.xml"/><Relationship Id="rId31" Type="http://schemas.openxmlformats.org/officeDocument/2006/relationships/image" Target="../media/image1626.png"/><Relationship Id="rId73" Type="http://schemas.openxmlformats.org/officeDocument/2006/relationships/image" Target="../media/image1646.png"/><Relationship Id="rId169" Type="http://schemas.openxmlformats.org/officeDocument/2006/relationships/customXml" Target="../ink/ink1885.xml"/><Relationship Id="rId334" Type="http://schemas.openxmlformats.org/officeDocument/2006/relationships/image" Target="../media/image1770.png"/><Relationship Id="rId376" Type="http://schemas.openxmlformats.org/officeDocument/2006/relationships/image" Target="../media/image1791.png"/><Relationship Id="rId541" Type="http://schemas.openxmlformats.org/officeDocument/2006/relationships/image" Target="../media/image1872.png"/><Relationship Id="rId4" Type="http://schemas.openxmlformats.org/officeDocument/2006/relationships/image" Target="../media/image1612.png"/><Relationship Id="rId180" Type="http://schemas.openxmlformats.org/officeDocument/2006/relationships/image" Target="../media/image1698.png"/><Relationship Id="rId236" Type="http://schemas.openxmlformats.org/officeDocument/2006/relationships/customXml" Target="../ink/ink1921.xml"/><Relationship Id="rId278" Type="http://schemas.openxmlformats.org/officeDocument/2006/relationships/image" Target="../media/image1742.png"/><Relationship Id="rId401" Type="http://schemas.openxmlformats.org/officeDocument/2006/relationships/customXml" Target="../ink/ink2006.xml"/><Relationship Id="rId443" Type="http://schemas.openxmlformats.org/officeDocument/2006/relationships/customXml" Target="../ink/ink2027.xml"/><Relationship Id="rId303" Type="http://schemas.openxmlformats.org/officeDocument/2006/relationships/customXml" Target="../ink/ink1957.xml"/><Relationship Id="rId485" Type="http://schemas.openxmlformats.org/officeDocument/2006/relationships/image" Target="../media/image1844.png"/><Relationship Id="rId42" Type="http://schemas.openxmlformats.org/officeDocument/2006/relationships/customXml" Target="../ink/ink1821.xml"/><Relationship Id="rId84" Type="http://schemas.openxmlformats.org/officeDocument/2006/relationships/customXml" Target="../ink/ink1842.xml"/><Relationship Id="rId138" Type="http://schemas.openxmlformats.org/officeDocument/2006/relationships/image" Target="../media/image1677.png"/><Relationship Id="rId345" Type="http://schemas.openxmlformats.org/officeDocument/2006/relationships/customXml" Target="../ink/ink1978.xml"/><Relationship Id="rId387" Type="http://schemas.openxmlformats.org/officeDocument/2006/relationships/customXml" Target="../ink/ink1999.xml"/><Relationship Id="rId510" Type="http://schemas.openxmlformats.org/officeDocument/2006/relationships/customXml" Target="../ink/ink2061.xml"/><Relationship Id="rId191" Type="http://schemas.openxmlformats.org/officeDocument/2006/relationships/customXml" Target="../ink/ink1896.xml"/><Relationship Id="rId205" Type="http://schemas.openxmlformats.org/officeDocument/2006/relationships/customXml" Target="../ink/ink1903.xml"/><Relationship Id="rId247" Type="http://schemas.openxmlformats.org/officeDocument/2006/relationships/image" Target="../media/image1727.png"/><Relationship Id="rId412" Type="http://schemas.openxmlformats.org/officeDocument/2006/relationships/image" Target="../media/image1809.png"/><Relationship Id="rId107" Type="http://schemas.openxmlformats.org/officeDocument/2006/relationships/customXml" Target="../ink/ink1854.xml"/><Relationship Id="rId289" Type="http://schemas.openxmlformats.org/officeDocument/2006/relationships/customXml" Target="../ink/ink1950.xml"/><Relationship Id="rId454" Type="http://schemas.openxmlformats.org/officeDocument/2006/relationships/image" Target="../media/image1830.png"/><Relationship Id="rId496" Type="http://schemas.openxmlformats.org/officeDocument/2006/relationships/customXml" Target="../ink/ink2054.xml"/><Relationship Id="rId11" Type="http://schemas.openxmlformats.org/officeDocument/2006/relationships/image" Target="../media/image1616.png"/><Relationship Id="rId53" Type="http://schemas.openxmlformats.org/officeDocument/2006/relationships/image" Target="../media/image1636.png"/><Relationship Id="rId149" Type="http://schemas.openxmlformats.org/officeDocument/2006/relationships/customXml" Target="../ink/ink1875.xml"/><Relationship Id="rId314" Type="http://schemas.openxmlformats.org/officeDocument/2006/relationships/image" Target="../media/image1760.png"/><Relationship Id="rId356" Type="http://schemas.openxmlformats.org/officeDocument/2006/relationships/image" Target="../media/image1781.png"/><Relationship Id="rId398" Type="http://schemas.openxmlformats.org/officeDocument/2006/relationships/image" Target="../media/image1802.png"/><Relationship Id="rId521" Type="http://schemas.openxmlformats.org/officeDocument/2006/relationships/image" Target="../media/image1862.png"/><Relationship Id="rId95" Type="http://schemas.openxmlformats.org/officeDocument/2006/relationships/image" Target="../media/image1656.png"/><Relationship Id="rId160" Type="http://schemas.openxmlformats.org/officeDocument/2006/relationships/image" Target="../media/image1688.png"/><Relationship Id="rId216" Type="http://schemas.openxmlformats.org/officeDocument/2006/relationships/image" Target="../media/image1716.png"/><Relationship Id="rId423" Type="http://schemas.openxmlformats.org/officeDocument/2006/relationships/customXml" Target="../ink/ink2017.xml"/><Relationship Id="rId258" Type="http://schemas.openxmlformats.org/officeDocument/2006/relationships/image" Target="../media/image1732.png"/><Relationship Id="rId465" Type="http://schemas.openxmlformats.org/officeDocument/2006/relationships/customXml" Target="../ink/ink2038.xml"/><Relationship Id="rId22" Type="http://schemas.openxmlformats.org/officeDocument/2006/relationships/customXml" Target="../ink/ink1811.xml"/><Relationship Id="rId64" Type="http://schemas.openxmlformats.org/officeDocument/2006/relationships/customXml" Target="../ink/ink1832.xml"/><Relationship Id="rId118" Type="http://schemas.openxmlformats.org/officeDocument/2006/relationships/image" Target="../media/image1667.png"/><Relationship Id="rId325" Type="http://schemas.openxmlformats.org/officeDocument/2006/relationships/customXml" Target="../ink/ink1968.xml"/><Relationship Id="rId367" Type="http://schemas.openxmlformats.org/officeDocument/2006/relationships/customXml" Target="../ink/ink1989.xml"/><Relationship Id="rId532" Type="http://schemas.openxmlformats.org/officeDocument/2006/relationships/customXml" Target="../ink/ink2072.xml"/><Relationship Id="rId171" Type="http://schemas.openxmlformats.org/officeDocument/2006/relationships/customXml" Target="../ink/ink1886.xml"/><Relationship Id="rId227" Type="http://schemas.openxmlformats.org/officeDocument/2006/relationships/customXml" Target="../ink/ink1914.xml"/><Relationship Id="rId269" Type="http://schemas.openxmlformats.org/officeDocument/2006/relationships/customXml" Target="../ink/ink1940.xml"/><Relationship Id="rId434" Type="http://schemas.openxmlformats.org/officeDocument/2006/relationships/image" Target="../media/image1820.png"/><Relationship Id="rId476" Type="http://schemas.openxmlformats.org/officeDocument/2006/relationships/image" Target="../media/image1840.png"/><Relationship Id="rId33" Type="http://schemas.openxmlformats.org/officeDocument/2006/relationships/image" Target="../media/image1627.png"/><Relationship Id="rId129" Type="http://schemas.openxmlformats.org/officeDocument/2006/relationships/customXml" Target="../ink/ink1865.xml"/><Relationship Id="rId280" Type="http://schemas.openxmlformats.org/officeDocument/2006/relationships/image" Target="../media/image1743.png"/><Relationship Id="rId336" Type="http://schemas.openxmlformats.org/officeDocument/2006/relationships/image" Target="../media/image1771.png"/><Relationship Id="rId501" Type="http://schemas.openxmlformats.org/officeDocument/2006/relationships/image" Target="../media/image1852.png"/><Relationship Id="rId543" Type="http://schemas.openxmlformats.org/officeDocument/2006/relationships/image" Target="../media/image1873.png"/><Relationship Id="rId75" Type="http://schemas.openxmlformats.org/officeDocument/2006/relationships/image" Target="../media/image1647.png"/><Relationship Id="rId140" Type="http://schemas.openxmlformats.org/officeDocument/2006/relationships/image" Target="../media/image1678.png"/><Relationship Id="rId182" Type="http://schemas.openxmlformats.org/officeDocument/2006/relationships/image" Target="../media/image1699.png"/><Relationship Id="rId378" Type="http://schemas.openxmlformats.org/officeDocument/2006/relationships/image" Target="../media/image1792.png"/><Relationship Id="rId403" Type="http://schemas.openxmlformats.org/officeDocument/2006/relationships/customXml" Target="../ink/ink2007.xml"/><Relationship Id="rId6" Type="http://schemas.openxmlformats.org/officeDocument/2006/relationships/customXml" Target="../ink/ink1803.xml"/><Relationship Id="rId238" Type="http://schemas.openxmlformats.org/officeDocument/2006/relationships/customXml" Target="../ink/ink1923.xml"/><Relationship Id="rId445" Type="http://schemas.openxmlformats.org/officeDocument/2006/relationships/customXml" Target="../ink/ink2028.xml"/><Relationship Id="rId487" Type="http://schemas.openxmlformats.org/officeDocument/2006/relationships/image" Target="../media/image1845.png"/><Relationship Id="rId291" Type="http://schemas.openxmlformats.org/officeDocument/2006/relationships/customXml" Target="../ink/ink1951.xml"/><Relationship Id="rId305" Type="http://schemas.openxmlformats.org/officeDocument/2006/relationships/customXml" Target="../ink/ink1958.xml"/><Relationship Id="rId347" Type="http://schemas.openxmlformats.org/officeDocument/2006/relationships/customXml" Target="../ink/ink1979.xml"/><Relationship Id="rId512" Type="http://schemas.openxmlformats.org/officeDocument/2006/relationships/customXml" Target="../ink/ink2062.xml"/><Relationship Id="rId44" Type="http://schemas.openxmlformats.org/officeDocument/2006/relationships/customXml" Target="../ink/ink1822.xml"/><Relationship Id="rId86" Type="http://schemas.openxmlformats.org/officeDocument/2006/relationships/customXml" Target="../ink/ink1843.xml"/><Relationship Id="rId151" Type="http://schemas.openxmlformats.org/officeDocument/2006/relationships/customXml" Target="../ink/ink1876.xml"/><Relationship Id="rId389" Type="http://schemas.openxmlformats.org/officeDocument/2006/relationships/customXml" Target="../ink/ink2000.xml"/><Relationship Id="rId193" Type="http://schemas.openxmlformats.org/officeDocument/2006/relationships/customXml" Target="../ink/ink1897.xml"/><Relationship Id="rId207" Type="http://schemas.openxmlformats.org/officeDocument/2006/relationships/customXml" Target="../ink/ink1904.xml"/><Relationship Id="rId249" Type="http://schemas.openxmlformats.org/officeDocument/2006/relationships/customXml" Target="../ink/ink1930.xml"/><Relationship Id="rId414" Type="http://schemas.openxmlformats.org/officeDocument/2006/relationships/image" Target="../media/image1810.png"/><Relationship Id="rId456" Type="http://schemas.openxmlformats.org/officeDocument/2006/relationships/image" Target="../media/image1831.png"/><Relationship Id="rId498" Type="http://schemas.openxmlformats.org/officeDocument/2006/relationships/customXml" Target="../ink/ink2055.xml"/><Relationship Id="rId13" Type="http://schemas.openxmlformats.org/officeDocument/2006/relationships/image" Target="../media/image1617.png"/><Relationship Id="rId109" Type="http://schemas.openxmlformats.org/officeDocument/2006/relationships/customXml" Target="../ink/ink1855.xml"/><Relationship Id="rId260" Type="http://schemas.openxmlformats.org/officeDocument/2006/relationships/image" Target="../media/image1733.png"/><Relationship Id="rId316" Type="http://schemas.openxmlformats.org/officeDocument/2006/relationships/image" Target="../media/image1761.png"/><Relationship Id="rId523" Type="http://schemas.openxmlformats.org/officeDocument/2006/relationships/image" Target="../media/image1863.png"/><Relationship Id="rId55" Type="http://schemas.openxmlformats.org/officeDocument/2006/relationships/image" Target="../media/image1637.png"/><Relationship Id="rId97" Type="http://schemas.openxmlformats.org/officeDocument/2006/relationships/customXml" Target="../ink/ink1849.xml"/><Relationship Id="rId120" Type="http://schemas.openxmlformats.org/officeDocument/2006/relationships/image" Target="../media/image1668.png"/><Relationship Id="rId358" Type="http://schemas.openxmlformats.org/officeDocument/2006/relationships/image" Target="../media/image1782.png"/><Relationship Id="rId162" Type="http://schemas.openxmlformats.org/officeDocument/2006/relationships/image" Target="../media/image1689.png"/><Relationship Id="rId218" Type="http://schemas.openxmlformats.org/officeDocument/2006/relationships/image" Target="../media/image1717.png"/><Relationship Id="rId425" Type="http://schemas.openxmlformats.org/officeDocument/2006/relationships/customXml" Target="../ink/ink2018.xml"/><Relationship Id="rId467" Type="http://schemas.openxmlformats.org/officeDocument/2006/relationships/customXml" Target="../ink/ink2039.xml"/><Relationship Id="rId271" Type="http://schemas.openxmlformats.org/officeDocument/2006/relationships/customXml" Target="../ink/ink1941.xml"/><Relationship Id="rId24" Type="http://schemas.openxmlformats.org/officeDocument/2006/relationships/customXml" Target="../ink/ink1812.xml"/><Relationship Id="rId66" Type="http://schemas.openxmlformats.org/officeDocument/2006/relationships/customXml" Target="../ink/ink1833.xml"/><Relationship Id="rId131" Type="http://schemas.openxmlformats.org/officeDocument/2006/relationships/customXml" Target="../ink/ink1866.xml"/><Relationship Id="rId327" Type="http://schemas.openxmlformats.org/officeDocument/2006/relationships/customXml" Target="../ink/ink1969.xml"/><Relationship Id="rId369" Type="http://schemas.openxmlformats.org/officeDocument/2006/relationships/customXml" Target="../ink/ink1990.xml"/><Relationship Id="rId534" Type="http://schemas.openxmlformats.org/officeDocument/2006/relationships/customXml" Target="../ink/ink2073.xml"/><Relationship Id="rId173" Type="http://schemas.openxmlformats.org/officeDocument/2006/relationships/customXml" Target="../ink/ink1887.xml"/><Relationship Id="rId229" Type="http://schemas.openxmlformats.org/officeDocument/2006/relationships/customXml" Target="../ink/ink1915.xml"/><Relationship Id="rId380" Type="http://schemas.openxmlformats.org/officeDocument/2006/relationships/image" Target="../media/image1793.png"/><Relationship Id="rId436" Type="http://schemas.openxmlformats.org/officeDocument/2006/relationships/image" Target="../media/image1821.png"/><Relationship Id="rId240" Type="http://schemas.openxmlformats.org/officeDocument/2006/relationships/customXml" Target="../ink/ink1925.xml"/><Relationship Id="rId478" Type="http://schemas.openxmlformats.org/officeDocument/2006/relationships/customXml" Target="../ink/ink2045.xml"/><Relationship Id="rId35" Type="http://schemas.openxmlformats.org/officeDocument/2006/relationships/image" Target="../media/image1628.png"/><Relationship Id="rId77" Type="http://schemas.openxmlformats.org/officeDocument/2006/relationships/image" Target="../media/image1648.png"/><Relationship Id="rId100" Type="http://schemas.openxmlformats.org/officeDocument/2006/relationships/image" Target="../media/image1658.png"/><Relationship Id="rId282" Type="http://schemas.openxmlformats.org/officeDocument/2006/relationships/image" Target="../media/image1744.png"/><Relationship Id="rId338" Type="http://schemas.openxmlformats.org/officeDocument/2006/relationships/image" Target="../media/image1772.png"/><Relationship Id="rId503" Type="http://schemas.openxmlformats.org/officeDocument/2006/relationships/image" Target="../media/image1853.png"/><Relationship Id="rId545" Type="http://schemas.openxmlformats.org/officeDocument/2006/relationships/image" Target="../media/image1874.png"/><Relationship Id="rId8" Type="http://schemas.openxmlformats.org/officeDocument/2006/relationships/customXml" Target="../ink/ink1804.xml"/><Relationship Id="rId142" Type="http://schemas.openxmlformats.org/officeDocument/2006/relationships/image" Target="../media/image1679.png"/><Relationship Id="rId184" Type="http://schemas.openxmlformats.org/officeDocument/2006/relationships/image" Target="../media/image1700.png"/><Relationship Id="rId391" Type="http://schemas.openxmlformats.org/officeDocument/2006/relationships/customXml" Target="../ink/ink2001.xml"/><Relationship Id="rId405" Type="http://schemas.openxmlformats.org/officeDocument/2006/relationships/customXml" Target="../ink/ink2008.xml"/><Relationship Id="rId447" Type="http://schemas.openxmlformats.org/officeDocument/2006/relationships/customXml" Target="../ink/ink2029.xml"/><Relationship Id="rId251" Type="http://schemas.openxmlformats.org/officeDocument/2006/relationships/customXml" Target="../ink/ink1931.xml"/><Relationship Id="rId489" Type="http://schemas.openxmlformats.org/officeDocument/2006/relationships/image" Target="../media/image1846.png"/><Relationship Id="rId46" Type="http://schemas.openxmlformats.org/officeDocument/2006/relationships/customXml" Target="../ink/ink1823.xml"/><Relationship Id="rId293" Type="http://schemas.openxmlformats.org/officeDocument/2006/relationships/customXml" Target="../ink/ink1952.xml"/><Relationship Id="rId307" Type="http://schemas.openxmlformats.org/officeDocument/2006/relationships/customXml" Target="../ink/ink1959.xml"/><Relationship Id="rId349" Type="http://schemas.openxmlformats.org/officeDocument/2006/relationships/customXml" Target="../ink/ink1980.xml"/><Relationship Id="rId514" Type="http://schemas.openxmlformats.org/officeDocument/2006/relationships/customXml" Target="../ink/ink2063.xml"/><Relationship Id="rId88" Type="http://schemas.openxmlformats.org/officeDocument/2006/relationships/customXml" Target="../ink/ink1844.xml"/><Relationship Id="rId111" Type="http://schemas.openxmlformats.org/officeDocument/2006/relationships/customXml" Target="../ink/ink1856.xml"/><Relationship Id="rId153" Type="http://schemas.openxmlformats.org/officeDocument/2006/relationships/customXml" Target="../ink/ink1877.xml"/><Relationship Id="rId195" Type="http://schemas.openxmlformats.org/officeDocument/2006/relationships/customXml" Target="../ink/ink1898.xml"/><Relationship Id="rId209" Type="http://schemas.openxmlformats.org/officeDocument/2006/relationships/customXml" Target="../ink/ink1905.xml"/><Relationship Id="rId360" Type="http://schemas.openxmlformats.org/officeDocument/2006/relationships/image" Target="../media/image1783.png"/><Relationship Id="rId416" Type="http://schemas.openxmlformats.org/officeDocument/2006/relationships/image" Target="../media/image1811.png"/><Relationship Id="rId220" Type="http://schemas.openxmlformats.org/officeDocument/2006/relationships/image" Target="../media/image1718.png"/><Relationship Id="rId458" Type="http://schemas.openxmlformats.org/officeDocument/2006/relationships/image" Target="../media/image1832.png"/><Relationship Id="rId15" Type="http://schemas.openxmlformats.org/officeDocument/2006/relationships/image" Target="../media/image1618.png"/><Relationship Id="rId57" Type="http://schemas.openxmlformats.org/officeDocument/2006/relationships/image" Target="../media/image1638.png"/><Relationship Id="rId262" Type="http://schemas.openxmlformats.org/officeDocument/2006/relationships/image" Target="../media/image1734.png"/><Relationship Id="rId318" Type="http://schemas.openxmlformats.org/officeDocument/2006/relationships/image" Target="../media/image1762.png"/><Relationship Id="rId525" Type="http://schemas.openxmlformats.org/officeDocument/2006/relationships/image" Target="../media/image1864.png"/><Relationship Id="rId99" Type="http://schemas.openxmlformats.org/officeDocument/2006/relationships/customXml" Target="../ink/ink1850.xml"/><Relationship Id="rId122" Type="http://schemas.openxmlformats.org/officeDocument/2006/relationships/image" Target="../media/image1669.png"/><Relationship Id="rId164" Type="http://schemas.openxmlformats.org/officeDocument/2006/relationships/image" Target="../media/image1690.png"/><Relationship Id="rId371" Type="http://schemas.openxmlformats.org/officeDocument/2006/relationships/customXml" Target="../ink/ink1991.xml"/><Relationship Id="rId427" Type="http://schemas.openxmlformats.org/officeDocument/2006/relationships/customXml" Target="../ink/ink2019.xml"/><Relationship Id="rId469" Type="http://schemas.openxmlformats.org/officeDocument/2006/relationships/customXml" Target="../ink/ink2040.xml"/><Relationship Id="rId26" Type="http://schemas.openxmlformats.org/officeDocument/2006/relationships/customXml" Target="../ink/ink1813.xml"/><Relationship Id="rId231" Type="http://schemas.openxmlformats.org/officeDocument/2006/relationships/customXml" Target="../ink/ink1916.xml"/><Relationship Id="rId273" Type="http://schemas.openxmlformats.org/officeDocument/2006/relationships/customXml" Target="../ink/ink1942.xml"/><Relationship Id="rId329" Type="http://schemas.openxmlformats.org/officeDocument/2006/relationships/customXml" Target="../ink/ink1970.xml"/><Relationship Id="rId480" Type="http://schemas.openxmlformats.org/officeDocument/2006/relationships/customXml" Target="../ink/ink2046.xml"/><Relationship Id="rId536" Type="http://schemas.openxmlformats.org/officeDocument/2006/relationships/customXml" Target="../ink/ink2074.xml"/><Relationship Id="rId68" Type="http://schemas.openxmlformats.org/officeDocument/2006/relationships/customXml" Target="../ink/ink1834.xml"/><Relationship Id="rId133" Type="http://schemas.openxmlformats.org/officeDocument/2006/relationships/customXml" Target="../ink/ink1867.xml"/><Relationship Id="rId175" Type="http://schemas.openxmlformats.org/officeDocument/2006/relationships/customXml" Target="../ink/ink1888.xml"/><Relationship Id="rId340" Type="http://schemas.openxmlformats.org/officeDocument/2006/relationships/image" Target="../media/image1773.png"/><Relationship Id="rId200" Type="http://schemas.openxmlformats.org/officeDocument/2006/relationships/image" Target="../media/image1708.png"/><Relationship Id="rId382" Type="http://schemas.openxmlformats.org/officeDocument/2006/relationships/image" Target="../media/image1794.png"/><Relationship Id="rId438" Type="http://schemas.openxmlformats.org/officeDocument/2006/relationships/image" Target="../media/image1822.png"/><Relationship Id="rId242" Type="http://schemas.openxmlformats.org/officeDocument/2006/relationships/customXml" Target="../ink/ink1926.xml"/><Relationship Id="rId284" Type="http://schemas.openxmlformats.org/officeDocument/2006/relationships/image" Target="../media/image1745.png"/><Relationship Id="rId491" Type="http://schemas.openxmlformats.org/officeDocument/2006/relationships/image" Target="../media/image1847.png"/><Relationship Id="rId505" Type="http://schemas.openxmlformats.org/officeDocument/2006/relationships/image" Target="../media/image1854.png"/><Relationship Id="rId37" Type="http://schemas.openxmlformats.org/officeDocument/2006/relationships/image" Target="../media/image1629.png"/><Relationship Id="rId79" Type="http://schemas.openxmlformats.org/officeDocument/2006/relationships/image" Target="../media/image1649.png"/><Relationship Id="rId102" Type="http://schemas.openxmlformats.org/officeDocument/2006/relationships/image" Target="../media/image1659.png"/><Relationship Id="rId144" Type="http://schemas.openxmlformats.org/officeDocument/2006/relationships/image" Target="../media/image1680.png"/><Relationship Id="rId547" Type="http://schemas.openxmlformats.org/officeDocument/2006/relationships/image" Target="../media/image1875.png"/><Relationship Id="rId90" Type="http://schemas.openxmlformats.org/officeDocument/2006/relationships/customXml" Target="../ink/ink1845.xml"/><Relationship Id="rId186" Type="http://schemas.openxmlformats.org/officeDocument/2006/relationships/image" Target="../media/image1701.png"/><Relationship Id="rId351" Type="http://schemas.openxmlformats.org/officeDocument/2006/relationships/customXml" Target="../ink/ink1981.xml"/><Relationship Id="rId393" Type="http://schemas.openxmlformats.org/officeDocument/2006/relationships/customXml" Target="../ink/ink2002.xml"/><Relationship Id="rId407" Type="http://schemas.openxmlformats.org/officeDocument/2006/relationships/customXml" Target="../ink/ink2009.xml"/><Relationship Id="rId449" Type="http://schemas.openxmlformats.org/officeDocument/2006/relationships/customXml" Target="../ink/ink2030.xml"/><Relationship Id="rId211" Type="http://schemas.openxmlformats.org/officeDocument/2006/relationships/customXml" Target="../ink/ink1906.xml"/><Relationship Id="rId253" Type="http://schemas.openxmlformats.org/officeDocument/2006/relationships/customXml" Target="../ink/ink1932.xml"/><Relationship Id="rId295" Type="http://schemas.openxmlformats.org/officeDocument/2006/relationships/customXml" Target="../ink/ink1953.xml"/><Relationship Id="rId309" Type="http://schemas.openxmlformats.org/officeDocument/2006/relationships/customXml" Target="../ink/ink1960.xml"/><Relationship Id="rId460" Type="http://schemas.openxmlformats.org/officeDocument/2006/relationships/image" Target="../media/image1833.png"/><Relationship Id="rId516" Type="http://schemas.openxmlformats.org/officeDocument/2006/relationships/customXml" Target="../ink/ink2064.xml"/><Relationship Id="rId48" Type="http://schemas.openxmlformats.org/officeDocument/2006/relationships/customXml" Target="../ink/ink1824.xml"/><Relationship Id="rId113" Type="http://schemas.openxmlformats.org/officeDocument/2006/relationships/customXml" Target="../ink/ink1857.xml"/><Relationship Id="rId320" Type="http://schemas.openxmlformats.org/officeDocument/2006/relationships/image" Target="../media/image1763.png"/><Relationship Id="rId155" Type="http://schemas.openxmlformats.org/officeDocument/2006/relationships/customXml" Target="../ink/ink1878.xml"/><Relationship Id="rId197" Type="http://schemas.openxmlformats.org/officeDocument/2006/relationships/customXml" Target="../ink/ink1899.xml"/><Relationship Id="rId362" Type="http://schemas.openxmlformats.org/officeDocument/2006/relationships/image" Target="../media/image1784.png"/><Relationship Id="rId418" Type="http://schemas.openxmlformats.org/officeDocument/2006/relationships/image" Target="../media/image1812.png"/><Relationship Id="rId222" Type="http://schemas.openxmlformats.org/officeDocument/2006/relationships/image" Target="../media/image1719.png"/><Relationship Id="rId264" Type="http://schemas.openxmlformats.org/officeDocument/2006/relationships/image" Target="../media/image1735.png"/><Relationship Id="rId471" Type="http://schemas.openxmlformats.org/officeDocument/2006/relationships/customXml" Target="../ink/ink2041.xml"/><Relationship Id="rId17" Type="http://schemas.openxmlformats.org/officeDocument/2006/relationships/image" Target="../media/image1619.png"/><Relationship Id="rId59" Type="http://schemas.openxmlformats.org/officeDocument/2006/relationships/image" Target="../media/image1639.png"/><Relationship Id="rId124" Type="http://schemas.openxmlformats.org/officeDocument/2006/relationships/image" Target="../media/image1670.png"/><Relationship Id="rId527" Type="http://schemas.openxmlformats.org/officeDocument/2006/relationships/image" Target="../media/image1865.png"/><Relationship Id="rId70" Type="http://schemas.openxmlformats.org/officeDocument/2006/relationships/customXml" Target="../ink/ink1835.xml"/><Relationship Id="rId166" Type="http://schemas.openxmlformats.org/officeDocument/2006/relationships/image" Target="../media/image1691.png"/><Relationship Id="rId331" Type="http://schemas.openxmlformats.org/officeDocument/2006/relationships/customXml" Target="../ink/ink1971.xml"/><Relationship Id="rId373" Type="http://schemas.openxmlformats.org/officeDocument/2006/relationships/customXml" Target="../ink/ink1992.xml"/><Relationship Id="rId429" Type="http://schemas.openxmlformats.org/officeDocument/2006/relationships/customXml" Target="../ink/ink2020.xml"/><Relationship Id="rId1" Type="http://schemas.openxmlformats.org/officeDocument/2006/relationships/slideLayout" Target="../slideLayouts/slideLayout7.xml"/><Relationship Id="rId233" Type="http://schemas.openxmlformats.org/officeDocument/2006/relationships/customXml" Target="../ink/ink1918.xml"/><Relationship Id="rId440" Type="http://schemas.openxmlformats.org/officeDocument/2006/relationships/image" Target="../media/image1823.png"/><Relationship Id="rId28" Type="http://schemas.openxmlformats.org/officeDocument/2006/relationships/customXml" Target="../ink/ink1814.xml"/><Relationship Id="rId275" Type="http://schemas.openxmlformats.org/officeDocument/2006/relationships/customXml" Target="../ink/ink1943.xml"/><Relationship Id="rId300" Type="http://schemas.openxmlformats.org/officeDocument/2006/relationships/image" Target="../media/image1753.png"/><Relationship Id="rId482" Type="http://schemas.openxmlformats.org/officeDocument/2006/relationships/customXml" Target="../ink/ink2047.xml"/><Relationship Id="rId538" Type="http://schemas.openxmlformats.org/officeDocument/2006/relationships/customXml" Target="../ink/ink2075.xml"/><Relationship Id="rId81" Type="http://schemas.openxmlformats.org/officeDocument/2006/relationships/image" Target="../media/image1650.png"/><Relationship Id="rId135" Type="http://schemas.openxmlformats.org/officeDocument/2006/relationships/customXml" Target="../ink/ink1868.xml"/><Relationship Id="rId177" Type="http://schemas.openxmlformats.org/officeDocument/2006/relationships/customXml" Target="../ink/ink1889.xml"/><Relationship Id="rId342" Type="http://schemas.openxmlformats.org/officeDocument/2006/relationships/image" Target="../media/image1774.png"/><Relationship Id="rId384" Type="http://schemas.openxmlformats.org/officeDocument/2006/relationships/image" Target="../media/image1795.png"/><Relationship Id="rId202" Type="http://schemas.openxmlformats.org/officeDocument/2006/relationships/image" Target="../media/image1709.png"/><Relationship Id="rId244" Type="http://schemas.openxmlformats.org/officeDocument/2006/relationships/customXml" Target="../ink/ink1927.xml"/><Relationship Id="rId39" Type="http://schemas.openxmlformats.org/officeDocument/2006/relationships/image" Target="../media/image1409.png"/><Relationship Id="rId286" Type="http://schemas.openxmlformats.org/officeDocument/2006/relationships/image" Target="../media/image1746.png"/><Relationship Id="rId451" Type="http://schemas.openxmlformats.org/officeDocument/2006/relationships/customXml" Target="../ink/ink2031.xml"/><Relationship Id="rId493" Type="http://schemas.openxmlformats.org/officeDocument/2006/relationships/image" Target="../media/image1848.png"/><Relationship Id="rId507" Type="http://schemas.openxmlformats.org/officeDocument/2006/relationships/image" Target="../media/image1855.png"/><Relationship Id="rId549" Type="http://schemas.openxmlformats.org/officeDocument/2006/relationships/image" Target="../media/image1876.png"/><Relationship Id="rId50" Type="http://schemas.openxmlformats.org/officeDocument/2006/relationships/customXml" Target="../ink/ink1825.xml"/><Relationship Id="rId104" Type="http://schemas.openxmlformats.org/officeDocument/2006/relationships/image" Target="../media/image1660.png"/><Relationship Id="rId146" Type="http://schemas.openxmlformats.org/officeDocument/2006/relationships/image" Target="../media/image1681.png"/><Relationship Id="rId188" Type="http://schemas.openxmlformats.org/officeDocument/2006/relationships/image" Target="../media/image1702.png"/><Relationship Id="rId311" Type="http://schemas.openxmlformats.org/officeDocument/2006/relationships/customXml" Target="../ink/ink1961.xml"/><Relationship Id="rId353" Type="http://schemas.openxmlformats.org/officeDocument/2006/relationships/customXml" Target="../ink/ink1982.xml"/><Relationship Id="rId395" Type="http://schemas.openxmlformats.org/officeDocument/2006/relationships/customXml" Target="../ink/ink2003.xml"/><Relationship Id="rId409" Type="http://schemas.openxmlformats.org/officeDocument/2006/relationships/customXml" Target="../ink/ink2010.xml"/><Relationship Id="rId92" Type="http://schemas.openxmlformats.org/officeDocument/2006/relationships/customXml" Target="../ink/ink1846.xml"/><Relationship Id="rId213" Type="http://schemas.openxmlformats.org/officeDocument/2006/relationships/customXml" Target="../ink/ink1907.xml"/><Relationship Id="rId420" Type="http://schemas.openxmlformats.org/officeDocument/2006/relationships/image" Target="../media/image1813.png"/><Relationship Id="rId255" Type="http://schemas.openxmlformats.org/officeDocument/2006/relationships/customXml" Target="../ink/ink1933.xml"/><Relationship Id="rId297" Type="http://schemas.openxmlformats.org/officeDocument/2006/relationships/customXml" Target="../ink/ink1954.xml"/><Relationship Id="rId462" Type="http://schemas.openxmlformats.org/officeDocument/2006/relationships/image" Target="../media/image1834.png"/><Relationship Id="rId518" Type="http://schemas.openxmlformats.org/officeDocument/2006/relationships/customXml" Target="../ink/ink2065.xml"/><Relationship Id="rId115" Type="http://schemas.openxmlformats.org/officeDocument/2006/relationships/customXml" Target="../ink/ink1858.xml"/><Relationship Id="rId157" Type="http://schemas.openxmlformats.org/officeDocument/2006/relationships/customXml" Target="../ink/ink1879.xml"/><Relationship Id="rId322" Type="http://schemas.openxmlformats.org/officeDocument/2006/relationships/image" Target="../media/image1764.png"/><Relationship Id="rId364" Type="http://schemas.openxmlformats.org/officeDocument/2006/relationships/image" Target="../media/image1785.png"/><Relationship Id="rId61" Type="http://schemas.openxmlformats.org/officeDocument/2006/relationships/image" Target="../media/image1640.png"/><Relationship Id="rId199" Type="http://schemas.openxmlformats.org/officeDocument/2006/relationships/customXml" Target="../ink/ink1900.xml"/><Relationship Id="rId19" Type="http://schemas.openxmlformats.org/officeDocument/2006/relationships/image" Target="../media/image1620.png"/><Relationship Id="rId224" Type="http://schemas.openxmlformats.org/officeDocument/2006/relationships/image" Target="../media/image1720.png"/><Relationship Id="rId266" Type="http://schemas.openxmlformats.org/officeDocument/2006/relationships/image" Target="../media/image1736.png"/><Relationship Id="rId431" Type="http://schemas.openxmlformats.org/officeDocument/2006/relationships/customXml" Target="../ink/ink2021.xml"/><Relationship Id="rId473" Type="http://schemas.openxmlformats.org/officeDocument/2006/relationships/customXml" Target="../ink/ink2042.xml"/><Relationship Id="rId529" Type="http://schemas.openxmlformats.org/officeDocument/2006/relationships/image" Target="../media/image1866.png"/><Relationship Id="rId30" Type="http://schemas.openxmlformats.org/officeDocument/2006/relationships/customXml" Target="../ink/ink1815.xml"/><Relationship Id="rId126" Type="http://schemas.openxmlformats.org/officeDocument/2006/relationships/image" Target="../media/image1671.png"/><Relationship Id="rId168" Type="http://schemas.openxmlformats.org/officeDocument/2006/relationships/image" Target="../media/image1692.png"/><Relationship Id="rId333" Type="http://schemas.openxmlformats.org/officeDocument/2006/relationships/customXml" Target="../ink/ink1972.xml"/><Relationship Id="rId540" Type="http://schemas.openxmlformats.org/officeDocument/2006/relationships/customXml" Target="../ink/ink2076.xml"/><Relationship Id="rId72" Type="http://schemas.openxmlformats.org/officeDocument/2006/relationships/customXml" Target="../ink/ink1836.xml"/><Relationship Id="rId375" Type="http://schemas.openxmlformats.org/officeDocument/2006/relationships/customXml" Target="../ink/ink1993.xml"/><Relationship Id="rId3" Type="http://schemas.openxmlformats.org/officeDocument/2006/relationships/customXml" Target="../ink/ink1802.xml"/><Relationship Id="rId235" Type="http://schemas.openxmlformats.org/officeDocument/2006/relationships/customXml" Target="../ink/ink1920.xml"/><Relationship Id="rId277" Type="http://schemas.openxmlformats.org/officeDocument/2006/relationships/customXml" Target="../ink/ink1944.xml"/><Relationship Id="rId400" Type="http://schemas.openxmlformats.org/officeDocument/2006/relationships/image" Target="../media/image1803.png"/><Relationship Id="rId442" Type="http://schemas.openxmlformats.org/officeDocument/2006/relationships/image" Target="../media/image1824.png"/><Relationship Id="rId484" Type="http://schemas.openxmlformats.org/officeDocument/2006/relationships/customXml" Target="../ink/ink2048.xml"/><Relationship Id="rId137" Type="http://schemas.openxmlformats.org/officeDocument/2006/relationships/customXml" Target="../ink/ink1869.xml"/><Relationship Id="rId302" Type="http://schemas.openxmlformats.org/officeDocument/2006/relationships/image" Target="../media/image1754.png"/><Relationship Id="rId344" Type="http://schemas.openxmlformats.org/officeDocument/2006/relationships/image" Target="../media/image1775.png"/><Relationship Id="rId41" Type="http://schemas.openxmlformats.org/officeDocument/2006/relationships/image" Target="../media/image1630.png"/><Relationship Id="rId83" Type="http://schemas.openxmlformats.org/officeDocument/2006/relationships/image" Target="../media/image1651.png"/><Relationship Id="rId179" Type="http://schemas.openxmlformats.org/officeDocument/2006/relationships/customXml" Target="../ink/ink1890.xml"/><Relationship Id="rId386" Type="http://schemas.openxmlformats.org/officeDocument/2006/relationships/image" Target="../media/image1796.png"/><Relationship Id="rId190" Type="http://schemas.openxmlformats.org/officeDocument/2006/relationships/image" Target="../media/image1703.png"/><Relationship Id="rId204" Type="http://schemas.openxmlformats.org/officeDocument/2006/relationships/image" Target="../media/image1710.png"/><Relationship Id="rId246" Type="http://schemas.openxmlformats.org/officeDocument/2006/relationships/customXml" Target="../ink/ink1928.xml"/><Relationship Id="rId288" Type="http://schemas.openxmlformats.org/officeDocument/2006/relationships/image" Target="../media/image1747.png"/><Relationship Id="rId411" Type="http://schemas.openxmlformats.org/officeDocument/2006/relationships/customXml" Target="../ink/ink2011.xml"/><Relationship Id="rId453" Type="http://schemas.openxmlformats.org/officeDocument/2006/relationships/customXml" Target="../ink/ink2032.xml"/><Relationship Id="rId509" Type="http://schemas.openxmlformats.org/officeDocument/2006/relationships/image" Target="../media/image1856.png"/><Relationship Id="rId106" Type="http://schemas.openxmlformats.org/officeDocument/2006/relationships/image" Target="../media/image1661.png"/><Relationship Id="rId313" Type="http://schemas.openxmlformats.org/officeDocument/2006/relationships/customXml" Target="../ink/ink1962.xml"/><Relationship Id="rId495" Type="http://schemas.openxmlformats.org/officeDocument/2006/relationships/image" Target="../media/image1849.png"/><Relationship Id="rId10" Type="http://schemas.openxmlformats.org/officeDocument/2006/relationships/customXml" Target="../ink/ink1805.xml"/><Relationship Id="rId52" Type="http://schemas.openxmlformats.org/officeDocument/2006/relationships/customXml" Target="../ink/ink1826.xml"/><Relationship Id="rId94" Type="http://schemas.openxmlformats.org/officeDocument/2006/relationships/customXml" Target="../ink/ink1847.xml"/><Relationship Id="rId148" Type="http://schemas.openxmlformats.org/officeDocument/2006/relationships/image" Target="../media/image1682.png"/><Relationship Id="rId355" Type="http://schemas.openxmlformats.org/officeDocument/2006/relationships/customXml" Target="../ink/ink1983.xml"/><Relationship Id="rId397" Type="http://schemas.openxmlformats.org/officeDocument/2006/relationships/customXml" Target="../ink/ink2004.xml"/><Relationship Id="rId520" Type="http://schemas.openxmlformats.org/officeDocument/2006/relationships/customXml" Target="../ink/ink2066.xml"/><Relationship Id="rId215" Type="http://schemas.openxmlformats.org/officeDocument/2006/relationships/customXml" Target="../ink/ink1908.xml"/><Relationship Id="rId257" Type="http://schemas.openxmlformats.org/officeDocument/2006/relationships/customXml" Target="../ink/ink1934.xml"/><Relationship Id="rId422" Type="http://schemas.openxmlformats.org/officeDocument/2006/relationships/image" Target="../media/image1814.png"/><Relationship Id="rId464" Type="http://schemas.openxmlformats.org/officeDocument/2006/relationships/image" Target="../media/image1835.png"/><Relationship Id="rId299" Type="http://schemas.openxmlformats.org/officeDocument/2006/relationships/customXml" Target="../ink/ink1955.xml"/><Relationship Id="rId63" Type="http://schemas.openxmlformats.org/officeDocument/2006/relationships/image" Target="../media/image1641.png"/><Relationship Id="rId159" Type="http://schemas.openxmlformats.org/officeDocument/2006/relationships/customXml" Target="../ink/ink1880.xml"/><Relationship Id="rId366" Type="http://schemas.openxmlformats.org/officeDocument/2006/relationships/image" Target="../media/image1786.png"/><Relationship Id="rId226" Type="http://schemas.openxmlformats.org/officeDocument/2006/relationships/image" Target="../media/image1721.png"/><Relationship Id="rId433" Type="http://schemas.openxmlformats.org/officeDocument/2006/relationships/customXml" Target="../ink/ink2022.xml"/><Relationship Id="rId74" Type="http://schemas.openxmlformats.org/officeDocument/2006/relationships/customXml" Target="../ink/ink1837.xml"/><Relationship Id="rId377" Type="http://schemas.openxmlformats.org/officeDocument/2006/relationships/customXml" Target="../ink/ink1994.xml"/><Relationship Id="rId500" Type="http://schemas.openxmlformats.org/officeDocument/2006/relationships/customXml" Target="../ink/ink2056.xml"/><Relationship Id="rId5" Type="http://schemas.openxmlformats.org/officeDocument/2006/relationships/image" Target="../media/image1613.png"/><Relationship Id="rId237" Type="http://schemas.openxmlformats.org/officeDocument/2006/relationships/customXml" Target="../ink/ink1922.xml"/><Relationship Id="rId444" Type="http://schemas.openxmlformats.org/officeDocument/2006/relationships/image" Target="../media/image1825.png"/><Relationship Id="rId290" Type="http://schemas.openxmlformats.org/officeDocument/2006/relationships/image" Target="../media/image1748.png"/><Relationship Id="rId304" Type="http://schemas.openxmlformats.org/officeDocument/2006/relationships/image" Target="../media/image1755.png"/><Relationship Id="rId388" Type="http://schemas.openxmlformats.org/officeDocument/2006/relationships/image" Target="../media/image1797.png"/><Relationship Id="rId511" Type="http://schemas.openxmlformats.org/officeDocument/2006/relationships/image" Target="../media/image1857.png"/><Relationship Id="rId85" Type="http://schemas.openxmlformats.org/officeDocument/2006/relationships/image" Target="../media/image1652.png"/><Relationship Id="rId150" Type="http://schemas.openxmlformats.org/officeDocument/2006/relationships/image" Target="../media/image1683.png"/><Relationship Id="rId248" Type="http://schemas.openxmlformats.org/officeDocument/2006/relationships/customXml" Target="../ink/ink1929.xml"/><Relationship Id="rId455" Type="http://schemas.openxmlformats.org/officeDocument/2006/relationships/customXml" Target="../ink/ink2033.xml"/></Relationships>
</file>

<file path=ppt/slides/_rels/slide27.xml.rels><?xml version="1.0" encoding="UTF-8" standalone="yes"?>
<Relationships xmlns="http://schemas.openxmlformats.org/package/2006/relationships"><Relationship Id="rId117" Type="http://schemas.openxmlformats.org/officeDocument/2006/relationships/customXml" Target="../ink/ink2138.xml"/><Relationship Id="rId299" Type="http://schemas.openxmlformats.org/officeDocument/2006/relationships/image" Target="../media/image2021.png"/><Relationship Id="rId21" Type="http://schemas.openxmlformats.org/officeDocument/2006/relationships/customXml" Target="../ink/ink2090.xml"/><Relationship Id="rId63" Type="http://schemas.openxmlformats.org/officeDocument/2006/relationships/customXml" Target="../ink/ink2111.xml"/><Relationship Id="rId159" Type="http://schemas.openxmlformats.org/officeDocument/2006/relationships/customXml" Target="../ink/ink2159.xml"/><Relationship Id="rId170" Type="http://schemas.openxmlformats.org/officeDocument/2006/relationships/image" Target="../media/image1959.png"/><Relationship Id="rId226" Type="http://schemas.openxmlformats.org/officeDocument/2006/relationships/customXml" Target="../ink/ink2193.xml"/><Relationship Id="rId268" Type="http://schemas.openxmlformats.org/officeDocument/2006/relationships/customXml" Target="../ink/ink2214.xml"/><Relationship Id="rId32" Type="http://schemas.openxmlformats.org/officeDocument/2006/relationships/image" Target="../media/image1891.png"/><Relationship Id="rId74" Type="http://schemas.openxmlformats.org/officeDocument/2006/relationships/image" Target="../media/image1912.png"/><Relationship Id="rId128" Type="http://schemas.openxmlformats.org/officeDocument/2006/relationships/image" Target="../media/image1938.png"/><Relationship Id="rId5" Type="http://schemas.openxmlformats.org/officeDocument/2006/relationships/customXml" Target="../ink/ink2082.xml"/><Relationship Id="rId181" Type="http://schemas.openxmlformats.org/officeDocument/2006/relationships/customXml" Target="../ink/ink2170.xml"/><Relationship Id="rId237" Type="http://schemas.openxmlformats.org/officeDocument/2006/relationships/image" Target="../media/image1990.png"/><Relationship Id="rId279" Type="http://schemas.openxmlformats.org/officeDocument/2006/relationships/image" Target="../media/image2011.png"/><Relationship Id="rId43" Type="http://schemas.openxmlformats.org/officeDocument/2006/relationships/customXml" Target="../ink/ink2101.xml"/><Relationship Id="rId139" Type="http://schemas.openxmlformats.org/officeDocument/2006/relationships/customXml" Target="../ink/ink2149.xml"/><Relationship Id="rId290" Type="http://schemas.openxmlformats.org/officeDocument/2006/relationships/customXml" Target="../ink/ink2225.xml"/><Relationship Id="rId85" Type="http://schemas.openxmlformats.org/officeDocument/2006/relationships/customXml" Target="../ink/ink2122.xml"/><Relationship Id="rId150" Type="http://schemas.openxmlformats.org/officeDocument/2006/relationships/image" Target="../media/image1949.png"/><Relationship Id="rId192" Type="http://schemas.openxmlformats.org/officeDocument/2006/relationships/image" Target="../media/image1970.png"/><Relationship Id="rId206" Type="http://schemas.openxmlformats.org/officeDocument/2006/relationships/image" Target="../media/image48.png"/><Relationship Id="rId248" Type="http://schemas.openxmlformats.org/officeDocument/2006/relationships/customXml" Target="../ink/ink2204.xml"/><Relationship Id="rId12" Type="http://schemas.openxmlformats.org/officeDocument/2006/relationships/image" Target="../media/image1881.png"/><Relationship Id="rId108" Type="http://schemas.openxmlformats.org/officeDocument/2006/relationships/image" Target="../media/image1929.png"/><Relationship Id="rId54" Type="http://schemas.openxmlformats.org/officeDocument/2006/relationships/image" Target="../media/image1902.png"/><Relationship Id="rId96" Type="http://schemas.openxmlformats.org/officeDocument/2006/relationships/image" Target="../media/image1923.png"/><Relationship Id="rId161" Type="http://schemas.openxmlformats.org/officeDocument/2006/relationships/customXml" Target="../ink/ink2160.xml"/><Relationship Id="rId217" Type="http://schemas.openxmlformats.org/officeDocument/2006/relationships/customXml" Target="../ink/ink2188.xml"/><Relationship Id="rId6" Type="http://schemas.openxmlformats.org/officeDocument/2006/relationships/image" Target="../media/image1878.png"/><Relationship Id="rId238" Type="http://schemas.openxmlformats.org/officeDocument/2006/relationships/customXml" Target="../ink/ink2199.xml"/><Relationship Id="rId259" Type="http://schemas.openxmlformats.org/officeDocument/2006/relationships/image" Target="../media/image2001.png"/><Relationship Id="rId23" Type="http://schemas.openxmlformats.org/officeDocument/2006/relationships/customXml" Target="../ink/ink2091.xml"/><Relationship Id="rId119" Type="http://schemas.openxmlformats.org/officeDocument/2006/relationships/customXml" Target="../ink/ink2139.xml"/><Relationship Id="rId270" Type="http://schemas.openxmlformats.org/officeDocument/2006/relationships/customXml" Target="../ink/ink2215.xml"/><Relationship Id="rId291" Type="http://schemas.openxmlformats.org/officeDocument/2006/relationships/image" Target="../media/image2017.png"/><Relationship Id="rId44" Type="http://schemas.openxmlformats.org/officeDocument/2006/relationships/image" Target="../media/image1897.png"/><Relationship Id="rId65" Type="http://schemas.openxmlformats.org/officeDocument/2006/relationships/customXml" Target="../ink/ink2112.xml"/><Relationship Id="rId86" Type="http://schemas.openxmlformats.org/officeDocument/2006/relationships/image" Target="../media/image1918.png"/><Relationship Id="rId130" Type="http://schemas.openxmlformats.org/officeDocument/2006/relationships/image" Target="../media/image1939.png"/><Relationship Id="rId151" Type="http://schemas.openxmlformats.org/officeDocument/2006/relationships/customXml" Target="../ink/ink2155.xml"/><Relationship Id="rId172" Type="http://schemas.openxmlformats.org/officeDocument/2006/relationships/image" Target="../media/image1960.png"/><Relationship Id="rId193" Type="http://schemas.openxmlformats.org/officeDocument/2006/relationships/customXml" Target="../ink/ink2176.xml"/><Relationship Id="rId207" Type="http://schemas.openxmlformats.org/officeDocument/2006/relationships/customXml" Target="../ink/ink2183.xml"/><Relationship Id="rId228" Type="http://schemas.openxmlformats.org/officeDocument/2006/relationships/customXml" Target="../ink/ink2194.xml"/><Relationship Id="rId249" Type="http://schemas.openxmlformats.org/officeDocument/2006/relationships/image" Target="../media/image1996.png"/><Relationship Id="rId13" Type="http://schemas.openxmlformats.org/officeDocument/2006/relationships/customXml" Target="../ink/ink2086.xml"/><Relationship Id="rId109" Type="http://schemas.openxmlformats.org/officeDocument/2006/relationships/customXml" Target="../ink/ink2134.xml"/><Relationship Id="rId260" Type="http://schemas.openxmlformats.org/officeDocument/2006/relationships/customXml" Target="../ink/ink2210.xml"/><Relationship Id="rId281" Type="http://schemas.openxmlformats.org/officeDocument/2006/relationships/image" Target="../media/image2012.png"/><Relationship Id="rId34" Type="http://schemas.openxmlformats.org/officeDocument/2006/relationships/image" Target="../media/image1892.png"/><Relationship Id="rId55" Type="http://schemas.openxmlformats.org/officeDocument/2006/relationships/customXml" Target="../ink/ink2107.xml"/><Relationship Id="rId76" Type="http://schemas.openxmlformats.org/officeDocument/2006/relationships/image" Target="../media/image1913.png"/><Relationship Id="rId97" Type="http://schemas.openxmlformats.org/officeDocument/2006/relationships/customXml" Target="../ink/ink2128.xml"/><Relationship Id="rId120" Type="http://schemas.openxmlformats.org/officeDocument/2006/relationships/image" Target="../media/image1935.png"/><Relationship Id="rId141" Type="http://schemas.openxmlformats.org/officeDocument/2006/relationships/customXml" Target="../ink/ink2150.xml"/><Relationship Id="rId7" Type="http://schemas.openxmlformats.org/officeDocument/2006/relationships/customXml" Target="../ink/ink2083.xml"/><Relationship Id="rId162" Type="http://schemas.openxmlformats.org/officeDocument/2006/relationships/image" Target="../media/image1955.png"/><Relationship Id="rId183" Type="http://schemas.openxmlformats.org/officeDocument/2006/relationships/customXml" Target="../ink/ink2171.xml"/><Relationship Id="rId218" Type="http://schemas.openxmlformats.org/officeDocument/2006/relationships/image" Target="../media/image1981.png"/><Relationship Id="rId239" Type="http://schemas.openxmlformats.org/officeDocument/2006/relationships/image" Target="../media/image1991.png"/><Relationship Id="rId250" Type="http://schemas.openxmlformats.org/officeDocument/2006/relationships/customXml" Target="../ink/ink2205.xml"/><Relationship Id="rId271" Type="http://schemas.openxmlformats.org/officeDocument/2006/relationships/image" Target="../media/image2007.png"/><Relationship Id="rId292" Type="http://schemas.openxmlformats.org/officeDocument/2006/relationships/customXml" Target="../ink/ink2226.xml"/><Relationship Id="rId24" Type="http://schemas.openxmlformats.org/officeDocument/2006/relationships/image" Target="../media/image1887.png"/><Relationship Id="rId45" Type="http://schemas.openxmlformats.org/officeDocument/2006/relationships/customXml" Target="../ink/ink2102.xml"/><Relationship Id="rId66" Type="http://schemas.openxmlformats.org/officeDocument/2006/relationships/image" Target="../media/image1908.png"/><Relationship Id="rId87" Type="http://schemas.openxmlformats.org/officeDocument/2006/relationships/customXml" Target="../ink/ink2123.xml"/><Relationship Id="rId110" Type="http://schemas.openxmlformats.org/officeDocument/2006/relationships/image" Target="../media/image1930.png"/><Relationship Id="rId131" Type="http://schemas.openxmlformats.org/officeDocument/2006/relationships/customXml" Target="../ink/ink2145.xml"/><Relationship Id="rId152" Type="http://schemas.openxmlformats.org/officeDocument/2006/relationships/image" Target="../media/image1950.png"/><Relationship Id="rId173" Type="http://schemas.openxmlformats.org/officeDocument/2006/relationships/customXml" Target="../ink/ink2166.xml"/><Relationship Id="rId194" Type="http://schemas.openxmlformats.org/officeDocument/2006/relationships/image" Target="../media/image1971.png"/><Relationship Id="rId208" Type="http://schemas.openxmlformats.org/officeDocument/2006/relationships/image" Target="../media/image1976.png"/><Relationship Id="rId229" Type="http://schemas.openxmlformats.org/officeDocument/2006/relationships/image" Target="../media/image1986.png"/><Relationship Id="rId240" Type="http://schemas.openxmlformats.org/officeDocument/2006/relationships/customXml" Target="../ink/ink2200.xml"/><Relationship Id="rId261" Type="http://schemas.openxmlformats.org/officeDocument/2006/relationships/image" Target="../media/image2002.png"/><Relationship Id="rId14" Type="http://schemas.openxmlformats.org/officeDocument/2006/relationships/image" Target="../media/image1882.png"/><Relationship Id="rId35" Type="http://schemas.openxmlformats.org/officeDocument/2006/relationships/customXml" Target="../ink/ink2097.xml"/><Relationship Id="rId56" Type="http://schemas.openxmlformats.org/officeDocument/2006/relationships/image" Target="../media/image1903.png"/><Relationship Id="rId77" Type="http://schemas.openxmlformats.org/officeDocument/2006/relationships/customXml" Target="../ink/ink2118.xml"/><Relationship Id="rId100" Type="http://schemas.openxmlformats.org/officeDocument/2006/relationships/image" Target="../media/image1925.png"/><Relationship Id="rId282" Type="http://schemas.openxmlformats.org/officeDocument/2006/relationships/customXml" Target="../ink/ink2221.xml"/><Relationship Id="rId8" Type="http://schemas.openxmlformats.org/officeDocument/2006/relationships/image" Target="../media/image1879.png"/><Relationship Id="rId98" Type="http://schemas.openxmlformats.org/officeDocument/2006/relationships/image" Target="../media/image1924.png"/><Relationship Id="rId121" Type="http://schemas.openxmlformats.org/officeDocument/2006/relationships/customXml" Target="../ink/ink2140.xml"/><Relationship Id="rId142" Type="http://schemas.openxmlformats.org/officeDocument/2006/relationships/image" Target="../media/image1945.png"/><Relationship Id="rId163" Type="http://schemas.openxmlformats.org/officeDocument/2006/relationships/customXml" Target="../ink/ink2161.xml"/><Relationship Id="rId184" Type="http://schemas.openxmlformats.org/officeDocument/2006/relationships/image" Target="../media/image1966.png"/><Relationship Id="rId219" Type="http://schemas.openxmlformats.org/officeDocument/2006/relationships/customXml" Target="../ink/ink2189.xml"/><Relationship Id="rId230" Type="http://schemas.openxmlformats.org/officeDocument/2006/relationships/customXml" Target="../ink/ink2195.xml"/><Relationship Id="rId251" Type="http://schemas.openxmlformats.org/officeDocument/2006/relationships/image" Target="../media/image1997.png"/><Relationship Id="rId25" Type="http://schemas.openxmlformats.org/officeDocument/2006/relationships/customXml" Target="../ink/ink2092.xml"/><Relationship Id="rId46" Type="http://schemas.openxmlformats.org/officeDocument/2006/relationships/image" Target="../media/image1898.png"/><Relationship Id="rId67" Type="http://schemas.openxmlformats.org/officeDocument/2006/relationships/customXml" Target="../ink/ink2113.xml"/><Relationship Id="rId272" Type="http://schemas.openxmlformats.org/officeDocument/2006/relationships/customXml" Target="../ink/ink2216.xml"/><Relationship Id="rId293" Type="http://schemas.openxmlformats.org/officeDocument/2006/relationships/image" Target="../media/image2018.png"/><Relationship Id="rId88" Type="http://schemas.openxmlformats.org/officeDocument/2006/relationships/image" Target="../media/image1919.png"/><Relationship Id="rId111" Type="http://schemas.openxmlformats.org/officeDocument/2006/relationships/customXml" Target="../ink/ink2135.xml"/><Relationship Id="rId132" Type="http://schemas.openxmlformats.org/officeDocument/2006/relationships/image" Target="../media/image1940.png"/><Relationship Id="rId153" Type="http://schemas.openxmlformats.org/officeDocument/2006/relationships/customXml" Target="../ink/ink2156.xml"/><Relationship Id="rId174" Type="http://schemas.openxmlformats.org/officeDocument/2006/relationships/image" Target="../media/image1961.png"/><Relationship Id="rId195" Type="http://schemas.openxmlformats.org/officeDocument/2006/relationships/customXml" Target="../ink/ink2177.xml"/><Relationship Id="rId209" Type="http://schemas.openxmlformats.org/officeDocument/2006/relationships/customXml" Target="../ink/ink2184.xml"/><Relationship Id="rId220" Type="http://schemas.openxmlformats.org/officeDocument/2006/relationships/image" Target="../media/image1982.png"/><Relationship Id="rId241" Type="http://schemas.openxmlformats.org/officeDocument/2006/relationships/image" Target="../media/image1992.png"/><Relationship Id="rId15" Type="http://schemas.openxmlformats.org/officeDocument/2006/relationships/customXml" Target="../ink/ink2087.xml"/><Relationship Id="rId36" Type="http://schemas.openxmlformats.org/officeDocument/2006/relationships/image" Target="../media/image1893.png"/><Relationship Id="rId57" Type="http://schemas.openxmlformats.org/officeDocument/2006/relationships/customXml" Target="../ink/ink2108.xml"/><Relationship Id="rId262" Type="http://schemas.openxmlformats.org/officeDocument/2006/relationships/customXml" Target="../ink/ink2211.xml"/><Relationship Id="rId283" Type="http://schemas.openxmlformats.org/officeDocument/2006/relationships/image" Target="../media/image2013.png"/><Relationship Id="rId78" Type="http://schemas.openxmlformats.org/officeDocument/2006/relationships/image" Target="../media/image1914.png"/><Relationship Id="rId99" Type="http://schemas.openxmlformats.org/officeDocument/2006/relationships/customXml" Target="../ink/ink2129.xml"/><Relationship Id="rId101" Type="http://schemas.openxmlformats.org/officeDocument/2006/relationships/customXml" Target="../ink/ink2130.xml"/><Relationship Id="rId122" Type="http://schemas.openxmlformats.org/officeDocument/2006/relationships/image" Target="../media/image1583.png"/><Relationship Id="rId143" Type="http://schemas.openxmlformats.org/officeDocument/2006/relationships/customXml" Target="../ink/ink2151.xml"/><Relationship Id="rId164" Type="http://schemas.openxmlformats.org/officeDocument/2006/relationships/image" Target="../media/image1956.png"/><Relationship Id="rId185" Type="http://schemas.openxmlformats.org/officeDocument/2006/relationships/customXml" Target="../ink/ink2172.xml"/><Relationship Id="rId9" Type="http://schemas.openxmlformats.org/officeDocument/2006/relationships/customXml" Target="../ink/ink2084.xml"/><Relationship Id="rId210" Type="http://schemas.openxmlformats.org/officeDocument/2006/relationships/image" Target="../media/image1977.png"/><Relationship Id="rId26" Type="http://schemas.openxmlformats.org/officeDocument/2006/relationships/image" Target="../media/image1888.png"/><Relationship Id="rId231" Type="http://schemas.openxmlformats.org/officeDocument/2006/relationships/image" Target="../media/image1987.png"/><Relationship Id="rId252" Type="http://schemas.openxmlformats.org/officeDocument/2006/relationships/customXml" Target="../ink/ink2206.xml"/><Relationship Id="rId273" Type="http://schemas.openxmlformats.org/officeDocument/2006/relationships/image" Target="../media/image2008.png"/><Relationship Id="rId294" Type="http://schemas.openxmlformats.org/officeDocument/2006/relationships/customXml" Target="../ink/ink2227.xml"/><Relationship Id="rId47" Type="http://schemas.openxmlformats.org/officeDocument/2006/relationships/customXml" Target="../ink/ink2103.xml"/><Relationship Id="rId68" Type="http://schemas.openxmlformats.org/officeDocument/2006/relationships/image" Target="../media/image1909.png"/><Relationship Id="rId89" Type="http://schemas.openxmlformats.org/officeDocument/2006/relationships/customXml" Target="../ink/ink2124.xml"/><Relationship Id="rId112" Type="http://schemas.openxmlformats.org/officeDocument/2006/relationships/image" Target="../media/image1931.png"/><Relationship Id="rId133" Type="http://schemas.openxmlformats.org/officeDocument/2006/relationships/customXml" Target="../ink/ink2146.xml"/><Relationship Id="rId154" Type="http://schemas.openxmlformats.org/officeDocument/2006/relationships/image" Target="../media/image1951.png"/><Relationship Id="rId175" Type="http://schemas.openxmlformats.org/officeDocument/2006/relationships/customXml" Target="../ink/ink2167.xml"/><Relationship Id="rId196" Type="http://schemas.openxmlformats.org/officeDocument/2006/relationships/image" Target="../media/image1972.png"/><Relationship Id="rId200" Type="http://schemas.openxmlformats.org/officeDocument/2006/relationships/image" Target="../media/image1973.png"/><Relationship Id="rId16" Type="http://schemas.openxmlformats.org/officeDocument/2006/relationships/image" Target="../media/image1883.png"/><Relationship Id="rId221" Type="http://schemas.openxmlformats.org/officeDocument/2006/relationships/customXml" Target="../ink/ink2190.xml"/><Relationship Id="rId242" Type="http://schemas.openxmlformats.org/officeDocument/2006/relationships/customXml" Target="../ink/ink2201.xml"/><Relationship Id="rId263" Type="http://schemas.openxmlformats.org/officeDocument/2006/relationships/image" Target="../media/image2003.png"/><Relationship Id="rId284" Type="http://schemas.openxmlformats.org/officeDocument/2006/relationships/customXml" Target="../ink/ink2222.xml"/><Relationship Id="rId37" Type="http://schemas.openxmlformats.org/officeDocument/2006/relationships/customXml" Target="../ink/ink2098.xml"/><Relationship Id="rId58" Type="http://schemas.openxmlformats.org/officeDocument/2006/relationships/image" Target="../media/image1904.png"/><Relationship Id="rId79" Type="http://schemas.openxmlformats.org/officeDocument/2006/relationships/customXml" Target="../ink/ink2119.xml"/><Relationship Id="rId102" Type="http://schemas.openxmlformats.org/officeDocument/2006/relationships/image" Target="../media/image1926.png"/><Relationship Id="rId123" Type="http://schemas.openxmlformats.org/officeDocument/2006/relationships/customXml" Target="../ink/ink2141.xml"/><Relationship Id="rId144" Type="http://schemas.openxmlformats.org/officeDocument/2006/relationships/image" Target="../media/image1946.png"/><Relationship Id="rId90" Type="http://schemas.openxmlformats.org/officeDocument/2006/relationships/image" Target="../media/image1920.png"/><Relationship Id="rId165" Type="http://schemas.openxmlformats.org/officeDocument/2006/relationships/customXml" Target="../ink/ink2162.xml"/><Relationship Id="rId186" Type="http://schemas.openxmlformats.org/officeDocument/2006/relationships/image" Target="../media/image1967.png"/><Relationship Id="rId211" Type="http://schemas.openxmlformats.org/officeDocument/2006/relationships/customXml" Target="../ink/ink2185.xml"/><Relationship Id="rId232" Type="http://schemas.openxmlformats.org/officeDocument/2006/relationships/customXml" Target="../ink/ink2196.xml"/><Relationship Id="rId253" Type="http://schemas.openxmlformats.org/officeDocument/2006/relationships/image" Target="../media/image1998.png"/><Relationship Id="rId274" Type="http://schemas.openxmlformats.org/officeDocument/2006/relationships/customXml" Target="../ink/ink2217.xml"/><Relationship Id="rId295" Type="http://schemas.openxmlformats.org/officeDocument/2006/relationships/image" Target="../media/image2019.png"/><Relationship Id="rId27" Type="http://schemas.openxmlformats.org/officeDocument/2006/relationships/customXml" Target="../ink/ink2093.xml"/><Relationship Id="rId48" Type="http://schemas.openxmlformats.org/officeDocument/2006/relationships/image" Target="../media/image1899.png"/><Relationship Id="rId69" Type="http://schemas.openxmlformats.org/officeDocument/2006/relationships/customXml" Target="../ink/ink2114.xml"/><Relationship Id="rId113" Type="http://schemas.openxmlformats.org/officeDocument/2006/relationships/customXml" Target="../ink/ink2136.xml"/><Relationship Id="rId134" Type="http://schemas.openxmlformats.org/officeDocument/2006/relationships/image" Target="../media/image1941.png"/><Relationship Id="rId80" Type="http://schemas.openxmlformats.org/officeDocument/2006/relationships/image" Target="../media/image1915.png"/><Relationship Id="rId155" Type="http://schemas.openxmlformats.org/officeDocument/2006/relationships/customXml" Target="../ink/ink2157.xml"/><Relationship Id="rId176" Type="http://schemas.openxmlformats.org/officeDocument/2006/relationships/image" Target="../media/image1962.png"/><Relationship Id="rId197" Type="http://schemas.openxmlformats.org/officeDocument/2006/relationships/customXml" Target="../ink/ink2178.xml"/><Relationship Id="rId201" Type="http://schemas.openxmlformats.org/officeDocument/2006/relationships/customXml" Target="../ink/ink2180.xml"/><Relationship Id="rId222" Type="http://schemas.openxmlformats.org/officeDocument/2006/relationships/customXml" Target="../ink/ink2191.xml"/><Relationship Id="rId243" Type="http://schemas.openxmlformats.org/officeDocument/2006/relationships/image" Target="../media/image1993.png"/><Relationship Id="rId264" Type="http://schemas.openxmlformats.org/officeDocument/2006/relationships/customXml" Target="../ink/ink2212.xml"/><Relationship Id="rId285" Type="http://schemas.openxmlformats.org/officeDocument/2006/relationships/image" Target="../media/image2014.png"/><Relationship Id="rId17" Type="http://schemas.openxmlformats.org/officeDocument/2006/relationships/customXml" Target="../ink/ink2088.xml"/><Relationship Id="rId38" Type="http://schemas.openxmlformats.org/officeDocument/2006/relationships/image" Target="../media/image1894.png"/><Relationship Id="rId59" Type="http://schemas.openxmlformats.org/officeDocument/2006/relationships/customXml" Target="../ink/ink2109.xml"/><Relationship Id="rId103" Type="http://schemas.openxmlformats.org/officeDocument/2006/relationships/customXml" Target="../ink/ink2131.xml"/><Relationship Id="rId124" Type="http://schemas.openxmlformats.org/officeDocument/2006/relationships/image" Target="../media/image1936.png"/><Relationship Id="rId70" Type="http://schemas.openxmlformats.org/officeDocument/2006/relationships/image" Target="../media/image1910.png"/><Relationship Id="rId91" Type="http://schemas.openxmlformats.org/officeDocument/2006/relationships/customXml" Target="../ink/ink2125.xml"/><Relationship Id="rId145" Type="http://schemas.openxmlformats.org/officeDocument/2006/relationships/customXml" Target="../ink/ink2152.xml"/><Relationship Id="rId166" Type="http://schemas.openxmlformats.org/officeDocument/2006/relationships/image" Target="../media/image1957.png"/><Relationship Id="rId187" Type="http://schemas.openxmlformats.org/officeDocument/2006/relationships/customXml" Target="../ink/ink2173.xml"/><Relationship Id="rId1" Type="http://schemas.openxmlformats.org/officeDocument/2006/relationships/slideLayout" Target="../slideLayouts/slideLayout7.xml"/><Relationship Id="rId212" Type="http://schemas.openxmlformats.org/officeDocument/2006/relationships/image" Target="../media/image1978.png"/><Relationship Id="rId233" Type="http://schemas.openxmlformats.org/officeDocument/2006/relationships/image" Target="../media/image1988.png"/><Relationship Id="rId254" Type="http://schemas.openxmlformats.org/officeDocument/2006/relationships/customXml" Target="../ink/ink2207.xml"/><Relationship Id="rId28" Type="http://schemas.openxmlformats.org/officeDocument/2006/relationships/image" Target="../media/image1889.png"/><Relationship Id="rId49" Type="http://schemas.openxmlformats.org/officeDocument/2006/relationships/customXml" Target="../ink/ink2104.xml"/><Relationship Id="rId114" Type="http://schemas.openxmlformats.org/officeDocument/2006/relationships/image" Target="../media/image1932.png"/><Relationship Id="rId275" Type="http://schemas.openxmlformats.org/officeDocument/2006/relationships/image" Target="../media/image2009.png"/><Relationship Id="rId296" Type="http://schemas.openxmlformats.org/officeDocument/2006/relationships/customXml" Target="../ink/ink2228.xml"/><Relationship Id="rId300" Type="http://schemas.openxmlformats.org/officeDocument/2006/relationships/customXml" Target="../ink/ink2230.xml"/><Relationship Id="rId60" Type="http://schemas.openxmlformats.org/officeDocument/2006/relationships/image" Target="../media/image1905.png"/><Relationship Id="rId81" Type="http://schemas.openxmlformats.org/officeDocument/2006/relationships/customXml" Target="../ink/ink2120.xml"/><Relationship Id="rId135" Type="http://schemas.openxmlformats.org/officeDocument/2006/relationships/customXml" Target="../ink/ink2147.xml"/><Relationship Id="rId156" Type="http://schemas.openxmlformats.org/officeDocument/2006/relationships/image" Target="../media/image1952.png"/><Relationship Id="rId177" Type="http://schemas.openxmlformats.org/officeDocument/2006/relationships/customXml" Target="../ink/ink2168.xml"/><Relationship Id="rId198" Type="http://schemas.openxmlformats.org/officeDocument/2006/relationships/image" Target="../media/image1775.png"/><Relationship Id="rId202" Type="http://schemas.openxmlformats.org/officeDocument/2006/relationships/image" Target="../media/image1974.png"/><Relationship Id="rId223" Type="http://schemas.openxmlformats.org/officeDocument/2006/relationships/image" Target="../media/image1983.png"/><Relationship Id="rId244" Type="http://schemas.openxmlformats.org/officeDocument/2006/relationships/customXml" Target="../ink/ink2202.xml"/><Relationship Id="rId18" Type="http://schemas.openxmlformats.org/officeDocument/2006/relationships/image" Target="../media/image1884.png"/><Relationship Id="rId39" Type="http://schemas.openxmlformats.org/officeDocument/2006/relationships/customXml" Target="../ink/ink2099.xml"/><Relationship Id="rId265" Type="http://schemas.openxmlformats.org/officeDocument/2006/relationships/image" Target="../media/image2004.png"/><Relationship Id="rId286" Type="http://schemas.openxmlformats.org/officeDocument/2006/relationships/customXml" Target="../ink/ink2223.xml"/><Relationship Id="rId50" Type="http://schemas.openxmlformats.org/officeDocument/2006/relationships/image" Target="../media/image1900.png"/><Relationship Id="rId104" Type="http://schemas.openxmlformats.org/officeDocument/2006/relationships/image" Target="../media/image1927.png"/><Relationship Id="rId125" Type="http://schemas.openxmlformats.org/officeDocument/2006/relationships/customXml" Target="../ink/ink2142.xml"/><Relationship Id="rId146" Type="http://schemas.openxmlformats.org/officeDocument/2006/relationships/image" Target="../media/image1947.png"/><Relationship Id="rId167" Type="http://schemas.openxmlformats.org/officeDocument/2006/relationships/customXml" Target="../ink/ink2163.xml"/><Relationship Id="rId188" Type="http://schemas.openxmlformats.org/officeDocument/2006/relationships/image" Target="../media/image1968.png"/><Relationship Id="rId71" Type="http://schemas.openxmlformats.org/officeDocument/2006/relationships/customXml" Target="../ink/ink2115.xml"/><Relationship Id="rId92" Type="http://schemas.openxmlformats.org/officeDocument/2006/relationships/image" Target="../media/image1921.png"/><Relationship Id="rId213" Type="http://schemas.openxmlformats.org/officeDocument/2006/relationships/customXml" Target="../ink/ink2186.xml"/><Relationship Id="rId234" Type="http://schemas.openxmlformats.org/officeDocument/2006/relationships/customXml" Target="../ink/ink2197.xml"/><Relationship Id="rId2" Type="http://schemas.openxmlformats.org/officeDocument/2006/relationships/notesSlide" Target="../notesSlides/notesSlide27.xml"/><Relationship Id="rId29" Type="http://schemas.openxmlformats.org/officeDocument/2006/relationships/customXml" Target="../ink/ink2094.xml"/><Relationship Id="rId255" Type="http://schemas.openxmlformats.org/officeDocument/2006/relationships/image" Target="../media/image1999.png"/><Relationship Id="rId276" Type="http://schemas.openxmlformats.org/officeDocument/2006/relationships/customXml" Target="../ink/ink2218.xml"/><Relationship Id="rId297" Type="http://schemas.openxmlformats.org/officeDocument/2006/relationships/image" Target="../media/image2020.png"/><Relationship Id="rId40" Type="http://schemas.openxmlformats.org/officeDocument/2006/relationships/image" Target="../media/image1895.png"/><Relationship Id="rId115" Type="http://schemas.openxmlformats.org/officeDocument/2006/relationships/customXml" Target="../ink/ink2137.xml"/><Relationship Id="rId136" Type="http://schemas.openxmlformats.org/officeDocument/2006/relationships/image" Target="../media/image1942.png"/><Relationship Id="rId157" Type="http://schemas.openxmlformats.org/officeDocument/2006/relationships/customXml" Target="../ink/ink2158.xml"/><Relationship Id="rId178" Type="http://schemas.openxmlformats.org/officeDocument/2006/relationships/image" Target="../media/image1963.png"/><Relationship Id="rId301" Type="http://schemas.openxmlformats.org/officeDocument/2006/relationships/image" Target="../media/image2022.png"/><Relationship Id="rId61" Type="http://schemas.openxmlformats.org/officeDocument/2006/relationships/customXml" Target="../ink/ink2110.xml"/><Relationship Id="rId82" Type="http://schemas.openxmlformats.org/officeDocument/2006/relationships/image" Target="../media/image1916.png"/><Relationship Id="rId199" Type="http://schemas.openxmlformats.org/officeDocument/2006/relationships/customXml" Target="../ink/ink2179.xml"/><Relationship Id="rId203" Type="http://schemas.openxmlformats.org/officeDocument/2006/relationships/customXml" Target="../ink/ink2181.xml"/><Relationship Id="rId19" Type="http://schemas.openxmlformats.org/officeDocument/2006/relationships/customXml" Target="../ink/ink2089.xml"/><Relationship Id="rId224" Type="http://schemas.openxmlformats.org/officeDocument/2006/relationships/customXml" Target="../ink/ink2192.xml"/><Relationship Id="rId245" Type="http://schemas.openxmlformats.org/officeDocument/2006/relationships/image" Target="../media/image1994.png"/><Relationship Id="rId266" Type="http://schemas.openxmlformats.org/officeDocument/2006/relationships/customXml" Target="../ink/ink2213.xml"/><Relationship Id="rId287" Type="http://schemas.openxmlformats.org/officeDocument/2006/relationships/image" Target="../media/image2015.png"/><Relationship Id="rId30" Type="http://schemas.openxmlformats.org/officeDocument/2006/relationships/image" Target="../media/image1890.png"/><Relationship Id="rId105" Type="http://schemas.openxmlformats.org/officeDocument/2006/relationships/customXml" Target="../ink/ink2132.xml"/><Relationship Id="rId126" Type="http://schemas.openxmlformats.org/officeDocument/2006/relationships/image" Target="../media/image1937.png"/><Relationship Id="rId147" Type="http://schemas.openxmlformats.org/officeDocument/2006/relationships/customXml" Target="../ink/ink2153.xml"/><Relationship Id="rId168" Type="http://schemas.openxmlformats.org/officeDocument/2006/relationships/image" Target="../media/image1958.png"/><Relationship Id="rId51" Type="http://schemas.openxmlformats.org/officeDocument/2006/relationships/customXml" Target="../ink/ink2105.xml"/><Relationship Id="rId72" Type="http://schemas.openxmlformats.org/officeDocument/2006/relationships/image" Target="../media/image1911.png"/><Relationship Id="rId93" Type="http://schemas.openxmlformats.org/officeDocument/2006/relationships/customXml" Target="../ink/ink2126.xml"/><Relationship Id="rId189" Type="http://schemas.openxmlformats.org/officeDocument/2006/relationships/customXml" Target="../ink/ink2174.xml"/><Relationship Id="rId3" Type="http://schemas.openxmlformats.org/officeDocument/2006/relationships/customXml" Target="../ink/ink2081.xml"/><Relationship Id="rId214" Type="http://schemas.openxmlformats.org/officeDocument/2006/relationships/image" Target="../media/image1979.png"/><Relationship Id="rId235" Type="http://schemas.openxmlformats.org/officeDocument/2006/relationships/image" Target="../media/image1989.png"/><Relationship Id="rId256" Type="http://schemas.openxmlformats.org/officeDocument/2006/relationships/customXml" Target="../ink/ink2208.xml"/><Relationship Id="rId277" Type="http://schemas.openxmlformats.org/officeDocument/2006/relationships/image" Target="../media/image2010.png"/><Relationship Id="rId298" Type="http://schemas.openxmlformats.org/officeDocument/2006/relationships/customXml" Target="../ink/ink2229.xml"/><Relationship Id="rId116" Type="http://schemas.openxmlformats.org/officeDocument/2006/relationships/image" Target="../media/image1933.png"/><Relationship Id="rId137" Type="http://schemas.openxmlformats.org/officeDocument/2006/relationships/customXml" Target="../ink/ink2148.xml"/><Relationship Id="rId158" Type="http://schemas.openxmlformats.org/officeDocument/2006/relationships/image" Target="../media/image1953.png"/><Relationship Id="rId20" Type="http://schemas.openxmlformats.org/officeDocument/2006/relationships/image" Target="../media/image1885.png"/><Relationship Id="rId41" Type="http://schemas.openxmlformats.org/officeDocument/2006/relationships/customXml" Target="../ink/ink2100.xml"/><Relationship Id="rId62" Type="http://schemas.openxmlformats.org/officeDocument/2006/relationships/image" Target="../media/image1906.png"/><Relationship Id="rId83" Type="http://schemas.openxmlformats.org/officeDocument/2006/relationships/customXml" Target="../ink/ink2121.xml"/><Relationship Id="rId179" Type="http://schemas.openxmlformats.org/officeDocument/2006/relationships/customXml" Target="../ink/ink2169.xml"/><Relationship Id="rId190" Type="http://schemas.openxmlformats.org/officeDocument/2006/relationships/image" Target="../media/image1969.png"/><Relationship Id="rId204" Type="http://schemas.openxmlformats.org/officeDocument/2006/relationships/image" Target="../media/image1975.png"/><Relationship Id="rId225" Type="http://schemas.openxmlformats.org/officeDocument/2006/relationships/image" Target="../media/image1984.png"/><Relationship Id="rId246" Type="http://schemas.openxmlformats.org/officeDocument/2006/relationships/customXml" Target="../ink/ink2203.xml"/><Relationship Id="rId267" Type="http://schemas.openxmlformats.org/officeDocument/2006/relationships/image" Target="../media/image2005.png"/><Relationship Id="rId288" Type="http://schemas.openxmlformats.org/officeDocument/2006/relationships/customXml" Target="../ink/ink2224.xml"/><Relationship Id="rId106" Type="http://schemas.openxmlformats.org/officeDocument/2006/relationships/image" Target="../media/image1928.png"/><Relationship Id="rId127" Type="http://schemas.openxmlformats.org/officeDocument/2006/relationships/customXml" Target="../ink/ink2143.xml"/><Relationship Id="rId10" Type="http://schemas.openxmlformats.org/officeDocument/2006/relationships/image" Target="../media/image1880.png"/><Relationship Id="rId31" Type="http://schemas.openxmlformats.org/officeDocument/2006/relationships/customXml" Target="../ink/ink2095.xml"/><Relationship Id="rId52" Type="http://schemas.openxmlformats.org/officeDocument/2006/relationships/image" Target="../media/image1901.png"/><Relationship Id="rId73" Type="http://schemas.openxmlformats.org/officeDocument/2006/relationships/customXml" Target="../ink/ink2116.xml"/><Relationship Id="rId94" Type="http://schemas.openxmlformats.org/officeDocument/2006/relationships/image" Target="../media/image1922.png"/><Relationship Id="rId148" Type="http://schemas.openxmlformats.org/officeDocument/2006/relationships/image" Target="../media/image1948.png"/><Relationship Id="rId169" Type="http://schemas.openxmlformats.org/officeDocument/2006/relationships/customXml" Target="../ink/ink2164.xml"/><Relationship Id="rId4" Type="http://schemas.openxmlformats.org/officeDocument/2006/relationships/image" Target="../media/image1877.png"/><Relationship Id="rId180" Type="http://schemas.openxmlformats.org/officeDocument/2006/relationships/image" Target="../media/image1964.png"/><Relationship Id="rId215" Type="http://schemas.openxmlformats.org/officeDocument/2006/relationships/customXml" Target="../ink/ink2187.xml"/><Relationship Id="rId236" Type="http://schemas.openxmlformats.org/officeDocument/2006/relationships/customXml" Target="../ink/ink2198.xml"/><Relationship Id="rId257" Type="http://schemas.openxmlformats.org/officeDocument/2006/relationships/image" Target="../media/image2000.png"/><Relationship Id="rId278" Type="http://schemas.openxmlformats.org/officeDocument/2006/relationships/customXml" Target="../ink/ink2219.xml"/><Relationship Id="rId42" Type="http://schemas.openxmlformats.org/officeDocument/2006/relationships/image" Target="../media/image1896.png"/><Relationship Id="rId84" Type="http://schemas.openxmlformats.org/officeDocument/2006/relationships/image" Target="../media/image1917.png"/><Relationship Id="rId138" Type="http://schemas.openxmlformats.org/officeDocument/2006/relationships/image" Target="../media/image1943.png"/><Relationship Id="rId191" Type="http://schemas.openxmlformats.org/officeDocument/2006/relationships/customXml" Target="../ink/ink2175.xml"/><Relationship Id="rId205" Type="http://schemas.openxmlformats.org/officeDocument/2006/relationships/customXml" Target="../ink/ink2182.xml"/><Relationship Id="rId247" Type="http://schemas.openxmlformats.org/officeDocument/2006/relationships/image" Target="../media/image1995.png"/><Relationship Id="rId107" Type="http://schemas.openxmlformats.org/officeDocument/2006/relationships/customXml" Target="../ink/ink2133.xml"/><Relationship Id="rId289" Type="http://schemas.openxmlformats.org/officeDocument/2006/relationships/image" Target="../media/image2016.png"/><Relationship Id="rId11" Type="http://schemas.openxmlformats.org/officeDocument/2006/relationships/customXml" Target="../ink/ink2085.xml"/><Relationship Id="rId53" Type="http://schemas.openxmlformats.org/officeDocument/2006/relationships/customXml" Target="../ink/ink2106.xml"/><Relationship Id="rId149" Type="http://schemas.openxmlformats.org/officeDocument/2006/relationships/customXml" Target="../ink/ink2154.xml"/><Relationship Id="rId95" Type="http://schemas.openxmlformats.org/officeDocument/2006/relationships/customXml" Target="../ink/ink2127.xml"/><Relationship Id="rId160" Type="http://schemas.openxmlformats.org/officeDocument/2006/relationships/image" Target="../media/image1954.png"/><Relationship Id="rId216" Type="http://schemas.openxmlformats.org/officeDocument/2006/relationships/image" Target="../media/image1980.png"/><Relationship Id="rId258" Type="http://schemas.openxmlformats.org/officeDocument/2006/relationships/customXml" Target="../ink/ink2209.xml"/><Relationship Id="rId22" Type="http://schemas.openxmlformats.org/officeDocument/2006/relationships/image" Target="../media/image1886.png"/><Relationship Id="rId64" Type="http://schemas.openxmlformats.org/officeDocument/2006/relationships/image" Target="../media/image1907.png"/><Relationship Id="rId118" Type="http://schemas.openxmlformats.org/officeDocument/2006/relationships/image" Target="../media/image1934.png"/><Relationship Id="rId171" Type="http://schemas.openxmlformats.org/officeDocument/2006/relationships/customXml" Target="../ink/ink2165.xml"/><Relationship Id="rId227" Type="http://schemas.openxmlformats.org/officeDocument/2006/relationships/image" Target="../media/image1985.png"/><Relationship Id="rId269" Type="http://schemas.openxmlformats.org/officeDocument/2006/relationships/image" Target="../media/image2006.png"/><Relationship Id="rId33" Type="http://schemas.openxmlformats.org/officeDocument/2006/relationships/customXml" Target="../ink/ink2096.xml"/><Relationship Id="rId129" Type="http://schemas.openxmlformats.org/officeDocument/2006/relationships/customXml" Target="../ink/ink2144.xml"/><Relationship Id="rId280" Type="http://schemas.openxmlformats.org/officeDocument/2006/relationships/customXml" Target="../ink/ink2220.xml"/><Relationship Id="rId75" Type="http://schemas.openxmlformats.org/officeDocument/2006/relationships/customXml" Target="../ink/ink2117.xml"/><Relationship Id="rId140" Type="http://schemas.openxmlformats.org/officeDocument/2006/relationships/image" Target="../media/image1944.png"/><Relationship Id="rId182" Type="http://schemas.openxmlformats.org/officeDocument/2006/relationships/image" Target="../media/image1965.png"/></Relationships>
</file>

<file path=ppt/slides/_rels/slide28.xml.rels><?xml version="1.0" encoding="UTF-8" standalone="yes"?>
<Relationships xmlns="http://schemas.openxmlformats.org/package/2006/relationships"><Relationship Id="rId8" Type="http://schemas.openxmlformats.org/officeDocument/2006/relationships/image" Target="../media/image2025.png"/><Relationship Id="rId13" Type="http://schemas.openxmlformats.org/officeDocument/2006/relationships/customXml" Target="../ink/ink2236.xml"/><Relationship Id="rId18" Type="http://schemas.openxmlformats.org/officeDocument/2006/relationships/image" Target="../media/image2030.png"/><Relationship Id="rId3" Type="http://schemas.openxmlformats.org/officeDocument/2006/relationships/customXml" Target="../ink/ink2231.xml"/><Relationship Id="rId7" Type="http://schemas.openxmlformats.org/officeDocument/2006/relationships/customXml" Target="../ink/ink2233.xml"/><Relationship Id="rId12" Type="http://schemas.openxmlformats.org/officeDocument/2006/relationships/image" Target="../media/image2027.png"/><Relationship Id="rId17" Type="http://schemas.openxmlformats.org/officeDocument/2006/relationships/customXml" Target="../ink/ink2238.xml"/><Relationship Id="rId2" Type="http://schemas.openxmlformats.org/officeDocument/2006/relationships/notesSlide" Target="../notesSlides/notesSlide28.xml"/><Relationship Id="rId16" Type="http://schemas.openxmlformats.org/officeDocument/2006/relationships/image" Target="../media/image2029.png"/><Relationship Id="rId20" Type="http://schemas.openxmlformats.org/officeDocument/2006/relationships/image" Target="../media/image2031.png"/><Relationship Id="rId1" Type="http://schemas.openxmlformats.org/officeDocument/2006/relationships/slideLayout" Target="../slideLayouts/slideLayout7.xml"/><Relationship Id="rId6" Type="http://schemas.openxmlformats.org/officeDocument/2006/relationships/image" Target="../media/image2024.png"/><Relationship Id="rId11" Type="http://schemas.openxmlformats.org/officeDocument/2006/relationships/customXml" Target="../ink/ink2235.xml"/><Relationship Id="rId5" Type="http://schemas.openxmlformats.org/officeDocument/2006/relationships/customXml" Target="../ink/ink2232.xml"/><Relationship Id="rId15" Type="http://schemas.openxmlformats.org/officeDocument/2006/relationships/customXml" Target="../ink/ink2237.xml"/><Relationship Id="rId10" Type="http://schemas.openxmlformats.org/officeDocument/2006/relationships/image" Target="../media/image2026.png"/><Relationship Id="rId19" Type="http://schemas.openxmlformats.org/officeDocument/2006/relationships/customXml" Target="../ink/ink2239.xml"/><Relationship Id="rId4" Type="http://schemas.openxmlformats.org/officeDocument/2006/relationships/image" Target="../media/image2023.png"/><Relationship Id="rId9" Type="http://schemas.openxmlformats.org/officeDocument/2006/relationships/customXml" Target="../ink/ink2234.xml"/><Relationship Id="rId14" Type="http://schemas.openxmlformats.org/officeDocument/2006/relationships/image" Target="../media/image2028.png"/></Relationships>
</file>

<file path=ppt/slides/_rels/slide29.xml.rels><?xml version="1.0" encoding="UTF-8" standalone="yes"?>
<Relationships xmlns="http://schemas.openxmlformats.org/package/2006/relationships"><Relationship Id="rId117" Type="http://schemas.openxmlformats.org/officeDocument/2006/relationships/image" Target="../media/image2087.png"/><Relationship Id="rId299" Type="http://schemas.openxmlformats.org/officeDocument/2006/relationships/customXml" Target="../ink/ink2389.xml"/><Relationship Id="rId21" Type="http://schemas.openxmlformats.org/officeDocument/2006/relationships/customXml" Target="../ink/ink2249.xml"/><Relationship Id="rId63" Type="http://schemas.openxmlformats.org/officeDocument/2006/relationships/image" Target="../media/image2060.png"/><Relationship Id="rId159" Type="http://schemas.openxmlformats.org/officeDocument/2006/relationships/customXml" Target="../ink/ink2319.xml"/><Relationship Id="rId324" Type="http://schemas.openxmlformats.org/officeDocument/2006/relationships/image" Target="../media/image2190.png"/><Relationship Id="rId170" Type="http://schemas.openxmlformats.org/officeDocument/2006/relationships/image" Target="../media/image2113.png"/><Relationship Id="rId226" Type="http://schemas.openxmlformats.org/officeDocument/2006/relationships/image" Target="../media/image2141.png"/><Relationship Id="rId268" Type="http://schemas.openxmlformats.org/officeDocument/2006/relationships/image" Target="../media/image2162.png"/><Relationship Id="rId32" Type="http://schemas.openxmlformats.org/officeDocument/2006/relationships/image" Target="../media/image2045.png"/><Relationship Id="rId74" Type="http://schemas.openxmlformats.org/officeDocument/2006/relationships/customXml" Target="../ink/ink2276.xml"/><Relationship Id="rId128" Type="http://schemas.openxmlformats.org/officeDocument/2006/relationships/image" Target="../media/image2092.png"/><Relationship Id="rId5" Type="http://schemas.openxmlformats.org/officeDocument/2006/relationships/customXml" Target="../ink/ink2241.xml"/><Relationship Id="rId181" Type="http://schemas.openxmlformats.org/officeDocument/2006/relationships/customXml" Target="../ink/ink2330.xml"/><Relationship Id="rId237" Type="http://schemas.openxmlformats.org/officeDocument/2006/relationships/customXml" Target="../ink/ink2358.xml"/><Relationship Id="rId279" Type="http://schemas.openxmlformats.org/officeDocument/2006/relationships/customXml" Target="../ink/ink2379.xml"/><Relationship Id="rId43" Type="http://schemas.openxmlformats.org/officeDocument/2006/relationships/customXml" Target="../ink/ink2260.xml"/><Relationship Id="rId139" Type="http://schemas.openxmlformats.org/officeDocument/2006/relationships/customXml" Target="../ink/ink2309.xml"/><Relationship Id="rId290" Type="http://schemas.openxmlformats.org/officeDocument/2006/relationships/image" Target="../media/image2173.png"/><Relationship Id="rId304" Type="http://schemas.openxmlformats.org/officeDocument/2006/relationships/image" Target="../media/image2180.png"/><Relationship Id="rId85" Type="http://schemas.openxmlformats.org/officeDocument/2006/relationships/image" Target="../media/image2071.png"/><Relationship Id="rId150" Type="http://schemas.openxmlformats.org/officeDocument/2006/relationships/image" Target="../media/image2103.png"/><Relationship Id="rId192" Type="http://schemas.openxmlformats.org/officeDocument/2006/relationships/image" Target="../media/image2124.png"/><Relationship Id="rId206" Type="http://schemas.openxmlformats.org/officeDocument/2006/relationships/image" Target="../media/image2131.png"/><Relationship Id="rId248" Type="http://schemas.openxmlformats.org/officeDocument/2006/relationships/image" Target="../media/image2152.png"/><Relationship Id="rId12" Type="http://schemas.openxmlformats.org/officeDocument/2006/relationships/image" Target="../media/image2036.png"/><Relationship Id="rId108" Type="http://schemas.openxmlformats.org/officeDocument/2006/relationships/customXml" Target="../ink/ink2293.xml"/><Relationship Id="rId315" Type="http://schemas.openxmlformats.org/officeDocument/2006/relationships/customXml" Target="../ink/ink2397.xml"/><Relationship Id="rId54" Type="http://schemas.openxmlformats.org/officeDocument/2006/relationships/image" Target="../media/image2056.png"/><Relationship Id="rId96" Type="http://schemas.openxmlformats.org/officeDocument/2006/relationships/customXml" Target="../ink/ink2287.xml"/><Relationship Id="rId161" Type="http://schemas.openxmlformats.org/officeDocument/2006/relationships/customXml" Target="../ink/ink2320.xml"/><Relationship Id="rId217" Type="http://schemas.openxmlformats.org/officeDocument/2006/relationships/customXml" Target="../ink/ink2348.xml"/><Relationship Id="rId259" Type="http://schemas.openxmlformats.org/officeDocument/2006/relationships/customXml" Target="../ink/ink2369.xml"/><Relationship Id="rId23" Type="http://schemas.openxmlformats.org/officeDocument/2006/relationships/customXml" Target="../ink/ink2250.xml"/><Relationship Id="rId119" Type="http://schemas.openxmlformats.org/officeDocument/2006/relationships/image" Target="../media/image2088.png"/><Relationship Id="rId270" Type="http://schemas.openxmlformats.org/officeDocument/2006/relationships/image" Target="../media/image2163.png"/><Relationship Id="rId326" Type="http://schemas.openxmlformats.org/officeDocument/2006/relationships/image" Target="../media/image2191.png"/><Relationship Id="rId65" Type="http://schemas.openxmlformats.org/officeDocument/2006/relationships/image" Target="../media/image2061.png"/><Relationship Id="rId130" Type="http://schemas.openxmlformats.org/officeDocument/2006/relationships/image" Target="../media/image2093.png"/><Relationship Id="rId172" Type="http://schemas.openxmlformats.org/officeDocument/2006/relationships/image" Target="../media/image2114.png"/><Relationship Id="rId228" Type="http://schemas.openxmlformats.org/officeDocument/2006/relationships/image" Target="../media/image2142.png"/><Relationship Id="rId281" Type="http://schemas.openxmlformats.org/officeDocument/2006/relationships/customXml" Target="../ink/ink2380.xml"/><Relationship Id="rId34" Type="http://schemas.openxmlformats.org/officeDocument/2006/relationships/image" Target="../media/image2046.png"/><Relationship Id="rId76" Type="http://schemas.openxmlformats.org/officeDocument/2006/relationships/customXml" Target="../ink/ink2277.xml"/><Relationship Id="rId141" Type="http://schemas.openxmlformats.org/officeDocument/2006/relationships/customXml" Target="../ink/ink2310.xml"/><Relationship Id="rId7" Type="http://schemas.openxmlformats.org/officeDocument/2006/relationships/customXml" Target="../ink/ink2242.xml"/><Relationship Id="rId162" Type="http://schemas.openxmlformats.org/officeDocument/2006/relationships/image" Target="../media/image2109.png"/><Relationship Id="rId183" Type="http://schemas.openxmlformats.org/officeDocument/2006/relationships/customXml" Target="../ink/ink2331.xml"/><Relationship Id="rId218" Type="http://schemas.openxmlformats.org/officeDocument/2006/relationships/image" Target="../media/image2137.png"/><Relationship Id="rId239" Type="http://schemas.openxmlformats.org/officeDocument/2006/relationships/customXml" Target="../ink/ink2359.xml"/><Relationship Id="rId250" Type="http://schemas.openxmlformats.org/officeDocument/2006/relationships/image" Target="../media/image2153.png"/><Relationship Id="rId271" Type="http://schemas.openxmlformats.org/officeDocument/2006/relationships/customXml" Target="../ink/ink2375.xml"/><Relationship Id="rId292" Type="http://schemas.openxmlformats.org/officeDocument/2006/relationships/image" Target="../media/image2174.png"/><Relationship Id="rId306" Type="http://schemas.openxmlformats.org/officeDocument/2006/relationships/image" Target="../media/image2181.png"/><Relationship Id="rId24" Type="http://schemas.openxmlformats.org/officeDocument/2006/relationships/image" Target="../media/image2041.png"/><Relationship Id="rId45" Type="http://schemas.openxmlformats.org/officeDocument/2006/relationships/customXml" Target="../ink/ink2261.xml"/><Relationship Id="rId66" Type="http://schemas.openxmlformats.org/officeDocument/2006/relationships/customXml" Target="../ink/ink2272.xml"/><Relationship Id="rId87" Type="http://schemas.openxmlformats.org/officeDocument/2006/relationships/image" Target="../media/image2072.png"/><Relationship Id="rId110" Type="http://schemas.openxmlformats.org/officeDocument/2006/relationships/customXml" Target="../ink/ink2294.xml"/><Relationship Id="rId131" Type="http://schemas.openxmlformats.org/officeDocument/2006/relationships/customXml" Target="../ink/ink2305.xml"/><Relationship Id="rId327" Type="http://schemas.openxmlformats.org/officeDocument/2006/relationships/customXml" Target="../ink/ink2403.xml"/><Relationship Id="rId152" Type="http://schemas.openxmlformats.org/officeDocument/2006/relationships/image" Target="../media/image2104.png"/><Relationship Id="rId173" Type="http://schemas.openxmlformats.org/officeDocument/2006/relationships/customXml" Target="../ink/ink2326.xml"/><Relationship Id="rId194" Type="http://schemas.openxmlformats.org/officeDocument/2006/relationships/image" Target="../media/image2125.png"/><Relationship Id="rId208" Type="http://schemas.openxmlformats.org/officeDocument/2006/relationships/image" Target="../media/image2132.png"/><Relationship Id="rId229" Type="http://schemas.openxmlformats.org/officeDocument/2006/relationships/customXml" Target="../ink/ink2354.xml"/><Relationship Id="rId240" Type="http://schemas.openxmlformats.org/officeDocument/2006/relationships/image" Target="../media/image2148.png"/><Relationship Id="rId261" Type="http://schemas.openxmlformats.org/officeDocument/2006/relationships/customXml" Target="../ink/ink2370.xml"/><Relationship Id="rId14" Type="http://schemas.openxmlformats.org/officeDocument/2006/relationships/image" Target="../media/image2037.png"/><Relationship Id="rId35" Type="http://schemas.openxmlformats.org/officeDocument/2006/relationships/customXml" Target="../ink/ink2256.xml"/><Relationship Id="rId56" Type="http://schemas.openxmlformats.org/officeDocument/2006/relationships/customXml" Target="../ink/ink2267.xml"/><Relationship Id="rId77" Type="http://schemas.openxmlformats.org/officeDocument/2006/relationships/image" Target="../media/image2067.png"/><Relationship Id="rId100" Type="http://schemas.openxmlformats.org/officeDocument/2006/relationships/customXml" Target="../ink/ink2289.xml"/><Relationship Id="rId282" Type="http://schemas.openxmlformats.org/officeDocument/2006/relationships/image" Target="../media/image2169.png"/><Relationship Id="rId317" Type="http://schemas.openxmlformats.org/officeDocument/2006/relationships/customXml" Target="../ink/ink2398.xml"/><Relationship Id="rId8" Type="http://schemas.openxmlformats.org/officeDocument/2006/relationships/image" Target="../media/image2034.png"/><Relationship Id="rId98" Type="http://schemas.openxmlformats.org/officeDocument/2006/relationships/customXml" Target="../ink/ink2288.xml"/><Relationship Id="rId121" Type="http://schemas.openxmlformats.org/officeDocument/2006/relationships/customXml" Target="../ink/ink2300.xml"/><Relationship Id="rId142" Type="http://schemas.openxmlformats.org/officeDocument/2006/relationships/image" Target="../media/image2099.png"/><Relationship Id="rId163" Type="http://schemas.openxmlformats.org/officeDocument/2006/relationships/customXml" Target="../ink/ink2321.xml"/><Relationship Id="rId184" Type="http://schemas.openxmlformats.org/officeDocument/2006/relationships/image" Target="../media/image2120.png"/><Relationship Id="rId219" Type="http://schemas.openxmlformats.org/officeDocument/2006/relationships/customXml" Target="../ink/ink2349.xml"/><Relationship Id="rId230" Type="http://schemas.openxmlformats.org/officeDocument/2006/relationships/image" Target="../media/image2143.png"/><Relationship Id="rId251" Type="http://schemas.openxmlformats.org/officeDocument/2006/relationships/customXml" Target="../ink/ink2365.xml"/><Relationship Id="rId25" Type="http://schemas.openxmlformats.org/officeDocument/2006/relationships/customXml" Target="../ink/ink2251.xml"/><Relationship Id="rId46" Type="http://schemas.openxmlformats.org/officeDocument/2006/relationships/image" Target="../media/image2052.png"/><Relationship Id="rId67" Type="http://schemas.openxmlformats.org/officeDocument/2006/relationships/image" Target="../media/image2062.png"/><Relationship Id="rId272" Type="http://schemas.openxmlformats.org/officeDocument/2006/relationships/image" Target="../media/image2164.png"/><Relationship Id="rId293" Type="http://schemas.openxmlformats.org/officeDocument/2006/relationships/customXml" Target="../ink/ink2386.xml"/><Relationship Id="rId307" Type="http://schemas.openxmlformats.org/officeDocument/2006/relationships/customXml" Target="../ink/ink2393.xml"/><Relationship Id="rId328" Type="http://schemas.openxmlformats.org/officeDocument/2006/relationships/image" Target="../media/image2192.png"/><Relationship Id="rId88" Type="http://schemas.openxmlformats.org/officeDocument/2006/relationships/customXml" Target="../ink/ink2283.xml"/><Relationship Id="rId111" Type="http://schemas.openxmlformats.org/officeDocument/2006/relationships/image" Target="../media/image2084.png"/><Relationship Id="rId132" Type="http://schemas.openxmlformats.org/officeDocument/2006/relationships/image" Target="../media/image2094.png"/><Relationship Id="rId153" Type="http://schemas.openxmlformats.org/officeDocument/2006/relationships/customXml" Target="../ink/ink2316.xml"/><Relationship Id="rId174" Type="http://schemas.openxmlformats.org/officeDocument/2006/relationships/image" Target="../media/image2115.png"/><Relationship Id="rId195" Type="http://schemas.openxmlformats.org/officeDocument/2006/relationships/customXml" Target="../ink/ink2337.xml"/><Relationship Id="rId209" Type="http://schemas.openxmlformats.org/officeDocument/2006/relationships/customXml" Target="../ink/ink2344.xml"/><Relationship Id="rId220" Type="http://schemas.openxmlformats.org/officeDocument/2006/relationships/image" Target="../media/image2138.png"/><Relationship Id="rId241" Type="http://schemas.openxmlformats.org/officeDocument/2006/relationships/customXml" Target="../ink/ink2360.xml"/><Relationship Id="rId15" Type="http://schemas.openxmlformats.org/officeDocument/2006/relationships/customXml" Target="../ink/ink2246.xml"/><Relationship Id="rId36" Type="http://schemas.openxmlformats.org/officeDocument/2006/relationships/image" Target="../media/image2047.png"/><Relationship Id="rId57" Type="http://schemas.openxmlformats.org/officeDocument/2006/relationships/image" Target="../media/image2057.png"/><Relationship Id="rId262" Type="http://schemas.openxmlformats.org/officeDocument/2006/relationships/image" Target="../media/image2159.png"/><Relationship Id="rId283" Type="http://schemas.openxmlformats.org/officeDocument/2006/relationships/customXml" Target="../ink/ink2381.xml"/><Relationship Id="rId318" Type="http://schemas.openxmlformats.org/officeDocument/2006/relationships/image" Target="../media/image2187.png"/><Relationship Id="rId78" Type="http://schemas.openxmlformats.org/officeDocument/2006/relationships/customXml" Target="../ink/ink2278.xml"/><Relationship Id="rId99" Type="http://schemas.openxmlformats.org/officeDocument/2006/relationships/image" Target="../media/image2078.png"/><Relationship Id="rId101" Type="http://schemas.openxmlformats.org/officeDocument/2006/relationships/image" Target="../media/image2079.png"/><Relationship Id="rId122" Type="http://schemas.openxmlformats.org/officeDocument/2006/relationships/image" Target="../media/image2089.png"/><Relationship Id="rId143" Type="http://schemas.openxmlformats.org/officeDocument/2006/relationships/customXml" Target="../ink/ink2311.xml"/><Relationship Id="rId164" Type="http://schemas.openxmlformats.org/officeDocument/2006/relationships/image" Target="../media/image2110.png"/><Relationship Id="rId185" Type="http://schemas.openxmlformats.org/officeDocument/2006/relationships/customXml" Target="../ink/ink2332.xml"/><Relationship Id="rId9" Type="http://schemas.openxmlformats.org/officeDocument/2006/relationships/customXml" Target="../ink/ink2243.xml"/><Relationship Id="rId210" Type="http://schemas.openxmlformats.org/officeDocument/2006/relationships/image" Target="../media/image2133.png"/><Relationship Id="rId26" Type="http://schemas.openxmlformats.org/officeDocument/2006/relationships/image" Target="../media/image2042.png"/><Relationship Id="rId231" Type="http://schemas.openxmlformats.org/officeDocument/2006/relationships/customXml" Target="../ink/ink2355.xml"/><Relationship Id="rId252" Type="http://schemas.openxmlformats.org/officeDocument/2006/relationships/image" Target="../media/image2154.png"/><Relationship Id="rId273" Type="http://schemas.openxmlformats.org/officeDocument/2006/relationships/customXml" Target="../ink/ink2376.xml"/><Relationship Id="rId294" Type="http://schemas.openxmlformats.org/officeDocument/2006/relationships/image" Target="../media/image2175.png"/><Relationship Id="rId308" Type="http://schemas.openxmlformats.org/officeDocument/2006/relationships/image" Target="../media/image2182.png"/><Relationship Id="rId47" Type="http://schemas.openxmlformats.org/officeDocument/2006/relationships/customXml" Target="../ink/ink2262.xml"/><Relationship Id="rId68" Type="http://schemas.openxmlformats.org/officeDocument/2006/relationships/customXml" Target="../ink/ink2273.xml"/><Relationship Id="rId89" Type="http://schemas.openxmlformats.org/officeDocument/2006/relationships/image" Target="../media/image2073.png"/><Relationship Id="rId112" Type="http://schemas.openxmlformats.org/officeDocument/2006/relationships/customXml" Target="../ink/ink2295.xml"/><Relationship Id="rId133" Type="http://schemas.openxmlformats.org/officeDocument/2006/relationships/customXml" Target="../ink/ink2306.xml"/><Relationship Id="rId154" Type="http://schemas.openxmlformats.org/officeDocument/2006/relationships/image" Target="../media/image2105.png"/><Relationship Id="rId175" Type="http://schemas.openxmlformats.org/officeDocument/2006/relationships/customXml" Target="../ink/ink2327.xml"/><Relationship Id="rId196" Type="http://schemas.openxmlformats.org/officeDocument/2006/relationships/image" Target="../media/image2126.png"/><Relationship Id="rId200" Type="http://schemas.openxmlformats.org/officeDocument/2006/relationships/image" Target="../media/image2128.png"/><Relationship Id="rId16" Type="http://schemas.openxmlformats.org/officeDocument/2006/relationships/image" Target="../media/image2038.png"/><Relationship Id="rId221" Type="http://schemas.openxmlformats.org/officeDocument/2006/relationships/customXml" Target="../ink/ink2350.xml"/><Relationship Id="rId242" Type="http://schemas.openxmlformats.org/officeDocument/2006/relationships/image" Target="../media/image2149.png"/><Relationship Id="rId263" Type="http://schemas.openxmlformats.org/officeDocument/2006/relationships/customXml" Target="../ink/ink2371.xml"/><Relationship Id="rId284" Type="http://schemas.openxmlformats.org/officeDocument/2006/relationships/image" Target="../media/image2170.png"/><Relationship Id="rId319" Type="http://schemas.openxmlformats.org/officeDocument/2006/relationships/customXml" Target="../ink/ink2399.xml"/><Relationship Id="rId37" Type="http://schemas.openxmlformats.org/officeDocument/2006/relationships/customXml" Target="../ink/ink2257.xml"/><Relationship Id="rId58" Type="http://schemas.openxmlformats.org/officeDocument/2006/relationships/customXml" Target="../ink/ink2268.xml"/><Relationship Id="rId79" Type="http://schemas.openxmlformats.org/officeDocument/2006/relationships/image" Target="../media/image2068.png"/><Relationship Id="rId102" Type="http://schemas.openxmlformats.org/officeDocument/2006/relationships/customXml" Target="../ink/ink2290.xml"/><Relationship Id="rId123" Type="http://schemas.openxmlformats.org/officeDocument/2006/relationships/customXml" Target="../ink/ink2301.xml"/><Relationship Id="rId144" Type="http://schemas.openxmlformats.org/officeDocument/2006/relationships/image" Target="../media/image2100.png"/><Relationship Id="rId90" Type="http://schemas.openxmlformats.org/officeDocument/2006/relationships/customXml" Target="../ink/ink2284.xml"/><Relationship Id="rId165" Type="http://schemas.openxmlformats.org/officeDocument/2006/relationships/customXml" Target="../ink/ink2322.xml"/><Relationship Id="rId186" Type="http://schemas.openxmlformats.org/officeDocument/2006/relationships/image" Target="../media/image2121.png"/><Relationship Id="rId211" Type="http://schemas.openxmlformats.org/officeDocument/2006/relationships/customXml" Target="../ink/ink2345.xml"/><Relationship Id="rId232" Type="http://schemas.openxmlformats.org/officeDocument/2006/relationships/image" Target="../media/image2144.png"/><Relationship Id="rId253" Type="http://schemas.openxmlformats.org/officeDocument/2006/relationships/customXml" Target="../ink/ink2366.xml"/><Relationship Id="rId274" Type="http://schemas.openxmlformats.org/officeDocument/2006/relationships/image" Target="../media/image2165.png"/><Relationship Id="rId295" Type="http://schemas.openxmlformats.org/officeDocument/2006/relationships/customXml" Target="../ink/ink2387.xml"/><Relationship Id="rId309" Type="http://schemas.openxmlformats.org/officeDocument/2006/relationships/customXml" Target="../ink/ink2394.xml"/><Relationship Id="rId27" Type="http://schemas.openxmlformats.org/officeDocument/2006/relationships/customXml" Target="../ink/ink2252.xml"/><Relationship Id="rId48" Type="http://schemas.openxmlformats.org/officeDocument/2006/relationships/image" Target="../media/image2053.png"/><Relationship Id="rId69" Type="http://schemas.openxmlformats.org/officeDocument/2006/relationships/image" Target="../media/image2063.png"/><Relationship Id="rId113" Type="http://schemas.openxmlformats.org/officeDocument/2006/relationships/image" Target="../media/image2085.png"/><Relationship Id="rId134" Type="http://schemas.openxmlformats.org/officeDocument/2006/relationships/image" Target="../media/image2095.png"/><Relationship Id="rId320" Type="http://schemas.openxmlformats.org/officeDocument/2006/relationships/image" Target="../media/image2188.png"/><Relationship Id="rId80" Type="http://schemas.openxmlformats.org/officeDocument/2006/relationships/customXml" Target="../ink/ink2279.xml"/><Relationship Id="rId155" Type="http://schemas.openxmlformats.org/officeDocument/2006/relationships/customXml" Target="../ink/ink2317.xml"/><Relationship Id="rId176" Type="http://schemas.openxmlformats.org/officeDocument/2006/relationships/image" Target="../media/image2116.png"/><Relationship Id="rId197" Type="http://schemas.openxmlformats.org/officeDocument/2006/relationships/customXml" Target="../ink/ink2338.xml"/><Relationship Id="rId201" Type="http://schemas.openxmlformats.org/officeDocument/2006/relationships/customXml" Target="../ink/ink2340.xml"/><Relationship Id="rId222" Type="http://schemas.openxmlformats.org/officeDocument/2006/relationships/image" Target="../media/image2139.png"/><Relationship Id="rId243" Type="http://schemas.openxmlformats.org/officeDocument/2006/relationships/customXml" Target="../ink/ink2361.xml"/><Relationship Id="rId264" Type="http://schemas.openxmlformats.org/officeDocument/2006/relationships/image" Target="../media/image2160.png"/><Relationship Id="rId285" Type="http://schemas.openxmlformats.org/officeDocument/2006/relationships/customXml" Target="../ink/ink2382.xml"/><Relationship Id="rId17" Type="http://schemas.openxmlformats.org/officeDocument/2006/relationships/customXml" Target="../ink/ink2247.xml"/><Relationship Id="rId38" Type="http://schemas.openxmlformats.org/officeDocument/2006/relationships/image" Target="../media/image2048.png"/><Relationship Id="rId59" Type="http://schemas.openxmlformats.org/officeDocument/2006/relationships/image" Target="../media/image2058.png"/><Relationship Id="rId103" Type="http://schemas.openxmlformats.org/officeDocument/2006/relationships/image" Target="../media/image2080.png"/><Relationship Id="rId124" Type="http://schemas.openxmlformats.org/officeDocument/2006/relationships/image" Target="../media/image2090.png"/><Relationship Id="rId310" Type="http://schemas.openxmlformats.org/officeDocument/2006/relationships/image" Target="../media/image2183.png"/><Relationship Id="rId70" Type="http://schemas.openxmlformats.org/officeDocument/2006/relationships/customXml" Target="../ink/ink2274.xml"/><Relationship Id="rId91" Type="http://schemas.openxmlformats.org/officeDocument/2006/relationships/image" Target="../media/image2074.png"/><Relationship Id="rId145" Type="http://schemas.openxmlformats.org/officeDocument/2006/relationships/customXml" Target="../ink/ink2312.xml"/><Relationship Id="rId166" Type="http://schemas.openxmlformats.org/officeDocument/2006/relationships/image" Target="../media/image2111.png"/><Relationship Id="rId187" Type="http://schemas.openxmlformats.org/officeDocument/2006/relationships/customXml" Target="../ink/ink2333.xml"/><Relationship Id="rId1" Type="http://schemas.openxmlformats.org/officeDocument/2006/relationships/slideLayout" Target="../slideLayouts/slideLayout7.xml"/><Relationship Id="rId212" Type="http://schemas.openxmlformats.org/officeDocument/2006/relationships/image" Target="../media/image2134.png"/><Relationship Id="rId233" Type="http://schemas.openxmlformats.org/officeDocument/2006/relationships/customXml" Target="../ink/ink2356.xml"/><Relationship Id="rId254" Type="http://schemas.openxmlformats.org/officeDocument/2006/relationships/image" Target="../media/image2155.png"/><Relationship Id="rId28" Type="http://schemas.openxmlformats.org/officeDocument/2006/relationships/image" Target="../media/image2043.png"/><Relationship Id="rId49" Type="http://schemas.openxmlformats.org/officeDocument/2006/relationships/customXml" Target="../ink/ink2263.xml"/><Relationship Id="rId114" Type="http://schemas.openxmlformats.org/officeDocument/2006/relationships/customXml" Target="../ink/ink2296.xml"/><Relationship Id="rId275" Type="http://schemas.openxmlformats.org/officeDocument/2006/relationships/customXml" Target="../ink/ink2377.xml"/><Relationship Id="rId296" Type="http://schemas.openxmlformats.org/officeDocument/2006/relationships/image" Target="../media/image2176.png"/><Relationship Id="rId300" Type="http://schemas.openxmlformats.org/officeDocument/2006/relationships/image" Target="../media/image2178.png"/><Relationship Id="rId60" Type="http://schemas.openxmlformats.org/officeDocument/2006/relationships/customXml" Target="../ink/ink2269.xml"/><Relationship Id="rId81" Type="http://schemas.openxmlformats.org/officeDocument/2006/relationships/image" Target="../media/image2069.png"/><Relationship Id="rId135" Type="http://schemas.openxmlformats.org/officeDocument/2006/relationships/customXml" Target="../ink/ink2307.xml"/><Relationship Id="rId156" Type="http://schemas.openxmlformats.org/officeDocument/2006/relationships/image" Target="../media/image2106.png"/><Relationship Id="rId177" Type="http://schemas.openxmlformats.org/officeDocument/2006/relationships/customXml" Target="../ink/ink2328.xml"/><Relationship Id="rId198" Type="http://schemas.openxmlformats.org/officeDocument/2006/relationships/image" Target="../media/image2127.png"/><Relationship Id="rId321" Type="http://schemas.openxmlformats.org/officeDocument/2006/relationships/customXml" Target="../ink/ink2400.xml"/><Relationship Id="rId202" Type="http://schemas.openxmlformats.org/officeDocument/2006/relationships/image" Target="../media/image2129.png"/><Relationship Id="rId223" Type="http://schemas.openxmlformats.org/officeDocument/2006/relationships/customXml" Target="../ink/ink2351.xml"/><Relationship Id="rId244" Type="http://schemas.openxmlformats.org/officeDocument/2006/relationships/image" Target="../media/image2150.png"/><Relationship Id="rId18" Type="http://schemas.openxmlformats.org/officeDocument/2006/relationships/image" Target="../media/image2039.png"/><Relationship Id="rId39" Type="http://schemas.openxmlformats.org/officeDocument/2006/relationships/customXml" Target="../ink/ink2258.xml"/><Relationship Id="rId265" Type="http://schemas.openxmlformats.org/officeDocument/2006/relationships/customXml" Target="../ink/ink2372.xml"/><Relationship Id="rId286" Type="http://schemas.openxmlformats.org/officeDocument/2006/relationships/image" Target="../media/image2171.png"/><Relationship Id="rId50" Type="http://schemas.openxmlformats.org/officeDocument/2006/relationships/image" Target="../media/image2054.png"/><Relationship Id="rId104" Type="http://schemas.openxmlformats.org/officeDocument/2006/relationships/customXml" Target="../ink/ink2291.xml"/><Relationship Id="rId125" Type="http://schemas.openxmlformats.org/officeDocument/2006/relationships/customXml" Target="../ink/ink2302.xml"/><Relationship Id="rId146" Type="http://schemas.openxmlformats.org/officeDocument/2006/relationships/image" Target="../media/image2101.png"/><Relationship Id="rId167" Type="http://schemas.openxmlformats.org/officeDocument/2006/relationships/customXml" Target="../ink/ink2323.xml"/><Relationship Id="rId188" Type="http://schemas.openxmlformats.org/officeDocument/2006/relationships/image" Target="../media/image2122.png"/><Relationship Id="rId311" Type="http://schemas.openxmlformats.org/officeDocument/2006/relationships/customXml" Target="../ink/ink2395.xml"/><Relationship Id="rId71" Type="http://schemas.openxmlformats.org/officeDocument/2006/relationships/image" Target="../media/image2064.png"/><Relationship Id="rId92" Type="http://schemas.openxmlformats.org/officeDocument/2006/relationships/customXml" Target="../ink/ink2285.xml"/><Relationship Id="rId213" Type="http://schemas.openxmlformats.org/officeDocument/2006/relationships/customXml" Target="../ink/ink2346.xml"/><Relationship Id="rId234" Type="http://schemas.openxmlformats.org/officeDocument/2006/relationships/image" Target="../media/image2145.png"/><Relationship Id="rId2" Type="http://schemas.openxmlformats.org/officeDocument/2006/relationships/notesSlide" Target="../notesSlides/notesSlide29.xml"/><Relationship Id="rId29" Type="http://schemas.openxmlformats.org/officeDocument/2006/relationships/customXml" Target="../ink/ink2253.xml"/><Relationship Id="rId255" Type="http://schemas.openxmlformats.org/officeDocument/2006/relationships/customXml" Target="../ink/ink2367.xml"/><Relationship Id="rId276" Type="http://schemas.openxmlformats.org/officeDocument/2006/relationships/image" Target="../media/image2166.png"/><Relationship Id="rId297" Type="http://schemas.openxmlformats.org/officeDocument/2006/relationships/customXml" Target="../ink/ink2388.xml"/><Relationship Id="rId40" Type="http://schemas.openxmlformats.org/officeDocument/2006/relationships/image" Target="../media/image2049.png"/><Relationship Id="rId115" Type="http://schemas.openxmlformats.org/officeDocument/2006/relationships/image" Target="../media/image2086.png"/><Relationship Id="rId136" Type="http://schemas.openxmlformats.org/officeDocument/2006/relationships/image" Target="../media/image2096.png"/><Relationship Id="rId157" Type="http://schemas.openxmlformats.org/officeDocument/2006/relationships/customXml" Target="../ink/ink2318.xml"/><Relationship Id="rId178" Type="http://schemas.openxmlformats.org/officeDocument/2006/relationships/image" Target="../media/image2117.png"/><Relationship Id="rId301" Type="http://schemas.openxmlformats.org/officeDocument/2006/relationships/customXml" Target="../ink/ink2390.xml"/><Relationship Id="rId322" Type="http://schemas.openxmlformats.org/officeDocument/2006/relationships/image" Target="../media/image2189.png"/><Relationship Id="rId61" Type="http://schemas.openxmlformats.org/officeDocument/2006/relationships/image" Target="../media/image2059.png"/><Relationship Id="rId82" Type="http://schemas.openxmlformats.org/officeDocument/2006/relationships/customXml" Target="../ink/ink2280.xml"/><Relationship Id="rId199" Type="http://schemas.openxmlformats.org/officeDocument/2006/relationships/customXml" Target="../ink/ink2339.xml"/><Relationship Id="rId203" Type="http://schemas.openxmlformats.org/officeDocument/2006/relationships/customXml" Target="../ink/ink2341.xml"/><Relationship Id="rId19" Type="http://schemas.openxmlformats.org/officeDocument/2006/relationships/customXml" Target="../ink/ink2248.xml"/><Relationship Id="rId224" Type="http://schemas.openxmlformats.org/officeDocument/2006/relationships/image" Target="../media/image2140.png"/><Relationship Id="rId245" Type="http://schemas.openxmlformats.org/officeDocument/2006/relationships/customXml" Target="../ink/ink2362.xml"/><Relationship Id="rId266" Type="http://schemas.openxmlformats.org/officeDocument/2006/relationships/image" Target="../media/image2161.png"/><Relationship Id="rId287" Type="http://schemas.openxmlformats.org/officeDocument/2006/relationships/customXml" Target="../ink/ink2383.xml"/><Relationship Id="rId30" Type="http://schemas.openxmlformats.org/officeDocument/2006/relationships/image" Target="../media/image2044.png"/><Relationship Id="rId105" Type="http://schemas.openxmlformats.org/officeDocument/2006/relationships/image" Target="../media/image2081.png"/><Relationship Id="rId126" Type="http://schemas.openxmlformats.org/officeDocument/2006/relationships/image" Target="../media/image2091.png"/><Relationship Id="rId147" Type="http://schemas.openxmlformats.org/officeDocument/2006/relationships/customXml" Target="../ink/ink2313.xml"/><Relationship Id="rId168" Type="http://schemas.openxmlformats.org/officeDocument/2006/relationships/image" Target="../media/image2112.png"/><Relationship Id="rId312" Type="http://schemas.openxmlformats.org/officeDocument/2006/relationships/image" Target="../media/image2184.png"/><Relationship Id="rId51" Type="http://schemas.openxmlformats.org/officeDocument/2006/relationships/customXml" Target="../ink/ink2264.xml"/><Relationship Id="rId72" Type="http://schemas.openxmlformats.org/officeDocument/2006/relationships/customXml" Target="../ink/ink2275.xml"/><Relationship Id="rId93" Type="http://schemas.openxmlformats.org/officeDocument/2006/relationships/image" Target="../media/image2075.png"/><Relationship Id="rId189" Type="http://schemas.openxmlformats.org/officeDocument/2006/relationships/customXml" Target="../ink/ink2334.xml"/><Relationship Id="rId3" Type="http://schemas.openxmlformats.org/officeDocument/2006/relationships/customXml" Target="../ink/ink2240.xml"/><Relationship Id="rId214" Type="http://schemas.openxmlformats.org/officeDocument/2006/relationships/image" Target="../media/image2135.png"/><Relationship Id="rId235" Type="http://schemas.openxmlformats.org/officeDocument/2006/relationships/customXml" Target="../ink/ink2357.xml"/><Relationship Id="rId256" Type="http://schemas.openxmlformats.org/officeDocument/2006/relationships/image" Target="../media/image2156.png"/><Relationship Id="rId277" Type="http://schemas.openxmlformats.org/officeDocument/2006/relationships/customXml" Target="../ink/ink2378.xml"/><Relationship Id="rId298" Type="http://schemas.openxmlformats.org/officeDocument/2006/relationships/image" Target="../media/image2177.png"/><Relationship Id="rId116" Type="http://schemas.openxmlformats.org/officeDocument/2006/relationships/customXml" Target="../ink/ink2297.xml"/><Relationship Id="rId137" Type="http://schemas.openxmlformats.org/officeDocument/2006/relationships/customXml" Target="../ink/ink2308.xml"/><Relationship Id="rId158" Type="http://schemas.openxmlformats.org/officeDocument/2006/relationships/image" Target="../media/image2107.png"/><Relationship Id="rId302" Type="http://schemas.openxmlformats.org/officeDocument/2006/relationships/image" Target="../media/image2179.png"/><Relationship Id="rId323" Type="http://schemas.openxmlformats.org/officeDocument/2006/relationships/customXml" Target="../ink/ink2401.xml"/><Relationship Id="rId20" Type="http://schemas.openxmlformats.org/officeDocument/2006/relationships/image" Target="../media/image48.png"/><Relationship Id="rId41" Type="http://schemas.openxmlformats.org/officeDocument/2006/relationships/customXml" Target="../ink/ink2259.xml"/><Relationship Id="rId62" Type="http://schemas.openxmlformats.org/officeDocument/2006/relationships/customXml" Target="../ink/ink2270.xml"/><Relationship Id="rId83" Type="http://schemas.openxmlformats.org/officeDocument/2006/relationships/image" Target="../media/image2070.png"/><Relationship Id="rId179" Type="http://schemas.openxmlformats.org/officeDocument/2006/relationships/customXml" Target="../ink/ink2329.xml"/><Relationship Id="rId190" Type="http://schemas.openxmlformats.org/officeDocument/2006/relationships/image" Target="../media/image2123.png"/><Relationship Id="rId204" Type="http://schemas.openxmlformats.org/officeDocument/2006/relationships/image" Target="../media/image2130.png"/><Relationship Id="rId225" Type="http://schemas.openxmlformats.org/officeDocument/2006/relationships/customXml" Target="../ink/ink2352.xml"/><Relationship Id="rId246" Type="http://schemas.openxmlformats.org/officeDocument/2006/relationships/image" Target="../media/image2151.png"/><Relationship Id="rId267" Type="http://schemas.openxmlformats.org/officeDocument/2006/relationships/customXml" Target="../ink/ink2373.xml"/><Relationship Id="rId288" Type="http://schemas.openxmlformats.org/officeDocument/2006/relationships/image" Target="../media/image2172.png"/><Relationship Id="rId106" Type="http://schemas.openxmlformats.org/officeDocument/2006/relationships/customXml" Target="../ink/ink2292.xml"/><Relationship Id="rId127" Type="http://schemas.openxmlformats.org/officeDocument/2006/relationships/customXml" Target="../ink/ink2303.xml"/><Relationship Id="rId313" Type="http://schemas.openxmlformats.org/officeDocument/2006/relationships/customXml" Target="../ink/ink2396.xml"/><Relationship Id="rId10" Type="http://schemas.openxmlformats.org/officeDocument/2006/relationships/image" Target="../media/image2035.png"/><Relationship Id="rId31" Type="http://schemas.openxmlformats.org/officeDocument/2006/relationships/customXml" Target="../ink/ink2254.xml"/><Relationship Id="rId52" Type="http://schemas.openxmlformats.org/officeDocument/2006/relationships/image" Target="../media/image2055.png"/><Relationship Id="rId73" Type="http://schemas.openxmlformats.org/officeDocument/2006/relationships/image" Target="../media/image2065.png"/><Relationship Id="rId94" Type="http://schemas.openxmlformats.org/officeDocument/2006/relationships/customXml" Target="../ink/ink2286.xml"/><Relationship Id="rId148" Type="http://schemas.openxmlformats.org/officeDocument/2006/relationships/image" Target="../media/image2102.png"/><Relationship Id="rId169" Type="http://schemas.openxmlformats.org/officeDocument/2006/relationships/customXml" Target="../ink/ink2324.xml"/><Relationship Id="rId4" Type="http://schemas.openxmlformats.org/officeDocument/2006/relationships/image" Target="../media/image2032.png"/><Relationship Id="rId180" Type="http://schemas.openxmlformats.org/officeDocument/2006/relationships/image" Target="../media/image2118.png"/><Relationship Id="rId215" Type="http://schemas.openxmlformats.org/officeDocument/2006/relationships/customXml" Target="../ink/ink2347.xml"/><Relationship Id="rId236" Type="http://schemas.openxmlformats.org/officeDocument/2006/relationships/image" Target="../media/image2146.png"/><Relationship Id="rId257" Type="http://schemas.openxmlformats.org/officeDocument/2006/relationships/customXml" Target="../ink/ink2368.xml"/><Relationship Id="rId278" Type="http://schemas.openxmlformats.org/officeDocument/2006/relationships/image" Target="../media/image2167.png"/><Relationship Id="rId303" Type="http://schemas.openxmlformats.org/officeDocument/2006/relationships/customXml" Target="../ink/ink2391.xml"/><Relationship Id="rId42" Type="http://schemas.openxmlformats.org/officeDocument/2006/relationships/image" Target="../media/image2050.png"/><Relationship Id="rId84" Type="http://schemas.openxmlformats.org/officeDocument/2006/relationships/customXml" Target="../ink/ink2281.xml"/><Relationship Id="rId138" Type="http://schemas.openxmlformats.org/officeDocument/2006/relationships/image" Target="../media/image2097.png"/><Relationship Id="rId191" Type="http://schemas.openxmlformats.org/officeDocument/2006/relationships/customXml" Target="../ink/ink2335.xml"/><Relationship Id="rId205" Type="http://schemas.openxmlformats.org/officeDocument/2006/relationships/customXml" Target="../ink/ink2342.xml"/><Relationship Id="rId247" Type="http://schemas.openxmlformats.org/officeDocument/2006/relationships/customXml" Target="../ink/ink2363.xml"/><Relationship Id="rId107" Type="http://schemas.openxmlformats.org/officeDocument/2006/relationships/image" Target="../media/image2082.png"/><Relationship Id="rId289" Type="http://schemas.openxmlformats.org/officeDocument/2006/relationships/customXml" Target="../ink/ink2384.xml"/><Relationship Id="rId11" Type="http://schemas.openxmlformats.org/officeDocument/2006/relationships/customXml" Target="../ink/ink2244.xml"/><Relationship Id="rId53" Type="http://schemas.openxmlformats.org/officeDocument/2006/relationships/customXml" Target="../ink/ink2265.xml"/><Relationship Id="rId149" Type="http://schemas.openxmlformats.org/officeDocument/2006/relationships/customXml" Target="../ink/ink2314.xml"/><Relationship Id="rId314" Type="http://schemas.openxmlformats.org/officeDocument/2006/relationships/image" Target="../media/image2185.png"/><Relationship Id="rId95" Type="http://schemas.openxmlformats.org/officeDocument/2006/relationships/image" Target="../media/image2076.png"/><Relationship Id="rId160" Type="http://schemas.openxmlformats.org/officeDocument/2006/relationships/image" Target="../media/image2108.png"/><Relationship Id="rId216" Type="http://schemas.openxmlformats.org/officeDocument/2006/relationships/image" Target="../media/image2136.png"/><Relationship Id="rId258" Type="http://schemas.openxmlformats.org/officeDocument/2006/relationships/image" Target="../media/image2157.png"/><Relationship Id="rId22" Type="http://schemas.openxmlformats.org/officeDocument/2006/relationships/image" Target="../media/image2040.png"/><Relationship Id="rId64" Type="http://schemas.openxmlformats.org/officeDocument/2006/relationships/customXml" Target="../ink/ink2271.xml"/><Relationship Id="rId118" Type="http://schemas.openxmlformats.org/officeDocument/2006/relationships/customXml" Target="../ink/ink2298.xml"/><Relationship Id="rId325" Type="http://schemas.openxmlformats.org/officeDocument/2006/relationships/customXml" Target="../ink/ink2402.xml"/><Relationship Id="rId171" Type="http://schemas.openxmlformats.org/officeDocument/2006/relationships/customXml" Target="../ink/ink2325.xml"/><Relationship Id="rId227" Type="http://schemas.openxmlformats.org/officeDocument/2006/relationships/customXml" Target="../ink/ink2353.xml"/><Relationship Id="rId269" Type="http://schemas.openxmlformats.org/officeDocument/2006/relationships/customXml" Target="../ink/ink2374.xml"/><Relationship Id="rId33" Type="http://schemas.openxmlformats.org/officeDocument/2006/relationships/customXml" Target="../ink/ink2255.xml"/><Relationship Id="rId129" Type="http://schemas.openxmlformats.org/officeDocument/2006/relationships/customXml" Target="../ink/ink2304.xml"/><Relationship Id="rId280" Type="http://schemas.openxmlformats.org/officeDocument/2006/relationships/image" Target="../media/image2168.png"/><Relationship Id="rId75" Type="http://schemas.openxmlformats.org/officeDocument/2006/relationships/image" Target="../media/image2066.png"/><Relationship Id="rId140" Type="http://schemas.openxmlformats.org/officeDocument/2006/relationships/image" Target="../media/image2098.png"/><Relationship Id="rId182" Type="http://schemas.openxmlformats.org/officeDocument/2006/relationships/image" Target="../media/image2119.png"/><Relationship Id="rId6" Type="http://schemas.openxmlformats.org/officeDocument/2006/relationships/image" Target="../media/image2033.png"/><Relationship Id="rId238" Type="http://schemas.openxmlformats.org/officeDocument/2006/relationships/image" Target="../media/image2147.png"/><Relationship Id="rId291" Type="http://schemas.openxmlformats.org/officeDocument/2006/relationships/customXml" Target="../ink/ink2385.xml"/><Relationship Id="rId305" Type="http://schemas.openxmlformats.org/officeDocument/2006/relationships/customXml" Target="../ink/ink2392.xml"/><Relationship Id="rId44" Type="http://schemas.openxmlformats.org/officeDocument/2006/relationships/image" Target="../media/image2051.png"/><Relationship Id="rId86" Type="http://schemas.openxmlformats.org/officeDocument/2006/relationships/customXml" Target="../ink/ink2282.xml"/><Relationship Id="rId151" Type="http://schemas.openxmlformats.org/officeDocument/2006/relationships/customXml" Target="../ink/ink2315.xml"/><Relationship Id="rId193" Type="http://schemas.openxmlformats.org/officeDocument/2006/relationships/customXml" Target="../ink/ink2336.xml"/><Relationship Id="rId207" Type="http://schemas.openxmlformats.org/officeDocument/2006/relationships/customXml" Target="../ink/ink2343.xml"/><Relationship Id="rId249" Type="http://schemas.openxmlformats.org/officeDocument/2006/relationships/customXml" Target="../ink/ink2364.xml"/><Relationship Id="rId13" Type="http://schemas.openxmlformats.org/officeDocument/2006/relationships/customXml" Target="../ink/ink2245.xml"/><Relationship Id="rId109" Type="http://schemas.openxmlformats.org/officeDocument/2006/relationships/image" Target="../media/image2083.png"/><Relationship Id="rId260" Type="http://schemas.openxmlformats.org/officeDocument/2006/relationships/image" Target="../media/image2158.png"/><Relationship Id="rId316" Type="http://schemas.openxmlformats.org/officeDocument/2006/relationships/image" Target="../media/image2186.png"/><Relationship Id="rId55" Type="http://schemas.openxmlformats.org/officeDocument/2006/relationships/customXml" Target="../ink/ink2266.xml"/><Relationship Id="rId97" Type="http://schemas.openxmlformats.org/officeDocument/2006/relationships/image" Target="../media/image2077.png"/><Relationship Id="rId120" Type="http://schemas.openxmlformats.org/officeDocument/2006/relationships/customXml" Target="../ink/ink2299.xml"/></Relationships>
</file>

<file path=ppt/slides/_rels/slide30.xml.rels><?xml version="1.0" encoding="UTF-8" standalone="yes"?>
<Relationships xmlns="http://schemas.openxmlformats.org/package/2006/relationships"><Relationship Id="rId117" Type="http://schemas.openxmlformats.org/officeDocument/2006/relationships/image" Target="../media/image2249.png"/><Relationship Id="rId21" Type="http://schemas.openxmlformats.org/officeDocument/2006/relationships/customXml" Target="../ink/ink2412.xml"/><Relationship Id="rId42" Type="http://schemas.openxmlformats.org/officeDocument/2006/relationships/image" Target="../media/image2213.png"/><Relationship Id="rId63" Type="http://schemas.openxmlformats.org/officeDocument/2006/relationships/customXml" Target="../ink/ink2433.xml"/><Relationship Id="rId84" Type="http://schemas.openxmlformats.org/officeDocument/2006/relationships/image" Target="../media/image2233.png"/><Relationship Id="rId138" Type="http://schemas.openxmlformats.org/officeDocument/2006/relationships/customXml" Target="../ink/ink2471.xml"/><Relationship Id="rId159" Type="http://schemas.openxmlformats.org/officeDocument/2006/relationships/customXml" Target="../ink/ink2482.xml"/><Relationship Id="rId170" Type="http://schemas.openxmlformats.org/officeDocument/2006/relationships/image" Target="../media/image2274.png"/><Relationship Id="rId191" Type="http://schemas.openxmlformats.org/officeDocument/2006/relationships/customXml" Target="../ink/ink2498.xml"/><Relationship Id="rId205" Type="http://schemas.openxmlformats.org/officeDocument/2006/relationships/customXml" Target="../ink/ink2505.xml"/><Relationship Id="rId107" Type="http://schemas.openxmlformats.org/officeDocument/2006/relationships/image" Target="../media/image2244.png"/><Relationship Id="rId11" Type="http://schemas.openxmlformats.org/officeDocument/2006/relationships/customXml" Target="../ink/ink2407.xml"/><Relationship Id="rId32" Type="http://schemas.openxmlformats.org/officeDocument/2006/relationships/image" Target="../media/image2208.png"/><Relationship Id="rId53" Type="http://schemas.openxmlformats.org/officeDocument/2006/relationships/customXml" Target="../ink/ink2428.xml"/><Relationship Id="rId74" Type="http://schemas.openxmlformats.org/officeDocument/2006/relationships/image" Target="../media/image2229.png"/><Relationship Id="rId128" Type="http://schemas.openxmlformats.org/officeDocument/2006/relationships/customXml" Target="../ink/ink2466.xml"/><Relationship Id="rId149" Type="http://schemas.openxmlformats.org/officeDocument/2006/relationships/image" Target="../media/image2264.png"/><Relationship Id="rId5" Type="http://schemas.openxmlformats.org/officeDocument/2006/relationships/customXml" Target="../ink/ink2404.xml"/><Relationship Id="rId95" Type="http://schemas.openxmlformats.org/officeDocument/2006/relationships/image" Target="../media/image2238.png"/><Relationship Id="rId160" Type="http://schemas.openxmlformats.org/officeDocument/2006/relationships/image" Target="../media/image2269.png"/><Relationship Id="rId181" Type="http://schemas.openxmlformats.org/officeDocument/2006/relationships/customXml" Target="../ink/ink2493.xml"/><Relationship Id="rId216" Type="http://schemas.openxmlformats.org/officeDocument/2006/relationships/image" Target="../media/image2297.png"/><Relationship Id="rId22" Type="http://schemas.openxmlformats.org/officeDocument/2006/relationships/image" Target="../media/image2203.png"/><Relationship Id="rId43" Type="http://schemas.openxmlformats.org/officeDocument/2006/relationships/customXml" Target="../ink/ink2423.xml"/><Relationship Id="rId64" Type="http://schemas.openxmlformats.org/officeDocument/2006/relationships/image" Target="../media/image2224.png"/><Relationship Id="rId118" Type="http://schemas.openxmlformats.org/officeDocument/2006/relationships/customXml" Target="../ink/ink2461.xml"/><Relationship Id="rId139" Type="http://schemas.openxmlformats.org/officeDocument/2006/relationships/image" Target="../media/image2259.png"/><Relationship Id="rId85" Type="http://schemas.openxmlformats.org/officeDocument/2006/relationships/customXml" Target="../ink/ink2444.xml"/><Relationship Id="rId150" Type="http://schemas.openxmlformats.org/officeDocument/2006/relationships/customXml" Target="../ink/ink2477.xml"/><Relationship Id="rId171" Type="http://schemas.openxmlformats.org/officeDocument/2006/relationships/customXml" Target="../ink/ink2488.xml"/><Relationship Id="rId192" Type="http://schemas.openxmlformats.org/officeDocument/2006/relationships/image" Target="../media/image2285.png"/><Relationship Id="rId206" Type="http://schemas.openxmlformats.org/officeDocument/2006/relationships/image" Target="../media/image2292.png"/><Relationship Id="rId12" Type="http://schemas.openxmlformats.org/officeDocument/2006/relationships/image" Target="../media/image2198.png"/><Relationship Id="rId33" Type="http://schemas.openxmlformats.org/officeDocument/2006/relationships/customXml" Target="../ink/ink2418.xml"/><Relationship Id="rId108" Type="http://schemas.openxmlformats.org/officeDocument/2006/relationships/customXml" Target="../ink/ink2456.xml"/><Relationship Id="rId129" Type="http://schemas.openxmlformats.org/officeDocument/2006/relationships/image" Target="../media/image2254.png"/><Relationship Id="rId54" Type="http://schemas.openxmlformats.org/officeDocument/2006/relationships/image" Target="../media/image2219.png"/><Relationship Id="rId75" Type="http://schemas.openxmlformats.org/officeDocument/2006/relationships/customXml" Target="../ink/ink2439.xml"/><Relationship Id="rId96" Type="http://schemas.openxmlformats.org/officeDocument/2006/relationships/customXml" Target="../ink/ink2450.xml"/><Relationship Id="rId140" Type="http://schemas.openxmlformats.org/officeDocument/2006/relationships/customXml" Target="../ink/ink2472.xml"/><Relationship Id="rId161" Type="http://schemas.openxmlformats.org/officeDocument/2006/relationships/customXml" Target="../ink/ink2483.xml"/><Relationship Id="rId182" Type="http://schemas.openxmlformats.org/officeDocument/2006/relationships/image" Target="../media/image2280.png"/><Relationship Id="rId217" Type="http://schemas.openxmlformats.org/officeDocument/2006/relationships/customXml" Target="../ink/ink2511.xml"/><Relationship Id="rId6" Type="http://schemas.openxmlformats.org/officeDocument/2006/relationships/image" Target="../media/image2195.png"/><Relationship Id="rId23" Type="http://schemas.openxmlformats.org/officeDocument/2006/relationships/customXml" Target="../ink/ink2413.xml"/><Relationship Id="rId119" Type="http://schemas.openxmlformats.org/officeDocument/2006/relationships/image" Target="../media/image2250.png"/><Relationship Id="rId44" Type="http://schemas.openxmlformats.org/officeDocument/2006/relationships/image" Target="../media/image2214.png"/><Relationship Id="rId65" Type="http://schemas.openxmlformats.org/officeDocument/2006/relationships/customXml" Target="../ink/ink2434.xml"/><Relationship Id="rId86" Type="http://schemas.openxmlformats.org/officeDocument/2006/relationships/image" Target="../media/image2234.png"/><Relationship Id="rId130" Type="http://schemas.openxmlformats.org/officeDocument/2006/relationships/customXml" Target="../ink/ink2467.xml"/><Relationship Id="rId151" Type="http://schemas.openxmlformats.org/officeDocument/2006/relationships/image" Target="../media/image2265.png"/><Relationship Id="rId172" Type="http://schemas.openxmlformats.org/officeDocument/2006/relationships/image" Target="../media/image2275.png"/><Relationship Id="rId193" Type="http://schemas.openxmlformats.org/officeDocument/2006/relationships/customXml" Target="../ink/ink2499.xml"/><Relationship Id="rId207" Type="http://schemas.openxmlformats.org/officeDocument/2006/relationships/customXml" Target="../ink/ink2506.xml"/><Relationship Id="rId13" Type="http://schemas.openxmlformats.org/officeDocument/2006/relationships/customXml" Target="../ink/ink2408.xml"/><Relationship Id="rId109" Type="http://schemas.openxmlformats.org/officeDocument/2006/relationships/image" Target="../media/image2245.png"/><Relationship Id="rId34" Type="http://schemas.openxmlformats.org/officeDocument/2006/relationships/image" Target="../media/image2209.png"/><Relationship Id="rId55" Type="http://schemas.openxmlformats.org/officeDocument/2006/relationships/customXml" Target="../ink/ink2429.xml"/><Relationship Id="rId76" Type="http://schemas.openxmlformats.org/officeDocument/2006/relationships/image" Target="../media/image2230.png"/><Relationship Id="rId97" Type="http://schemas.openxmlformats.org/officeDocument/2006/relationships/image" Target="../media/image2239.png"/><Relationship Id="rId120" Type="http://schemas.openxmlformats.org/officeDocument/2006/relationships/customXml" Target="../ink/ink2462.xml"/><Relationship Id="rId141" Type="http://schemas.openxmlformats.org/officeDocument/2006/relationships/image" Target="../media/image2260.png"/><Relationship Id="rId7" Type="http://schemas.openxmlformats.org/officeDocument/2006/relationships/customXml" Target="../ink/ink2405.xml"/><Relationship Id="rId162" Type="http://schemas.openxmlformats.org/officeDocument/2006/relationships/image" Target="../media/image2270.png"/><Relationship Id="rId183" Type="http://schemas.openxmlformats.org/officeDocument/2006/relationships/customXml" Target="../ink/ink2494.xml"/><Relationship Id="rId218" Type="http://schemas.openxmlformats.org/officeDocument/2006/relationships/image" Target="../media/image2298.png"/><Relationship Id="rId24" Type="http://schemas.openxmlformats.org/officeDocument/2006/relationships/image" Target="../media/image2204.png"/><Relationship Id="rId45" Type="http://schemas.openxmlformats.org/officeDocument/2006/relationships/customXml" Target="../ink/ink2424.xml"/><Relationship Id="rId66" Type="http://schemas.openxmlformats.org/officeDocument/2006/relationships/image" Target="../media/image2225.png"/><Relationship Id="rId87" Type="http://schemas.openxmlformats.org/officeDocument/2006/relationships/customXml" Target="../ink/ink2445.xml"/><Relationship Id="rId110" Type="http://schemas.openxmlformats.org/officeDocument/2006/relationships/customXml" Target="../ink/ink2457.xml"/><Relationship Id="rId131" Type="http://schemas.openxmlformats.org/officeDocument/2006/relationships/image" Target="../media/image2255.png"/><Relationship Id="rId152" Type="http://schemas.openxmlformats.org/officeDocument/2006/relationships/customXml" Target="../ink/ink2478.xml"/><Relationship Id="rId173" Type="http://schemas.openxmlformats.org/officeDocument/2006/relationships/customXml" Target="../ink/ink2489.xml"/><Relationship Id="rId194" Type="http://schemas.openxmlformats.org/officeDocument/2006/relationships/image" Target="../media/image2286.png"/><Relationship Id="rId208" Type="http://schemas.openxmlformats.org/officeDocument/2006/relationships/image" Target="../media/image2293.png"/><Relationship Id="rId14" Type="http://schemas.openxmlformats.org/officeDocument/2006/relationships/image" Target="../media/image2199.png"/><Relationship Id="rId35" Type="http://schemas.openxmlformats.org/officeDocument/2006/relationships/customXml" Target="../ink/ink2419.xml"/><Relationship Id="rId56" Type="http://schemas.openxmlformats.org/officeDocument/2006/relationships/image" Target="../media/image2220.png"/><Relationship Id="rId77" Type="http://schemas.openxmlformats.org/officeDocument/2006/relationships/customXml" Target="../ink/ink2440.xml"/><Relationship Id="rId100" Type="http://schemas.openxmlformats.org/officeDocument/2006/relationships/customXml" Target="../ink/ink2452.xml"/><Relationship Id="rId8" Type="http://schemas.openxmlformats.org/officeDocument/2006/relationships/image" Target="../media/image2196.png"/><Relationship Id="rId51" Type="http://schemas.openxmlformats.org/officeDocument/2006/relationships/customXml" Target="../ink/ink2427.xml"/><Relationship Id="rId72" Type="http://schemas.openxmlformats.org/officeDocument/2006/relationships/image" Target="../media/image2228.png"/><Relationship Id="rId93" Type="http://schemas.openxmlformats.org/officeDocument/2006/relationships/customXml" Target="../ink/ink2448.xml"/><Relationship Id="rId98" Type="http://schemas.openxmlformats.org/officeDocument/2006/relationships/customXml" Target="../ink/ink2451.xml"/><Relationship Id="rId121" Type="http://schemas.openxmlformats.org/officeDocument/2006/relationships/image" Target="../media/image2251.png"/><Relationship Id="rId142" Type="http://schemas.openxmlformats.org/officeDocument/2006/relationships/customXml" Target="../ink/ink2473.xml"/><Relationship Id="rId163" Type="http://schemas.openxmlformats.org/officeDocument/2006/relationships/customXml" Target="../ink/ink2484.xml"/><Relationship Id="rId184" Type="http://schemas.openxmlformats.org/officeDocument/2006/relationships/image" Target="../media/image2281.png"/><Relationship Id="rId189" Type="http://schemas.openxmlformats.org/officeDocument/2006/relationships/customXml" Target="../ink/ink2497.xml"/><Relationship Id="rId219" Type="http://schemas.openxmlformats.org/officeDocument/2006/relationships/customXml" Target="../ink/ink2512.xml"/><Relationship Id="rId3" Type="http://schemas.openxmlformats.org/officeDocument/2006/relationships/image" Target="../media/image2193.png"/><Relationship Id="rId214" Type="http://schemas.openxmlformats.org/officeDocument/2006/relationships/image" Target="../media/image2296.png"/><Relationship Id="rId25" Type="http://schemas.openxmlformats.org/officeDocument/2006/relationships/customXml" Target="../ink/ink2414.xml"/><Relationship Id="rId46" Type="http://schemas.openxmlformats.org/officeDocument/2006/relationships/image" Target="../media/image2215.png"/><Relationship Id="rId67" Type="http://schemas.openxmlformats.org/officeDocument/2006/relationships/customXml" Target="../ink/ink2435.xml"/><Relationship Id="rId116" Type="http://schemas.openxmlformats.org/officeDocument/2006/relationships/customXml" Target="../ink/ink2460.xml"/><Relationship Id="rId137" Type="http://schemas.openxmlformats.org/officeDocument/2006/relationships/image" Target="../media/image2258.png"/><Relationship Id="rId158" Type="http://schemas.openxmlformats.org/officeDocument/2006/relationships/image" Target="../media/image2268.png"/><Relationship Id="rId20" Type="http://schemas.openxmlformats.org/officeDocument/2006/relationships/image" Target="../media/image2202.png"/><Relationship Id="rId41" Type="http://schemas.openxmlformats.org/officeDocument/2006/relationships/customXml" Target="../ink/ink2422.xml"/><Relationship Id="rId62" Type="http://schemas.openxmlformats.org/officeDocument/2006/relationships/image" Target="../media/image2223.png"/><Relationship Id="rId83" Type="http://schemas.openxmlformats.org/officeDocument/2006/relationships/customXml" Target="../ink/ink2443.xml"/><Relationship Id="rId88" Type="http://schemas.openxmlformats.org/officeDocument/2006/relationships/image" Target="../media/image2235.png"/><Relationship Id="rId111" Type="http://schemas.openxmlformats.org/officeDocument/2006/relationships/image" Target="../media/image2246.png"/><Relationship Id="rId132" Type="http://schemas.openxmlformats.org/officeDocument/2006/relationships/customXml" Target="../ink/ink2468.xml"/><Relationship Id="rId153" Type="http://schemas.openxmlformats.org/officeDocument/2006/relationships/image" Target="../media/image2266.png"/><Relationship Id="rId174" Type="http://schemas.openxmlformats.org/officeDocument/2006/relationships/image" Target="../media/image2276.png"/><Relationship Id="rId179" Type="http://schemas.openxmlformats.org/officeDocument/2006/relationships/customXml" Target="../ink/ink2492.xml"/><Relationship Id="rId195" Type="http://schemas.openxmlformats.org/officeDocument/2006/relationships/customXml" Target="../ink/ink2500.xml"/><Relationship Id="rId209" Type="http://schemas.openxmlformats.org/officeDocument/2006/relationships/customXml" Target="../ink/ink2507.xml"/><Relationship Id="rId190" Type="http://schemas.openxmlformats.org/officeDocument/2006/relationships/image" Target="../media/image2284.png"/><Relationship Id="rId204" Type="http://schemas.openxmlformats.org/officeDocument/2006/relationships/image" Target="../media/image2291.png"/><Relationship Id="rId220" Type="http://schemas.openxmlformats.org/officeDocument/2006/relationships/image" Target="../media/image2299.png"/><Relationship Id="rId15" Type="http://schemas.openxmlformats.org/officeDocument/2006/relationships/customXml" Target="../ink/ink2409.xml"/><Relationship Id="rId36" Type="http://schemas.openxmlformats.org/officeDocument/2006/relationships/image" Target="../media/image2210.png"/><Relationship Id="rId57" Type="http://schemas.openxmlformats.org/officeDocument/2006/relationships/customXml" Target="../ink/ink2430.xml"/><Relationship Id="rId106" Type="http://schemas.openxmlformats.org/officeDocument/2006/relationships/customXml" Target="../ink/ink2455.xml"/><Relationship Id="rId127" Type="http://schemas.openxmlformats.org/officeDocument/2006/relationships/image" Target="../media/image2253.png"/><Relationship Id="rId10" Type="http://schemas.openxmlformats.org/officeDocument/2006/relationships/image" Target="../media/image2197.png"/><Relationship Id="rId31" Type="http://schemas.openxmlformats.org/officeDocument/2006/relationships/customXml" Target="../ink/ink2417.xml"/><Relationship Id="rId52" Type="http://schemas.openxmlformats.org/officeDocument/2006/relationships/image" Target="../media/image2218.png"/><Relationship Id="rId73" Type="http://schemas.openxmlformats.org/officeDocument/2006/relationships/customXml" Target="../ink/ink2438.xml"/><Relationship Id="rId78" Type="http://schemas.openxmlformats.org/officeDocument/2006/relationships/image" Target="../media/image48.png"/><Relationship Id="rId94" Type="http://schemas.openxmlformats.org/officeDocument/2006/relationships/customXml" Target="../ink/ink2449.xml"/><Relationship Id="rId99" Type="http://schemas.openxmlformats.org/officeDocument/2006/relationships/image" Target="../media/image2240.png"/><Relationship Id="rId101" Type="http://schemas.openxmlformats.org/officeDocument/2006/relationships/image" Target="../media/image2241.png"/><Relationship Id="rId122" Type="http://schemas.openxmlformats.org/officeDocument/2006/relationships/customXml" Target="../ink/ink2463.xml"/><Relationship Id="rId143" Type="http://schemas.openxmlformats.org/officeDocument/2006/relationships/image" Target="../media/image2261.png"/><Relationship Id="rId148" Type="http://schemas.openxmlformats.org/officeDocument/2006/relationships/customXml" Target="../ink/ink2476.xml"/><Relationship Id="rId164" Type="http://schemas.openxmlformats.org/officeDocument/2006/relationships/image" Target="../media/image2271.png"/><Relationship Id="rId169" Type="http://schemas.openxmlformats.org/officeDocument/2006/relationships/customXml" Target="../ink/ink2487.xml"/><Relationship Id="rId185" Type="http://schemas.openxmlformats.org/officeDocument/2006/relationships/customXml" Target="../ink/ink2495.xml"/><Relationship Id="rId4" Type="http://schemas.openxmlformats.org/officeDocument/2006/relationships/image" Target="../media/image2194.png"/><Relationship Id="rId9" Type="http://schemas.openxmlformats.org/officeDocument/2006/relationships/customXml" Target="../ink/ink2406.xml"/><Relationship Id="rId180" Type="http://schemas.openxmlformats.org/officeDocument/2006/relationships/image" Target="../media/image2279.png"/><Relationship Id="rId210" Type="http://schemas.openxmlformats.org/officeDocument/2006/relationships/image" Target="../media/image2294.png"/><Relationship Id="rId215" Type="http://schemas.openxmlformats.org/officeDocument/2006/relationships/customXml" Target="../ink/ink2510.xml"/><Relationship Id="rId26" Type="http://schemas.openxmlformats.org/officeDocument/2006/relationships/image" Target="../media/image2205.png"/><Relationship Id="rId47" Type="http://schemas.openxmlformats.org/officeDocument/2006/relationships/customXml" Target="../ink/ink2425.xml"/><Relationship Id="rId68" Type="http://schemas.openxmlformats.org/officeDocument/2006/relationships/image" Target="../media/image2226.png"/><Relationship Id="rId89" Type="http://schemas.openxmlformats.org/officeDocument/2006/relationships/customXml" Target="../ink/ink2446.xml"/><Relationship Id="rId112" Type="http://schemas.openxmlformats.org/officeDocument/2006/relationships/customXml" Target="../ink/ink2458.xml"/><Relationship Id="rId133" Type="http://schemas.openxmlformats.org/officeDocument/2006/relationships/image" Target="../media/image2256.png"/><Relationship Id="rId154" Type="http://schemas.openxmlformats.org/officeDocument/2006/relationships/customXml" Target="../ink/ink2479.xml"/><Relationship Id="rId175" Type="http://schemas.openxmlformats.org/officeDocument/2006/relationships/customXml" Target="../ink/ink2490.xml"/><Relationship Id="rId196" Type="http://schemas.openxmlformats.org/officeDocument/2006/relationships/image" Target="../media/image2287.png"/><Relationship Id="rId200" Type="http://schemas.openxmlformats.org/officeDocument/2006/relationships/image" Target="../media/image2289.png"/><Relationship Id="rId16" Type="http://schemas.openxmlformats.org/officeDocument/2006/relationships/image" Target="../media/image2200.png"/><Relationship Id="rId221" Type="http://schemas.openxmlformats.org/officeDocument/2006/relationships/customXml" Target="../ink/ink2513.xml"/><Relationship Id="rId37" Type="http://schemas.openxmlformats.org/officeDocument/2006/relationships/customXml" Target="../ink/ink2420.xml"/><Relationship Id="rId58" Type="http://schemas.openxmlformats.org/officeDocument/2006/relationships/image" Target="../media/image2221.png"/><Relationship Id="rId79" Type="http://schemas.openxmlformats.org/officeDocument/2006/relationships/customXml" Target="../ink/ink2441.xml"/><Relationship Id="rId102" Type="http://schemas.openxmlformats.org/officeDocument/2006/relationships/customXml" Target="../ink/ink2453.xml"/><Relationship Id="rId123" Type="http://schemas.openxmlformats.org/officeDocument/2006/relationships/image" Target="../media/image2252.png"/><Relationship Id="rId144" Type="http://schemas.openxmlformats.org/officeDocument/2006/relationships/customXml" Target="../ink/ink2474.xml"/><Relationship Id="rId90" Type="http://schemas.openxmlformats.org/officeDocument/2006/relationships/image" Target="../media/image2236.png"/><Relationship Id="rId165" Type="http://schemas.openxmlformats.org/officeDocument/2006/relationships/customXml" Target="../ink/ink2485.xml"/><Relationship Id="rId186" Type="http://schemas.openxmlformats.org/officeDocument/2006/relationships/image" Target="../media/image2282.png"/><Relationship Id="rId211" Type="http://schemas.openxmlformats.org/officeDocument/2006/relationships/customXml" Target="../ink/ink2508.xml"/><Relationship Id="rId27" Type="http://schemas.openxmlformats.org/officeDocument/2006/relationships/customXml" Target="../ink/ink2415.xml"/><Relationship Id="rId48" Type="http://schemas.openxmlformats.org/officeDocument/2006/relationships/image" Target="../media/image2216.png"/><Relationship Id="rId69" Type="http://schemas.openxmlformats.org/officeDocument/2006/relationships/customXml" Target="../ink/ink2436.xml"/><Relationship Id="rId113" Type="http://schemas.openxmlformats.org/officeDocument/2006/relationships/image" Target="../media/image2247.png"/><Relationship Id="rId134" Type="http://schemas.openxmlformats.org/officeDocument/2006/relationships/customXml" Target="../ink/ink2469.xml"/><Relationship Id="rId80" Type="http://schemas.openxmlformats.org/officeDocument/2006/relationships/image" Target="../media/image2231.png"/><Relationship Id="rId155" Type="http://schemas.openxmlformats.org/officeDocument/2006/relationships/customXml" Target="../ink/ink2480.xml"/><Relationship Id="rId176" Type="http://schemas.openxmlformats.org/officeDocument/2006/relationships/image" Target="../media/image2277.png"/><Relationship Id="rId197" Type="http://schemas.openxmlformats.org/officeDocument/2006/relationships/customXml" Target="../ink/ink2501.xml"/><Relationship Id="rId201" Type="http://schemas.openxmlformats.org/officeDocument/2006/relationships/customXml" Target="../ink/ink2503.xml"/><Relationship Id="rId222" Type="http://schemas.openxmlformats.org/officeDocument/2006/relationships/image" Target="../media/image2300.png"/><Relationship Id="rId17" Type="http://schemas.openxmlformats.org/officeDocument/2006/relationships/customXml" Target="../ink/ink2410.xml"/><Relationship Id="rId38" Type="http://schemas.openxmlformats.org/officeDocument/2006/relationships/image" Target="../media/image2211.png"/><Relationship Id="rId59" Type="http://schemas.openxmlformats.org/officeDocument/2006/relationships/customXml" Target="../ink/ink2431.xml"/><Relationship Id="rId103" Type="http://schemas.openxmlformats.org/officeDocument/2006/relationships/image" Target="../media/image2242.png"/><Relationship Id="rId124" Type="http://schemas.openxmlformats.org/officeDocument/2006/relationships/customXml" Target="../ink/ink2464.xml"/><Relationship Id="rId70" Type="http://schemas.openxmlformats.org/officeDocument/2006/relationships/image" Target="../media/image2227.png"/><Relationship Id="rId91" Type="http://schemas.openxmlformats.org/officeDocument/2006/relationships/customXml" Target="../ink/ink2447.xml"/><Relationship Id="rId145" Type="http://schemas.openxmlformats.org/officeDocument/2006/relationships/image" Target="../media/image2262.png"/><Relationship Id="rId166" Type="http://schemas.openxmlformats.org/officeDocument/2006/relationships/image" Target="../media/image2272.png"/><Relationship Id="rId187" Type="http://schemas.openxmlformats.org/officeDocument/2006/relationships/customXml" Target="../ink/ink2496.xml"/><Relationship Id="rId1" Type="http://schemas.openxmlformats.org/officeDocument/2006/relationships/slideLayout" Target="../slideLayouts/slideLayout7.xml"/><Relationship Id="rId212" Type="http://schemas.openxmlformats.org/officeDocument/2006/relationships/image" Target="../media/image2295.png"/><Relationship Id="rId28" Type="http://schemas.openxmlformats.org/officeDocument/2006/relationships/image" Target="../media/image2206.png"/><Relationship Id="rId49" Type="http://schemas.openxmlformats.org/officeDocument/2006/relationships/customXml" Target="../ink/ink2426.xml"/><Relationship Id="rId114" Type="http://schemas.openxmlformats.org/officeDocument/2006/relationships/customXml" Target="../ink/ink2459.xml"/><Relationship Id="rId60" Type="http://schemas.openxmlformats.org/officeDocument/2006/relationships/image" Target="../media/image2222.png"/><Relationship Id="rId81" Type="http://schemas.openxmlformats.org/officeDocument/2006/relationships/customXml" Target="../ink/ink2442.xml"/><Relationship Id="rId135" Type="http://schemas.openxmlformats.org/officeDocument/2006/relationships/image" Target="../media/image2257.png"/><Relationship Id="rId156" Type="http://schemas.openxmlformats.org/officeDocument/2006/relationships/image" Target="../media/image2267.png"/><Relationship Id="rId177" Type="http://schemas.openxmlformats.org/officeDocument/2006/relationships/customXml" Target="../ink/ink2491.xml"/><Relationship Id="rId198" Type="http://schemas.openxmlformats.org/officeDocument/2006/relationships/image" Target="../media/image2288.png"/><Relationship Id="rId202" Type="http://schemas.openxmlformats.org/officeDocument/2006/relationships/image" Target="../media/image2290.png"/><Relationship Id="rId223" Type="http://schemas.openxmlformats.org/officeDocument/2006/relationships/customXml" Target="../ink/ink2514.xml"/><Relationship Id="rId18" Type="http://schemas.openxmlformats.org/officeDocument/2006/relationships/image" Target="../media/image2201.png"/><Relationship Id="rId39" Type="http://schemas.openxmlformats.org/officeDocument/2006/relationships/customXml" Target="../ink/ink2421.xml"/><Relationship Id="rId50" Type="http://schemas.openxmlformats.org/officeDocument/2006/relationships/image" Target="../media/image2217.png"/><Relationship Id="rId104" Type="http://schemas.openxmlformats.org/officeDocument/2006/relationships/customXml" Target="../ink/ink2454.xml"/><Relationship Id="rId125" Type="http://schemas.openxmlformats.org/officeDocument/2006/relationships/image" Target="../media/image1346.png"/><Relationship Id="rId146" Type="http://schemas.openxmlformats.org/officeDocument/2006/relationships/customXml" Target="../ink/ink2475.xml"/><Relationship Id="rId167" Type="http://schemas.openxmlformats.org/officeDocument/2006/relationships/customXml" Target="../ink/ink2486.xml"/><Relationship Id="rId188" Type="http://schemas.openxmlformats.org/officeDocument/2006/relationships/image" Target="../media/image2283.png"/><Relationship Id="rId71" Type="http://schemas.openxmlformats.org/officeDocument/2006/relationships/customXml" Target="../ink/ink2437.xml"/><Relationship Id="rId92" Type="http://schemas.openxmlformats.org/officeDocument/2006/relationships/image" Target="../media/image2237.png"/><Relationship Id="rId213" Type="http://schemas.openxmlformats.org/officeDocument/2006/relationships/customXml" Target="../ink/ink2509.xml"/><Relationship Id="rId2" Type="http://schemas.openxmlformats.org/officeDocument/2006/relationships/notesSlide" Target="../notesSlides/notesSlide30.xml"/><Relationship Id="rId29" Type="http://schemas.openxmlformats.org/officeDocument/2006/relationships/customXml" Target="../ink/ink2416.xml"/><Relationship Id="rId40" Type="http://schemas.openxmlformats.org/officeDocument/2006/relationships/image" Target="../media/image2212.png"/><Relationship Id="rId115" Type="http://schemas.openxmlformats.org/officeDocument/2006/relationships/image" Target="../media/image2248.png"/><Relationship Id="rId136" Type="http://schemas.openxmlformats.org/officeDocument/2006/relationships/customXml" Target="../ink/ink2470.xml"/><Relationship Id="rId157" Type="http://schemas.openxmlformats.org/officeDocument/2006/relationships/customXml" Target="../ink/ink2481.xml"/><Relationship Id="rId178" Type="http://schemas.openxmlformats.org/officeDocument/2006/relationships/image" Target="../media/image2278.png"/><Relationship Id="rId61" Type="http://schemas.openxmlformats.org/officeDocument/2006/relationships/customXml" Target="../ink/ink2432.xml"/><Relationship Id="rId82" Type="http://schemas.openxmlformats.org/officeDocument/2006/relationships/image" Target="../media/image2232.png"/><Relationship Id="rId199" Type="http://schemas.openxmlformats.org/officeDocument/2006/relationships/customXml" Target="../ink/ink2502.xml"/><Relationship Id="rId203" Type="http://schemas.openxmlformats.org/officeDocument/2006/relationships/customXml" Target="../ink/ink2504.xml"/><Relationship Id="rId19" Type="http://schemas.openxmlformats.org/officeDocument/2006/relationships/customXml" Target="../ink/ink2411.xml"/><Relationship Id="rId224" Type="http://schemas.openxmlformats.org/officeDocument/2006/relationships/image" Target="../media/image2301.png"/><Relationship Id="rId30" Type="http://schemas.openxmlformats.org/officeDocument/2006/relationships/image" Target="../media/image2207.png"/><Relationship Id="rId105" Type="http://schemas.openxmlformats.org/officeDocument/2006/relationships/image" Target="../media/image2243.png"/><Relationship Id="rId126" Type="http://schemas.openxmlformats.org/officeDocument/2006/relationships/customXml" Target="../ink/ink2465.xml"/><Relationship Id="rId147" Type="http://schemas.openxmlformats.org/officeDocument/2006/relationships/image" Target="../media/image2263.png"/><Relationship Id="rId168" Type="http://schemas.openxmlformats.org/officeDocument/2006/relationships/image" Target="../media/image2273.png"/></Relationships>
</file>

<file path=ppt/slides/_rels/slide31.xml.rels><?xml version="1.0" encoding="UTF-8" standalone="yes"?>
<Relationships xmlns="http://schemas.openxmlformats.org/package/2006/relationships"><Relationship Id="rId8" Type="http://schemas.openxmlformats.org/officeDocument/2006/relationships/image" Target="../media/image2304.png"/><Relationship Id="rId13" Type="http://schemas.openxmlformats.org/officeDocument/2006/relationships/customXml" Target="../ink/ink2520.xml"/><Relationship Id="rId3" Type="http://schemas.openxmlformats.org/officeDocument/2006/relationships/customXml" Target="../ink/ink2515.xml"/><Relationship Id="rId7" Type="http://schemas.openxmlformats.org/officeDocument/2006/relationships/customXml" Target="../ink/ink2517.xml"/><Relationship Id="rId12" Type="http://schemas.openxmlformats.org/officeDocument/2006/relationships/image" Target="../media/image2306.png"/><Relationship Id="rId2" Type="http://schemas.openxmlformats.org/officeDocument/2006/relationships/notesSlide" Target="../notesSlides/notesSlide31.xml"/><Relationship Id="rId16" Type="http://schemas.openxmlformats.org/officeDocument/2006/relationships/image" Target="../media/image2308.png"/><Relationship Id="rId1" Type="http://schemas.openxmlformats.org/officeDocument/2006/relationships/slideLayout" Target="../slideLayouts/slideLayout7.xml"/><Relationship Id="rId6" Type="http://schemas.openxmlformats.org/officeDocument/2006/relationships/image" Target="../media/image2303.png"/><Relationship Id="rId11" Type="http://schemas.openxmlformats.org/officeDocument/2006/relationships/customXml" Target="../ink/ink2519.xml"/><Relationship Id="rId5" Type="http://schemas.openxmlformats.org/officeDocument/2006/relationships/customXml" Target="../ink/ink2516.xml"/><Relationship Id="rId15" Type="http://schemas.openxmlformats.org/officeDocument/2006/relationships/customXml" Target="../ink/ink2521.xml"/><Relationship Id="rId10" Type="http://schemas.openxmlformats.org/officeDocument/2006/relationships/image" Target="../media/image2305.png"/><Relationship Id="rId4" Type="http://schemas.openxmlformats.org/officeDocument/2006/relationships/image" Target="../media/image2302.png"/><Relationship Id="rId9" Type="http://schemas.openxmlformats.org/officeDocument/2006/relationships/customXml" Target="../ink/ink2518.xml"/><Relationship Id="rId14" Type="http://schemas.openxmlformats.org/officeDocument/2006/relationships/image" Target="../media/image2307.png"/></Relationships>
</file>

<file path=ppt/slides/_rels/slide32.xml.rels><?xml version="1.0" encoding="UTF-8" standalone="yes"?>
<Relationships xmlns="http://schemas.openxmlformats.org/package/2006/relationships"><Relationship Id="rId117" Type="http://schemas.openxmlformats.org/officeDocument/2006/relationships/customXml" Target="../ink/ink2579.xml"/><Relationship Id="rId21" Type="http://schemas.openxmlformats.org/officeDocument/2006/relationships/customXml" Target="../ink/ink2531.xml"/><Relationship Id="rId324" Type="http://schemas.openxmlformats.org/officeDocument/2006/relationships/customXml" Target="../ink/ink2685.xml"/><Relationship Id="rId170" Type="http://schemas.openxmlformats.org/officeDocument/2006/relationships/customXml" Target="../ink/ink2606.xml"/><Relationship Id="rId268" Type="http://schemas.openxmlformats.org/officeDocument/2006/relationships/image" Target="../media/image2438.png"/><Relationship Id="rId475" Type="http://schemas.openxmlformats.org/officeDocument/2006/relationships/customXml" Target="../ink/ink2761.xml"/><Relationship Id="rId32" Type="http://schemas.openxmlformats.org/officeDocument/2006/relationships/image" Target="../media/image2323.png"/><Relationship Id="rId74" Type="http://schemas.openxmlformats.org/officeDocument/2006/relationships/image" Target="../media/image2344.png"/><Relationship Id="rId128" Type="http://schemas.openxmlformats.org/officeDocument/2006/relationships/image" Target="../media/image2371.png"/><Relationship Id="rId335" Type="http://schemas.openxmlformats.org/officeDocument/2006/relationships/image" Target="../media/image2528.png"/><Relationship Id="rId377" Type="http://schemas.openxmlformats.org/officeDocument/2006/relationships/image" Target="../media/image2549.png"/><Relationship Id="rId500" Type="http://schemas.openxmlformats.org/officeDocument/2006/relationships/customXml" Target="../ink/ink2775.xml"/><Relationship Id="rId5" Type="http://schemas.openxmlformats.org/officeDocument/2006/relationships/customXml" Target="../ink/ink2523.xml"/><Relationship Id="rId181" Type="http://schemas.openxmlformats.org/officeDocument/2006/relationships/image" Target="../media/image2396.png"/><Relationship Id="rId237" Type="http://schemas.openxmlformats.org/officeDocument/2006/relationships/customXml" Target="../ink/ink2641.xml"/><Relationship Id="rId402" Type="http://schemas.openxmlformats.org/officeDocument/2006/relationships/customXml" Target="../ink/ink2724.xml"/><Relationship Id="rId279" Type="http://schemas.openxmlformats.org/officeDocument/2006/relationships/customXml" Target="../ink/ink2662.xml"/><Relationship Id="rId444" Type="http://schemas.openxmlformats.org/officeDocument/2006/relationships/image" Target="../media/image2582.png"/><Relationship Id="rId486" Type="http://schemas.openxmlformats.org/officeDocument/2006/relationships/customXml" Target="../ink/ink2767.xml"/><Relationship Id="rId43" Type="http://schemas.openxmlformats.org/officeDocument/2006/relationships/customXml" Target="../ink/ink2542.xml"/><Relationship Id="rId139" Type="http://schemas.openxmlformats.org/officeDocument/2006/relationships/customXml" Target="../ink/ink2590.xml"/><Relationship Id="rId290" Type="http://schemas.openxmlformats.org/officeDocument/2006/relationships/customXml" Target="../ink/ink2668.xml"/><Relationship Id="rId304" Type="http://schemas.openxmlformats.org/officeDocument/2006/relationships/customXml" Target="../ink/ink2675.xml"/><Relationship Id="rId346" Type="http://schemas.openxmlformats.org/officeDocument/2006/relationships/customXml" Target="../ink/ink2696.xml"/><Relationship Id="rId388" Type="http://schemas.openxmlformats.org/officeDocument/2006/relationships/customXml" Target="../ink/ink2717.xml"/><Relationship Id="rId511" Type="http://schemas.openxmlformats.org/officeDocument/2006/relationships/image" Target="../media/image2614.png"/><Relationship Id="rId85" Type="http://schemas.openxmlformats.org/officeDocument/2006/relationships/customXml" Target="../ink/ink2563.xml"/><Relationship Id="rId150" Type="http://schemas.openxmlformats.org/officeDocument/2006/relationships/image" Target="../media/image2381.png"/><Relationship Id="rId192" Type="http://schemas.openxmlformats.org/officeDocument/2006/relationships/image" Target="../media/image2401.png"/><Relationship Id="rId206" Type="http://schemas.openxmlformats.org/officeDocument/2006/relationships/customXml" Target="../ink/ink2625.xml"/><Relationship Id="rId413" Type="http://schemas.openxmlformats.org/officeDocument/2006/relationships/customXml" Target="../ink/ink2730.xml"/><Relationship Id="rId248" Type="http://schemas.openxmlformats.org/officeDocument/2006/relationships/image" Target="../media/image2428.png"/><Relationship Id="rId455" Type="http://schemas.openxmlformats.org/officeDocument/2006/relationships/customXml" Target="../ink/ink2751.xml"/><Relationship Id="rId497" Type="http://schemas.openxmlformats.org/officeDocument/2006/relationships/customXml" Target="../ink/ink2773.xml"/><Relationship Id="rId12" Type="http://schemas.openxmlformats.org/officeDocument/2006/relationships/image" Target="../media/image2313.png"/><Relationship Id="rId108" Type="http://schemas.openxmlformats.org/officeDocument/2006/relationships/image" Target="../media/image2361.png"/><Relationship Id="rId315" Type="http://schemas.openxmlformats.org/officeDocument/2006/relationships/image" Target="../media/image2518.png"/><Relationship Id="rId357" Type="http://schemas.openxmlformats.org/officeDocument/2006/relationships/image" Target="../media/image2539.png"/><Relationship Id="rId522" Type="http://schemas.openxmlformats.org/officeDocument/2006/relationships/customXml" Target="../ink/ink2786.xml"/><Relationship Id="rId54" Type="http://schemas.openxmlformats.org/officeDocument/2006/relationships/image" Target="../media/image2334.png"/><Relationship Id="rId96" Type="http://schemas.openxmlformats.org/officeDocument/2006/relationships/image" Target="../media/image2355.png"/><Relationship Id="rId161" Type="http://schemas.openxmlformats.org/officeDocument/2006/relationships/image" Target="../media/image2386.png"/><Relationship Id="rId217" Type="http://schemas.openxmlformats.org/officeDocument/2006/relationships/customXml" Target="../ink/ink2631.xml"/><Relationship Id="rId399" Type="http://schemas.openxmlformats.org/officeDocument/2006/relationships/image" Target="../media/image2560.png"/><Relationship Id="rId259" Type="http://schemas.openxmlformats.org/officeDocument/2006/relationships/customXml" Target="../ink/ink2652.xml"/><Relationship Id="rId424" Type="http://schemas.openxmlformats.org/officeDocument/2006/relationships/image" Target="../media/image2572.png"/><Relationship Id="rId466" Type="http://schemas.openxmlformats.org/officeDocument/2006/relationships/image" Target="../media/image2593.png"/><Relationship Id="rId23" Type="http://schemas.openxmlformats.org/officeDocument/2006/relationships/customXml" Target="../ink/ink2532.xml"/><Relationship Id="rId119" Type="http://schemas.openxmlformats.org/officeDocument/2006/relationships/customXml" Target="../ink/ink2580.xml"/><Relationship Id="rId270" Type="http://schemas.openxmlformats.org/officeDocument/2006/relationships/image" Target="../media/image2439.png"/><Relationship Id="rId326" Type="http://schemas.openxmlformats.org/officeDocument/2006/relationships/customXml" Target="../ink/ink2686.xml"/><Relationship Id="rId65" Type="http://schemas.openxmlformats.org/officeDocument/2006/relationships/customXml" Target="../ink/ink2553.xml"/><Relationship Id="rId130" Type="http://schemas.openxmlformats.org/officeDocument/2006/relationships/image" Target="../media/image2372.png"/><Relationship Id="rId368" Type="http://schemas.openxmlformats.org/officeDocument/2006/relationships/customXml" Target="../ink/ink2707.xml"/><Relationship Id="rId172" Type="http://schemas.openxmlformats.org/officeDocument/2006/relationships/customXml" Target="../ink/ink2607.xml"/><Relationship Id="rId228" Type="http://schemas.openxmlformats.org/officeDocument/2006/relationships/image" Target="../media/image2418.png"/><Relationship Id="rId435" Type="http://schemas.openxmlformats.org/officeDocument/2006/relationships/customXml" Target="../ink/ink2741.xml"/><Relationship Id="rId477" Type="http://schemas.openxmlformats.org/officeDocument/2006/relationships/image" Target="../media/image2598.png"/><Relationship Id="rId281" Type="http://schemas.openxmlformats.org/officeDocument/2006/relationships/image" Target="../media/image2444.png"/><Relationship Id="rId337" Type="http://schemas.openxmlformats.org/officeDocument/2006/relationships/image" Target="../media/image2529.png"/><Relationship Id="rId502" Type="http://schemas.openxmlformats.org/officeDocument/2006/relationships/customXml" Target="../ink/ink2776.xml"/><Relationship Id="rId34" Type="http://schemas.openxmlformats.org/officeDocument/2006/relationships/image" Target="../media/image2324.png"/><Relationship Id="rId76" Type="http://schemas.openxmlformats.org/officeDocument/2006/relationships/image" Target="../media/image2345.png"/><Relationship Id="rId141" Type="http://schemas.openxmlformats.org/officeDocument/2006/relationships/customXml" Target="../ink/ink2591.xml"/><Relationship Id="rId379" Type="http://schemas.openxmlformats.org/officeDocument/2006/relationships/image" Target="../media/image2550.png"/><Relationship Id="rId7" Type="http://schemas.openxmlformats.org/officeDocument/2006/relationships/customXml" Target="../ink/ink2524.xml"/><Relationship Id="rId183" Type="http://schemas.openxmlformats.org/officeDocument/2006/relationships/image" Target="../media/image2397.png"/><Relationship Id="rId239" Type="http://schemas.openxmlformats.org/officeDocument/2006/relationships/customXml" Target="../ink/ink2642.xml"/><Relationship Id="rId390" Type="http://schemas.openxmlformats.org/officeDocument/2006/relationships/customXml" Target="../ink/ink2718.xml"/><Relationship Id="rId404" Type="http://schemas.openxmlformats.org/officeDocument/2006/relationships/customXml" Target="../ink/ink2725.xml"/><Relationship Id="rId446" Type="http://schemas.openxmlformats.org/officeDocument/2006/relationships/image" Target="../media/image2583.png"/><Relationship Id="rId250" Type="http://schemas.openxmlformats.org/officeDocument/2006/relationships/image" Target="../media/image2429.png"/><Relationship Id="rId292" Type="http://schemas.openxmlformats.org/officeDocument/2006/relationships/customXml" Target="../ink/ink2669.xml"/><Relationship Id="rId306" Type="http://schemas.openxmlformats.org/officeDocument/2006/relationships/customXml" Target="../ink/ink2676.xml"/><Relationship Id="rId488" Type="http://schemas.openxmlformats.org/officeDocument/2006/relationships/customXml" Target="../ink/ink2768.xml"/><Relationship Id="rId45" Type="http://schemas.openxmlformats.org/officeDocument/2006/relationships/customXml" Target="../ink/ink2543.xml"/><Relationship Id="rId87" Type="http://schemas.openxmlformats.org/officeDocument/2006/relationships/customXml" Target="../ink/ink2564.xml"/><Relationship Id="rId110" Type="http://schemas.openxmlformats.org/officeDocument/2006/relationships/image" Target="../media/image2362.png"/><Relationship Id="rId348" Type="http://schemas.openxmlformats.org/officeDocument/2006/relationships/customXml" Target="../ink/ink2697.xml"/><Relationship Id="rId513" Type="http://schemas.openxmlformats.org/officeDocument/2006/relationships/image" Target="../media/image2615.png"/><Relationship Id="rId152" Type="http://schemas.openxmlformats.org/officeDocument/2006/relationships/image" Target="../media/image2382.png"/><Relationship Id="rId194" Type="http://schemas.openxmlformats.org/officeDocument/2006/relationships/image" Target="../media/image2402.png"/><Relationship Id="rId208" Type="http://schemas.openxmlformats.org/officeDocument/2006/relationships/customXml" Target="../ink/ink2626.xml"/><Relationship Id="rId415" Type="http://schemas.openxmlformats.org/officeDocument/2006/relationships/customXml" Target="../ink/ink2731.xml"/><Relationship Id="rId457" Type="http://schemas.openxmlformats.org/officeDocument/2006/relationships/customXml" Target="../ink/ink2752.xml"/><Relationship Id="rId261" Type="http://schemas.openxmlformats.org/officeDocument/2006/relationships/customXml" Target="../ink/ink2653.xml"/><Relationship Id="rId499" Type="http://schemas.openxmlformats.org/officeDocument/2006/relationships/customXml" Target="../ink/ink2774.xml"/><Relationship Id="rId14" Type="http://schemas.openxmlformats.org/officeDocument/2006/relationships/image" Target="../media/image2314.png"/><Relationship Id="rId56" Type="http://schemas.openxmlformats.org/officeDocument/2006/relationships/image" Target="../media/image2335.png"/><Relationship Id="rId317" Type="http://schemas.openxmlformats.org/officeDocument/2006/relationships/image" Target="../media/image2519.png"/><Relationship Id="rId359" Type="http://schemas.openxmlformats.org/officeDocument/2006/relationships/image" Target="../media/image2540.png"/><Relationship Id="rId524" Type="http://schemas.openxmlformats.org/officeDocument/2006/relationships/customXml" Target="../ink/ink2787.xml"/><Relationship Id="rId98" Type="http://schemas.openxmlformats.org/officeDocument/2006/relationships/image" Target="../media/image2356.png"/><Relationship Id="rId121" Type="http://schemas.openxmlformats.org/officeDocument/2006/relationships/customXml" Target="../ink/ink2581.xml"/><Relationship Id="rId163" Type="http://schemas.openxmlformats.org/officeDocument/2006/relationships/image" Target="../media/image2387.png"/><Relationship Id="rId219" Type="http://schemas.openxmlformats.org/officeDocument/2006/relationships/customXml" Target="../ink/ink2632.xml"/><Relationship Id="rId370" Type="http://schemas.openxmlformats.org/officeDocument/2006/relationships/customXml" Target="../ink/ink2708.xml"/><Relationship Id="rId426" Type="http://schemas.openxmlformats.org/officeDocument/2006/relationships/image" Target="../media/image2573.png"/><Relationship Id="rId230" Type="http://schemas.openxmlformats.org/officeDocument/2006/relationships/image" Target="../media/image2419.png"/><Relationship Id="rId468" Type="http://schemas.openxmlformats.org/officeDocument/2006/relationships/image" Target="../media/image2594.png"/><Relationship Id="rId25" Type="http://schemas.openxmlformats.org/officeDocument/2006/relationships/customXml" Target="../ink/ink2533.xml"/><Relationship Id="rId67" Type="http://schemas.openxmlformats.org/officeDocument/2006/relationships/customXml" Target="../ink/ink2554.xml"/><Relationship Id="rId272" Type="http://schemas.openxmlformats.org/officeDocument/2006/relationships/image" Target="../media/image2440.png"/><Relationship Id="rId328" Type="http://schemas.openxmlformats.org/officeDocument/2006/relationships/customXml" Target="../ink/ink2687.xml"/><Relationship Id="rId132" Type="http://schemas.openxmlformats.org/officeDocument/2006/relationships/image" Target="../media/image2373.png"/><Relationship Id="rId174" Type="http://schemas.openxmlformats.org/officeDocument/2006/relationships/customXml" Target="../ink/ink2608.xml"/><Relationship Id="rId381" Type="http://schemas.openxmlformats.org/officeDocument/2006/relationships/image" Target="../media/image2551.png"/><Relationship Id="rId241" Type="http://schemas.openxmlformats.org/officeDocument/2006/relationships/customXml" Target="../ink/ink2643.xml"/><Relationship Id="rId437" Type="http://schemas.openxmlformats.org/officeDocument/2006/relationships/customXml" Target="../ink/ink2742.xml"/><Relationship Id="rId479" Type="http://schemas.openxmlformats.org/officeDocument/2006/relationships/image" Target="../media/image2599.png"/><Relationship Id="rId36" Type="http://schemas.openxmlformats.org/officeDocument/2006/relationships/image" Target="../media/image2325.png"/><Relationship Id="rId283" Type="http://schemas.openxmlformats.org/officeDocument/2006/relationships/image" Target="../media/image2445.png"/><Relationship Id="rId339" Type="http://schemas.openxmlformats.org/officeDocument/2006/relationships/image" Target="../media/image2530.png"/><Relationship Id="rId490" Type="http://schemas.openxmlformats.org/officeDocument/2006/relationships/customXml" Target="../ink/ink2769.xml"/><Relationship Id="rId504" Type="http://schemas.openxmlformats.org/officeDocument/2006/relationships/customXml" Target="../ink/ink2777.xml"/><Relationship Id="rId78" Type="http://schemas.openxmlformats.org/officeDocument/2006/relationships/image" Target="../media/image2346.png"/><Relationship Id="rId101" Type="http://schemas.openxmlformats.org/officeDocument/2006/relationships/customXml" Target="../ink/ink2571.xml"/><Relationship Id="rId143" Type="http://schemas.openxmlformats.org/officeDocument/2006/relationships/customXml" Target="../ink/ink2592.xml"/><Relationship Id="rId185" Type="http://schemas.openxmlformats.org/officeDocument/2006/relationships/image" Target="../media/image2398.png"/><Relationship Id="rId350" Type="http://schemas.openxmlformats.org/officeDocument/2006/relationships/customXml" Target="../ink/ink2698.xml"/><Relationship Id="rId406" Type="http://schemas.openxmlformats.org/officeDocument/2006/relationships/customXml" Target="../ink/ink2726.xml"/><Relationship Id="rId9" Type="http://schemas.openxmlformats.org/officeDocument/2006/relationships/customXml" Target="../ink/ink2525.xml"/><Relationship Id="rId210" Type="http://schemas.openxmlformats.org/officeDocument/2006/relationships/customXml" Target="../ink/ink2627.xml"/><Relationship Id="rId392" Type="http://schemas.openxmlformats.org/officeDocument/2006/relationships/customXml" Target="../ink/ink2719.xml"/><Relationship Id="rId448" Type="http://schemas.openxmlformats.org/officeDocument/2006/relationships/image" Target="../media/image2584.png"/><Relationship Id="rId252" Type="http://schemas.openxmlformats.org/officeDocument/2006/relationships/image" Target="../media/image2430.png"/><Relationship Id="rId294" Type="http://schemas.openxmlformats.org/officeDocument/2006/relationships/customXml" Target="../ink/ink2670.xml"/><Relationship Id="rId308" Type="http://schemas.openxmlformats.org/officeDocument/2006/relationships/customXml" Target="../ink/ink2677.xml"/><Relationship Id="rId515" Type="http://schemas.openxmlformats.org/officeDocument/2006/relationships/image" Target="../media/image2616.png"/><Relationship Id="rId47" Type="http://schemas.openxmlformats.org/officeDocument/2006/relationships/customXml" Target="../ink/ink2544.xml"/><Relationship Id="rId89" Type="http://schemas.openxmlformats.org/officeDocument/2006/relationships/customXml" Target="../ink/ink2565.xml"/><Relationship Id="rId112" Type="http://schemas.openxmlformats.org/officeDocument/2006/relationships/image" Target="../media/image2363.png"/><Relationship Id="rId154" Type="http://schemas.openxmlformats.org/officeDocument/2006/relationships/image" Target="../media/image2383.png"/><Relationship Id="rId361" Type="http://schemas.openxmlformats.org/officeDocument/2006/relationships/image" Target="../media/image2541.png"/><Relationship Id="rId196" Type="http://schemas.openxmlformats.org/officeDocument/2006/relationships/image" Target="../media/image2403.png"/><Relationship Id="rId417" Type="http://schemas.openxmlformats.org/officeDocument/2006/relationships/customXml" Target="../ink/ink2732.xml"/><Relationship Id="rId459" Type="http://schemas.openxmlformats.org/officeDocument/2006/relationships/customXml" Target="../ink/ink2753.xml"/><Relationship Id="rId16" Type="http://schemas.openxmlformats.org/officeDocument/2006/relationships/image" Target="../media/image2315.png"/><Relationship Id="rId221" Type="http://schemas.openxmlformats.org/officeDocument/2006/relationships/customXml" Target="../ink/ink2633.xml"/><Relationship Id="rId263" Type="http://schemas.openxmlformats.org/officeDocument/2006/relationships/customXml" Target="../ink/ink2654.xml"/><Relationship Id="rId319" Type="http://schemas.openxmlformats.org/officeDocument/2006/relationships/image" Target="../media/image2520.png"/><Relationship Id="rId470" Type="http://schemas.openxmlformats.org/officeDocument/2006/relationships/image" Target="../media/image2595.png"/><Relationship Id="rId526" Type="http://schemas.openxmlformats.org/officeDocument/2006/relationships/customXml" Target="../ink/ink2788.xml"/><Relationship Id="rId58" Type="http://schemas.openxmlformats.org/officeDocument/2006/relationships/image" Target="../media/image2336.png"/><Relationship Id="rId123" Type="http://schemas.openxmlformats.org/officeDocument/2006/relationships/customXml" Target="../ink/ink2582.xml"/><Relationship Id="rId330" Type="http://schemas.openxmlformats.org/officeDocument/2006/relationships/customXml" Target="../ink/ink2688.xml"/><Relationship Id="rId165" Type="http://schemas.openxmlformats.org/officeDocument/2006/relationships/image" Target="../media/image2388.png"/><Relationship Id="rId372" Type="http://schemas.openxmlformats.org/officeDocument/2006/relationships/customXml" Target="../ink/ink2709.xml"/><Relationship Id="rId428" Type="http://schemas.openxmlformats.org/officeDocument/2006/relationships/image" Target="../media/image2574.png"/><Relationship Id="rId232" Type="http://schemas.openxmlformats.org/officeDocument/2006/relationships/image" Target="../media/image2420.png"/><Relationship Id="rId274" Type="http://schemas.openxmlformats.org/officeDocument/2006/relationships/image" Target="../media/image2441.png"/><Relationship Id="rId481" Type="http://schemas.openxmlformats.org/officeDocument/2006/relationships/image" Target="../media/image2600.png"/><Relationship Id="rId27" Type="http://schemas.openxmlformats.org/officeDocument/2006/relationships/customXml" Target="../ink/ink2534.xml"/><Relationship Id="rId69" Type="http://schemas.openxmlformats.org/officeDocument/2006/relationships/customXml" Target="../ink/ink2555.xml"/><Relationship Id="rId134" Type="http://schemas.openxmlformats.org/officeDocument/2006/relationships/image" Target="../media/image2374.png"/><Relationship Id="rId80" Type="http://schemas.openxmlformats.org/officeDocument/2006/relationships/image" Target="../media/image2347.png"/><Relationship Id="rId176" Type="http://schemas.openxmlformats.org/officeDocument/2006/relationships/customXml" Target="../ink/ink2609.xml"/><Relationship Id="rId341" Type="http://schemas.openxmlformats.org/officeDocument/2006/relationships/image" Target="../media/image2531.png"/><Relationship Id="rId383" Type="http://schemas.openxmlformats.org/officeDocument/2006/relationships/image" Target="../media/image2552.png"/><Relationship Id="rId439" Type="http://schemas.openxmlformats.org/officeDocument/2006/relationships/customXml" Target="../ink/ink2743.xml"/><Relationship Id="rId201" Type="http://schemas.openxmlformats.org/officeDocument/2006/relationships/image" Target="../media/image2405.png"/><Relationship Id="rId243" Type="http://schemas.openxmlformats.org/officeDocument/2006/relationships/customXml" Target="../ink/ink2644.xml"/><Relationship Id="rId285" Type="http://schemas.openxmlformats.org/officeDocument/2006/relationships/image" Target="../media/image2446.png"/><Relationship Id="rId450" Type="http://schemas.openxmlformats.org/officeDocument/2006/relationships/image" Target="../media/image2585.png"/><Relationship Id="rId506" Type="http://schemas.openxmlformats.org/officeDocument/2006/relationships/customXml" Target="../ink/ink2778.xml"/><Relationship Id="rId38" Type="http://schemas.openxmlformats.org/officeDocument/2006/relationships/image" Target="../media/image2326.png"/><Relationship Id="rId103" Type="http://schemas.openxmlformats.org/officeDocument/2006/relationships/customXml" Target="../ink/ink2572.xml"/><Relationship Id="rId310" Type="http://schemas.openxmlformats.org/officeDocument/2006/relationships/customXml" Target="../ink/ink2678.xml"/><Relationship Id="rId492" Type="http://schemas.openxmlformats.org/officeDocument/2006/relationships/image" Target="../media/image2605.png"/><Relationship Id="rId91" Type="http://schemas.openxmlformats.org/officeDocument/2006/relationships/customXml" Target="../ink/ink2566.xml"/><Relationship Id="rId145" Type="http://schemas.openxmlformats.org/officeDocument/2006/relationships/customXml" Target="../ink/ink2593.xml"/><Relationship Id="rId187" Type="http://schemas.openxmlformats.org/officeDocument/2006/relationships/image" Target="../media/image2399.png"/><Relationship Id="rId352" Type="http://schemas.openxmlformats.org/officeDocument/2006/relationships/customXml" Target="../ink/ink2699.xml"/><Relationship Id="rId394" Type="http://schemas.openxmlformats.org/officeDocument/2006/relationships/customXml" Target="../ink/ink2720.xml"/><Relationship Id="rId408" Type="http://schemas.openxmlformats.org/officeDocument/2006/relationships/customXml" Target="../ink/ink2727.xml"/><Relationship Id="rId212" Type="http://schemas.openxmlformats.org/officeDocument/2006/relationships/customXml" Target="../ink/ink2628.xml"/><Relationship Id="rId254" Type="http://schemas.openxmlformats.org/officeDocument/2006/relationships/image" Target="../media/image2431.png"/><Relationship Id="rId49" Type="http://schemas.openxmlformats.org/officeDocument/2006/relationships/customXml" Target="../ink/ink2545.xml"/><Relationship Id="rId114" Type="http://schemas.openxmlformats.org/officeDocument/2006/relationships/image" Target="../media/image2364.png"/><Relationship Id="rId296" Type="http://schemas.openxmlformats.org/officeDocument/2006/relationships/customXml" Target="../ink/ink2671.xml"/><Relationship Id="rId461" Type="http://schemas.openxmlformats.org/officeDocument/2006/relationships/customXml" Target="../ink/ink2754.xml"/><Relationship Id="rId517" Type="http://schemas.openxmlformats.org/officeDocument/2006/relationships/image" Target="../media/image2617.png"/><Relationship Id="rId60" Type="http://schemas.openxmlformats.org/officeDocument/2006/relationships/image" Target="../media/image2337.png"/><Relationship Id="rId156" Type="http://schemas.openxmlformats.org/officeDocument/2006/relationships/customXml" Target="../ink/ink2599.xml"/><Relationship Id="rId198" Type="http://schemas.openxmlformats.org/officeDocument/2006/relationships/customXml" Target="../ink/ink2621.xml"/><Relationship Id="rId321" Type="http://schemas.openxmlformats.org/officeDocument/2006/relationships/image" Target="../media/image2521.png"/><Relationship Id="rId363" Type="http://schemas.openxmlformats.org/officeDocument/2006/relationships/image" Target="../media/image2542.png"/><Relationship Id="rId419" Type="http://schemas.openxmlformats.org/officeDocument/2006/relationships/customXml" Target="../ink/ink2733.xml"/><Relationship Id="rId223" Type="http://schemas.openxmlformats.org/officeDocument/2006/relationships/customXml" Target="../ink/ink2634.xml"/><Relationship Id="rId430" Type="http://schemas.openxmlformats.org/officeDocument/2006/relationships/image" Target="../media/image2575.png"/><Relationship Id="rId18" Type="http://schemas.openxmlformats.org/officeDocument/2006/relationships/image" Target="../media/image2316.png"/><Relationship Id="rId265" Type="http://schemas.openxmlformats.org/officeDocument/2006/relationships/customXml" Target="../ink/ink2655.xml"/><Relationship Id="rId472" Type="http://schemas.openxmlformats.org/officeDocument/2006/relationships/image" Target="../media/image2596.png"/><Relationship Id="rId125" Type="http://schemas.openxmlformats.org/officeDocument/2006/relationships/customXml" Target="../ink/ink2583.xml"/><Relationship Id="rId167" Type="http://schemas.openxmlformats.org/officeDocument/2006/relationships/image" Target="../media/image2389.png"/><Relationship Id="rId332" Type="http://schemas.openxmlformats.org/officeDocument/2006/relationships/customXml" Target="../ink/ink2689.xml"/><Relationship Id="rId374" Type="http://schemas.openxmlformats.org/officeDocument/2006/relationships/customXml" Target="../ink/ink2710.xml"/><Relationship Id="rId71" Type="http://schemas.openxmlformats.org/officeDocument/2006/relationships/customXml" Target="../ink/ink2556.xml"/><Relationship Id="rId234" Type="http://schemas.openxmlformats.org/officeDocument/2006/relationships/image" Target="../media/image2421.png"/><Relationship Id="rId2" Type="http://schemas.openxmlformats.org/officeDocument/2006/relationships/notesSlide" Target="../notesSlides/notesSlide32.xml"/><Relationship Id="rId29" Type="http://schemas.openxmlformats.org/officeDocument/2006/relationships/customXml" Target="../ink/ink2535.xml"/><Relationship Id="rId276" Type="http://schemas.openxmlformats.org/officeDocument/2006/relationships/image" Target="../media/image2442.png"/><Relationship Id="rId441" Type="http://schemas.openxmlformats.org/officeDocument/2006/relationships/customXml" Target="../ink/ink2744.xml"/><Relationship Id="rId483" Type="http://schemas.openxmlformats.org/officeDocument/2006/relationships/image" Target="../media/image2601.png"/><Relationship Id="rId40" Type="http://schemas.openxmlformats.org/officeDocument/2006/relationships/image" Target="../media/image2327.png"/><Relationship Id="rId136" Type="http://schemas.openxmlformats.org/officeDocument/2006/relationships/image" Target="../media/image2375.png"/><Relationship Id="rId178" Type="http://schemas.openxmlformats.org/officeDocument/2006/relationships/customXml" Target="../ink/ink2610.xml"/><Relationship Id="rId301" Type="http://schemas.openxmlformats.org/officeDocument/2006/relationships/image" Target="../media/image2511.png"/><Relationship Id="rId343" Type="http://schemas.openxmlformats.org/officeDocument/2006/relationships/image" Target="../media/image2532.png"/><Relationship Id="rId82" Type="http://schemas.openxmlformats.org/officeDocument/2006/relationships/image" Target="../media/image2348.png"/><Relationship Id="rId203" Type="http://schemas.openxmlformats.org/officeDocument/2006/relationships/image" Target="../media/image2406.png"/><Relationship Id="rId385" Type="http://schemas.openxmlformats.org/officeDocument/2006/relationships/image" Target="../media/image2553.png"/><Relationship Id="rId245" Type="http://schemas.openxmlformats.org/officeDocument/2006/relationships/customXml" Target="../ink/ink2645.xml"/><Relationship Id="rId287" Type="http://schemas.openxmlformats.org/officeDocument/2006/relationships/image" Target="../media/image2504.png"/><Relationship Id="rId410" Type="http://schemas.openxmlformats.org/officeDocument/2006/relationships/customXml" Target="../ink/ink2728.xml"/><Relationship Id="rId452" Type="http://schemas.openxmlformats.org/officeDocument/2006/relationships/image" Target="../media/image2586.png"/><Relationship Id="rId494" Type="http://schemas.openxmlformats.org/officeDocument/2006/relationships/image" Target="../media/image2606.png"/><Relationship Id="rId508" Type="http://schemas.openxmlformats.org/officeDocument/2006/relationships/customXml" Target="../ink/ink2779.xml"/><Relationship Id="rId105" Type="http://schemas.openxmlformats.org/officeDocument/2006/relationships/customXml" Target="../ink/ink2573.xml"/><Relationship Id="rId147" Type="http://schemas.openxmlformats.org/officeDocument/2006/relationships/customXml" Target="../ink/ink2594.xml"/><Relationship Id="rId312" Type="http://schemas.openxmlformats.org/officeDocument/2006/relationships/customXml" Target="../ink/ink2679.xml"/><Relationship Id="rId354" Type="http://schemas.openxmlformats.org/officeDocument/2006/relationships/customXml" Target="../ink/ink2700.xml"/><Relationship Id="rId51" Type="http://schemas.openxmlformats.org/officeDocument/2006/relationships/customXml" Target="../ink/ink2546.xml"/><Relationship Id="rId93" Type="http://schemas.openxmlformats.org/officeDocument/2006/relationships/customXml" Target="../ink/ink2567.xml"/><Relationship Id="rId189" Type="http://schemas.openxmlformats.org/officeDocument/2006/relationships/image" Target="../media/image2400.png"/><Relationship Id="rId396" Type="http://schemas.openxmlformats.org/officeDocument/2006/relationships/customXml" Target="../ink/ink2721.xml"/><Relationship Id="rId214" Type="http://schemas.openxmlformats.org/officeDocument/2006/relationships/customXml" Target="../ink/ink2629.xml"/><Relationship Id="rId256" Type="http://schemas.openxmlformats.org/officeDocument/2006/relationships/image" Target="../media/image2432.png"/><Relationship Id="rId298" Type="http://schemas.openxmlformats.org/officeDocument/2006/relationships/customXml" Target="../ink/ink2672.xml"/><Relationship Id="rId421" Type="http://schemas.openxmlformats.org/officeDocument/2006/relationships/customXml" Target="../ink/ink2734.xml"/><Relationship Id="rId463" Type="http://schemas.openxmlformats.org/officeDocument/2006/relationships/customXml" Target="../ink/ink2755.xml"/><Relationship Id="rId519" Type="http://schemas.openxmlformats.org/officeDocument/2006/relationships/image" Target="../media/image2618.png"/><Relationship Id="rId116" Type="http://schemas.openxmlformats.org/officeDocument/2006/relationships/image" Target="../media/image2365.png"/><Relationship Id="rId158" Type="http://schemas.openxmlformats.org/officeDocument/2006/relationships/customXml" Target="../ink/ink2600.xml"/><Relationship Id="rId323" Type="http://schemas.openxmlformats.org/officeDocument/2006/relationships/image" Target="../media/image2522.png"/><Relationship Id="rId20" Type="http://schemas.openxmlformats.org/officeDocument/2006/relationships/image" Target="../media/image2317.png"/><Relationship Id="rId62" Type="http://schemas.openxmlformats.org/officeDocument/2006/relationships/image" Target="../media/image2338.png"/><Relationship Id="rId365" Type="http://schemas.openxmlformats.org/officeDocument/2006/relationships/image" Target="../media/image2543.png"/><Relationship Id="rId225" Type="http://schemas.openxmlformats.org/officeDocument/2006/relationships/customXml" Target="../ink/ink2635.xml"/><Relationship Id="rId267" Type="http://schemas.openxmlformats.org/officeDocument/2006/relationships/customXml" Target="../ink/ink2656.xml"/><Relationship Id="rId432" Type="http://schemas.openxmlformats.org/officeDocument/2006/relationships/image" Target="../media/image2576.png"/><Relationship Id="rId474" Type="http://schemas.openxmlformats.org/officeDocument/2006/relationships/image" Target="../media/image2597.png"/><Relationship Id="rId127" Type="http://schemas.openxmlformats.org/officeDocument/2006/relationships/customXml" Target="../ink/ink2584.xml"/><Relationship Id="rId31" Type="http://schemas.openxmlformats.org/officeDocument/2006/relationships/customXml" Target="../ink/ink2536.xml"/><Relationship Id="rId73" Type="http://schemas.openxmlformats.org/officeDocument/2006/relationships/customXml" Target="../ink/ink2557.xml"/><Relationship Id="rId169" Type="http://schemas.openxmlformats.org/officeDocument/2006/relationships/image" Target="../media/image2390.png"/><Relationship Id="rId334" Type="http://schemas.openxmlformats.org/officeDocument/2006/relationships/customXml" Target="../ink/ink2690.xml"/><Relationship Id="rId376" Type="http://schemas.openxmlformats.org/officeDocument/2006/relationships/customXml" Target="../ink/ink2711.xml"/><Relationship Id="rId4" Type="http://schemas.openxmlformats.org/officeDocument/2006/relationships/image" Target="../media/image2309.png"/><Relationship Id="rId180" Type="http://schemas.openxmlformats.org/officeDocument/2006/relationships/customXml" Target="../ink/ink2611.xml"/><Relationship Id="rId236" Type="http://schemas.openxmlformats.org/officeDocument/2006/relationships/image" Target="../media/image2422.png"/><Relationship Id="rId278" Type="http://schemas.openxmlformats.org/officeDocument/2006/relationships/image" Target="../media/image2443.png"/><Relationship Id="rId401" Type="http://schemas.openxmlformats.org/officeDocument/2006/relationships/image" Target="../media/image2561.png"/><Relationship Id="rId443" Type="http://schemas.openxmlformats.org/officeDocument/2006/relationships/customXml" Target="../ink/ink2745.xml"/><Relationship Id="rId303" Type="http://schemas.openxmlformats.org/officeDocument/2006/relationships/image" Target="../media/image2512.png"/><Relationship Id="rId485" Type="http://schemas.openxmlformats.org/officeDocument/2006/relationships/image" Target="../media/image2602.png"/><Relationship Id="rId42" Type="http://schemas.openxmlformats.org/officeDocument/2006/relationships/image" Target="../media/image2328.png"/><Relationship Id="rId84" Type="http://schemas.openxmlformats.org/officeDocument/2006/relationships/image" Target="../media/image2349.png"/><Relationship Id="rId138" Type="http://schemas.openxmlformats.org/officeDocument/2006/relationships/image" Target="../media/image48.png"/><Relationship Id="rId345" Type="http://schemas.openxmlformats.org/officeDocument/2006/relationships/image" Target="../media/image2533.png"/><Relationship Id="rId387" Type="http://schemas.openxmlformats.org/officeDocument/2006/relationships/image" Target="../media/image2554.png"/><Relationship Id="rId510" Type="http://schemas.openxmlformats.org/officeDocument/2006/relationships/customXml" Target="../ink/ink2780.xml"/><Relationship Id="rId191" Type="http://schemas.openxmlformats.org/officeDocument/2006/relationships/customXml" Target="../ink/ink2617.xml"/><Relationship Id="rId205" Type="http://schemas.openxmlformats.org/officeDocument/2006/relationships/image" Target="../media/image2407.png"/><Relationship Id="rId247" Type="http://schemas.openxmlformats.org/officeDocument/2006/relationships/customXml" Target="../ink/ink2646.xml"/><Relationship Id="rId412" Type="http://schemas.openxmlformats.org/officeDocument/2006/relationships/image" Target="../media/image2566.png"/><Relationship Id="rId107" Type="http://schemas.openxmlformats.org/officeDocument/2006/relationships/customXml" Target="../ink/ink2574.xml"/><Relationship Id="rId289" Type="http://schemas.openxmlformats.org/officeDocument/2006/relationships/image" Target="../media/image2505.png"/><Relationship Id="rId454" Type="http://schemas.openxmlformats.org/officeDocument/2006/relationships/image" Target="../media/image2587.png"/><Relationship Id="rId496" Type="http://schemas.openxmlformats.org/officeDocument/2006/relationships/image" Target="../media/image2607.png"/><Relationship Id="rId11" Type="http://schemas.openxmlformats.org/officeDocument/2006/relationships/customXml" Target="../ink/ink2526.xml"/><Relationship Id="rId53" Type="http://schemas.openxmlformats.org/officeDocument/2006/relationships/customXml" Target="../ink/ink2547.xml"/><Relationship Id="rId149" Type="http://schemas.openxmlformats.org/officeDocument/2006/relationships/customXml" Target="../ink/ink2595.xml"/><Relationship Id="rId314" Type="http://schemas.openxmlformats.org/officeDocument/2006/relationships/customXml" Target="../ink/ink2680.xml"/><Relationship Id="rId356" Type="http://schemas.openxmlformats.org/officeDocument/2006/relationships/customXml" Target="../ink/ink2701.xml"/><Relationship Id="rId398" Type="http://schemas.openxmlformats.org/officeDocument/2006/relationships/customXml" Target="../ink/ink2722.xml"/><Relationship Id="rId521" Type="http://schemas.openxmlformats.org/officeDocument/2006/relationships/image" Target="../media/image2619.png"/><Relationship Id="rId95" Type="http://schemas.openxmlformats.org/officeDocument/2006/relationships/customXml" Target="../ink/ink2568.xml"/><Relationship Id="rId160" Type="http://schemas.openxmlformats.org/officeDocument/2006/relationships/customXml" Target="../ink/ink2601.xml"/><Relationship Id="rId216" Type="http://schemas.openxmlformats.org/officeDocument/2006/relationships/customXml" Target="../ink/ink2630.xml"/><Relationship Id="rId423" Type="http://schemas.openxmlformats.org/officeDocument/2006/relationships/customXml" Target="../ink/ink2735.xml"/><Relationship Id="rId258" Type="http://schemas.openxmlformats.org/officeDocument/2006/relationships/image" Target="../media/image2433.png"/><Relationship Id="rId465" Type="http://schemas.openxmlformats.org/officeDocument/2006/relationships/customXml" Target="../ink/ink2756.xml"/><Relationship Id="rId22" Type="http://schemas.openxmlformats.org/officeDocument/2006/relationships/image" Target="../media/image2318.png"/><Relationship Id="rId64" Type="http://schemas.openxmlformats.org/officeDocument/2006/relationships/image" Target="../media/image2339.png"/><Relationship Id="rId118" Type="http://schemas.openxmlformats.org/officeDocument/2006/relationships/image" Target="../media/image2366.png"/><Relationship Id="rId325" Type="http://schemas.openxmlformats.org/officeDocument/2006/relationships/image" Target="../media/image2523.png"/><Relationship Id="rId367" Type="http://schemas.openxmlformats.org/officeDocument/2006/relationships/image" Target="../media/image2544.png"/><Relationship Id="rId171" Type="http://schemas.openxmlformats.org/officeDocument/2006/relationships/image" Target="../media/image2391.png"/><Relationship Id="rId227" Type="http://schemas.openxmlformats.org/officeDocument/2006/relationships/customXml" Target="../ink/ink2636.xml"/><Relationship Id="rId269" Type="http://schemas.openxmlformats.org/officeDocument/2006/relationships/customXml" Target="../ink/ink2657.xml"/><Relationship Id="rId434" Type="http://schemas.openxmlformats.org/officeDocument/2006/relationships/image" Target="../media/image2577.png"/><Relationship Id="rId476" Type="http://schemas.openxmlformats.org/officeDocument/2006/relationships/customXml" Target="../ink/ink2762.xml"/><Relationship Id="rId33" Type="http://schemas.openxmlformats.org/officeDocument/2006/relationships/customXml" Target="../ink/ink2537.xml"/><Relationship Id="rId129" Type="http://schemas.openxmlformats.org/officeDocument/2006/relationships/customXml" Target="../ink/ink2585.xml"/><Relationship Id="rId280" Type="http://schemas.openxmlformats.org/officeDocument/2006/relationships/customXml" Target="../ink/ink2663.xml"/><Relationship Id="rId336" Type="http://schemas.openxmlformats.org/officeDocument/2006/relationships/customXml" Target="../ink/ink2691.xml"/><Relationship Id="rId501" Type="http://schemas.openxmlformats.org/officeDocument/2006/relationships/image" Target="../media/image2609.png"/><Relationship Id="rId75" Type="http://schemas.openxmlformats.org/officeDocument/2006/relationships/customXml" Target="../ink/ink2558.xml"/><Relationship Id="rId140" Type="http://schemas.openxmlformats.org/officeDocument/2006/relationships/image" Target="../media/image2376.png"/><Relationship Id="rId182" Type="http://schemas.openxmlformats.org/officeDocument/2006/relationships/customXml" Target="../ink/ink2612.xml"/><Relationship Id="rId378" Type="http://schemas.openxmlformats.org/officeDocument/2006/relationships/customXml" Target="../ink/ink2712.xml"/><Relationship Id="rId403" Type="http://schemas.openxmlformats.org/officeDocument/2006/relationships/image" Target="../media/image2562.png"/><Relationship Id="rId6" Type="http://schemas.openxmlformats.org/officeDocument/2006/relationships/image" Target="../media/image2310.png"/><Relationship Id="rId238" Type="http://schemas.openxmlformats.org/officeDocument/2006/relationships/image" Target="../media/image2423.png"/><Relationship Id="rId445" Type="http://schemas.openxmlformats.org/officeDocument/2006/relationships/customXml" Target="../ink/ink2746.xml"/><Relationship Id="rId487" Type="http://schemas.openxmlformats.org/officeDocument/2006/relationships/image" Target="../media/image2603.png"/><Relationship Id="rId291" Type="http://schemas.openxmlformats.org/officeDocument/2006/relationships/image" Target="../media/image2506.png"/><Relationship Id="rId305" Type="http://schemas.openxmlformats.org/officeDocument/2006/relationships/image" Target="../media/image2513.png"/><Relationship Id="rId347" Type="http://schemas.openxmlformats.org/officeDocument/2006/relationships/image" Target="../media/image2534.png"/><Relationship Id="rId512" Type="http://schemas.openxmlformats.org/officeDocument/2006/relationships/customXml" Target="../ink/ink2781.xml"/><Relationship Id="rId44" Type="http://schemas.openxmlformats.org/officeDocument/2006/relationships/image" Target="../media/image2329.png"/><Relationship Id="rId86" Type="http://schemas.openxmlformats.org/officeDocument/2006/relationships/image" Target="../media/image2350.png"/><Relationship Id="rId151" Type="http://schemas.openxmlformats.org/officeDocument/2006/relationships/customXml" Target="../ink/ink2596.xml"/><Relationship Id="rId389" Type="http://schemas.openxmlformats.org/officeDocument/2006/relationships/image" Target="../media/image2555.png"/><Relationship Id="rId193" Type="http://schemas.openxmlformats.org/officeDocument/2006/relationships/customXml" Target="../ink/ink2618.xml"/><Relationship Id="rId207" Type="http://schemas.openxmlformats.org/officeDocument/2006/relationships/image" Target="../media/image2408.png"/><Relationship Id="rId249" Type="http://schemas.openxmlformats.org/officeDocument/2006/relationships/customXml" Target="../ink/ink2647.xml"/><Relationship Id="rId414" Type="http://schemas.openxmlformats.org/officeDocument/2006/relationships/image" Target="../media/image2567.png"/><Relationship Id="rId456" Type="http://schemas.openxmlformats.org/officeDocument/2006/relationships/image" Target="../media/image2588.png"/><Relationship Id="rId498" Type="http://schemas.openxmlformats.org/officeDocument/2006/relationships/image" Target="../media/image2608.png"/><Relationship Id="rId13" Type="http://schemas.openxmlformats.org/officeDocument/2006/relationships/customXml" Target="../ink/ink2527.xml"/><Relationship Id="rId109" Type="http://schemas.openxmlformats.org/officeDocument/2006/relationships/customXml" Target="../ink/ink2575.xml"/><Relationship Id="rId260" Type="http://schemas.openxmlformats.org/officeDocument/2006/relationships/image" Target="../media/image2434.png"/><Relationship Id="rId316" Type="http://schemas.openxmlformats.org/officeDocument/2006/relationships/customXml" Target="../ink/ink2681.xml"/><Relationship Id="rId523" Type="http://schemas.openxmlformats.org/officeDocument/2006/relationships/image" Target="../media/image2620.png"/><Relationship Id="rId55" Type="http://schemas.openxmlformats.org/officeDocument/2006/relationships/customXml" Target="../ink/ink2548.xml"/><Relationship Id="rId97" Type="http://schemas.openxmlformats.org/officeDocument/2006/relationships/customXml" Target="../ink/ink2569.xml"/><Relationship Id="rId120" Type="http://schemas.openxmlformats.org/officeDocument/2006/relationships/image" Target="../media/image2367.png"/><Relationship Id="rId358" Type="http://schemas.openxmlformats.org/officeDocument/2006/relationships/customXml" Target="../ink/ink2702.xml"/><Relationship Id="rId162" Type="http://schemas.openxmlformats.org/officeDocument/2006/relationships/customXml" Target="../ink/ink2602.xml"/><Relationship Id="rId218" Type="http://schemas.openxmlformats.org/officeDocument/2006/relationships/image" Target="../media/image2413.png"/><Relationship Id="rId425" Type="http://schemas.openxmlformats.org/officeDocument/2006/relationships/customXml" Target="../ink/ink2736.xml"/><Relationship Id="rId467" Type="http://schemas.openxmlformats.org/officeDocument/2006/relationships/customXml" Target="../ink/ink2757.xml"/><Relationship Id="rId271" Type="http://schemas.openxmlformats.org/officeDocument/2006/relationships/customXml" Target="../ink/ink2658.xml"/><Relationship Id="rId24" Type="http://schemas.openxmlformats.org/officeDocument/2006/relationships/image" Target="../media/image2319.png"/><Relationship Id="rId66" Type="http://schemas.openxmlformats.org/officeDocument/2006/relationships/image" Target="../media/image2340.png"/><Relationship Id="rId131" Type="http://schemas.openxmlformats.org/officeDocument/2006/relationships/customXml" Target="../ink/ink2586.xml"/><Relationship Id="rId327" Type="http://schemas.openxmlformats.org/officeDocument/2006/relationships/image" Target="../media/image2524.png"/><Relationship Id="rId369" Type="http://schemas.openxmlformats.org/officeDocument/2006/relationships/image" Target="../media/image2545.png"/><Relationship Id="rId173" Type="http://schemas.openxmlformats.org/officeDocument/2006/relationships/image" Target="../media/image2392.png"/><Relationship Id="rId229" Type="http://schemas.openxmlformats.org/officeDocument/2006/relationships/customXml" Target="../ink/ink2637.xml"/><Relationship Id="rId380" Type="http://schemas.openxmlformats.org/officeDocument/2006/relationships/customXml" Target="../ink/ink2713.xml"/><Relationship Id="rId436" Type="http://schemas.openxmlformats.org/officeDocument/2006/relationships/image" Target="../media/image2578.png"/><Relationship Id="rId240" Type="http://schemas.openxmlformats.org/officeDocument/2006/relationships/image" Target="../media/image2424.png"/><Relationship Id="rId478" Type="http://schemas.openxmlformats.org/officeDocument/2006/relationships/customXml" Target="../ink/ink2763.xml"/><Relationship Id="rId35" Type="http://schemas.openxmlformats.org/officeDocument/2006/relationships/customXml" Target="../ink/ink2538.xml"/><Relationship Id="rId77" Type="http://schemas.openxmlformats.org/officeDocument/2006/relationships/customXml" Target="../ink/ink2559.xml"/><Relationship Id="rId100" Type="http://schemas.openxmlformats.org/officeDocument/2006/relationships/image" Target="../media/image2357.png"/><Relationship Id="rId282" Type="http://schemas.openxmlformats.org/officeDocument/2006/relationships/customXml" Target="../ink/ink2664.xml"/><Relationship Id="rId338" Type="http://schemas.openxmlformats.org/officeDocument/2006/relationships/customXml" Target="../ink/ink2692.xml"/><Relationship Id="rId503" Type="http://schemas.openxmlformats.org/officeDocument/2006/relationships/image" Target="../media/image2610.png"/><Relationship Id="rId8" Type="http://schemas.openxmlformats.org/officeDocument/2006/relationships/image" Target="../media/image2311.png"/><Relationship Id="rId142" Type="http://schemas.openxmlformats.org/officeDocument/2006/relationships/image" Target="../media/image2377.png"/><Relationship Id="rId184" Type="http://schemas.openxmlformats.org/officeDocument/2006/relationships/customXml" Target="../ink/ink2613.xml"/><Relationship Id="rId391" Type="http://schemas.openxmlformats.org/officeDocument/2006/relationships/image" Target="../media/image2556.png"/><Relationship Id="rId405" Type="http://schemas.openxmlformats.org/officeDocument/2006/relationships/image" Target="../media/image2563.png"/><Relationship Id="rId447" Type="http://schemas.openxmlformats.org/officeDocument/2006/relationships/customXml" Target="../ink/ink2747.xml"/><Relationship Id="rId251" Type="http://schemas.openxmlformats.org/officeDocument/2006/relationships/customXml" Target="../ink/ink2648.xml"/><Relationship Id="rId489" Type="http://schemas.openxmlformats.org/officeDocument/2006/relationships/image" Target="../media/image2604.png"/><Relationship Id="rId46" Type="http://schemas.openxmlformats.org/officeDocument/2006/relationships/image" Target="../media/image2330.png"/><Relationship Id="rId293" Type="http://schemas.openxmlformats.org/officeDocument/2006/relationships/image" Target="../media/image2507.png"/><Relationship Id="rId307" Type="http://schemas.openxmlformats.org/officeDocument/2006/relationships/image" Target="../media/image2514.png"/><Relationship Id="rId349" Type="http://schemas.openxmlformats.org/officeDocument/2006/relationships/image" Target="../media/image2535.png"/><Relationship Id="rId514" Type="http://schemas.openxmlformats.org/officeDocument/2006/relationships/customXml" Target="../ink/ink2782.xml"/><Relationship Id="rId88" Type="http://schemas.openxmlformats.org/officeDocument/2006/relationships/image" Target="../media/image2351.png"/><Relationship Id="rId111" Type="http://schemas.openxmlformats.org/officeDocument/2006/relationships/customXml" Target="../ink/ink2576.xml"/><Relationship Id="rId153" Type="http://schemas.openxmlformats.org/officeDocument/2006/relationships/customXml" Target="../ink/ink2597.xml"/><Relationship Id="rId195" Type="http://schemas.openxmlformats.org/officeDocument/2006/relationships/customXml" Target="../ink/ink2619.xml"/><Relationship Id="rId209" Type="http://schemas.openxmlformats.org/officeDocument/2006/relationships/image" Target="../media/image2409.png"/><Relationship Id="rId360" Type="http://schemas.openxmlformats.org/officeDocument/2006/relationships/customXml" Target="../ink/ink2703.xml"/><Relationship Id="rId416" Type="http://schemas.openxmlformats.org/officeDocument/2006/relationships/image" Target="../media/image2568.png"/><Relationship Id="rId220" Type="http://schemas.openxmlformats.org/officeDocument/2006/relationships/image" Target="../media/image2414.png"/><Relationship Id="rId458" Type="http://schemas.openxmlformats.org/officeDocument/2006/relationships/image" Target="../media/image2589.png"/><Relationship Id="rId15" Type="http://schemas.openxmlformats.org/officeDocument/2006/relationships/customXml" Target="../ink/ink2528.xml"/><Relationship Id="rId57" Type="http://schemas.openxmlformats.org/officeDocument/2006/relationships/customXml" Target="../ink/ink2549.xml"/><Relationship Id="rId262" Type="http://schemas.openxmlformats.org/officeDocument/2006/relationships/image" Target="../media/image2435.png"/><Relationship Id="rId318" Type="http://schemas.openxmlformats.org/officeDocument/2006/relationships/customXml" Target="../ink/ink2682.xml"/><Relationship Id="rId525" Type="http://schemas.openxmlformats.org/officeDocument/2006/relationships/image" Target="../media/image2621.png"/><Relationship Id="rId99" Type="http://schemas.openxmlformats.org/officeDocument/2006/relationships/customXml" Target="../ink/ink2570.xml"/><Relationship Id="rId122" Type="http://schemas.openxmlformats.org/officeDocument/2006/relationships/image" Target="../media/image2368.png"/><Relationship Id="rId164" Type="http://schemas.openxmlformats.org/officeDocument/2006/relationships/customXml" Target="../ink/ink2603.xml"/><Relationship Id="rId371" Type="http://schemas.openxmlformats.org/officeDocument/2006/relationships/image" Target="../media/image2546.png"/><Relationship Id="rId427" Type="http://schemas.openxmlformats.org/officeDocument/2006/relationships/customXml" Target="../ink/ink2737.xml"/><Relationship Id="rId469" Type="http://schemas.openxmlformats.org/officeDocument/2006/relationships/customXml" Target="../ink/ink2758.xml"/><Relationship Id="rId26" Type="http://schemas.openxmlformats.org/officeDocument/2006/relationships/image" Target="../media/image2320.png"/><Relationship Id="rId231" Type="http://schemas.openxmlformats.org/officeDocument/2006/relationships/customXml" Target="../ink/ink2638.xml"/><Relationship Id="rId273" Type="http://schemas.openxmlformats.org/officeDocument/2006/relationships/customXml" Target="../ink/ink2659.xml"/><Relationship Id="rId329" Type="http://schemas.openxmlformats.org/officeDocument/2006/relationships/image" Target="../media/image2525.png"/><Relationship Id="rId480" Type="http://schemas.openxmlformats.org/officeDocument/2006/relationships/customXml" Target="../ink/ink2764.xml"/><Relationship Id="rId68" Type="http://schemas.openxmlformats.org/officeDocument/2006/relationships/image" Target="../media/image2341.png"/><Relationship Id="rId133" Type="http://schemas.openxmlformats.org/officeDocument/2006/relationships/customXml" Target="../ink/ink2587.xml"/><Relationship Id="rId175" Type="http://schemas.openxmlformats.org/officeDocument/2006/relationships/image" Target="../media/image2393.png"/><Relationship Id="rId340" Type="http://schemas.openxmlformats.org/officeDocument/2006/relationships/customXml" Target="../ink/ink2693.xml"/><Relationship Id="rId200" Type="http://schemas.openxmlformats.org/officeDocument/2006/relationships/customXml" Target="../ink/ink2622.xml"/><Relationship Id="rId382" Type="http://schemas.openxmlformats.org/officeDocument/2006/relationships/customXml" Target="../ink/ink2714.xml"/><Relationship Id="rId438" Type="http://schemas.openxmlformats.org/officeDocument/2006/relationships/image" Target="../media/image2579.png"/><Relationship Id="rId242" Type="http://schemas.openxmlformats.org/officeDocument/2006/relationships/image" Target="../media/image2425.png"/><Relationship Id="rId284" Type="http://schemas.openxmlformats.org/officeDocument/2006/relationships/customXml" Target="../ink/ink2665.xml"/><Relationship Id="rId491" Type="http://schemas.openxmlformats.org/officeDocument/2006/relationships/customXml" Target="../ink/ink2770.xml"/><Relationship Id="rId505" Type="http://schemas.openxmlformats.org/officeDocument/2006/relationships/image" Target="../media/image2611.png"/><Relationship Id="rId37" Type="http://schemas.openxmlformats.org/officeDocument/2006/relationships/customXml" Target="../ink/ink2539.xml"/><Relationship Id="rId79" Type="http://schemas.openxmlformats.org/officeDocument/2006/relationships/customXml" Target="../ink/ink2560.xml"/><Relationship Id="rId102" Type="http://schemas.openxmlformats.org/officeDocument/2006/relationships/image" Target="../media/image2358.png"/><Relationship Id="rId144" Type="http://schemas.openxmlformats.org/officeDocument/2006/relationships/image" Target="../media/image2378.png"/><Relationship Id="rId90" Type="http://schemas.openxmlformats.org/officeDocument/2006/relationships/image" Target="../media/image2352.png"/><Relationship Id="rId186" Type="http://schemas.openxmlformats.org/officeDocument/2006/relationships/customXml" Target="../ink/ink2614.xml"/><Relationship Id="rId351" Type="http://schemas.openxmlformats.org/officeDocument/2006/relationships/image" Target="../media/image2536.png"/><Relationship Id="rId393" Type="http://schemas.openxmlformats.org/officeDocument/2006/relationships/image" Target="../media/image2557.png"/><Relationship Id="rId407" Type="http://schemas.openxmlformats.org/officeDocument/2006/relationships/image" Target="../media/image2564.png"/><Relationship Id="rId449" Type="http://schemas.openxmlformats.org/officeDocument/2006/relationships/customXml" Target="../ink/ink2748.xml"/><Relationship Id="rId211" Type="http://schemas.openxmlformats.org/officeDocument/2006/relationships/image" Target="../media/image2410.png"/><Relationship Id="rId253" Type="http://schemas.openxmlformats.org/officeDocument/2006/relationships/customXml" Target="../ink/ink2649.xml"/><Relationship Id="rId295" Type="http://schemas.openxmlformats.org/officeDocument/2006/relationships/image" Target="../media/image2508.png"/><Relationship Id="rId309" Type="http://schemas.openxmlformats.org/officeDocument/2006/relationships/image" Target="../media/image2515.png"/><Relationship Id="rId460" Type="http://schemas.openxmlformats.org/officeDocument/2006/relationships/image" Target="../media/image2590.png"/><Relationship Id="rId516" Type="http://schemas.openxmlformats.org/officeDocument/2006/relationships/customXml" Target="../ink/ink2783.xml"/><Relationship Id="rId48" Type="http://schemas.openxmlformats.org/officeDocument/2006/relationships/image" Target="../media/image2331.png"/><Relationship Id="rId113" Type="http://schemas.openxmlformats.org/officeDocument/2006/relationships/customXml" Target="../ink/ink2577.xml"/><Relationship Id="rId320" Type="http://schemas.openxmlformats.org/officeDocument/2006/relationships/customXml" Target="../ink/ink2683.xml"/><Relationship Id="rId155" Type="http://schemas.openxmlformats.org/officeDocument/2006/relationships/customXml" Target="../ink/ink2598.xml"/><Relationship Id="rId197" Type="http://schemas.openxmlformats.org/officeDocument/2006/relationships/customXml" Target="../ink/ink2620.xml"/><Relationship Id="rId362" Type="http://schemas.openxmlformats.org/officeDocument/2006/relationships/customXml" Target="../ink/ink2704.xml"/><Relationship Id="rId418" Type="http://schemas.openxmlformats.org/officeDocument/2006/relationships/image" Target="../media/image2569.png"/><Relationship Id="rId222" Type="http://schemas.openxmlformats.org/officeDocument/2006/relationships/image" Target="../media/image2415.png"/><Relationship Id="rId264" Type="http://schemas.openxmlformats.org/officeDocument/2006/relationships/image" Target="../media/image2436.png"/><Relationship Id="rId471" Type="http://schemas.openxmlformats.org/officeDocument/2006/relationships/customXml" Target="../ink/ink2759.xml"/><Relationship Id="rId17" Type="http://schemas.openxmlformats.org/officeDocument/2006/relationships/customXml" Target="../ink/ink2529.xml"/><Relationship Id="rId59" Type="http://schemas.openxmlformats.org/officeDocument/2006/relationships/customXml" Target="../ink/ink2550.xml"/><Relationship Id="rId124" Type="http://schemas.openxmlformats.org/officeDocument/2006/relationships/image" Target="../media/image2369.png"/><Relationship Id="rId527" Type="http://schemas.openxmlformats.org/officeDocument/2006/relationships/image" Target="../media/image2622.png"/><Relationship Id="rId70" Type="http://schemas.openxmlformats.org/officeDocument/2006/relationships/image" Target="../media/image2342.png"/><Relationship Id="rId166" Type="http://schemas.openxmlformats.org/officeDocument/2006/relationships/customXml" Target="../ink/ink2604.xml"/><Relationship Id="rId331" Type="http://schemas.openxmlformats.org/officeDocument/2006/relationships/image" Target="../media/image2526.png"/><Relationship Id="rId373" Type="http://schemas.openxmlformats.org/officeDocument/2006/relationships/image" Target="../media/image2547.png"/><Relationship Id="rId429" Type="http://schemas.openxmlformats.org/officeDocument/2006/relationships/customXml" Target="../ink/ink2738.xml"/><Relationship Id="rId1" Type="http://schemas.openxmlformats.org/officeDocument/2006/relationships/slideLayout" Target="../slideLayouts/slideLayout7.xml"/><Relationship Id="rId233" Type="http://schemas.openxmlformats.org/officeDocument/2006/relationships/customXml" Target="../ink/ink2639.xml"/><Relationship Id="rId440" Type="http://schemas.openxmlformats.org/officeDocument/2006/relationships/image" Target="../media/image2580.png"/><Relationship Id="rId28" Type="http://schemas.openxmlformats.org/officeDocument/2006/relationships/image" Target="../media/image2321.png"/><Relationship Id="rId275" Type="http://schemas.openxmlformats.org/officeDocument/2006/relationships/customXml" Target="../ink/ink2660.xml"/><Relationship Id="rId300" Type="http://schemas.openxmlformats.org/officeDocument/2006/relationships/customXml" Target="../ink/ink2673.xml"/><Relationship Id="rId482" Type="http://schemas.openxmlformats.org/officeDocument/2006/relationships/customXml" Target="../ink/ink2765.xml"/><Relationship Id="rId81" Type="http://schemas.openxmlformats.org/officeDocument/2006/relationships/customXml" Target="../ink/ink2561.xml"/><Relationship Id="rId135" Type="http://schemas.openxmlformats.org/officeDocument/2006/relationships/customXml" Target="../ink/ink2588.xml"/><Relationship Id="rId177" Type="http://schemas.openxmlformats.org/officeDocument/2006/relationships/image" Target="../media/image2394.png"/><Relationship Id="rId342" Type="http://schemas.openxmlformats.org/officeDocument/2006/relationships/customXml" Target="../ink/ink2694.xml"/><Relationship Id="rId384" Type="http://schemas.openxmlformats.org/officeDocument/2006/relationships/customXml" Target="../ink/ink2715.xml"/><Relationship Id="rId202" Type="http://schemas.openxmlformats.org/officeDocument/2006/relationships/customXml" Target="../ink/ink2623.xml"/><Relationship Id="rId244" Type="http://schemas.openxmlformats.org/officeDocument/2006/relationships/image" Target="../media/image2426.png"/><Relationship Id="rId39" Type="http://schemas.openxmlformats.org/officeDocument/2006/relationships/customXml" Target="../ink/ink2540.xml"/><Relationship Id="rId286" Type="http://schemas.openxmlformats.org/officeDocument/2006/relationships/customXml" Target="../ink/ink2666.xml"/><Relationship Id="rId451" Type="http://schemas.openxmlformats.org/officeDocument/2006/relationships/customXml" Target="../ink/ink2749.xml"/><Relationship Id="rId493" Type="http://schemas.openxmlformats.org/officeDocument/2006/relationships/customXml" Target="../ink/ink2771.xml"/><Relationship Id="rId507" Type="http://schemas.openxmlformats.org/officeDocument/2006/relationships/image" Target="../media/image2612.png"/><Relationship Id="rId50" Type="http://schemas.openxmlformats.org/officeDocument/2006/relationships/image" Target="../media/image2332.png"/><Relationship Id="rId104" Type="http://schemas.openxmlformats.org/officeDocument/2006/relationships/image" Target="../media/image2359.png"/><Relationship Id="rId146" Type="http://schemas.openxmlformats.org/officeDocument/2006/relationships/image" Target="../media/image2379.png"/><Relationship Id="rId188" Type="http://schemas.openxmlformats.org/officeDocument/2006/relationships/customXml" Target="../ink/ink2615.xml"/><Relationship Id="rId311" Type="http://schemas.openxmlformats.org/officeDocument/2006/relationships/image" Target="../media/image2516.png"/><Relationship Id="rId353" Type="http://schemas.openxmlformats.org/officeDocument/2006/relationships/image" Target="../media/image2537.png"/><Relationship Id="rId395" Type="http://schemas.openxmlformats.org/officeDocument/2006/relationships/image" Target="../media/image2558.png"/><Relationship Id="rId409" Type="http://schemas.openxmlformats.org/officeDocument/2006/relationships/image" Target="../media/image2565.png"/><Relationship Id="rId92" Type="http://schemas.openxmlformats.org/officeDocument/2006/relationships/image" Target="../media/image2353.png"/><Relationship Id="rId213" Type="http://schemas.openxmlformats.org/officeDocument/2006/relationships/image" Target="../media/image2411.png"/><Relationship Id="rId420" Type="http://schemas.openxmlformats.org/officeDocument/2006/relationships/image" Target="../media/image2570.png"/><Relationship Id="rId255" Type="http://schemas.openxmlformats.org/officeDocument/2006/relationships/customXml" Target="../ink/ink2650.xml"/><Relationship Id="rId297" Type="http://schemas.openxmlformats.org/officeDocument/2006/relationships/image" Target="../media/image2509.png"/><Relationship Id="rId462" Type="http://schemas.openxmlformats.org/officeDocument/2006/relationships/image" Target="../media/image2591.png"/><Relationship Id="rId518" Type="http://schemas.openxmlformats.org/officeDocument/2006/relationships/customXml" Target="../ink/ink2784.xml"/><Relationship Id="rId115" Type="http://schemas.openxmlformats.org/officeDocument/2006/relationships/customXml" Target="../ink/ink2578.xml"/><Relationship Id="rId157" Type="http://schemas.openxmlformats.org/officeDocument/2006/relationships/image" Target="../media/image2384.png"/><Relationship Id="rId322" Type="http://schemas.openxmlformats.org/officeDocument/2006/relationships/customXml" Target="../ink/ink2684.xml"/><Relationship Id="rId364" Type="http://schemas.openxmlformats.org/officeDocument/2006/relationships/customXml" Target="../ink/ink2705.xml"/><Relationship Id="rId61" Type="http://schemas.openxmlformats.org/officeDocument/2006/relationships/customXml" Target="../ink/ink2551.xml"/><Relationship Id="rId199" Type="http://schemas.openxmlformats.org/officeDocument/2006/relationships/image" Target="../media/image2404.png"/><Relationship Id="rId19" Type="http://schemas.openxmlformats.org/officeDocument/2006/relationships/customXml" Target="../ink/ink2530.xml"/><Relationship Id="rId224" Type="http://schemas.openxmlformats.org/officeDocument/2006/relationships/image" Target="../media/image2416.png"/><Relationship Id="rId266" Type="http://schemas.openxmlformats.org/officeDocument/2006/relationships/image" Target="../media/image2437.png"/><Relationship Id="rId431" Type="http://schemas.openxmlformats.org/officeDocument/2006/relationships/customXml" Target="../ink/ink2739.xml"/><Relationship Id="rId473" Type="http://schemas.openxmlformats.org/officeDocument/2006/relationships/customXml" Target="../ink/ink2760.xml"/><Relationship Id="rId30" Type="http://schemas.openxmlformats.org/officeDocument/2006/relationships/image" Target="../media/image2322.png"/><Relationship Id="rId126" Type="http://schemas.openxmlformats.org/officeDocument/2006/relationships/image" Target="../media/image2370.png"/><Relationship Id="rId168" Type="http://schemas.openxmlformats.org/officeDocument/2006/relationships/customXml" Target="../ink/ink2605.xml"/><Relationship Id="rId333" Type="http://schemas.openxmlformats.org/officeDocument/2006/relationships/image" Target="../media/image2527.png"/><Relationship Id="rId72" Type="http://schemas.openxmlformats.org/officeDocument/2006/relationships/image" Target="../media/image2343.png"/><Relationship Id="rId375" Type="http://schemas.openxmlformats.org/officeDocument/2006/relationships/image" Target="../media/image2548.png"/><Relationship Id="rId3" Type="http://schemas.openxmlformats.org/officeDocument/2006/relationships/customXml" Target="../ink/ink2522.xml"/><Relationship Id="rId235" Type="http://schemas.openxmlformats.org/officeDocument/2006/relationships/customXml" Target="../ink/ink2640.xml"/><Relationship Id="rId277" Type="http://schemas.openxmlformats.org/officeDocument/2006/relationships/customXml" Target="../ink/ink2661.xml"/><Relationship Id="rId400" Type="http://schemas.openxmlformats.org/officeDocument/2006/relationships/customXml" Target="../ink/ink2723.xml"/><Relationship Id="rId442" Type="http://schemas.openxmlformats.org/officeDocument/2006/relationships/image" Target="../media/image2581.png"/><Relationship Id="rId484" Type="http://schemas.openxmlformats.org/officeDocument/2006/relationships/customXml" Target="../ink/ink2766.xml"/><Relationship Id="rId137" Type="http://schemas.openxmlformats.org/officeDocument/2006/relationships/customXml" Target="../ink/ink2589.xml"/><Relationship Id="rId302" Type="http://schemas.openxmlformats.org/officeDocument/2006/relationships/customXml" Target="../ink/ink2674.xml"/><Relationship Id="rId344" Type="http://schemas.openxmlformats.org/officeDocument/2006/relationships/customXml" Target="../ink/ink2695.xml"/><Relationship Id="rId41" Type="http://schemas.openxmlformats.org/officeDocument/2006/relationships/customXml" Target="../ink/ink2541.xml"/><Relationship Id="rId83" Type="http://schemas.openxmlformats.org/officeDocument/2006/relationships/customXml" Target="../ink/ink2562.xml"/><Relationship Id="rId179" Type="http://schemas.openxmlformats.org/officeDocument/2006/relationships/image" Target="../media/image2395.png"/><Relationship Id="rId386" Type="http://schemas.openxmlformats.org/officeDocument/2006/relationships/customXml" Target="../ink/ink2716.xml"/><Relationship Id="rId190" Type="http://schemas.openxmlformats.org/officeDocument/2006/relationships/customXml" Target="../ink/ink2616.xml"/><Relationship Id="rId204" Type="http://schemas.openxmlformats.org/officeDocument/2006/relationships/customXml" Target="../ink/ink2624.xml"/><Relationship Id="rId246" Type="http://schemas.openxmlformats.org/officeDocument/2006/relationships/image" Target="../media/image2427.png"/><Relationship Id="rId288" Type="http://schemas.openxmlformats.org/officeDocument/2006/relationships/customXml" Target="../ink/ink2667.xml"/><Relationship Id="rId411" Type="http://schemas.openxmlformats.org/officeDocument/2006/relationships/customXml" Target="../ink/ink2729.xml"/><Relationship Id="rId453" Type="http://schemas.openxmlformats.org/officeDocument/2006/relationships/customXml" Target="../ink/ink2750.xml"/><Relationship Id="rId509" Type="http://schemas.openxmlformats.org/officeDocument/2006/relationships/image" Target="../media/image2613.png"/><Relationship Id="rId106" Type="http://schemas.openxmlformats.org/officeDocument/2006/relationships/image" Target="../media/image2360.png"/><Relationship Id="rId313" Type="http://schemas.openxmlformats.org/officeDocument/2006/relationships/image" Target="../media/image2517.png"/><Relationship Id="rId495" Type="http://schemas.openxmlformats.org/officeDocument/2006/relationships/customXml" Target="../ink/ink2772.xml"/><Relationship Id="rId10" Type="http://schemas.openxmlformats.org/officeDocument/2006/relationships/image" Target="../media/image2312.png"/><Relationship Id="rId52" Type="http://schemas.openxmlformats.org/officeDocument/2006/relationships/image" Target="../media/image2333.png"/><Relationship Id="rId94" Type="http://schemas.openxmlformats.org/officeDocument/2006/relationships/image" Target="../media/image2354.png"/><Relationship Id="rId148" Type="http://schemas.openxmlformats.org/officeDocument/2006/relationships/image" Target="../media/image2380.png"/><Relationship Id="rId355" Type="http://schemas.openxmlformats.org/officeDocument/2006/relationships/image" Target="../media/image2538.png"/><Relationship Id="rId397" Type="http://schemas.openxmlformats.org/officeDocument/2006/relationships/image" Target="../media/image2559.png"/><Relationship Id="rId520" Type="http://schemas.openxmlformats.org/officeDocument/2006/relationships/customXml" Target="../ink/ink2785.xml"/><Relationship Id="rId215" Type="http://schemas.openxmlformats.org/officeDocument/2006/relationships/image" Target="../media/image2412.png"/><Relationship Id="rId257" Type="http://schemas.openxmlformats.org/officeDocument/2006/relationships/customXml" Target="../ink/ink2651.xml"/><Relationship Id="rId422" Type="http://schemas.openxmlformats.org/officeDocument/2006/relationships/image" Target="../media/image2571.png"/><Relationship Id="rId464" Type="http://schemas.openxmlformats.org/officeDocument/2006/relationships/image" Target="../media/image2592.png"/><Relationship Id="rId299" Type="http://schemas.openxmlformats.org/officeDocument/2006/relationships/image" Target="../media/image2510.png"/><Relationship Id="rId63" Type="http://schemas.openxmlformats.org/officeDocument/2006/relationships/customXml" Target="../ink/ink2552.xml"/><Relationship Id="rId159" Type="http://schemas.openxmlformats.org/officeDocument/2006/relationships/image" Target="../media/image2385.png"/><Relationship Id="rId366" Type="http://schemas.openxmlformats.org/officeDocument/2006/relationships/customXml" Target="../ink/ink2706.xml"/><Relationship Id="rId226" Type="http://schemas.openxmlformats.org/officeDocument/2006/relationships/image" Target="../media/image2417.png"/><Relationship Id="rId433" Type="http://schemas.openxmlformats.org/officeDocument/2006/relationships/customXml" Target="../ink/ink2740.xml"/></Relationships>
</file>

<file path=ppt/slides/_rels/slide33.xml.rels><?xml version="1.0" encoding="UTF-8" standalone="yes"?>
<Relationships xmlns="http://schemas.openxmlformats.org/package/2006/relationships"><Relationship Id="rId117" Type="http://schemas.openxmlformats.org/officeDocument/2006/relationships/customXml" Target="../ink/ink2846.xml"/><Relationship Id="rId21" Type="http://schemas.openxmlformats.org/officeDocument/2006/relationships/customXml" Target="../ink/ink2798.xml"/><Relationship Id="rId42" Type="http://schemas.openxmlformats.org/officeDocument/2006/relationships/image" Target="../media/image2642.png"/><Relationship Id="rId63" Type="http://schemas.openxmlformats.org/officeDocument/2006/relationships/customXml" Target="../ink/ink2819.xml"/><Relationship Id="rId84" Type="http://schemas.openxmlformats.org/officeDocument/2006/relationships/image" Target="../media/image2663.png"/><Relationship Id="rId138" Type="http://schemas.openxmlformats.org/officeDocument/2006/relationships/image" Target="../media/image2690.png"/><Relationship Id="rId159" Type="http://schemas.openxmlformats.org/officeDocument/2006/relationships/customXml" Target="../ink/ink2867.xml"/><Relationship Id="rId170" Type="http://schemas.openxmlformats.org/officeDocument/2006/relationships/image" Target="../media/image2706.png"/><Relationship Id="rId107" Type="http://schemas.openxmlformats.org/officeDocument/2006/relationships/customXml" Target="../ink/ink2841.xml"/><Relationship Id="rId11" Type="http://schemas.openxmlformats.org/officeDocument/2006/relationships/customXml" Target="../ink/ink2793.xml"/><Relationship Id="rId32" Type="http://schemas.openxmlformats.org/officeDocument/2006/relationships/image" Target="../media/image2637.png"/><Relationship Id="rId53" Type="http://schemas.openxmlformats.org/officeDocument/2006/relationships/customXml" Target="../ink/ink2814.xml"/><Relationship Id="rId74" Type="http://schemas.openxmlformats.org/officeDocument/2006/relationships/image" Target="../media/image2658.png"/><Relationship Id="rId128" Type="http://schemas.openxmlformats.org/officeDocument/2006/relationships/image" Target="../media/image2685.png"/><Relationship Id="rId149" Type="http://schemas.openxmlformats.org/officeDocument/2006/relationships/customXml" Target="../ink/ink2862.xml"/><Relationship Id="rId5" Type="http://schemas.openxmlformats.org/officeDocument/2006/relationships/customXml" Target="../ink/ink2790.xml"/><Relationship Id="rId95" Type="http://schemas.openxmlformats.org/officeDocument/2006/relationships/customXml" Target="../ink/ink2835.xml"/><Relationship Id="rId160" Type="http://schemas.openxmlformats.org/officeDocument/2006/relationships/image" Target="../media/image2701.png"/><Relationship Id="rId181" Type="http://schemas.openxmlformats.org/officeDocument/2006/relationships/customXml" Target="../ink/ink2878.xml"/><Relationship Id="rId22" Type="http://schemas.openxmlformats.org/officeDocument/2006/relationships/image" Target="../media/image2632.png"/><Relationship Id="rId43" Type="http://schemas.openxmlformats.org/officeDocument/2006/relationships/customXml" Target="../ink/ink2809.xml"/><Relationship Id="rId64" Type="http://schemas.openxmlformats.org/officeDocument/2006/relationships/image" Target="../media/image2653.png"/><Relationship Id="rId118" Type="http://schemas.openxmlformats.org/officeDocument/2006/relationships/image" Target="../media/image2680.png"/><Relationship Id="rId139" Type="http://schemas.openxmlformats.org/officeDocument/2006/relationships/customXml" Target="../ink/ink2857.xml"/><Relationship Id="rId85" Type="http://schemas.openxmlformats.org/officeDocument/2006/relationships/customXml" Target="../ink/ink2830.xml"/><Relationship Id="rId150" Type="http://schemas.openxmlformats.org/officeDocument/2006/relationships/image" Target="../media/image2696.png"/><Relationship Id="rId171" Type="http://schemas.openxmlformats.org/officeDocument/2006/relationships/customXml" Target="../ink/ink2873.xml"/><Relationship Id="rId12" Type="http://schemas.openxmlformats.org/officeDocument/2006/relationships/image" Target="../media/image2627.png"/><Relationship Id="rId33" Type="http://schemas.openxmlformats.org/officeDocument/2006/relationships/customXml" Target="../ink/ink2804.xml"/><Relationship Id="rId108" Type="http://schemas.openxmlformats.org/officeDocument/2006/relationships/image" Target="../media/image2675.png"/><Relationship Id="rId129" Type="http://schemas.openxmlformats.org/officeDocument/2006/relationships/customXml" Target="../ink/ink2852.xml"/><Relationship Id="rId54" Type="http://schemas.openxmlformats.org/officeDocument/2006/relationships/image" Target="../media/image2648.png"/><Relationship Id="rId75" Type="http://schemas.openxmlformats.org/officeDocument/2006/relationships/customXml" Target="../ink/ink2825.xml"/><Relationship Id="rId96" Type="http://schemas.openxmlformats.org/officeDocument/2006/relationships/image" Target="../media/image2669.png"/><Relationship Id="rId140" Type="http://schemas.openxmlformats.org/officeDocument/2006/relationships/image" Target="../media/image2691.png"/><Relationship Id="rId161" Type="http://schemas.openxmlformats.org/officeDocument/2006/relationships/customXml" Target="../ink/ink2868.xml"/><Relationship Id="rId182" Type="http://schemas.openxmlformats.org/officeDocument/2006/relationships/image" Target="../media/image2712.png"/><Relationship Id="rId6" Type="http://schemas.openxmlformats.org/officeDocument/2006/relationships/image" Target="../media/image2624.png"/><Relationship Id="rId23" Type="http://schemas.openxmlformats.org/officeDocument/2006/relationships/customXml" Target="../ink/ink2799.xml"/><Relationship Id="rId119" Type="http://schemas.openxmlformats.org/officeDocument/2006/relationships/customXml" Target="../ink/ink2847.xml"/><Relationship Id="rId44" Type="http://schemas.openxmlformats.org/officeDocument/2006/relationships/image" Target="../media/image2643.png"/><Relationship Id="rId65" Type="http://schemas.openxmlformats.org/officeDocument/2006/relationships/customXml" Target="../ink/ink2820.xml"/><Relationship Id="rId86" Type="http://schemas.openxmlformats.org/officeDocument/2006/relationships/image" Target="../media/image2664.png"/><Relationship Id="rId130" Type="http://schemas.openxmlformats.org/officeDocument/2006/relationships/image" Target="../media/image2686.png"/><Relationship Id="rId151" Type="http://schemas.openxmlformats.org/officeDocument/2006/relationships/customXml" Target="../ink/ink2863.xml"/><Relationship Id="rId172" Type="http://schemas.openxmlformats.org/officeDocument/2006/relationships/image" Target="../media/image2707.png"/><Relationship Id="rId13" Type="http://schemas.openxmlformats.org/officeDocument/2006/relationships/customXml" Target="../ink/ink2794.xml"/><Relationship Id="rId18" Type="http://schemas.openxmlformats.org/officeDocument/2006/relationships/image" Target="../media/image2630.png"/><Relationship Id="rId39" Type="http://schemas.openxmlformats.org/officeDocument/2006/relationships/customXml" Target="../ink/ink2807.xml"/><Relationship Id="rId109" Type="http://schemas.openxmlformats.org/officeDocument/2006/relationships/customXml" Target="../ink/ink2842.xml"/><Relationship Id="rId34" Type="http://schemas.openxmlformats.org/officeDocument/2006/relationships/image" Target="../media/image2638.png"/><Relationship Id="rId50" Type="http://schemas.openxmlformats.org/officeDocument/2006/relationships/image" Target="../media/image2646.png"/><Relationship Id="rId55" Type="http://schemas.openxmlformats.org/officeDocument/2006/relationships/customXml" Target="../ink/ink2815.xml"/><Relationship Id="rId76" Type="http://schemas.openxmlformats.org/officeDocument/2006/relationships/image" Target="../media/image2659.png"/><Relationship Id="rId97" Type="http://schemas.openxmlformats.org/officeDocument/2006/relationships/customXml" Target="../ink/ink2836.xml"/><Relationship Id="rId104" Type="http://schemas.openxmlformats.org/officeDocument/2006/relationships/image" Target="../media/image2673.png"/><Relationship Id="rId120" Type="http://schemas.openxmlformats.org/officeDocument/2006/relationships/image" Target="../media/image2681.png"/><Relationship Id="rId125" Type="http://schemas.openxmlformats.org/officeDocument/2006/relationships/customXml" Target="../ink/ink2850.xml"/><Relationship Id="rId141" Type="http://schemas.openxmlformats.org/officeDocument/2006/relationships/customXml" Target="../ink/ink2858.xml"/><Relationship Id="rId146" Type="http://schemas.openxmlformats.org/officeDocument/2006/relationships/image" Target="../media/image2694.png"/><Relationship Id="rId167" Type="http://schemas.openxmlformats.org/officeDocument/2006/relationships/customXml" Target="../ink/ink2871.xml"/><Relationship Id="rId188" Type="http://schemas.openxmlformats.org/officeDocument/2006/relationships/image" Target="../media/image2715.png"/><Relationship Id="rId7" Type="http://schemas.openxmlformats.org/officeDocument/2006/relationships/customXml" Target="../ink/ink2791.xml"/><Relationship Id="rId71" Type="http://schemas.openxmlformats.org/officeDocument/2006/relationships/customXml" Target="../ink/ink2823.xml"/><Relationship Id="rId92" Type="http://schemas.openxmlformats.org/officeDocument/2006/relationships/image" Target="../media/image2667.png"/><Relationship Id="rId162" Type="http://schemas.openxmlformats.org/officeDocument/2006/relationships/image" Target="../media/image2702.png"/><Relationship Id="rId183" Type="http://schemas.openxmlformats.org/officeDocument/2006/relationships/customXml" Target="../ink/ink2879.xml"/><Relationship Id="rId2" Type="http://schemas.openxmlformats.org/officeDocument/2006/relationships/notesSlide" Target="../notesSlides/notesSlide33.xml"/><Relationship Id="rId29" Type="http://schemas.openxmlformats.org/officeDocument/2006/relationships/customXml" Target="../ink/ink2802.xml"/><Relationship Id="rId24" Type="http://schemas.openxmlformats.org/officeDocument/2006/relationships/image" Target="../media/image2633.png"/><Relationship Id="rId40" Type="http://schemas.openxmlformats.org/officeDocument/2006/relationships/image" Target="../media/image2641.png"/><Relationship Id="rId45" Type="http://schemas.openxmlformats.org/officeDocument/2006/relationships/customXml" Target="../ink/ink2810.xml"/><Relationship Id="rId66" Type="http://schemas.openxmlformats.org/officeDocument/2006/relationships/image" Target="../media/image2654.png"/><Relationship Id="rId87" Type="http://schemas.openxmlformats.org/officeDocument/2006/relationships/customXml" Target="../ink/ink2831.xml"/><Relationship Id="rId110" Type="http://schemas.openxmlformats.org/officeDocument/2006/relationships/image" Target="../media/image2676.png"/><Relationship Id="rId115" Type="http://schemas.openxmlformats.org/officeDocument/2006/relationships/customXml" Target="../ink/ink2845.xml"/><Relationship Id="rId131" Type="http://schemas.openxmlformats.org/officeDocument/2006/relationships/customXml" Target="../ink/ink2853.xml"/><Relationship Id="rId136" Type="http://schemas.openxmlformats.org/officeDocument/2006/relationships/image" Target="../media/image2689.png"/><Relationship Id="rId157" Type="http://schemas.openxmlformats.org/officeDocument/2006/relationships/customXml" Target="../ink/ink2866.xml"/><Relationship Id="rId178" Type="http://schemas.openxmlformats.org/officeDocument/2006/relationships/image" Target="../media/image2710.png"/><Relationship Id="rId61" Type="http://schemas.openxmlformats.org/officeDocument/2006/relationships/customXml" Target="../ink/ink2818.xml"/><Relationship Id="rId82" Type="http://schemas.openxmlformats.org/officeDocument/2006/relationships/image" Target="../media/image2662.png"/><Relationship Id="rId152" Type="http://schemas.openxmlformats.org/officeDocument/2006/relationships/image" Target="../media/image2697.png"/><Relationship Id="rId173" Type="http://schemas.openxmlformats.org/officeDocument/2006/relationships/customXml" Target="../ink/ink2874.xml"/><Relationship Id="rId19" Type="http://schemas.openxmlformats.org/officeDocument/2006/relationships/customXml" Target="../ink/ink2797.xml"/><Relationship Id="rId14" Type="http://schemas.openxmlformats.org/officeDocument/2006/relationships/image" Target="../media/image2628.png"/><Relationship Id="rId30" Type="http://schemas.openxmlformats.org/officeDocument/2006/relationships/image" Target="../media/image2636.png"/><Relationship Id="rId35" Type="http://schemas.openxmlformats.org/officeDocument/2006/relationships/customXml" Target="../ink/ink2805.xml"/><Relationship Id="rId56" Type="http://schemas.openxmlformats.org/officeDocument/2006/relationships/image" Target="../media/image2649.png"/><Relationship Id="rId77" Type="http://schemas.openxmlformats.org/officeDocument/2006/relationships/customXml" Target="../ink/ink2826.xml"/><Relationship Id="rId100" Type="http://schemas.openxmlformats.org/officeDocument/2006/relationships/image" Target="../media/image2671.png"/><Relationship Id="rId105" Type="http://schemas.openxmlformats.org/officeDocument/2006/relationships/customXml" Target="../ink/ink2840.xml"/><Relationship Id="rId126" Type="http://schemas.openxmlformats.org/officeDocument/2006/relationships/image" Target="../media/image2684.png"/><Relationship Id="rId147" Type="http://schemas.openxmlformats.org/officeDocument/2006/relationships/customXml" Target="../ink/ink2861.xml"/><Relationship Id="rId168" Type="http://schemas.openxmlformats.org/officeDocument/2006/relationships/image" Target="../media/image2705.png"/><Relationship Id="rId8" Type="http://schemas.openxmlformats.org/officeDocument/2006/relationships/image" Target="../media/image2625.png"/><Relationship Id="rId51" Type="http://schemas.openxmlformats.org/officeDocument/2006/relationships/customXml" Target="../ink/ink2813.xml"/><Relationship Id="rId72" Type="http://schemas.openxmlformats.org/officeDocument/2006/relationships/image" Target="../media/image2657.png"/><Relationship Id="rId93" Type="http://schemas.openxmlformats.org/officeDocument/2006/relationships/customXml" Target="../ink/ink2834.xml"/><Relationship Id="rId98" Type="http://schemas.openxmlformats.org/officeDocument/2006/relationships/image" Target="../media/image2670.png"/><Relationship Id="rId121" Type="http://schemas.openxmlformats.org/officeDocument/2006/relationships/customXml" Target="../ink/ink2848.xml"/><Relationship Id="rId142" Type="http://schemas.openxmlformats.org/officeDocument/2006/relationships/image" Target="../media/image2692.png"/><Relationship Id="rId163" Type="http://schemas.openxmlformats.org/officeDocument/2006/relationships/customXml" Target="../ink/ink2869.xml"/><Relationship Id="rId184" Type="http://schemas.openxmlformats.org/officeDocument/2006/relationships/image" Target="../media/image2713.png"/><Relationship Id="rId189" Type="http://schemas.openxmlformats.org/officeDocument/2006/relationships/customXml" Target="../ink/ink2882.xml"/><Relationship Id="rId3" Type="http://schemas.openxmlformats.org/officeDocument/2006/relationships/customXml" Target="../ink/ink2789.xml"/><Relationship Id="rId25" Type="http://schemas.openxmlformats.org/officeDocument/2006/relationships/customXml" Target="../ink/ink2800.xml"/><Relationship Id="rId46" Type="http://schemas.openxmlformats.org/officeDocument/2006/relationships/image" Target="../media/image2644.png"/><Relationship Id="rId67" Type="http://schemas.openxmlformats.org/officeDocument/2006/relationships/customXml" Target="../ink/ink2821.xml"/><Relationship Id="rId116" Type="http://schemas.openxmlformats.org/officeDocument/2006/relationships/image" Target="../media/image2679.png"/><Relationship Id="rId137" Type="http://schemas.openxmlformats.org/officeDocument/2006/relationships/customXml" Target="../ink/ink2856.xml"/><Relationship Id="rId158" Type="http://schemas.openxmlformats.org/officeDocument/2006/relationships/image" Target="../media/image2700.png"/><Relationship Id="rId20" Type="http://schemas.openxmlformats.org/officeDocument/2006/relationships/image" Target="../media/image2631.png"/><Relationship Id="rId41" Type="http://schemas.openxmlformats.org/officeDocument/2006/relationships/customXml" Target="../ink/ink2808.xml"/><Relationship Id="rId62" Type="http://schemas.openxmlformats.org/officeDocument/2006/relationships/image" Target="../media/image2652.png"/><Relationship Id="rId83" Type="http://schemas.openxmlformats.org/officeDocument/2006/relationships/customXml" Target="../ink/ink2829.xml"/><Relationship Id="rId88" Type="http://schemas.openxmlformats.org/officeDocument/2006/relationships/image" Target="../media/image2665.png"/><Relationship Id="rId111" Type="http://schemas.openxmlformats.org/officeDocument/2006/relationships/customXml" Target="../ink/ink2843.xml"/><Relationship Id="rId132" Type="http://schemas.openxmlformats.org/officeDocument/2006/relationships/image" Target="../media/image2687.png"/><Relationship Id="rId153" Type="http://schemas.openxmlformats.org/officeDocument/2006/relationships/customXml" Target="../ink/ink2864.xml"/><Relationship Id="rId174" Type="http://schemas.openxmlformats.org/officeDocument/2006/relationships/image" Target="../media/image2708.png"/><Relationship Id="rId179" Type="http://schemas.openxmlformats.org/officeDocument/2006/relationships/customXml" Target="../ink/ink2877.xml"/><Relationship Id="rId190" Type="http://schemas.openxmlformats.org/officeDocument/2006/relationships/image" Target="../media/image2716.png"/><Relationship Id="rId15" Type="http://schemas.openxmlformats.org/officeDocument/2006/relationships/customXml" Target="../ink/ink2795.xml"/><Relationship Id="rId36" Type="http://schemas.openxmlformats.org/officeDocument/2006/relationships/image" Target="../media/image2639.png"/><Relationship Id="rId57" Type="http://schemas.openxmlformats.org/officeDocument/2006/relationships/customXml" Target="../ink/ink2816.xml"/><Relationship Id="rId106" Type="http://schemas.openxmlformats.org/officeDocument/2006/relationships/image" Target="../media/image2674.png"/><Relationship Id="rId127" Type="http://schemas.openxmlformats.org/officeDocument/2006/relationships/customXml" Target="../ink/ink2851.xml"/><Relationship Id="rId10" Type="http://schemas.openxmlformats.org/officeDocument/2006/relationships/image" Target="../media/image2626.png"/><Relationship Id="rId31" Type="http://schemas.openxmlformats.org/officeDocument/2006/relationships/customXml" Target="../ink/ink2803.xml"/><Relationship Id="rId52" Type="http://schemas.openxmlformats.org/officeDocument/2006/relationships/image" Target="../media/image2647.png"/><Relationship Id="rId73" Type="http://schemas.openxmlformats.org/officeDocument/2006/relationships/customXml" Target="../ink/ink2824.xml"/><Relationship Id="rId78" Type="http://schemas.openxmlformats.org/officeDocument/2006/relationships/image" Target="../media/image2660.png"/><Relationship Id="rId94" Type="http://schemas.openxmlformats.org/officeDocument/2006/relationships/image" Target="../media/image2668.png"/><Relationship Id="rId99" Type="http://schemas.openxmlformats.org/officeDocument/2006/relationships/customXml" Target="../ink/ink2837.xml"/><Relationship Id="rId101" Type="http://schemas.openxmlformats.org/officeDocument/2006/relationships/customXml" Target="../ink/ink2838.xml"/><Relationship Id="rId122" Type="http://schemas.openxmlformats.org/officeDocument/2006/relationships/image" Target="../media/image2682.png"/><Relationship Id="rId143" Type="http://schemas.openxmlformats.org/officeDocument/2006/relationships/customXml" Target="../ink/ink2859.xml"/><Relationship Id="rId148" Type="http://schemas.openxmlformats.org/officeDocument/2006/relationships/image" Target="../media/image2695.png"/><Relationship Id="rId164" Type="http://schemas.openxmlformats.org/officeDocument/2006/relationships/image" Target="../media/image2703.png"/><Relationship Id="rId169" Type="http://schemas.openxmlformats.org/officeDocument/2006/relationships/customXml" Target="../ink/ink2872.xml"/><Relationship Id="rId185" Type="http://schemas.openxmlformats.org/officeDocument/2006/relationships/customXml" Target="../ink/ink2880.xml"/><Relationship Id="rId4" Type="http://schemas.openxmlformats.org/officeDocument/2006/relationships/image" Target="../media/image2623.png"/><Relationship Id="rId9" Type="http://schemas.openxmlformats.org/officeDocument/2006/relationships/customXml" Target="../ink/ink2792.xml"/><Relationship Id="rId180" Type="http://schemas.openxmlformats.org/officeDocument/2006/relationships/image" Target="../media/image2711.png"/><Relationship Id="rId26" Type="http://schemas.openxmlformats.org/officeDocument/2006/relationships/image" Target="../media/image2634.png"/><Relationship Id="rId47" Type="http://schemas.openxmlformats.org/officeDocument/2006/relationships/customXml" Target="../ink/ink2811.xml"/><Relationship Id="rId68" Type="http://schemas.openxmlformats.org/officeDocument/2006/relationships/image" Target="../media/image2655.png"/><Relationship Id="rId89" Type="http://schemas.openxmlformats.org/officeDocument/2006/relationships/customXml" Target="../ink/ink2832.xml"/><Relationship Id="rId112" Type="http://schemas.openxmlformats.org/officeDocument/2006/relationships/image" Target="../media/image2677.png"/><Relationship Id="rId133" Type="http://schemas.openxmlformats.org/officeDocument/2006/relationships/customXml" Target="../ink/ink2854.xml"/><Relationship Id="rId154" Type="http://schemas.openxmlformats.org/officeDocument/2006/relationships/image" Target="../media/image2698.png"/><Relationship Id="rId175" Type="http://schemas.openxmlformats.org/officeDocument/2006/relationships/customXml" Target="../ink/ink2875.xml"/><Relationship Id="rId16" Type="http://schemas.openxmlformats.org/officeDocument/2006/relationships/image" Target="../media/image2629.png"/><Relationship Id="rId37" Type="http://schemas.openxmlformats.org/officeDocument/2006/relationships/customXml" Target="../ink/ink2806.xml"/><Relationship Id="rId58" Type="http://schemas.openxmlformats.org/officeDocument/2006/relationships/image" Target="../media/image2650.png"/><Relationship Id="rId79" Type="http://schemas.openxmlformats.org/officeDocument/2006/relationships/customXml" Target="../ink/ink2827.xml"/><Relationship Id="rId102" Type="http://schemas.openxmlformats.org/officeDocument/2006/relationships/image" Target="../media/image2672.png"/><Relationship Id="rId123" Type="http://schemas.openxmlformats.org/officeDocument/2006/relationships/customXml" Target="../ink/ink2849.xml"/><Relationship Id="rId144" Type="http://schemas.openxmlformats.org/officeDocument/2006/relationships/image" Target="../media/image2693.png"/><Relationship Id="rId90" Type="http://schemas.openxmlformats.org/officeDocument/2006/relationships/image" Target="../media/image2666.png"/><Relationship Id="rId165" Type="http://schemas.openxmlformats.org/officeDocument/2006/relationships/customXml" Target="../ink/ink2870.xml"/><Relationship Id="rId186" Type="http://schemas.openxmlformats.org/officeDocument/2006/relationships/image" Target="../media/image2714.png"/><Relationship Id="rId27" Type="http://schemas.openxmlformats.org/officeDocument/2006/relationships/customXml" Target="../ink/ink2801.xml"/><Relationship Id="rId48" Type="http://schemas.openxmlformats.org/officeDocument/2006/relationships/image" Target="../media/image2645.png"/><Relationship Id="rId69" Type="http://schemas.openxmlformats.org/officeDocument/2006/relationships/customXml" Target="../ink/ink2822.xml"/><Relationship Id="rId113" Type="http://schemas.openxmlformats.org/officeDocument/2006/relationships/customXml" Target="../ink/ink2844.xml"/><Relationship Id="rId134" Type="http://schemas.openxmlformats.org/officeDocument/2006/relationships/image" Target="../media/image2688.png"/><Relationship Id="rId80" Type="http://schemas.openxmlformats.org/officeDocument/2006/relationships/image" Target="../media/image2661.png"/><Relationship Id="rId155" Type="http://schemas.openxmlformats.org/officeDocument/2006/relationships/customXml" Target="../ink/ink2865.xml"/><Relationship Id="rId176" Type="http://schemas.openxmlformats.org/officeDocument/2006/relationships/image" Target="../media/image2709.png"/><Relationship Id="rId17" Type="http://schemas.openxmlformats.org/officeDocument/2006/relationships/customXml" Target="../ink/ink2796.xml"/><Relationship Id="rId38" Type="http://schemas.openxmlformats.org/officeDocument/2006/relationships/image" Target="../media/image2640.png"/><Relationship Id="rId59" Type="http://schemas.openxmlformats.org/officeDocument/2006/relationships/customXml" Target="../ink/ink2817.xml"/><Relationship Id="rId103" Type="http://schemas.openxmlformats.org/officeDocument/2006/relationships/customXml" Target="../ink/ink2839.xml"/><Relationship Id="rId124" Type="http://schemas.openxmlformats.org/officeDocument/2006/relationships/image" Target="../media/image2683.png"/><Relationship Id="rId70" Type="http://schemas.openxmlformats.org/officeDocument/2006/relationships/image" Target="../media/image2656.png"/><Relationship Id="rId91" Type="http://schemas.openxmlformats.org/officeDocument/2006/relationships/customXml" Target="../ink/ink2833.xml"/><Relationship Id="rId145" Type="http://schemas.openxmlformats.org/officeDocument/2006/relationships/customXml" Target="../ink/ink2860.xml"/><Relationship Id="rId166" Type="http://schemas.openxmlformats.org/officeDocument/2006/relationships/image" Target="../media/image2704.png"/><Relationship Id="rId187" Type="http://schemas.openxmlformats.org/officeDocument/2006/relationships/customXml" Target="../ink/ink2881.xml"/><Relationship Id="rId1" Type="http://schemas.openxmlformats.org/officeDocument/2006/relationships/slideLayout" Target="../slideLayouts/slideLayout7.xml"/><Relationship Id="rId28" Type="http://schemas.openxmlformats.org/officeDocument/2006/relationships/image" Target="../media/image2635.png"/><Relationship Id="rId49" Type="http://schemas.openxmlformats.org/officeDocument/2006/relationships/customXml" Target="../ink/ink2812.xml"/><Relationship Id="rId114" Type="http://schemas.openxmlformats.org/officeDocument/2006/relationships/image" Target="../media/image2678.png"/><Relationship Id="rId60" Type="http://schemas.openxmlformats.org/officeDocument/2006/relationships/image" Target="../media/image2651.png"/><Relationship Id="rId81" Type="http://schemas.openxmlformats.org/officeDocument/2006/relationships/customXml" Target="../ink/ink2828.xml"/><Relationship Id="rId135" Type="http://schemas.openxmlformats.org/officeDocument/2006/relationships/customXml" Target="../ink/ink2855.xml"/><Relationship Id="rId156" Type="http://schemas.openxmlformats.org/officeDocument/2006/relationships/image" Target="../media/image2699.png"/><Relationship Id="rId177" Type="http://schemas.openxmlformats.org/officeDocument/2006/relationships/customXml" Target="../ink/ink2876.xml"/></Relationships>
</file>

<file path=ppt/slides/_rels/slide34.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2719.png"/><Relationship Id="rId5" Type="http://schemas.openxmlformats.org/officeDocument/2006/relationships/image" Target="../media/image2718.png"/><Relationship Id="rId4" Type="http://schemas.openxmlformats.org/officeDocument/2006/relationships/image" Target="../media/image271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2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2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2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23.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72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Magisches Viereck</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67282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Preisniveaustabilität</a:t>
            </a:r>
          </a:p>
        </p:txBody>
      </p:sp>
      <p:sp>
        <p:nvSpPr>
          <p:cNvPr id="472069" name="Text Box 5"/>
          <p:cNvSpPr txBox="1">
            <a:spLocks noChangeArrowheads="1"/>
          </p:cNvSpPr>
          <p:nvPr/>
        </p:nvSpPr>
        <p:spPr bwMode="auto">
          <a:xfrm>
            <a:off x="4947578" y="5084763"/>
            <a:ext cx="34711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Hoher Beschäftigungsgrad</a:t>
            </a:r>
          </a:p>
        </p:txBody>
      </p:sp>
      <p:sp>
        <p:nvSpPr>
          <p:cNvPr id="472070" name="Text Box 6"/>
          <p:cNvSpPr txBox="1">
            <a:spLocks noChangeArrowheads="1"/>
          </p:cNvSpPr>
          <p:nvPr/>
        </p:nvSpPr>
        <p:spPr bwMode="auto">
          <a:xfrm>
            <a:off x="194604" y="1268413"/>
            <a:ext cx="3009455"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Angemessenes stetiges</a:t>
            </a:r>
          </a:p>
          <a:p>
            <a:pPr>
              <a:buClrTx/>
              <a:buFontTx/>
              <a:buNone/>
            </a:pPr>
            <a:r>
              <a:rPr lang="de-DE" dirty="0"/>
              <a:t>Wirtschaftswachstum</a:t>
            </a:r>
          </a:p>
        </p:txBody>
      </p:sp>
      <p:sp>
        <p:nvSpPr>
          <p:cNvPr id="472071" name="Text Box 7"/>
          <p:cNvSpPr txBox="1">
            <a:spLocks noChangeArrowheads="1"/>
          </p:cNvSpPr>
          <p:nvPr/>
        </p:nvSpPr>
        <p:spPr bwMode="auto">
          <a:xfrm>
            <a:off x="5306354" y="1268413"/>
            <a:ext cx="2948541"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Außenwirtschaftliches</a:t>
            </a:r>
          </a:p>
          <a:p>
            <a:pPr>
              <a:buClrTx/>
              <a:buFontTx/>
              <a:buNone/>
            </a:pPr>
            <a:r>
              <a:rPr lang="de-DE" dirty="0"/>
              <a:t>Gleichgewicht</a:t>
            </a:r>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8AB6BDB-4A1B-40B2-A334-9552A0856FDB}"/>
                  </a:ext>
                </a:extLst>
              </p14:cNvPr>
              <p14:cNvContentPartPr/>
              <p14:nvPr/>
            </p14:nvContentPartPr>
            <p14:xfrm>
              <a:off x="2625773" y="636547"/>
              <a:ext cx="2622240" cy="66240"/>
            </p14:xfrm>
          </p:contentPart>
        </mc:Choice>
        <mc:Fallback xmlns="">
          <p:pic>
            <p:nvPicPr>
              <p:cNvPr id="2" name="Freihand 1">
                <a:extLst>
                  <a:ext uri="{FF2B5EF4-FFF2-40B4-BE49-F238E27FC236}">
                    <a16:creationId xmlns:a16="http://schemas.microsoft.com/office/drawing/2014/main" id="{B8AB6BDB-4A1B-40B2-A334-9552A0856FDB}"/>
                  </a:ext>
                </a:extLst>
              </p:cNvPr>
              <p:cNvPicPr/>
              <p:nvPr/>
            </p:nvPicPr>
            <p:blipFill>
              <a:blip r:embed="rId4"/>
              <a:stretch>
                <a:fillRect/>
              </a:stretch>
            </p:blipFill>
            <p:spPr>
              <a:xfrm>
                <a:off x="2621453" y="632227"/>
                <a:ext cx="26308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C079121D-0A12-4686-8BC7-2818781E144A}"/>
                  </a:ext>
                </a:extLst>
              </p14:cNvPr>
              <p14:cNvContentPartPr/>
              <p14:nvPr/>
            </p14:nvContentPartPr>
            <p14:xfrm>
              <a:off x="324653" y="2007067"/>
              <a:ext cx="3093120" cy="127080"/>
            </p14:xfrm>
          </p:contentPart>
        </mc:Choice>
        <mc:Fallback xmlns="">
          <p:pic>
            <p:nvPicPr>
              <p:cNvPr id="3" name="Freihand 2">
                <a:extLst>
                  <a:ext uri="{FF2B5EF4-FFF2-40B4-BE49-F238E27FC236}">
                    <a16:creationId xmlns:a16="http://schemas.microsoft.com/office/drawing/2014/main" id="{C079121D-0A12-4686-8BC7-2818781E144A}"/>
                  </a:ext>
                </a:extLst>
              </p:cNvPr>
              <p:cNvPicPr/>
              <p:nvPr/>
            </p:nvPicPr>
            <p:blipFill>
              <a:blip r:embed="rId6"/>
              <a:stretch>
                <a:fillRect/>
              </a:stretch>
            </p:blipFill>
            <p:spPr>
              <a:xfrm>
                <a:off x="320333" y="2002747"/>
                <a:ext cx="3101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1CAA03A-FCB6-4444-ACF3-6F5A4DD6E084}"/>
                  </a:ext>
                </a:extLst>
              </p14:cNvPr>
              <p14:cNvContentPartPr/>
              <p14:nvPr/>
            </p14:nvContentPartPr>
            <p14:xfrm>
              <a:off x="2194493" y="1242427"/>
              <a:ext cx="1015920" cy="451440"/>
            </p14:xfrm>
          </p:contentPart>
        </mc:Choice>
        <mc:Fallback xmlns="">
          <p:pic>
            <p:nvPicPr>
              <p:cNvPr id="4" name="Freihand 3">
                <a:extLst>
                  <a:ext uri="{FF2B5EF4-FFF2-40B4-BE49-F238E27FC236}">
                    <a16:creationId xmlns:a16="http://schemas.microsoft.com/office/drawing/2014/main" id="{E1CAA03A-FCB6-4444-ACF3-6F5A4DD6E084}"/>
                  </a:ext>
                </a:extLst>
              </p:cNvPr>
              <p:cNvPicPr/>
              <p:nvPr/>
            </p:nvPicPr>
            <p:blipFill>
              <a:blip r:embed="rId8"/>
              <a:stretch>
                <a:fillRect/>
              </a:stretch>
            </p:blipFill>
            <p:spPr>
              <a:xfrm>
                <a:off x="2190173" y="1238107"/>
                <a:ext cx="102456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0F3F88C6-AF8D-4868-A387-21E5282D931F}"/>
                  </a:ext>
                </a:extLst>
              </p14:cNvPr>
              <p14:cNvContentPartPr/>
              <p14:nvPr/>
            </p14:nvContentPartPr>
            <p14:xfrm>
              <a:off x="4960733" y="5491507"/>
              <a:ext cx="3537360" cy="109800"/>
            </p14:xfrm>
          </p:contentPart>
        </mc:Choice>
        <mc:Fallback xmlns="">
          <p:pic>
            <p:nvPicPr>
              <p:cNvPr id="5" name="Freihand 4">
                <a:extLst>
                  <a:ext uri="{FF2B5EF4-FFF2-40B4-BE49-F238E27FC236}">
                    <a16:creationId xmlns:a16="http://schemas.microsoft.com/office/drawing/2014/main" id="{0F3F88C6-AF8D-4868-A387-21E5282D931F}"/>
                  </a:ext>
                </a:extLst>
              </p:cNvPr>
              <p:cNvPicPr/>
              <p:nvPr/>
            </p:nvPicPr>
            <p:blipFill>
              <a:blip r:embed="rId10"/>
              <a:stretch>
                <a:fillRect/>
              </a:stretch>
            </p:blipFill>
            <p:spPr>
              <a:xfrm>
                <a:off x="4956413" y="5487187"/>
                <a:ext cx="35460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86E4597F-4A07-4F6B-990B-0A835097981C}"/>
                  </a:ext>
                </a:extLst>
              </p14:cNvPr>
              <p14:cNvContentPartPr/>
              <p14:nvPr/>
            </p14:nvContentPartPr>
            <p14:xfrm>
              <a:off x="821093" y="5108827"/>
              <a:ext cx="942840" cy="431280"/>
            </p14:xfrm>
          </p:contentPart>
        </mc:Choice>
        <mc:Fallback xmlns="">
          <p:pic>
            <p:nvPicPr>
              <p:cNvPr id="11" name="Freihand 10">
                <a:extLst>
                  <a:ext uri="{FF2B5EF4-FFF2-40B4-BE49-F238E27FC236}">
                    <a16:creationId xmlns:a16="http://schemas.microsoft.com/office/drawing/2014/main" id="{86E4597F-4A07-4F6B-990B-0A835097981C}"/>
                  </a:ext>
                </a:extLst>
              </p:cNvPr>
              <p:cNvPicPr/>
              <p:nvPr/>
            </p:nvPicPr>
            <p:blipFill>
              <a:blip r:embed="rId12"/>
              <a:stretch>
                <a:fillRect/>
              </a:stretch>
            </p:blipFill>
            <p:spPr>
              <a:xfrm>
                <a:off x="816773" y="5104507"/>
                <a:ext cx="951480" cy="439920"/>
              </a:xfrm>
              <a:prstGeom prst="rect">
                <a:avLst/>
              </a:prstGeom>
            </p:spPr>
          </p:pic>
        </mc:Fallback>
      </mc:AlternateContent>
      <p:grpSp>
        <p:nvGrpSpPr>
          <p:cNvPr id="14" name="Gruppieren 13">
            <a:extLst>
              <a:ext uri="{FF2B5EF4-FFF2-40B4-BE49-F238E27FC236}">
                <a16:creationId xmlns:a16="http://schemas.microsoft.com/office/drawing/2014/main" id="{C2453DE5-A3E6-41C3-A522-467AFA21F8FB}"/>
              </a:ext>
            </a:extLst>
          </p:cNvPr>
          <p:cNvGrpSpPr/>
          <p:nvPr/>
        </p:nvGrpSpPr>
        <p:grpSpPr>
          <a:xfrm>
            <a:off x="280733" y="5064907"/>
            <a:ext cx="2484720" cy="477360"/>
            <a:chOff x="280733" y="5064907"/>
            <a:chExt cx="2484720" cy="477360"/>
          </a:xfrm>
        </p:grpSpPr>
        <mc:AlternateContent xmlns:mc="http://schemas.openxmlformats.org/markup-compatibility/2006" xmlns:p14="http://schemas.microsoft.com/office/powerpoint/2010/main">
          <mc:Choice Requires="p14">
            <p:contentPart p14:bwMode="auto" r:id="rId13">
              <p14:nvContentPartPr>
                <p14:cNvPr id="6" name="Freihand 5">
                  <a:extLst>
                    <a:ext uri="{FF2B5EF4-FFF2-40B4-BE49-F238E27FC236}">
                      <a16:creationId xmlns:a16="http://schemas.microsoft.com/office/drawing/2014/main" id="{BDF82883-7BFE-4E44-A99C-250EA75D31F3}"/>
                    </a:ext>
                  </a:extLst>
                </p14:cNvPr>
                <p14:cNvContentPartPr/>
                <p14:nvPr/>
              </p14:nvContentPartPr>
              <p14:xfrm>
                <a:off x="590693" y="5505187"/>
                <a:ext cx="74880" cy="6480"/>
              </p14:xfrm>
            </p:contentPart>
          </mc:Choice>
          <mc:Fallback xmlns="">
            <p:pic>
              <p:nvPicPr>
                <p:cNvPr id="6" name="Freihand 5">
                  <a:extLst>
                    <a:ext uri="{FF2B5EF4-FFF2-40B4-BE49-F238E27FC236}">
                      <a16:creationId xmlns:a16="http://schemas.microsoft.com/office/drawing/2014/main" id="{BDF82883-7BFE-4E44-A99C-250EA75D31F3}"/>
                    </a:ext>
                  </a:extLst>
                </p:cNvPr>
                <p:cNvPicPr/>
                <p:nvPr/>
              </p:nvPicPr>
              <p:blipFill>
                <a:blip r:embed="rId14"/>
                <a:stretch>
                  <a:fillRect/>
                </a:stretch>
              </p:blipFill>
              <p:spPr>
                <a:xfrm>
                  <a:off x="586373" y="5500867"/>
                  <a:ext cx="835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Freihand 6">
                  <a:extLst>
                    <a:ext uri="{FF2B5EF4-FFF2-40B4-BE49-F238E27FC236}">
                      <a16:creationId xmlns:a16="http://schemas.microsoft.com/office/drawing/2014/main" id="{B8664EA5-7415-45EB-A404-3D56C184DB6B}"/>
                    </a:ext>
                  </a:extLst>
                </p14:cNvPr>
                <p14:cNvContentPartPr/>
                <p14:nvPr/>
              </p14:nvContentPartPr>
              <p14:xfrm>
                <a:off x="358853" y="5465227"/>
                <a:ext cx="25200" cy="3600"/>
              </p14:xfrm>
            </p:contentPart>
          </mc:Choice>
          <mc:Fallback xmlns="">
            <p:pic>
              <p:nvPicPr>
                <p:cNvPr id="7" name="Freihand 6">
                  <a:extLst>
                    <a:ext uri="{FF2B5EF4-FFF2-40B4-BE49-F238E27FC236}">
                      <a16:creationId xmlns:a16="http://schemas.microsoft.com/office/drawing/2014/main" id="{B8664EA5-7415-45EB-A404-3D56C184DB6B}"/>
                    </a:ext>
                  </a:extLst>
                </p:cNvPr>
                <p:cNvPicPr/>
                <p:nvPr/>
              </p:nvPicPr>
              <p:blipFill>
                <a:blip r:embed="rId16"/>
                <a:stretch>
                  <a:fillRect/>
                </a:stretch>
              </p:blipFill>
              <p:spPr>
                <a:xfrm>
                  <a:off x="354533" y="5460907"/>
                  <a:ext cx="338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Freihand 8">
                  <a:extLst>
                    <a:ext uri="{FF2B5EF4-FFF2-40B4-BE49-F238E27FC236}">
                      <a16:creationId xmlns:a16="http://schemas.microsoft.com/office/drawing/2014/main" id="{55F468E5-7889-47B5-9CC7-1277B7B4FB1B}"/>
                    </a:ext>
                  </a:extLst>
                </p14:cNvPr>
                <p14:cNvContentPartPr/>
                <p14:nvPr/>
              </p14:nvContentPartPr>
              <p14:xfrm>
                <a:off x="280733" y="5467387"/>
                <a:ext cx="2484720" cy="74880"/>
              </p14:xfrm>
            </p:contentPart>
          </mc:Choice>
          <mc:Fallback xmlns="">
            <p:pic>
              <p:nvPicPr>
                <p:cNvPr id="9" name="Freihand 8">
                  <a:extLst>
                    <a:ext uri="{FF2B5EF4-FFF2-40B4-BE49-F238E27FC236}">
                      <a16:creationId xmlns:a16="http://schemas.microsoft.com/office/drawing/2014/main" id="{55F468E5-7889-47B5-9CC7-1277B7B4FB1B}"/>
                    </a:ext>
                  </a:extLst>
                </p:cNvPr>
                <p:cNvPicPr/>
                <p:nvPr/>
              </p:nvPicPr>
              <p:blipFill>
                <a:blip r:embed="rId18"/>
                <a:stretch>
                  <a:fillRect/>
                </a:stretch>
              </p:blipFill>
              <p:spPr>
                <a:xfrm>
                  <a:off x="276413" y="5463067"/>
                  <a:ext cx="24933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BF35767B-FDA3-49A5-9DAD-0BB9E3A08289}"/>
                    </a:ext>
                  </a:extLst>
                </p14:cNvPr>
                <p14:cNvContentPartPr/>
                <p14:nvPr/>
              </p14:nvContentPartPr>
              <p14:xfrm>
                <a:off x="840533" y="5064907"/>
                <a:ext cx="866160" cy="462960"/>
              </p14:xfrm>
            </p:contentPart>
          </mc:Choice>
          <mc:Fallback xmlns="">
            <p:pic>
              <p:nvPicPr>
                <p:cNvPr id="13" name="Freihand 12">
                  <a:extLst>
                    <a:ext uri="{FF2B5EF4-FFF2-40B4-BE49-F238E27FC236}">
                      <a16:creationId xmlns:a16="http://schemas.microsoft.com/office/drawing/2014/main" id="{BF35767B-FDA3-49A5-9DAD-0BB9E3A08289}"/>
                    </a:ext>
                  </a:extLst>
                </p:cNvPr>
                <p:cNvPicPr/>
                <p:nvPr/>
              </p:nvPicPr>
              <p:blipFill>
                <a:blip r:embed="rId20"/>
                <a:stretch>
                  <a:fillRect/>
                </a:stretch>
              </p:blipFill>
              <p:spPr>
                <a:xfrm>
                  <a:off x="836213" y="5060587"/>
                  <a:ext cx="874800" cy="471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7B0D9BED-0297-4922-B90A-F0BE7E4A3BBC}"/>
                  </a:ext>
                </a:extLst>
              </p14:cNvPr>
              <p14:cNvContentPartPr/>
              <p14:nvPr/>
            </p14:nvContentPartPr>
            <p14:xfrm>
              <a:off x="5187893" y="2088067"/>
              <a:ext cx="2286360" cy="45360"/>
            </p14:xfrm>
          </p:contentPart>
        </mc:Choice>
        <mc:Fallback xmlns="">
          <p:pic>
            <p:nvPicPr>
              <p:cNvPr id="15" name="Freihand 14">
                <a:extLst>
                  <a:ext uri="{FF2B5EF4-FFF2-40B4-BE49-F238E27FC236}">
                    <a16:creationId xmlns:a16="http://schemas.microsoft.com/office/drawing/2014/main" id="{7B0D9BED-0297-4922-B90A-F0BE7E4A3BBC}"/>
                  </a:ext>
                </a:extLst>
              </p:cNvPr>
              <p:cNvPicPr/>
              <p:nvPr/>
            </p:nvPicPr>
            <p:blipFill>
              <a:blip r:embed="rId22"/>
              <a:stretch>
                <a:fillRect/>
              </a:stretch>
            </p:blipFill>
            <p:spPr>
              <a:xfrm>
                <a:off x="5183573" y="2083747"/>
                <a:ext cx="2295000" cy="54000"/>
              </a:xfrm>
              <a:prstGeom prst="rect">
                <a:avLst/>
              </a:prstGeom>
            </p:spPr>
          </p:pic>
        </mc:Fallback>
      </mc:AlternateContent>
      <p:grpSp>
        <p:nvGrpSpPr>
          <p:cNvPr id="61" name="Gruppieren 60">
            <a:extLst>
              <a:ext uri="{FF2B5EF4-FFF2-40B4-BE49-F238E27FC236}">
                <a16:creationId xmlns:a16="http://schemas.microsoft.com/office/drawing/2014/main" id="{9CC0ED6C-CF7F-47DF-A53F-BA615C811CC7}"/>
              </a:ext>
            </a:extLst>
          </p:cNvPr>
          <p:cNvGrpSpPr/>
          <p:nvPr/>
        </p:nvGrpSpPr>
        <p:grpSpPr>
          <a:xfrm>
            <a:off x="8485853" y="1510627"/>
            <a:ext cx="2538360" cy="502920"/>
            <a:chOff x="8485853" y="1510627"/>
            <a:chExt cx="2538360" cy="502920"/>
          </a:xfrm>
        </p:grpSpPr>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84326D44-A9D8-48B2-AA52-B813D1DA8AF6}"/>
                    </a:ext>
                  </a:extLst>
                </p14:cNvPr>
                <p14:cNvContentPartPr/>
                <p14:nvPr/>
              </p14:nvContentPartPr>
              <p14:xfrm>
                <a:off x="8485853" y="1510627"/>
                <a:ext cx="168120" cy="207360"/>
              </p14:xfrm>
            </p:contentPart>
          </mc:Choice>
          <mc:Fallback xmlns="">
            <p:pic>
              <p:nvPicPr>
                <p:cNvPr id="16" name="Freihand 15">
                  <a:extLst>
                    <a:ext uri="{FF2B5EF4-FFF2-40B4-BE49-F238E27FC236}">
                      <a16:creationId xmlns:a16="http://schemas.microsoft.com/office/drawing/2014/main" id="{84326D44-A9D8-48B2-AA52-B813D1DA8AF6}"/>
                    </a:ext>
                  </a:extLst>
                </p:cNvPr>
                <p:cNvPicPr/>
                <p:nvPr/>
              </p:nvPicPr>
              <p:blipFill>
                <a:blip r:embed="rId24"/>
                <a:stretch>
                  <a:fillRect/>
                </a:stretch>
              </p:blipFill>
              <p:spPr>
                <a:xfrm>
                  <a:off x="8481533" y="1506307"/>
                  <a:ext cx="176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F53DB3DA-F5DE-4AA0-A396-B911581DC9BE}"/>
                    </a:ext>
                  </a:extLst>
                </p14:cNvPr>
                <p14:cNvContentPartPr/>
                <p14:nvPr/>
              </p14:nvContentPartPr>
              <p14:xfrm>
                <a:off x="8558213" y="1656067"/>
                <a:ext cx="117360" cy="43200"/>
              </p14:xfrm>
            </p:contentPart>
          </mc:Choice>
          <mc:Fallback xmlns="">
            <p:pic>
              <p:nvPicPr>
                <p:cNvPr id="17" name="Freihand 16">
                  <a:extLst>
                    <a:ext uri="{FF2B5EF4-FFF2-40B4-BE49-F238E27FC236}">
                      <a16:creationId xmlns:a16="http://schemas.microsoft.com/office/drawing/2014/main" id="{F53DB3DA-F5DE-4AA0-A396-B911581DC9BE}"/>
                    </a:ext>
                  </a:extLst>
                </p:cNvPr>
                <p:cNvPicPr/>
                <p:nvPr/>
              </p:nvPicPr>
              <p:blipFill>
                <a:blip r:embed="rId26"/>
                <a:stretch>
                  <a:fillRect/>
                </a:stretch>
              </p:blipFill>
              <p:spPr>
                <a:xfrm>
                  <a:off x="8553893" y="1651747"/>
                  <a:ext cx="1260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CF29BF6F-C531-456B-8EEE-9F700008865C}"/>
                    </a:ext>
                  </a:extLst>
                </p14:cNvPr>
                <p14:cNvContentPartPr/>
                <p14:nvPr/>
              </p14:nvContentPartPr>
              <p14:xfrm>
                <a:off x="8664053" y="1650307"/>
                <a:ext cx="339120" cy="57600"/>
              </p14:xfrm>
            </p:contentPart>
          </mc:Choice>
          <mc:Fallback xmlns="">
            <p:pic>
              <p:nvPicPr>
                <p:cNvPr id="18" name="Freihand 17">
                  <a:extLst>
                    <a:ext uri="{FF2B5EF4-FFF2-40B4-BE49-F238E27FC236}">
                      <a16:creationId xmlns:a16="http://schemas.microsoft.com/office/drawing/2014/main" id="{CF29BF6F-C531-456B-8EEE-9F700008865C}"/>
                    </a:ext>
                  </a:extLst>
                </p:cNvPr>
                <p:cNvPicPr/>
                <p:nvPr/>
              </p:nvPicPr>
              <p:blipFill>
                <a:blip r:embed="rId28"/>
                <a:stretch>
                  <a:fillRect/>
                </a:stretch>
              </p:blipFill>
              <p:spPr>
                <a:xfrm>
                  <a:off x="8659733" y="1645987"/>
                  <a:ext cx="3477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B89BEB2A-3EE8-4F7C-B94C-178A02F5C758}"/>
                    </a:ext>
                  </a:extLst>
                </p14:cNvPr>
                <p14:cNvContentPartPr/>
                <p14:nvPr/>
              </p14:nvContentPartPr>
              <p14:xfrm>
                <a:off x="9021173" y="1553107"/>
                <a:ext cx="282600" cy="160560"/>
              </p14:xfrm>
            </p:contentPart>
          </mc:Choice>
          <mc:Fallback xmlns="">
            <p:pic>
              <p:nvPicPr>
                <p:cNvPr id="19" name="Freihand 18">
                  <a:extLst>
                    <a:ext uri="{FF2B5EF4-FFF2-40B4-BE49-F238E27FC236}">
                      <a16:creationId xmlns:a16="http://schemas.microsoft.com/office/drawing/2014/main" id="{B89BEB2A-3EE8-4F7C-B94C-178A02F5C758}"/>
                    </a:ext>
                  </a:extLst>
                </p:cNvPr>
                <p:cNvPicPr/>
                <p:nvPr/>
              </p:nvPicPr>
              <p:blipFill>
                <a:blip r:embed="rId30"/>
                <a:stretch>
                  <a:fillRect/>
                </a:stretch>
              </p:blipFill>
              <p:spPr>
                <a:xfrm>
                  <a:off x="9016853" y="1548787"/>
                  <a:ext cx="2912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7F82CBB4-54D5-4EAB-A533-FC8B267E0BBA}"/>
                    </a:ext>
                  </a:extLst>
                </p14:cNvPr>
                <p14:cNvContentPartPr/>
                <p14:nvPr/>
              </p14:nvContentPartPr>
              <p14:xfrm>
                <a:off x="9506093" y="1636267"/>
                <a:ext cx="244800" cy="79920"/>
              </p14:xfrm>
            </p:contentPart>
          </mc:Choice>
          <mc:Fallback xmlns="">
            <p:pic>
              <p:nvPicPr>
                <p:cNvPr id="20" name="Freihand 19">
                  <a:extLst>
                    <a:ext uri="{FF2B5EF4-FFF2-40B4-BE49-F238E27FC236}">
                      <a16:creationId xmlns:a16="http://schemas.microsoft.com/office/drawing/2014/main" id="{7F82CBB4-54D5-4EAB-A533-FC8B267E0BBA}"/>
                    </a:ext>
                  </a:extLst>
                </p:cNvPr>
                <p:cNvPicPr/>
                <p:nvPr/>
              </p:nvPicPr>
              <p:blipFill>
                <a:blip r:embed="rId32"/>
                <a:stretch>
                  <a:fillRect/>
                </a:stretch>
              </p:blipFill>
              <p:spPr>
                <a:xfrm>
                  <a:off x="9501773" y="1631947"/>
                  <a:ext cx="253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F3CEE705-7E61-4BAC-8FAF-D0C5A2AFF5FD}"/>
                    </a:ext>
                  </a:extLst>
                </p14:cNvPr>
                <p14:cNvContentPartPr/>
                <p14:nvPr/>
              </p14:nvContentPartPr>
              <p14:xfrm>
                <a:off x="9790493" y="1646707"/>
                <a:ext cx="88200" cy="96840"/>
              </p14:xfrm>
            </p:contentPart>
          </mc:Choice>
          <mc:Fallback xmlns="">
            <p:pic>
              <p:nvPicPr>
                <p:cNvPr id="21" name="Freihand 20">
                  <a:extLst>
                    <a:ext uri="{FF2B5EF4-FFF2-40B4-BE49-F238E27FC236}">
                      <a16:creationId xmlns:a16="http://schemas.microsoft.com/office/drawing/2014/main" id="{F3CEE705-7E61-4BAC-8FAF-D0C5A2AFF5FD}"/>
                    </a:ext>
                  </a:extLst>
                </p:cNvPr>
                <p:cNvPicPr/>
                <p:nvPr/>
              </p:nvPicPr>
              <p:blipFill>
                <a:blip r:embed="rId34"/>
                <a:stretch>
                  <a:fillRect/>
                </a:stretch>
              </p:blipFill>
              <p:spPr>
                <a:xfrm>
                  <a:off x="9786173" y="1642387"/>
                  <a:ext cx="968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9B9B7EA6-02EF-46FF-A096-88D7912DBF0D}"/>
                    </a:ext>
                  </a:extLst>
                </p14:cNvPr>
                <p14:cNvContentPartPr/>
                <p14:nvPr/>
              </p14:nvContentPartPr>
              <p14:xfrm>
                <a:off x="10087493" y="1553467"/>
                <a:ext cx="367920" cy="154440"/>
              </p14:xfrm>
            </p:contentPart>
          </mc:Choice>
          <mc:Fallback xmlns="">
            <p:pic>
              <p:nvPicPr>
                <p:cNvPr id="22" name="Freihand 21">
                  <a:extLst>
                    <a:ext uri="{FF2B5EF4-FFF2-40B4-BE49-F238E27FC236}">
                      <a16:creationId xmlns:a16="http://schemas.microsoft.com/office/drawing/2014/main" id="{9B9B7EA6-02EF-46FF-A096-88D7912DBF0D}"/>
                    </a:ext>
                  </a:extLst>
                </p:cNvPr>
                <p:cNvPicPr/>
                <p:nvPr/>
              </p:nvPicPr>
              <p:blipFill>
                <a:blip r:embed="rId36"/>
                <a:stretch>
                  <a:fillRect/>
                </a:stretch>
              </p:blipFill>
              <p:spPr>
                <a:xfrm>
                  <a:off x="10083173" y="1549147"/>
                  <a:ext cx="3765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B4CF44E1-37FE-41F1-AAB7-0BCAE3F88B60}"/>
                    </a:ext>
                  </a:extLst>
                </p14:cNvPr>
                <p14:cNvContentPartPr/>
                <p14:nvPr/>
              </p14:nvContentPartPr>
              <p14:xfrm>
                <a:off x="8844053" y="1825987"/>
                <a:ext cx="187200" cy="185400"/>
              </p14:xfrm>
            </p:contentPart>
          </mc:Choice>
          <mc:Fallback xmlns="">
            <p:pic>
              <p:nvPicPr>
                <p:cNvPr id="23" name="Freihand 22">
                  <a:extLst>
                    <a:ext uri="{FF2B5EF4-FFF2-40B4-BE49-F238E27FC236}">
                      <a16:creationId xmlns:a16="http://schemas.microsoft.com/office/drawing/2014/main" id="{B4CF44E1-37FE-41F1-AAB7-0BCAE3F88B60}"/>
                    </a:ext>
                  </a:extLst>
                </p:cNvPr>
                <p:cNvPicPr/>
                <p:nvPr/>
              </p:nvPicPr>
              <p:blipFill>
                <a:blip r:embed="rId38"/>
                <a:stretch>
                  <a:fillRect/>
                </a:stretch>
              </p:blipFill>
              <p:spPr>
                <a:xfrm>
                  <a:off x="8839733" y="1821667"/>
                  <a:ext cx="1958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E7B395D4-83DD-41B7-A7E8-A81D0AA53F40}"/>
                    </a:ext>
                  </a:extLst>
                </p14:cNvPr>
                <p14:cNvContentPartPr/>
                <p14:nvPr/>
              </p14:nvContentPartPr>
              <p14:xfrm>
                <a:off x="9024053" y="1876387"/>
                <a:ext cx="160200" cy="137160"/>
              </p14:xfrm>
            </p:contentPart>
          </mc:Choice>
          <mc:Fallback xmlns="">
            <p:pic>
              <p:nvPicPr>
                <p:cNvPr id="24" name="Freihand 23">
                  <a:extLst>
                    <a:ext uri="{FF2B5EF4-FFF2-40B4-BE49-F238E27FC236}">
                      <a16:creationId xmlns:a16="http://schemas.microsoft.com/office/drawing/2014/main" id="{E7B395D4-83DD-41B7-A7E8-A81D0AA53F40}"/>
                    </a:ext>
                  </a:extLst>
                </p:cNvPr>
                <p:cNvPicPr/>
                <p:nvPr/>
              </p:nvPicPr>
              <p:blipFill>
                <a:blip r:embed="rId40"/>
                <a:stretch>
                  <a:fillRect/>
                </a:stretch>
              </p:blipFill>
              <p:spPr>
                <a:xfrm>
                  <a:off x="9019733" y="1872067"/>
                  <a:ext cx="1688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3CD62DA6-A528-4FDA-B2D0-53D465B1CC76}"/>
                    </a:ext>
                  </a:extLst>
                </p14:cNvPr>
                <p14:cNvContentPartPr/>
                <p14:nvPr/>
              </p14:nvContentPartPr>
              <p14:xfrm>
                <a:off x="9171653" y="1826347"/>
                <a:ext cx="104760" cy="174960"/>
              </p14:xfrm>
            </p:contentPart>
          </mc:Choice>
          <mc:Fallback xmlns="">
            <p:pic>
              <p:nvPicPr>
                <p:cNvPr id="25" name="Freihand 24">
                  <a:extLst>
                    <a:ext uri="{FF2B5EF4-FFF2-40B4-BE49-F238E27FC236}">
                      <a16:creationId xmlns:a16="http://schemas.microsoft.com/office/drawing/2014/main" id="{3CD62DA6-A528-4FDA-B2D0-53D465B1CC76}"/>
                    </a:ext>
                  </a:extLst>
                </p:cNvPr>
                <p:cNvPicPr/>
                <p:nvPr/>
              </p:nvPicPr>
              <p:blipFill>
                <a:blip r:embed="rId42"/>
                <a:stretch>
                  <a:fillRect/>
                </a:stretch>
              </p:blipFill>
              <p:spPr>
                <a:xfrm>
                  <a:off x="9167333" y="1822027"/>
                  <a:ext cx="1134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Freihand 25">
                  <a:extLst>
                    <a:ext uri="{FF2B5EF4-FFF2-40B4-BE49-F238E27FC236}">
                      <a16:creationId xmlns:a16="http://schemas.microsoft.com/office/drawing/2014/main" id="{C817FCFF-37EE-43C3-9E78-6278513D68E0}"/>
                    </a:ext>
                  </a:extLst>
                </p14:cNvPr>
                <p14:cNvContentPartPr/>
                <p14:nvPr/>
              </p14:nvContentPartPr>
              <p14:xfrm>
                <a:off x="9258773" y="1903387"/>
                <a:ext cx="331200" cy="92880"/>
              </p14:xfrm>
            </p:contentPart>
          </mc:Choice>
          <mc:Fallback xmlns="">
            <p:pic>
              <p:nvPicPr>
                <p:cNvPr id="26" name="Freihand 25">
                  <a:extLst>
                    <a:ext uri="{FF2B5EF4-FFF2-40B4-BE49-F238E27FC236}">
                      <a16:creationId xmlns:a16="http://schemas.microsoft.com/office/drawing/2014/main" id="{C817FCFF-37EE-43C3-9E78-6278513D68E0}"/>
                    </a:ext>
                  </a:extLst>
                </p:cNvPr>
                <p:cNvPicPr/>
                <p:nvPr/>
              </p:nvPicPr>
              <p:blipFill>
                <a:blip r:embed="rId44"/>
                <a:stretch>
                  <a:fillRect/>
                </a:stretch>
              </p:blipFill>
              <p:spPr>
                <a:xfrm>
                  <a:off x="9254453" y="1899067"/>
                  <a:ext cx="3398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0AD95330-25B4-4A8F-BC44-B31EFE7E0D89}"/>
                    </a:ext>
                  </a:extLst>
                </p14:cNvPr>
                <p14:cNvContentPartPr/>
                <p14:nvPr/>
              </p14:nvContentPartPr>
              <p14:xfrm>
                <a:off x="9499253" y="1814107"/>
                <a:ext cx="21960" cy="27360"/>
              </p14:xfrm>
            </p:contentPart>
          </mc:Choice>
          <mc:Fallback xmlns="">
            <p:pic>
              <p:nvPicPr>
                <p:cNvPr id="27" name="Freihand 26">
                  <a:extLst>
                    <a:ext uri="{FF2B5EF4-FFF2-40B4-BE49-F238E27FC236}">
                      <a16:creationId xmlns:a16="http://schemas.microsoft.com/office/drawing/2014/main" id="{0AD95330-25B4-4A8F-BC44-B31EFE7E0D89}"/>
                    </a:ext>
                  </a:extLst>
                </p:cNvPr>
                <p:cNvPicPr/>
                <p:nvPr/>
              </p:nvPicPr>
              <p:blipFill>
                <a:blip r:embed="rId46"/>
                <a:stretch>
                  <a:fillRect/>
                </a:stretch>
              </p:blipFill>
              <p:spPr>
                <a:xfrm>
                  <a:off x="9494933" y="1809787"/>
                  <a:ext cx="306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7DD4E612-3121-4672-A8A8-191FBF25059A}"/>
                    </a:ext>
                  </a:extLst>
                </p14:cNvPr>
                <p14:cNvContentPartPr/>
                <p14:nvPr/>
              </p14:nvContentPartPr>
              <p14:xfrm>
                <a:off x="9757013" y="1967827"/>
                <a:ext cx="19080" cy="22680"/>
              </p14:xfrm>
            </p:contentPart>
          </mc:Choice>
          <mc:Fallback xmlns="">
            <p:pic>
              <p:nvPicPr>
                <p:cNvPr id="29" name="Freihand 28">
                  <a:extLst>
                    <a:ext uri="{FF2B5EF4-FFF2-40B4-BE49-F238E27FC236}">
                      <a16:creationId xmlns:a16="http://schemas.microsoft.com/office/drawing/2014/main" id="{7DD4E612-3121-4672-A8A8-191FBF25059A}"/>
                    </a:ext>
                  </a:extLst>
                </p:cNvPr>
                <p:cNvPicPr/>
                <p:nvPr/>
              </p:nvPicPr>
              <p:blipFill>
                <a:blip r:embed="rId48"/>
                <a:stretch>
                  <a:fillRect/>
                </a:stretch>
              </p:blipFill>
              <p:spPr>
                <a:xfrm>
                  <a:off x="9752693" y="1963507"/>
                  <a:ext cx="277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F043070E-994C-43E3-9EEB-DA0FA2161000}"/>
                    </a:ext>
                  </a:extLst>
                </p14:cNvPr>
                <p14:cNvContentPartPr/>
                <p14:nvPr/>
              </p14:nvContentPartPr>
              <p14:xfrm>
                <a:off x="9776093" y="1858747"/>
                <a:ext cx="295560" cy="111600"/>
              </p14:xfrm>
            </p:contentPart>
          </mc:Choice>
          <mc:Fallback xmlns="">
            <p:pic>
              <p:nvPicPr>
                <p:cNvPr id="31" name="Freihand 30">
                  <a:extLst>
                    <a:ext uri="{FF2B5EF4-FFF2-40B4-BE49-F238E27FC236}">
                      <a16:creationId xmlns:a16="http://schemas.microsoft.com/office/drawing/2014/main" id="{F043070E-994C-43E3-9EEB-DA0FA2161000}"/>
                    </a:ext>
                  </a:extLst>
                </p:cNvPr>
                <p:cNvPicPr/>
                <p:nvPr/>
              </p:nvPicPr>
              <p:blipFill>
                <a:blip r:embed="rId50"/>
                <a:stretch>
                  <a:fillRect/>
                </a:stretch>
              </p:blipFill>
              <p:spPr>
                <a:xfrm>
                  <a:off x="9771773" y="1854427"/>
                  <a:ext cx="30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0F332AC2-557A-45E3-9DAB-081E90878133}"/>
                    </a:ext>
                  </a:extLst>
                </p14:cNvPr>
                <p14:cNvContentPartPr/>
                <p14:nvPr/>
              </p14:nvContentPartPr>
              <p14:xfrm>
                <a:off x="10179653" y="1765507"/>
                <a:ext cx="290520" cy="187920"/>
              </p14:xfrm>
            </p:contentPart>
          </mc:Choice>
          <mc:Fallback xmlns="">
            <p:pic>
              <p:nvPicPr>
                <p:cNvPr id="32" name="Freihand 31">
                  <a:extLst>
                    <a:ext uri="{FF2B5EF4-FFF2-40B4-BE49-F238E27FC236}">
                      <a16:creationId xmlns:a16="http://schemas.microsoft.com/office/drawing/2014/main" id="{0F332AC2-557A-45E3-9DAB-081E90878133}"/>
                    </a:ext>
                  </a:extLst>
                </p:cNvPr>
                <p:cNvPicPr/>
                <p:nvPr/>
              </p:nvPicPr>
              <p:blipFill>
                <a:blip r:embed="rId52"/>
                <a:stretch>
                  <a:fillRect/>
                </a:stretch>
              </p:blipFill>
              <p:spPr>
                <a:xfrm>
                  <a:off x="10175333" y="1761187"/>
                  <a:ext cx="2991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5BA0DC2F-D627-416A-AEB0-A01ADC40D6C2}"/>
                    </a:ext>
                  </a:extLst>
                </p14:cNvPr>
                <p14:cNvContentPartPr/>
                <p14:nvPr/>
              </p14:nvContentPartPr>
              <p14:xfrm>
                <a:off x="10376573" y="1841467"/>
                <a:ext cx="14760" cy="97200"/>
              </p14:xfrm>
            </p:contentPart>
          </mc:Choice>
          <mc:Fallback xmlns="">
            <p:pic>
              <p:nvPicPr>
                <p:cNvPr id="33" name="Freihand 32">
                  <a:extLst>
                    <a:ext uri="{FF2B5EF4-FFF2-40B4-BE49-F238E27FC236}">
                      <a16:creationId xmlns:a16="http://schemas.microsoft.com/office/drawing/2014/main" id="{5BA0DC2F-D627-416A-AEB0-A01ADC40D6C2}"/>
                    </a:ext>
                  </a:extLst>
                </p:cNvPr>
                <p:cNvPicPr/>
                <p:nvPr/>
              </p:nvPicPr>
              <p:blipFill>
                <a:blip r:embed="rId54"/>
                <a:stretch>
                  <a:fillRect/>
                </a:stretch>
              </p:blipFill>
              <p:spPr>
                <a:xfrm>
                  <a:off x="10372253" y="1837147"/>
                  <a:ext cx="234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A3BB58E0-BFD3-4448-812D-43654EC40AFA}"/>
                    </a:ext>
                  </a:extLst>
                </p14:cNvPr>
                <p14:cNvContentPartPr/>
                <p14:nvPr/>
              </p14:nvContentPartPr>
              <p14:xfrm>
                <a:off x="10405013" y="1815547"/>
                <a:ext cx="109080" cy="7920"/>
              </p14:xfrm>
            </p:contentPart>
          </mc:Choice>
          <mc:Fallback xmlns="">
            <p:pic>
              <p:nvPicPr>
                <p:cNvPr id="34" name="Freihand 33">
                  <a:extLst>
                    <a:ext uri="{FF2B5EF4-FFF2-40B4-BE49-F238E27FC236}">
                      <a16:creationId xmlns:a16="http://schemas.microsoft.com/office/drawing/2014/main" id="{A3BB58E0-BFD3-4448-812D-43654EC40AFA}"/>
                    </a:ext>
                  </a:extLst>
                </p:cNvPr>
                <p:cNvPicPr/>
                <p:nvPr/>
              </p:nvPicPr>
              <p:blipFill>
                <a:blip r:embed="rId56"/>
                <a:stretch>
                  <a:fillRect/>
                </a:stretch>
              </p:blipFill>
              <p:spPr>
                <a:xfrm>
                  <a:off x="10400693" y="1811227"/>
                  <a:ext cx="1177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97E1AFA5-7E4B-413F-829E-3EB0D7162D82}"/>
                    </a:ext>
                  </a:extLst>
                </p14:cNvPr>
                <p14:cNvContentPartPr/>
                <p14:nvPr/>
              </p14:nvContentPartPr>
              <p14:xfrm>
                <a:off x="10663493" y="1839667"/>
                <a:ext cx="185040" cy="119880"/>
              </p14:xfrm>
            </p:contentPart>
          </mc:Choice>
          <mc:Fallback xmlns="">
            <p:pic>
              <p:nvPicPr>
                <p:cNvPr id="35" name="Freihand 34">
                  <a:extLst>
                    <a:ext uri="{FF2B5EF4-FFF2-40B4-BE49-F238E27FC236}">
                      <a16:creationId xmlns:a16="http://schemas.microsoft.com/office/drawing/2014/main" id="{97E1AFA5-7E4B-413F-829E-3EB0D7162D82}"/>
                    </a:ext>
                  </a:extLst>
                </p:cNvPr>
                <p:cNvPicPr/>
                <p:nvPr/>
              </p:nvPicPr>
              <p:blipFill>
                <a:blip r:embed="rId58"/>
                <a:stretch>
                  <a:fillRect/>
                </a:stretch>
              </p:blipFill>
              <p:spPr>
                <a:xfrm>
                  <a:off x="10659173" y="1835347"/>
                  <a:ext cx="1936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26FD19AE-7DB0-4B87-A70D-B844C33A2FFE}"/>
                    </a:ext>
                  </a:extLst>
                </p14:cNvPr>
                <p14:cNvContentPartPr/>
                <p14:nvPr/>
              </p14:nvContentPartPr>
              <p14:xfrm>
                <a:off x="10832333" y="1836427"/>
                <a:ext cx="191880" cy="102960"/>
              </p14:xfrm>
            </p:contentPart>
          </mc:Choice>
          <mc:Fallback xmlns="">
            <p:pic>
              <p:nvPicPr>
                <p:cNvPr id="36" name="Freihand 35">
                  <a:extLst>
                    <a:ext uri="{FF2B5EF4-FFF2-40B4-BE49-F238E27FC236}">
                      <a16:creationId xmlns:a16="http://schemas.microsoft.com/office/drawing/2014/main" id="{26FD19AE-7DB0-4B87-A70D-B844C33A2FFE}"/>
                    </a:ext>
                  </a:extLst>
                </p:cNvPr>
                <p:cNvPicPr/>
                <p:nvPr/>
              </p:nvPicPr>
              <p:blipFill>
                <a:blip r:embed="rId60"/>
                <a:stretch>
                  <a:fillRect/>
                </a:stretch>
              </p:blipFill>
              <p:spPr>
                <a:xfrm>
                  <a:off x="10828013" y="1832107"/>
                  <a:ext cx="200520" cy="111600"/>
                </a:xfrm>
                <a:prstGeom prst="rect">
                  <a:avLst/>
                </a:prstGeom>
              </p:spPr>
            </p:pic>
          </mc:Fallback>
        </mc:AlternateContent>
      </p:grpSp>
      <p:grpSp>
        <p:nvGrpSpPr>
          <p:cNvPr id="60" name="Gruppieren 59">
            <a:extLst>
              <a:ext uri="{FF2B5EF4-FFF2-40B4-BE49-F238E27FC236}">
                <a16:creationId xmlns:a16="http://schemas.microsoft.com/office/drawing/2014/main" id="{AAD22900-8E86-42CC-A625-10361752293B}"/>
              </a:ext>
            </a:extLst>
          </p:cNvPr>
          <p:cNvGrpSpPr/>
          <p:nvPr/>
        </p:nvGrpSpPr>
        <p:grpSpPr>
          <a:xfrm>
            <a:off x="9031253" y="2176627"/>
            <a:ext cx="495720" cy="247320"/>
            <a:chOff x="9031253" y="2176627"/>
            <a:chExt cx="495720" cy="247320"/>
          </a:xfrm>
        </p:grpSpPr>
        <mc:AlternateContent xmlns:mc="http://schemas.openxmlformats.org/markup-compatibility/2006" xmlns:p14="http://schemas.microsoft.com/office/powerpoint/2010/main">
          <mc:Choice Requires="p14">
            <p:contentPart p14:bwMode="auto" r:id="rId61">
              <p14:nvContentPartPr>
                <p14:cNvPr id="37" name="Freihand 36">
                  <a:extLst>
                    <a:ext uri="{FF2B5EF4-FFF2-40B4-BE49-F238E27FC236}">
                      <a16:creationId xmlns:a16="http://schemas.microsoft.com/office/drawing/2014/main" id="{F804A54D-A113-42FE-8934-5AA605EC3224}"/>
                    </a:ext>
                  </a:extLst>
                </p14:cNvPr>
                <p14:cNvContentPartPr/>
                <p14:nvPr/>
              </p14:nvContentPartPr>
              <p14:xfrm>
                <a:off x="9031253" y="2176627"/>
                <a:ext cx="151200" cy="247320"/>
              </p14:xfrm>
            </p:contentPart>
          </mc:Choice>
          <mc:Fallback xmlns="">
            <p:pic>
              <p:nvPicPr>
                <p:cNvPr id="37" name="Freihand 36">
                  <a:extLst>
                    <a:ext uri="{FF2B5EF4-FFF2-40B4-BE49-F238E27FC236}">
                      <a16:creationId xmlns:a16="http://schemas.microsoft.com/office/drawing/2014/main" id="{F804A54D-A113-42FE-8934-5AA605EC3224}"/>
                    </a:ext>
                  </a:extLst>
                </p:cNvPr>
                <p:cNvPicPr/>
                <p:nvPr/>
              </p:nvPicPr>
              <p:blipFill>
                <a:blip r:embed="rId62"/>
                <a:stretch>
                  <a:fillRect/>
                </a:stretch>
              </p:blipFill>
              <p:spPr>
                <a:xfrm>
                  <a:off x="9026933" y="2172307"/>
                  <a:ext cx="1598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Freihand 37">
                  <a:extLst>
                    <a:ext uri="{FF2B5EF4-FFF2-40B4-BE49-F238E27FC236}">
                      <a16:creationId xmlns:a16="http://schemas.microsoft.com/office/drawing/2014/main" id="{42C71D85-E86A-4591-AF5E-47CDF2BA55F5}"/>
                    </a:ext>
                  </a:extLst>
                </p14:cNvPr>
                <p14:cNvContentPartPr/>
                <p14:nvPr/>
              </p14:nvContentPartPr>
              <p14:xfrm>
                <a:off x="9142853" y="2190307"/>
                <a:ext cx="3240" cy="28080"/>
              </p14:xfrm>
            </p:contentPart>
          </mc:Choice>
          <mc:Fallback xmlns="">
            <p:pic>
              <p:nvPicPr>
                <p:cNvPr id="38" name="Freihand 37">
                  <a:extLst>
                    <a:ext uri="{FF2B5EF4-FFF2-40B4-BE49-F238E27FC236}">
                      <a16:creationId xmlns:a16="http://schemas.microsoft.com/office/drawing/2014/main" id="{42C71D85-E86A-4591-AF5E-47CDF2BA55F5}"/>
                    </a:ext>
                  </a:extLst>
                </p:cNvPr>
                <p:cNvPicPr/>
                <p:nvPr/>
              </p:nvPicPr>
              <p:blipFill>
                <a:blip r:embed="rId64"/>
                <a:stretch>
                  <a:fillRect/>
                </a:stretch>
              </p:blipFill>
              <p:spPr>
                <a:xfrm>
                  <a:off x="9138533" y="2185987"/>
                  <a:ext cx="118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 name="Freihand 38">
                  <a:extLst>
                    <a:ext uri="{FF2B5EF4-FFF2-40B4-BE49-F238E27FC236}">
                      <a16:creationId xmlns:a16="http://schemas.microsoft.com/office/drawing/2014/main" id="{D0E2BC8D-8EAA-4BA9-B6D4-8ADA82413BD4}"/>
                    </a:ext>
                  </a:extLst>
                </p14:cNvPr>
                <p14:cNvContentPartPr/>
                <p14:nvPr/>
              </p14:nvContentPartPr>
              <p14:xfrm>
                <a:off x="9185693" y="2255107"/>
                <a:ext cx="91440" cy="122400"/>
              </p14:xfrm>
            </p:contentPart>
          </mc:Choice>
          <mc:Fallback xmlns="">
            <p:pic>
              <p:nvPicPr>
                <p:cNvPr id="39" name="Freihand 38">
                  <a:extLst>
                    <a:ext uri="{FF2B5EF4-FFF2-40B4-BE49-F238E27FC236}">
                      <a16:creationId xmlns:a16="http://schemas.microsoft.com/office/drawing/2014/main" id="{D0E2BC8D-8EAA-4BA9-B6D4-8ADA82413BD4}"/>
                    </a:ext>
                  </a:extLst>
                </p:cNvPr>
                <p:cNvPicPr/>
                <p:nvPr/>
              </p:nvPicPr>
              <p:blipFill>
                <a:blip r:embed="rId66"/>
                <a:stretch>
                  <a:fillRect/>
                </a:stretch>
              </p:blipFill>
              <p:spPr>
                <a:xfrm>
                  <a:off x="9181373" y="2250787"/>
                  <a:ext cx="100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Freihand 39">
                  <a:extLst>
                    <a:ext uri="{FF2B5EF4-FFF2-40B4-BE49-F238E27FC236}">
                      <a16:creationId xmlns:a16="http://schemas.microsoft.com/office/drawing/2014/main" id="{A76BD6BA-FB1B-41BD-BFFB-854DDF926EEC}"/>
                    </a:ext>
                  </a:extLst>
                </p14:cNvPr>
                <p14:cNvContentPartPr/>
                <p14:nvPr/>
              </p14:nvContentPartPr>
              <p14:xfrm>
                <a:off x="9318173" y="2269867"/>
                <a:ext cx="208800" cy="86760"/>
              </p14:xfrm>
            </p:contentPart>
          </mc:Choice>
          <mc:Fallback xmlns="">
            <p:pic>
              <p:nvPicPr>
                <p:cNvPr id="40" name="Freihand 39">
                  <a:extLst>
                    <a:ext uri="{FF2B5EF4-FFF2-40B4-BE49-F238E27FC236}">
                      <a16:creationId xmlns:a16="http://schemas.microsoft.com/office/drawing/2014/main" id="{A76BD6BA-FB1B-41BD-BFFB-854DDF926EEC}"/>
                    </a:ext>
                  </a:extLst>
                </p:cNvPr>
                <p:cNvPicPr/>
                <p:nvPr/>
              </p:nvPicPr>
              <p:blipFill>
                <a:blip r:embed="rId68"/>
                <a:stretch>
                  <a:fillRect/>
                </a:stretch>
              </p:blipFill>
              <p:spPr>
                <a:xfrm>
                  <a:off x="9313853" y="2265547"/>
                  <a:ext cx="217440" cy="95400"/>
                </a:xfrm>
                <a:prstGeom prst="rect">
                  <a:avLst/>
                </a:prstGeom>
              </p:spPr>
            </p:pic>
          </mc:Fallback>
        </mc:AlternateContent>
      </p:grpSp>
      <p:grpSp>
        <p:nvGrpSpPr>
          <p:cNvPr id="59" name="Gruppieren 58">
            <a:extLst>
              <a:ext uri="{FF2B5EF4-FFF2-40B4-BE49-F238E27FC236}">
                <a16:creationId xmlns:a16="http://schemas.microsoft.com/office/drawing/2014/main" id="{FE970212-F7A2-4DFB-9D5E-764A2FF69506}"/>
              </a:ext>
            </a:extLst>
          </p:cNvPr>
          <p:cNvGrpSpPr/>
          <p:nvPr/>
        </p:nvGrpSpPr>
        <p:grpSpPr>
          <a:xfrm>
            <a:off x="9724613" y="2087347"/>
            <a:ext cx="1658880" cy="625320"/>
            <a:chOff x="9724613" y="2087347"/>
            <a:chExt cx="1658880" cy="625320"/>
          </a:xfrm>
        </p:grpSpPr>
        <mc:AlternateContent xmlns:mc="http://schemas.openxmlformats.org/markup-compatibility/2006" xmlns:p14="http://schemas.microsoft.com/office/powerpoint/2010/main">
          <mc:Choice Requires="p14">
            <p:contentPart p14:bwMode="auto" r:id="rId69">
              <p14:nvContentPartPr>
                <p14:cNvPr id="41" name="Freihand 40">
                  <a:extLst>
                    <a:ext uri="{FF2B5EF4-FFF2-40B4-BE49-F238E27FC236}">
                      <a16:creationId xmlns:a16="http://schemas.microsoft.com/office/drawing/2014/main" id="{A8D04B69-836A-4869-9AF9-19881DAFB875}"/>
                    </a:ext>
                  </a:extLst>
                </p14:cNvPr>
                <p14:cNvContentPartPr/>
                <p14:nvPr/>
              </p14:nvContentPartPr>
              <p14:xfrm>
                <a:off x="9724613" y="2204707"/>
                <a:ext cx="211320" cy="167040"/>
              </p14:xfrm>
            </p:contentPart>
          </mc:Choice>
          <mc:Fallback xmlns="">
            <p:pic>
              <p:nvPicPr>
                <p:cNvPr id="41" name="Freihand 40">
                  <a:extLst>
                    <a:ext uri="{FF2B5EF4-FFF2-40B4-BE49-F238E27FC236}">
                      <a16:creationId xmlns:a16="http://schemas.microsoft.com/office/drawing/2014/main" id="{A8D04B69-836A-4869-9AF9-19881DAFB875}"/>
                    </a:ext>
                  </a:extLst>
                </p:cNvPr>
                <p:cNvPicPr/>
                <p:nvPr/>
              </p:nvPicPr>
              <p:blipFill>
                <a:blip r:embed="rId70"/>
                <a:stretch>
                  <a:fillRect/>
                </a:stretch>
              </p:blipFill>
              <p:spPr>
                <a:xfrm>
                  <a:off x="9720293" y="2200387"/>
                  <a:ext cx="2199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126A8E2B-0C5C-446B-849F-F592F55D4980}"/>
                    </a:ext>
                  </a:extLst>
                </p14:cNvPr>
                <p14:cNvContentPartPr/>
                <p14:nvPr/>
              </p14:nvContentPartPr>
              <p14:xfrm>
                <a:off x="9989933" y="2253307"/>
                <a:ext cx="96480" cy="83880"/>
              </p14:xfrm>
            </p:contentPart>
          </mc:Choice>
          <mc:Fallback xmlns="">
            <p:pic>
              <p:nvPicPr>
                <p:cNvPr id="42" name="Freihand 41">
                  <a:extLst>
                    <a:ext uri="{FF2B5EF4-FFF2-40B4-BE49-F238E27FC236}">
                      <a16:creationId xmlns:a16="http://schemas.microsoft.com/office/drawing/2014/main" id="{126A8E2B-0C5C-446B-849F-F592F55D4980}"/>
                    </a:ext>
                  </a:extLst>
                </p:cNvPr>
                <p:cNvPicPr/>
                <p:nvPr/>
              </p:nvPicPr>
              <p:blipFill>
                <a:blip r:embed="rId72"/>
                <a:stretch>
                  <a:fillRect/>
                </a:stretch>
              </p:blipFill>
              <p:spPr>
                <a:xfrm>
                  <a:off x="9985613" y="2248987"/>
                  <a:ext cx="1051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4AEF9D24-5BED-4B4C-9EA5-B7505045ED29}"/>
                    </a:ext>
                  </a:extLst>
                </p14:cNvPr>
                <p14:cNvContentPartPr/>
                <p14:nvPr/>
              </p14:nvContentPartPr>
              <p14:xfrm>
                <a:off x="10097933" y="2156467"/>
                <a:ext cx="137160" cy="177120"/>
              </p14:xfrm>
            </p:contentPart>
          </mc:Choice>
          <mc:Fallback xmlns="">
            <p:pic>
              <p:nvPicPr>
                <p:cNvPr id="43" name="Freihand 42">
                  <a:extLst>
                    <a:ext uri="{FF2B5EF4-FFF2-40B4-BE49-F238E27FC236}">
                      <a16:creationId xmlns:a16="http://schemas.microsoft.com/office/drawing/2014/main" id="{4AEF9D24-5BED-4B4C-9EA5-B7505045ED29}"/>
                    </a:ext>
                  </a:extLst>
                </p:cNvPr>
                <p:cNvPicPr/>
                <p:nvPr/>
              </p:nvPicPr>
              <p:blipFill>
                <a:blip r:embed="rId74"/>
                <a:stretch>
                  <a:fillRect/>
                </a:stretch>
              </p:blipFill>
              <p:spPr>
                <a:xfrm>
                  <a:off x="10093613" y="2152147"/>
                  <a:ext cx="145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4" name="Freihand 43">
                  <a:extLst>
                    <a:ext uri="{FF2B5EF4-FFF2-40B4-BE49-F238E27FC236}">
                      <a16:creationId xmlns:a16="http://schemas.microsoft.com/office/drawing/2014/main" id="{44D99EFD-216B-4E64-8911-266668D86A09}"/>
                    </a:ext>
                  </a:extLst>
                </p14:cNvPr>
                <p14:cNvContentPartPr/>
                <p14:nvPr/>
              </p14:nvContentPartPr>
              <p14:xfrm>
                <a:off x="10253813" y="2226667"/>
                <a:ext cx="87120" cy="100080"/>
              </p14:xfrm>
            </p:contentPart>
          </mc:Choice>
          <mc:Fallback xmlns="">
            <p:pic>
              <p:nvPicPr>
                <p:cNvPr id="44" name="Freihand 43">
                  <a:extLst>
                    <a:ext uri="{FF2B5EF4-FFF2-40B4-BE49-F238E27FC236}">
                      <a16:creationId xmlns:a16="http://schemas.microsoft.com/office/drawing/2014/main" id="{44D99EFD-216B-4E64-8911-266668D86A09}"/>
                    </a:ext>
                  </a:extLst>
                </p:cNvPr>
                <p:cNvPicPr/>
                <p:nvPr/>
              </p:nvPicPr>
              <p:blipFill>
                <a:blip r:embed="rId76"/>
                <a:stretch>
                  <a:fillRect/>
                </a:stretch>
              </p:blipFill>
              <p:spPr>
                <a:xfrm>
                  <a:off x="10249493" y="2222347"/>
                  <a:ext cx="957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5" name="Freihand 44">
                  <a:extLst>
                    <a:ext uri="{FF2B5EF4-FFF2-40B4-BE49-F238E27FC236}">
                      <a16:creationId xmlns:a16="http://schemas.microsoft.com/office/drawing/2014/main" id="{04FBFD7E-B909-4B95-956C-ABE85A40E359}"/>
                    </a:ext>
                  </a:extLst>
                </p14:cNvPr>
                <p14:cNvContentPartPr/>
                <p14:nvPr/>
              </p14:nvContentPartPr>
              <p14:xfrm>
                <a:off x="10347053" y="2140267"/>
                <a:ext cx="222480" cy="177840"/>
              </p14:xfrm>
            </p:contentPart>
          </mc:Choice>
          <mc:Fallback xmlns="">
            <p:pic>
              <p:nvPicPr>
                <p:cNvPr id="45" name="Freihand 44">
                  <a:extLst>
                    <a:ext uri="{FF2B5EF4-FFF2-40B4-BE49-F238E27FC236}">
                      <a16:creationId xmlns:a16="http://schemas.microsoft.com/office/drawing/2014/main" id="{04FBFD7E-B909-4B95-956C-ABE85A40E359}"/>
                    </a:ext>
                  </a:extLst>
                </p:cNvPr>
                <p:cNvPicPr/>
                <p:nvPr/>
              </p:nvPicPr>
              <p:blipFill>
                <a:blip r:embed="rId78"/>
                <a:stretch>
                  <a:fillRect/>
                </a:stretch>
              </p:blipFill>
              <p:spPr>
                <a:xfrm>
                  <a:off x="10342733" y="2135947"/>
                  <a:ext cx="2311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6" name="Freihand 45">
                  <a:extLst>
                    <a:ext uri="{FF2B5EF4-FFF2-40B4-BE49-F238E27FC236}">
                      <a16:creationId xmlns:a16="http://schemas.microsoft.com/office/drawing/2014/main" id="{F721810B-8D1D-4CF7-A9C3-25FB23F7233A}"/>
                    </a:ext>
                  </a:extLst>
                </p14:cNvPr>
                <p14:cNvContentPartPr/>
                <p14:nvPr/>
              </p14:nvContentPartPr>
              <p14:xfrm>
                <a:off x="10592213" y="2087347"/>
                <a:ext cx="143640" cy="202320"/>
              </p14:xfrm>
            </p:contentPart>
          </mc:Choice>
          <mc:Fallback xmlns="">
            <p:pic>
              <p:nvPicPr>
                <p:cNvPr id="46" name="Freihand 45">
                  <a:extLst>
                    <a:ext uri="{FF2B5EF4-FFF2-40B4-BE49-F238E27FC236}">
                      <a16:creationId xmlns:a16="http://schemas.microsoft.com/office/drawing/2014/main" id="{F721810B-8D1D-4CF7-A9C3-25FB23F7233A}"/>
                    </a:ext>
                  </a:extLst>
                </p:cNvPr>
                <p:cNvPicPr/>
                <p:nvPr/>
              </p:nvPicPr>
              <p:blipFill>
                <a:blip r:embed="rId80"/>
                <a:stretch>
                  <a:fillRect/>
                </a:stretch>
              </p:blipFill>
              <p:spPr>
                <a:xfrm>
                  <a:off x="10587893" y="2083027"/>
                  <a:ext cx="1522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7" name="Freihand 46">
                  <a:extLst>
                    <a:ext uri="{FF2B5EF4-FFF2-40B4-BE49-F238E27FC236}">
                      <a16:creationId xmlns:a16="http://schemas.microsoft.com/office/drawing/2014/main" id="{77CB724B-8E0F-4C5E-9CC3-6622AE5B380B}"/>
                    </a:ext>
                  </a:extLst>
                </p14:cNvPr>
                <p14:cNvContentPartPr/>
                <p14:nvPr/>
              </p14:nvContentPartPr>
              <p14:xfrm>
                <a:off x="10668173" y="2189947"/>
                <a:ext cx="290160" cy="84960"/>
              </p14:xfrm>
            </p:contentPart>
          </mc:Choice>
          <mc:Fallback xmlns="">
            <p:pic>
              <p:nvPicPr>
                <p:cNvPr id="47" name="Freihand 46">
                  <a:extLst>
                    <a:ext uri="{FF2B5EF4-FFF2-40B4-BE49-F238E27FC236}">
                      <a16:creationId xmlns:a16="http://schemas.microsoft.com/office/drawing/2014/main" id="{77CB724B-8E0F-4C5E-9CC3-6622AE5B380B}"/>
                    </a:ext>
                  </a:extLst>
                </p:cNvPr>
                <p:cNvPicPr/>
                <p:nvPr/>
              </p:nvPicPr>
              <p:blipFill>
                <a:blip r:embed="rId82"/>
                <a:stretch>
                  <a:fillRect/>
                </a:stretch>
              </p:blipFill>
              <p:spPr>
                <a:xfrm>
                  <a:off x="10663853" y="2185627"/>
                  <a:ext cx="2988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8" name="Freihand 47">
                  <a:extLst>
                    <a:ext uri="{FF2B5EF4-FFF2-40B4-BE49-F238E27FC236}">
                      <a16:creationId xmlns:a16="http://schemas.microsoft.com/office/drawing/2014/main" id="{400633E7-8649-41D0-B209-655F791573F8}"/>
                    </a:ext>
                  </a:extLst>
                </p14:cNvPr>
                <p14:cNvContentPartPr/>
                <p14:nvPr/>
              </p14:nvContentPartPr>
              <p14:xfrm>
                <a:off x="10972013" y="2167267"/>
                <a:ext cx="104400" cy="111600"/>
              </p14:xfrm>
            </p:contentPart>
          </mc:Choice>
          <mc:Fallback xmlns="">
            <p:pic>
              <p:nvPicPr>
                <p:cNvPr id="48" name="Freihand 47">
                  <a:extLst>
                    <a:ext uri="{FF2B5EF4-FFF2-40B4-BE49-F238E27FC236}">
                      <a16:creationId xmlns:a16="http://schemas.microsoft.com/office/drawing/2014/main" id="{400633E7-8649-41D0-B209-655F791573F8}"/>
                    </a:ext>
                  </a:extLst>
                </p:cNvPr>
                <p:cNvPicPr/>
                <p:nvPr/>
              </p:nvPicPr>
              <p:blipFill>
                <a:blip r:embed="rId84"/>
                <a:stretch>
                  <a:fillRect/>
                </a:stretch>
              </p:blipFill>
              <p:spPr>
                <a:xfrm>
                  <a:off x="10967693" y="2162947"/>
                  <a:ext cx="113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9" name="Freihand 48">
                  <a:extLst>
                    <a:ext uri="{FF2B5EF4-FFF2-40B4-BE49-F238E27FC236}">
                      <a16:creationId xmlns:a16="http://schemas.microsoft.com/office/drawing/2014/main" id="{9956AFC6-20E6-4905-B931-B2989680A8A0}"/>
                    </a:ext>
                  </a:extLst>
                </p14:cNvPr>
                <p14:cNvContentPartPr/>
                <p14:nvPr/>
              </p14:nvContentPartPr>
              <p14:xfrm>
                <a:off x="11091173" y="2159347"/>
                <a:ext cx="292320" cy="90000"/>
              </p14:xfrm>
            </p:contentPart>
          </mc:Choice>
          <mc:Fallback xmlns="">
            <p:pic>
              <p:nvPicPr>
                <p:cNvPr id="49" name="Freihand 48">
                  <a:extLst>
                    <a:ext uri="{FF2B5EF4-FFF2-40B4-BE49-F238E27FC236}">
                      <a16:creationId xmlns:a16="http://schemas.microsoft.com/office/drawing/2014/main" id="{9956AFC6-20E6-4905-B931-B2989680A8A0}"/>
                    </a:ext>
                  </a:extLst>
                </p:cNvPr>
                <p:cNvPicPr/>
                <p:nvPr/>
              </p:nvPicPr>
              <p:blipFill>
                <a:blip r:embed="rId86"/>
                <a:stretch>
                  <a:fillRect/>
                </a:stretch>
              </p:blipFill>
              <p:spPr>
                <a:xfrm>
                  <a:off x="11086853" y="2155027"/>
                  <a:ext cx="3009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Freihand 49">
                  <a:extLst>
                    <a:ext uri="{FF2B5EF4-FFF2-40B4-BE49-F238E27FC236}">
                      <a16:creationId xmlns:a16="http://schemas.microsoft.com/office/drawing/2014/main" id="{6A4AF289-734D-48F5-8C41-407ECD58A875}"/>
                    </a:ext>
                  </a:extLst>
                </p14:cNvPr>
                <p14:cNvContentPartPr/>
                <p14:nvPr/>
              </p14:nvContentPartPr>
              <p14:xfrm>
                <a:off x="9827933" y="2486587"/>
                <a:ext cx="106560" cy="210600"/>
              </p14:xfrm>
            </p:contentPart>
          </mc:Choice>
          <mc:Fallback xmlns="">
            <p:pic>
              <p:nvPicPr>
                <p:cNvPr id="50" name="Freihand 49">
                  <a:extLst>
                    <a:ext uri="{FF2B5EF4-FFF2-40B4-BE49-F238E27FC236}">
                      <a16:creationId xmlns:a16="http://schemas.microsoft.com/office/drawing/2014/main" id="{6A4AF289-734D-48F5-8C41-407ECD58A875}"/>
                    </a:ext>
                  </a:extLst>
                </p:cNvPr>
                <p:cNvPicPr/>
                <p:nvPr/>
              </p:nvPicPr>
              <p:blipFill>
                <a:blip r:embed="rId88"/>
                <a:stretch>
                  <a:fillRect/>
                </a:stretch>
              </p:blipFill>
              <p:spPr>
                <a:xfrm>
                  <a:off x="9823613" y="2482267"/>
                  <a:ext cx="1152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1" name="Freihand 50">
                  <a:extLst>
                    <a:ext uri="{FF2B5EF4-FFF2-40B4-BE49-F238E27FC236}">
                      <a16:creationId xmlns:a16="http://schemas.microsoft.com/office/drawing/2014/main" id="{191CD093-4D3D-4FCD-9888-197B4CB25CBD}"/>
                    </a:ext>
                  </a:extLst>
                </p14:cNvPr>
                <p14:cNvContentPartPr/>
                <p14:nvPr/>
              </p14:nvContentPartPr>
              <p14:xfrm>
                <a:off x="9974093" y="2517187"/>
                <a:ext cx="47160" cy="172440"/>
              </p14:xfrm>
            </p:contentPart>
          </mc:Choice>
          <mc:Fallback xmlns="">
            <p:pic>
              <p:nvPicPr>
                <p:cNvPr id="51" name="Freihand 50">
                  <a:extLst>
                    <a:ext uri="{FF2B5EF4-FFF2-40B4-BE49-F238E27FC236}">
                      <a16:creationId xmlns:a16="http://schemas.microsoft.com/office/drawing/2014/main" id="{191CD093-4D3D-4FCD-9888-197B4CB25CBD}"/>
                    </a:ext>
                  </a:extLst>
                </p:cNvPr>
                <p:cNvPicPr/>
                <p:nvPr/>
              </p:nvPicPr>
              <p:blipFill>
                <a:blip r:embed="rId90"/>
                <a:stretch>
                  <a:fillRect/>
                </a:stretch>
              </p:blipFill>
              <p:spPr>
                <a:xfrm>
                  <a:off x="9969773" y="2512867"/>
                  <a:ext cx="558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2" name="Freihand 51">
                  <a:extLst>
                    <a:ext uri="{FF2B5EF4-FFF2-40B4-BE49-F238E27FC236}">
                      <a16:creationId xmlns:a16="http://schemas.microsoft.com/office/drawing/2014/main" id="{278D0947-6AC9-4593-9A13-F9933FE6D0D2}"/>
                    </a:ext>
                  </a:extLst>
                </p14:cNvPr>
                <p14:cNvContentPartPr/>
                <p14:nvPr/>
              </p14:nvContentPartPr>
              <p14:xfrm>
                <a:off x="10050053" y="2574787"/>
                <a:ext cx="108000" cy="108720"/>
              </p14:xfrm>
            </p:contentPart>
          </mc:Choice>
          <mc:Fallback xmlns="">
            <p:pic>
              <p:nvPicPr>
                <p:cNvPr id="52" name="Freihand 51">
                  <a:extLst>
                    <a:ext uri="{FF2B5EF4-FFF2-40B4-BE49-F238E27FC236}">
                      <a16:creationId xmlns:a16="http://schemas.microsoft.com/office/drawing/2014/main" id="{278D0947-6AC9-4593-9A13-F9933FE6D0D2}"/>
                    </a:ext>
                  </a:extLst>
                </p:cNvPr>
                <p:cNvPicPr/>
                <p:nvPr/>
              </p:nvPicPr>
              <p:blipFill>
                <a:blip r:embed="rId92"/>
                <a:stretch>
                  <a:fillRect/>
                </a:stretch>
              </p:blipFill>
              <p:spPr>
                <a:xfrm>
                  <a:off x="10045733" y="2570467"/>
                  <a:ext cx="1166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3" name="Freihand 52">
                  <a:extLst>
                    <a:ext uri="{FF2B5EF4-FFF2-40B4-BE49-F238E27FC236}">
                      <a16:creationId xmlns:a16="http://schemas.microsoft.com/office/drawing/2014/main" id="{9B6B7315-7595-41F0-AC0F-E5972D37B1BB}"/>
                    </a:ext>
                  </a:extLst>
                </p14:cNvPr>
                <p14:cNvContentPartPr/>
                <p14:nvPr/>
              </p14:nvContentPartPr>
              <p14:xfrm>
                <a:off x="10259213" y="2480827"/>
                <a:ext cx="146160" cy="201240"/>
              </p14:xfrm>
            </p:contentPart>
          </mc:Choice>
          <mc:Fallback xmlns="">
            <p:pic>
              <p:nvPicPr>
                <p:cNvPr id="53" name="Freihand 52">
                  <a:extLst>
                    <a:ext uri="{FF2B5EF4-FFF2-40B4-BE49-F238E27FC236}">
                      <a16:creationId xmlns:a16="http://schemas.microsoft.com/office/drawing/2014/main" id="{9B6B7315-7595-41F0-AC0F-E5972D37B1BB}"/>
                    </a:ext>
                  </a:extLst>
                </p:cNvPr>
                <p:cNvPicPr/>
                <p:nvPr/>
              </p:nvPicPr>
              <p:blipFill>
                <a:blip r:embed="rId94"/>
                <a:stretch>
                  <a:fillRect/>
                </a:stretch>
              </p:blipFill>
              <p:spPr>
                <a:xfrm>
                  <a:off x="10254893" y="2476507"/>
                  <a:ext cx="1548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4" name="Freihand 53">
                  <a:extLst>
                    <a:ext uri="{FF2B5EF4-FFF2-40B4-BE49-F238E27FC236}">
                      <a16:creationId xmlns:a16="http://schemas.microsoft.com/office/drawing/2014/main" id="{D8BC7032-2076-4872-8B1D-27CF5FEC99A1}"/>
                    </a:ext>
                  </a:extLst>
                </p14:cNvPr>
                <p14:cNvContentPartPr/>
                <p14:nvPr/>
              </p14:nvContentPartPr>
              <p14:xfrm>
                <a:off x="10434893" y="2494507"/>
                <a:ext cx="122040" cy="195120"/>
              </p14:xfrm>
            </p:contentPart>
          </mc:Choice>
          <mc:Fallback xmlns="">
            <p:pic>
              <p:nvPicPr>
                <p:cNvPr id="54" name="Freihand 53">
                  <a:extLst>
                    <a:ext uri="{FF2B5EF4-FFF2-40B4-BE49-F238E27FC236}">
                      <a16:creationId xmlns:a16="http://schemas.microsoft.com/office/drawing/2014/main" id="{D8BC7032-2076-4872-8B1D-27CF5FEC99A1}"/>
                    </a:ext>
                  </a:extLst>
                </p:cNvPr>
                <p:cNvPicPr/>
                <p:nvPr/>
              </p:nvPicPr>
              <p:blipFill>
                <a:blip r:embed="rId96"/>
                <a:stretch>
                  <a:fillRect/>
                </a:stretch>
              </p:blipFill>
              <p:spPr>
                <a:xfrm>
                  <a:off x="10430573" y="2490187"/>
                  <a:ext cx="1306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5" name="Freihand 54">
                  <a:extLst>
                    <a:ext uri="{FF2B5EF4-FFF2-40B4-BE49-F238E27FC236}">
                      <a16:creationId xmlns:a16="http://schemas.microsoft.com/office/drawing/2014/main" id="{AF9122A0-85BE-4A35-8179-220B419FBDE6}"/>
                    </a:ext>
                  </a:extLst>
                </p14:cNvPr>
                <p14:cNvContentPartPr/>
                <p14:nvPr/>
              </p14:nvContentPartPr>
              <p14:xfrm>
                <a:off x="10600133" y="2466427"/>
                <a:ext cx="123120" cy="207720"/>
              </p14:xfrm>
            </p:contentPart>
          </mc:Choice>
          <mc:Fallback xmlns="">
            <p:pic>
              <p:nvPicPr>
                <p:cNvPr id="55" name="Freihand 54">
                  <a:extLst>
                    <a:ext uri="{FF2B5EF4-FFF2-40B4-BE49-F238E27FC236}">
                      <a16:creationId xmlns:a16="http://schemas.microsoft.com/office/drawing/2014/main" id="{AF9122A0-85BE-4A35-8179-220B419FBDE6}"/>
                    </a:ext>
                  </a:extLst>
                </p:cNvPr>
                <p:cNvPicPr/>
                <p:nvPr/>
              </p:nvPicPr>
              <p:blipFill>
                <a:blip r:embed="rId98"/>
                <a:stretch>
                  <a:fillRect/>
                </a:stretch>
              </p:blipFill>
              <p:spPr>
                <a:xfrm>
                  <a:off x="10595813" y="2462107"/>
                  <a:ext cx="1317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6" name="Freihand 55">
                  <a:extLst>
                    <a:ext uri="{FF2B5EF4-FFF2-40B4-BE49-F238E27FC236}">
                      <a16:creationId xmlns:a16="http://schemas.microsoft.com/office/drawing/2014/main" id="{C819ADFB-1E21-402A-B5FC-AFC11162BF0F}"/>
                    </a:ext>
                  </a:extLst>
                </p14:cNvPr>
                <p14:cNvContentPartPr/>
                <p14:nvPr/>
              </p14:nvContentPartPr>
              <p14:xfrm>
                <a:off x="10621013" y="2555347"/>
                <a:ext cx="149040" cy="32760"/>
              </p14:xfrm>
            </p:contentPart>
          </mc:Choice>
          <mc:Fallback xmlns="">
            <p:pic>
              <p:nvPicPr>
                <p:cNvPr id="56" name="Freihand 55">
                  <a:extLst>
                    <a:ext uri="{FF2B5EF4-FFF2-40B4-BE49-F238E27FC236}">
                      <a16:creationId xmlns:a16="http://schemas.microsoft.com/office/drawing/2014/main" id="{C819ADFB-1E21-402A-B5FC-AFC11162BF0F}"/>
                    </a:ext>
                  </a:extLst>
                </p:cNvPr>
                <p:cNvPicPr/>
                <p:nvPr/>
              </p:nvPicPr>
              <p:blipFill>
                <a:blip r:embed="rId100"/>
                <a:stretch>
                  <a:fillRect/>
                </a:stretch>
              </p:blipFill>
              <p:spPr>
                <a:xfrm>
                  <a:off x="10616693" y="2551027"/>
                  <a:ext cx="1576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7" name="Freihand 56">
                  <a:extLst>
                    <a:ext uri="{FF2B5EF4-FFF2-40B4-BE49-F238E27FC236}">
                      <a16:creationId xmlns:a16="http://schemas.microsoft.com/office/drawing/2014/main" id="{1847B6D3-E036-41B5-B3AE-1C3A6214FC6B}"/>
                    </a:ext>
                  </a:extLst>
                </p14:cNvPr>
                <p14:cNvContentPartPr/>
                <p14:nvPr/>
              </p14:nvContentPartPr>
              <p14:xfrm>
                <a:off x="10803893" y="2450227"/>
                <a:ext cx="240120" cy="262440"/>
              </p14:xfrm>
            </p:contentPart>
          </mc:Choice>
          <mc:Fallback xmlns="">
            <p:pic>
              <p:nvPicPr>
                <p:cNvPr id="57" name="Freihand 56">
                  <a:extLst>
                    <a:ext uri="{FF2B5EF4-FFF2-40B4-BE49-F238E27FC236}">
                      <a16:creationId xmlns:a16="http://schemas.microsoft.com/office/drawing/2014/main" id="{1847B6D3-E036-41B5-B3AE-1C3A6214FC6B}"/>
                    </a:ext>
                  </a:extLst>
                </p:cNvPr>
                <p:cNvPicPr/>
                <p:nvPr/>
              </p:nvPicPr>
              <p:blipFill>
                <a:blip r:embed="rId102"/>
                <a:stretch>
                  <a:fillRect/>
                </a:stretch>
              </p:blipFill>
              <p:spPr>
                <a:xfrm>
                  <a:off x="10799573" y="2445907"/>
                  <a:ext cx="248760" cy="271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3">
            <p14:nvContentPartPr>
              <p14:cNvPr id="10" name="Freihand 9">
                <a:extLst>
                  <a:ext uri="{FF2B5EF4-FFF2-40B4-BE49-F238E27FC236}">
                    <a16:creationId xmlns:a16="http://schemas.microsoft.com/office/drawing/2014/main" id="{56327413-4E4D-46D7-B221-E1A742832ADD}"/>
                  </a:ext>
                </a:extLst>
              </p14:cNvPr>
              <p14:cNvContentPartPr/>
              <p14:nvPr/>
            </p14:nvContentPartPr>
            <p14:xfrm>
              <a:off x="4910693" y="712147"/>
              <a:ext cx="3984480" cy="1914480"/>
            </p14:xfrm>
          </p:contentPart>
        </mc:Choice>
        <mc:Fallback xmlns="">
          <p:pic>
            <p:nvPicPr>
              <p:cNvPr id="10" name="Freihand 9">
                <a:extLst>
                  <a:ext uri="{FF2B5EF4-FFF2-40B4-BE49-F238E27FC236}">
                    <a16:creationId xmlns:a16="http://schemas.microsoft.com/office/drawing/2014/main" id="{56327413-4E4D-46D7-B221-E1A742832ADD}"/>
                  </a:ext>
                </a:extLst>
              </p:cNvPr>
              <p:cNvPicPr/>
              <p:nvPr/>
            </p:nvPicPr>
            <p:blipFill>
              <a:blip r:embed="rId104"/>
              <a:stretch>
                <a:fillRect/>
              </a:stretch>
            </p:blipFill>
            <p:spPr>
              <a:xfrm>
                <a:off x="4906373" y="707827"/>
                <a:ext cx="3993120" cy="19231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2" name="Freihand 11">
                <a:extLst>
                  <a:ext uri="{FF2B5EF4-FFF2-40B4-BE49-F238E27FC236}">
                    <a16:creationId xmlns:a16="http://schemas.microsoft.com/office/drawing/2014/main" id="{834A7865-82C6-44F1-8BC7-D809E010B4ED}"/>
                  </a:ext>
                </a:extLst>
              </p14:cNvPr>
              <p14:cNvContentPartPr/>
              <p14:nvPr/>
            </p14:nvContentPartPr>
            <p14:xfrm>
              <a:off x="-23827" y="4609867"/>
              <a:ext cx="3073680" cy="1556280"/>
            </p14:xfrm>
          </p:contentPart>
        </mc:Choice>
        <mc:Fallback>
          <p:pic>
            <p:nvPicPr>
              <p:cNvPr id="12" name="Freihand 11">
                <a:extLst>
                  <a:ext uri="{FF2B5EF4-FFF2-40B4-BE49-F238E27FC236}">
                    <a16:creationId xmlns:a16="http://schemas.microsoft.com/office/drawing/2014/main" id="{834A7865-82C6-44F1-8BC7-D809E010B4ED}"/>
                  </a:ext>
                </a:extLst>
              </p:cNvPr>
              <p:cNvPicPr/>
              <p:nvPr/>
            </p:nvPicPr>
            <p:blipFill>
              <a:blip r:embed="rId106"/>
              <a:stretch>
                <a:fillRect/>
              </a:stretch>
            </p:blipFill>
            <p:spPr>
              <a:xfrm>
                <a:off x="-28147" y="4605547"/>
                <a:ext cx="3082320" cy="1564920"/>
              </a:xfrm>
              <a:prstGeom prst="rect">
                <a:avLst/>
              </a:prstGeom>
            </p:spPr>
          </p:pic>
        </mc:Fallback>
      </mc:AlternateContent>
      <p:grpSp>
        <p:nvGrpSpPr>
          <p:cNvPr id="472073" name="Gruppieren 472072">
            <a:extLst>
              <a:ext uri="{FF2B5EF4-FFF2-40B4-BE49-F238E27FC236}">
                <a16:creationId xmlns:a16="http://schemas.microsoft.com/office/drawing/2014/main" id="{8383F95A-8338-440C-A570-928E09D02D2D}"/>
              </a:ext>
            </a:extLst>
          </p:cNvPr>
          <p:cNvGrpSpPr/>
          <p:nvPr/>
        </p:nvGrpSpPr>
        <p:grpSpPr>
          <a:xfrm>
            <a:off x="372893" y="747427"/>
            <a:ext cx="1315800" cy="271080"/>
            <a:chOff x="372893" y="747427"/>
            <a:chExt cx="1315800" cy="271080"/>
          </a:xfrm>
        </p:grpSpPr>
        <mc:AlternateContent xmlns:mc="http://schemas.openxmlformats.org/markup-compatibility/2006">
          <mc:Choice xmlns:p14="http://schemas.microsoft.com/office/powerpoint/2010/main" Requires="p14">
            <p:contentPart p14:bwMode="auto" r:id="rId107">
              <p14:nvContentPartPr>
                <p14:cNvPr id="28" name="Freihand 27">
                  <a:extLst>
                    <a:ext uri="{FF2B5EF4-FFF2-40B4-BE49-F238E27FC236}">
                      <a16:creationId xmlns:a16="http://schemas.microsoft.com/office/drawing/2014/main" id="{FF068D91-330A-4BBE-A1AA-64E9AB9F40B3}"/>
                    </a:ext>
                  </a:extLst>
                </p14:cNvPr>
                <p14:cNvContentPartPr/>
                <p14:nvPr/>
              </p14:nvContentPartPr>
              <p14:xfrm>
                <a:off x="372893" y="747427"/>
                <a:ext cx="132840" cy="227880"/>
              </p14:xfrm>
            </p:contentPart>
          </mc:Choice>
          <mc:Fallback>
            <p:pic>
              <p:nvPicPr>
                <p:cNvPr id="28" name="Freihand 27">
                  <a:extLst>
                    <a:ext uri="{FF2B5EF4-FFF2-40B4-BE49-F238E27FC236}">
                      <a16:creationId xmlns:a16="http://schemas.microsoft.com/office/drawing/2014/main" id="{FF068D91-330A-4BBE-A1AA-64E9AB9F40B3}"/>
                    </a:ext>
                  </a:extLst>
                </p:cNvPr>
                <p:cNvPicPr/>
                <p:nvPr/>
              </p:nvPicPr>
              <p:blipFill>
                <a:blip r:embed="rId108"/>
                <a:stretch>
                  <a:fillRect/>
                </a:stretch>
              </p:blipFill>
              <p:spPr>
                <a:xfrm>
                  <a:off x="368573" y="743107"/>
                  <a:ext cx="14148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30" name="Freihand 29">
                  <a:extLst>
                    <a:ext uri="{FF2B5EF4-FFF2-40B4-BE49-F238E27FC236}">
                      <a16:creationId xmlns:a16="http://schemas.microsoft.com/office/drawing/2014/main" id="{9E4B0A33-E56A-41D5-82C3-B6B6EFB163E1}"/>
                    </a:ext>
                  </a:extLst>
                </p14:cNvPr>
                <p14:cNvContentPartPr/>
                <p14:nvPr/>
              </p14:nvContentPartPr>
              <p14:xfrm>
                <a:off x="503573" y="879187"/>
                <a:ext cx="139680" cy="68400"/>
              </p14:xfrm>
            </p:contentPart>
          </mc:Choice>
          <mc:Fallback>
            <p:pic>
              <p:nvPicPr>
                <p:cNvPr id="30" name="Freihand 29">
                  <a:extLst>
                    <a:ext uri="{FF2B5EF4-FFF2-40B4-BE49-F238E27FC236}">
                      <a16:creationId xmlns:a16="http://schemas.microsoft.com/office/drawing/2014/main" id="{9E4B0A33-E56A-41D5-82C3-B6B6EFB163E1}"/>
                    </a:ext>
                  </a:extLst>
                </p:cNvPr>
                <p:cNvPicPr/>
                <p:nvPr/>
              </p:nvPicPr>
              <p:blipFill>
                <a:blip r:embed="rId110"/>
                <a:stretch>
                  <a:fillRect/>
                </a:stretch>
              </p:blipFill>
              <p:spPr>
                <a:xfrm>
                  <a:off x="499253" y="874867"/>
                  <a:ext cx="1483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8" name="Freihand 57">
                  <a:extLst>
                    <a:ext uri="{FF2B5EF4-FFF2-40B4-BE49-F238E27FC236}">
                      <a16:creationId xmlns:a16="http://schemas.microsoft.com/office/drawing/2014/main" id="{98853828-7EFF-444F-8AD2-E33FE6BCC6DB}"/>
                    </a:ext>
                  </a:extLst>
                </p14:cNvPr>
                <p14:cNvContentPartPr/>
                <p14:nvPr/>
              </p14:nvContentPartPr>
              <p14:xfrm>
                <a:off x="679253" y="893587"/>
                <a:ext cx="132480" cy="40320"/>
              </p14:xfrm>
            </p:contentPart>
          </mc:Choice>
          <mc:Fallback>
            <p:pic>
              <p:nvPicPr>
                <p:cNvPr id="58" name="Freihand 57">
                  <a:extLst>
                    <a:ext uri="{FF2B5EF4-FFF2-40B4-BE49-F238E27FC236}">
                      <a16:creationId xmlns:a16="http://schemas.microsoft.com/office/drawing/2014/main" id="{98853828-7EFF-444F-8AD2-E33FE6BCC6DB}"/>
                    </a:ext>
                  </a:extLst>
                </p:cNvPr>
                <p:cNvPicPr/>
                <p:nvPr/>
              </p:nvPicPr>
              <p:blipFill>
                <a:blip r:embed="rId112"/>
                <a:stretch>
                  <a:fillRect/>
                </a:stretch>
              </p:blipFill>
              <p:spPr>
                <a:xfrm>
                  <a:off x="674933" y="889267"/>
                  <a:ext cx="14112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3" name="Freihand 62">
                  <a:extLst>
                    <a:ext uri="{FF2B5EF4-FFF2-40B4-BE49-F238E27FC236}">
                      <a16:creationId xmlns:a16="http://schemas.microsoft.com/office/drawing/2014/main" id="{A3B459E4-4C67-4B6A-981C-0D5A20407FF5}"/>
                    </a:ext>
                  </a:extLst>
                </p14:cNvPr>
                <p14:cNvContentPartPr/>
                <p14:nvPr/>
              </p14:nvContentPartPr>
              <p14:xfrm>
                <a:off x="845213" y="801427"/>
                <a:ext cx="269640" cy="217080"/>
              </p14:xfrm>
            </p:contentPart>
          </mc:Choice>
          <mc:Fallback>
            <p:pic>
              <p:nvPicPr>
                <p:cNvPr id="63" name="Freihand 62">
                  <a:extLst>
                    <a:ext uri="{FF2B5EF4-FFF2-40B4-BE49-F238E27FC236}">
                      <a16:creationId xmlns:a16="http://schemas.microsoft.com/office/drawing/2014/main" id="{A3B459E4-4C67-4B6A-981C-0D5A20407FF5}"/>
                    </a:ext>
                  </a:extLst>
                </p:cNvPr>
                <p:cNvPicPr/>
                <p:nvPr/>
              </p:nvPicPr>
              <p:blipFill>
                <a:blip r:embed="rId114"/>
                <a:stretch>
                  <a:fillRect/>
                </a:stretch>
              </p:blipFill>
              <p:spPr>
                <a:xfrm>
                  <a:off x="840893" y="797107"/>
                  <a:ext cx="27828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72064" name="Freihand 472063">
                  <a:extLst>
                    <a:ext uri="{FF2B5EF4-FFF2-40B4-BE49-F238E27FC236}">
                      <a16:creationId xmlns:a16="http://schemas.microsoft.com/office/drawing/2014/main" id="{01BEDB0D-9860-498A-A609-57BFDB4F8267}"/>
                    </a:ext>
                  </a:extLst>
                </p14:cNvPr>
                <p14:cNvContentPartPr/>
                <p14:nvPr/>
              </p14:nvContentPartPr>
              <p14:xfrm>
                <a:off x="1139693" y="834547"/>
                <a:ext cx="91080" cy="78120"/>
              </p14:xfrm>
            </p:contentPart>
          </mc:Choice>
          <mc:Fallback>
            <p:pic>
              <p:nvPicPr>
                <p:cNvPr id="472064" name="Freihand 472063">
                  <a:extLst>
                    <a:ext uri="{FF2B5EF4-FFF2-40B4-BE49-F238E27FC236}">
                      <a16:creationId xmlns:a16="http://schemas.microsoft.com/office/drawing/2014/main" id="{01BEDB0D-9860-498A-A609-57BFDB4F8267}"/>
                    </a:ext>
                  </a:extLst>
                </p:cNvPr>
                <p:cNvPicPr/>
                <p:nvPr/>
              </p:nvPicPr>
              <p:blipFill>
                <a:blip r:embed="rId116"/>
                <a:stretch>
                  <a:fillRect/>
                </a:stretch>
              </p:blipFill>
              <p:spPr>
                <a:xfrm>
                  <a:off x="1135373" y="830227"/>
                  <a:ext cx="9972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72065" name="Freihand 472064">
                  <a:extLst>
                    <a:ext uri="{FF2B5EF4-FFF2-40B4-BE49-F238E27FC236}">
                      <a16:creationId xmlns:a16="http://schemas.microsoft.com/office/drawing/2014/main" id="{6D8488E6-DC2B-481C-B4B1-DF7B3DCC9BED}"/>
                    </a:ext>
                  </a:extLst>
                </p14:cNvPr>
                <p14:cNvContentPartPr/>
                <p14:nvPr/>
              </p14:nvContentPartPr>
              <p14:xfrm>
                <a:off x="1269653" y="826987"/>
                <a:ext cx="62640" cy="87480"/>
              </p14:xfrm>
            </p:contentPart>
          </mc:Choice>
          <mc:Fallback>
            <p:pic>
              <p:nvPicPr>
                <p:cNvPr id="472065" name="Freihand 472064">
                  <a:extLst>
                    <a:ext uri="{FF2B5EF4-FFF2-40B4-BE49-F238E27FC236}">
                      <a16:creationId xmlns:a16="http://schemas.microsoft.com/office/drawing/2014/main" id="{6D8488E6-DC2B-481C-B4B1-DF7B3DCC9BED}"/>
                    </a:ext>
                  </a:extLst>
                </p:cNvPr>
                <p:cNvPicPr/>
                <p:nvPr/>
              </p:nvPicPr>
              <p:blipFill>
                <a:blip r:embed="rId118"/>
                <a:stretch>
                  <a:fillRect/>
                </a:stretch>
              </p:blipFill>
              <p:spPr>
                <a:xfrm>
                  <a:off x="1265333" y="822667"/>
                  <a:ext cx="712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72072" name="Freihand 472071">
                  <a:extLst>
                    <a:ext uri="{FF2B5EF4-FFF2-40B4-BE49-F238E27FC236}">
                      <a16:creationId xmlns:a16="http://schemas.microsoft.com/office/drawing/2014/main" id="{1BEA601C-689D-4ADA-8F3A-72548A0D1B1A}"/>
                    </a:ext>
                  </a:extLst>
                </p14:cNvPr>
                <p14:cNvContentPartPr/>
                <p14:nvPr/>
              </p14:nvContentPartPr>
              <p14:xfrm>
                <a:off x="1354613" y="748147"/>
                <a:ext cx="334080" cy="168840"/>
              </p14:xfrm>
            </p:contentPart>
          </mc:Choice>
          <mc:Fallback>
            <p:pic>
              <p:nvPicPr>
                <p:cNvPr id="472072" name="Freihand 472071">
                  <a:extLst>
                    <a:ext uri="{FF2B5EF4-FFF2-40B4-BE49-F238E27FC236}">
                      <a16:creationId xmlns:a16="http://schemas.microsoft.com/office/drawing/2014/main" id="{1BEA601C-689D-4ADA-8F3A-72548A0D1B1A}"/>
                    </a:ext>
                  </a:extLst>
                </p:cNvPr>
                <p:cNvPicPr/>
                <p:nvPr/>
              </p:nvPicPr>
              <p:blipFill>
                <a:blip r:embed="rId120"/>
                <a:stretch>
                  <a:fillRect/>
                </a:stretch>
              </p:blipFill>
              <p:spPr>
                <a:xfrm>
                  <a:off x="1350293" y="743827"/>
                  <a:ext cx="342720" cy="177480"/>
                </a:xfrm>
                <a:prstGeom prst="rect">
                  <a:avLst/>
                </a:prstGeom>
              </p:spPr>
            </p:pic>
          </mc:Fallback>
        </mc:AlternateContent>
      </p:grpSp>
      <p:grpSp>
        <p:nvGrpSpPr>
          <p:cNvPr id="472088" name="Gruppieren 472087">
            <a:extLst>
              <a:ext uri="{FF2B5EF4-FFF2-40B4-BE49-F238E27FC236}">
                <a16:creationId xmlns:a16="http://schemas.microsoft.com/office/drawing/2014/main" id="{259FB6A3-1431-492A-9FEF-E2F032434FE7}"/>
              </a:ext>
            </a:extLst>
          </p:cNvPr>
          <p:cNvGrpSpPr/>
          <p:nvPr/>
        </p:nvGrpSpPr>
        <p:grpSpPr>
          <a:xfrm>
            <a:off x="1944293" y="720067"/>
            <a:ext cx="360720" cy="159120"/>
            <a:chOff x="1944293" y="720067"/>
            <a:chExt cx="360720" cy="159120"/>
          </a:xfrm>
        </p:grpSpPr>
        <mc:AlternateContent xmlns:mc="http://schemas.openxmlformats.org/markup-compatibility/2006">
          <mc:Choice xmlns:p14="http://schemas.microsoft.com/office/powerpoint/2010/main" Requires="p14">
            <p:contentPart p14:bwMode="auto" r:id="rId121">
              <p14:nvContentPartPr>
                <p14:cNvPr id="472074" name="Freihand 472073">
                  <a:extLst>
                    <a:ext uri="{FF2B5EF4-FFF2-40B4-BE49-F238E27FC236}">
                      <a16:creationId xmlns:a16="http://schemas.microsoft.com/office/drawing/2014/main" id="{77866788-0AEE-490D-AF4E-543C0288FF6C}"/>
                    </a:ext>
                  </a:extLst>
                </p14:cNvPr>
                <p14:cNvContentPartPr/>
                <p14:nvPr/>
              </p14:nvContentPartPr>
              <p14:xfrm>
                <a:off x="1944293" y="720067"/>
                <a:ext cx="127080" cy="150120"/>
              </p14:xfrm>
            </p:contentPart>
          </mc:Choice>
          <mc:Fallback>
            <p:pic>
              <p:nvPicPr>
                <p:cNvPr id="472074" name="Freihand 472073">
                  <a:extLst>
                    <a:ext uri="{FF2B5EF4-FFF2-40B4-BE49-F238E27FC236}">
                      <a16:creationId xmlns:a16="http://schemas.microsoft.com/office/drawing/2014/main" id="{77866788-0AEE-490D-AF4E-543C0288FF6C}"/>
                    </a:ext>
                  </a:extLst>
                </p:cNvPr>
                <p:cNvPicPr/>
                <p:nvPr/>
              </p:nvPicPr>
              <p:blipFill>
                <a:blip r:embed="rId122"/>
                <a:stretch>
                  <a:fillRect/>
                </a:stretch>
              </p:blipFill>
              <p:spPr>
                <a:xfrm>
                  <a:off x="1939973" y="715747"/>
                  <a:ext cx="1357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72075" name="Freihand 472074">
                  <a:extLst>
                    <a:ext uri="{FF2B5EF4-FFF2-40B4-BE49-F238E27FC236}">
                      <a16:creationId xmlns:a16="http://schemas.microsoft.com/office/drawing/2014/main" id="{E90C020A-4137-4745-A476-3EA8EA8393BF}"/>
                    </a:ext>
                  </a:extLst>
                </p14:cNvPr>
                <p14:cNvContentPartPr/>
                <p14:nvPr/>
              </p14:nvContentPartPr>
              <p14:xfrm>
                <a:off x="2091533" y="784867"/>
                <a:ext cx="100440" cy="55800"/>
              </p14:xfrm>
            </p:contentPart>
          </mc:Choice>
          <mc:Fallback>
            <p:pic>
              <p:nvPicPr>
                <p:cNvPr id="472075" name="Freihand 472074">
                  <a:extLst>
                    <a:ext uri="{FF2B5EF4-FFF2-40B4-BE49-F238E27FC236}">
                      <a16:creationId xmlns:a16="http://schemas.microsoft.com/office/drawing/2014/main" id="{E90C020A-4137-4745-A476-3EA8EA8393BF}"/>
                    </a:ext>
                  </a:extLst>
                </p:cNvPr>
                <p:cNvPicPr/>
                <p:nvPr/>
              </p:nvPicPr>
              <p:blipFill>
                <a:blip r:embed="rId124"/>
                <a:stretch>
                  <a:fillRect/>
                </a:stretch>
              </p:blipFill>
              <p:spPr>
                <a:xfrm>
                  <a:off x="2087213" y="780547"/>
                  <a:ext cx="1090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72076" name="Freihand 472075">
                  <a:extLst>
                    <a:ext uri="{FF2B5EF4-FFF2-40B4-BE49-F238E27FC236}">
                      <a16:creationId xmlns:a16="http://schemas.microsoft.com/office/drawing/2014/main" id="{146C5ECA-4006-4A6A-B72E-22C121E48359}"/>
                    </a:ext>
                  </a:extLst>
                </p14:cNvPr>
                <p14:cNvContentPartPr/>
                <p14:nvPr/>
              </p14:nvContentPartPr>
              <p14:xfrm>
                <a:off x="2167853" y="777307"/>
                <a:ext cx="63000" cy="16560"/>
              </p14:xfrm>
            </p:contentPart>
          </mc:Choice>
          <mc:Fallback>
            <p:pic>
              <p:nvPicPr>
                <p:cNvPr id="472076" name="Freihand 472075">
                  <a:extLst>
                    <a:ext uri="{FF2B5EF4-FFF2-40B4-BE49-F238E27FC236}">
                      <a16:creationId xmlns:a16="http://schemas.microsoft.com/office/drawing/2014/main" id="{146C5ECA-4006-4A6A-B72E-22C121E48359}"/>
                    </a:ext>
                  </a:extLst>
                </p:cNvPr>
                <p:cNvPicPr/>
                <p:nvPr/>
              </p:nvPicPr>
              <p:blipFill>
                <a:blip r:embed="rId126"/>
                <a:stretch>
                  <a:fillRect/>
                </a:stretch>
              </p:blipFill>
              <p:spPr>
                <a:xfrm>
                  <a:off x="2163533" y="772987"/>
                  <a:ext cx="716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72077" name="Freihand 472076">
                  <a:extLst>
                    <a:ext uri="{FF2B5EF4-FFF2-40B4-BE49-F238E27FC236}">
                      <a16:creationId xmlns:a16="http://schemas.microsoft.com/office/drawing/2014/main" id="{4CF419D2-07AB-4AA6-90AB-FFA5E8A72D29}"/>
                    </a:ext>
                  </a:extLst>
                </p14:cNvPr>
                <p14:cNvContentPartPr/>
                <p14:nvPr/>
              </p14:nvContentPartPr>
              <p14:xfrm>
                <a:off x="2084693" y="778027"/>
                <a:ext cx="120960" cy="75960"/>
              </p14:xfrm>
            </p:contentPart>
          </mc:Choice>
          <mc:Fallback>
            <p:pic>
              <p:nvPicPr>
                <p:cNvPr id="472077" name="Freihand 472076">
                  <a:extLst>
                    <a:ext uri="{FF2B5EF4-FFF2-40B4-BE49-F238E27FC236}">
                      <a16:creationId xmlns:a16="http://schemas.microsoft.com/office/drawing/2014/main" id="{4CF419D2-07AB-4AA6-90AB-FFA5E8A72D29}"/>
                    </a:ext>
                  </a:extLst>
                </p:cNvPr>
                <p:cNvPicPr/>
                <p:nvPr/>
              </p:nvPicPr>
              <p:blipFill>
                <a:blip r:embed="rId128"/>
                <a:stretch>
                  <a:fillRect/>
                </a:stretch>
              </p:blipFill>
              <p:spPr>
                <a:xfrm>
                  <a:off x="2080373" y="773707"/>
                  <a:ext cx="1296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472078" name="Freihand 472077">
                  <a:extLst>
                    <a:ext uri="{FF2B5EF4-FFF2-40B4-BE49-F238E27FC236}">
                      <a16:creationId xmlns:a16="http://schemas.microsoft.com/office/drawing/2014/main" id="{D1DDA161-AE57-41B9-846C-1E1323861CB3}"/>
                    </a:ext>
                  </a:extLst>
                </p14:cNvPr>
                <p14:cNvContentPartPr/>
                <p14:nvPr/>
              </p14:nvContentPartPr>
              <p14:xfrm>
                <a:off x="2218253" y="774427"/>
                <a:ext cx="86760" cy="104760"/>
              </p14:xfrm>
            </p:contentPart>
          </mc:Choice>
          <mc:Fallback>
            <p:pic>
              <p:nvPicPr>
                <p:cNvPr id="472078" name="Freihand 472077">
                  <a:extLst>
                    <a:ext uri="{FF2B5EF4-FFF2-40B4-BE49-F238E27FC236}">
                      <a16:creationId xmlns:a16="http://schemas.microsoft.com/office/drawing/2014/main" id="{D1DDA161-AE57-41B9-846C-1E1323861CB3}"/>
                    </a:ext>
                  </a:extLst>
                </p:cNvPr>
                <p:cNvPicPr/>
                <p:nvPr/>
              </p:nvPicPr>
              <p:blipFill>
                <a:blip r:embed="rId130"/>
                <a:stretch>
                  <a:fillRect/>
                </a:stretch>
              </p:blipFill>
              <p:spPr>
                <a:xfrm>
                  <a:off x="2213933" y="770107"/>
                  <a:ext cx="95400" cy="113400"/>
                </a:xfrm>
                <a:prstGeom prst="rect">
                  <a:avLst/>
                </a:prstGeom>
              </p:spPr>
            </p:pic>
          </mc:Fallback>
        </mc:AlternateContent>
      </p:grpSp>
      <p:grpSp>
        <p:nvGrpSpPr>
          <p:cNvPr id="472087" name="Gruppieren 472086">
            <a:extLst>
              <a:ext uri="{FF2B5EF4-FFF2-40B4-BE49-F238E27FC236}">
                <a16:creationId xmlns:a16="http://schemas.microsoft.com/office/drawing/2014/main" id="{E5E395DA-5698-49CB-B619-7BEE2F339568}"/>
              </a:ext>
            </a:extLst>
          </p:cNvPr>
          <p:cNvGrpSpPr/>
          <p:nvPr/>
        </p:nvGrpSpPr>
        <p:grpSpPr>
          <a:xfrm>
            <a:off x="2517053" y="667507"/>
            <a:ext cx="1157400" cy="233640"/>
            <a:chOff x="2517053" y="667507"/>
            <a:chExt cx="1157400" cy="233640"/>
          </a:xfrm>
        </p:grpSpPr>
        <mc:AlternateContent xmlns:mc="http://schemas.openxmlformats.org/markup-compatibility/2006">
          <mc:Choice xmlns:p14="http://schemas.microsoft.com/office/powerpoint/2010/main" Requires="p14">
            <p:contentPart p14:bwMode="auto" r:id="rId131">
              <p14:nvContentPartPr>
                <p14:cNvPr id="472079" name="Freihand 472078">
                  <a:extLst>
                    <a:ext uri="{FF2B5EF4-FFF2-40B4-BE49-F238E27FC236}">
                      <a16:creationId xmlns:a16="http://schemas.microsoft.com/office/drawing/2014/main" id="{1D3D8A0F-3D96-41F2-BE43-212476DB608B}"/>
                    </a:ext>
                  </a:extLst>
                </p14:cNvPr>
                <p14:cNvContentPartPr/>
                <p14:nvPr/>
              </p14:nvContentPartPr>
              <p14:xfrm>
                <a:off x="2517053" y="762547"/>
                <a:ext cx="185040" cy="137520"/>
              </p14:xfrm>
            </p:contentPart>
          </mc:Choice>
          <mc:Fallback>
            <p:pic>
              <p:nvPicPr>
                <p:cNvPr id="472079" name="Freihand 472078">
                  <a:extLst>
                    <a:ext uri="{FF2B5EF4-FFF2-40B4-BE49-F238E27FC236}">
                      <a16:creationId xmlns:a16="http://schemas.microsoft.com/office/drawing/2014/main" id="{1D3D8A0F-3D96-41F2-BE43-212476DB608B}"/>
                    </a:ext>
                  </a:extLst>
                </p:cNvPr>
                <p:cNvPicPr/>
                <p:nvPr/>
              </p:nvPicPr>
              <p:blipFill>
                <a:blip r:embed="rId132"/>
                <a:stretch>
                  <a:fillRect/>
                </a:stretch>
              </p:blipFill>
              <p:spPr>
                <a:xfrm>
                  <a:off x="2512733" y="758227"/>
                  <a:ext cx="1936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472080" name="Freihand 472079">
                  <a:extLst>
                    <a:ext uri="{FF2B5EF4-FFF2-40B4-BE49-F238E27FC236}">
                      <a16:creationId xmlns:a16="http://schemas.microsoft.com/office/drawing/2014/main" id="{1A6F6757-B627-47B0-919D-35AFB528C2D5}"/>
                    </a:ext>
                  </a:extLst>
                </p14:cNvPr>
                <p14:cNvContentPartPr/>
                <p14:nvPr/>
              </p14:nvContentPartPr>
              <p14:xfrm>
                <a:off x="2708573" y="771187"/>
                <a:ext cx="21600" cy="103320"/>
              </p14:xfrm>
            </p:contentPart>
          </mc:Choice>
          <mc:Fallback>
            <p:pic>
              <p:nvPicPr>
                <p:cNvPr id="472080" name="Freihand 472079">
                  <a:extLst>
                    <a:ext uri="{FF2B5EF4-FFF2-40B4-BE49-F238E27FC236}">
                      <a16:creationId xmlns:a16="http://schemas.microsoft.com/office/drawing/2014/main" id="{1A6F6757-B627-47B0-919D-35AFB528C2D5}"/>
                    </a:ext>
                  </a:extLst>
                </p:cNvPr>
                <p:cNvPicPr/>
                <p:nvPr/>
              </p:nvPicPr>
              <p:blipFill>
                <a:blip r:embed="rId134"/>
                <a:stretch>
                  <a:fillRect/>
                </a:stretch>
              </p:blipFill>
              <p:spPr>
                <a:xfrm>
                  <a:off x="2704253" y="766867"/>
                  <a:ext cx="302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472081" name="Freihand 472080">
                  <a:extLst>
                    <a:ext uri="{FF2B5EF4-FFF2-40B4-BE49-F238E27FC236}">
                      <a16:creationId xmlns:a16="http://schemas.microsoft.com/office/drawing/2014/main" id="{B4F556D3-7249-4895-9243-04134BADBE9B}"/>
                    </a:ext>
                  </a:extLst>
                </p14:cNvPr>
                <p14:cNvContentPartPr/>
                <p14:nvPr/>
              </p14:nvContentPartPr>
              <p14:xfrm>
                <a:off x="2688413" y="667507"/>
                <a:ext cx="227160" cy="209520"/>
              </p14:xfrm>
            </p:contentPart>
          </mc:Choice>
          <mc:Fallback>
            <p:pic>
              <p:nvPicPr>
                <p:cNvPr id="472081" name="Freihand 472080">
                  <a:extLst>
                    <a:ext uri="{FF2B5EF4-FFF2-40B4-BE49-F238E27FC236}">
                      <a16:creationId xmlns:a16="http://schemas.microsoft.com/office/drawing/2014/main" id="{B4F556D3-7249-4895-9243-04134BADBE9B}"/>
                    </a:ext>
                  </a:extLst>
                </p:cNvPr>
                <p:cNvPicPr/>
                <p:nvPr/>
              </p:nvPicPr>
              <p:blipFill>
                <a:blip r:embed="rId136"/>
                <a:stretch>
                  <a:fillRect/>
                </a:stretch>
              </p:blipFill>
              <p:spPr>
                <a:xfrm>
                  <a:off x="2684093" y="663187"/>
                  <a:ext cx="23580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472082" name="Freihand 472081">
                  <a:extLst>
                    <a:ext uri="{FF2B5EF4-FFF2-40B4-BE49-F238E27FC236}">
                      <a16:creationId xmlns:a16="http://schemas.microsoft.com/office/drawing/2014/main" id="{8954D1E9-F910-4871-ADBE-502E0BDA067E}"/>
                    </a:ext>
                  </a:extLst>
                </p14:cNvPr>
                <p14:cNvContentPartPr/>
                <p14:nvPr/>
              </p14:nvContentPartPr>
              <p14:xfrm>
                <a:off x="2929973" y="779827"/>
                <a:ext cx="262080" cy="91080"/>
              </p14:xfrm>
            </p:contentPart>
          </mc:Choice>
          <mc:Fallback>
            <p:pic>
              <p:nvPicPr>
                <p:cNvPr id="472082" name="Freihand 472081">
                  <a:extLst>
                    <a:ext uri="{FF2B5EF4-FFF2-40B4-BE49-F238E27FC236}">
                      <a16:creationId xmlns:a16="http://schemas.microsoft.com/office/drawing/2014/main" id="{8954D1E9-F910-4871-ADBE-502E0BDA067E}"/>
                    </a:ext>
                  </a:extLst>
                </p:cNvPr>
                <p:cNvPicPr/>
                <p:nvPr/>
              </p:nvPicPr>
              <p:blipFill>
                <a:blip r:embed="rId138"/>
                <a:stretch>
                  <a:fillRect/>
                </a:stretch>
              </p:blipFill>
              <p:spPr>
                <a:xfrm>
                  <a:off x="2925653" y="775507"/>
                  <a:ext cx="2707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472083" name="Freihand 472082">
                  <a:extLst>
                    <a:ext uri="{FF2B5EF4-FFF2-40B4-BE49-F238E27FC236}">
                      <a16:creationId xmlns:a16="http://schemas.microsoft.com/office/drawing/2014/main" id="{12E2915D-8340-4F44-B2C3-381395FD0EAC}"/>
                    </a:ext>
                  </a:extLst>
                </p14:cNvPr>
                <p14:cNvContentPartPr/>
                <p14:nvPr/>
              </p14:nvContentPartPr>
              <p14:xfrm>
                <a:off x="3315533" y="753187"/>
                <a:ext cx="17280" cy="110160"/>
              </p14:xfrm>
            </p:contentPart>
          </mc:Choice>
          <mc:Fallback>
            <p:pic>
              <p:nvPicPr>
                <p:cNvPr id="472083" name="Freihand 472082">
                  <a:extLst>
                    <a:ext uri="{FF2B5EF4-FFF2-40B4-BE49-F238E27FC236}">
                      <a16:creationId xmlns:a16="http://schemas.microsoft.com/office/drawing/2014/main" id="{12E2915D-8340-4F44-B2C3-381395FD0EAC}"/>
                    </a:ext>
                  </a:extLst>
                </p:cNvPr>
                <p:cNvPicPr/>
                <p:nvPr/>
              </p:nvPicPr>
              <p:blipFill>
                <a:blip r:embed="rId140"/>
                <a:stretch>
                  <a:fillRect/>
                </a:stretch>
              </p:blipFill>
              <p:spPr>
                <a:xfrm>
                  <a:off x="3311213" y="748867"/>
                  <a:ext cx="259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72084" name="Freihand 472083">
                  <a:extLst>
                    <a:ext uri="{FF2B5EF4-FFF2-40B4-BE49-F238E27FC236}">
                      <a16:creationId xmlns:a16="http://schemas.microsoft.com/office/drawing/2014/main" id="{3A6B544B-D32F-453D-9D6E-6F25ABF33DBC}"/>
                    </a:ext>
                  </a:extLst>
                </p14:cNvPr>
                <p14:cNvContentPartPr/>
                <p14:nvPr/>
              </p14:nvContentPartPr>
              <p14:xfrm>
                <a:off x="3279173" y="729067"/>
                <a:ext cx="125640" cy="168840"/>
              </p14:xfrm>
            </p:contentPart>
          </mc:Choice>
          <mc:Fallback>
            <p:pic>
              <p:nvPicPr>
                <p:cNvPr id="472084" name="Freihand 472083">
                  <a:extLst>
                    <a:ext uri="{FF2B5EF4-FFF2-40B4-BE49-F238E27FC236}">
                      <a16:creationId xmlns:a16="http://schemas.microsoft.com/office/drawing/2014/main" id="{3A6B544B-D32F-453D-9D6E-6F25ABF33DBC}"/>
                    </a:ext>
                  </a:extLst>
                </p:cNvPr>
                <p:cNvPicPr/>
                <p:nvPr/>
              </p:nvPicPr>
              <p:blipFill>
                <a:blip r:embed="rId142"/>
                <a:stretch>
                  <a:fillRect/>
                </a:stretch>
              </p:blipFill>
              <p:spPr>
                <a:xfrm>
                  <a:off x="3274853" y="724747"/>
                  <a:ext cx="13428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472085" name="Freihand 472084">
                  <a:extLst>
                    <a:ext uri="{FF2B5EF4-FFF2-40B4-BE49-F238E27FC236}">
                      <a16:creationId xmlns:a16="http://schemas.microsoft.com/office/drawing/2014/main" id="{7B3B233B-1BA0-4FF1-9E06-E4630FB1D8DA}"/>
                    </a:ext>
                  </a:extLst>
                </p14:cNvPr>
                <p14:cNvContentPartPr/>
                <p14:nvPr/>
              </p14:nvContentPartPr>
              <p14:xfrm>
                <a:off x="3471413" y="748507"/>
                <a:ext cx="151920" cy="152640"/>
              </p14:xfrm>
            </p:contentPart>
          </mc:Choice>
          <mc:Fallback>
            <p:pic>
              <p:nvPicPr>
                <p:cNvPr id="472085" name="Freihand 472084">
                  <a:extLst>
                    <a:ext uri="{FF2B5EF4-FFF2-40B4-BE49-F238E27FC236}">
                      <a16:creationId xmlns:a16="http://schemas.microsoft.com/office/drawing/2014/main" id="{7B3B233B-1BA0-4FF1-9E06-E4630FB1D8DA}"/>
                    </a:ext>
                  </a:extLst>
                </p:cNvPr>
                <p:cNvPicPr/>
                <p:nvPr/>
              </p:nvPicPr>
              <p:blipFill>
                <a:blip r:embed="rId144"/>
                <a:stretch>
                  <a:fillRect/>
                </a:stretch>
              </p:blipFill>
              <p:spPr>
                <a:xfrm>
                  <a:off x="3467093" y="744187"/>
                  <a:ext cx="16056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472086" name="Freihand 472085">
                  <a:extLst>
                    <a:ext uri="{FF2B5EF4-FFF2-40B4-BE49-F238E27FC236}">
                      <a16:creationId xmlns:a16="http://schemas.microsoft.com/office/drawing/2014/main" id="{89534452-D2D2-4469-9402-B8EB2A92871D}"/>
                    </a:ext>
                  </a:extLst>
                </p14:cNvPr>
                <p14:cNvContentPartPr/>
                <p14:nvPr/>
              </p14:nvContentPartPr>
              <p14:xfrm>
                <a:off x="3544493" y="730147"/>
                <a:ext cx="129960" cy="123120"/>
              </p14:xfrm>
            </p:contentPart>
          </mc:Choice>
          <mc:Fallback>
            <p:pic>
              <p:nvPicPr>
                <p:cNvPr id="472086" name="Freihand 472085">
                  <a:extLst>
                    <a:ext uri="{FF2B5EF4-FFF2-40B4-BE49-F238E27FC236}">
                      <a16:creationId xmlns:a16="http://schemas.microsoft.com/office/drawing/2014/main" id="{89534452-D2D2-4469-9402-B8EB2A92871D}"/>
                    </a:ext>
                  </a:extLst>
                </p:cNvPr>
                <p:cNvPicPr/>
                <p:nvPr/>
              </p:nvPicPr>
              <p:blipFill>
                <a:blip r:embed="rId146"/>
                <a:stretch>
                  <a:fillRect/>
                </a:stretch>
              </p:blipFill>
              <p:spPr>
                <a:xfrm>
                  <a:off x="3540173" y="725827"/>
                  <a:ext cx="138600" cy="131760"/>
                </a:xfrm>
                <a:prstGeom prst="rect">
                  <a:avLst/>
                </a:prstGeom>
              </p:spPr>
            </p:pic>
          </mc:Fallback>
        </mc:AlternateContent>
      </p:grpSp>
      <p:grpSp>
        <p:nvGrpSpPr>
          <p:cNvPr id="472098" name="Gruppieren 472097">
            <a:extLst>
              <a:ext uri="{FF2B5EF4-FFF2-40B4-BE49-F238E27FC236}">
                <a16:creationId xmlns:a16="http://schemas.microsoft.com/office/drawing/2014/main" id="{1C2551D3-DBD6-4F6E-8759-8E86D82C6D1D}"/>
              </a:ext>
            </a:extLst>
          </p:cNvPr>
          <p:cNvGrpSpPr/>
          <p:nvPr/>
        </p:nvGrpSpPr>
        <p:grpSpPr>
          <a:xfrm>
            <a:off x="1403213" y="1070347"/>
            <a:ext cx="281160" cy="80280"/>
            <a:chOff x="1403213" y="1070347"/>
            <a:chExt cx="281160" cy="80280"/>
          </a:xfrm>
        </p:grpSpPr>
        <mc:AlternateContent xmlns:mc="http://schemas.openxmlformats.org/markup-compatibility/2006">
          <mc:Choice xmlns:p14="http://schemas.microsoft.com/office/powerpoint/2010/main" Requires="p14">
            <p:contentPart p14:bwMode="auto" r:id="rId147">
              <p14:nvContentPartPr>
                <p14:cNvPr id="472089" name="Freihand 472088">
                  <a:extLst>
                    <a:ext uri="{FF2B5EF4-FFF2-40B4-BE49-F238E27FC236}">
                      <a16:creationId xmlns:a16="http://schemas.microsoft.com/office/drawing/2014/main" id="{645C5CF9-5202-4891-935C-95E64637DF0C}"/>
                    </a:ext>
                  </a:extLst>
                </p14:cNvPr>
                <p14:cNvContentPartPr/>
                <p14:nvPr/>
              </p14:nvContentPartPr>
              <p14:xfrm>
                <a:off x="1403213" y="1070347"/>
                <a:ext cx="137880" cy="80280"/>
              </p14:xfrm>
            </p:contentPart>
          </mc:Choice>
          <mc:Fallback>
            <p:pic>
              <p:nvPicPr>
                <p:cNvPr id="472089" name="Freihand 472088">
                  <a:extLst>
                    <a:ext uri="{FF2B5EF4-FFF2-40B4-BE49-F238E27FC236}">
                      <a16:creationId xmlns:a16="http://schemas.microsoft.com/office/drawing/2014/main" id="{645C5CF9-5202-4891-935C-95E64637DF0C}"/>
                    </a:ext>
                  </a:extLst>
                </p:cNvPr>
                <p:cNvPicPr/>
                <p:nvPr/>
              </p:nvPicPr>
              <p:blipFill>
                <a:blip r:embed="rId148"/>
                <a:stretch>
                  <a:fillRect/>
                </a:stretch>
              </p:blipFill>
              <p:spPr>
                <a:xfrm>
                  <a:off x="1398893" y="1066027"/>
                  <a:ext cx="1465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472090" name="Freihand 472089">
                  <a:extLst>
                    <a:ext uri="{FF2B5EF4-FFF2-40B4-BE49-F238E27FC236}">
                      <a16:creationId xmlns:a16="http://schemas.microsoft.com/office/drawing/2014/main" id="{0CD5DAAA-9C0E-4433-9FF6-71EF2775B7B6}"/>
                    </a:ext>
                  </a:extLst>
                </p14:cNvPr>
                <p14:cNvContentPartPr/>
                <p14:nvPr/>
              </p14:nvContentPartPr>
              <p14:xfrm>
                <a:off x="1544333" y="1078627"/>
                <a:ext cx="140040" cy="58320"/>
              </p14:xfrm>
            </p:contentPart>
          </mc:Choice>
          <mc:Fallback>
            <p:pic>
              <p:nvPicPr>
                <p:cNvPr id="472090" name="Freihand 472089">
                  <a:extLst>
                    <a:ext uri="{FF2B5EF4-FFF2-40B4-BE49-F238E27FC236}">
                      <a16:creationId xmlns:a16="http://schemas.microsoft.com/office/drawing/2014/main" id="{0CD5DAAA-9C0E-4433-9FF6-71EF2775B7B6}"/>
                    </a:ext>
                  </a:extLst>
                </p:cNvPr>
                <p:cNvPicPr/>
                <p:nvPr/>
              </p:nvPicPr>
              <p:blipFill>
                <a:blip r:embed="rId150"/>
                <a:stretch>
                  <a:fillRect/>
                </a:stretch>
              </p:blipFill>
              <p:spPr>
                <a:xfrm>
                  <a:off x="1540013" y="1074307"/>
                  <a:ext cx="148680" cy="66960"/>
                </a:xfrm>
                <a:prstGeom prst="rect">
                  <a:avLst/>
                </a:prstGeom>
              </p:spPr>
            </p:pic>
          </mc:Fallback>
        </mc:AlternateContent>
      </p:grpSp>
      <p:grpSp>
        <p:nvGrpSpPr>
          <p:cNvPr id="472097" name="Gruppieren 472096">
            <a:extLst>
              <a:ext uri="{FF2B5EF4-FFF2-40B4-BE49-F238E27FC236}">
                <a16:creationId xmlns:a16="http://schemas.microsoft.com/office/drawing/2014/main" id="{1E1626B3-5F46-46E9-93D1-CC91FF9814C2}"/>
              </a:ext>
            </a:extLst>
          </p:cNvPr>
          <p:cNvGrpSpPr/>
          <p:nvPr/>
        </p:nvGrpSpPr>
        <p:grpSpPr>
          <a:xfrm>
            <a:off x="1946093" y="981067"/>
            <a:ext cx="783000" cy="179280"/>
            <a:chOff x="1946093" y="981067"/>
            <a:chExt cx="783000" cy="179280"/>
          </a:xfrm>
        </p:grpSpPr>
        <mc:AlternateContent xmlns:mc="http://schemas.openxmlformats.org/markup-compatibility/2006">
          <mc:Choice xmlns:p14="http://schemas.microsoft.com/office/powerpoint/2010/main" Requires="p14">
            <p:contentPart p14:bwMode="auto" r:id="rId151">
              <p14:nvContentPartPr>
                <p14:cNvPr id="472091" name="Freihand 472090">
                  <a:extLst>
                    <a:ext uri="{FF2B5EF4-FFF2-40B4-BE49-F238E27FC236}">
                      <a16:creationId xmlns:a16="http://schemas.microsoft.com/office/drawing/2014/main" id="{AF038650-2294-4A09-8BC5-1659DBF0CDEE}"/>
                    </a:ext>
                  </a:extLst>
                </p14:cNvPr>
                <p14:cNvContentPartPr/>
                <p14:nvPr/>
              </p14:nvContentPartPr>
              <p14:xfrm>
                <a:off x="1946093" y="1005187"/>
                <a:ext cx="167400" cy="143640"/>
              </p14:xfrm>
            </p:contentPart>
          </mc:Choice>
          <mc:Fallback>
            <p:pic>
              <p:nvPicPr>
                <p:cNvPr id="472091" name="Freihand 472090">
                  <a:extLst>
                    <a:ext uri="{FF2B5EF4-FFF2-40B4-BE49-F238E27FC236}">
                      <a16:creationId xmlns:a16="http://schemas.microsoft.com/office/drawing/2014/main" id="{AF038650-2294-4A09-8BC5-1659DBF0CDEE}"/>
                    </a:ext>
                  </a:extLst>
                </p:cNvPr>
                <p:cNvPicPr/>
                <p:nvPr/>
              </p:nvPicPr>
              <p:blipFill>
                <a:blip r:embed="rId152"/>
                <a:stretch>
                  <a:fillRect/>
                </a:stretch>
              </p:blipFill>
              <p:spPr>
                <a:xfrm>
                  <a:off x="1941773" y="1000867"/>
                  <a:ext cx="17604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72092" name="Freihand 472091">
                  <a:extLst>
                    <a:ext uri="{FF2B5EF4-FFF2-40B4-BE49-F238E27FC236}">
                      <a16:creationId xmlns:a16="http://schemas.microsoft.com/office/drawing/2014/main" id="{98B8656B-A12D-4884-AE91-2C87B468C37A}"/>
                    </a:ext>
                  </a:extLst>
                </p14:cNvPr>
                <p14:cNvContentPartPr/>
                <p14:nvPr/>
              </p14:nvContentPartPr>
              <p14:xfrm>
                <a:off x="2186933" y="1082587"/>
                <a:ext cx="87480" cy="22320"/>
              </p14:xfrm>
            </p:contentPart>
          </mc:Choice>
          <mc:Fallback>
            <p:pic>
              <p:nvPicPr>
                <p:cNvPr id="472092" name="Freihand 472091">
                  <a:extLst>
                    <a:ext uri="{FF2B5EF4-FFF2-40B4-BE49-F238E27FC236}">
                      <a16:creationId xmlns:a16="http://schemas.microsoft.com/office/drawing/2014/main" id="{98B8656B-A12D-4884-AE91-2C87B468C37A}"/>
                    </a:ext>
                  </a:extLst>
                </p:cNvPr>
                <p:cNvPicPr/>
                <p:nvPr/>
              </p:nvPicPr>
              <p:blipFill>
                <a:blip r:embed="rId154"/>
                <a:stretch>
                  <a:fillRect/>
                </a:stretch>
              </p:blipFill>
              <p:spPr>
                <a:xfrm>
                  <a:off x="2182613" y="1078267"/>
                  <a:ext cx="961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72093" name="Freihand 472092">
                  <a:extLst>
                    <a:ext uri="{FF2B5EF4-FFF2-40B4-BE49-F238E27FC236}">
                      <a16:creationId xmlns:a16="http://schemas.microsoft.com/office/drawing/2014/main" id="{D4C8ED39-771D-49F4-9ECD-8FD8C3F0A66E}"/>
                    </a:ext>
                  </a:extLst>
                </p14:cNvPr>
                <p14:cNvContentPartPr/>
                <p14:nvPr/>
              </p14:nvContentPartPr>
              <p14:xfrm>
                <a:off x="2310773" y="1019227"/>
                <a:ext cx="86040" cy="141120"/>
              </p14:xfrm>
            </p:contentPart>
          </mc:Choice>
          <mc:Fallback>
            <p:pic>
              <p:nvPicPr>
                <p:cNvPr id="472093" name="Freihand 472092">
                  <a:extLst>
                    <a:ext uri="{FF2B5EF4-FFF2-40B4-BE49-F238E27FC236}">
                      <a16:creationId xmlns:a16="http://schemas.microsoft.com/office/drawing/2014/main" id="{D4C8ED39-771D-49F4-9ECD-8FD8C3F0A66E}"/>
                    </a:ext>
                  </a:extLst>
                </p:cNvPr>
                <p:cNvPicPr/>
                <p:nvPr/>
              </p:nvPicPr>
              <p:blipFill>
                <a:blip r:embed="rId156"/>
                <a:stretch>
                  <a:fillRect/>
                </a:stretch>
              </p:blipFill>
              <p:spPr>
                <a:xfrm>
                  <a:off x="2306453" y="1014907"/>
                  <a:ext cx="946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472094" name="Freihand 472093">
                  <a:extLst>
                    <a:ext uri="{FF2B5EF4-FFF2-40B4-BE49-F238E27FC236}">
                      <a16:creationId xmlns:a16="http://schemas.microsoft.com/office/drawing/2014/main" id="{3D37BDD5-81B8-490D-B917-5C94C2C3BF6B}"/>
                    </a:ext>
                  </a:extLst>
                </p14:cNvPr>
                <p14:cNvContentPartPr/>
                <p14:nvPr/>
              </p14:nvContentPartPr>
              <p14:xfrm>
                <a:off x="2571053" y="1038667"/>
                <a:ext cx="75600" cy="92160"/>
              </p14:xfrm>
            </p:contentPart>
          </mc:Choice>
          <mc:Fallback>
            <p:pic>
              <p:nvPicPr>
                <p:cNvPr id="472094" name="Freihand 472093">
                  <a:extLst>
                    <a:ext uri="{FF2B5EF4-FFF2-40B4-BE49-F238E27FC236}">
                      <a16:creationId xmlns:a16="http://schemas.microsoft.com/office/drawing/2014/main" id="{3D37BDD5-81B8-490D-B917-5C94C2C3BF6B}"/>
                    </a:ext>
                  </a:extLst>
                </p:cNvPr>
                <p:cNvPicPr/>
                <p:nvPr/>
              </p:nvPicPr>
              <p:blipFill>
                <a:blip r:embed="rId158"/>
                <a:stretch>
                  <a:fillRect/>
                </a:stretch>
              </p:blipFill>
              <p:spPr>
                <a:xfrm>
                  <a:off x="2566733" y="1034347"/>
                  <a:ext cx="842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472095" name="Freihand 472094">
                  <a:extLst>
                    <a:ext uri="{FF2B5EF4-FFF2-40B4-BE49-F238E27FC236}">
                      <a16:creationId xmlns:a16="http://schemas.microsoft.com/office/drawing/2014/main" id="{1FB7629C-FD6E-47D1-ADC2-3718B6147628}"/>
                    </a:ext>
                  </a:extLst>
                </p14:cNvPr>
                <p14:cNvContentPartPr/>
                <p14:nvPr/>
              </p14:nvContentPartPr>
              <p14:xfrm>
                <a:off x="2487173" y="981067"/>
                <a:ext cx="114480" cy="79200"/>
              </p14:xfrm>
            </p:contentPart>
          </mc:Choice>
          <mc:Fallback>
            <p:pic>
              <p:nvPicPr>
                <p:cNvPr id="472095" name="Freihand 472094">
                  <a:extLst>
                    <a:ext uri="{FF2B5EF4-FFF2-40B4-BE49-F238E27FC236}">
                      <a16:creationId xmlns:a16="http://schemas.microsoft.com/office/drawing/2014/main" id="{1FB7629C-FD6E-47D1-ADC2-3718B6147628}"/>
                    </a:ext>
                  </a:extLst>
                </p:cNvPr>
                <p:cNvPicPr/>
                <p:nvPr/>
              </p:nvPicPr>
              <p:blipFill>
                <a:blip r:embed="rId160"/>
                <a:stretch>
                  <a:fillRect/>
                </a:stretch>
              </p:blipFill>
              <p:spPr>
                <a:xfrm>
                  <a:off x="2482853" y="976747"/>
                  <a:ext cx="1231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472096" name="Freihand 472095">
                  <a:extLst>
                    <a:ext uri="{FF2B5EF4-FFF2-40B4-BE49-F238E27FC236}">
                      <a16:creationId xmlns:a16="http://schemas.microsoft.com/office/drawing/2014/main" id="{D61C2D23-8AD8-4FA8-9B28-CB5293743963}"/>
                    </a:ext>
                  </a:extLst>
                </p14:cNvPr>
                <p14:cNvContentPartPr/>
                <p14:nvPr/>
              </p14:nvContentPartPr>
              <p14:xfrm>
                <a:off x="2626853" y="1084747"/>
                <a:ext cx="102240" cy="72000"/>
              </p14:xfrm>
            </p:contentPart>
          </mc:Choice>
          <mc:Fallback>
            <p:pic>
              <p:nvPicPr>
                <p:cNvPr id="472096" name="Freihand 472095">
                  <a:extLst>
                    <a:ext uri="{FF2B5EF4-FFF2-40B4-BE49-F238E27FC236}">
                      <a16:creationId xmlns:a16="http://schemas.microsoft.com/office/drawing/2014/main" id="{D61C2D23-8AD8-4FA8-9B28-CB5293743963}"/>
                    </a:ext>
                  </a:extLst>
                </p:cNvPr>
                <p:cNvPicPr/>
                <p:nvPr/>
              </p:nvPicPr>
              <p:blipFill>
                <a:blip r:embed="rId162"/>
                <a:stretch>
                  <a:fillRect/>
                </a:stretch>
              </p:blipFill>
              <p:spPr>
                <a:xfrm>
                  <a:off x="2622533" y="1080427"/>
                  <a:ext cx="110880" cy="80640"/>
                </a:xfrm>
                <a:prstGeom prst="rect">
                  <a:avLst/>
                </a:prstGeom>
              </p:spPr>
            </p:pic>
          </mc:Fallback>
        </mc:AlternateContent>
      </p:grpSp>
      <p:grpSp>
        <p:nvGrpSpPr>
          <p:cNvPr id="472102" name="Gruppieren 472101">
            <a:extLst>
              <a:ext uri="{FF2B5EF4-FFF2-40B4-BE49-F238E27FC236}">
                <a16:creationId xmlns:a16="http://schemas.microsoft.com/office/drawing/2014/main" id="{72732948-BAC7-4124-ADCD-FCC2F20E7DD9}"/>
              </a:ext>
            </a:extLst>
          </p:cNvPr>
          <p:cNvGrpSpPr/>
          <p:nvPr/>
        </p:nvGrpSpPr>
        <p:grpSpPr>
          <a:xfrm>
            <a:off x="3018533" y="1024267"/>
            <a:ext cx="367200" cy="196200"/>
            <a:chOff x="3018533" y="1024267"/>
            <a:chExt cx="367200" cy="196200"/>
          </a:xfrm>
        </p:grpSpPr>
        <mc:AlternateContent xmlns:mc="http://schemas.openxmlformats.org/markup-compatibility/2006">
          <mc:Choice xmlns:p14="http://schemas.microsoft.com/office/powerpoint/2010/main" Requires="p14">
            <p:contentPart p14:bwMode="auto" r:id="rId163">
              <p14:nvContentPartPr>
                <p14:cNvPr id="472099" name="Freihand 472098">
                  <a:extLst>
                    <a:ext uri="{FF2B5EF4-FFF2-40B4-BE49-F238E27FC236}">
                      <a16:creationId xmlns:a16="http://schemas.microsoft.com/office/drawing/2014/main" id="{69EF12D5-B4CE-44A0-A94F-78627ED3C59B}"/>
                    </a:ext>
                  </a:extLst>
                </p14:cNvPr>
                <p14:cNvContentPartPr/>
                <p14:nvPr/>
              </p14:nvContentPartPr>
              <p14:xfrm>
                <a:off x="3018533" y="1024267"/>
                <a:ext cx="96480" cy="196200"/>
              </p14:xfrm>
            </p:contentPart>
          </mc:Choice>
          <mc:Fallback>
            <p:pic>
              <p:nvPicPr>
                <p:cNvPr id="472099" name="Freihand 472098">
                  <a:extLst>
                    <a:ext uri="{FF2B5EF4-FFF2-40B4-BE49-F238E27FC236}">
                      <a16:creationId xmlns:a16="http://schemas.microsoft.com/office/drawing/2014/main" id="{69EF12D5-B4CE-44A0-A94F-78627ED3C59B}"/>
                    </a:ext>
                  </a:extLst>
                </p:cNvPr>
                <p:cNvPicPr/>
                <p:nvPr/>
              </p:nvPicPr>
              <p:blipFill>
                <a:blip r:embed="rId164"/>
                <a:stretch>
                  <a:fillRect/>
                </a:stretch>
              </p:blipFill>
              <p:spPr>
                <a:xfrm>
                  <a:off x="3014213" y="1019947"/>
                  <a:ext cx="10512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472100" name="Freihand 472099">
                  <a:extLst>
                    <a:ext uri="{FF2B5EF4-FFF2-40B4-BE49-F238E27FC236}">
                      <a16:creationId xmlns:a16="http://schemas.microsoft.com/office/drawing/2014/main" id="{68A57237-C41C-43DB-80B5-12629EC106BD}"/>
                    </a:ext>
                  </a:extLst>
                </p14:cNvPr>
                <p14:cNvContentPartPr/>
                <p14:nvPr/>
              </p14:nvContentPartPr>
              <p14:xfrm>
                <a:off x="3176213" y="1103827"/>
                <a:ext cx="21600" cy="17640"/>
              </p14:xfrm>
            </p:contentPart>
          </mc:Choice>
          <mc:Fallback>
            <p:pic>
              <p:nvPicPr>
                <p:cNvPr id="472100" name="Freihand 472099">
                  <a:extLst>
                    <a:ext uri="{FF2B5EF4-FFF2-40B4-BE49-F238E27FC236}">
                      <a16:creationId xmlns:a16="http://schemas.microsoft.com/office/drawing/2014/main" id="{68A57237-C41C-43DB-80B5-12629EC106BD}"/>
                    </a:ext>
                  </a:extLst>
                </p:cNvPr>
                <p:cNvPicPr/>
                <p:nvPr/>
              </p:nvPicPr>
              <p:blipFill>
                <a:blip r:embed="rId166"/>
                <a:stretch>
                  <a:fillRect/>
                </a:stretch>
              </p:blipFill>
              <p:spPr>
                <a:xfrm>
                  <a:off x="3171893" y="1099507"/>
                  <a:ext cx="302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472101" name="Freihand 472100">
                  <a:extLst>
                    <a:ext uri="{FF2B5EF4-FFF2-40B4-BE49-F238E27FC236}">
                      <a16:creationId xmlns:a16="http://schemas.microsoft.com/office/drawing/2014/main" id="{C1C4877D-B647-4C83-AFAE-42F3CA29D654}"/>
                    </a:ext>
                  </a:extLst>
                </p14:cNvPr>
                <p14:cNvContentPartPr/>
                <p14:nvPr/>
              </p14:nvContentPartPr>
              <p14:xfrm>
                <a:off x="3278813" y="1049467"/>
                <a:ext cx="106920" cy="74160"/>
              </p14:xfrm>
            </p:contentPart>
          </mc:Choice>
          <mc:Fallback>
            <p:pic>
              <p:nvPicPr>
                <p:cNvPr id="472101" name="Freihand 472100">
                  <a:extLst>
                    <a:ext uri="{FF2B5EF4-FFF2-40B4-BE49-F238E27FC236}">
                      <a16:creationId xmlns:a16="http://schemas.microsoft.com/office/drawing/2014/main" id="{C1C4877D-B647-4C83-AFAE-42F3CA29D654}"/>
                    </a:ext>
                  </a:extLst>
                </p:cNvPr>
                <p:cNvPicPr/>
                <p:nvPr/>
              </p:nvPicPr>
              <p:blipFill>
                <a:blip r:embed="rId168"/>
                <a:stretch>
                  <a:fillRect/>
                </a:stretch>
              </p:blipFill>
              <p:spPr>
                <a:xfrm>
                  <a:off x="3274493" y="1045147"/>
                  <a:ext cx="115560" cy="82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9">
            <p14:nvContentPartPr>
              <p14:cNvPr id="472103" name="Freihand 472102">
                <a:extLst>
                  <a:ext uri="{FF2B5EF4-FFF2-40B4-BE49-F238E27FC236}">
                    <a16:creationId xmlns:a16="http://schemas.microsoft.com/office/drawing/2014/main" id="{669B624D-497E-4CD4-8C48-25C702DE3854}"/>
                  </a:ext>
                </a:extLst>
              </p14:cNvPr>
              <p14:cNvContentPartPr/>
              <p14:nvPr/>
            </p14:nvContentPartPr>
            <p14:xfrm>
              <a:off x="293693" y="6204307"/>
              <a:ext cx="180360" cy="230760"/>
            </p14:xfrm>
          </p:contentPart>
        </mc:Choice>
        <mc:Fallback>
          <p:pic>
            <p:nvPicPr>
              <p:cNvPr id="472103" name="Freihand 472102">
                <a:extLst>
                  <a:ext uri="{FF2B5EF4-FFF2-40B4-BE49-F238E27FC236}">
                    <a16:creationId xmlns:a16="http://schemas.microsoft.com/office/drawing/2014/main" id="{669B624D-497E-4CD4-8C48-25C702DE3854}"/>
                  </a:ext>
                </a:extLst>
              </p:cNvPr>
              <p:cNvPicPr/>
              <p:nvPr/>
            </p:nvPicPr>
            <p:blipFill>
              <a:blip r:embed="rId170"/>
              <a:stretch>
                <a:fillRect/>
              </a:stretch>
            </p:blipFill>
            <p:spPr>
              <a:xfrm>
                <a:off x="289373" y="6199987"/>
                <a:ext cx="18900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472104" name="Freihand 472103">
                <a:extLst>
                  <a:ext uri="{FF2B5EF4-FFF2-40B4-BE49-F238E27FC236}">
                    <a16:creationId xmlns:a16="http://schemas.microsoft.com/office/drawing/2014/main" id="{7F6F24A8-3DAD-42D5-BC25-31A26B625F15}"/>
                  </a:ext>
                </a:extLst>
              </p14:cNvPr>
              <p14:cNvContentPartPr/>
              <p14:nvPr/>
            </p14:nvContentPartPr>
            <p14:xfrm>
              <a:off x="480173" y="6323107"/>
              <a:ext cx="204120" cy="74160"/>
            </p14:xfrm>
          </p:contentPart>
        </mc:Choice>
        <mc:Fallback>
          <p:pic>
            <p:nvPicPr>
              <p:cNvPr id="472104" name="Freihand 472103">
                <a:extLst>
                  <a:ext uri="{FF2B5EF4-FFF2-40B4-BE49-F238E27FC236}">
                    <a16:creationId xmlns:a16="http://schemas.microsoft.com/office/drawing/2014/main" id="{7F6F24A8-3DAD-42D5-BC25-31A26B625F15}"/>
                  </a:ext>
                </a:extLst>
              </p:cNvPr>
              <p:cNvPicPr/>
              <p:nvPr/>
            </p:nvPicPr>
            <p:blipFill>
              <a:blip r:embed="rId172"/>
              <a:stretch>
                <a:fillRect/>
              </a:stretch>
            </p:blipFill>
            <p:spPr>
              <a:xfrm>
                <a:off x="475853" y="6318787"/>
                <a:ext cx="21276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72105" name="Freihand 472104">
                <a:extLst>
                  <a:ext uri="{FF2B5EF4-FFF2-40B4-BE49-F238E27FC236}">
                    <a16:creationId xmlns:a16="http://schemas.microsoft.com/office/drawing/2014/main" id="{77DBC044-721C-45BF-A768-4C167EA6414E}"/>
                  </a:ext>
                </a:extLst>
              </p14:cNvPr>
              <p14:cNvContentPartPr/>
              <p14:nvPr/>
            </p14:nvContentPartPr>
            <p14:xfrm>
              <a:off x="757013" y="6307987"/>
              <a:ext cx="217080" cy="58320"/>
            </p14:xfrm>
          </p:contentPart>
        </mc:Choice>
        <mc:Fallback>
          <p:pic>
            <p:nvPicPr>
              <p:cNvPr id="472105" name="Freihand 472104">
                <a:extLst>
                  <a:ext uri="{FF2B5EF4-FFF2-40B4-BE49-F238E27FC236}">
                    <a16:creationId xmlns:a16="http://schemas.microsoft.com/office/drawing/2014/main" id="{77DBC044-721C-45BF-A768-4C167EA6414E}"/>
                  </a:ext>
                </a:extLst>
              </p:cNvPr>
              <p:cNvPicPr/>
              <p:nvPr/>
            </p:nvPicPr>
            <p:blipFill>
              <a:blip r:embed="rId174"/>
              <a:stretch>
                <a:fillRect/>
              </a:stretch>
            </p:blipFill>
            <p:spPr>
              <a:xfrm>
                <a:off x="752693" y="6303667"/>
                <a:ext cx="2257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72106" name="Freihand 472105">
                <a:extLst>
                  <a:ext uri="{FF2B5EF4-FFF2-40B4-BE49-F238E27FC236}">
                    <a16:creationId xmlns:a16="http://schemas.microsoft.com/office/drawing/2014/main" id="{71A57094-E81F-4DA5-809E-DDCB8B26D79F}"/>
                  </a:ext>
                </a:extLst>
              </p14:cNvPr>
              <p14:cNvContentPartPr/>
              <p14:nvPr/>
            </p14:nvContentPartPr>
            <p14:xfrm>
              <a:off x="1005053" y="6235627"/>
              <a:ext cx="356040" cy="235800"/>
            </p14:xfrm>
          </p:contentPart>
        </mc:Choice>
        <mc:Fallback>
          <p:pic>
            <p:nvPicPr>
              <p:cNvPr id="472106" name="Freihand 472105">
                <a:extLst>
                  <a:ext uri="{FF2B5EF4-FFF2-40B4-BE49-F238E27FC236}">
                    <a16:creationId xmlns:a16="http://schemas.microsoft.com/office/drawing/2014/main" id="{71A57094-E81F-4DA5-809E-DDCB8B26D79F}"/>
                  </a:ext>
                </a:extLst>
              </p:cNvPr>
              <p:cNvPicPr/>
              <p:nvPr/>
            </p:nvPicPr>
            <p:blipFill>
              <a:blip r:embed="rId176"/>
              <a:stretch>
                <a:fillRect/>
              </a:stretch>
            </p:blipFill>
            <p:spPr>
              <a:xfrm>
                <a:off x="1000733" y="6231307"/>
                <a:ext cx="364680" cy="2444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72107" name="Freihand 472106">
                <a:extLst>
                  <a:ext uri="{FF2B5EF4-FFF2-40B4-BE49-F238E27FC236}">
                    <a16:creationId xmlns:a16="http://schemas.microsoft.com/office/drawing/2014/main" id="{365D4849-E5EC-48FF-87C0-ED165F341932}"/>
                  </a:ext>
                </a:extLst>
              </p14:cNvPr>
              <p14:cNvContentPartPr/>
              <p14:nvPr/>
            </p14:nvContentPartPr>
            <p14:xfrm>
              <a:off x="1315733" y="6302227"/>
              <a:ext cx="140760" cy="78120"/>
            </p14:xfrm>
          </p:contentPart>
        </mc:Choice>
        <mc:Fallback>
          <p:pic>
            <p:nvPicPr>
              <p:cNvPr id="472107" name="Freihand 472106">
                <a:extLst>
                  <a:ext uri="{FF2B5EF4-FFF2-40B4-BE49-F238E27FC236}">
                    <a16:creationId xmlns:a16="http://schemas.microsoft.com/office/drawing/2014/main" id="{365D4849-E5EC-48FF-87C0-ED165F341932}"/>
                  </a:ext>
                </a:extLst>
              </p:cNvPr>
              <p:cNvPicPr/>
              <p:nvPr/>
            </p:nvPicPr>
            <p:blipFill>
              <a:blip r:embed="rId178"/>
              <a:stretch>
                <a:fillRect/>
              </a:stretch>
            </p:blipFill>
            <p:spPr>
              <a:xfrm>
                <a:off x="1311413" y="6297907"/>
                <a:ext cx="149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72108" name="Freihand 472107">
                <a:extLst>
                  <a:ext uri="{FF2B5EF4-FFF2-40B4-BE49-F238E27FC236}">
                    <a16:creationId xmlns:a16="http://schemas.microsoft.com/office/drawing/2014/main" id="{7A0A9E50-95CB-4539-9115-63B71F29348C}"/>
                  </a:ext>
                </a:extLst>
              </p14:cNvPr>
              <p14:cNvContentPartPr/>
              <p14:nvPr/>
            </p14:nvContentPartPr>
            <p14:xfrm>
              <a:off x="794813" y="6204667"/>
              <a:ext cx="153360" cy="41400"/>
            </p14:xfrm>
          </p:contentPart>
        </mc:Choice>
        <mc:Fallback>
          <p:pic>
            <p:nvPicPr>
              <p:cNvPr id="472108" name="Freihand 472107">
                <a:extLst>
                  <a:ext uri="{FF2B5EF4-FFF2-40B4-BE49-F238E27FC236}">
                    <a16:creationId xmlns:a16="http://schemas.microsoft.com/office/drawing/2014/main" id="{7A0A9E50-95CB-4539-9115-63B71F29348C}"/>
                  </a:ext>
                </a:extLst>
              </p:cNvPr>
              <p:cNvPicPr/>
              <p:nvPr/>
            </p:nvPicPr>
            <p:blipFill>
              <a:blip r:embed="rId180"/>
              <a:stretch>
                <a:fillRect/>
              </a:stretch>
            </p:blipFill>
            <p:spPr>
              <a:xfrm>
                <a:off x="790493" y="6200347"/>
                <a:ext cx="16200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72110" name="Freihand 472109">
                <a:extLst>
                  <a:ext uri="{FF2B5EF4-FFF2-40B4-BE49-F238E27FC236}">
                    <a16:creationId xmlns:a16="http://schemas.microsoft.com/office/drawing/2014/main" id="{3AADF198-FBD3-46E1-BD8F-72E0C2DB9C73}"/>
                  </a:ext>
                </a:extLst>
              </p14:cNvPr>
              <p14:cNvContentPartPr/>
              <p14:nvPr/>
            </p14:nvContentPartPr>
            <p14:xfrm>
              <a:off x="1530293" y="6174787"/>
              <a:ext cx="470520" cy="181080"/>
            </p14:xfrm>
          </p:contentPart>
        </mc:Choice>
        <mc:Fallback>
          <p:pic>
            <p:nvPicPr>
              <p:cNvPr id="472110" name="Freihand 472109">
                <a:extLst>
                  <a:ext uri="{FF2B5EF4-FFF2-40B4-BE49-F238E27FC236}">
                    <a16:creationId xmlns:a16="http://schemas.microsoft.com/office/drawing/2014/main" id="{3AADF198-FBD3-46E1-BD8F-72E0C2DB9C73}"/>
                  </a:ext>
                </a:extLst>
              </p:cNvPr>
              <p:cNvPicPr/>
              <p:nvPr/>
            </p:nvPicPr>
            <p:blipFill>
              <a:blip r:embed="rId182"/>
              <a:stretch>
                <a:fillRect/>
              </a:stretch>
            </p:blipFill>
            <p:spPr>
              <a:xfrm>
                <a:off x="1525973" y="6170467"/>
                <a:ext cx="479160" cy="189720"/>
              </a:xfrm>
              <a:prstGeom prst="rect">
                <a:avLst/>
              </a:prstGeom>
            </p:spPr>
          </p:pic>
        </mc:Fallback>
      </mc:AlternateContent>
      <p:grpSp>
        <p:nvGrpSpPr>
          <p:cNvPr id="472146" name="Gruppieren 472145">
            <a:extLst>
              <a:ext uri="{FF2B5EF4-FFF2-40B4-BE49-F238E27FC236}">
                <a16:creationId xmlns:a16="http://schemas.microsoft.com/office/drawing/2014/main" id="{2AA909BD-0A82-4B3D-9A5E-B90D553E4B19}"/>
              </a:ext>
            </a:extLst>
          </p:cNvPr>
          <p:cNvGrpSpPr/>
          <p:nvPr/>
        </p:nvGrpSpPr>
        <p:grpSpPr>
          <a:xfrm>
            <a:off x="2242373" y="5994787"/>
            <a:ext cx="2353320" cy="767160"/>
            <a:chOff x="2242373" y="5994787"/>
            <a:chExt cx="2353320" cy="767160"/>
          </a:xfrm>
        </p:grpSpPr>
        <mc:AlternateContent xmlns:mc="http://schemas.openxmlformats.org/markup-compatibility/2006">
          <mc:Choice xmlns:p14="http://schemas.microsoft.com/office/powerpoint/2010/main" Requires="p14">
            <p:contentPart p14:bwMode="auto" r:id="rId183">
              <p14:nvContentPartPr>
                <p14:cNvPr id="472112" name="Freihand 472111">
                  <a:extLst>
                    <a:ext uri="{FF2B5EF4-FFF2-40B4-BE49-F238E27FC236}">
                      <a16:creationId xmlns:a16="http://schemas.microsoft.com/office/drawing/2014/main" id="{A6C8CC44-458C-4AC0-A3AE-7DCEC20517B2}"/>
                    </a:ext>
                  </a:extLst>
                </p14:cNvPr>
                <p14:cNvContentPartPr/>
                <p14:nvPr/>
              </p14:nvContentPartPr>
              <p14:xfrm>
                <a:off x="2242373" y="6138067"/>
                <a:ext cx="215280" cy="166320"/>
              </p14:xfrm>
            </p:contentPart>
          </mc:Choice>
          <mc:Fallback>
            <p:pic>
              <p:nvPicPr>
                <p:cNvPr id="472112" name="Freihand 472111">
                  <a:extLst>
                    <a:ext uri="{FF2B5EF4-FFF2-40B4-BE49-F238E27FC236}">
                      <a16:creationId xmlns:a16="http://schemas.microsoft.com/office/drawing/2014/main" id="{A6C8CC44-458C-4AC0-A3AE-7DCEC20517B2}"/>
                    </a:ext>
                  </a:extLst>
                </p:cNvPr>
                <p:cNvPicPr/>
                <p:nvPr/>
              </p:nvPicPr>
              <p:blipFill>
                <a:blip r:embed="rId184"/>
                <a:stretch>
                  <a:fillRect/>
                </a:stretch>
              </p:blipFill>
              <p:spPr>
                <a:xfrm>
                  <a:off x="2238053" y="6133747"/>
                  <a:ext cx="2239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72113" name="Freihand 472112">
                  <a:extLst>
                    <a:ext uri="{FF2B5EF4-FFF2-40B4-BE49-F238E27FC236}">
                      <a16:creationId xmlns:a16="http://schemas.microsoft.com/office/drawing/2014/main" id="{07064587-7E02-4586-A3B1-866AF3A9E286}"/>
                    </a:ext>
                  </a:extLst>
                </p14:cNvPr>
                <p14:cNvContentPartPr/>
                <p14:nvPr/>
              </p14:nvContentPartPr>
              <p14:xfrm>
                <a:off x="2502653" y="6170467"/>
                <a:ext cx="82800" cy="105480"/>
              </p14:xfrm>
            </p:contentPart>
          </mc:Choice>
          <mc:Fallback>
            <p:pic>
              <p:nvPicPr>
                <p:cNvPr id="472113" name="Freihand 472112">
                  <a:extLst>
                    <a:ext uri="{FF2B5EF4-FFF2-40B4-BE49-F238E27FC236}">
                      <a16:creationId xmlns:a16="http://schemas.microsoft.com/office/drawing/2014/main" id="{07064587-7E02-4586-A3B1-866AF3A9E286}"/>
                    </a:ext>
                  </a:extLst>
                </p:cNvPr>
                <p:cNvPicPr/>
                <p:nvPr/>
              </p:nvPicPr>
              <p:blipFill>
                <a:blip r:embed="rId186"/>
                <a:stretch>
                  <a:fillRect/>
                </a:stretch>
              </p:blipFill>
              <p:spPr>
                <a:xfrm>
                  <a:off x="2498333" y="6166147"/>
                  <a:ext cx="914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72115" name="Freihand 472114">
                  <a:extLst>
                    <a:ext uri="{FF2B5EF4-FFF2-40B4-BE49-F238E27FC236}">
                      <a16:creationId xmlns:a16="http://schemas.microsoft.com/office/drawing/2014/main" id="{81D99CFE-CC4E-49DD-8A77-A11D47528631}"/>
                    </a:ext>
                  </a:extLst>
                </p14:cNvPr>
                <p14:cNvContentPartPr/>
                <p14:nvPr/>
              </p14:nvContentPartPr>
              <p14:xfrm>
                <a:off x="2780573" y="6057787"/>
                <a:ext cx="129960" cy="152640"/>
              </p14:xfrm>
            </p:contentPart>
          </mc:Choice>
          <mc:Fallback>
            <p:pic>
              <p:nvPicPr>
                <p:cNvPr id="472115" name="Freihand 472114">
                  <a:extLst>
                    <a:ext uri="{FF2B5EF4-FFF2-40B4-BE49-F238E27FC236}">
                      <a16:creationId xmlns:a16="http://schemas.microsoft.com/office/drawing/2014/main" id="{81D99CFE-CC4E-49DD-8A77-A11D47528631}"/>
                    </a:ext>
                  </a:extLst>
                </p:cNvPr>
                <p:cNvPicPr/>
                <p:nvPr/>
              </p:nvPicPr>
              <p:blipFill>
                <a:blip r:embed="rId188"/>
                <a:stretch>
                  <a:fillRect/>
                </a:stretch>
              </p:blipFill>
              <p:spPr>
                <a:xfrm>
                  <a:off x="2776253" y="6053467"/>
                  <a:ext cx="1386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72116" name="Freihand 472115">
                  <a:extLst>
                    <a:ext uri="{FF2B5EF4-FFF2-40B4-BE49-F238E27FC236}">
                      <a16:creationId xmlns:a16="http://schemas.microsoft.com/office/drawing/2014/main" id="{88002360-DF59-4884-B1D8-2D902ADCBA56}"/>
                    </a:ext>
                  </a:extLst>
                </p14:cNvPr>
                <p14:cNvContentPartPr/>
                <p14:nvPr/>
              </p14:nvContentPartPr>
              <p14:xfrm>
                <a:off x="2989373" y="6060667"/>
                <a:ext cx="9360" cy="117360"/>
              </p14:xfrm>
            </p:contentPart>
          </mc:Choice>
          <mc:Fallback>
            <p:pic>
              <p:nvPicPr>
                <p:cNvPr id="472116" name="Freihand 472115">
                  <a:extLst>
                    <a:ext uri="{FF2B5EF4-FFF2-40B4-BE49-F238E27FC236}">
                      <a16:creationId xmlns:a16="http://schemas.microsoft.com/office/drawing/2014/main" id="{88002360-DF59-4884-B1D8-2D902ADCBA56}"/>
                    </a:ext>
                  </a:extLst>
                </p:cNvPr>
                <p:cNvPicPr/>
                <p:nvPr/>
              </p:nvPicPr>
              <p:blipFill>
                <a:blip r:embed="rId190"/>
                <a:stretch>
                  <a:fillRect/>
                </a:stretch>
              </p:blipFill>
              <p:spPr>
                <a:xfrm>
                  <a:off x="2985053" y="6056347"/>
                  <a:ext cx="18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72117" name="Freihand 472116">
                  <a:extLst>
                    <a:ext uri="{FF2B5EF4-FFF2-40B4-BE49-F238E27FC236}">
                      <a16:creationId xmlns:a16="http://schemas.microsoft.com/office/drawing/2014/main" id="{18390569-2118-4F34-9663-0AC456265D63}"/>
                    </a:ext>
                  </a:extLst>
                </p14:cNvPr>
                <p14:cNvContentPartPr/>
                <p14:nvPr/>
              </p14:nvContentPartPr>
              <p14:xfrm>
                <a:off x="2914493" y="6011347"/>
                <a:ext cx="141840" cy="106560"/>
              </p14:xfrm>
            </p:contentPart>
          </mc:Choice>
          <mc:Fallback>
            <p:pic>
              <p:nvPicPr>
                <p:cNvPr id="472117" name="Freihand 472116">
                  <a:extLst>
                    <a:ext uri="{FF2B5EF4-FFF2-40B4-BE49-F238E27FC236}">
                      <a16:creationId xmlns:a16="http://schemas.microsoft.com/office/drawing/2014/main" id="{18390569-2118-4F34-9663-0AC456265D63}"/>
                    </a:ext>
                  </a:extLst>
                </p:cNvPr>
                <p:cNvPicPr/>
                <p:nvPr/>
              </p:nvPicPr>
              <p:blipFill>
                <a:blip r:embed="rId192"/>
                <a:stretch>
                  <a:fillRect/>
                </a:stretch>
              </p:blipFill>
              <p:spPr>
                <a:xfrm>
                  <a:off x="2910173" y="6007027"/>
                  <a:ext cx="1504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72118" name="Freihand 472117">
                  <a:extLst>
                    <a:ext uri="{FF2B5EF4-FFF2-40B4-BE49-F238E27FC236}">
                      <a16:creationId xmlns:a16="http://schemas.microsoft.com/office/drawing/2014/main" id="{2E5124FE-5594-42D7-9DE7-96BC15FAA14B}"/>
                    </a:ext>
                  </a:extLst>
                </p14:cNvPr>
                <p14:cNvContentPartPr/>
                <p14:nvPr/>
              </p14:nvContentPartPr>
              <p14:xfrm>
                <a:off x="3132293" y="5994787"/>
                <a:ext cx="32760" cy="196920"/>
              </p14:xfrm>
            </p:contentPart>
          </mc:Choice>
          <mc:Fallback>
            <p:pic>
              <p:nvPicPr>
                <p:cNvPr id="472118" name="Freihand 472117">
                  <a:extLst>
                    <a:ext uri="{FF2B5EF4-FFF2-40B4-BE49-F238E27FC236}">
                      <a16:creationId xmlns:a16="http://schemas.microsoft.com/office/drawing/2014/main" id="{2E5124FE-5594-42D7-9DE7-96BC15FAA14B}"/>
                    </a:ext>
                  </a:extLst>
                </p:cNvPr>
                <p:cNvPicPr/>
                <p:nvPr/>
              </p:nvPicPr>
              <p:blipFill>
                <a:blip r:embed="rId194"/>
                <a:stretch>
                  <a:fillRect/>
                </a:stretch>
              </p:blipFill>
              <p:spPr>
                <a:xfrm>
                  <a:off x="3127973" y="5990467"/>
                  <a:ext cx="414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72120" name="Freihand 472119">
                  <a:extLst>
                    <a:ext uri="{FF2B5EF4-FFF2-40B4-BE49-F238E27FC236}">
                      <a16:creationId xmlns:a16="http://schemas.microsoft.com/office/drawing/2014/main" id="{1A00C715-63D8-4FC3-9CD4-9A0D48870D64}"/>
                    </a:ext>
                  </a:extLst>
                </p14:cNvPr>
                <p14:cNvContentPartPr/>
                <p14:nvPr/>
              </p14:nvContentPartPr>
              <p14:xfrm>
                <a:off x="3440093" y="6038707"/>
                <a:ext cx="109800" cy="246600"/>
              </p14:xfrm>
            </p:contentPart>
          </mc:Choice>
          <mc:Fallback>
            <p:pic>
              <p:nvPicPr>
                <p:cNvPr id="472120" name="Freihand 472119">
                  <a:extLst>
                    <a:ext uri="{FF2B5EF4-FFF2-40B4-BE49-F238E27FC236}">
                      <a16:creationId xmlns:a16="http://schemas.microsoft.com/office/drawing/2014/main" id="{1A00C715-63D8-4FC3-9CD4-9A0D48870D64}"/>
                    </a:ext>
                  </a:extLst>
                </p:cNvPr>
                <p:cNvPicPr/>
                <p:nvPr/>
              </p:nvPicPr>
              <p:blipFill>
                <a:blip r:embed="rId196"/>
                <a:stretch>
                  <a:fillRect/>
                </a:stretch>
              </p:blipFill>
              <p:spPr>
                <a:xfrm>
                  <a:off x="3435773" y="6034387"/>
                  <a:ext cx="11844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72121" name="Freihand 472120">
                  <a:extLst>
                    <a:ext uri="{FF2B5EF4-FFF2-40B4-BE49-F238E27FC236}">
                      <a16:creationId xmlns:a16="http://schemas.microsoft.com/office/drawing/2014/main" id="{5EBB41F0-EDC3-46FD-90B3-21006315E222}"/>
                    </a:ext>
                  </a:extLst>
                </p14:cNvPr>
                <p14:cNvContentPartPr/>
                <p14:nvPr/>
              </p14:nvContentPartPr>
              <p14:xfrm>
                <a:off x="3603533" y="6122587"/>
                <a:ext cx="360" cy="360"/>
              </p14:xfrm>
            </p:contentPart>
          </mc:Choice>
          <mc:Fallback>
            <p:pic>
              <p:nvPicPr>
                <p:cNvPr id="472121" name="Freihand 472120">
                  <a:extLst>
                    <a:ext uri="{FF2B5EF4-FFF2-40B4-BE49-F238E27FC236}">
                      <a16:creationId xmlns:a16="http://schemas.microsoft.com/office/drawing/2014/main" id="{5EBB41F0-EDC3-46FD-90B3-21006315E222}"/>
                    </a:ext>
                  </a:extLst>
                </p:cNvPr>
                <p:cNvPicPr/>
                <p:nvPr/>
              </p:nvPicPr>
              <p:blipFill>
                <a:blip r:embed="rId198"/>
                <a:stretch>
                  <a:fillRect/>
                </a:stretch>
              </p:blipFill>
              <p:spPr>
                <a:xfrm>
                  <a:off x="3599213" y="6118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472122" name="Freihand 472121">
                  <a:extLst>
                    <a:ext uri="{FF2B5EF4-FFF2-40B4-BE49-F238E27FC236}">
                      <a16:creationId xmlns:a16="http://schemas.microsoft.com/office/drawing/2014/main" id="{05974461-9690-49BB-8EEF-75023E5E6FB1}"/>
                    </a:ext>
                  </a:extLst>
                </p14:cNvPr>
                <p14:cNvContentPartPr/>
                <p14:nvPr/>
              </p14:nvContentPartPr>
              <p14:xfrm>
                <a:off x="3685973" y="6025747"/>
                <a:ext cx="114480" cy="102240"/>
              </p14:xfrm>
            </p:contentPart>
          </mc:Choice>
          <mc:Fallback>
            <p:pic>
              <p:nvPicPr>
                <p:cNvPr id="472122" name="Freihand 472121">
                  <a:extLst>
                    <a:ext uri="{FF2B5EF4-FFF2-40B4-BE49-F238E27FC236}">
                      <a16:creationId xmlns:a16="http://schemas.microsoft.com/office/drawing/2014/main" id="{05974461-9690-49BB-8EEF-75023E5E6FB1}"/>
                    </a:ext>
                  </a:extLst>
                </p:cNvPr>
                <p:cNvPicPr/>
                <p:nvPr/>
              </p:nvPicPr>
              <p:blipFill>
                <a:blip r:embed="rId200"/>
                <a:stretch>
                  <a:fillRect/>
                </a:stretch>
              </p:blipFill>
              <p:spPr>
                <a:xfrm>
                  <a:off x="3681653" y="6021427"/>
                  <a:ext cx="12312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472123" name="Freihand 472122">
                  <a:extLst>
                    <a:ext uri="{FF2B5EF4-FFF2-40B4-BE49-F238E27FC236}">
                      <a16:creationId xmlns:a16="http://schemas.microsoft.com/office/drawing/2014/main" id="{8DB9BB93-D6A5-44AF-8069-D28917456E0A}"/>
                    </a:ext>
                  </a:extLst>
                </p14:cNvPr>
                <p14:cNvContentPartPr/>
                <p14:nvPr/>
              </p14:nvContentPartPr>
              <p14:xfrm>
                <a:off x="3891533" y="6096307"/>
                <a:ext cx="28440" cy="13680"/>
              </p14:xfrm>
            </p:contentPart>
          </mc:Choice>
          <mc:Fallback>
            <p:pic>
              <p:nvPicPr>
                <p:cNvPr id="472123" name="Freihand 472122">
                  <a:extLst>
                    <a:ext uri="{FF2B5EF4-FFF2-40B4-BE49-F238E27FC236}">
                      <a16:creationId xmlns:a16="http://schemas.microsoft.com/office/drawing/2014/main" id="{8DB9BB93-D6A5-44AF-8069-D28917456E0A}"/>
                    </a:ext>
                  </a:extLst>
                </p:cNvPr>
                <p:cNvPicPr/>
                <p:nvPr/>
              </p:nvPicPr>
              <p:blipFill>
                <a:blip r:embed="rId202"/>
                <a:stretch>
                  <a:fillRect/>
                </a:stretch>
              </p:blipFill>
              <p:spPr>
                <a:xfrm>
                  <a:off x="3887213" y="6091987"/>
                  <a:ext cx="370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72125" name="Freihand 472124">
                  <a:extLst>
                    <a:ext uri="{FF2B5EF4-FFF2-40B4-BE49-F238E27FC236}">
                      <a16:creationId xmlns:a16="http://schemas.microsoft.com/office/drawing/2014/main" id="{3834F79D-9E73-443E-ADD0-8A30DF18AB34}"/>
                    </a:ext>
                  </a:extLst>
                </p14:cNvPr>
                <p14:cNvContentPartPr/>
                <p14:nvPr/>
              </p14:nvContentPartPr>
              <p14:xfrm>
                <a:off x="2602373" y="6443347"/>
                <a:ext cx="206280" cy="79920"/>
              </p14:xfrm>
            </p:contentPart>
          </mc:Choice>
          <mc:Fallback>
            <p:pic>
              <p:nvPicPr>
                <p:cNvPr id="472125" name="Freihand 472124">
                  <a:extLst>
                    <a:ext uri="{FF2B5EF4-FFF2-40B4-BE49-F238E27FC236}">
                      <a16:creationId xmlns:a16="http://schemas.microsoft.com/office/drawing/2014/main" id="{3834F79D-9E73-443E-ADD0-8A30DF18AB34}"/>
                    </a:ext>
                  </a:extLst>
                </p:cNvPr>
                <p:cNvPicPr/>
                <p:nvPr/>
              </p:nvPicPr>
              <p:blipFill>
                <a:blip r:embed="rId204"/>
                <a:stretch>
                  <a:fillRect/>
                </a:stretch>
              </p:blipFill>
              <p:spPr>
                <a:xfrm>
                  <a:off x="2598053" y="6439027"/>
                  <a:ext cx="2149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72126" name="Freihand 472125">
                  <a:extLst>
                    <a:ext uri="{FF2B5EF4-FFF2-40B4-BE49-F238E27FC236}">
                      <a16:creationId xmlns:a16="http://schemas.microsoft.com/office/drawing/2014/main" id="{53994963-FDE0-470D-AC48-7531071777D7}"/>
                    </a:ext>
                  </a:extLst>
                </p14:cNvPr>
                <p14:cNvContentPartPr/>
                <p14:nvPr/>
              </p14:nvContentPartPr>
              <p14:xfrm>
                <a:off x="2914133" y="6367027"/>
                <a:ext cx="135000" cy="158040"/>
              </p14:xfrm>
            </p:contentPart>
          </mc:Choice>
          <mc:Fallback>
            <p:pic>
              <p:nvPicPr>
                <p:cNvPr id="472126" name="Freihand 472125">
                  <a:extLst>
                    <a:ext uri="{FF2B5EF4-FFF2-40B4-BE49-F238E27FC236}">
                      <a16:creationId xmlns:a16="http://schemas.microsoft.com/office/drawing/2014/main" id="{53994963-FDE0-470D-AC48-7531071777D7}"/>
                    </a:ext>
                  </a:extLst>
                </p:cNvPr>
                <p:cNvPicPr/>
                <p:nvPr/>
              </p:nvPicPr>
              <p:blipFill>
                <a:blip r:embed="rId206"/>
                <a:stretch>
                  <a:fillRect/>
                </a:stretch>
              </p:blipFill>
              <p:spPr>
                <a:xfrm>
                  <a:off x="2909813" y="6362707"/>
                  <a:ext cx="1436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472127" name="Freihand 472126">
                  <a:extLst>
                    <a:ext uri="{FF2B5EF4-FFF2-40B4-BE49-F238E27FC236}">
                      <a16:creationId xmlns:a16="http://schemas.microsoft.com/office/drawing/2014/main" id="{43B9AA25-8578-49F1-BAF0-7C8228F181B8}"/>
                    </a:ext>
                  </a:extLst>
                </p14:cNvPr>
                <p14:cNvContentPartPr/>
                <p14:nvPr/>
              </p14:nvContentPartPr>
              <p14:xfrm>
                <a:off x="3171173" y="6399427"/>
                <a:ext cx="94320" cy="120240"/>
              </p14:xfrm>
            </p:contentPart>
          </mc:Choice>
          <mc:Fallback>
            <p:pic>
              <p:nvPicPr>
                <p:cNvPr id="472127" name="Freihand 472126">
                  <a:extLst>
                    <a:ext uri="{FF2B5EF4-FFF2-40B4-BE49-F238E27FC236}">
                      <a16:creationId xmlns:a16="http://schemas.microsoft.com/office/drawing/2014/main" id="{43B9AA25-8578-49F1-BAF0-7C8228F181B8}"/>
                    </a:ext>
                  </a:extLst>
                </p:cNvPr>
                <p:cNvPicPr/>
                <p:nvPr/>
              </p:nvPicPr>
              <p:blipFill>
                <a:blip r:embed="rId208"/>
                <a:stretch>
                  <a:fillRect/>
                </a:stretch>
              </p:blipFill>
              <p:spPr>
                <a:xfrm>
                  <a:off x="3166853" y="6395107"/>
                  <a:ext cx="1029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72128" name="Freihand 472127">
                  <a:extLst>
                    <a:ext uri="{FF2B5EF4-FFF2-40B4-BE49-F238E27FC236}">
                      <a16:creationId xmlns:a16="http://schemas.microsoft.com/office/drawing/2014/main" id="{2AB60421-4A1D-4F72-B7FB-2BEA91AFB04F}"/>
                    </a:ext>
                  </a:extLst>
                </p14:cNvPr>
                <p14:cNvContentPartPr/>
                <p14:nvPr/>
              </p14:nvContentPartPr>
              <p14:xfrm>
                <a:off x="3108893" y="6333187"/>
                <a:ext cx="113040" cy="72360"/>
              </p14:xfrm>
            </p:contentPart>
          </mc:Choice>
          <mc:Fallback>
            <p:pic>
              <p:nvPicPr>
                <p:cNvPr id="472128" name="Freihand 472127">
                  <a:extLst>
                    <a:ext uri="{FF2B5EF4-FFF2-40B4-BE49-F238E27FC236}">
                      <a16:creationId xmlns:a16="http://schemas.microsoft.com/office/drawing/2014/main" id="{2AB60421-4A1D-4F72-B7FB-2BEA91AFB04F}"/>
                    </a:ext>
                  </a:extLst>
                </p:cNvPr>
                <p:cNvPicPr/>
                <p:nvPr/>
              </p:nvPicPr>
              <p:blipFill>
                <a:blip r:embed="rId210"/>
                <a:stretch>
                  <a:fillRect/>
                </a:stretch>
              </p:blipFill>
              <p:spPr>
                <a:xfrm>
                  <a:off x="3104573" y="6328867"/>
                  <a:ext cx="1216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72129" name="Freihand 472128">
                  <a:extLst>
                    <a:ext uri="{FF2B5EF4-FFF2-40B4-BE49-F238E27FC236}">
                      <a16:creationId xmlns:a16="http://schemas.microsoft.com/office/drawing/2014/main" id="{3C6FF454-7F26-4D0D-83F9-751E830EAA7E}"/>
                    </a:ext>
                  </a:extLst>
                </p14:cNvPr>
                <p14:cNvContentPartPr/>
                <p14:nvPr/>
              </p14:nvContentPartPr>
              <p14:xfrm>
                <a:off x="3256493" y="6450907"/>
                <a:ext cx="100800" cy="71280"/>
              </p14:xfrm>
            </p:contentPart>
          </mc:Choice>
          <mc:Fallback>
            <p:pic>
              <p:nvPicPr>
                <p:cNvPr id="472129" name="Freihand 472128">
                  <a:extLst>
                    <a:ext uri="{FF2B5EF4-FFF2-40B4-BE49-F238E27FC236}">
                      <a16:creationId xmlns:a16="http://schemas.microsoft.com/office/drawing/2014/main" id="{3C6FF454-7F26-4D0D-83F9-751E830EAA7E}"/>
                    </a:ext>
                  </a:extLst>
                </p:cNvPr>
                <p:cNvPicPr/>
                <p:nvPr/>
              </p:nvPicPr>
              <p:blipFill>
                <a:blip r:embed="rId212"/>
                <a:stretch>
                  <a:fillRect/>
                </a:stretch>
              </p:blipFill>
              <p:spPr>
                <a:xfrm>
                  <a:off x="3252173" y="6446587"/>
                  <a:ext cx="10944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72131" name="Freihand 472130">
                  <a:extLst>
                    <a:ext uri="{FF2B5EF4-FFF2-40B4-BE49-F238E27FC236}">
                      <a16:creationId xmlns:a16="http://schemas.microsoft.com/office/drawing/2014/main" id="{A4AAF3FB-2B16-4DE0-B267-C689DBE5BE62}"/>
                    </a:ext>
                  </a:extLst>
                </p14:cNvPr>
                <p14:cNvContentPartPr/>
                <p14:nvPr/>
              </p14:nvContentPartPr>
              <p14:xfrm>
                <a:off x="3493733" y="6414187"/>
                <a:ext cx="200880" cy="74160"/>
              </p14:xfrm>
            </p:contentPart>
          </mc:Choice>
          <mc:Fallback>
            <p:pic>
              <p:nvPicPr>
                <p:cNvPr id="472131" name="Freihand 472130">
                  <a:extLst>
                    <a:ext uri="{FF2B5EF4-FFF2-40B4-BE49-F238E27FC236}">
                      <a16:creationId xmlns:a16="http://schemas.microsoft.com/office/drawing/2014/main" id="{A4AAF3FB-2B16-4DE0-B267-C689DBE5BE62}"/>
                    </a:ext>
                  </a:extLst>
                </p:cNvPr>
                <p:cNvPicPr/>
                <p:nvPr/>
              </p:nvPicPr>
              <p:blipFill>
                <a:blip r:embed="rId214"/>
                <a:stretch>
                  <a:fillRect/>
                </a:stretch>
              </p:blipFill>
              <p:spPr>
                <a:xfrm>
                  <a:off x="3489413" y="6409867"/>
                  <a:ext cx="20952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72132" name="Freihand 472131">
                  <a:extLst>
                    <a:ext uri="{FF2B5EF4-FFF2-40B4-BE49-F238E27FC236}">
                      <a16:creationId xmlns:a16="http://schemas.microsoft.com/office/drawing/2014/main" id="{92586E15-2CAB-41D3-AB6C-43F7EDFE9973}"/>
                    </a:ext>
                  </a:extLst>
                </p14:cNvPr>
                <p14:cNvContentPartPr/>
                <p14:nvPr/>
              </p14:nvContentPartPr>
              <p14:xfrm>
                <a:off x="3688853" y="6346147"/>
                <a:ext cx="20520" cy="3600"/>
              </p14:xfrm>
            </p:contentPart>
          </mc:Choice>
          <mc:Fallback>
            <p:pic>
              <p:nvPicPr>
                <p:cNvPr id="472132" name="Freihand 472131">
                  <a:extLst>
                    <a:ext uri="{FF2B5EF4-FFF2-40B4-BE49-F238E27FC236}">
                      <a16:creationId xmlns:a16="http://schemas.microsoft.com/office/drawing/2014/main" id="{92586E15-2CAB-41D3-AB6C-43F7EDFE9973}"/>
                    </a:ext>
                  </a:extLst>
                </p:cNvPr>
                <p:cNvPicPr/>
                <p:nvPr/>
              </p:nvPicPr>
              <p:blipFill>
                <a:blip r:embed="rId216"/>
                <a:stretch>
                  <a:fillRect/>
                </a:stretch>
              </p:blipFill>
              <p:spPr>
                <a:xfrm>
                  <a:off x="3684533" y="6341827"/>
                  <a:ext cx="2916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72133" name="Freihand 472132">
                  <a:extLst>
                    <a:ext uri="{FF2B5EF4-FFF2-40B4-BE49-F238E27FC236}">
                      <a16:creationId xmlns:a16="http://schemas.microsoft.com/office/drawing/2014/main" id="{1D07ECF3-C65D-4F1C-B9B2-9A3CF7B6E9EE}"/>
                    </a:ext>
                  </a:extLst>
                </p14:cNvPr>
                <p14:cNvContentPartPr/>
                <p14:nvPr/>
              </p14:nvContentPartPr>
              <p14:xfrm>
                <a:off x="3802613" y="6306907"/>
                <a:ext cx="324720" cy="146160"/>
              </p14:xfrm>
            </p:contentPart>
          </mc:Choice>
          <mc:Fallback>
            <p:pic>
              <p:nvPicPr>
                <p:cNvPr id="472133" name="Freihand 472132">
                  <a:extLst>
                    <a:ext uri="{FF2B5EF4-FFF2-40B4-BE49-F238E27FC236}">
                      <a16:creationId xmlns:a16="http://schemas.microsoft.com/office/drawing/2014/main" id="{1D07ECF3-C65D-4F1C-B9B2-9A3CF7B6E9EE}"/>
                    </a:ext>
                  </a:extLst>
                </p:cNvPr>
                <p:cNvPicPr/>
                <p:nvPr/>
              </p:nvPicPr>
              <p:blipFill>
                <a:blip r:embed="rId218"/>
                <a:stretch>
                  <a:fillRect/>
                </a:stretch>
              </p:blipFill>
              <p:spPr>
                <a:xfrm>
                  <a:off x="3798293" y="6302587"/>
                  <a:ext cx="3333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72135" name="Freihand 472134">
                  <a:extLst>
                    <a:ext uri="{FF2B5EF4-FFF2-40B4-BE49-F238E27FC236}">
                      <a16:creationId xmlns:a16="http://schemas.microsoft.com/office/drawing/2014/main" id="{4F56308B-1FBA-4F37-9CC4-EF56C6061867}"/>
                    </a:ext>
                  </a:extLst>
                </p14:cNvPr>
                <p14:cNvContentPartPr/>
                <p14:nvPr/>
              </p14:nvContentPartPr>
              <p14:xfrm>
                <a:off x="3284213" y="6651067"/>
                <a:ext cx="200520" cy="110880"/>
              </p14:xfrm>
            </p:contentPart>
          </mc:Choice>
          <mc:Fallback>
            <p:pic>
              <p:nvPicPr>
                <p:cNvPr id="472135" name="Freihand 472134">
                  <a:extLst>
                    <a:ext uri="{FF2B5EF4-FFF2-40B4-BE49-F238E27FC236}">
                      <a16:creationId xmlns:a16="http://schemas.microsoft.com/office/drawing/2014/main" id="{4F56308B-1FBA-4F37-9CC4-EF56C6061867}"/>
                    </a:ext>
                  </a:extLst>
                </p:cNvPr>
                <p:cNvPicPr/>
                <p:nvPr/>
              </p:nvPicPr>
              <p:blipFill>
                <a:blip r:embed="rId220"/>
                <a:stretch>
                  <a:fillRect/>
                </a:stretch>
              </p:blipFill>
              <p:spPr>
                <a:xfrm>
                  <a:off x="3279893" y="6646747"/>
                  <a:ext cx="2091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72136" name="Freihand 472135">
                  <a:extLst>
                    <a:ext uri="{FF2B5EF4-FFF2-40B4-BE49-F238E27FC236}">
                      <a16:creationId xmlns:a16="http://schemas.microsoft.com/office/drawing/2014/main" id="{761E1DF2-C126-4EFC-92FC-B96311782ACE}"/>
                    </a:ext>
                  </a:extLst>
                </p14:cNvPr>
                <p14:cNvContentPartPr/>
                <p14:nvPr/>
              </p14:nvContentPartPr>
              <p14:xfrm>
                <a:off x="3539093" y="6546307"/>
                <a:ext cx="450360" cy="173160"/>
              </p14:xfrm>
            </p:contentPart>
          </mc:Choice>
          <mc:Fallback>
            <p:pic>
              <p:nvPicPr>
                <p:cNvPr id="472136" name="Freihand 472135">
                  <a:extLst>
                    <a:ext uri="{FF2B5EF4-FFF2-40B4-BE49-F238E27FC236}">
                      <a16:creationId xmlns:a16="http://schemas.microsoft.com/office/drawing/2014/main" id="{761E1DF2-C126-4EFC-92FC-B96311782ACE}"/>
                    </a:ext>
                  </a:extLst>
                </p:cNvPr>
                <p:cNvPicPr/>
                <p:nvPr/>
              </p:nvPicPr>
              <p:blipFill>
                <a:blip r:embed="rId222"/>
                <a:stretch>
                  <a:fillRect/>
                </a:stretch>
              </p:blipFill>
              <p:spPr>
                <a:xfrm>
                  <a:off x="3534773" y="6541987"/>
                  <a:ext cx="45900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72137" name="Freihand 472136">
                  <a:extLst>
                    <a:ext uri="{FF2B5EF4-FFF2-40B4-BE49-F238E27FC236}">
                      <a16:creationId xmlns:a16="http://schemas.microsoft.com/office/drawing/2014/main" id="{1827A76A-B9EA-4715-B2EA-8CC498EE0C2F}"/>
                    </a:ext>
                  </a:extLst>
                </p14:cNvPr>
                <p14:cNvContentPartPr/>
                <p14:nvPr/>
              </p14:nvContentPartPr>
              <p14:xfrm>
                <a:off x="3488693" y="6553507"/>
                <a:ext cx="28800" cy="7560"/>
              </p14:xfrm>
            </p:contentPart>
          </mc:Choice>
          <mc:Fallback>
            <p:pic>
              <p:nvPicPr>
                <p:cNvPr id="472137" name="Freihand 472136">
                  <a:extLst>
                    <a:ext uri="{FF2B5EF4-FFF2-40B4-BE49-F238E27FC236}">
                      <a16:creationId xmlns:a16="http://schemas.microsoft.com/office/drawing/2014/main" id="{1827A76A-B9EA-4715-B2EA-8CC498EE0C2F}"/>
                    </a:ext>
                  </a:extLst>
                </p:cNvPr>
                <p:cNvPicPr/>
                <p:nvPr/>
              </p:nvPicPr>
              <p:blipFill>
                <a:blip r:embed="rId224"/>
                <a:stretch>
                  <a:fillRect/>
                </a:stretch>
              </p:blipFill>
              <p:spPr>
                <a:xfrm>
                  <a:off x="3484373" y="6549187"/>
                  <a:ext cx="374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72138" name="Freihand 472137">
                  <a:extLst>
                    <a:ext uri="{FF2B5EF4-FFF2-40B4-BE49-F238E27FC236}">
                      <a16:creationId xmlns:a16="http://schemas.microsoft.com/office/drawing/2014/main" id="{77E4D53C-8B06-4243-82F6-4EC2EE5B06F8}"/>
                    </a:ext>
                  </a:extLst>
                </p14:cNvPr>
                <p14:cNvContentPartPr/>
                <p14:nvPr/>
              </p14:nvContentPartPr>
              <p14:xfrm>
                <a:off x="4142813" y="6574387"/>
                <a:ext cx="6840" cy="98280"/>
              </p14:xfrm>
            </p:contentPart>
          </mc:Choice>
          <mc:Fallback>
            <p:pic>
              <p:nvPicPr>
                <p:cNvPr id="472138" name="Freihand 472137">
                  <a:extLst>
                    <a:ext uri="{FF2B5EF4-FFF2-40B4-BE49-F238E27FC236}">
                      <a16:creationId xmlns:a16="http://schemas.microsoft.com/office/drawing/2014/main" id="{77E4D53C-8B06-4243-82F6-4EC2EE5B06F8}"/>
                    </a:ext>
                  </a:extLst>
                </p:cNvPr>
                <p:cNvPicPr/>
                <p:nvPr/>
              </p:nvPicPr>
              <p:blipFill>
                <a:blip r:embed="rId226"/>
                <a:stretch>
                  <a:fillRect/>
                </a:stretch>
              </p:blipFill>
              <p:spPr>
                <a:xfrm>
                  <a:off x="4138493" y="6570067"/>
                  <a:ext cx="154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472139" name="Freihand 472138">
                  <a:extLst>
                    <a:ext uri="{FF2B5EF4-FFF2-40B4-BE49-F238E27FC236}">
                      <a16:creationId xmlns:a16="http://schemas.microsoft.com/office/drawing/2014/main" id="{5C4FF9EE-281C-46D9-A3FC-EC3B07A8E34F}"/>
                    </a:ext>
                  </a:extLst>
                </p14:cNvPr>
                <p14:cNvContentPartPr/>
                <p14:nvPr/>
              </p14:nvContentPartPr>
              <p14:xfrm>
                <a:off x="4052453" y="6537667"/>
                <a:ext cx="168840" cy="53640"/>
              </p14:xfrm>
            </p:contentPart>
          </mc:Choice>
          <mc:Fallback>
            <p:pic>
              <p:nvPicPr>
                <p:cNvPr id="472139" name="Freihand 472138">
                  <a:extLst>
                    <a:ext uri="{FF2B5EF4-FFF2-40B4-BE49-F238E27FC236}">
                      <a16:creationId xmlns:a16="http://schemas.microsoft.com/office/drawing/2014/main" id="{5C4FF9EE-281C-46D9-A3FC-EC3B07A8E34F}"/>
                    </a:ext>
                  </a:extLst>
                </p:cNvPr>
                <p:cNvPicPr/>
                <p:nvPr/>
              </p:nvPicPr>
              <p:blipFill>
                <a:blip r:embed="rId228"/>
                <a:stretch>
                  <a:fillRect/>
                </a:stretch>
              </p:blipFill>
              <p:spPr>
                <a:xfrm>
                  <a:off x="4048133" y="6533347"/>
                  <a:ext cx="1774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72141" name="Freihand 472140">
                  <a:extLst>
                    <a:ext uri="{FF2B5EF4-FFF2-40B4-BE49-F238E27FC236}">
                      <a16:creationId xmlns:a16="http://schemas.microsoft.com/office/drawing/2014/main" id="{00F520D2-0165-4822-85A7-780C16497A39}"/>
                    </a:ext>
                  </a:extLst>
                </p14:cNvPr>
                <p14:cNvContentPartPr/>
                <p14:nvPr/>
              </p14:nvContentPartPr>
              <p14:xfrm>
                <a:off x="4093493" y="6604267"/>
                <a:ext cx="138240" cy="34920"/>
              </p14:xfrm>
            </p:contentPart>
          </mc:Choice>
          <mc:Fallback>
            <p:pic>
              <p:nvPicPr>
                <p:cNvPr id="472141" name="Freihand 472140">
                  <a:extLst>
                    <a:ext uri="{FF2B5EF4-FFF2-40B4-BE49-F238E27FC236}">
                      <a16:creationId xmlns:a16="http://schemas.microsoft.com/office/drawing/2014/main" id="{00F520D2-0165-4822-85A7-780C16497A39}"/>
                    </a:ext>
                  </a:extLst>
                </p:cNvPr>
                <p:cNvPicPr/>
                <p:nvPr/>
              </p:nvPicPr>
              <p:blipFill>
                <a:blip r:embed="rId230"/>
                <a:stretch>
                  <a:fillRect/>
                </a:stretch>
              </p:blipFill>
              <p:spPr>
                <a:xfrm>
                  <a:off x="4089173" y="6599947"/>
                  <a:ext cx="14688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472142" name="Freihand 472141">
                  <a:extLst>
                    <a:ext uri="{FF2B5EF4-FFF2-40B4-BE49-F238E27FC236}">
                      <a16:creationId xmlns:a16="http://schemas.microsoft.com/office/drawing/2014/main" id="{969F0663-6E19-4F2A-8CE0-715B38BA2437}"/>
                    </a:ext>
                  </a:extLst>
                </p14:cNvPr>
                <p14:cNvContentPartPr/>
                <p14:nvPr/>
              </p14:nvContentPartPr>
              <p14:xfrm>
                <a:off x="4239653" y="6568987"/>
                <a:ext cx="110880" cy="113760"/>
              </p14:xfrm>
            </p:contentPart>
          </mc:Choice>
          <mc:Fallback>
            <p:pic>
              <p:nvPicPr>
                <p:cNvPr id="472142" name="Freihand 472141">
                  <a:extLst>
                    <a:ext uri="{FF2B5EF4-FFF2-40B4-BE49-F238E27FC236}">
                      <a16:creationId xmlns:a16="http://schemas.microsoft.com/office/drawing/2014/main" id="{969F0663-6E19-4F2A-8CE0-715B38BA2437}"/>
                    </a:ext>
                  </a:extLst>
                </p:cNvPr>
                <p:cNvPicPr/>
                <p:nvPr/>
              </p:nvPicPr>
              <p:blipFill>
                <a:blip r:embed="rId232"/>
                <a:stretch>
                  <a:fillRect/>
                </a:stretch>
              </p:blipFill>
              <p:spPr>
                <a:xfrm>
                  <a:off x="4235333" y="6564667"/>
                  <a:ext cx="1195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72143" name="Freihand 472142">
                  <a:extLst>
                    <a:ext uri="{FF2B5EF4-FFF2-40B4-BE49-F238E27FC236}">
                      <a16:creationId xmlns:a16="http://schemas.microsoft.com/office/drawing/2014/main" id="{CE89A6EB-C5DC-400D-A029-F1625D92907E}"/>
                    </a:ext>
                  </a:extLst>
                </p14:cNvPr>
                <p14:cNvContentPartPr/>
                <p14:nvPr/>
              </p14:nvContentPartPr>
              <p14:xfrm>
                <a:off x="4317053" y="6514987"/>
                <a:ext cx="68400" cy="26280"/>
              </p14:xfrm>
            </p:contentPart>
          </mc:Choice>
          <mc:Fallback>
            <p:pic>
              <p:nvPicPr>
                <p:cNvPr id="472143" name="Freihand 472142">
                  <a:extLst>
                    <a:ext uri="{FF2B5EF4-FFF2-40B4-BE49-F238E27FC236}">
                      <a16:creationId xmlns:a16="http://schemas.microsoft.com/office/drawing/2014/main" id="{CE89A6EB-C5DC-400D-A029-F1625D92907E}"/>
                    </a:ext>
                  </a:extLst>
                </p:cNvPr>
                <p:cNvPicPr/>
                <p:nvPr/>
              </p:nvPicPr>
              <p:blipFill>
                <a:blip r:embed="rId234"/>
                <a:stretch>
                  <a:fillRect/>
                </a:stretch>
              </p:blipFill>
              <p:spPr>
                <a:xfrm>
                  <a:off x="4312733" y="6510667"/>
                  <a:ext cx="7704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472144" name="Freihand 472143">
                  <a:extLst>
                    <a:ext uri="{FF2B5EF4-FFF2-40B4-BE49-F238E27FC236}">
                      <a16:creationId xmlns:a16="http://schemas.microsoft.com/office/drawing/2014/main" id="{4AECA63A-7F93-4495-B2D4-6FBB2BF8DAB6}"/>
                    </a:ext>
                  </a:extLst>
                </p14:cNvPr>
                <p14:cNvContentPartPr/>
                <p14:nvPr/>
              </p14:nvContentPartPr>
              <p14:xfrm>
                <a:off x="4376093" y="6549187"/>
                <a:ext cx="88200" cy="118440"/>
              </p14:xfrm>
            </p:contentPart>
          </mc:Choice>
          <mc:Fallback>
            <p:pic>
              <p:nvPicPr>
                <p:cNvPr id="472144" name="Freihand 472143">
                  <a:extLst>
                    <a:ext uri="{FF2B5EF4-FFF2-40B4-BE49-F238E27FC236}">
                      <a16:creationId xmlns:a16="http://schemas.microsoft.com/office/drawing/2014/main" id="{4AECA63A-7F93-4495-B2D4-6FBB2BF8DAB6}"/>
                    </a:ext>
                  </a:extLst>
                </p:cNvPr>
                <p:cNvPicPr/>
                <p:nvPr/>
              </p:nvPicPr>
              <p:blipFill>
                <a:blip r:embed="rId236"/>
                <a:stretch>
                  <a:fillRect/>
                </a:stretch>
              </p:blipFill>
              <p:spPr>
                <a:xfrm>
                  <a:off x="4371773" y="6544867"/>
                  <a:ext cx="968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472145" name="Freihand 472144">
                  <a:extLst>
                    <a:ext uri="{FF2B5EF4-FFF2-40B4-BE49-F238E27FC236}">
                      <a16:creationId xmlns:a16="http://schemas.microsoft.com/office/drawing/2014/main" id="{525C4BB5-C957-4BCA-BCFD-81A08DBB8394}"/>
                    </a:ext>
                  </a:extLst>
                </p14:cNvPr>
                <p14:cNvContentPartPr/>
                <p14:nvPr/>
              </p14:nvContentPartPr>
              <p14:xfrm>
                <a:off x="4431173" y="6405547"/>
                <a:ext cx="164520" cy="241920"/>
              </p14:xfrm>
            </p:contentPart>
          </mc:Choice>
          <mc:Fallback>
            <p:pic>
              <p:nvPicPr>
                <p:cNvPr id="472145" name="Freihand 472144">
                  <a:extLst>
                    <a:ext uri="{FF2B5EF4-FFF2-40B4-BE49-F238E27FC236}">
                      <a16:creationId xmlns:a16="http://schemas.microsoft.com/office/drawing/2014/main" id="{525C4BB5-C957-4BCA-BCFD-81A08DBB8394}"/>
                    </a:ext>
                  </a:extLst>
                </p:cNvPr>
                <p:cNvPicPr/>
                <p:nvPr/>
              </p:nvPicPr>
              <p:blipFill>
                <a:blip r:embed="rId238"/>
                <a:stretch>
                  <a:fillRect/>
                </a:stretch>
              </p:blipFill>
              <p:spPr>
                <a:xfrm>
                  <a:off x="4426853" y="6401227"/>
                  <a:ext cx="173160" cy="250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9">
            <p14:nvContentPartPr>
              <p14:cNvPr id="472147" name="Freihand 472146">
                <a:extLst>
                  <a:ext uri="{FF2B5EF4-FFF2-40B4-BE49-F238E27FC236}">
                    <a16:creationId xmlns:a16="http://schemas.microsoft.com/office/drawing/2014/main" id="{249CA84B-2742-4EBE-B85E-DD19CE354E65}"/>
                  </a:ext>
                </a:extLst>
              </p14:cNvPr>
              <p14:cNvContentPartPr/>
              <p14:nvPr/>
            </p14:nvContentPartPr>
            <p14:xfrm>
              <a:off x="4539893" y="4709947"/>
              <a:ext cx="3915000" cy="1310400"/>
            </p14:xfrm>
          </p:contentPart>
        </mc:Choice>
        <mc:Fallback>
          <p:pic>
            <p:nvPicPr>
              <p:cNvPr id="472147" name="Freihand 472146">
                <a:extLst>
                  <a:ext uri="{FF2B5EF4-FFF2-40B4-BE49-F238E27FC236}">
                    <a16:creationId xmlns:a16="http://schemas.microsoft.com/office/drawing/2014/main" id="{249CA84B-2742-4EBE-B85E-DD19CE354E65}"/>
                  </a:ext>
                </a:extLst>
              </p:cNvPr>
              <p:cNvPicPr/>
              <p:nvPr/>
            </p:nvPicPr>
            <p:blipFill>
              <a:blip r:embed="rId240"/>
              <a:stretch>
                <a:fillRect/>
              </a:stretch>
            </p:blipFill>
            <p:spPr>
              <a:xfrm>
                <a:off x="4535573" y="4705627"/>
                <a:ext cx="3923640" cy="1319040"/>
              </a:xfrm>
              <a:prstGeom prst="rect">
                <a:avLst/>
              </a:prstGeom>
            </p:spPr>
          </p:pic>
        </mc:Fallback>
      </mc:AlternateContent>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35524"/>
            <a:ext cx="6790009"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10195420" cy="3046988"/>
          </a:xfrm>
          <a:prstGeom prst="rect">
            <a:avLst/>
          </a:prstGeom>
          <a:noFill/>
        </p:spPr>
        <p:txBody>
          <a:bodyPr wrap="square" rtlCol="0">
            <a:spAutoFit/>
          </a:bodyPr>
          <a:lstStyle/>
          <a:p>
            <a:pPr algn="ctr"/>
            <a:r>
              <a:rPr lang="de-DE" sz="2400" dirty="0"/>
              <a:t>§ 1</a:t>
            </a:r>
          </a:p>
          <a:p>
            <a:endParaRPr lang="de-DE" sz="2400" dirty="0"/>
          </a:p>
          <a:p>
            <a:r>
              <a:rPr lang="de-DE" sz="2400" dirty="0"/>
              <a:t>Bund und Länder haben bei ihren wirtschafts- und finanzpolitischen Maßnahmen die Erfordernisse des </a:t>
            </a:r>
            <a:r>
              <a:rPr lang="de-DE" sz="2400" b="1" dirty="0"/>
              <a:t>gesamtwirtschaftlichen Gleichgewichts</a:t>
            </a:r>
            <a:r>
              <a:rPr lang="de-DE" sz="2400" dirty="0"/>
              <a:t> zu beachten. Die Maßnahmen sind so zu treffen, dass sie im Rahmen der  marktwirtschaftlichen Ordnung gleichzeitig zur </a:t>
            </a:r>
            <a:r>
              <a:rPr lang="de-DE" sz="2400" b="1" dirty="0"/>
              <a:t>Stabilität des Preisniveaus</a:t>
            </a:r>
            <a:r>
              <a:rPr lang="de-DE" sz="2400" dirty="0"/>
              <a:t>, zu  einem </a:t>
            </a:r>
            <a:r>
              <a:rPr lang="de-DE" sz="2400" b="1" dirty="0"/>
              <a:t>hohen Beschäftigungsstand </a:t>
            </a:r>
            <a:r>
              <a:rPr lang="de-DE" sz="2400" dirty="0"/>
              <a:t>und </a:t>
            </a:r>
            <a:r>
              <a:rPr lang="de-DE" sz="2400" b="1" dirty="0"/>
              <a:t>außenwirtschaftlichem Gleichgewicht  </a:t>
            </a:r>
            <a:r>
              <a:rPr lang="de-DE" sz="2400" dirty="0"/>
              <a:t>bei </a:t>
            </a:r>
            <a:r>
              <a:rPr lang="de-DE" sz="2400" b="1" dirty="0"/>
              <a:t>stetigem und angemessenem Wirtschaftswachstum</a:t>
            </a:r>
            <a:r>
              <a:rPr lang="de-DE" sz="2400" dirty="0"/>
              <a:t>.</a:t>
            </a:r>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57747827-6C3E-4223-BCD0-FEF683827909}"/>
              </a:ext>
            </a:extLst>
          </p:cNvPr>
          <p:cNvGrpSpPr/>
          <p:nvPr/>
        </p:nvGrpSpPr>
        <p:grpSpPr>
          <a:xfrm>
            <a:off x="6826253" y="505507"/>
            <a:ext cx="1915200" cy="703080"/>
            <a:chOff x="6826253" y="505507"/>
            <a:chExt cx="1915200" cy="703080"/>
          </a:xfrm>
        </p:grpSpPr>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C551AFAC-0D3E-46B1-8873-72B458451B43}"/>
                    </a:ext>
                  </a:extLst>
                </p14:cNvPr>
                <p14:cNvContentPartPr/>
                <p14:nvPr/>
              </p14:nvContentPartPr>
              <p14:xfrm>
                <a:off x="6826253" y="1009507"/>
                <a:ext cx="1915200" cy="65520"/>
              </p14:xfrm>
            </p:contentPart>
          </mc:Choice>
          <mc:Fallback xmlns="">
            <p:pic>
              <p:nvPicPr>
                <p:cNvPr id="3" name="Freihand 2">
                  <a:extLst>
                    <a:ext uri="{FF2B5EF4-FFF2-40B4-BE49-F238E27FC236}">
                      <a16:creationId xmlns:a16="http://schemas.microsoft.com/office/drawing/2014/main" id="{C551AFAC-0D3E-46B1-8873-72B458451B43}"/>
                    </a:ext>
                  </a:extLst>
                </p:cNvPr>
                <p:cNvPicPr/>
                <p:nvPr/>
              </p:nvPicPr>
              <p:blipFill>
                <a:blip r:embed="rId4"/>
                <a:stretch>
                  <a:fillRect/>
                </a:stretch>
              </p:blipFill>
              <p:spPr>
                <a:xfrm>
                  <a:off x="6821933" y="1005187"/>
                  <a:ext cx="19238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5AC8FF23-5BD4-496E-8DF2-703A1E9317B1}"/>
                    </a:ext>
                  </a:extLst>
                </p14:cNvPr>
                <p14:cNvContentPartPr/>
                <p14:nvPr/>
              </p14:nvContentPartPr>
              <p14:xfrm>
                <a:off x="7740653" y="505507"/>
                <a:ext cx="910440" cy="703080"/>
              </p14:xfrm>
            </p:contentPart>
          </mc:Choice>
          <mc:Fallback xmlns="">
            <p:pic>
              <p:nvPicPr>
                <p:cNvPr id="5" name="Freihand 4">
                  <a:extLst>
                    <a:ext uri="{FF2B5EF4-FFF2-40B4-BE49-F238E27FC236}">
                      <a16:creationId xmlns:a16="http://schemas.microsoft.com/office/drawing/2014/main" id="{5AC8FF23-5BD4-496E-8DF2-703A1E9317B1}"/>
                    </a:ext>
                  </a:extLst>
                </p:cNvPr>
                <p:cNvPicPr/>
                <p:nvPr/>
              </p:nvPicPr>
              <p:blipFill>
                <a:blip r:embed="rId6"/>
                <a:stretch>
                  <a:fillRect/>
                </a:stretch>
              </p:blipFill>
              <p:spPr>
                <a:xfrm>
                  <a:off x="7736333" y="501187"/>
                  <a:ext cx="919080" cy="71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8E6CD3D6-12B2-496C-BAF2-DC237BE087F4}"/>
                  </a:ext>
                </a:extLst>
              </p14:cNvPr>
              <p14:cNvContentPartPr/>
              <p14:nvPr/>
            </p14:nvContentPartPr>
            <p14:xfrm>
              <a:off x="502853" y="3693667"/>
              <a:ext cx="4118400" cy="114120"/>
            </p14:xfrm>
          </p:contentPart>
        </mc:Choice>
        <mc:Fallback xmlns="">
          <p:pic>
            <p:nvPicPr>
              <p:cNvPr id="7" name="Freihand 6">
                <a:extLst>
                  <a:ext uri="{FF2B5EF4-FFF2-40B4-BE49-F238E27FC236}">
                    <a16:creationId xmlns:a16="http://schemas.microsoft.com/office/drawing/2014/main" id="{8E6CD3D6-12B2-496C-BAF2-DC237BE087F4}"/>
                  </a:ext>
                </a:extLst>
              </p:cNvPr>
              <p:cNvPicPr/>
              <p:nvPr/>
            </p:nvPicPr>
            <p:blipFill>
              <a:blip r:embed="rId8"/>
              <a:stretch>
                <a:fillRect/>
              </a:stretch>
            </p:blipFill>
            <p:spPr>
              <a:xfrm>
                <a:off x="498533" y="3689347"/>
                <a:ext cx="4127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983C9820-68D3-437E-805F-05F10CFEEE2D}"/>
                  </a:ext>
                </a:extLst>
              </p14:cNvPr>
              <p14:cNvContentPartPr/>
              <p14:nvPr/>
            </p14:nvContentPartPr>
            <p14:xfrm>
              <a:off x="6535013" y="3678547"/>
              <a:ext cx="2886840" cy="69840"/>
            </p14:xfrm>
          </p:contentPart>
        </mc:Choice>
        <mc:Fallback xmlns="">
          <p:pic>
            <p:nvPicPr>
              <p:cNvPr id="8" name="Freihand 7">
                <a:extLst>
                  <a:ext uri="{FF2B5EF4-FFF2-40B4-BE49-F238E27FC236}">
                    <a16:creationId xmlns:a16="http://schemas.microsoft.com/office/drawing/2014/main" id="{983C9820-68D3-437E-805F-05F10CFEEE2D}"/>
                  </a:ext>
                </a:extLst>
              </p:cNvPr>
              <p:cNvPicPr/>
              <p:nvPr/>
            </p:nvPicPr>
            <p:blipFill>
              <a:blip r:embed="rId10"/>
              <a:stretch>
                <a:fillRect/>
              </a:stretch>
            </p:blipFill>
            <p:spPr>
              <a:xfrm>
                <a:off x="6530693" y="3674227"/>
                <a:ext cx="2895480" cy="78480"/>
              </a:xfrm>
              <a:prstGeom prst="rect">
                <a:avLst/>
              </a:prstGeom>
            </p:spPr>
          </p:pic>
        </mc:Fallback>
      </mc:AlternateContent>
      <p:grpSp>
        <p:nvGrpSpPr>
          <p:cNvPr id="12" name="Gruppieren 11">
            <a:extLst>
              <a:ext uri="{FF2B5EF4-FFF2-40B4-BE49-F238E27FC236}">
                <a16:creationId xmlns:a16="http://schemas.microsoft.com/office/drawing/2014/main" id="{51F266E5-0A5D-44B3-B2B1-2323484246C3}"/>
              </a:ext>
            </a:extLst>
          </p:cNvPr>
          <p:cNvGrpSpPr/>
          <p:nvPr/>
        </p:nvGrpSpPr>
        <p:grpSpPr>
          <a:xfrm>
            <a:off x="1689413" y="4041787"/>
            <a:ext cx="8409600" cy="81000"/>
            <a:chOff x="1689413" y="4041787"/>
            <a:chExt cx="8409600" cy="8100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161CF3C0-71CE-4C64-872D-15D855F1964A}"/>
                    </a:ext>
                  </a:extLst>
                </p14:cNvPr>
                <p14:cNvContentPartPr/>
                <p14:nvPr/>
              </p14:nvContentPartPr>
              <p14:xfrm>
                <a:off x="1689413" y="4041787"/>
                <a:ext cx="3040920" cy="81000"/>
              </p14:xfrm>
            </p:contentPart>
          </mc:Choice>
          <mc:Fallback xmlns="">
            <p:pic>
              <p:nvPicPr>
                <p:cNvPr id="9" name="Freihand 8">
                  <a:extLst>
                    <a:ext uri="{FF2B5EF4-FFF2-40B4-BE49-F238E27FC236}">
                      <a16:creationId xmlns:a16="http://schemas.microsoft.com/office/drawing/2014/main" id="{161CF3C0-71CE-4C64-872D-15D855F1964A}"/>
                    </a:ext>
                  </a:extLst>
                </p:cNvPr>
                <p:cNvPicPr/>
                <p:nvPr/>
              </p:nvPicPr>
              <p:blipFill>
                <a:blip r:embed="rId12"/>
                <a:stretch>
                  <a:fillRect/>
                </a:stretch>
              </p:blipFill>
              <p:spPr>
                <a:xfrm>
                  <a:off x="1685093" y="4037467"/>
                  <a:ext cx="30495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689A28E8-992F-4693-94B1-90EEB2949A8A}"/>
                    </a:ext>
                  </a:extLst>
                </p14:cNvPr>
                <p14:cNvContentPartPr/>
                <p14:nvPr/>
              </p14:nvContentPartPr>
              <p14:xfrm>
                <a:off x="5401373" y="4060867"/>
                <a:ext cx="4697640" cy="39240"/>
              </p14:xfrm>
            </p:contentPart>
          </mc:Choice>
          <mc:Fallback xmlns="">
            <p:pic>
              <p:nvPicPr>
                <p:cNvPr id="10" name="Freihand 9">
                  <a:extLst>
                    <a:ext uri="{FF2B5EF4-FFF2-40B4-BE49-F238E27FC236}">
                      <a16:creationId xmlns:a16="http://schemas.microsoft.com/office/drawing/2014/main" id="{689A28E8-992F-4693-94B1-90EEB2949A8A}"/>
                    </a:ext>
                  </a:extLst>
                </p:cNvPr>
                <p:cNvPicPr/>
                <p:nvPr/>
              </p:nvPicPr>
              <p:blipFill>
                <a:blip r:embed="rId14"/>
                <a:stretch>
                  <a:fillRect/>
                </a:stretch>
              </p:blipFill>
              <p:spPr>
                <a:xfrm>
                  <a:off x="5397053" y="4056547"/>
                  <a:ext cx="4706280" cy="4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91B512A4-8B5C-4CAF-9B61-78278C99C135}"/>
                  </a:ext>
                </a:extLst>
              </p14:cNvPr>
              <p14:cNvContentPartPr/>
              <p14:nvPr/>
            </p14:nvContentPartPr>
            <p14:xfrm>
              <a:off x="1121333" y="4451107"/>
              <a:ext cx="6267240" cy="122040"/>
            </p14:xfrm>
          </p:contentPart>
        </mc:Choice>
        <mc:Fallback xmlns="">
          <p:pic>
            <p:nvPicPr>
              <p:cNvPr id="13" name="Freihand 12">
                <a:extLst>
                  <a:ext uri="{FF2B5EF4-FFF2-40B4-BE49-F238E27FC236}">
                    <a16:creationId xmlns:a16="http://schemas.microsoft.com/office/drawing/2014/main" id="{91B512A4-8B5C-4CAF-9B61-78278C99C135}"/>
                  </a:ext>
                </a:extLst>
              </p:cNvPr>
              <p:cNvPicPr/>
              <p:nvPr/>
            </p:nvPicPr>
            <p:blipFill>
              <a:blip r:embed="rId16"/>
              <a:stretch>
                <a:fillRect/>
              </a:stretch>
            </p:blipFill>
            <p:spPr>
              <a:xfrm>
                <a:off x="1117013" y="4446787"/>
                <a:ext cx="62758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E985C18F-3A72-4EC6-9D89-E1B74E155749}"/>
                  </a:ext>
                </a:extLst>
              </p14:cNvPr>
              <p14:cNvContentPartPr/>
              <p14:nvPr/>
            </p14:nvContentPartPr>
            <p14:xfrm>
              <a:off x="6379493" y="591187"/>
              <a:ext cx="2271600" cy="684000"/>
            </p14:xfrm>
          </p:contentPart>
        </mc:Choice>
        <mc:Fallback xmlns="">
          <p:pic>
            <p:nvPicPr>
              <p:cNvPr id="14" name="Freihand 13">
                <a:extLst>
                  <a:ext uri="{FF2B5EF4-FFF2-40B4-BE49-F238E27FC236}">
                    <a16:creationId xmlns:a16="http://schemas.microsoft.com/office/drawing/2014/main" id="{E985C18F-3A72-4EC6-9D89-E1B74E155749}"/>
                  </a:ext>
                </a:extLst>
              </p:cNvPr>
              <p:cNvPicPr/>
              <p:nvPr/>
            </p:nvPicPr>
            <p:blipFill>
              <a:blip r:embed="rId18"/>
              <a:stretch>
                <a:fillRect/>
              </a:stretch>
            </p:blipFill>
            <p:spPr>
              <a:xfrm>
                <a:off x="6375173" y="586867"/>
                <a:ext cx="2280240" cy="692640"/>
              </a:xfrm>
              <a:prstGeom prst="rect">
                <a:avLst/>
              </a:prstGeom>
            </p:spPr>
          </p:pic>
        </mc:Fallback>
      </mc:AlternateContent>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883886" y="1847972"/>
            <a:ext cx="8995797"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Die relative Veränderung des nominalen BIP gegenüber der Vorperiode (Vorjahr)</a:t>
            </a:r>
          </a:p>
        </p:txBody>
      </p:sp>
      <p:sp>
        <p:nvSpPr>
          <p:cNvPr id="8" name="Text Box 3"/>
          <p:cNvSpPr txBox="1">
            <a:spLocks noChangeArrowheads="1"/>
          </p:cNvSpPr>
          <p:nvPr/>
        </p:nvSpPr>
        <p:spPr bwMode="auto">
          <a:xfrm>
            <a:off x="87749" y="3043091"/>
            <a:ext cx="4050110" cy="63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aufgrund von Preisänderungen</a:t>
            </a:r>
          </a:p>
        </p:txBody>
      </p:sp>
      <p:sp>
        <p:nvSpPr>
          <p:cNvPr id="9" name="Text Box 3"/>
          <p:cNvSpPr txBox="1">
            <a:spLocks noChangeArrowheads="1"/>
          </p:cNvSpPr>
          <p:nvPr/>
        </p:nvSpPr>
        <p:spPr bwMode="auto">
          <a:xfrm>
            <a:off x="4856426" y="3071937"/>
            <a:ext cx="4050110"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der Produktionsmenge</a:t>
            </a:r>
          </a:p>
        </p:txBody>
      </p:sp>
      <p:sp>
        <p:nvSpPr>
          <p:cNvPr id="10" name="Text Box 3"/>
          <p:cNvSpPr txBox="1">
            <a:spLocks noChangeArrowheads="1"/>
          </p:cNvSpPr>
          <p:nvPr/>
        </p:nvSpPr>
        <p:spPr bwMode="auto">
          <a:xfrm>
            <a:off x="22650" y="5212358"/>
            <a:ext cx="8213674" cy="1470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Um den Effekt von Preisänderungen auszuschließen, wird das </a:t>
            </a:r>
            <a:r>
              <a:rPr lang="de-DE" altLang="de-DE" sz="1800" b="1" dirty="0">
                <a:solidFill>
                  <a:srgbClr val="000000"/>
                </a:solidFill>
              </a:rPr>
              <a:t>reale BIP </a:t>
            </a:r>
            <a:r>
              <a:rPr lang="de-DE" altLang="de-DE" sz="1800" dirty="0">
                <a:solidFill>
                  <a:srgbClr val="000000"/>
                </a:solidFill>
              </a:rPr>
              <a:t>mithilfe der Preise des Vorjahres berechnet.</a:t>
            </a:r>
          </a:p>
          <a:p>
            <a:pPr algn="ctr" eaLnBrk="1" hangingPunct="1">
              <a:buClrTx/>
            </a:pPr>
            <a:endParaRPr lang="de-DE" altLang="de-DE" sz="1800" dirty="0">
              <a:solidFill>
                <a:srgbClr val="000000"/>
              </a:solidFill>
            </a:endParaRPr>
          </a:p>
          <a:p>
            <a:pPr algn="ctr" eaLnBrk="1" hangingPunct="1">
              <a:buClrTx/>
            </a:pPr>
            <a:r>
              <a:rPr lang="de-DE" altLang="de-DE" sz="1800" dirty="0">
                <a:solidFill>
                  <a:srgbClr val="000000"/>
                </a:solidFill>
              </a:rPr>
              <a:t>Denn ein wertmäßiger Anstieg des BIP allein aufgrund von Preissteigerungen stellt keine Erhöhung der Wirtschaftsleistung bzw. einen Wohlstandszuwachs dar</a:t>
            </a:r>
          </a:p>
        </p:txBody>
      </p:sp>
      <p:cxnSp>
        <p:nvCxnSpPr>
          <p:cNvPr id="4" name="Gerade Verbindung mit Pfeil 3"/>
          <p:cNvCxnSpPr/>
          <p:nvPr/>
        </p:nvCxnSpPr>
        <p:spPr>
          <a:xfrm flipH="1">
            <a:off x="2635399" y="2437004"/>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2465851"/>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a:cxnSpLocks/>
          </p:cNvCxnSpPr>
          <p:nvPr/>
        </p:nvCxnSpPr>
        <p:spPr>
          <a:xfrm flipH="1">
            <a:off x="5488274" y="3682830"/>
            <a:ext cx="1018852" cy="15006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cxnSpLocks/>
          </p:cNvCxnSpPr>
          <p:nvPr/>
        </p:nvCxnSpPr>
        <p:spPr>
          <a:xfrm>
            <a:off x="2721935" y="3875469"/>
            <a:ext cx="1089302" cy="1257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tangle 2">
            <a:extLst>
              <a:ext uri="{FF2B5EF4-FFF2-40B4-BE49-F238E27FC236}">
                <a16:creationId xmlns:a16="http://schemas.microsoft.com/office/drawing/2014/main" id="{8B9ABF87-E75D-36C0-BEE1-4CC62C61F9CD}"/>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22" name="Text Box 3">
            <a:extLst>
              <a:ext uri="{FF2B5EF4-FFF2-40B4-BE49-F238E27FC236}">
                <a16:creationId xmlns:a16="http://schemas.microsoft.com/office/drawing/2014/main" id="{2585E73A-AE65-8D7D-1B8E-B708EFC85368}"/>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Bei einer Bemessung der gesamtwirtschaftlichen Leistung stellt sich die Frage, wie mit einer Situation umzugehen ist, wenn der Wert des BIP in Geldeinheiten bzw. Euro allein aufgrund der Preissteigerung wächst.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-&gt; Daher Unterscheidet man zwischen </a:t>
            </a:r>
            <a:r>
              <a:rPr lang="de-DE" altLang="de-DE" sz="1800" b="1" dirty="0">
                <a:solidFill>
                  <a:srgbClr val="000000"/>
                </a:solidFill>
              </a:rPr>
              <a:t>nominalem und realem Wirtschaftswachstum</a:t>
            </a:r>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44DCA192-A3A0-4EBD-916E-7A6F3DD9A7AD}"/>
                  </a:ext>
                </a:extLst>
              </p14:cNvPr>
              <p14:cNvContentPartPr/>
              <p14:nvPr/>
            </p14:nvContentPartPr>
            <p14:xfrm>
              <a:off x="2078213" y="450067"/>
              <a:ext cx="6282000" cy="76680"/>
            </p14:xfrm>
          </p:contentPart>
        </mc:Choice>
        <mc:Fallback xmlns="">
          <p:pic>
            <p:nvPicPr>
              <p:cNvPr id="3" name="Freihand 2">
                <a:extLst>
                  <a:ext uri="{FF2B5EF4-FFF2-40B4-BE49-F238E27FC236}">
                    <a16:creationId xmlns:a16="http://schemas.microsoft.com/office/drawing/2014/main" id="{44DCA192-A3A0-4EBD-916E-7A6F3DD9A7AD}"/>
                  </a:ext>
                </a:extLst>
              </p:cNvPr>
              <p:cNvPicPr/>
              <p:nvPr/>
            </p:nvPicPr>
            <p:blipFill>
              <a:blip r:embed="rId4"/>
              <a:stretch>
                <a:fillRect/>
              </a:stretch>
            </p:blipFill>
            <p:spPr>
              <a:xfrm>
                <a:off x="2073893" y="445747"/>
                <a:ext cx="6290640" cy="85320"/>
              </a:xfrm>
              <a:prstGeom prst="rect">
                <a:avLst/>
              </a:prstGeom>
            </p:spPr>
          </p:pic>
        </mc:Fallback>
      </mc:AlternateContent>
      <p:grpSp>
        <p:nvGrpSpPr>
          <p:cNvPr id="51" name="Gruppieren 50">
            <a:extLst>
              <a:ext uri="{FF2B5EF4-FFF2-40B4-BE49-F238E27FC236}">
                <a16:creationId xmlns:a16="http://schemas.microsoft.com/office/drawing/2014/main" id="{0C5A1246-BD91-46B7-BE9B-EE84B9DC60E9}"/>
              </a:ext>
            </a:extLst>
          </p:cNvPr>
          <p:cNvGrpSpPr/>
          <p:nvPr/>
        </p:nvGrpSpPr>
        <p:grpSpPr>
          <a:xfrm>
            <a:off x="4850573" y="21667"/>
            <a:ext cx="6416280" cy="1447200"/>
            <a:chOff x="4850573" y="21667"/>
            <a:chExt cx="6416280" cy="1447200"/>
          </a:xfrm>
        </p:grpSpPr>
        <mc:AlternateContent xmlns:mc="http://schemas.openxmlformats.org/markup-compatibility/2006" xmlns:p14="http://schemas.microsoft.com/office/powerpoint/2010/main">
          <mc:Choice Requires="p14">
            <p:contentPart p14:bwMode="auto" r:id="rId5">
              <p14:nvContentPartPr>
                <p14:cNvPr id="25" name="Freihand 24">
                  <a:extLst>
                    <a:ext uri="{FF2B5EF4-FFF2-40B4-BE49-F238E27FC236}">
                      <a16:creationId xmlns:a16="http://schemas.microsoft.com/office/drawing/2014/main" id="{D2130BAC-D3E3-4B70-A293-FF0CE3B84E6A}"/>
                    </a:ext>
                  </a:extLst>
                </p14:cNvPr>
                <p14:cNvContentPartPr/>
                <p14:nvPr/>
              </p14:nvContentPartPr>
              <p14:xfrm>
                <a:off x="8179853" y="1094107"/>
                <a:ext cx="30240" cy="156960"/>
              </p14:xfrm>
            </p:contentPart>
          </mc:Choice>
          <mc:Fallback xmlns="">
            <p:pic>
              <p:nvPicPr>
                <p:cNvPr id="25" name="Freihand 24">
                  <a:extLst>
                    <a:ext uri="{FF2B5EF4-FFF2-40B4-BE49-F238E27FC236}">
                      <a16:creationId xmlns:a16="http://schemas.microsoft.com/office/drawing/2014/main" id="{D2130BAC-D3E3-4B70-A293-FF0CE3B84E6A}"/>
                    </a:ext>
                  </a:extLst>
                </p:cNvPr>
                <p:cNvPicPr/>
                <p:nvPr/>
              </p:nvPicPr>
              <p:blipFill>
                <a:blip r:embed="rId6"/>
                <a:stretch>
                  <a:fillRect/>
                </a:stretch>
              </p:blipFill>
              <p:spPr>
                <a:xfrm>
                  <a:off x="8175533" y="1089787"/>
                  <a:ext cx="388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6" name="Freihand 25">
                  <a:extLst>
                    <a:ext uri="{FF2B5EF4-FFF2-40B4-BE49-F238E27FC236}">
                      <a16:creationId xmlns:a16="http://schemas.microsoft.com/office/drawing/2014/main" id="{30CA6D41-4C2A-46E6-8E0F-E28D18391A39}"/>
                    </a:ext>
                  </a:extLst>
                </p14:cNvPr>
                <p14:cNvContentPartPr/>
                <p14:nvPr/>
              </p14:nvContentPartPr>
              <p14:xfrm>
                <a:off x="8103533" y="1049467"/>
                <a:ext cx="207000" cy="216000"/>
              </p14:xfrm>
            </p:contentPart>
          </mc:Choice>
          <mc:Fallback xmlns="">
            <p:pic>
              <p:nvPicPr>
                <p:cNvPr id="26" name="Freihand 25">
                  <a:extLst>
                    <a:ext uri="{FF2B5EF4-FFF2-40B4-BE49-F238E27FC236}">
                      <a16:creationId xmlns:a16="http://schemas.microsoft.com/office/drawing/2014/main" id="{30CA6D41-4C2A-46E6-8E0F-E28D18391A39}"/>
                    </a:ext>
                  </a:extLst>
                </p:cNvPr>
                <p:cNvPicPr/>
                <p:nvPr/>
              </p:nvPicPr>
              <p:blipFill>
                <a:blip r:embed="rId8"/>
                <a:stretch>
                  <a:fillRect/>
                </a:stretch>
              </p:blipFill>
              <p:spPr>
                <a:xfrm>
                  <a:off x="8099213" y="1045147"/>
                  <a:ext cx="2156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Freihand 26">
                  <a:extLst>
                    <a:ext uri="{FF2B5EF4-FFF2-40B4-BE49-F238E27FC236}">
                      <a16:creationId xmlns:a16="http://schemas.microsoft.com/office/drawing/2014/main" id="{E89DA04E-7463-427A-B70F-E8AB5627C0DD}"/>
                    </a:ext>
                  </a:extLst>
                </p14:cNvPr>
                <p14:cNvContentPartPr/>
                <p14:nvPr/>
              </p14:nvContentPartPr>
              <p14:xfrm>
                <a:off x="8363813" y="1068907"/>
                <a:ext cx="32760" cy="124200"/>
              </p14:xfrm>
            </p:contentPart>
          </mc:Choice>
          <mc:Fallback xmlns="">
            <p:pic>
              <p:nvPicPr>
                <p:cNvPr id="27" name="Freihand 26">
                  <a:extLst>
                    <a:ext uri="{FF2B5EF4-FFF2-40B4-BE49-F238E27FC236}">
                      <a16:creationId xmlns:a16="http://schemas.microsoft.com/office/drawing/2014/main" id="{E89DA04E-7463-427A-B70F-E8AB5627C0DD}"/>
                    </a:ext>
                  </a:extLst>
                </p:cNvPr>
                <p:cNvPicPr/>
                <p:nvPr/>
              </p:nvPicPr>
              <p:blipFill>
                <a:blip r:embed="rId10"/>
                <a:stretch>
                  <a:fillRect/>
                </a:stretch>
              </p:blipFill>
              <p:spPr>
                <a:xfrm>
                  <a:off x="8359493" y="1064587"/>
                  <a:ext cx="414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8" name="Freihand 27">
                  <a:extLst>
                    <a:ext uri="{FF2B5EF4-FFF2-40B4-BE49-F238E27FC236}">
                      <a16:creationId xmlns:a16="http://schemas.microsoft.com/office/drawing/2014/main" id="{C3961F22-91B9-49BD-9115-4F51DF6E8C3E}"/>
                    </a:ext>
                  </a:extLst>
                </p14:cNvPr>
                <p14:cNvContentPartPr/>
                <p14:nvPr/>
              </p14:nvContentPartPr>
              <p14:xfrm>
                <a:off x="8461013" y="1074667"/>
                <a:ext cx="35280" cy="120960"/>
              </p14:xfrm>
            </p:contentPart>
          </mc:Choice>
          <mc:Fallback xmlns="">
            <p:pic>
              <p:nvPicPr>
                <p:cNvPr id="28" name="Freihand 27">
                  <a:extLst>
                    <a:ext uri="{FF2B5EF4-FFF2-40B4-BE49-F238E27FC236}">
                      <a16:creationId xmlns:a16="http://schemas.microsoft.com/office/drawing/2014/main" id="{C3961F22-91B9-49BD-9115-4F51DF6E8C3E}"/>
                    </a:ext>
                  </a:extLst>
                </p:cNvPr>
                <p:cNvPicPr/>
                <p:nvPr/>
              </p:nvPicPr>
              <p:blipFill>
                <a:blip r:embed="rId12"/>
                <a:stretch>
                  <a:fillRect/>
                </a:stretch>
              </p:blipFill>
              <p:spPr>
                <a:xfrm>
                  <a:off x="8456693" y="1070347"/>
                  <a:ext cx="439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Freihand 28">
                  <a:extLst>
                    <a:ext uri="{FF2B5EF4-FFF2-40B4-BE49-F238E27FC236}">
                      <a16:creationId xmlns:a16="http://schemas.microsoft.com/office/drawing/2014/main" id="{169FFC60-B061-42A9-84F7-583384CD2F30}"/>
                    </a:ext>
                  </a:extLst>
                </p14:cNvPr>
                <p14:cNvContentPartPr/>
                <p14:nvPr/>
              </p14:nvContentPartPr>
              <p14:xfrm>
                <a:off x="8420693" y="1033987"/>
                <a:ext cx="149400" cy="91080"/>
              </p14:xfrm>
            </p:contentPart>
          </mc:Choice>
          <mc:Fallback xmlns="">
            <p:pic>
              <p:nvPicPr>
                <p:cNvPr id="29" name="Freihand 28">
                  <a:extLst>
                    <a:ext uri="{FF2B5EF4-FFF2-40B4-BE49-F238E27FC236}">
                      <a16:creationId xmlns:a16="http://schemas.microsoft.com/office/drawing/2014/main" id="{169FFC60-B061-42A9-84F7-583384CD2F30}"/>
                    </a:ext>
                  </a:extLst>
                </p:cNvPr>
                <p:cNvPicPr/>
                <p:nvPr/>
              </p:nvPicPr>
              <p:blipFill>
                <a:blip r:embed="rId14"/>
                <a:stretch>
                  <a:fillRect/>
                </a:stretch>
              </p:blipFill>
              <p:spPr>
                <a:xfrm>
                  <a:off x="8416373" y="1029667"/>
                  <a:ext cx="1580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Freihand 29">
                  <a:extLst>
                    <a:ext uri="{FF2B5EF4-FFF2-40B4-BE49-F238E27FC236}">
                      <a16:creationId xmlns:a16="http://schemas.microsoft.com/office/drawing/2014/main" id="{E67CACEE-A921-44C8-9BAD-CF3A5B6D070C}"/>
                    </a:ext>
                  </a:extLst>
                </p14:cNvPr>
                <p14:cNvContentPartPr/>
                <p14:nvPr/>
              </p14:nvContentPartPr>
              <p14:xfrm>
                <a:off x="8703293" y="1139467"/>
                <a:ext cx="173520" cy="24120"/>
              </p14:xfrm>
            </p:contentPart>
          </mc:Choice>
          <mc:Fallback xmlns="">
            <p:pic>
              <p:nvPicPr>
                <p:cNvPr id="30" name="Freihand 29">
                  <a:extLst>
                    <a:ext uri="{FF2B5EF4-FFF2-40B4-BE49-F238E27FC236}">
                      <a16:creationId xmlns:a16="http://schemas.microsoft.com/office/drawing/2014/main" id="{E67CACEE-A921-44C8-9BAD-CF3A5B6D070C}"/>
                    </a:ext>
                  </a:extLst>
                </p:cNvPr>
                <p:cNvPicPr/>
                <p:nvPr/>
              </p:nvPicPr>
              <p:blipFill>
                <a:blip r:embed="rId16"/>
                <a:stretch>
                  <a:fillRect/>
                </a:stretch>
              </p:blipFill>
              <p:spPr>
                <a:xfrm>
                  <a:off x="8698973" y="1135147"/>
                  <a:ext cx="1821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1" name="Freihand 30">
                  <a:extLst>
                    <a:ext uri="{FF2B5EF4-FFF2-40B4-BE49-F238E27FC236}">
                      <a16:creationId xmlns:a16="http://schemas.microsoft.com/office/drawing/2014/main" id="{8B8730AD-F4A1-4ABE-8A0D-4B7261BCA6FC}"/>
                    </a:ext>
                  </a:extLst>
                </p14:cNvPr>
                <p14:cNvContentPartPr/>
                <p14:nvPr/>
              </p14:nvContentPartPr>
              <p14:xfrm>
                <a:off x="8718413" y="1202467"/>
                <a:ext cx="137880" cy="23040"/>
              </p14:xfrm>
            </p:contentPart>
          </mc:Choice>
          <mc:Fallback xmlns="">
            <p:pic>
              <p:nvPicPr>
                <p:cNvPr id="31" name="Freihand 30">
                  <a:extLst>
                    <a:ext uri="{FF2B5EF4-FFF2-40B4-BE49-F238E27FC236}">
                      <a16:creationId xmlns:a16="http://schemas.microsoft.com/office/drawing/2014/main" id="{8B8730AD-F4A1-4ABE-8A0D-4B7261BCA6FC}"/>
                    </a:ext>
                  </a:extLst>
                </p:cNvPr>
                <p:cNvPicPr/>
                <p:nvPr/>
              </p:nvPicPr>
              <p:blipFill>
                <a:blip r:embed="rId18"/>
                <a:stretch>
                  <a:fillRect/>
                </a:stretch>
              </p:blipFill>
              <p:spPr>
                <a:xfrm>
                  <a:off x="8714093" y="1198147"/>
                  <a:ext cx="14652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 name="Freihand 31">
                  <a:extLst>
                    <a:ext uri="{FF2B5EF4-FFF2-40B4-BE49-F238E27FC236}">
                      <a16:creationId xmlns:a16="http://schemas.microsoft.com/office/drawing/2014/main" id="{D2B71BD2-832A-4D2F-B6B9-7D68312F8C0D}"/>
                    </a:ext>
                  </a:extLst>
                </p14:cNvPr>
                <p14:cNvContentPartPr/>
                <p14:nvPr/>
              </p14:nvContentPartPr>
              <p14:xfrm>
                <a:off x="8691773" y="948307"/>
                <a:ext cx="176400" cy="102960"/>
              </p14:xfrm>
            </p:contentPart>
          </mc:Choice>
          <mc:Fallback xmlns="">
            <p:pic>
              <p:nvPicPr>
                <p:cNvPr id="32" name="Freihand 31">
                  <a:extLst>
                    <a:ext uri="{FF2B5EF4-FFF2-40B4-BE49-F238E27FC236}">
                      <a16:creationId xmlns:a16="http://schemas.microsoft.com/office/drawing/2014/main" id="{D2B71BD2-832A-4D2F-B6B9-7D68312F8C0D}"/>
                    </a:ext>
                  </a:extLst>
                </p:cNvPr>
                <p:cNvPicPr/>
                <p:nvPr/>
              </p:nvPicPr>
              <p:blipFill>
                <a:blip r:embed="rId20"/>
                <a:stretch>
                  <a:fillRect/>
                </a:stretch>
              </p:blipFill>
              <p:spPr>
                <a:xfrm>
                  <a:off x="8687453" y="943987"/>
                  <a:ext cx="18504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 name="Freihand 4">
                  <a:extLst>
                    <a:ext uri="{FF2B5EF4-FFF2-40B4-BE49-F238E27FC236}">
                      <a16:creationId xmlns:a16="http://schemas.microsoft.com/office/drawing/2014/main" id="{D2FCAC19-8608-451E-905F-62A80752A778}"/>
                    </a:ext>
                  </a:extLst>
                </p14:cNvPr>
                <p14:cNvContentPartPr/>
                <p14:nvPr/>
              </p14:nvContentPartPr>
              <p14:xfrm>
                <a:off x="9246893" y="1138747"/>
                <a:ext cx="31320" cy="170640"/>
              </p14:xfrm>
            </p:contentPart>
          </mc:Choice>
          <mc:Fallback xmlns="">
            <p:pic>
              <p:nvPicPr>
                <p:cNvPr id="5" name="Freihand 4">
                  <a:extLst>
                    <a:ext uri="{FF2B5EF4-FFF2-40B4-BE49-F238E27FC236}">
                      <a16:creationId xmlns:a16="http://schemas.microsoft.com/office/drawing/2014/main" id="{D2FCAC19-8608-451E-905F-62A80752A778}"/>
                    </a:ext>
                  </a:extLst>
                </p:cNvPr>
                <p:cNvPicPr/>
                <p:nvPr/>
              </p:nvPicPr>
              <p:blipFill>
                <a:blip r:embed="rId22"/>
                <a:stretch>
                  <a:fillRect/>
                </a:stretch>
              </p:blipFill>
              <p:spPr>
                <a:xfrm>
                  <a:off x="9242573" y="1134427"/>
                  <a:ext cx="399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 name="Freihand 5">
                  <a:extLst>
                    <a:ext uri="{FF2B5EF4-FFF2-40B4-BE49-F238E27FC236}">
                      <a16:creationId xmlns:a16="http://schemas.microsoft.com/office/drawing/2014/main" id="{2CC79EBF-EC10-4881-A7BE-72D673DF85C5}"/>
                    </a:ext>
                  </a:extLst>
                </p14:cNvPr>
                <p14:cNvContentPartPr/>
                <p14:nvPr/>
              </p14:nvContentPartPr>
              <p14:xfrm>
                <a:off x="9134573" y="1079347"/>
                <a:ext cx="197280" cy="124560"/>
              </p14:xfrm>
            </p:contentPart>
          </mc:Choice>
          <mc:Fallback xmlns="">
            <p:pic>
              <p:nvPicPr>
                <p:cNvPr id="6" name="Freihand 5">
                  <a:extLst>
                    <a:ext uri="{FF2B5EF4-FFF2-40B4-BE49-F238E27FC236}">
                      <a16:creationId xmlns:a16="http://schemas.microsoft.com/office/drawing/2014/main" id="{2CC79EBF-EC10-4881-A7BE-72D673DF85C5}"/>
                    </a:ext>
                  </a:extLst>
                </p:cNvPr>
                <p:cNvPicPr/>
                <p:nvPr/>
              </p:nvPicPr>
              <p:blipFill>
                <a:blip r:embed="rId24"/>
                <a:stretch>
                  <a:fillRect/>
                </a:stretch>
              </p:blipFill>
              <p:spPr>
                <a:xfrm>
                  <a:off x="9130253" y="1075027"/>
                  <a:ext cx="2059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Freihand 11">
                  <a:extLst>
                    <a:ext uri="{FF2B5EF4-FFF2-40B4-BE49-F238E27FC236}">
                      <a16:creationId xmlns:a16="http://schemas.microsoft.com/office/drawing/2014/main" id="{7AA54CA3-22FA-4549-9F5C-4B2F47046A87}"/>
                    </a:ext>
                  </a:extLst>
                </p14:cNvPr>
                <p14:cNvContentPartPr/>
                <p14:nvPr/>
              </p14:nvContentPartPr>
              <p14:xfrm>
                <a:off x="9357413" y="1148827"/>
                <a:ext cx="226800" cy="120240"/>
              </p14:xfrm>
            </p:contentPart>
          </mc:Choice>
          <mc:Fallback xmlns="">
            <p:pic>
              <p:nvPicPr>
                <p:cNvPr id="12" name="Freihand 11">
                  <a:extLst>
                    <a:ext uri="{FF2B5EF4-FFF2-40B4-BE49-F238E27FC236}">
                      <a16:creationId xmlns:a16="http://schemas.microsoft.com/office/drawing/2014/main" id="{7AA54CA3-22FA-4549-9F5C-4B2F47046A87}"/>
                    </a:ext>
                  </a:extLst>
                </p:cNvPr>
                <p:cNvPicPr/>
                <p:nvPr/>
              </p:nvPicPr>
              <p:blipFill>
                <a:blip r:embed="rId26"/>
                <a:stretch>
                  <a:fillRect/>
                </a:stretch>
              </p:blipFill>
              <p:spPr>
                <a:xfrm>
                  <a:off x="9353093" y="1144507"/>
                  <a:ext cx="2354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DE402B10-F958-4AF8-A5DB-D3D0B4268432}"/>
                    </a:ext>
                  </a:extLst>
                </p14:cNvPr>
                <p14:cNvContentPartPr/>
                <p14:nvPr/>
              </p14:nvContentPartPr>
              <p14:xfrm>
                <a:off x="9567293" y="1090147"/>
                <a:ext cx="58320" cy="33120"/>
              </p14:xfrm>
            </p:contentPart>
          </mc:Choice>
          <mc:Fallback xmlns="">
            <p:pic>
              <p:nvPicPr>
                <p:cNvPr id="15" name="Freihand 14">
                  <a:extLst>
                    <a:ext uri="{FF2B5EF4-FFF2-40B4-BE49-F238E27FC236}">
                      <a16:creationId xmlns:a16="http://schemas.microsoft.com/office/drawing/2014/main" id="{DE402B10-F958-4AF8-A5DB-D3D0B4268432}"/>
                    </a:ext>
                  </a:extLst>
                </p:cNvPr>
                <p:cNvPicPr/>
                <p:nvPr/>
              </p:nvPicPr>
              <p:blipFill>
                <a:blip r:embed="rId28"/>
                <a:stretch>
                  <a:fillRect/>
                </a:stretch>
              </p:blipFill>
              <p:spPr>
                <a:xfrm>
                  <a:off x="9562973" y="1085827"/>
                  <a:ext cx="66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CF94CF54-40E0-426D-B0EC-E476FEDF2C72}"/>
                    </a:ext>
                  </a:extLst>
                </p14:cNvPr>
                <p14:cNvContentPartPr/>
                <p14:nvPr/>
              </p14:nvContentPartPr>
              <p14:xfrm>
                <a:off x="9617333" y="1150267"/>
                <a:ext cx="100080" cy="105480"/>
              </p14:xfrm>
            </p:contentPart>
          </mc:Choice>
          <mc:Fallback xmlns="">
            <p:pic>
              <p:nvPicPr>
                <p:cNvPr id="16" name="Freihand 15">
                  <a:extLst>
                    <a:ext uri="{FF2B5EF4-FFF2-40B4-BE49-F238E27FC236}">
                      <a16:creationId xmlns:a16="http://schemas.microsoft.com/office/drawing/2014/main" id="{CF94CF54-40E0-426D-B0EC-E476FEDF2C72}"/>
                    </a:ext>
                  </a:extLst>
                </p:cNvPr>
                <p:cNvPicPr/>
                <p:nvPr/>
              </p:nvPicPr>
              <p:blipFill>
                <a:blip r:embed="rId30"/>
                <a:stretch>
                  <a:fillRect/>
                </a:stretch>
              </p:blipFill>
              <p:spPr>
                <a:xfrm>
                  <a:off x="9613013" y="1145947"/>
                  <a:ext cx="1087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78B3FAAA-E24F-4EF3-8098-9ED11B34C817}"/>
                    </a:ext>
                  </a:extLst>
                </p14:cNvPr>
                <p14:cNvContentPartPr/>
                <p14:nvPr/>
              </p14:nvContentPartPr>
              <p14:xfrm>
                <a:off x="9903173" y="1148827"/>
                <a:ext cx="110520" cy="117000"/>
              </p14:xfrm>
            </p:contentPart>
          </mc:Choice>
          <mc:Fallback xmlns="">
            <p:pic>
              <p:nvPicPr>
                <p:cNvPr id="18" name="Freihand 17">
                  <a:extLst>
                    <a:ext uri="{FF2B5EF4-FFF2-40B4-BE49-F238E27FC236}">
                      <a16:creationId xmlns:a16="http://schemas.microsoft.com/office/drawing/2014/main" id="{78B3FAAA-E24F-4EF3-8098-9ED11B34C817}"/>
                    </a:ext>
                  </a:extLst>
                </p:cNvPr>
                <p:cNvPicPr/>
                <p:nvPr/>
              </p:nvPicPr>
              <p:blipFill>
                <a:blip r:embed="rId32"/>
                <a:stretch>
                  <a:fillRect/>
                </a:stretch>
              </p:blipFill>
              <p:spPr>
                <a:xfrm>
                  <a:off x="9898853" y="1144507"/>
                  <a:ext cx="1191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9" name="Freihand 18">
                  <a:extLst>
                    <a:ext uri="{FF2B5EF4-FFF2-40B4-BE49-F238E27FC236}">
                      <a16:creationId xmlns:a16="http://schemas.microsoft.com/office/drawing/2014/main" id="{259EC356-5867-4C5D-8BBA-09B75A7CD967}"/>
                    </a:ext>
                  </a:extLst>
                </p14:cNvPr>
                <p14:cNvContentPartPr/>
                <p14:nvPr/>
              </p14:nvContentPartPr>
              <p14:xfrm>
                <a:off x="9902453" y="1176547"/>
                <a:ext cx="142560" cy="41760"/>
              </p14:xfrm>
            </p:contentPart>
          </mc:Choice>
          <mc:Fallback xmlns="">
            <p:pic>
              <p:nvPicPr>
                <p:cNvPr id="19" name="Freihand 18">
                  <a:extLst>
                    <a:ext uri="{FF2B5EF4-FFF2-40B4-BE49-F238E27FC236}">
                      <a16:creationId xmlns:a16="http://schemas.microsoft.com/office/drawing/2014/main" id="{259EC356-5867-4C5D-8BBA-09B75A7CD967}"/>
                    </a:ext>
                  </a:extLst>
                </p:cNvPr>
                <p:cNvPicPr/>
                <p:nvPr/>
              </p:nvPicPr>
              <p:blipFill>
                <a:blip r:embed="rId34"/>
                <a:stretch>
                  <a:fillRect/>
                </a:stretch>
              </p:blipFill>
              <p:spPr>
                <a:xfrm>
                  <a:off x="9898133" y="1172227"/>
                  <a:ext cx="1512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 name="Freihand 19">
                  <a:extLst>
                    <a:ext uri="{FF2B5EF4-FFF2-40B4-BE49-F238E27FC236}">
                      <a16:creationId xmlns:a16="http://schemas.microsoft.com/office/drawing/2014/main" id="{E385FA9A-734C-4665-B3C8-5EC6CD3B84BB}"/>
                    </a:ext>
                  </a:extLst>
                </p14:cNvPr>
                <p14:cNvContentPartPr/>
                <p14:nvPr/>
              </p14:nvContentPartPr>
              <p14:xfrm>
                <a:off x="10219253" y="1021747"/>
                <a:ext cx="114840" cy="207360"/>
              </p14:xfrm>
            </p:contentPart>
          </mc:Choice>
          <mc:Fallback xmlns="">
            <p:pic>
              <p:nvPicPr>
                <p:cNvPr id="20" name="Freihand 19">
                  <a:extLst>
                    <a:ext uri="{FF2B5EF4-FFF2-40B4-BE49-F238E27FC236}">
                      <a16:creationId xmlns:a16="http://schemas.microsoft.com/office/drawing/2014/main" id="{E385FA9A-734C-4665-B3C8-5EC6CD3B84BB}"/>
                    </a:ext>
                  </a:extLst>
                </p:cNvPr>
                <p:cNvPicPr/>
                <p:nvPr/>
              </p:nvPicPr>
              <p:blipFill>
                <a:blip r:embed="rId36"/>
                <a:stretch>
                  <a:fillRect/>
                </a:stretch>
              </p:blipFill>
              <p:spPr>
                <a:xfrm>
                  <a:off x="10214933" y="1017427"/>
                  <a:ext cx="123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1" name="Freihand 20">
                  <a:extLst>
                    <a:ext uri="{FF2B5EF4-FFF2-40B4-BE49-F238E27FC236}">
                      <a16:creationId xmlns:a16="http://schemas.microsoft.com/office/drawing/2014/main" id="{76F5B246-8E63-4C38-B207-014A9F2E5E9F}"/>
                    </a:ext>
                  </a:extLst>
                </p14:cNvPr>
                <p14:cNvContentPartPr/>
                <p14:nvPr/>
              </p14:nvContentPartPr>
              <p14:xfrm>
                <a:off x="10366493" y="1086907"/>
                <a:ext cx="338040" cy="94680"/>
              </p14:xfrm>
            </p:contentPart>
          </mc:Choice>
          <mc:Fallback xmlns="">
            <p:pic>
              <p:nvPicPr>
                <p:cNvPr id="21" name="Freihand 20">
                  <a:extLst>
                    <a:ext uri="{FF2B5EF4-FFF2-40B4-BE49-F238E27FC236}">
                      <a16:creationId xmlns:a16="http://schemas.microsoft.com/office/drawing/2014/main" id="{76F5B246-8E63-4C38-B207-014A9F2E5E9F}"/>
                    </a:ext>
                  </a:extLst>
                </p:cNvPr>
                <p:cNvPicPr/>
                <p:nvPr/>
              </p:nvPicPr>
              <p:blipFill>
                <a:blip r:embed="rId38"/>
                <a:stretch>
                  <a:fillRect/>
                </a:stretch>
              </p:blipFill>
              <p:spPr>
                <a:xfrm>
                  <a:off x="10362173" y="1082587"/>
                  <a:ext cx="3466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Freihand 22">
                  <a:extLst>
                    <a:ext uri="{FF2B5EF4-FFF2-40B4-BE49-F238E27FC236}">
                      <a16:creationId xmlns:a16="http://schemas.microsoft.com/office/drawing/2014/main" id="{DB5827A8-9E30-4973-91A9-77C719DBE99F}"/>
                    </a:ext>
                  </a:extLst>
                </p14:cNvPr>
                <p14:cNvContentPartPr/>
                <p14:nvPr/>
              </p14:nvContentPartPr>
              <p14:xfrm>
                <a:off x="10701293" y="1114267"/>
                <a:ext cx="307800" cy="327240"/>
              </p14:xfrm>
            </p:contentPart>
          </mc:Choice>
          <mc:Fallback xmlns="">
            <p:pic>
              <p:nvPicPr>
                <p:cNvPr id="23" name="Freihand 22">
                  <a:extLst>
                    <a:ext uri="{FF2B5EF4-FFF2-40B4-BE49-F238E27FC236}">
                      <a16:creationId xmlns:a16="http://schemas.microsoft.com/office/drawing/2014/main" id="{DB5827A8-9E30-4973-91A9-77C719DBE99F}"/>
                    </a:ext>
                  </a:extLst>
                </p:cNvPr>
                <p:cNvPicPr/>
                <p:nvPr/>
              </p:nvPicPr>
              <p:blipFill>
                <a:blip r:embed="rId40"/>
                <a:stretch>
                  <a:fillRect/>
                </a:stretch>
              </p:blipFill>
              <p:spPr>
                <a:xfrm>
                  <a:off x="10696973" y="1109947"/>
                  <a:ext cx="31644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4" name="Freihand 33">
                  <a:extLst>
                    <a:ext uri="{FF2B5EF4-FFF2-40B4-BE49-F238E27FC236}">
                      <a16:creationId xmlns:a16="http://schemas.microsoft.com/office/drawing/2014/main" id="{7C219A04-8307-45EC-92FC-CDF52E663906}"/>
                    </a:ext>
                  </a:extLst>
                </p14:cNvPr>
                <p14:cNvContentPartPr/>
                <p14:nvPr/>
              </p14:nvContentPartPr>
              <p14:xfrm>
                <a:off x="10173533" y="1299307"/>
                <a:ext cx="990720" cy="78840"/>
              </p14:xfrm>
            </p:contentPart>
          </mc:Choice>
          <mc:Fallback xmlns="">
            <p:pic>
              <p:nvPicPr>
                <p:cNvPr id="34" name="Freihand 33">
                  <a:extLst>
                    <a:ext uri="{FF2B5EF4-FFF2-40B4-BE49-F238E27FC236}">
                      <a16:creationId xmlns:a16="http://schemas.microsoft.com/office/drawing/2014/main" id="{7C219A04-8307-45EC-92FC-CDF52E663906}"/>
                    </a:ext>
                  </a:extLst>
                </p:cNvPr>
                <p:cNvPicPr/>
                <p:nvPr/>
              </p:nvPicPr>
              <p:blipFill>
                <a:blip r:embed="rId42"/>
                <a:stretch>
                  <a:fillRect/>
                </a:stretch>
              </p:blipFill>
              <p:spPr>
                <a:xfrm>
                  <a:off x="10169213" y="1294987"/>
                  <a:ext cx="99936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6" name="Freihand 35">
                  <a:extLst>
                    <a:ext uri="{FF2B5EF4-FFF2-40B4-BE49-F238E27FC236}">
                      <a16:creationId xmlns:a16="http://schemas.microsoft.com/office/drawing/2014/main" id="{3BDAB3B9-7672-4CC3-BEAE-B05195AC42A6}"/>
                    </a:ext>
                  </a:extLst>
                </p14:cNvPr>
                <p14:cNvContentPartPr/>
                <p14:nvPr/>
              </p14:nvContentPartPr>
              <p14:xfrm>
                <a:off x="9156893" y="1320187"/>
                <a:ext cx="565920" cy="69120"/>
              </p14:xfrm>
            </p:contentPart>
          </mc:Choice>
          <mc:Fallback xmlns="">
            <p:pic>
              <p:nvPicPr>
                <p:cNvPr id="36" name="Freihand 35">
                  <a:extLst>
                    <a:ext uri="{FF2B5EF4-FFF2-40B4-BE49-F238E27FC236}">
                      <a16:creationId xmlns:a16="http://schemas.microsoft.com/office/drawing/2014/main" id="{3BDAB3B9-7672-4CC3-BEAE-B05195AC42A6}"/>
                    </a:ext>
                  </a:extLst>
                </p:cNvPr>
                <p:cNvPicPr/>
                <p:nvPr/>
              </p:nvPicPr>
              <p:blipFill>
                <a:blip r:embed="rId44"/>
                <a:stretch>
                  <a:fillRect/>
                </a:stretch>
              </p:blipFill>
              <p:spPr>
                <a:xfrm>
                  <a:off x="9152573" y="1315867"/>
                  <a:ext cx="5745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8" name="Freihand 37">
                  <a:extLst>
                    <a:ext uri="{FF2B5EF4-FFF2-40B4-BE49-F238E27FC236}">
                      <a16:creationId xmlns:a16="http://schemas.microsoft.com/office/drawing/2014/main" id="{DE8A87A4-3FE6-499F-8D21-065CE37E40C1}"/>
                    </a:ext>
                  </a:extLst>
                </p14:cNvPr>
                <p14:cNvContentPartPr/>
                <p14:nvPr/>
              </p14:nvContentPartPr>
              <p14:xfrm>
                <a:off x="9075173" y="979987"/>
                <a:ext cx="64080" cy="379800"/>
              </p14:xfrm>
            </p:contentPart>
          </mc:Choice>
          <mc:Fallback xmlns="">
            <p:pic>
              <p:nvPicPr>
                <p:cNvPr id="38" name="Freihand 37">
                  <a:extLst>
                    <a:ext uri="{FF2B5EF4-FFF2-40B4-BE49-F238E27FC236}">
                      <a16:creationId xmlns:a16="http://schemas.microsoft.com/office/drawing/2014/main" id="{DE8A87A4-3FE6-499F-8D21-065CE37E40C1}"/>
                    </a:ext>
                  </a:extLst>
                </p:cNvPr>
                <p:cNvPicPr/>
                <p:nvPr/>
              </p:nvPicPr>
              <p:blipFill>
                <a:blip r:embed="rId46"/>
                <a:stretch>
                  <a:fillRect/>
                </a:stretch>
              </p:blipFill>
              <p:spPr>
                <a:xfrm>
                  <a:off x="9070853" y="975667"/>
                  <a:ext cx="7272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9" name="Freihand 38">
                  <a:extLst>
                    <a:ext uri="{FF2B5EF4-FFF2-40B4-BE49-F238E27FC236}">
                      <a16:creationId xmlns:a16="http://schemas.microsoft.com/office/drawing/2014/main" id="{A6DF808C-76A4-480F-B43F-53C23425789A}"/>
                    </a:ext>
                  </a:extLst>
                </p14:cNvPr>
                <p14:cNvContentPartPr/>
                <p14:nvPr/>
              </p14:nvContentPartPr>
              <p14:xfrm>
                <a:off x="9003533" y="823747"/>
                <a:ext cx="186480" cy="216360"/>
              </p14:xfrm>
            </p:contentPart>
          </mc:Choice>
          <mc:Fallback xmlns="">
            <p:pic>
              <p:nvPicPr>
                <p:cNvPr id="39" name="Freihand 38">
                  <a:extLst>
                    <a:ext uri="{FF2B5EF4-FFF2-40B4-BE49-F238E27FC236}">
                      <a16:creationId xmlns:a16="http://schemas.microsoft.com/office/drawing/2014/main" id="{A6DF808C-76A4-480F-B43F-53C23425789A}"/>
                    </a:ext>
                  </a:extLst>
                </p:cNvPr>
                <p:cNvPicPr/>
                <p:nvPr/>
              </p:nvPicPr>
              <p:blipFill>
                <a:blip r:embed="rId48"/>
                <a:stretch>
                  <a:fillRect/>
                </a:stretch>
              </p:blipFill>
              <p:spPr>
                <a:xfrm>
                  <a:off x="8999213" y="819427"/>
                  <a:ext cx="19512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1" name="Freihand 40">
                  <a:extLst>
                    <a:ext uri="{FF2B5EF4-FFF2-40B4-BE49-F238E27FC236}">
                      <a16:creationId xmlns:a16="http://schemas.microsoft.com/office/drawing/2014/main" id="{58F550FA-D9DB-4680-83C5-2A01BEF50E4E}"/>
                    </a:ext>
                  </a:extLst>
                </p14:cNvPr>
                <p14:cNvContentPartPr/>
                <p14:nvPr/>
              </p14:nvContentPartPr>
              <p14:xfrm>
                <a:off x="11153813" y="1036867"/>
                <a:ext cx="44280" cy="245520"/>
              </p14:xfrm>
            </p:contentPart>
          </mc:Choice>
          <mc:Fallback xmlns="">
            <p:pic>
              <p:nvPicPr>
                <p:cNvPr id="41" name="Freihand 40">
                  <a:extLst>
                    <a:ext uri="{FF2B5EF4-FFF2-40B4-BE49-F238E27FC236}">
                      <a16:creationId xmlns:a16="http://schemas.microsoft.com/office/drawing/2014/main" id="{58F550FA-D9DB-4680-83C5-2A01BEF50E4E}"/>
                    </a:ext>
                  </a:extLst>
                </p:cNvPr>
                <p:cNvPicPr/>
                <p:nvPr/>
              </p:nvPicPr>
              <p:blipFill>
                <a:blip r:embed="rId50"/>
                <a:stretch>
                  <a:fillRect/>
                </a:stretch>
              </p:blipFill>
              <p:spPr>
                <a:xfrm>
                  <a:off x="11149493" y="1032547"/>
                  <a:ext cx="5292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2" name="Freihand 41">
                  <a:extLst>
                    <a:ext uri="{FF2B5EF4-FFF2-40B4-BE49-F238E27FC236}">
                      <a16:creationId xmlns:a16="http://schemas.microsoft.com/office/drawing/2014/main" id="{F6EE1298-32A6-4194-82AC-C77FBFE570B5}"/>
                    </a:ext>
                  </a:extLst>
                </p14:cNvPr>
                <p14:cNvContentPartPr/>
                <p14:nvPr/>
              </p14:nvContentPartPr>
              <p14:xfrm>
                <a:off x="11084333" y="911947"/>
                <a:ext cx="182520" cy="162360"/>
              </p14:xfrm>
            </p:contentPart>
          </mc:Choice>
          <mc:Fallback xmlns="">
            <p:pic>
              <p:nvPicPr>
                <p:cNvPr id="42" name="Freihand 41">
                  <a:extLst>
                    <a:ext uri="{FF2B5EF4-FFF2-40B4-BE49-F238E27FC236}">
                      <a16:creationId xmlns:a16="http://schemas.microsoft.com/office/drawing/2014/main" id="{F6EE1298-32A6-4194-82AC-C77FBFE570B5}"/>
                    </a:ext>
                  </a:extLst>
                </p:cNvPr>
                <p:cNvPicPr/>
                <p:nvPr/>
              </p:nvPicPr>
              <p:blipFill>
                <a:blip r:embed="rId52"/>
                <a:stretch>
                  <a:fillRect/>
                </a:stretch>
              </p:blipFill>
              <p:spPr>
                <a:xfrm>
                  <a:off x="11080013" y="907627"/>
                  <a:ext cx="1911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4" name="Freihand 43">
                  <a:extLst>
                    <a:ext uri="{FF2B5EF4-FFF2-40B4-BE49-F238E27FC236}">
                      <a16:creationId xmlns:a16="http://schemas.microsoft.com/office/drawing/2014/main" id="{73A125A7-BB02-45FE-A147-49E26FC5095A}"/>
                    </a:ext>
                  </a:extLst>
                </p14:cNvPr>
                <p14:cNvContentPartPr/>
                <p14:nvPr/>
              </p14:nvContentPartPr>
              <p14:xfrm>
                <a:off x="10183613" y="936427"/>
                <a:ext cx="733320" cy="42840"/>
              </p14:xfrm>
            </p:contentPart>
          </mc:Choice>
          <mc:Fallback xmlns="">
            <p:pic>
              <p:nvPicPr>
                <p:cNvPr id="44" name="Freihand 43">
                  <a:extLst>
                    <a:ext uri="{FF2B5EF4-FFF2-40B4-BE49-F238E27FC236}">
                      <a16:creationId xmlns:a16="http://schemas.microsoft.com/office/drawing/2014/main" id="{73A125A7-BB02-45FE-A147-49E26FC5095A}"/>
                    </a:ext>
                  </a:extLst>
                </p:cNvPr>
                <p:cNvPicPr/>
                <p:nvPr/>
              </p:nvPicPr>
              <p:blipFill>
                <a:blip r:embed="rId54"/>
                <a:stretch>
                  <a:fillRect/>
                </a:stretch>
              </p:blipFill>
              <p:spPr>
                <a:xfrm>
                  <a:off x="10179293" y="932107"/>
                  <a:ext cx="7419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6" name="Freihand 45">
                  <a:extLst>
                    <a:ext uri="{FF2B5EF4-FFF2-40B4-BE49-F238E27FC236}">
                      <a16:creationId xmlns:a16="http://schemas.microsoft.com/office/drawing/2014/main" id="{94FC0964-D26E-41CE-AA3C-32E5B172272D}"/>
                    </a:ext>
                  </a:extLst>
                </p14:cNvPr>
                <p14:cNvContentPartPr/>
                <p14:nvPr/>
              </p14:nvContentPartPr>
              <p14:xfrm>
                <a:off x="8883653" y="653827"/>
                <a:ext cx="471240" cy="815040"/>
              </p14:xfrm>
            </p:contentPart>
          </mc:Choice>
          <mc:Fallback xmlns="">
            <p:pic>
              <p:nvPicPr>
                <p:cNvPr id="46" name="Freihand 45">
                  <a:extLst>
                    <a:ext uri="{FF2B5EF4-FFF2-40B4-BE49-F238E27FC236}">
                      <a16:creationId xmlns:a16="http://schemas.microsoft.com/office/drawing/2014/main" id="{94FC0964-D26E-41CE-AA3C-32E5B172272D}"/>
                    </a:ext>
                  </a:extLst>
                </p:cNvPr>
                <p:cNvPicPr/>
                <p:nvPr/>
              </p:nvPicPr>
              <p:blipFill>
                <a:blip r:embed="rId56"/>
                <a:stretch>
                  <a:fillRect/>
                </a:stretch>
              </p:blipFill>
              <p:spPr>
                <a:xfrm>
                  <a:off x="8879333" y="649507"/>
                  <a:ext cx="479880" cy="8236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Freihand 47">
                  <a:extLst>
                    <a:ext uri="{FF2B5EF4-FFF2-40B4-BE49-F238E27FC236}">
                      <a16:creationId xmlns:a16="http://schemas.microsoft.com/office/drawing/2014/main" id="{D6507DC9-F4F3-460B-9363-5522E05ADE77}"/>
                    </a:ext>
                  </a:extLst>
                </p14:cNvPr>
                <p14:cNvContentPartPr/>
                <p14:nvPr/>
              </p14:nvContentPartPr>
              <p14:xfrm>
                <a:off x="4850573" y="21667"/>
                <a:ext cx="3076560" cy="623520"/>
              </p14:xfrm>
            </p:contentPart>
          </mc:Choice>
          <mc:Fallback xmlns="">
            <p:pic>
              <p:nvPicPr>
                <p:cNvPr id="48" name="Freihand 47">
                  <a:extLst>
                    <a:ext uri="{FF2B5EF4-FFF2-40B4-BE49-F238E27FC236}">
                      <a16:creationId xmlns:a16="http://schemas.microsoft.com/office/drawing/2014/main" id="{D6507DC9-F4F3-460B-9363-5522E05ADE77}"/>
                    </a:ext>
                  </a:extLst>
                </p:cNvPr>
                <p:cNvPicPr/>
                <p:nvPr/>
              </p:nvPicPr>
              <p:blipFill>
                <a:blip r:embed="rId58"/>
                <a:stretch>
                  <a:fillRect/>
                </a:stretch>
              </p:blipFill>
              <p:spPr>
                <a:xfrm>
                  <a:off x="4846253" y="17347"/>
                  <a:ext cx="3085200" cy="6321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9" name="Freihand 48">
                  <a:extLst>
                    <a:ext uri="{FF2B5EF4-FFF2-40B4-BE49-F238E27FC236}">
                      <a16:creationId xmlns:a16="http://schemas.microsoft.com/office/drawing/2014/main" id="{EBE98BAE-499C-4926-B0E1-E257ED9A005F}"/>
                    </a:ext>
                  </a:extLst>
                </p14:cNvPr>
                <p14:cNvContentPartPr/>
                <p14:nvPr/>
              </p14:nvContentPartPr>
              <p14:xfrm>
                <a:off x="7885013" y="235867"/>
                <a:ext cx="2800800" cy="617400"/>
              </p14:xfrm>
            </p:contentPart>
          </mc:Choice>
          <mc:Fallback xmlns="">
            <p:pic>
              <p:nvPicPr>
                <p:cNvPr id="49" name="Freihand 48">
                  <a:extLst>
                    <a:ext uri="{FF2B5EF4-FFF2-40B4-BE49-F238E27FC236}">
                      <a16:creationId xmlns:a16="http://schemas.microsoft.com/office/drawing/2014/main" id="{EBE98BAE-499C-4926-B0E1-E257ED9A005F}"/>
                    </a:ext>
                  </a:extLst>
                </p:cNvPr>
                <p:cNvPicPr/>
                <p:nvPr/>
              </p:nvPicPr>
              <p:blipFill>
                <a:blip r:embed="rId60"/>
                <a:stretch>
                  <a:fillRect/>
                </a:stretch>
              </p:blipFill>
              <p:spPr>
                <a:xfrm>
                  <a:off x="7880693" y="231547"/>
                  <a:ext cx="2809440" cy="6260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0" name="Freihand 49">
                  <a:extLst>
                    <a:ext uri="{FF2B5EF4-FFF2-40B4-BE49-F238E27FC236}">
                      <a16:creationId xmlns:a16="http://schemas.microsoft.com/office/drawing/2014/main" id="{1D6417EB-FF79-4413-9CFC-9361CDFAD0C2}"/>
                    </a:ext>
                  </a:extLst>
                </p14:cNvPr>
                <p14:cNvContentPartPr/>
                <p14:nvPr/>
              </p14:nvContentPartPr>
              <p14:xfrm>
                <a:off x="10599773" y="677227"/>
                <a:ext cx="131760" cy="236160"/>
              </p14:xfrm>
            </p:contentPart>
          </mc:Choice>
          <mc:Fallback xmlns="">
            <p:pic>
              <p:nvPicPr>
                <p:cNvPr id="50" name="Freihand 49">
                  <a:extLst>
                    <a:ext uri="{FF2B5EF4-FFF2-40B4-BE49-F238E27FC236}">
                      <a16:creationId xmlns:a16="http://schemas.microsoft.com/office/drawing/2014/main" id="{1D6417EB-FF79-4413-9CFC-9361CDFAD0C2}"/>
                    </a:ext>
                  </a:extLst>
                </p:cNvPr>
                <p:cNvPicPr/>
                <p:nvPr/>
              </p:nvPicPr>
              <p:blipFill>
                <a:blip r:embed="rId62"/>
                <a:stretch>
                  <a:fillRect/>
                </a:stretch>
              </p:blipFill>
              <p:spPr>
                <a:xfrm>
                  <a:off x="10595453" y="672907"/>
                  <a:ext cx="140400" cy="244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3">
            <p14:nvContentPartPr>
              <p14:cNvPr id="52" name="Freihand 51">
                <a:extLst>
                  <a:ext uri="{FF2B5EF4-FFF2-40B4-BE49-F238E27FC236}">
                    <a16:creationId xmlns:a16="http://schemas.microsoft.com/office/drawing/2014/main" id="{E40E724A-5CEC-4240-A9EE-893481CE1BC2}"/>
                  </a:ext>
                </a:extLst>
              </p14:cNvPr>
              <p14:cNvContentPartPr/>
              <p14:nvPr/>
            </p14:nvContentPartPr>
            <p14:xfrm>
              <a:off x="3064973" y="2120107"/>
              <a:ext cx="4790880" cy="179280"/>
            </p14:xfrm>
          </p:contentPart>
        </mc:Choice>
        <mc:Fallback xmlns="">
          <p:pic>
            <p:nvPicPr>
              <p:cNvPr id="52" name="Freihand 51">
                <a:extLst>
                  <a:ext uri="{FF2B5EF4-FFF2-40B4-BE49-F238E27FC236}">
                    <a16:creationId xmlns:a16="http://schemas.microsoft.com/office/drawing/2014/main" id="{E40E724A-5CEC-4240-A9EE-893481CE1BC2}"/>
                  </a:ext>
                </a:extLst>
              </p:cNvPr>
              <p:cNvPicPr/>
              <p:nvPr/>
            </p:nvPicPr>
            <p:blipFill>
              <a:blip r:embed="rId64"/>
              <a:stretch>
                <a:fillRect/>
              </a:stretch>
            </p:blipFill>
            <p:spPr>
              <a:xfrm>
                <a:off x="3060653" y="2115787"/>
                <a:ext cx="47995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3" name="Freihand 52">
                <a:extLst>
                  <a:ext uri="{FF2B5EF4-FFF2-40B4-BE49-F238E27FC236}">
                    <a16:creationId xmlns:a16="http://schemas.microsoft.com/office/drawing/2014/main" id="{BB9FDCDE-FDCB-4973-845C-8AB143C94769}"/>
                  </a:ext>
                </a:extLst>
              </p14:cNvPr>
              <p14:cNvContentPartPr/>
              <p14:nvPr/>
            </p14:nvContentPartPr>
            <p14:xfrm>
              <a:off x="5222453" y="3416827"/>
              <a:ext cx="3512520" cy="93960"/>
            </p14:xfrm>
          </p:contentPart>
        </mc:Choice>
        <mc:Fallback xmlns="">
          <p:pic>
            <p:nvPicPr>
              <p:cNvPr id="53" name="Freihand 52">
                <a:extLst>
                  <a:ext uri="{FF2B5EF4-FFF2-40B4-BE49-F238E27FC236}">
                    <a16:creationId xmlns:a16="http://schemas.microsoft.com/office/drawing/2014/main" id="{BB9FDCDE-FDCB-4973-845C-8AB143C94769}"/>
                  </a:ext>
                </a:extLst>
              </p:cNvPr>
              <p:cNvPicPr/>
              <p:nvPr/>
            </p:nvPicPr>
            <p:blipFill>
              <a:blip r:embed="rId66"/>
              <a:stretch>
                <a:fillRect/>
              </a:stretch>
            </p:blipFill>
            <p:spPr>
              <a:xfrm>
                <a:off x="5218133" y="3412507"/>
                <a:ext cx="3521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4" name="Freihand 53">
                <a:extLst>
                  <a:ext uri="{FF2B5EF4-FFF2-40B4-BE49-F238E27FC236}">
                    <a16:creationId xmlns:a16="http://schemas.microsoft.com/office/drawing/2014/main" id="{214932BA-0A47-4B85-A7D6-FAEC0A6011DF}"/>
                  </a:ext>
                </a:extLst>
              </p14:cNvPr>
              <p14:cNvContentPartPr/>
              <p14:nvPr/>
            </p14:nvContentPartPr>
            <p14:xfrm>
              <a:off x="867533" y="3601867"/>
              <a:ext cx="2726640" cy="66240"/>
            </p14:xfrm>
          </p:contentPart>
        </mc:Choice>
        <mc:Fallback xmlns="">
          <p:pic>
            <p:nvPicPr>
              <p:cNvPr id="54" name="Freihand 53">
                <a:extLst>
                  <a:ext uri="{FF2B5EF4-FFF2-40B4-BE49-F238E27FC236}">
                    <a16:creationId xmlns:a16="http://schemas.microsoft.com/office/drawing/2014/main" id="{214932BA-0A47-4B85-A7D6-FAEC0A6011DF}"/>
                  </a:ext>
                </a:extLst>
              </p:cNvPr>
              <p:cNvPicPr/>
              <p:nvPr/>
            </p:nvPicPr>
            <p:blipFill>
              <a:blip r:embed="rId68"/>
              <a:stretch>
                <a:fillRect/>
              </a:stretch>
            </p:blipFill>
            <p:spPr>
              <a:xfrm>
                <a:off x="863213" y="3597547"/>
                <a:ext cx="2735280" cy="74880"/>
              </a:xfrm>
              <a:prstGeom prst="rect">
                <a:avLst/>
              </a:prstGeom>
            </p:spPr>
          </p:pic>
        </mc:Fallback>
      </mc:AlternateContent>
      <p:grpSp>
        <p:nvGrpSpPr>
          <p:cNvPr id="60" name="Gruppieren 59">
            <a:extLst>
              <a:ext uri="{FF2B5EF4-FFF2-40B4-BE49-F238E27FC236}">
                <a16:creationId xmlns:a16="http://schemas.microsoft.com/office/drawing/2014/main" id="{6155311A-1AEA-46B3-9E21-FBB02CA706B0}"/>
              </a:ext>
            </a:extLst>
          </p:cNvPr>
          <p:cNvGrpSpPr/>
          <p:nvPr/>
        </p:nvGrpSpPr>
        <p:grpSpPr>
          <a:xfrm>
            <a:off x="1258853" y="344227"/>
            <a:ext cx="4302000" cy="4021560"/>
            <a:chOff x="1258853" y="344227"/>
            <a:chExt cx="4302000" cy="4021560"/>
          </a:xfrm>
        </p:grpSpPr>
        <mc:AlternateContent xmlns:mc="http://schemas.openxmlformats.org/markup-compatibility/2006" xmlns:p14="http://schemas.microsoft.com/office/powerpoint/2010/main">
          <mc:Choice Requires="p14">
            <p:contentPart p14:bwMode="auto" r:id="rId69">
              <p14:nvContentPartPr>
                <p14:cNvPr id="55" name="Freihand 54">
                  <a:extLst>
                    <a:ext uri="{FF2B5EF4-FFF2-40B4-BE49-F238E27FC236}">
                      <a16:creationId xmlns:a16="http://schemas.microsoft.com/office/drawing/2014/main" id="{6D32E399-F80D-4068-82C0-DC9AA2842826}"/>
                    </a:ext>
                  </a:extLst>
                </p14:cNvPr>
                <p14:cNvContentPartPr/>
                <p14:nvPr/>
              </p14:nvContentPartPr>
              <p14:xfrm>
                <a:off x="1473053" y="2839387"/>
                <a:ext cx="1140840" cy="1255680"/>
              </p14:xfrm>
            </p:contentPart>
          </mc:Choice>
          <mc:Fallback xmlns="">
            <p:pic>
              <p:nvPicPr>
                <p:cNvPr id="55" name="Freihand 54">
                  <a:extLst>
                    <a:ext uri="{FF2B5EF4-FFF2-40B4-BE49-F238E27FC236}">
                      <a16:creationId xmlns:a16="http://schemas.microsoft.com/office/drawing/2014/main" id="{6D32E399-F80D-4068-82C0-DC9AA2842826}"/>
                    </a:ext>
                  </a:extLst>
                </p:cNvPr>
                <p:cNvPicPr/>
                <p:nvPr/>
              </p:nvPicPr>
              <p:blipFill>
                <a:blip r:embed="rId70"/>
                <a:stretch>
                  <a:fillRect/>
                </a:stretch>
              </p:blipFill>
              <p:spPr>
                <a:xfrm>
                  <a:off x="1468733" y="2835067"/>
                  <a:ext cx="1149480" cy="12643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6" name="Freihand 55">
                  <a:extLst>
                    <a:ext uri="{FF2B5EF4-FFF2-40B4-BE49-F238E27FC236}">
                      <a16:creationId xmlns:a16="http://schemas.microsoft.com/office/drawing/2014/main" id="{B9435DE5-7CA6-461B-A7CB-4BDA6B06E7E1}"/>
                    </a:ext>
                  </a:extLst>
                </p14:cNvPr>
                <p14:cNvContentPartPr/>
                <p14:nvPr/>
              </p14:nvContentPartPr>
              <p14:xfrm>
                <a:off x="1258853" y="2730667"/>
                <a:ext cx="1436040" cy="1635120"/>
              </p14:xfrm>
            </p:contentPart>
          </mc:Choice>
          <mc:Fallback xmlns="">
            <p:pic>
              <p:nvPicPr>
                <p:cNvPr id="56" name="Freihand 55">
                  <a:extLst>
                    <a:ext uri="{FF2B5EF4-FFF2-40B4-BE49-F238E27FC236}">
                      <a16:creationId xmlns:a16="http://schemas.microsoft.com/office/drawing/2014/main" id="{B9435DE5-7CA6-461B-A7CB-4BDA6B06E7E1}"/>
                    </a:ext>
                  </a:extLst>
                </p:cNvPr>
                <p:cNvPicPr/>
                <p:nvPr/>
              </p:nvPicPr>
              <p:blipFill>
                <a:blip r:embed="rId72"/>
                <a:stretch>
                  <a:fillRect/>
                </a:stretch>
              </p:blipFill>
              <p:spPr>
                <a:xfrm>
                  <a:off x="1254533" y="2726347"/>
                  <a:ext cx="1444680" cy="16437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8" name="Freihand 57">
                  <a:extLst>
                    <a:ext uri="{FF2B5EF4-FFF2-40B4-BE49-F238E27FC236}">
                      <a16:creationId xmlns:a16="http://schemas.microsoft.com/office/drawing/2014/main" id="{0C01B543-DFC5-410B-8560-60E03719557A}"/>
                    </a:ext>
                  </a:extLst>
                </p14:cNvPr>
                <p14:cNvContentPartPr/>
                <p14:nvPr/>
              </p14:nvContentPartPr>
              <p14:xfrm>
                <a:off x="1988933" y="433867"/>
                <a:ext cx="3559320" cy="2561040"/>
              </p14:xfrm>
            </p:contentPart>
          </mc:Choice>
          <mc:Fallback xmlns="">
            <p:pic>
              <p:nvPicPr>
                <p:cNvPr id="58" name="Freihand 57">
                  <a:extLst>
                    <a:ext uri="{FF2B5EF4-FFF2-40B4-BE49-F238E27FC236}">
                      <a16:creationId xmlns:a16="http://schemas.microsoft.com/office/drawing/2014/main" id="{0C01B543-DFC5-410B-8560-60E03719557A}"/>
                    </a:ext>
                  </a:extLst>
                </p:cNvPr>
                <p:cNvPicPr/>
                <p:nvPr/>
              </p:nvPicPr>
              <p:blipFill>
                <a:blip r:embed="rId74"/>
                <a:stretch>
                  <a:fillRect/>
                </a:stretch>
              </p:blipFill>
              <p:spPr>
                <a:xfrm>
                  <a:off x="1984613" y="429547"/>
                  <a:ext cx="3567960" cy="25696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9" name="Freihand 58">
                  <a:extLst>
                    <a:ext uri="{FF2B5EF4-FFF2-40B4-BE49-F238E27FC236}">
                      <a16:creationId xmlns:a16="http://schemas.microsoft.com/office/drawing/2014/main" id="{2F1B743D-25A9-4A72-82C2-B9DBB018A645}"/>
                    </a:ext>
                  </a:extLst>
                </p14:cNvPr>
                <p14:cNvContentPartPr/>
                <p14:nvPr/>
              </p14:nvContentPartPr>
              <p14:xfrm>
                <a:off x="5354933" y="344227"/>
                <a:ext cx="205920" cy="200880"/>
              </p14:xfrm>
            </p:contentPart>
          </mc:Choice>
          <mc:Fallback xmlns="">
            <p:pic>
              <p:nvPicPr>
                <p:cNvPr id="59" name="Freihand 58">
                  <a:extLst>
                    <a:ext uri="{FF2B5EF4-FFF2-40B4-BE49-F238E27FC236}">
                      <a16:creationId xmlns:a16="http://schemas.microsoft.com/office/drawing/2014/main" id="{2F1B743D-25A9-4A72-82C2-B9DBB018A645}"/>
                    </a:ext>
                  </a:extLst>
                </p:cNvPr>
                <p:cNvPicPr/>
                <p:nvPr/>
              </p:nvPicPr>
              <p:blipFill>
                <a:blip r:embed="rId76"/>
                <a:stretch>
                  <a:fillRect/>
                </a:stretch>
              </p:blipFill>
              <p:spPr>
                <a:xfrm>
                  <a:off x="5350613" y="339907"/>
                  <a:ext cx="214560" cy="209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7">
            <p14:nvContentPartPr>
              <p14:cNvPr id="61" name="Freihand 60">
                <a:extLst>
                  <a:ext uri="{FF2B5EF4-FFF2-40B4-BE49-F238E27FC236}">
                    <a16:creationId xmlns:a16="http://schemas.microsoft.com/office/drawing/2014/main" id="{2A53A203-2AC2-420B-AB5C-5B6149243210}"/>
                  </a:ext>
                </a:extLst>
              </p14:cNvPr>
              <p14:cNvContentPartPr/>
              <p14:nvPr/>
            </p14:nvContentPartPr>
            <p14:xfrm>
              <a:off x="2153813" y="5484307"/>
              <a:ext cx="2878200" cy="95040"/>
            </p14:xfrm>
          </p:contentPart>
        </mc:Choice>
        <mc:Fallback xmlns="">
          <p:pic>
            <p:nvPicPr>
              <p:cNvPr id="61" name="Freihand 60">
                <a:extLst>
                  <a:ext uri="{FF2B5EF4-FFF2-40B4-BE49-F238E27FC236}">
                    <a16:creationId xmlns:a16="http://schemas.microsoft.com/office/drawing/2014/main" id="{2A53A203-2AC2-420B-AB5C-5B6149243210}"/>
                  </a:ext>
                </a:extLst>
              </p:cNvPr>
              <p:cNvPicPr/>
              <p:nvPr/>
            </p:nvPicPr>
            <p:blipFill>
              <a:blip r:embed="rId78"/>
              <a:stretch>
                <a:fillRect/>
              </a:stretch>
            </p:blipFill>
            <p:spPr>
              <a:xfrm>
                <a:off x="2149493" y="5479987"/>
                <a:ext cx="28868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2" name="Freihand 61">
                <a:extLst>
                  <a:ext uri="{FF2B5EF4-FFF2-40B4-BE49-F238E27FC236}">
                    <a16:creationId xmlns:a16="http://schemas.microsoft.com/office/drawing/2014/main" id="{0DB63030-CEB0-4DFB-8770-5FE8CEDB4882}"/>
                  </a:ext>
                </a:extLst>
              </p14:cNvPr>
              <p14:cNvContentPartPr/>
              <p14:nvPr/>
            </p14:nvContentPartPr>
            <p14:xfrm>
              <a:off x="5833373" y="5085427"/>
              <a:ext cx="1153440" cy="735120"/>
            </p14:xfrm>
          </p:contentPart>
        </mc:Choice>
        <mc:Fallback xmlns="">
          <p:pic>
            <p:nvPicPr>
              <p:cNvPr id="62" name="Freihand 61">
                <a:extLst>
                  <a:ext uri="{FF2B5EF4-FFF2-40B4-BE49-F238E27FC236}">
                    <a16:creationId xmlns:a16="http://schemas.microsoft.com/office/drawing/2014/main" id="{0DB63030-CEB0-4DFB-8770-5FE8CEDB4882}"/>
                  </a:ext>
                </a:extLst>
              </p:cNvPr>
              <p:cNvPicPr/>
              <p:nvPr/>
            </p:nvPicPr>
            <p:blipFill>
              <a:blip r:embed="rId80"/>
              <a:stretch>
                <a:fillRect/>
              </a:stretch>
            </p:blipFill>
            <p:spPr>
              <a:xfrm>
                <a:off x="5829053" y="5081107"/>
                <a:ext cx="1162080" cy="743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3" name="Freihand 62">
                <a:extLst>
                  <a:ext uri="{FF2B5EF4-FFF2-40B4-BE49-F238E27FC236}">
                    <a16:creationId xmlns:a16="http://schemas.microsoft.com/office/drawing/2014/main" id="{0D6CA9E8-89B9-4BF8-89F5-1632C5C0850F}"/>
                  </a:ext>
                </a:extLst>
              </p14:cNvPr>
              <p14:cNvContentPartPr/>
              <p14:nvPr/>
            </p14:nvContentPartPr>
            <p14:xfrm>
              <a:off x="1313213" y="6351907"/>
              <a:ext cx="2672280" cy="26640"/>
            </p14:xfrm>
          </p:contentPart>
        </mc:Choice>
        <mc:Fallback xmlns="">
          <p:pic>
            <p:nvPicPr>
              <p:cNvPr id="63" name="Freihand 62">
                <a:extLst>
                  <a:ext uri="{FF2B5EF4-FFF2-40B4-BE49-F238E27FC236}">
                    <a16:creationId xmlns:a16="http://schemas.microsoft.com/office/drawing/2014/main" id="{0D6CA9E8-89B9-4BF8-89F5-1632C5C0850F}"/>
                  </a:ext>
                </a:extLst>
              </p:cNvPr>
              <p:cNvPicPr/>
              <p:nvPr/>
            </p:nvPicPr>
            <p:blipFill>
              <a:blip r:embed="rId82"/>
              <a:stretch>
                <a:fillRect/>
              </a:stretch>
            </p:blipFill>
            <p:spPr>
              <a:xfrm>
                <a:off x="1308893" y="6347587"/>
                <a:ext cx="26809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4" name="Freihand 63">
                <a:extLst>
                  <a:ext uri="{FF2B5EF4-FFF2-40B4-BE49-F238E27FC236}">
                    <a16:creationId xmlns:a16="http://schemas.microsoft.com/office/drawing/2014/main" id="{DE65BA60-3323-4174-8D7B-E85D6EEFC311}"/>
                  </a:ext>
                </a:extLst>
              </p14:cNvPr>
              <p14:cNvContentPartPr/>
              <p14:nvPr/>
            </p14:nvContentPartPr>
            <p14:xfrm>
              <a:off x="2542973" y="5512027"/>
              <a:ext cx="2019600" cy="334800"/>
            </p14:xfrm>
          </p:contentPart>
        </mc:Choice>
        <mc:Fallback xmlns="">
          <p:pic>
            <p:nvPicPr>
              <p:cNvPr id="64" name="Freihand 63">
                <a:extLst>
                  <a:ext uri="{FF2B5EF4-FFF2-40B4-BE49-F238E27FC236}">
                    <a16:creationId xmlns:a16="http://schemas.microsoft.com/office/drawing/2014/main" id="{DE65BA60-3323-4174-8D7B-E85D6EEFC311}"/>
                  </a:ext>
                </a:extLst>
              </p:cNvPr>
              <p:cNvPicPr/>
              <p:nvPr/>
            </p:nvPicPr>
            <p:blipFill>
              <a:blip r:embed="rId84"/>
              <a:stretch>
                <a:fillRect/>
              </a:stretch>
            </p:blipFill>
            <p:spPr>
              <a:xfrm>
                <a:off x="2538653" y="5507707"/>
                <a:ext cx="202824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5" name="Freihand 64">
                <a:extLst>
                  <a:ext uri="{FF2B5EF4-FFF2-40B4-BE49-F238E27FC236}">
                    <a16:creationId xmlns:a16="http://schemas.microsoft.com/office/drawing/2014/main" id="{B191CFA9-7D95-42CE-9E28-80218D5A7DFC}"/>
                  </a:ext>
                </a:extLst>
              </p14:cNvPr>
              <p14:cNvContentPartPr/>
              <p14:nvPr/>
            </p14:nvContentPartPr>
            <p14:xfrm>
              <a:off x="2622173" y="5459467"/>
              <a:ext cx="1991160" cy="411480"/>
            </p14:xfrm>
          </p:contentPart>
        </mc:Choice>
        <mc:Fallback xmlns="">
          <p:pic>
            <p:nvPicPr>
              <p:cNvPr id="65" name="Freihand 64">
                <a:extLst>
                  <a:ext uri="{FF2B5EF4-FFF2-40B4-BE49-F238E27FC236}">
                    <a16:creationId xmlns:a16="http://schemas.microsoft.com/office/drawing/2014/main" id="{B191CFA9-7D95-42CE-9E28-80218D5A7DFC}"/>
                  </a:ext>
                </a:extLst>
              </p:cNvPr>
              <p:cNvPicPr/>
              <p:nvPr/>
            </p:nvPicPr>
            <p:blipFill>
              <a:blip r:embed="rId86"/>
              <a:stretch>
                <a:fillRect/>
              </a:stretch>
            </p:blipFill>
            <p:spPr>
              <a:xfrm>
                <a:off x="2617853" y="5455147"/>
                <a:ext cx="1999800" cy="4201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6" name="Freihand 65">
                <a:extLst>
                  <a:ext uri="{FF2B5EF4-FFF2-40B4-BE49-F238E27FC236}">
                    <a16:creationId xmlns:a16="http://schemas.microsoft.com/office/drawing/2014/main" id="{B5C6CFC0-8F33-496A-99E7-710A1DFCFA46}"/>
                  </a:ext>
                </a:extLst>
              </p14:cNvPr>
              <p14:cNvContentPartPr/>
              <p14:nvPr/>
            </p14:nvContentPartPr>
            <p14:xfrm>
              <a:off x="5781173" y="5112067"/>
              <a:ext cx="1134000" cy="643680"/>
            </p14:xfrm>
          </p:contentPart>
        </mc:Choice>
        <mc:Fallback xmlns="">
          <p:pic>
            <p:nvPicPr>
              <p:cNvPr id="66" name="Freihand 65">
                <a:extLst>
                  <a:ext uri="{FF2B5EF4-FFF2-40B4-BE49-F238E27FC236}">
                    <a16:creationId xmlns:a16="http://schemas.microsoft.com/office/drawing/2014/main" id="{B5C6CFC0-8F33-496A-99E7-710A1DFCFA46}"/>
                  </a:ext>
                </a:extLst>
              </p:cNvPr>
              <p:cNvPicPr/>
              <p:nvPr/>
            </p:nvPicPr>
            <p:blipFill>
              <a:blip r:embed="rId88"/>
              <a:stretch>
                <a:fillRect/>
              </a:stretch>
            </p:blipFill>
            <p:spPr>
              <a:xfrm>
                <a:off x="5776853" y="5107747"/>
                <a:ext cx="1142640" cy="6523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4" name="Freihand 23">
                <a:extLst>
                  <a:ext uri="{FF2B5EF4-FFF2-40B4-BE49-F238E27FC236}">
                    <a16:creationId xmlns:a16="http://schemas.microsoft.com/office/drawing/2014/main" id="{F7018798-4AD8-4412-A322-7E446ED466E9}"/>
                  </a:ext>
                </a:extLst>
              </p14:cNvPr>
              <p14:cNvContentPartPr/>
              <p14:nvPr/>
            </p14:nvContentPartPr>
            <p14:xfrm>
              <a:off x="1073813" y="2467147"/>
              <a:ext cx="1804680" cy="1874160"/>
            </p14:xfrm>
          </p:contentPart>
        </mc:Choice>
        <mc:Fallback xmlns="">
          <p:pic>
            <p:nvPicPr>
              <p:cNvPr id="24" name="Freihand 23">
                <a:extLst>
                  <a:ext uri="{FF2B5EF4-FFF2-40B4-BE49-F238E27FC236}">
                    <a16:creationId xmlns:a16="http://schemas.microsoft.com/office/drawing/2014/main" id="{F7018798-4AD8-4412-A322-7E446ED466E9}"/>
                  </a:ext>
                </a:extLst>
              </p:cNvPr>
              <p:cNvPicPr/>
              <p:nvPr/>
            </p:nvPicPr>
            <p:blipFill>
              <a:blip r:embed="rId90"/>
              <a:stretch>
                <a:fillRect/>
              </a:stretch>
            </p:blipFill>
            <p:spPr>
              <a:xfrm>
                <a:off x="1069493" y="2462827"/>
                <a:ext cx="1813320" cy="18828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3" name="Freihand 32">
                <a:extLst>
                  <a:ext uri="{FF2B5EF4-FFF2-40B4-BE49-F238E27FC236}">
                    <a16:creationId xmlns:a16="http://schemas.microsoft.com/office/drawing/2014/main" id="{6C2331CF-7BFB-46DC-B8BE-601DA2173119}"/>
                  </a:ext>
                </a:extLst>
              </p14:cNvPr>
              <p14:cNvContentPartPr/>
              <p14:nvPr/>
            </p14:nvContentPartPr>
            <p14:xfrm>
              <a:off x="2479613" y="5438227"/>
              <a:ext cx="2157120" cy="533160"/>
            </p14:xfrm>
          </p:contentPart>
        </mc:Choice>
        <mc:Fallback xmlns="">
          <p:pic>
            <p:nvPicPr>
              <p:cNvPr id="33" name="Freihand 32">
                <a:extLst>
                  <a:ext uri="{FF2B5EF4-FFF2-40B4-BE49-F238E27FC236}">
                    <a16:creationId xmlns:a16="http://schemas.microsoft.com/office/drawing/2014/main" id="{6C2331CF-7BFB-46DC-B8BE-601DA2173119}"/>
                  </a:ext>
                </a:extLst>
              </p:cNvPr>
              <p:cNvPicPr/>
              <p:nvPr/>
            </p:nvPicPr>
            <p:blipFill>
              <a:blip r:embed="rId92"/>
              <a:stretch>
                <a:fillRect/>
              </a:stretch>
            </p:blipFill>
            <p:spPr>
              <a:xfrm>
                <a:off x="2475293" y="5433907"/>
                <a:ext cx="2165760" cy="54180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478211" name="Text Box 3"/>
          <p:cNvSpPr txBox="1">
            <a:spLocks noChangeArrowheads="1"/>
          </p:cNvSpPr>
          <p:nvPr/>
        </p:nvSpPr>
        <p:spPr bwMode="auto">
          <a:xfrm>
            <a:off x="125408" y="511892"/>
            <a:ext cx="1016060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1600" u="sng" dirty="0">
                <a:solidFill>
                  <a:schemeClr val="tx1"/>
                </a:solidFill>
              </a:rPr>
              <a:t>Indikatoren</a:t>
            </a:r>
          </a:p>
          <a:p>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Bruttoinlandsprodukts</a:t>
            </a:r>
          </a:p>
          <a:p>
            <a:pPr>
              <a:buFontTx/>
              <a:buNone/>
            </a:pPr>
            <a:r>
              <a:rPr lang="de-DE" sz="1600" dirty="0">
                <a:solidFill>
                  <a:schemeClr val="tx1"/>
                </a:solidFill>
              </a:rPr>
              <a:t>		d.h. eine Veränderung der gesamtwirtschaftlichen Leistung bereinigt um die reine Preisentwicklung</a:t>
            </a:r>
          </a:p>
          <a:p>
            <a:pPr>
              <a:buFontTx/>
              <a:buChar char="•"/>
            </a:pPr>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Pro-Kopf-Einkommens</a:t>
            </a:r>
          </a:p>
          <a:p>
            <a:pPr>
              <a:buFontTx/>
              <a:buNone/>
            </a:pPr>
            <a:r>
              <a:rPr lang="de-DE" sz="1600" dirty="0">
                <a:solidFill>
                  <a:schemeClr val="tx1"/>
                </a:solidFill>
              </a:rPr>
              <a:t>		d.h. eine Bereinigung um das Bevölkerungswachstum in der betrachteten Periode</a:t>
            </a:r>
          </a:p>
          <a:p>
            <a:endParaRPr lang="de-DE" sz="1600" dirty="0">
              <a:solidFill>
                <a:schemeClr val="tx1"/>
              </a:solidFill>
            </a:endParaRPr>
          </a:p>
          <a:p>
            <a:r>
              <a:rPr lang="de-DE" sz="1600" dirty="0">
                <a:solidFill>
                  <a:schemeClr val="tx1"/>
                </a:solidFill>
                <a:cs typeface="Times New Roman" pitchFamily="18" charset="0"/>
              </a:rPr>
              <a:t>→	</a:t>
            </a:r>
            <a:r>
              <a:rPr lang="de-DE" sz="1600" dirty="0">
                <a:solidFill>
                  <a:schemeClr val="tx1"/>
                </a:solidFill>
              </a:rPr>
              <a:t>In entwickelten Volkswirtschaften kann man eine 1%-3% Zunahme dieser Indikatoren als angemessen bezeichnen. Zudem ist von allzu großen konjunkturellen Schwankungen im Zeitverlauf abzusehen</a:t>
            </a: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dirty="0"/>
              <a:t>Quelle: 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E89CF74A-9C95-5EC2-EA1F-127837B1E96E}"/>
              </a:ext>
            </a:extLst>
          </p:cNvPr>
          <p:cNvPicPr>
            <a:picLocks noChangeAspect="1"/>
          </p:cNvPicPr>
          <p:nvPr/>
        </p:nvPicPr>
        <p:blipFill>
          <a:blip r:embed="rId3"/>
          <a:stretch>
            <a:fillRect/>
          </a:stretch>
        </p:blipFill>
        <p:spPr>
          <a:xfrm>
            <a:off x="832848" y="3117564"/>
            <a:ext cx="7008132" cy="3228544"/>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F2F5B848-F0FE-4FDF-9F83-F17BCA67CFBB}"/>
                  </a:ext>
                </a:extLst>
              </p14:cNvPr>
              <p14:cNvContentPartPr/>
              <p14:nvPr/>
            </p14:nvContentPartPr>
            <p14:xfrm>
              <a:off x="1831253" y="1253067"/>
              <a:ext cx="2559240" cy="64080"/>
            </p14:xfrm>
          </p:contentPart>
        </mc:Choice>
        <mc:Fallback xmlns="">
          <p:pic>
            <p:nvPicPr>
              <p:cNvPr id="2" name="Freihand 1">
                <a:extLst>
                  <a:ext uri="{FF2B5EF4-FFF2-40B4-BE49-F238E27FC236}">
                    <a16:creationId xmlns:a16="http://schemas.microsoft.com/office/drawing/2014/main" id="{F2F5B848-F0FE-4FDF-9F83-F17BCA67CFBB}"/>
                  </a:ext>
                </a:extLst>
              </p:cNvPr>
              <p:cNvPicPr/>
              <p:nvPr/>
            </p:nvPicPr>
            <p:blipFill>
              <a:blip r:embed="rId5"/>
              <a:stretch>
                <a:fillRect/>
              </a:stretch>
            </p:blipFill>
            <p:spPr>
              <a:xfrm>
                <a:off x="1826933" y="1248747"/>
                <a:ext cx="256788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7C4427E3-DB62-4B76-BEBA-898E343E9868}"/>
                  </a:ext>
                </a:extLst>
              </p14:cNvPr>
              <p14:cNvContentPartPr/>
              <p14:nvPr/>
            </p14:nvContentPartPr>
            <p14:xfrm>
              <a:off x="7427093" y="1565187"/>
              <a:ext cx="1784520" cy="30960"/>
            </p14:xfrm>
          </p:contentPart>
        </mc:Choice>
        <mc:Fallback xmlns="">
          <p:pic>
            <p:nvPicPr>
              <p:cNvPr id="4" name="Freihand 3">
                <a:extLst>
                  <a:ext uri="{FF2B5EF4-FFF2-40B4-BE49-F238E27FC236}">
                    <a16:creationId xmlns:a16="http://schemas.microsoft.com/office/drawing/2014/main" id="{7C4427E3-DB62-4B76-BEBA-898E343E9868}"/>
                  </a:ext>
                </a:extLst>
              </p:cNvPr>
              <p:cNvPicPr/>
              <p:nvPr/>
            </p:nvPicPr>
            <p:blipFill>
              <a:blip r:embed="rId7"/>
              <a:stretch>
                <a:fillRect/>
              </a:stretch>
            </p:blipFill>
            <p:spPr>
              <a:xfrm>
                <a:off x="7422773" y="1560867"/>
                <a:ext cx="179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613F7360-E054-4D4C-A895-92201B72357A}"/>
                  </a:ext>
                </a:extLst>
              </p14:cNvPr>
              <p14:cNvContentPartPr/>
              <p14:nvPr/>
            </p14:nvContentPartPr>
            <p14:xfrm>
              <a:off x="1646213" y="1989267"/>
              <a:ext cx="2798640" cy="69480"/>
            </p14:xfrm>
          </p:contentPart>
        </mc:Choice>
        <mc:Fallback xmlns="">
          <p:pic>
            <p:nvPicPr>
              <p:cNvPr id="5" name="Freihand 4">
                <a:extLst>
                  <a:ext uri="{FF2B5EF4-FFF2-40B4-BE49-F238E27FC236}">
                    <a16:creationId xmlns:a16="http://schemas.microsoft.com/office/drawing/2014/main" id="{613F7360-E054-4D4C-A895-92201B72357A}"/>
                  </a:ext>
                </a:extLst>
              </p:cNvPr>
              <p:cNvPicPr/>
              <p:nvPr/>
            </p:nvPicPr>
            <p:blipFill>
              <a:blip r:embed="rId9"/>
              <a:stretch>
                <a:fillRect/>
              </a:stretch>
            </p:blipFill>
            <p:spPr>
              <a:xfrm>
                <a:off x="1641893" y="1984947"/>
                <a:ext cx="280728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ECF67058-0DDF-4FC0-848A-FDE7415FB928}"/>
                  </a:ext>
                </a:extLst>
              </p14:cNvPr>
              <p14:cNvContentPartPr/>
              <p14:nvPr/>
            </p14:nvContentPartPr>
            <p14:xfrm>
              <a:off x="1646573" y="920787"/>
              <a:ext cx="3003120" cy="509040"/>
            </p14:xfrm>
          </p:contentPart>
        </mc:Choice>
        <mc:Fallback xmlns="">
          <p:pic>
            <p:nvPicPr>
              <p:cNvPr id="6" name="Freihand 5">
                <a:extLst>
                  <a:ext uri="{FF2B5EF4-FFF2-40B4-BE49-F238E27FC236}">
                    <a16:creationId xmlns:a16="http://schemas.microsoft.com/office/drawing/2014/main" id="{ECF67058-0DDF-4FC0-848A-FDE7415FB928}"/>
                  </a:ext>
                </a:extLst>
              </p:cNvPr>
              <p:cNvPicPr/>
              <p:nvPr/>
            </p:nvPicPr>
            <p:blipFill>
              <a:blip r:embed="rId11"/>
              <a:stretch>
                <a:fillRect/>
              </a:stretch>
            </p:blipFill>
            <p:spPr>
              <a:xfrm>
                <a:off x="1642253" y="916467"/>
                <a:ext cx="3011760" cy="517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4A5C838A-D83D-4AEC-9987-4C7446982588}"/>
                  </a:ext>
                </a:extLst>
              </p14:cNvPr>
              <p14:cNvContentPartPr/>
              <p14:nvPr/>
            </p14:nvContentPartPr>
            <p14:xfrm>
              <a:off x="1370093" y="6267507"/>
              <a:ext cx="2913480" cy="65880"/>
            </p14:xfrm>
          </p:contentPart>
        </mc:Choice>
        <mc:Fallback xmlns="">
          <p:pic>
            <p:nvPicPr>
              <p:cNvPr id="7" name="Freihand 6">
                <a:extLst>
                  <a:ext uri="{FF2B5EF4-FFF2-40B4-BE49-F238E27FC236}">
                    <a16:creationId xmlns:a16="http://schemas.microsoft.com/office/drawing/2014/main" id="{4A5C838A-D83D-4AEC-9987-4C7446982588}"/>
                  </a:ext>
                </a:extLst>
              </p:cNvPr>
              <p:cNvPicPr/>
              <p:nvPr/>
            </p:nvPicPr>
            <p:blipFill>
              <a:blip r:embed="rId13"/>
              <a:stretch>
                <a:fillRect/>
              </a:stretch>
            </p:blipFill>
            <p:spPr>
              <a:xfrm>
                <a:off x="1365773" y="6263187"/>
                <a:ext cx="29221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1C5C7C09-E97E-4FD5-9D74-0893F1736667}"/>
                  </a:ext>
                </a:extLst>
              </p14:cNvPr>
              <p14:cNvContentPartPr/>
              <p14:nvPr/>
            </p14:nvContentPartPr>
            <p14:xfrm>
              <a:off x="1856453" y="3935427"/>
              <a:ext cx="2276280" cy="1249200"/>
            </p14:xfrm>
          </p:contentPart>
        </mc:Choice>
        <mc:Fallback xmlns="">
          <p:pic>
            <p:nvPicPr>
              <p:cNvPr id="8" name="Freihand 7">
                <a:extLst>
                  <a:ext uri="{FF2B5EF4-FFF2-40B4-BE49-F238E27FC236}">
                    <a16:creationId xmlns:a16="http://schemas.microsoft.com/office/drawing/2014/main" id="{1C5C7C09-E97E-4FD5-9D74-0893F1736667}"/>
                  </a:ext>
                </a:extLst>
              </p:cNvPr>
              <p:cNvPicPr/>
              <p:nvPr/>
            </p:nvPicPr>
            <p:blipFill>
              <a:blip r:embed="rId15"/>
              <a:stretch>
                <a:fillRect/>
              </a:stretch>
            </p:blipFill>
            <p:spPr>
              <a:xfrm>
                <a:off x="1852133" y="3931107"/>
                <a:ext cx="2284920" cy="1257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370944C8-85D9-4981-A3F7-23F63625B5CB}"/>
                  </a:ext>
                </a:extLst>
              </p14:cNvPr>
              <p14:cNvContentPartPr/>
              <p14:nvPr/>
            </p14:nvContentPartPr>
            <p14:xfrm>
              <a:off x="1860413" y="4574787"/>
              <a:ext cx="2415600" cy="672840"/>
            </p14:xfrm>
          </p:contentPart>
        </mc:Choice>
        <mc:Fallback xmlns="">
          <p:pic>
            <p:nvPicPr>
              <p:cNvPr id="9" name="Freihand 8">
                <a:extLst>
                  <a:ext uri="{FF2B5EF4-FFF2-40B4-BE49-F238E27FC236}">
                    <a16:creationId xmlns:a16="http://schemas.microsoft.com/office/drawing/2014/main" id="{370944C8-85D9-4981-A3F7-23F63625B5CB}"/>
                  </a:ext>
                </a:extLst>
              </p:cNvPr>
              <p:cNvPicPr/>
              <p:nvPr/>
            </p:nvPicPr>
            <p:blipFill>
              <a:blip r:embed="rId17"/>
              <a:stretch>
                <a:fillRect/>
              </a:stretch>
            </p:blipFill>
            <p:spPr>
              <a:xfrm>
                <a:off x="1856093" y="4570467"/>
                <a:ext cx="2424240" cy="681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6C2278D6-B416-4A35-B7E0-E1F72A60A90E}"/>
                  </a:ext>
                </a:extLst>
              </p14:cNvPr>
              <p14:cNvContentPartPr/>
              <p14:nvPr/>
            </p14:nvContentPartPr>
            <p14:xfrm>
              <a:off x="2307893" y="5094627"/>
              <a:ext cx="1123200" cy="117720"/>
            </p14:xfrm>
          </p:contentPart>
        </mc:Choice>
        <mc:Fallback xmlns="">
          <p:pic>
            <p:nvPicPr>
              <p:cNvPr id="11" name="Freihand 10">
                <a:extLst>
                  <a:ext uri="{FF2B5EF4-FFF2-40B4-BE49-F238E27FC236}">
                    <a16:creationId xmlns:a16="http://schemas.microsoft.com/office/drawing/2014/main" id="{6C2278D6-B416-4A35-B7E0-E1F72A60A90E}"/>
                  </a:ext>
                </a:extLst>
              </p:cNvPr>
              <p:cNvPicPr/>
              <p:nvPr/>
            </p:nvPicPr>
            <p:blipFill>
              <a:blip r:embed="rId19"/>
              <a:stretch>
                <a:fillRect/>
              </a:stretch>
            </p:blipFill>
            <p:spPr>
              <a:xfrm>
                <a:off x="2303573" y="5090307"/>
                <a:ext cx="1131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3" name="Freihand 32">
                <a:extLst>
                  <a:ext uri="{FF2B5EF4-FFF2-40B4-BE49-F238E27FC236}">
                    <a16:creationId xmlns:a16="http://schemas.microsoft.com/office/drawing/2014/main" id="{B0BD1B12-0557-4D55-A7F2-6E1C7005E39C}"/>
                  </a:ext>
                </a:extLst>
              </p14:cNvPr>
              <p14:cNvContentPartPr/>
              <p14:nvPr/>
            </p14:nvContentPartPr>
            <p14:xfrm>
              <a:off x="2341733" y="5156547"/>
              <a:ext cx="1075320" cy="21240"/>
            </p14:xfrm>
          </p:contentPart>
        </mc:Choice>
        <mc:Fallback xmlns="">
          <p:pic>
            <p:nvPicPr>
              <p:cNvPr id="33" name="Freihand 32">
                <a:extLst>
                  <a:ext uri="{FF2B5EF4-FFF2-40B4-BE49-F238E27FC236}">
                    <a16:creationId xmlns:a16="http://schemas.microsoft.com/office/drawing/2014/main" id="{B0BD1B12-0557-4D55-A7F2-6E1C7005E39C}"/>
                  </a:ext>
                </a:extLst>
              </p:cNvPr>
              <p:cNvPicPr/>
              <p:nvPr/>
            </p:nvPicPr>
            <p:blipFill>
              <a:blip r:embed="rId21"/>
              <a:stretch>
                <a:fillRect/>
              </a:stretch>
            </p:blipFill>
            <p:spPr>
              <a:xfrm>
                <a:off x="2337413" y="5152227"/>
                <a:ext cx="1083960" cy="29880"/>
              </a:xfrm>
              <a:prstGeom prst="rect">
                <a:avLst/>
              </a:prstGeom>
            </p:spPr>
          </p:pic>
        </mc:Fallback>
      </mc:AlternateContent>
      <p:grpSp>
        <p:nvGrpSpPr>
          <p:cNvPr id="36" name="Gruppieren 35">
            <a:extLst>
              <a:ext uri="{FF2B5EF4-FFF2-40B4-BE49-F238E27FC236}">
                <a16:creationId xmlns:a16="http://schemas.microsoft.com/office/drawing/2014/main" id="{FCD92E16-DE7C-40D4-8247-8D78E381628A}"/>
              </a:ext>
            </a:extLst>
          </p:cNvPr>
          <p:cNvGrpSpPr/>
          <p:nvPr/>
        </p:nvGrpSpPr>
        <p:grpSpPr>
          <a:xfrm>
            <a:off x="3482213" y="4224147"/>
            <a:ext cx="1267200" cy="1886040"/>
            <a:chOff x="3482213" y="4224147"/>
            <a:chExt cx="1267200" cy="1886040"/>
          </a:xfrm>
        </p:grpSpPr>
        <mc:AlternateContent xmlns:mc="http://schemas.openxmlformats.org/markup-compatibility/2006" xmlns:p14="http://schemas.microsoft.com/office/powerpoint/2010/main">
          <mc:Choice Requires="p14">
            <p:contentPart p14:bwMode="auto" r:id="rId22">
              <p14:nvContentPartPr>
                <p14:cNvPr id="12" name="Freihand 11">
                  <a:extLst>
                    <a:ext uri="{FF2B5EF4-FFF2-40B4-BE49-F238E27FC236}">
                      <a16:creationId xmlns:a16="http://schemas.microsoft.com/office/drawing/2014/main" id="{061FD506-2745-4294-A3A7-2705FFA43C28}"/>
                    </a:ext>
                  </a:extLst>
                </p14:cNvPr>
                <p14:cNvContentPartPr/>
                <p14:nvPr/>
              </p14:nvContentPartPr>
              <p14:xfrm>
                <a:off x="3490853" y="5045307"/>
                <a:ext cx="626760" cy="138240"/>
              </p14:xfrm>
            </p:contentPart>
          </mc:Choice>
          <mc:Fallback xmlns="">
            <p:pic>
              <p:nvPicPr>
                <p:cNvPr id="12" name="Freihand 11">
                  <a:extLst>
                    <a:ext uri="{FF2B5EF4-FFF2-40B4-BE49-F238E27FC236}">
                      <a16:creationId xmlns:a16="http://schemas.microsoft.com/office/drawing/2014/main" id="{061FD506-2745-4294-A3A7-2705FFA43C28}"/>
                    </a:ext>
                  </a:extLst>
                </p:cNvPr>
                <p:cNvPicPr/>
                <p:nvPr/>
              </p:nvPicPr>
              <p:blipFill>
                <a:blip r:embed="rId23"/>
                <a:stretch>
                  <a:fillRect/>
                </a:stretch>
              </p:blipFill>
              <p:spPr>
                <a:xfrm>
                  <a:off x="3486533" y="5040987"/>
                  <a:ext cx="6354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 name="Freihand 12">
                  <a:extLst>
                    <a:ext uri="{FF2B5EF4-FFF2-40B4-BE49-F238E27FC236}">
                      <a16:creationId xmlns:a16="http://schemas.microsoft.com/office/drawing/2014/main" id="{61D18CD4-42A0-4F4B-9E09-0349781F48AF}"/>
                    </a:ext>
                  </a:extLst>
                </p14:cNvPr>
                <p14:cNvContentPartPr/>
                <p14:nvPr/>
              </p14:nvContentPartPr>
              <p14:xfrm>
                <a:off x="3889013" y="5230707"/>
                <a:ext cx="89280" cy="228240"/>
              </p14:xfrm>
            </p:contentPart>
          </mc:Choice>
          <mc:Fallback xmlns="">
            <p:pic>
              <p:nvPicPr>
                <p:cNvPr id="13" name="Freihand 12">
                  <a:extLst>
                    <a:ext uri="{FF2B5EF4-FFF2-40B4-BE49-F238E27FC236}">
                      <a16:creationId xmlns:a16="http://schemas.microsoft.com/office/drawing/2014/main" id="{61D18CD4-42A0-4F4B-9E09-0349781F48AF}"/>
                    </a:ext>
                  </a:extLst>
                </p:cNvPr>
                <p:cNvPicPr/>
                <p:nvPr/>
              </p:nvPicPr>
              <p:blipFill>
                <a:blip r:embed="rId25"/>
                <a:stretch>
                  <a:fillRect/>
                </a:stretch>
              </p:blipFill>
              <p:spPr>
                <a:xfrm>
                  <a:off x="3884693" y="5226387"/>
                  <a:ext cx="979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 name="Freihand 13">
                  <a:extLst>
                    <a:ext uri="{FF2B5EF4-FFF2-40B4-BE49-F238E27FC236}">
                      <a16:creationId xmlns:a16="http://schemas.microsoft.com/office/drawing/2014/main" id="{B72DE440-9D1A-4861-89A3-5D4394684056}"/>
                    </a:ext>
                  </a:extLst>
                </p14:cNvPr>
                <p14:cNvContentPartPr/>
                <p14:nvPr/>
              </p14:nvContentPartPr>
              <p14:xfrm>
                <a:off x="3783173" y="5126307"/>
                <a:ext cx="249120" cy="145080"/>
              </p14:xfrm>
            </p:contentPart>
          </mc:Choice>
          <mc:Fallback xmlns="">
            <p:pic>
              <p:nvPicPr>
                <p:cNvPr id="14" name="Freihand 13">
                  <a:extLst>
                    <a:ext uri="{FF2B5EF4-FFF2-40B4-BE49-F238E27FC236}">
                      <a16:creationId xmlns:a16="http://schemas.microsoft.com/office/drawing/2014/main" id="{B72DE440-9D1A-4861-89A3-5D4394684056}"/>
                    </a:ext>
                  </a:extLst>
                </p:cNvPr>
                <p:cNvPicPr/>
                <p:nvPr/>
              </p:nvPicPr>
              <p:blipFill>
                <a:blip r:embed="rId27"/>
                <a:stretch>
                  <a:fillRect/>
                </a:stretch>
              </p:blipFill>
              <p:spPr>
                <a:xfrm>
                  <a:off x="3778853" y="5121987"/>
                  <a:ext cx="2577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 name="Freihand 14">
                  <a:extLst>
                    <a:ext uri="{FF2B5EF4-FFF2-40B4-BE49-F238E27FC236}">
                      <a16:creationId xmlns:a16="http://schemas.microsoft.com/office/drawing/2014/main" id="{472841C7-8A69-4D0D-BE57-D452AA5502E4}"/>
                    </a:ext>
                  </a:extLst>
                </p14:cNvPr>
                <p14:cNvContentPartPr/>
                <p14:nvPr/>
              </p14:nvContentPartPr>
              <p14:xfrm>
                <a:off x="3482213" y="5472267"/>
                <a:ext cx="97920" cy="192240"/>
              </p14:xfrm>
            </p:contentPart>
          </mc:Choice>
          <mc:Fallback xmlns="">
            <p:pic>
              <p:nvPicPr>
                <p:cNvPr id="15" name="Freihand 14">
                  <a:extLst>
                    <a:ext uri="{FF2B5EF4-FFF2-40B4-BE49-F238E27FC236}">
                      <a16:creationId xmlns:a16="http://schemas.microsoft.com/office/drawing/2014/main" id="{472841C7-8A69-4D0D-BE57-D452AA5502E4}"/>
                    </a:ext>
                  </a:extLst>
                </p:cNvPr>
                <p:cNvPicPr/>
                <p:nvPr/>
              </p:nvPicPr>
              <p:blipFill>
                <a:blip r:embed="rId29"/>
                <a:stretch>
                  <a:fillRect/>
                </a:stretch>
              </p:blipFill>
              <p:spPr>
                <a:xfrm>
                  <a:off x="3477893" y="5467947"/>
                  <a:ext cx="1065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 name="Freihand 15">
                  <a:extLst>
                    <a:ext uri="{FF2B5EF4-FFF2-40B4-BE49-F238E27FC236}">
                      <a16:creationId xmlns:a16="http://schemas.microsoft.com/office/drawing/2014/main" id="{6AD2B567-EA2B-48F3-86BE-A8D6BB56C539}"/>
                    </a:ext>
                  </a:extLst>
                </p14:cNvPr>
                <p14:cNvContentPartPr/>
                <p14:nvPr/>
              </p14:nvContentPartPr>
              <p14:xfrm>
                <a:off x="3567893" y="5530947"/>
                <a:ext cx="166680" cy="97560"/>
              </p14:xfrm>
            </p:contentPart>
          </mc:Choice>
          <mc:Fallback xmlns="">
            <p:pic>
              <p:nvPicPr>
                <p:cNvPr id="16" name="Freihand 15">
                  <a:extLst>
                    <a:ext uri="{FF2B5EF4-FFF2-40B4-BE49-F238E27FC236}">
                      <a16:creationId xmlns:a16="http://schemas.microsoft.com/office/drawing/2014/main" id="{6AD2B567-EA2B-48F3-86BE-A8D6BB56C539}"/>
                    </a:ext>
                  </a:extLst>
                </p:cNvPr>
                <p:cNvPicPr/>
                <p:nvPr/>
              </p:nvPicPr>
              <p:blipFill>
                <a:blip r:embed="rId31"/>
                <a:stretch>
                  <a:fillRect/>
                </a:stretch>
              </p:blipFill>
              <p:spPr>
                <a:xfrm>
                  <a:off x="3563573" y="5526627"/>
                  <a:ext cx="17532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 name="Freihand 16">
                  <a:extLst>
                    <a:ext uri="{FF2B5EF4-FFF2-40B4-BE49-F238E27FC236}">
                      <a16:creationId xmlns:a16="http://schemas.microsoft.com/office/drawing/2014/main" id="{84F0CC2C-7292-46D4-A25E-89B65A895819}"/>
                    </a:ext>
                  </a:extLst>
                </p14:cNvPr>
                <p14:cNvContentPartPr/>
                <p14:nvPr/>
              </p14:nvContentPartPr>
              <p14:xfrm>
                <a:off x="3730973" y="5459307"/>
                <a:ext cx="9360" cy="36720"/>
              </p14:xfrm>
            </p:contentPart>
          </mc:Choice>
          <mc:Fallback xmlns="">
            <p:pic>
              <p:nvPicPr>
                <p:cNvPr id="17" name="Freihand 16">
                  <a:extLst>
                    <a:ext uri="{FF2B5EF4-FFF2-40B4-BE49-F238E27FC236}">
                      <a16:creationId xmlns:a16="http://schemas.microsoft.com/office/drawing/2014/main" id="{84F0CC2C-7292-46D4-A25E-89B65A895819}"/>
                    </a:ext>
                  </a:extLst>
                </p:cNvPr>
                <p:cNvPicPr/>
                <p:nvPr/>
              </p:nvPicPr>
              <p:blipFill>
                <a:blip r:embed="rId33"/>
                <a:stretch>
                  <a:fillRect/>
                </a:stretch>
              </p:blipFill>
              <p:spPr>
                <a:xfrm>
                  <a:off x="3726653" y="5454987"/>
                  <a:ext cx="180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9" name="Freihand 18">
                  <a:extLst>
                    <a:ext uri="{FF2B5EF4-FFF2-40B4-BE49-F238E27FC236}">
                      <a16:creationId xmlns:a16="http://schemas.microsoft.com/office/drawing/2014/main" id="{11A119A8-C064-4DE9-894D-90B469C9B2BD}"/>
                    </a:ext>
                  </a:extLst>
                </p14:cNvPr>
                <p14:cNvContentPartPr/>
                <p14:nvPr/>
              </p14:nvContentPartPr>
              <p14:xfrm>
                <a:off x="3775253" y="5445267"/>
                <a:ext cx="248760" cy="196560"/>
              </p14:xfrm>
            </p:contentPart>
          </mc:Choice>
          <mc:Fallback xmlns="">
            <p:pic>
              <p:nvPicPr>
                <p:cNvPr id="19" name="Freihand 18">
                  <a:extLst>
                    <a:ext uri="{FF2B5EF4-FFF2-40B4-BE49-F238E27FC236}">
                      <a16:creationId xmlns:a16="http://schemas.microsoft.com/office/drawing/2014/main" id="{11A119A8-C064-4DE9-894D-90B469C9B2BD}"/>
                    </a:ext>
                  </a:extLst>
                </p:cNvPr>
                <p:cNvPicPr/>
                <p:nvPr/>
              </p:nvPicPr>
              <p:blipFill>
                <a:blip r:embed="rId35"/>
                <a:stretch>
                  <a:fillRect/>
                </a:stretch>
              </p:blipFill>
              <p:spPr>
                <a:xfrm>
                  <a:off x="3770933" y="5440947"/>
                  <a:ext cx="257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Freihand 19">
                  <a:extLst>
                    <a:ext uri="{FF2B5EF4-FFF2-40B4-BE49-F238E27FC236}">
                      <a16:creationId xmlns:a16="http://schemas.microsoft.com/office/drawing/2014/main" id="{60E1FCDD-2C8B-4C87-B184-E490B2FB4F45}"/>
                    </a:ext>
                  </a:extLst>
                </p14:cNvPr>
                <p14:cNvContentPartPr/>
                <p14:nvPr/>
              </p14:nvContentPartPr>
              <p14:xfrm>
                <a:off x="4024013" y="5513307"/>
                <a:ext cx="106200" cy="128520"/>
              </p14:xfrm>
            </p:contentPart>
          </mc:Choice>
          <mc:Fallback xmlns="">
            <p:pic>
              <p:nvPicPr>
                <p:cNvPr id="20" name="Freihand 19">
                  <a:extLst>
                    <a:ext uri="{FF2B5EF4-FFF2-40B4-BE49-F238E27FC236}">
                      <a16:creationId xmlns:a16="http://schemas.microsoft.com/office/drawing/2014/main" id="{60E1FCDD-2C8B-4C87-B184-E490B2FB4F45}"/>
                    </a:ext>
                  </a:extLst>
                </p:cNvPr>
                <p:cNvPicPr/>
                <p:nvPr/>
              </p:nvPicPr>
              <p:blipFill>
                <a:blip r:embed="rId37"/>
                <a:stretch>
                  <a:fillRect/>
                </a:stretch>
              </p:blipFill>
              <p:spPr>
                <a:xfrm>
                  <a:off x="4019693" y="5508987"/>
                  <a:ext cx="114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Freihand 20">
                  <a:extLst>
                    <a:ext uri="{FF2B5EF4-FFF2-40B4-BE49-F238E27FC236}">
                      <a16:creationId xmlns:a16="http://schemas.microsoft.com/office/drawing/2014/main" id="{6D9E6A33-37C3-463A-A4CA-E691AACA7703}"/>
                    </a:ext>
                  </a:extLst>
                </p14:cNvPr>
                <p14:cNvContentPartPr/>
                <p14:nvPr/>
              </p14:nvContentPartPr>
              <p14:xfrm>
                <a:off x="3835013" y="5713467"/>
                <a:ext cx="203040" cy="146880"/>
              </p14:xfrm>
            </p:contentPart>
          </mc:Choice>
          <mc:Fallback xmlns="">
            <p:pic>
              <p:nvPicPr>
                <p:cNvPr id="21" name="Freihand 20">
                  <a:extLst>
                    <a:ext uri="{FF2B5EF4-FFF2-40B4-BE49-F238E27FC236}">
                      <a16:creationId xmlns:a16="http://schemas.microsoft.com/office/drawing/2014/main" id="{6D9E6A33-37C3-463A-A4CA-E691AACA7703}"/>
                    </a:ext>
                  </a:extLst>
                </p:cNvPr>
                <p:cNvPicPr/>
                <p:nvPr/>
              </p:nvPicPr>
              <p:blipFill>
                <a:blip r:embed="rId39"/>
                <a:stretch>
                  <a:fillRect/>
                </a:stretch>
              </p:blipFill>
              <p:spPr>
                <a:xfrm>
                  <a:off x="3830693" y="5709147"/>
                  <a:ext cx="2116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Freihand 21">
                  <a:extLst>
                    <a:ext uri="{FF2B5EF4-FFF2-40B4-BE49-F238E27FC236}">
                      <a16:creationId xmlns:a16="http://schemas.microsoft.com/office/drawing/2014/main" id="{A5E0D472-0E0E-47E6-AC5D-2BC343332066}"/>
                    </a:ext>
                  </a:extLst>
                </p14:cNvPr>
                <p14:cNvContentPartPr/>
                <p14:nvPr/>
              </p14:nvContentPartPr>
              <p14:xfrm>
                <a:off x="4040933" y="5802027"/>
                <a:ext cx="102240" cy="54360"/>
              </p14:xfrm>
            </p:contentPart>
          </mc:Choice>
          <mc:Fallback xmlns="">
            <p:pic>
              <p:nvPicPr>
                <p:cNvPr id="22" name="Freihand 21">
                  <a:extLst>
                    <a:ext uri="{FF2B5EF4-FFF2-40B4-BE49-F238E27FC236}">
                      <a16:creationId xmlns:a16="http://schemas.microsoft.com/office/drawing/2014/main" id="{A5E0D472-0E0E-47E6-AC5D-2BC343332066}"/>
                    </a:ext>
                  </a:extLst>
                </p:cNvPr>
                <p:cNvPicPr/>
                <p:nvPr/>
              </p:nvPicPr>
              <p:blipFill>
                <a:blip r:embed="rId41"/>
                <a:stretch>
                  <a:fillRect/>
                </a:stretch>
              </p:blipFill>
              <p:spPr>
                <a:xfrm>
                  <a:off x="4036613" y="5797707"/>
                  <a:ext cx="11088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Freihand 23">
                  <a:extLst>
                    <a:ext uri="{FF2B5EF4-FFF2-40B4-BE49-F238E27FC236}">
                      <a16:creationId xmlns:a16="http://schemas.microsoft.com/office/drawing/2014/main" id="{954371D9-C034-449D-820E-0D6D86D268A5}"/>
                    </a:ext>
                  </a:extLst>
                </p14:cNvPr>
                <p14:cNvContentPartPr/>
                <p14:nvPr/>
              </p14:nvContentPartPr>
              <p14:xfrm>
                <a:off x="4168373" y="5796627"/>
                <a:ext cx="79560" cy="50400"/>
              </p14:xfrm>
            </p:contentPart>
          </mc:Choice>
          <mc:Fallback xmlns="">
            <p:pic>
              <p:nvPicPr>
                <p:cNvPr id="24" name="Freihand 23">
                  <a:extLst>
                    <a:ext uri="{FF2B5EF4-FFF2-40B4-BE49-F238E27FC236}">
                      <a16:creationId xmlns:a16="http://schemas.microsoft.com/office/drawing/2014/main" id="{954371D9-C034-449D-820E-0D6D86D268A5}"/>
                    </a:ext>
                  </a:extLst>
                </p:cNvPr>
                <p:cNvPicPr/>
                <p:nvPr/>
              </p:nvPicPr>
              <p:blipFill>
                <a:blip r:embed="rId43"/>
                <a:stretch>
                  <a:fillRect/>
                </a:stretch>
              </p:blipFill>
              <p:spPr>
                <a:xfrm>
                  <a:off x="4164053" y="5792307"/>
                  <a:ext cx="882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5" name="Freihand 24">
                  <a:extLst>
                    <a:ext uri="{FF2B5EF4-FFF2-40B4-BE49-F238E27FC236}">
                      <a16:creationId xmlns:a16="http://schemas.microsoft.com/office/drawing/2014/main" id="{62D1173F-81FD-4494-A766-BF5D39C7F334}"/>
                    </a:ext>
                  </a:extLst>
                </p14:cNvPr>
                <p14:cNvContentPartPr/>
                <p14:nvPr/>
              </p14:nvContentPartPr>
              <p14:xfrm>
                <a:off x="4260533" y="5788347"/>
                <a:ext cx="102240" cy="65160"/>
              </p14:xfrm>
            </p:contentPart>
          </mc:Choice>
          <mc:Fallback xmlns="">
            <p:pic>
              <p:nvPicPr>
                <p:cNvPr id="25" name="Freihand 24">
                  <a:extLst>
                    <a:ext uri="{FF2B5EF4-FFF2-40B4-BE49-F238E27FC236}">
                      <a16:creationId xmlns:a16="http://schemas.microsoft.com/office/drawing/2014/main" id="{62D1173F-81FD-4494-A766-BF5D39C7F334}"/>
                    </a:ext>
                  </a:extLst>
                </p:cNvPr>
                <p:cNvPicPr/>
                <p:nvPr/>
              </p:nvPicPr>
              <p:blipFill>
                <a:blip r:embed="rId45"/>
                <a:stretch>
                  <a:fillRect/>
                </a:stretch>
              </p:blipFill>
              <p:spPr>
                <a:xfrm>
                  <a:off x="4256213" y="5784027"/>
                  <a:ext cx="1108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6" name="Freihand 25">
                  <a:extLst>
                    <a:ext uri="{FF2B5EF4-FFF2-40B4-BE49-F238E27FC236}">
                      <a16:creationId xmlns:a16="http://schemas.microsoft.com/office/drawing/2014/main" id="{A8C7C966-B65F-4AB6-873A-ED019224810B}"/>
                    </a:ext>
                  </a:extLst>
                </p14:cNvPr>
                <p14:cNvContentPartPr/>
                <p14:nvPr/>
              </p14:nvContentPartPr>
              <p14:xfrm>
                <a:off x="4380773" y="5679987"/>
                <a:ext cx="232200" cy="147960"/>
              </p14:xfrm>
            </p:contentPart>
          </mc:Choice>
          <mc:Fallback xmlns="">
            <p:pic>
              <p:nvPicPr>
                <p:cNvPr id="26" name="Freihand 25">
                  <a:extLst>
                    <a:ext uri="{FF2B5EF4-FFF2-40B4-BE49-F238E27FC236}">
                      <a16:creationId xmlns:a16="http://schemas.microsoft.com/office/drawing/2014/main" id="{A8C7C966-B65F-4AB6-873A-ED019224810B}"/>
                    </a:ext>
                  </a:extLst>
                </p:cNvPr>
                <p:cNvPicPr/>
                <p:nvPr/>
              </p:nvPicPr>
              <p:blipFill>
                <a:blip r:embed="rId47"/>
                <a:stretch>
                  <a:fillRect/>
                </a:stretch>
              </p:blipFill>
              <p:spPr>
                <a:xfrm>
                  <a:off x="4376453" y="5675667"/>
                  <a:ext cx="2408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7" name="Freihand 26">
                  <a:extLst>
                    <a:ext uri="{FF2B5EF4-FFF2-40B4-BE49-F238E27FC236}">
                      <a16:creationId xmlns:a16="http://schemas.microsoft.com/office/drawing/2014/main" id="{5E683EF9-BCE7-4113-92AF-4E08D2CE8679}"/>
                    </a:ext>
                  </a:extLst>
                </p14:cNvPr>
                <p14:cNvContentPartPr/>
                <p14:nvPr/>
              </p14:nvContentPartPr>
              <p14:xfrm>
                <a:off x="4652573" y="5754147"/>
                <a:ext cx="96840" cy="72000"/>
              </p14:xfrm>
            </p:contentPart>
          </mc:Choice>
          <mc:Fallback xmlns="">
            <p:pic>
              <p:nvPicPr>
                <p:cNvPr id="27" name="Freihand 26">
                  <a:extLst>
                    <a:ext uri="{FF2B5EF4-FFF2-40B4-BE49-F238E27FC236}">
                      <a16:creationId xmlns:a16="http://schemas.microsoft.com/office/drawing/2014/main" id="{5E683EF9-BCE7-4113-92AF-4E08D2CE8679}"/>
                    </a:ext>
                  </a:extLst>
                </p:cNvPr>
                <p:cNvPicPr/>
                <p:nvPr/>
              </p:nvPicPr>
              <p:blipFill>
                <a:blip r:embed="rId49"/>
                <a:stretch>
                  <a:fillRect/>
                </a:stretch>
              </p:blipFill>
              <p:spPr>
                <a:xfrm>
                  <a:off x="4648253" y="5749827"/>
                  <a:ext cx="1054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8" name="Freihand 27">
                  <a:extLst>
                    <a:ext uri="{FF2B5EF4-FFF2-40B4-BE49-F238E27FC236}">
                      <a16:creationId xmlns:a16="http://schemas.microsoft.com/office/drawing/2014/main" id="{ED77E0C6-F57D-49FC-AD26-8E66333CD284}"/>
                    </a:ext>
                  </a:extLst>
                </p14:cNvPr>
                <p14:cNvContentPartPr/>
                <p14:nvPr/>
              </p14:nvContentPartPr>
              <p14:xfrm>
                <a:off x="3857333" y="5987427"/>
                <a:ext cx="189720" cy="56160"/>
              </p14:xfrm>
            </p:contentPart>
          </mc:Choice>
          <mc:Fallback xmlns="">
            <p:pic>
              <p:nvPicPr>
                <p:cNvPr id="28" name="Freihand 27">
                  <a:extLst>
                    <a:ext uri="{FF2B5EF4-FFF2-40B4-BE49-F238E27FC236}">
                      <a16:creationId xmlns:a16="http://schemas.microsoft.com/office/drawing/2014/main" id="{ED77E0C6-F57D-49FC-AD26-8E66333CD284}"/>
                    </a:ext>
                  </a:extLst>
                </p:cNvPr>
                <p:cNvPicPr/>
                <p:nvPr/>
              </p:nvPicPr>
              <p:blipFill>
                <a:blip r:embed="rId51"/>
                <a:stretch>
                  <a:fillRect/>
                </a:stretch>
              </p:blipFill>
              <p:spPr>
                <a:xfrm>
                  <a:off x="3853013" y="5983107"/>
                  <a:ext cx="1983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9" name="Freihand 28">
                  <a:extLst>
                    <a:ext uri="{FF2B5EF4-FFF2-40B4-BE49-F238E27FC236}">
                      <a16:creationId xmlns:a16="http://schemas.microsoft.com/office/drawing/2014/main" id="{8C9FC921-EC9B-4329-A0E9-904F4F7FF993}"/>
                    </a:ext>
                  </a:extLst>
                </p14:cNvPr>
                <p14:cNvContentPartPr/>
                <p14:nvPr/>
              </p14:nvContentPartPr>
              <p14:xfrm>
                <a:off x="3978653" y="5907507"/>
                <a:ext cx="29520" cy="6840"/>
              </p14:xfrm>
            </p:contentPart>
          </mc:Choice>
          <mc:Fallback xmlns="">
            <p:pic>
              <p:nvPicPr>
                <p:cNvPr id="29" name="Freihand 28">
                  <a:extLst>
                    <a:ext uri="{FF2B5EF4-FFF2-40B4-BE49-F238E27FC236}">
                      <a16:creationId xmlns:a16="http://schemas.microsoft.com/office/drawing/2014/main" id="{8C9FC921-EC9B-4329-A0E9-904F4F7FF993}"/>
                    </a:ext>
                  </a:extLst>
                </p:cNvPr>
                <p:cNvPicPr/>
                <p:nvPr/>
              </p:nvPicPr>
              <p:blipFill>
                <a:blip r:embed="rId53"/>
                <a:stretch>
                  <a:fillRect/>
                </a:stretch>
              </p:blipFill>
              <p:spPr>
                <a:xfrm>
                  <a:off x="3974333" y="5903187"/>
                  <a:ext cx="381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0" name="Freihand 29">
                  <a:extLst>
                    <a:ext uri="{FF2B5EF4-FFF2-40B4-BE49-F238E27FC236}">
                      <a16:creationId xmlns:a16="http://schemas.microsoft.com/office/drawing/2014/main" id="{BA9B9763-D08F-4387-98B3-9ABB201AB5CE}"/>
                    </a:ext>
                  </a:extLst>
                </p14:cNvPr>
                <p14:cNvContentPartPr/>
                <p14:nvPr/>
              </p14:nvContentPartPr>
              <p14:xfrm>
                <a:off x="4170893" y="5965467"/>
                <a:ext cx="10800" cy="99360"/>
              </p14:xfrm>
            </p:contentPart>
          </mc:Choice>
          <mc:Fallback xmlns="">
            <p:pic>
              <p:nvPicPr>
                <p:cNvPr id="30" name="Freihand 29">
                  <a:extLst>
                    <a:ext uri="{FF2B5EF4-FFF2-40B4-BE49-F238E27FC236}">
                      <a16:creationId xmlns:a16="http://schemas.microsoft.com/office/drawing/2014/main" id="{BA9B9763-D08F-4387-98B3-9ABB201AB5CE}"/>
                    </a:ext>
                  </a:extLst>
                </p:cNvPr>
                <p:cNvPicPr/>
                <p:nvPr/>
              </p:nvPicPr>
              <p:blipFill>
                <a:blip r:embed="rId55"/>
                <a:stretch>
                  <a:fillRect/>
                </a:stretch>
              </p:blipFill>
              <p:spPr>
                <a:xfrm>
                  <a:off x="4166573" y="5961147"/>
                  <a:ext cx="1944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 name="Freihand 30">
                  <a:extLst>
                    <a:ext uri="{FF2B5EF4-FFF2-40B4-BE49-F238E27FC236}">
                      <a16:creationId xmlns:a16="http://schemas.microsoft.com/office/drawing/2014/main" id="{91DEF239-A266-4C28-9842-20AF15E60B75}"/>
                    </a:ext>
                  </a:extLst>
                </p14:cNvPr>
                <p14:cNvContentPartPr/>
                <p14:nvPr/>
              </p14:nvContentPartPr>
              <p14:xfrm>
                <a:off x="4066853" y="5937027"/>
                <a:ext cx="194400" cy="173160"/>
              </p14:xfrm>
            </p:contentPart>
          </mc:Choice>
          <mc:Fallback xmlns="">
            <p:pic>
              <p:nvPicPr>
                <p:cNvPr id="31" name="Freihand 30">
                  <a:extLst>
                    <a:ext uri="{FF2B5EF4-FFF2-40B4-BE49-F238E27FC236}">
                      <a16:creationId xmlns:a16="http://schemas.microsoft.com/office/drawing/2014/main" id="{91DEF239-A266-4C28-9842-20AF15E60B75}"/>
                    </a:ext>
                  </a:extLst>
                </p:cNvPr>
                <p:cNvPicPr/>
                <p:nvPr/>
              </p:nvPicPr>
              <p:blipFill>
                <a:blip r:embed="rId57"/>
                <a:stretch>
                  <a:fillRect/>
                </a:stretch>
              </p:blipFill>
              <p:spPr>
                <a:xfrm>
                  <a:off x="4062533" y="5932707"/>
                  <a:ext cx="2030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Freihand 34">
                  <a:extLst>
                    <a:ext uri="{FF2B5EF4-FFF2-40B4-BE49-F238E27FC236}">
                      <a16:creationId xmlns:a16="http://schemas.microsoft.com/office/drawing/2014/main" id="{E04EC682-F606-476E-82FA-7E3A30840933}"/>
                    </a:ext>
                  </a:extLst>
                </p14:cNvPr>
                <p14:cNvContentPartPr/>
                <p14:nvPr/>
              </p14:nvContentPartPr>
              <p14:xfrm>
                <a:off x="4711253" y="4224147"/>
                <a:ext cx="26280" cy="934200"/>
              </p14:xfrm>
            </p:contentPart>
          </mc:Choice>
          <mc:Fallback xmlns="">
            <p:pic>
              <p:nvPicPr>
                <p:cNvPr id="35" name="Freihand 34">
                  <a:extLst>
                    <a:ext uri="{FF2B5EF4-FFF2-40B4-BE49-F238E27FC236}">
                      <a16:creationId xmlns:a16="http://schemas.microsoft.com/office/drawing/2014/main" id="{E04EC682-F606-476E-82FA-7E3A30840933}"/>
                    </a:ext>
                  </a:extLst>
                </p:cNvPr>
                <p:cNvPicPr/>
                <p:nvPr/>
              </p:nvPicPr>
              <p:blipFill>
                <a:blip r:embed="rId59"/>
                <a:stretch>
                  <a:fillRect/>
                </a:stretch>
              </p:blipFill>
              <p:spPr>
                <a:xfrm>
                  <a:off x="4706933" y="4219827"/>
                  <a:ext cx="34920" cy="942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37" name="Freihand 36">
                <a:extLst>
                  <a:ext uri="{FF2B5EF4-FFF2-40B4-BE49-F238E27FC236}">
                    <a16:creationId xmlns:a16="http://schemas.microsoft.com/office/drawing/2014/main" id="{26C8CE51-F8EC-4736-82BD-EA23C52040B9}"/>
                  </a:ext>
                </a:extLst>
              </p14:cNvPr>
              <p14:cNvContentPartPr/>
              <p14:nvPr/>
            </p14:nvContentPartPr>
            <p14:xfrm>
              <a:off x="6052613" y="5447067"/>
              <a:ext cx="866880" cy="40680"/>
            </p14:xfrm>
          </p:contentPart>
        </mc:Choice>
        <mc:Fallback xmlns="">
          <p:pic>
            <p:nvPicPr>
              <p:cNvPr id="37" name="Freihand 36">
                <a:extLst>
                  <a:ext uri="{FF2B5EF4-FFF2-40B4-BE49-F238E27FC236}">
                    <a16:creationId xmlns:a16="http://schemas.microsoft.com/office/drawing/2014/main" id="{26C8CE51-F8EC-4736-82BD-EA23C52040B9}"/>
                  </a:ext>
                </a:extLst>
              </p:cNvPr>
              <p:cNvPicPr/>
              <p:nvPr/>
            </p:nvPicPr>
            <p:blipFill>
              <a:blip r:embed="rId61"/>
              <a:stretch>
                <a:fillRect/>
              </a:stretch>
            </p:blipFill>
            <p:spPr>
              <a:xfrm>
                <a:off x="6048293" y="5442747"/>
                <a:ext cx="875520" cy="49320"/>
              </a:xfrm>
              <a:prstGeom prst="rect">
                <a:avLst/>
              </a:prstGeom>
            </p:spPr>
          </p:pic>
        </mc:Fallback>
      </mc:AlternateContent>
      <p:grpSp>
        <p:nvGrpSpPr>
          <p:cNvPr id="40" name="Gruppieren 39">
            <a:extLst>
              <a:ext uri="{FF2B5EF4-FFF2-40B4-BE49-F238E27FC236}">
                <a16:creationId xmlns:a16="http://schemas.microsoft.com/office/drawing/2014/main" id="{41EE0EAD-0691-4690-9056-3B07E3681A6C}"/>
              </a:ext>
            </a:extLst>
          </p:cNvPr>
          <p:cNvGrpSpPr/>
          <p:nvPr/>
        </p:nvGrpSpPr>
        <p:grpSpPr>
          <a:xfrm>
            <a:off x="7040453" y="5149347"/>
            <a:ext cx="602280" cy="69480"/>
            <a:chOff x="7040453" y="5149347"/>
            <a:chExt cx="602280" cy="69480"/>
          </a:xfrm>
        </p:grpSpPr>
        <mc:AlternateContent xmlns:mc="http://schemas.openxmlformats.org/markup-compatibility/2006" xmlns:p14="http://schemas.microsoft.com/office/powerpoint/2010/main">
          <mc:Choice Requires="p14">
            <p:contentPart p14:bwMode="auto" r:id="rId62">
              <p14:nvContentPartPr>
                <p14:cNvPr id="38" name="Freihand 37">
                  <a:extLst>
                    <a:ext uri="{FF2B5EF4-FFF2-40B4-BE49-F238E27FC236}">
                      <a16:creationId xmlns:a16="http://schemas.microsoft.com/office/drawing/2014/main" id="{4CC28F42-7308-4433-9AFD-25DC23030767}"/>
                    </a:ext>
                  </a:extLst>
                </p14:cNvPr>
                <p14:cNvContentPartPr/>
                <p14:nvPr/>
              </p14:nvContentPartPr>
              <p14:xfrm>
                <a:off x="7042253" y="5194707"/>
                <a:ext cx="64080" cy="24120"/>
              </p14:xfrm>
            </p:contentPart>
          </mc:Choice>
          <mc:Fallback xmlns="">
            <p:pic>
              <p:nvPicPr>
                <p:cNvPr id="38" name="Freihand 37">
                  <a:extLst>
                    <a:ext uri="{FF2B5EF4-FFF2-40B4-BE49-F238E27FC236}">
                      <a16:creationId xmlns:a16="http://schemas.microsoft.com/office/drawing/2014/main" id="{4CC28F42-7308-4433-9AFD-25DC23030767}"/>
                    </a:ext>
                  </a:extLst>
                </p:cNvPr>
                <p:cNvPicPr/>
                <p:nvPr/>
              </p:nvPicPr>
              <p:blipFill>
                <a:blip r:embed="rId63"/>
                <a:stretch>
                  <a:fillRect/>
                </a:stretch>
              </p:blipFill>
              <p:spPr>
                <a:xfrm>
                  <a:off x="7037933" y="5190387"/>
                  <a:ext cx="7272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Freihand 38">
                  <a:extLst>
                    <a:ext uri="{FF2B5EF4-FFF2-40B4-BE49-F238E27FC236}">
                      <a16:creationId xmlns:a16="http://schemas.microsoft.com/office/drawing/2014/main" id="{0F2E3F44-4894-4984-B2FE-12E6058BA3BD}"/>
                    </a:ext>
                  </a:extLst>
                </p14:cNvPr>
                <p14:cNvContentPartPr/>
                <p14:nvPr/>
              </p14:nvContentPartPr>
              <p14:xfrm>
                <a:off x="7040453" y="5149347"/>
                <a:ext cx="602280" cy="33840"/>
              </p14:xfrm>
            </p:contentPart>
          </mc:Choice>
          <mc:Fallback xmlns="">
            <p:pic>
              <p:nvPicPr>
                <p:cNvPr id="39" name="Freihand 38">
                  <a:extLst>
                    <a:ext uri="{FF2B5EF4-FFF2-40B4-BE49-F238E27FC236}">
                      <a16:creationId xmlns:a16="http://schemas.microsoft.com/office/drawing/2014/main" id="{0F2E3F44-4894-4984-B2FE-12E6058BA3BD}"/>
                    </a:ext>
                  </a:extLst>
                </p:cNvPr>
                <p:cNvPicPr/>
                <p:nvPr/>
              </p:nvPicPr>
              <p:blipFill>
                <a:blip r:embed="rId65"/>
                <a:stretch>
                  <a:fillRect/>
                </a:stretch>
              </p:blipFill>
              <p:spPr>
                <a:xfrm>
                  <a:off x="7036133" y="5145027"/>
                  <a:ext cx="610920" cy="4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6">
            <p14:nvContentPartPr>
              <p14:cNvPr id="41" name="Freihand 40">
                <a:extLst>
                  <a:ext uri="{FF2B5EF4-FFF2-40B4-BE49-F238E27FC236}">
                    <a16:creationId xmlns:a16="http://schemas.microsoft.com/office/drawing/2014/main" id="{BB42CB58-1780-4F15-B3CF-D9324B1EE2FA}"/>
                  </a:ext>
                </a:extLst>
              </p14:cNvPr>
              <p14:cNvContentPartPr/>
              <p14:nvPr/>
            </p14:nvContentPartPr>
            <p14:xfrm>
              <a:off x="7754693" y="4863507"/>
              <a:ext cx="272880" cy="248400"/>
            </p14:xfrm>
          </p:contentPart>
        </mc:Choice>
        <mc:Fallback xmlns="">
          <p:pic>
            <p:nvPicPr>
              <p:cNvPr id="41" name="Freihand 40">
                <a:extLst>
                  <a:ext uri="{FF2B5EF4-FFF2-40B4-BE49-F238E27FC236}">
                    <a16:creationId xmlns:a16="http://schemas.microsoft.com/office/drawing/2014/main" id="{BB42CB58-1780-4F15-B3CF-D9324B1EE2FA}"/>
                  </a:ext>
                </a:extLst>
              </p:cNvPr>
              <p:cNvPicPr/>
              <p:nvPr/>
            </p:nvPicPr>
            <p:blipFill>
              <a:blip r:embed="rId67"/>
              <a:stretch>
                <a:fillRect/>
              </a:stretch>
            </p:blipFill>
            <p:spPr>
              <a:xfrm>
                <a:off x="7750373" y="4859187"/>
                <a:ext cx="28152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2" name="Freihand 41">
                <a:extLst>
                  <a:ext uri="{FF2B5EF4-FFF2-40B4-BE49-F238E27FC236}">
                    <a16:creationId xmlns:a16="http://schemas.microsoft.com/office/drawing/2014/main" id="{4CDB6D0E-B845-4C67-9F09-45BB2A6E24BA}"/>
                  </a:ext>
                </a:extLst>
              </p14:cNvPr>
              <p14:cNvContentPartPr/>
              <p14:nvPr/>
            </p14:nvContentPartPr>
            <p14:xfrm>
              <a:off x="7696733" y="4911027"/>
              <a:ext cx="163800" cy="264240"/>
            </p14:xfrm>
          </p:contentPart>
        </mc:Choice>
        <mc:Fallback xmlns="">
          <p:pic>
            <p:nvPicPr>
              <p:cNvPr id="42" name="Freihand 41">
                <a:extLst>
                  <a:ext uri="{FF2B5EF4-FFF2-40B4-BE49-F238E27FC236}">
                    <a16:creationId xmlns:a16="http://schemas.microsoft.com/office/drawing/2014/main" id="{4CDB6D0E-B845-4C67-9F09-45BB2A6E24BA}"/>
                  </a:ext>
                </a:extLst>
              </p:cNvPr>
              <p:cNvPicPr/>
              <p:nvPr/>
            </p:nvPicPr>
            <p:blipFill>
              <a:blip r:embed="rId69"/>
              <a:stretch>
                <a:fillRect/>
              </a:stretch>
            </p:blipFill>
            <p:spPr>
              <a:xfrm>
                <a:off x="7692413" y="4906707"/>
                <a:ext cx="172440" cy="272880"/>
              </a:xfrm>
              <a:prstGeom prst="rect">
                <a:avLst/>
              </a:prstGeom>
            </p:spPr>
          </p:pic>
        </mc:Fallback>
      </mc:AlternateContent>
      <p:grpSp>
        <p:nvGrpSpPr>
          <p:cNvPr id="478228" name="Gruppieren 478227">
            <a:extLst>
              <a:ext uri="{FF2B5EF4-FFF2-40B4-BE49-F238E27FC236}">
                <a16:creationId xmlns:a16="http://schemas.microsoft.com/office/drawing/2014/main" id="{41D1E0AD-53C3-4991-B47E-58DCDD5D75FA}"/>
              </a:ext>
            </a:extLst>
          </p:cNvPr>
          <p:cNvGrpSpPr/>
          <p:nvPr/>
        </p:nvGrpSpPr>
        <p:grpSpPr>
          <a:xfrm>
            <a:off x="7921013" y="4201467"/>
            <a:ext cx="4046040" cy="573480"/>
            <a:chOff x="7921013" y="4201467"/>
            <a:chExt cx="4046040" cy="573480"/>
          </a:xfrm>
        </p:grpSpPr>
        <mc:AlternateContent xmlns:mc="http://schemas.openxmlformats.org/markup-compatibility/2006" xmlns:p14="http://schemas.microsoft.com/office/powerpoint/2010/main">
          <mc:Choice Requires="p14">
            <p:contentPart p14:bwMode="auto" r:id="rId70">
              <p14:nvContentPartPr>
                <p14:cNvPr id="43" name="Freihand 42">
                  <a:extLst>
                    <a:ext uri="{FF2B5EF4-FFF2-40B4-BE49-F238E27FC236}">
                      <a16:creationId xmlns:a16="http://schemas.microsoft.com/office/drawing/2014/main" id="{A3D7827A-FE4C-4335-BFF0-7596E629811E}"/>
                    </a:ext>
                  </a:extLst>
                </p14:cNvPr>
                <p14:cNvContentPartPr/>
                <p14:nvPr/>
              </p14:nvContentPartPr>
              <p14:xfrm>
                <a:off x="7921013" y="4609707"/>
                <a:ext cx="139320" cy="130320"/>
              </p14:xfrm>
            </p:contentPart>
          </mc:Choice>
          <mc:Fallback xmlns="">
            <p:pic>
              <p:nvPicPr>
                <p:cNvPr id="43" name="Freihand 42">
                  <a:extLst>
                    <a:ext uri="{FF2B5EF4-FFF2-40B4-BE49-F238E27FC236}">
                      <a16:creationId xmlns:a16="http://schemas.microsoft.com/office/drawing/2014/main" id="{A3D7827A-FE4C-4335-BFF0-7596E629811E}"/>
                    </a:ext>
                  </a:extLst>
                </p:cNvPr>
                <p:cNvPicPr/>
                <p:nvPr/>
              </p:nvPicPr>
              <p:blipFill>
                <a:blip r:embed="rId71"/>
                <a:stretch>
                  <a:fillRect/>
                </a:stretch>
              </p:blipFill>
              <p:spPr>
                <a:xfrm>
                  <a:off x="7916693" y="4605387"/>
                  <a:ext cx="1479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4" name="Freihand 43">
                  <a:extLst>
                    <a:ext uri="{FF2B5EF4-FFF2-40B4-BE49-F238E27FC236}">
                      <a16:creationId xmlns:a16="http://schemas.microsoft.com/office/drawing/2014/main" id="{6A5BF606-340F-46DD-98CA-95ED256FE351}"/>
                    </a:ext>
                  </a:extLst>
                </p14:cNvPr>
                <p14:cNvContentPartPr/>
                <p14:nvPr/>
              </p14:nvContentPartPr>
              <p14:xfrm>
                <a:off x="8096333" y="4483347"/>
                <a:ext cx="96120" cy="168480"/>
              </p14:xfrm>
            </p:contentPart>
          </mc:Choice>
          <mc:Fallback xmlns="">
            <p:pic>
              <p:nvPicPr>
                <p:cNvPr id="44" name="Freihand 43">
                  <a:extLst>
                    <a:ext uri="{FF2B5EF4-FFF2-40B4-BE49-F238E27FC236}">
                      <a16:creationId xmlns:a16="http://schemas.microsoft.com/office/drawing/2014/main" id="{6A5BF606-340F-46DD-98CA-95ED256FE351}"/>
                    </a:ext>
                  </a:extLst>
                </p:cNvPr>
                <p:cNvPicPr/>
                <p:nvPr/>
              </p:nvPicPr>
              <p:blipFill>
                <a:blip r:embed="rId73"/>
                <a:stretch>
                  <a:fillRect/>
                </a:stretch>
              </p:blipFill>
              <p:spPr>
                <a:xfrm>
                  <a:off x="8092013" y="4479027"/>
                  <a:ext cx="1047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5" name="Freihand 44">
                  <a:extLst>
                    <a:ext uri="{FF2B5EF4-FFF2-40B4-BE49-F238E27FC236}">
                      <a16:creationId xmlns:a16="http://schemas.microsoft.com/office/drawing/2014/main" id="{A54BE804-7486-4AE4-87C6-C0D209546E2F}"/>
                    </a:ext>
                  </a:extLst>
                </p14:cNvPr>
                <p14:cNvContentPartPr/>
                <p14:nvPr/>
              </p14:nvContentPartPr>
              <p14:xfrm>
                <a:off x="8142413" y="4634187"/>
                <a:ext cx="73080" cy="20520"/>
              </p14:xfrm>
            </p:contentPart>
          </mc:Choice>
          <mc:Fallback xmlns="">
            <p:pic>
              <p:nvPicPr>
                <p:cNvPr id="45" name="Freihand 44">
                  <a:extLst>
                    <a:ext uri="{FF2B5EF4-FFF2-40B4-BE49-F238E27FC236}">
                      <a16:creationId xmlns:a16="http://schemas.microsoft.com/office/drawing/2014/main" id="{A54BE804-7486-4AE4-87C6-C0D209546E2F}"/>
                    </a:ext>
                  </a:extLst>
                </p:cNvPr>
                <p:cNvPicPr/>
                <p:nvPr/>
              </p:nvPicPr>
              <p:blipFill>
                <a:blip r:embed="rId75"/>
                <a:stretch>
                  <a:fillRect/>
                </a:stretch>
              </p:blipFill>
              <p:spPr>
                <a:xfrm>
                  <a:off x="8138093" y="4629867"/>
                  <a:ext cx="817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6" name="Freihand 45">
                  <a:extLst>
                    <a:ext uri="{FF2B5EF4-FFF2-40B4-BE49-F238E27FC236}">
                      <a16:creationId xmlns:a16="http://schemas.microsoft.com/office/drawing/2014/main" id="{17DB7950-E9BD-40EA-BDCA-EB4ED7413207}"/>
                    </a:ext>
                  </a:extLst>
                </p14:cNvPr>
                <p14:cNvContentPartPr/>
                <p14:nvPr/>
              </p14:nvContentPartPr>
              <p14:xfrm>
                <a:off x="8246813" y="4468227"/>
                <a:ext cx="215640" cy="194400"/>
              </p14:xfrm>
            </p:contentPart>
          </mc:Choice>
          <mc:Fallback xmlns="">
            <p:pic>
              <p:nvPicPr>
                <p:cNvPr id="46" name="Freihand 45">
                  <a:extLst>
                    <a:ext uri="{FF2B5EF4-FFF2-40B4-BE49-F238E27FC236}">
                      <a16:creationId xmlns:a16="http://schemas.microsoft.com/office/drawing/2014/main" id="{17DB7950-E9BD-40EA-BDCA-EB4ED7413207}"/>
                    </a:ext>
                  </a:extLst>
                </p:cNvPr>
                <p:cNvPicPr/>
                <p:nvPr/>
              </p:nvPicPr>
              <p:blipFill>
                <a:blip r:embed="rId77"/>
                <a:stretch>
                  <a:fillRect/>
                </a:stretch>
              </p:blipFill>
              <p:spPr>
                <a:xfrm>
                  <a:off x="8242493" y="4463907"/>
                  <a:ext cx="2242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Freihand 47">
                  <a:extLst>
                    <a:ext uri="{FF2B5EF4-FFF2-40B4-BE49-F238E27FC236}">
                      <a16:creationId xmlns:a16="http://schemas.microsoft.com/office/drawing/2014/main" id="{17DA6F62-CC0D-44D8-B4F6-79BB4D930E10}"/>
                    </a:ext>
                  </a:extLst>
                </p14:cNvPr>
                <p14:cNvContentPartPr/>
                <p14:nvPr/>
              </p14:nvContentPartPr>
              <p14:xfrm>
                <a:off x="8490173" y="4400187"/>
                <a:ext cx="303840" cy="202680"/>
              </p14:xfrm>
            </p:contentPart>
          </mc:Choice>
          <mc:Fallback xmlns="">
            <p:pic>
              <p:nvPicPr>
                <p:cNvPr id="48" name="Freihand 47">
                  <a:extLst>
                    <a:ext uri="{FF2B5EF4-FFF2-40B4-BE49-F238E27FC236}">
                      <a16:creationId xmlns:a16="http://schemas.microsoft.com/office/drawing/2014/main" id="{17DA6F62-CC0D-44D8-B4F6-79BB4D930E10}"/>
                    </a:ext>
                  </a:extLst>
                </p:cNvPr>
                <p:cNvPicPr/>
                <p:nvPr/>
              </p:nvPicPr>
              <p:blipFill>
                <a:blip r:embed="rId79"/>
                <a:stretch>
                  <a:fillRect/>
                </a:stretch>
              </p:blipFill>
              <p:spPr>
                <a:xfrm>
                  <a:off x="8485853" y="4395867"/>
                  <a:ext cx="3124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0" name="Freihand 49">
                  <a:extLst>
                    <a:ext uri="{FF2B5EF4-FFF2-40B4-BE49-F238E27FC236}">
                      <a16:creationId xmlns:a16="http://schemas.microsoft.com/office/drawing/2014/main" id="{F0500DC5-B1C3-4A43-9B65-CFCD6192F564}"/>
                    </a:ext>
                  </a:extLst>
                </p14:cNvPr>
                <p14:cNvContentPartPr/>
                <p14:nvPr/>
              </p14:nvContentPartPr>
              <p14:xfrm>
                <a:off x="8918933" y="4459947"/>
                <a:ext cx="88560" cy="93600"/>
              </p14:xfrm>
            </p:contentPart>
          </mc:Choice>
          <mc:Fallback xmlns="">
            <p:pic>
              <p:nvPicPr>
                <p:cNvPr id="50" name="Freihand 49">
                  <a:extLst>
                    <a:ext uri="{FF2B5EF4-FFF2-40B4-BE49-F238E27FC236}">
                      <a16:creationId xmlns:a16="http://schemas.microsoft.com/office/drawing/2014/main" id="{F0500DC5-B1C3-4A43-9B65-CFCD6192F564}"/>
                    </a:ext>
                  </a:extLst>
                </p:cNvPr>
                <p:cNvPicPr/>
                <p:nvPr/>
              </p:nvPicPr>
              <p:blipFill>
                <a:blip r:embed="rId81"/>
                <a:stretch>
                  <a:fillRect/>
                </a:stretch>
              </p:blipFill>
              <p:spPr>
                <a:xfrm>
                  <a:off x="8914613" y="4455627"/>
                  <a:ext cx="972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1" name="Freihand 50">
                  <a:extLst>
                    <a:ext uri="{FF2B5EF4-FFF2-40B4-BE49-F238E27FC236}">
                      <a16:creationId xmlns:a16="http://schemas.microsoft.com/office/drawing/2014/main" id="{5CD95404-F62B-4970-80C6-8F54CC5143E8}"/>
                    </a:ext>
                  </a:extLst>
                </p14:cNvPr>
                <p14:cNvContentPartPr/>
                <p14:nvPr/>
              </p14:nvContentPartPr>
              <p14:xfrm>
                <a:off x="9023693" y="4464627"/>
                <a:ext cx="143280" cy="79920"/>
              </p14:xfrm>
            </p:contentPart>
          </mc:Choice>
          <mc:Fallback xmlns="">
            <p:pic>
              <p:nvPicPr>
                <p:cNvPr id="51" name="Freihand 50">
                  <a:extLst>
                    <a:ext uri="{FF2B5EF4-FFF2-40B4-BE49-F238E27FC236}">
                      <a16:creationId xmlns:a16="http://schemas.microsoft.com/office/drawing/2014/main" id="{5CD95404-F62B-4970-80C6-8F54CC5143E8}"/>
                    </a:ext>
                  </a:extLst>
                </p:cNvPr>
                <p:cNvPicPr/>
                <p:nvPr/>
              </p:nvPicPr>
              <p:blipFill>
                <a:blip r:embed="rId83"/>
                <a:stretch>
                  <a:fillRect/>
                </a:stretch>
              </p:blipFill>
              <p:spPr>
                <a:xfrm>
                  <a:off x="9019373" y="4460307"/>
                  <a:ext cx="1519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Freihand 52">
                  <a:extLst>
                    <a:ext uri="{FF2B5EF4-FFF2-40B4-BE49-F238E27FC236}">
                      <a16:creationId xmlns:a16="http://schemas.microsoft.com/office/drawing/2014/main" id="{DC502B30-D25C-43BE-834C-4EE4A4A63981}"/>
                    </a:ext>
                  </a:extLst>
                </p14:cNvPr>
                <p14:cNvContentPartPr/>
                <p14:nvPr/>
              </p14:nvContentPartPr>
              <p14:xfrm>
                <a:off x="9291533" y="4419267"/>
                <a:ext cx="114840" cy="118080"/>
              </p14:xfrm>
            </p:contentPart>
          </mc:Choice>
          <mc:Fallback xmlns="">
            <p:pic>
              <p:nvPicPr>
                <p:cNvPr id="53" name="Freihand 52">
                  <a:extLst>
                    <a:ext uri="{FF2B5EF4-FFF2-40B4-BE49-F238E27FC236}">
                      <a16:creationId xmlns:a16="http://schemas.microsoft.com/office/drawing/2014/main" id="{DC502B30-D25C-43BE-834C-4EE4A4A63981}"/>
                    </a:ext>
                  </a:extLst>
                </p:cNvPr>
                <p:cNvPicPr/>
                <p:nvPr/>
              </p:nvPicPr>
              <p:blipFill>
                <a:blip r:embed="rId85"/>
                <a:stretch>
                  <a:fillRect/>
                </a:stretch>
              </p:blipFill>
              <p:spPr>
                <a:xfrm>
                  <a:off x="9287213" y="4414947"/>
                  <a:ext cx="1234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4" name="Freihand 53">
                  <a:extLst>
                    <a:ext uri="{FF2B5EF4-FFF2-40B4-BE49-F238E27FC236}">
                      <a16:creationId xmlns:a16="http://schemas.microsoft.com/office/drawing/2014/main" id="{C0939EC9-8004-41CD-8B64-D42D5CB44825}"/>
                    </a:ext>
                  </a:extLst>
                </p14:cNvPr>
                <p14:cNvContentPartPr/>
                <p14:nvPr/>
              </p14:nvContentPartPr>
              <p14:xfrm>
                <a:off x="9414653" y="4520067"/>
                <a:ext cx="19440" cy="78120"/>
              </p14:xfrm>
            </p:contentPart>
          </mc:Choice>
          <mc:Fallback xmlns="">
            <p:pic>
              <p:nvPicPr>
                <p:cNvPr id="54" name="Freihand 53">
                  <a:extLst>
                    <a:ext uri="{FF2B5EF4-FFF2-40B4-BE49-F238E27FC236}">
                      <a16:creationId xmlns:a16="http://schemas.microsoft.com/office/drawing/2014/main" id="{C0939EC9-8004-41CD-8B64-D42D5CB44825}"/>
                    </a:ext>
                  </a:extLst>
                </p:cNvPr>
                <p:cNvPicPr/>
                <p:nvPr/>
              </p:nvPicPr>
              <p:blipFill>
                <a:blip r:embed="rId87"/>
                <a:stretch>
                  <a:fillRect/>
                </a:stretch>
              </p:blipFill>
              <p:spPr>
                <a:xfrm>
                  <a:off x="9410333" y="4515747"/>
                  <a:ext cx="280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Freihand 54">
                  <a:extLst>
                    <a:ext uri="{FF2B5EF4-FFF2-40B4-BE49-F238E27FC236}">
                      <a16:creationId xmlns:a16="http://schemas.microsoft.com/office/drawing/2014/main" id="{06BB01EB-1026-42CD-950C-7AC8FDF47BAF}"/>
                    </a:ext>
                  </a:extLst>
                </p14:cNvPr>
                <p14:cNvContentPartPr/>
                <p14:nvPr/>
              </p14:nvContentPartPr>
              <p14:xfrm>
                <a:off x="9463973" y="4366347"/>
                <a:ext cx="156240" cy="181080"/>
              </p14:xfrm>
            </p:contentPart>
          </mc:Choice>
          <mc:Fallback xmlns="">
            <p:pic>
              <p:nvPicPr>
                <p:cNvPr id="55" name="Freihand 54">
                  <a:extLst>
                    <a:ext uri="{FF2B5EF4-FFF2-40B4-BE49-F238E27FC236}">
                      <a16:creationId xmlns:a16="http://schemas.microsoft.com/office/drawing/2014/main" id="{06BB01EB-1026-42CD-950C-7AC8FDF47BAF}"/>
                    </a:ext>
                  </a:extLst>
                </p:cNvPr>
                <p:cNvPicPr/>
                <p:nvPr/>
              </p:nvPicPr>
              <p:blipFill>
                <a:blip r:embed="rId89"/>
                <a:stretch>
                  <a:fillRect/>
                </a:stretch>
              </p:blipFill>
              <p:spPr>
                <a:xfrm>
                  <a:off x="9459653" y="4362027"/>
                  <a:ext cx="1648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Freihand 55">
                  <a:extLst>
                    <a:ext uri="{FF2B5EF4-FFF2-40B4-BE49-F238E27FC236}">
                      <a16:creationId xmlns:a16="http://schemas.microsoft.com/office/drawing/2014/main" id="{2947C3C7-5276-432D-B026-2C895176999F}"/>
                    </a:ext>
                  </a:extLst>
                </p14:cNvPr>
                <p14:cNvContentPartPr/>
                <p14:nvPr/>
              </p14:nvContentPartPr>
              <p14:xfrm>
                <a:off x="9726773" y="4397307"/>
                <a:ext cx="99000" cy="136080"/>
              </p14:xfrm>
            </p:contentPart>
          </mc:Choice>
          <mc:Fallback xmlns="">
            <p:pic>
              <p:nvPicPr>
                <p:cNvPr id="56" name="Freihand 55">
                  <a:extLst>
                    <a:ext uri="{FF2B5EF4-FFF2-40B4-BE49-F238E27FC236}">
                      <a16:creationId xmlns:a16="http://schemas.microsoft.com/office/drawing/2014/main" id="{2947C3C7-5276-432D-B026-2C895176999F}"/>
                    </a:ext>
                  </a:extLst>
                </p:cNvPr>
                <p:cNvPicPr/>
                <p:nvPr/>
              </p:nvPicPr>
              <p:blipFill>
                <a:blip r:embed="rId91"/>
                <a:stretch>
                  <a:fillRect/>
                </a:stretch>
              </p:blipFill>
              <p:spPr>
                <a:xfrm>
                  <a:off x="9722453" y="4392987"/>
                  <a:ext cx="10764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Freihand 56">
                  <a:extLst>
                    <a:ext uri="{FF2B5EF4-FFF2-40B4-BE49-F238E27FC236}">
                      <a16:creationId xmlns:a16="http://schemas.microsoft.com/office/drawing/2014/main" id="{36EACB46-4B1E-4B97-B4EE-60FABE9EC734}"/>
                    </a:ext>
                  </a:extLst>
                </p14:cNvPr>
                <p14:cNvContentPartPr/>
                <p14:nvPr/>
              </p14:nvContentPartPr>
              <p14:xfrm>
                <a:off x="9661253" y="4311627"/>
                <a:ext cx="98640" cy="123840"/>
              </p14:xfrm>
            </p:contentPart>
          </mc:Choice>
          <mc:Fallback xmlns="">
            <p:pic>
              <p:nvPicPr>
                <p:cNvPr id="57" name="Freihand 56">
                  <a:extLst>
                    <a:ext uri="{FF2B5EF4-FFF2-40B4-BE49-F238E27FC236}">
                      <a16:creationId xmlns:a16="http://schemas.microsoft.com/office/drawing/2014/main" id="{36EACB46-4B1E-4B97-B4EE-60FABE9EC734}"/>
                    </a:ext>
                  </a:extLst>
                </p:cNvPr>
                <p:cNvPicPr/>
                <p:nvPr/>
              </p:nvPicPr>
              <p:blipFill>
                <a:blip r:embed="rId93"/>
                <a:stretch>
                  <a:fillRect/>
                </a:stretch>
              </p:blipFill>
              <p:spPr>
                <a:xfrm>
                  <a:off x="9656933" y="4307307"/>
                  <a:ext cx="107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Freihand 57">
                  <a:extLst>
                    <a:ext uri="{FF2B5EF4-FFF2-40B4-BE49-F238E27FC236}">
                      <a16:creationId xmlns:a16="http://schemas.microsoft.com/office/drawing/2014/main" id="{562BB353-C913-4F07-B409-A5E26BB077CC}"/>
                    </a:ext>
                  </a:extLst>
                </p14:cNvPr>
                <p14:cNvContentPartPr/>
                <p14:nvPr/>
              </p14:nvContentPartPr>
              <p14:xfrm>
                <a:off x="9775373" y="4464987"/>
                <a:ext cx="110520" cy="86400"/>
              </p14:xfrm>
            </p:contentPart>
          </mc:Choice>
          <mc:Fallback xmlns="">
            <p:pic>
              <p:nvPicPr>
                <p:cNvPr id="58" name="Freihand 57">
                  <a:extLst>
                    <a:ext uri="{FF2B5EF4-FFF2-40B4-BE49-F238E27FC236}">
                      <a16:creationId xmlns:a16="http://schemas.microsoft.com/office/drawing/2014/main" id="{562BB353-C913-4F07-B409-A5E26BB077CC}"/>
                    </a:ext>
                  </a:extLst>
                </p:cNvPr>
                <p:cNvPicPr/>
                <p:nvPr/>
              </p:nvPicPr>
              <p:blipFill>
                <a:blip r:embed="rId95"/>
                <a:stretch>
                  <a:fillRect/>
                </a:stretch>
              </p:blipFill>
              <p:spPr>
                <a:xfrm>
                  <a:off x="9771053" y="4460667"/>
                  <a:ext cx="1191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9" name="Freihand 58">
                  <a:extLst>
                    <a:ext uri="{FF2B5EF4-FFF2-40B4-BE49-F238E27FC236}">
                      <a16:creationId xmlns:a16="http://schemas.microsoft.com/office/drawing/2014/main" id="{A9423CE5-1479-43B2-818E-E9148ACFD34D}"/>
                    </a:ext>
                  </a:extLst>
                </p14:cNvPr>
                <p14:cNvContentPartPr/>
                <p14:nvPr/>
              </p14:nvContentPartPr>
              <p14:xfrm>
                <a:off x="10095053" y="4365267"/>
                <a:ext cx="15120" cy="129960"/>
              </p14:xfrm>
            </p:contentPart>
          </mc:Choice>
          <mc:Fallback xmlns="">
            <p:pic>
              <p:nvPicPr>
                <p:cNvPr id="59" name="Freihand 58">
                  <a:extLst>
                    <a:ext uri="{FF2B5EF4-FFF2-40B4-BE49-F238E27FC236}">
                      <a16:creationId xmlns:a16="http://schemas.microsoft.com/office/drawing/2014/main" id="{A9423CE5-1479-43B2-818E-E9148ACFD34D}"/>
                    </a:ext>
                  </a:extLst>
                </p:cNvPr>
                <p:cNvPicPr/>
                <p:nvPr/>
              </p:nvPicPr>
              <p:blipFill>
                <a:blip r:embed="rId97"/>
                <a:stretch>
                  <a:fillRect/>
                </a:stretch>
              </p:blipFill>
              <p:spPr>
                <a:xfrm>
                  <a:off x="10090733" y="4360947"/>
                  <a:ext cx="237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0" name="Freihand 59">
                  <a:extLst>
                    <a:ext uri="{FF2B5EF4-FFF2-40B4-BE49-F238E27FC236}">
                      <a16:creationId xmlns:a16="http://schemas.microsoft.com/office/drawing/2014/main" id="{446F49E8-4F64-483B-AFE0-E79F3EE685A6}"/>
                    </a:ext>
                  </a:extLst>
                </p14:cNvPr>
                <p14:cNvContentPartPr/>
                <p14:nvPr/>
              </p14:nvContentPartPr>
              <p14:xfrm>
                <a:off x="10022693" y="4332507"/>
                <a:ext cx="158040" cy="196560"/>
              </p14:xfrm>
            </p:contentPart>
          </mc:Choice>
          <mc:Fallback xmlns="">
            <p:pic>
              <p:nvPicPr>
                <p:cNvPr id="60" name="Freihand 59">
                  <a:extLst>
                    <a:ext uri="{FF2B5EF4-FFF2-40B4-BE49-F238E27FC236}">
                      <a16:creationId xmlns:a16="http://schemas.microsoft.com/office/drawing/2014/main" id="{446F49E8-4F64-483B-AFE0-E79F3EE685A6}"/>
                    </a:ext>
                  </a:extLst>
                </p:cNvPr>
                <p:cNvPicPr/>
                <p:nvPr/>
              </p:nvPicPr>
              <p:blipFill>
                <a:blip r:embed="rId99"/>
                <a:stretch>
                  <a:fillRect/>
                </a:stretch>
              </p:blipFill>
              <p:spPr>
                <a:xfrm>
                  <a:off x="10018373" y="4328187"/>
                  <a:ext cx="1666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1" name="Freihand 60">
                  <a:extLst>
                    <a:ext uri="{FF2B5EF4-FFF2-40B4-BE49-F238E27FC236}">
                      <a16:creationId xmlns:a16="http://schemas.microsoft.com/office/drawing/2014/main" id="{392CEE06-8D5D-4D25-9F93-F32AFB705A8F}"/>
                    </a:ext>
                  </a:extLst>
                </p14:cNvPr>
                <p14:cNvContentPartPr/>
                <p14:nvPr/>
              </p14:nvContentPartPr>
              <p14:xfrm>
                <a:off x="10203413" y="4382547"/>
                <a:ext cx="92520" cy="118080"/>
              </p14:xfrm>
            </p:contentPart>
          </mc:Choice>
          <mc:Fallback xmlns="">
            <p:pic>
              <p:nvPicPr>
                <p:cNvPr id="61" name="Freihand 60">
                  <a:extLst>
                    <a:ext uri="{FF2B5EF4-FFF2-40B4-BE49-F238E27FC236}">
                      <a16:creationId xmlns:a16="http://schemas.microsoft.com/office/drawing/2014/main" id="{392CEE06-8D5D-4D25-9F93-F32AFB705A8F}"/>
                    </a:ext>
                  </a:extLst>
                </p:cNvPr>
                <p:cNvPicPr/>
                <p:nvPr/>
              </p:nvPicPr>
              <p:blipFill>
                <a:blip r:embed="rId101"/>
                <a:stretch>
                  <a:fillRect/>
                </a:stretch>
              </p:blipFill>
              <p:spPr>
                <a:xfrm>
                  <a:off x="10199093" y="4378227"/>
                  <a:ext cx="1011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2" name="Freihand 61">
                  <a:extLst>
                    <a:ext uri="{FF2B5EF4-FFF2-40B4-BE49-F238E27FC236}">
                      <a16:creationId xmlns:a16="http://schemas.microsoft.com/office/drawing/2014/main" id="{486EAAC6-2159-4B07-9601-86AE4D647A56}"/>
                    </a:ext>
                  </a:extLst>
                </p14:cNvPr>
                <p14:cNvContentPartPr/>
                <p14:nvPr/>
              </p14:nvContentPartPr>
              <p14:xfrm>
                <a:off x="10312853" y="4361307"/>
                <a:ext cx="139320" cy="114840"/>
              </p14:xfrm>
            </p:contentPart>
          </mc:Choice>
          <mc:Fallback xmlns="">
            <p:pic>
              <p:nvPicPr>
                <p:cNvPr id="62" name="Freihand 61">
                  <a:extLst>
                    <a:ext uri="{FF2B5EF4-FFF2-40B4-BE49-F238E27FC236}">
                      <a16:creationId xmlns:a16="http://schemas.microsoft.com/office/drawing/2014/main" id="{486EAAC6-2159-4B07-9601-86AE4D647A56}"/>
                    </a:ext>
                  </a:extLst>
                </p:cNvPr>
                <p:cNvPicPr/>
                <p:nvPr/>
              </p:nvPicPr>
              <p:blipFill>
                <a:blip r:embed="rId103"/>
                <a:stretch>
                  <a:fillRect/>
                </a:stretch>
              </p:blipFill>
              <p:spPr>
                <a:xfrm>
                  <a:off x="10308533" y="4356987"/>
                  <a:ext cx="14796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3" name="Freihand 62">
                  <a:extLst>
                    <a:ext uri="{FF2B5EF4-FFF2-40B4-BE49-F238E27FC236}">
                      <a16:creationId xmlns:a16="http://schemas.microsoft.com/office/drawing/2014/main" id="{FCB110C0-60A5-47F6-85E0-AD4C75831B06}"/>
                    </a:ext>
                  </a:extLst>
                </p14:cNvPr>
                <p14:cNvContentPartPr/>
                <p14:nvPr/>
              </p14:nvContentPartPr>
              <p14:xfrm>
                <a:off x="10428053" y="4363107"/>
                <a:ext cx="87840" cy="129600"/>
              </p14:xfrm>
            </p:contentPart>
          </mc:Choice>
          <mc:Fallback xmlns="">
            <p:pic>
              <p:nvPicPr>
                <p:cNvPr id="63" name="Freihand 62">
                  <a:extLst>
                    <a:ext uri="{FF2B5EF4-FFF2-40B4-BE49-F238E27FC236}">
                      <a16:creationId xmlns:a16="http://schemas.microsoft.com/office/drawing/2014/main" id="{FCB110C0-60A5-47F6-85E0-AD4C75831B06}"/>
                    </a:ext>
                  </a:extLst>
                </p:cNvPr>
                <p:cNvPicPr/>
                <p:nvPr/>
              </p:nvPicPr>
              <p:blipFill>
                <a:blip r:embed="rId105"/>
                <a:stretch>
                  <a:fillRect/>
                </a:stretch>
              </p:blipFill>
              <p:spPr>
                <a:xfrm>
                  <a:off x="10423733" y="4358787"/>
                  <a:ext cx="964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78208" name="Freihand 478207">
                  <a:extLst>
                    <a:ext uri="{FF2B5EF4-FFF2-40B4-BE49-F238E27FC236}">
                      <a16:creationId xmlns:a16="http://schemas.microsoft.com/office/drawing/2014/main" id="{94C70C03-3886-4326-8095-E53393BD8DB9}"/>
                    </a:ext>
                  </a:extLst>
                </p14:cNvPr>
                <p14:cNvContentPartPr/>
                <p14:nvPr/>
              </p14:nvContentPartPr>
              <p14:xfrm>
                <a:off x="9158333" y="4418187"/>
                <a:ext cx="74880" cy="131040"/>
              </p14:xfrm>
            </p:contentPart>
          </mc:Choice>
          <mc:Fallback xmlns="">
            <p:pic>
              <p:nvPicPr>
                <p:cNvPr id="478208" name="Freihand 478207">
                  <a:extLst>
                    <a:ext uri="{FF2B5EF4-FFF2-40B4-BE49-F238E27FC236}">
                      <a16:creationId xmlns:a16="http://schemas.microsoft.com/office/drawing/2014/main" id="{94C70C03-3886-4326-8095-E53393BD8DB9}"/>
                    </a:ext>
                  </a:extLst>
                </p:cNvPr>
                <p:cNvPicPr/>
                <p:nvPr/>
              </p:nvPicPr>
              <p:blipFill>
                <a:blip r:embed="rId107"/>
                <a:stretch>
                  <a:fillRect/>
                </a:stretch>
              </p:blipFill>
              <p:spPr>
                <a:xfrm>
                  <a:off x="9154013" y="4413867"/>
                  <a:ext cx="835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78209" name="Freihand 478208">
                  <a:extLst>
                    <a:ext uri="{FF2B5EF4-FFF2-40B4-BE49-F238E27FC236}">
                      <a16:creationId xmlns:a16="http://schemas.microsoft.com/office/drawing/2014/main" id="{5FB3DF5B-F18A-46E1-A30F-BDC4268D08D9}"/>
                    </a:ext>
                  </a:extLst>
                </p14:cNvPr>
                <p14:cNvContentPartPr/>
                <p14:nvPr/>
              </p14:nvContentPartPr>
              <p14:xfrm>
                <a:off x="9117293" y="4353747"/>
                <a:ext cx="157680" cy="284040"/>
              </p14:xfrm>
            </p:contentPart>
          </mc:Choice>
          <mc:Fallback xmlns="">
            <p:pic>
              <p:nvPicPr>
                <p:cNvPr id="478209" name="Freihand 478208">
                  <a:extLst>
                    <a:ext uri="{FF2B5EF4-FFF2-40B4-BE49-F238E27FC236}">
                      <a16:creationId xmlns:a16="http://schemas.microsoft.com/office/drawing/2014/main" id="{5FB3DF5B-F18A-46E1-A30F-BDC4268D08D9}"/>
                    </a:ext>
                  </a:extLst>
                </p:cNvPr>
                <p:cNvPicPr/>
                <p:nvPr/>
              </p:nvPicPr>
              <p:blipFill>
                <a:blip r:embed="rId109"/>
                <a:stretch>
                  <a:fillRect/>
                </a:stretch>
              </p:blipFill>
              <p:spPr>
                <a:xfrm>
                  <a:off x="9112973" y="4349427"/>
                  <a:ext cx="16632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78212" name="Freihand 478211">
                  <a:extLst>
                    <a:ext uri="{FF2B5EF4-FFF2-40B4-BE49-F238E27FC236}">
                      <a16:creationId xmlns:a16="http://schemas.microsoft.com/office/drawing/2014/main" id="{C7848C33-DB68-4EDF-9397-59D6BA30A88F}"/>
                    </a:ext>
                  </a:extLst>
                </p14:cNvPr>
                <p14:cNvContentPartPr/>
                <p14:nvPr/>
              </p14:nvContentPartPr>
              <p14:xfrm>
                <a:off x="10512293" y="4447707"/>
                <a:ext cx="17280" cy="36000"/>
              </p14:xfrm>
            </p:contentPart>
          </mc:Choice>
          <mc:Fallback xmlns="">
            <p:pic>
              <p:nvPicPr>
                <p:cNvPr id="478212" name="Freihand 478211">
                  <a:extLst>
                    <a:ext uri="{FF2B5EF4-FFF2-40B4-BE49-F238E27FC236}">
                      <a16:creationId xmlns:a16="http://schemas.microsoft.com/office/drawing/2014/main" id="{C7848C33-DB68-4EDF-9397-59D6BA30A88F}"/>
                    </a:ext>
                  </a:extLst>
                </p:cNvPr>
                <p:cNvPicPr/>
                <p:nvPr/>
              </p:nvPicPr>
              <p:blipFill>
                <a:blip r:embed="rId111"/>
                <a:stretch>
                  <a:fillRect/>
                </a:stretch>
              </p:blipFill>
              <p:spPr>
                <a:xfrm>
                  <a:off x="10507973" y="4443387"/>
                  <a:ext cx="2592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78213" name="Freihand 478212">
                  <a:extLst>
                    <a:ext uri="{FF2B5EF4-FFF2-40B4-BE49-F238E27FC236}">
                      <a16:creationId xmlns:a16="http://schemas.microsoft.com/office/drawing/2014/main" id="{9C8EA1EC-77D5-4AAD-8D77-D40C73873C4A}"/>
                    </a:ext>
                  </a:extLst>
                </p14:cNvPr>
                <p14:cNvContentPartPr/>
                <p14:nvPr/>
              </p14:nvContentPartPr>
              <p14:xfrm>
                <a:off x="10532093" y="4275267"/>
                <a:ext cx="37440" cy="240480"/>
              </p14:xfrm>
            </p:contentPart>
          </mc:Choice>
          <mc:Fallback xmlns="">
            <p:pic>
              <p:nvPicPr>
                <p:cNvPr id="478213" name="Freihand 478212">
                  <a:extLst>
                    <a:ext uri="{FF2B5EF4-FFF2-40B4-BE49-F238E27FC236}">
                      <a16:creationId xmlns:a16="http://schemas.microsoft.com/office/drawing/2014/main" id="{9C8EA1EC-77D5-4AAD-8D77-D40C73873C4A}"/>
                    </a:ext>
                  </a:extLst>
                </p:cNvPr>
                <p:cNvPicPr/>
                <p:nvPr/>
              </p:nvPicPr>
              <p:blipFill>
                <a:blip r:embed="rId113"/>
                <a:stretch>
                  <a:fillRect/>
                </a:stretch>
              </p:blipFill>
              <p:spPr>
                <a:xfrm>
                  <a:off x="10527773" y="4270947"/>
                  <a:ext cx="4608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78214" name="Freihand 478213">
                  <a:extLst>
                    <a:ext uri="{FF2B5EF4-FFF2-40B4-BE49-F238E27FC236}">
                      <a16:creationId xmlns:a16="http://schemas.microsoft.com/office/drawing/2014/main" id="{6BB81F9F-69F0-4C20-8503-17C2B7FAF7D3}"/>
                    </a:ext>
                  </a:extLst>
                </p14:cNvPr>
                <p14:cNvContentPartPr/>
                <p14:nvPr/>
              </p14:nvContentPartPr>
              <p14:xfrm>
                <a:off x="10609853" y="4245387"/>
                <a:ext cx="124920" cy="190800"/>
              </p14:xfrm>
            </p:contentPart>
          </mc:Choice>
          <mc:Fallback xmlns="">
            <p:pic>
              <p:nvPicPr>
                <p:cNvPr id="478214" name="Freihand 478213">
                  <a:extLst>
                    <a:ext uri="{FF2B5EF4-FFF2-40B4-BE49-F238E27FC236}">
                      <a16:creationId xmlns:a16="http://schemas.microsoft.com/office/drawing/2014/main" id="{6BB81F9F-69F0-4C20-8503-17C2B7FAF7D3}"/>
                    </a:ext>
                  </a:extLst>
                </p:cNvPr>
                <p:cNvPicPr/>
                <p:nvPr/>
              </p:nvPicPr>
              <p:blipFill>
                <a:blip r:embed="rId115"/>
                <a:stretch>
                  <a:fillRect/>
                </a:stretch>
              </p:blipFill>
              <p:spPr>
                <a:xfrm>
                  <a:off x="10605533" y="4241067"/>
                  <a:ext cx="1335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78215" name="Freihand 478214">
                  <a:extLst>
                    <a:ext uri="{FF2B5EF4-FFF2-40B4-BE49-F238E27FC236}">
                      <a16:creationId xmlns:a16="http://schemas.microsoft.com/office/drawing/2014/main" id="{29E3E31B-3E8F-4195-996F-2DD7EF138121}"/>
                    </a:ext>
                  </a:extLst>
                </p14:cNvPr>
                <p14:cNvContentPartPr/>
                <p14:nvPr/>
              </p14:nvContentPartPr>
              <p14:xfrm>
                <a:off x="10644773" y="4411707"/>
                <a:ext cx="70200" cy="55800"/>
              </p14:xfrm>
            </p:contentPart>
          </mc:Choice>
          <mc:Fallback xmlns="">
            <p:pic>
              <p:nvPicPr>
                <p:cNvPr id="478215" name="Freihand 478214">
                  <a:extLst>
                    <a:ext uri="{FF2B5EF4-FFF2-40B4-BE49-F238E27FC236}">
                      <a16:creationId xmlns:a16="http://schemas.microsoft.com/office/drawing/2014/main" id="{29E3E31B-3E8F-4195-996F-2DD7EF138121}"/>
                    </a:ext>
                  </a:extLst>
                </p:cNvPr>
                <p:cNvPicPr/>
                <p:nvPr/>
              </p:nvPicPr>
              <p:blipFill>
                <a:blip r:embed="rId117"/>
                <a:stretch>
                  <a:fillRect/>
                </a:stretch>
              </p:blipFill>
              <p:spPr>
                <a:xfrm>
                  <a:off x="10640453" y="4407387"/>
                  <a:ext cx="788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478216" name="Freihand 478215">
                  <a:extLst>
                    <a:ext uri="{FF2B5EF4-FFF2-40B4-BE49-F238E27FC236}">
                      <a16:creationId xmlns:a16="http://schemas.microsoft.com/office/drawing/2014/main" id="{E3D7F9AE-5796-47B8-8236-CD9FB11775F8}"/>
                    </a:ext>
                  </a:extLst>
                </p14:cNvPr>
                <p14:cNvContentPartPr/>
                <p14:nvPr/>
              </p14:nvContentPartPr>
              <p14:xfrm>
                <a:off x="10716053" y="4379667"/>
                <a:ext cx="208440" cy="227520"/>
              </p14:xfrm>
            </p:contentPart>
          </mc:Choice>
          <mc:Fallback xmlns="">
            <p:pic>
              <p:nvPicPr>
                <p:cNvPr id="478216" name="Freihand 478215">
                  <a:extLst>
                    <a:ext uri="{FF2B5EF4-FFF2-40B4-BE49-F238E27FC236}">
                      <a16:creationId xmlns:a16="http://schemas.microsoft.com/office/drawing/2014/main" id="{E3D7F9AE-5796-47B8-8236-CD9FB11775F8}"/>
                    </a:ext>
                  </a:extLst>
                </p:cNvPr>
                <p:cNvPicPr/>
                <p:nvPr/>
              </p:nvPicPr>
              <p:blipFill>
                <a:blip r:embed="rId119"/>
                <a:stretch>
                  <a:fillRect/>
                </a:stretch>
              </p:blipFill>
              <p:spPr>
                <a:xfrm>
                  <a:off x="10711733" y="4375347"/>
                  <a:ext cx="2170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478217" name="Freihand 478216">
                  <a:extLst>
                    <a:ext uri="{FF2B5EF4-FFF2-40B4-BE49-F238E27FC236}">
                      <a16:creationId xmlns:a16="http://schemas.microsoft.com/office/drawing/2014/main" id="{4BF8FDB5-F021-4D8A-9B2A-EDFD96D1B04C}"/>
                    </a:ext>
                  </a:extLst>
                </p14:cNvPr>
                <p14:cNvContentPartPr/>
                <p14:nvPr/>
              </p14:nvContentPartPr>
              <p14:xfrm>
                <a:off x="10913333" y="4357347"/>
                <a:ext cx="94320" cy="108360"/>
              </p14:xfrm>
            </p:contentPart>
          </mc:Choice>
          <mc:Fallback xmlns="">
            <p:pic>
              <p:nvPicPr>
                <p:cNvPr id="478217" name="Freihand 478216">
                  <a:extLst>
                    <a:ext uri="{FF2B5EF4-FFF2-40B4-BE49-F238E27FC236}">
                      <a16:creationId xmlns:a16="http://schemas.microsoft.com/office/drawing/2014/main" id="{4BF8FDB5-F021-4D8A-9B2A-EDFD96D1B04C}"/>
                    </a:ext>
                  </a:extLst>
                </p:cNvPr>
                <p:cNvPicPr/>
                <p:nvPr/>
              </p:nvPicPr>
              <p:blipFill>
                <a:blip r:embed="rId121"/>
                <a:stretch>
                  <a:fillRect/>
                </a:stretch>
              </p:blipFill>
              <p:spPr>
                <a:xfrm>
                  <a:off x="10909013" y="4353027"/>
                  <a:ext cx="1029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478218" name="Freihand 478217">
                  <a:extLst>
                    <a:ext uri="{FF2B5EF4-FFF2-40B4-BE49-F238E27FC236}">
                      <a16:creationId xmlns:a16="http://schemas.microsoft.com/office/drawing/2014/main" id="{3F7190B8-DBB2-4AE9-9C90-6BD4F567A552}"/>
                    </a:ext>
                  </a:extLst>
                </p14:cNvPr>
                <p14:cNvContentPartPr/>
                <p14:nvPr/>
              </p14:nvContentPartPr>
              <p14:xfrm>
                <a:off x="10449653" y="4201467"/>
                <a:ext cx="97200" cy="29520"/>
              </p14:xfrm>
            </p:contentPart>
          </mc:Choice>
          <mc:Fallback xmlns="">
            <p:pic>
              <p:nvPicPr>
                <p:cNvPr id="478218" name="Freihand 478217">
                  <a:extLst>
                    <a:ext uri="{FF2B5EF4-FFF2-40B4-BE49-F238E27FC236}">
                      <a16:creationId xmlns:a16="http://schemas.microsoft.com/office/drawing/2014/main" id="{3F7190B8-DBB2-4AE9-9C90-6BD4F567A552}"/>
                    </a:ext>
                  </a:extLst>
                </p:cNvPr>
                <p:cNvPicPr/>
                <p:nvPr/>
              </p:nvPicPr>
              <p:blipFill>
                <a:blip r:embed="rId123"/>
                <a:stretch>
                  <a:fillRect/>
                </a:stretch>
              </p:blipFill>
              <p:spPr>
                <a:xfrm>
                  <a:off x="10445333" y="4197147"/>
                  <a:ext cx="1058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478219" name="Freihand 478218">
                  <a:extLst>
                    <a:ext uri="{FF2B5EF4-FFF2-40B4-BE49-F238E27FC236}">
                      <a16:creationId xmlns:a16="http://schemas.microsoft.com/office/drawing/2014/main" id="{DE25C81A-C7CE-46EA-9299-55D08DF2610C}"/>
                    </a:ext>
                  </a:extLst>
                </p14:cNvPr>
                <p14:cNvContentPartPr/>
                <p14:nvPr/>
              </p14:nvContentPartPr>
              <p14:xfrm>
                <a:off x="11068493" y="4371387"/>
                <a:ext cx="227880" cy="99720"/>
              </p14:xfrm>
            </p:contentPart>
          </mc:Choice>
          <mc:Fallback xmlns="">
            <p:pic>
              <p:nvPicPr>
                <p:cNvPr id="478219" name="Freihand 478218">
                  <a:extLst>
                    <a:ext uri="{FF2B5EF4-FFF2-40B4-BE49-F238E27FC236}">
                      <a16:creationId xmlns:a16="http://schemas.microsoft.com/office/drawing/2014/main" id="{DE25C81A-C7CE-46EA-9299-55D08DF2610C}"/>
                    </a:ext>
                  </a:extLst>
                </p:cNvPr>
                <p:cNvPicPr/>
                <p:nvPr/>
              </p:nvPicPr>
              <p:blipFill>
                <a:blip r:embed="rId125"/>
                <a:stretch>
                  <a:fillRect/>
                </a:stretch>
              </p:blipFill>
              <p:spPr>
                <a:xfrm>
                  <a:off x="11064173" y="4367067"/>
                  <a:ext cx="2365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478220" name="Freihand 478219">
                  <a:extLst>
                    <a:ext uri="{FF2B5EF4-FFF2-40B4-BE49-F238E27FC236}">
                      <a16:creationId xmlns:a16="http://schemas.microsoft.com/office/drawing/2014/main" id="{FB409166-6694-4F48-99E1-09ACF5B7207C}"/>
                    </a:ext>
                  </a:extLst>
                </p14:cNvPr>
                <p14:cNvContentPartPr/>
                <p14:nvPr/>
              </p14:nvContentPartPr>
              <p14:xfrm>
                <a:off x="11264693" y="4385067"/>
                <a:ext cx="103680" cy="68040"/>
              </p14:xfrm>
            </p:contentPart>
          </mc:Choice>
          <mc:Fallback xmlns="">
            <p:pic>
              <p:nvPicPr>
                <p:cNvPr id="478220" name="Freihand 478219">
                  <a:extLst>
                    <a:ext uri="{FF2B5EF4-FFF2-40B4-BE49-F238E27FC236}">
                      <a16:creationId xmlns:a16="http://schemas.microsoft.com/office/drawing/2014/main" id="{FB409166-6694-4F48-99E1-09ACF5B7207C}"/>
                    </a:ext>
                  </a:extLst>
                </p:cNvPr>
                <p:cNvPicPr/>
                <p:nvPr/>
              </p:nvPicPr>
              <p:blipFill>
                <a:blip r:embed="rId127"/>
                <a:stretch>
                  <a:fillRect/>
                </a:stretch>
              </p:blipFill>
              <p:spPr>
                <a:xfrm>
                  <a:off x="11260373" y="4380747"/>
                  <a:ext cx="1123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478221" name="Freihand 478220">
                  <a:extLst>
                    <a:ext uri="{FF2B5EF4-FFF2-40B4-BE49-F238E27FC236}">
                      <a16:creationId xmlns:a16="http://schemas.microsoft.com/office/drawing/2014/main" id="{1D13A7DE-EC43-43D1-9D94-260612FB7735}"/>
                    </a:ext>
                  </a:extLst>
                </p14:cNvPr>
                <p14:cNvContentPartPr/>
                <p14:nvPr/>
              </p14:nvContentPartPr>
              <p14:xfrm>
                <a:off x="11385293" y="4278147"/>
                <a:ext cx="102240" cy="144360"/>
              </p14:xfrm>
            </p:contentPart>
          </mc:Choice>
          <mc:Fallback xmlns="">
            <p:pic>
              <p:nvPicPr>
                <p:cNvPr id="478221" name="Freihand 478220">
                  <a:extLst>
                    <a:ext uri="{FF2B5EF4-FFF2-40B4-BE49-F238E27FC236}">
                      <a16:creationId xmlns:a16="http://schemas.microsoft.com/office/drawing/2014/main" id="{1D13A7DE-EC43-43D1-9D94-260612FB7735}"/>
                    </a:ext>
                  </a:extLst>
                </p:cNvPr>
                <p:cNvPicPr/>
                <p:nvPr/>
              </p:nvPicPr>
              <p:blipFill>
                <a:blip r:embed="rId129"/>
                <a:stretch>
                  <a:fillRect/>
                </a:stretch>
              </p:blipFill>
              <p:spPr>
                <a:xfrm>
                  <a:off x="11380973" y="4273827"/>
                  <a:ext cx="1108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478222" name="Freihand 478221">
                  <a:extLst>
                    <a:ext uri="{FF2B5EF4-FFF2-40B4-BE49-F238E27FC236}">
                      <a16:creationId xmlns:a16="http://schemas.microsoft.com/office/drawing/2014/main" id="{130389EB-9655-4529-B094-3177A72C17F6}"/>
                    </a:ext>
                  </a:extLst>
                </p14:cNvPr>
                <p14:cNvContentPartPr/>
                <p14:nvPr/>
              </p14:nvContentPartPr>
              <p14:xfrm>
                <a:off x="11499773" y="4340787"/>
                <a:ext cx="70200" cy="107640"/>
              </p14:xfrm>
            </p:contentPart>
          </mc:Choice>
          <mc:Fallback xmlns="">
            <p:pic>
              <p:nvPicPr>
                <p:cNvPr id="478222" name="Freihand 478221">
                  <a:extLst>
                    <a:ext uri="{FF2B5EF4-FFF2-40B4-BE49-F238E27FC236}">
                      <a16:creationId xmlns:a16="http://schemas.microsoft.com/office/drawing/2014/main" id="{130389EB-9655-4529-B094-3177A72C17F6}"/>
                    </a:ext>
                  </a:extLst>
                </p:cNvPr>
                <p:cNvPicPr/>
                <p:nvPr/>
              </p:nvPicPr>
              <p:blipFill>
                <a:blip r:embed="rId131"/>
                <a:stretch>
                  <a:fillRect/>
                </a:stretch>
              </p:blipFill>
              <p:spPr>
                <a:xfrm>
                  <a:off x="11495453" y="4336467"/>
                  <a:ext cx="788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478223" name="Freihand 478222">
                  <a:extLst>
                    <a:ext uri="{FF2B5EF4-FFF2-40B4-BE49-F238E27FC236}">
                      <a16:creationId xmlns:a16="http://schemas.microsoft.com/office/drawing/2014/main" id="{2A490E8F-46CF-4B2B-AA0B-84A94D328E30}"/>
                    </a:ext>
                  </a:extLst>
                </p14:cNvPr>
                <p14:cNvContentPartPr/>
                <p14:nvPr/>
              </p14:nvContentPartPr>
              <p14:xfrm>
                <a:off x="11591213" y="4213707"/>
                <a:ext cx="375840" cy="216000"/>
              </p14:xfrm>
            </p:contentPart>
          </mc:Choice>
          <mc:Fallback xmlns="">
            <p:pic>
              <p:nvPicPr>
                <p:cNvPr id="478223" name="Freihand 478222">
                  <a:extLst>
                    <a:ext uri="{FF2B5EF4-FFF2-40B4-BE49-F238E27FC236}">
                      <a16:creationId xmlns:a16="http://schemas.microsoft.com/office/drawing/2014/main" id="{2A490E8F-46CF-4B2B-AA0B-84A94D328E30}"/>
                    </a:ext>
                  </a:extLst>
                </p:cNvPr>
                <p:cNvPicPr/>
                <p:nvPr/>
              </p:nvPicPr>
              <p:blipFill>
                <a:blip r:embed="rId133"/>
                <a:stretch>
                  <a:fillRect/>
                </a:stretch>
              </p:blipFill>
              <p:spPr>
                <a:xfrm>
                  <a:off x="11586893" y="4209387"/>
                  <a:ext cx="38448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478224" name="Freihand 478223">
                  <a:extLst>
                    <a:ext uri="{FF2B5EF4-FFF2-40B4-BE49-F238E27FC236}">
                      <a16:creationId xmlns:a16="http://schemas.microsoft.com/office/drawing/2014/main" id="{C9A29B1B-9281-4DCE-A2FA-AB716739A3CF}"/>
                    </a:ext>
                  </a:extLst>
                </p14:cNvPr>
                <p14:cNvContentPartPr/>
                <p14:nvPr/>
              </p14:nvContentPartPr>
              <p14:xfrm>
                <a:off x="10761053" y="4667667"/>
                <a:ext cx="209520" cy="66600"/>
              </p14:xfrm>
            </p:contentPart>
          </mc:Choice>
          <mc:Fallback xmlns="">
            <p:pic>
              <p:nvPicPr>
                <p:cNvPr id="478224" name="Freihand 478223">
                  <a:extLst>
                    <a:ext uri="{FF2B5EF4-FFF2-40B4-BE49-F238E27FC236}">
                      <a16:creationId xmlns:a16="http://schemas.microsoft.com/office/drawing/2014/main" id="{C9A29B1B-9281-4DCE-A2FA-AB716739A3CF}"/>
                    </a:ext>
                  </a:extLst>
                </p:cNvPr>
                <p:cNvPicPr/>
                <p:nvPr/>
              </p:nvPicPr>
              <p:blipFill>
                <a:blip r:embed="rId135"/>
                <a:stretch>
                  <a:fillRect/>
                </a:stretch>
              </p:blipFill>
              <p:spPr>
                <a:xfrm>
                  <a:off x="10756733" y="4663347"/>
                  <a:ext cx="2181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478225" name="Freihand 478224">
                  <a:extLst>
                    <a:ext uri="{FF2B5EF4-FFF2-40B4-BE49-F238E27FC236}">
                      <a16:creationId xmlns:a16="http://schemas.microsoft.com/office/drawing/2014/main" id="{BFC95832-C642-4D69-9702-1C15C63FEA0A}"/>
                    </a:ext>
                  </a:extLst>
                </p14:cNvPr>
                <p14:cNvContentPartPr/>
                <p14:nvPr/>
              </p14:nvContentPartPr>
              <p14:xfrm>
                <a:off x="10945013" y="4577667"/>
                <a:ext cx="205200" cy="180000"/>
              </p14:xfrm>
            </p:contentPart>
          </mc:Choice>
          <mc:Fallback xmlns="">
            <p:pic>
              <p:nvPicPr>
                <p:cNvPr id="478225" name="Freihand 478224">
                  <a:extLst>
                    <a:ext uri="{FF2B5EF4-FFF2-40B4-BE49-F238E27FC236}">
                      <a16:creationId xmlns:a16="http://schemas.microsoft.com/office/drawing/2014/main" id="{BFC95832-C642-4D69-9702-1C15C63FEA0A}"/>
                    </a:ext>
                  </a:extLst>
                </p:cNvPr>
                <p:cNvPicPr/>
                <p:nvPr/>
              </p:nvPicPr>
              <p:blipFill>
                <a:blip r:embed="rId137"/>
                <a:stretch>
                  <a:fillRect/>
                </a:stretch>
              </p:blipFill>
              <p:spPr>
                <a:xfrm>
                  <a:off x="10940693" y="4573347"/>
                  <a:ext cx="2138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478226" name="Freihand 478225">
                  <a:extLst>
                    <a:ext uri="{FF2B5EF4-FFF2-40B4-BE49-F238E27FC236}">
                      <a16:creationId xmlns:a16="http://schemas.microsoft.com/office/drawing/2014/main" id="{A368A957-5354-402D-8795-120644A748DD}"/>
                    </a:ext>
                  </a:extLst>
                </p14:cNvPr>
                <p14:cNvContentPartPr/>
                <p14:nvPr/>
              </p14:nvContentPartPr>
              <p14:xfrm>
                <a:off x="11008013" y="4558947"/>
                <a:ext cx="208080" cy="216000"/>
              </p14:xfrm>
            </p:contentPart>
          </mc:Choice>
          <mc:Fallback xmlns="">
            <p:pic>
              <p:nvPicPr>
                <p:cNvPr id="478226" name="Freihand 478225">
                  <a:extLst>
                    <a:ext uri="{FF2B5EF4-FFF2-40B4-BE49-F238E27FC236}">
                      <a16:creationId xmlns:a16="http://schemas.microsoft.com/office/drawing/2014/main" id="{A368A957-5354-402D-8795-120644A748DD}"/>
                    </a:ext>
                  </a:extLst>
                </p:cNvPr>
                <p:cNvPicPr/>
                <p:nvPr/>
              </p:nvPicPr>
              <p:blipFill>
                <a:blip r:embed="rId139"/>
                <a:stretch>
                  <a:fillRect/>
                </a:stretch>
              </p:blipFill>
              <p:spPr>
                <a:xfrm>
                  <a:off x="11003693" y="4554627"/>
                  <a:ext cx="216720" cy="224640"/>
                </a:xfrm>
                <a:prstGeom prst="rect">
                  <a:avLst/>
                </a:prstGeom>
              </p:spPr>
            </p:pic>
          </mc:Fallback>
        </mc:AlternateContent>
      </p:grpSp>
      <p:grpSp>
        <p:nvGrpSpPr>
          <p:cNvPr id="478233" name="Gruppieren 478232">
            <a:extLst>
              <a:ext uri="{FF2B5EF4-FFF2-40B4-BE49-F238E27FC236}">
                <a16:creationId xmlns:a16="http://schemas.microsoft.com/office/drawing/2014/main" id="{2088EB41-B451-4987-AD51-F64653FF0AA9}"/>
              </a:ext>
            </a:extLst>
          </p:cNvPr>
          <p:cNvGrpSpPr/>
          <p:nvPr/>
        </p:nvGrpSpPr>
        <p:grpSpPr>
          <a:xfrm>
            <a:off x="4644653" y="2458707"/>
            <a:ext cx="774360" cy="339480"/>
            <a:chOff x="4644653" y="2458707"/>
            <a:chExt cx="774360" cy="339480"/>
          </a:xfrm>
        </p:grpSpPr>
        <mc:AlternateContent xmlns:mc="http://schemas.openxmlformats.org/markup-compatibility/2006" xmlns:p14="http://schemas.microsoft.com/office/powerpoint/2010/main">
          <mc:Choice Requires="p14">
            <p:contentPart p14:bwMode="auto" r:id="rId140">
              <p14:nvContentPartPr>
                <p14:cNvPr id="478229" name="Freihand 478228">
                  <a:extLst>
                    <a:ext uri="{FF2B5EF4-FFF2-40B4-BE49-F238E27FC236}">
                      <a16:creationId xmlns:a16="http://schemas.microsoft.com/office/drawing/2014/main" id="{E2D85B02-BFD7-43B1-96C9-196B7AFA56D0}"/>
                    </a:ext>
                  </a:extLst>
                </p14:cNvPr>
                <p14:cNvContentPartPr/>
                <p14:nvPr/>
              </p14:nvContentPartPr>
              <p14:xfrm>
                <a:off x="4644653" y="2762187"/>
                <a:ext cx="774360" cy="31680"/>
              </p14:xfrm>
            </p:contentPart>
          </mc:Choice>
          <mc:Fallback xmlns="">
            <p:pic>
              <p:nvPicPr>
                <p:cNvPr id="478229" name="Freihand 478228">
                  <a:extLst>
                    <a:ext uri="{FF2B5EF4-FFF2-40B4-BE49-F238E27FC236}">
                      <a16:creationId xmlns:a16="http://schemas.microsoft.com/office/drawing/2014/main" id="{E2D85B02-BFD7-43B1-96C9-196B7AFA56D0}"/>
                    </a:ext>
                  </a:extLst>
                </p:cNvPr>
                <p:cNvPicPr/>
                <p:nvPr/>
              </p:nvPicPr>
              <p:blipFill>
                <a:blip r:embed="rId141"/>
                <a:stretch>
                  <a:fillRect/>
                </a:stretch>
              </p:blipFill>
              <p:spPr>
                <a:xfrm>
                  <a:off x="4640333" y="2757867"/>
                  <a:ext cx="783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478230" name="Freihand 478229">
                  <a:extLst>
                    <a:ext uri="{FF2B5EF4-FFF2-40B4-BE49-F238E27FC236}">
                      <a16:creationId xmlns:a16="http://schemas.microsoft.com/office/drawing/2014/main" id="{D466C11A-8C5C-4D6D-94F8-D6F7A3FA06F4}"/>
                    </a:ext>
                  </a:extLst>
                </p14:cNvPr>
                <p14:cNvContentPartPr/>
                <p14:nvPr/>
              </p14:nvContentPartPr>
              <p14:xfrm>
                <a:off x="4894853" y="2747787"/>
                <a:ext cx="222480" cy="50400"/>
              </p14:xfrm>
            </p:contentPart>
          </mc:Choice>
          <mc:Fallback xmlns="">
            <p:pic>
              <p:nvPicPr>
                <p:cNvPr id="478230" name="Freihand 478229">
                  <a:extLst>
                    <a:ext uri="{FF2B5EF4-FFF2-40B4-BE49-F238E27FC236}">
                      <a16:creationId xmlns:a16="http://schemas.microsoft.com/office/drawing/2014/main" id="{D466C11A-8C5C-4D6D-94F8-D6F7A3FA06F4}"/>
                    </a:ext>
                  </a:extLst>
                </p:cNvPr>
                <p:cNvPicPr/>
                <p:nvPr/>
              </p:nvPicPr>
              <p:blipFill>
                <a:blip r:embed="rId143"/>
                <a:stretch>
                  <a:fillRect/>
                </a:stretch>
              </p:blipFill>
              <p:spPr>
                <a:xfrm>
                  <a:off x="4890533" y="2743467"/>
                  <a:ext cx="2311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78232" name="Freihand 478231">
                  <a:extLst>
                    <a:ext uri="{FF2B5EF4-FFF2-40B4-BE49-F238E27FC236}">
                      <a16:creationId xmlns:a16="http://schemas.microsoft.com/office/drawing/2014/main" id="{04893B63-B8A8-4592-B2F1-D5FE8979838D}"/>
                    </a:ext>
                  </a:extLst>
                </p14:cNvPr>
                <p14:cNvContentPartPr/>
                <p14:nvPr/>
              </p14:nvContentPartPr>
              <p14:xfrm>
                <a:off x="4652213" y="2458707"/>
                <a:ext cx="242640" cy="333360"/>
              </p14:xfrm>
            </p:contentPart>
          </mc:Choice>
          <mc:Fallback xmlns="">
            <p:pic>
              <p:nvPicPr>
                <p:cNvPr id="478232" name="Freihand 478231">
                  <a:extLst>
                    <a:ext uri="{FF2B5EF4-FFF2-40B4-BE49-F238E27FC236}">
                      <a16:creationId xmlns:a16="http://schemas.microsoft.com/office/drawing/2014/main" id="{04893B63-B8A8-4592-B2F1-D5FE8979838D}"/>
                    </a:ext>
                  </a:extLst>
                </p:cNvPr>
                <p:cNvPicPr/>
                <p:nvPr/>
              </p:nvPicPr>
              <p:blipFill>
                <a:blip r:embed="rId145"/>
                <a:stretch>
                  <a:fillRect/>
                </a:stretch>
              </p:blipFill>
              <p:spPr>
                <a:xfrm>
                  <a:off x="4647893" y="2454387"/>
                  <a:ext cx="251280" cy="342000"/>
                </a:xfrm>
                <a:prstGeom prst="rect">
                  <a:avLst/>
                </a:prstGeom>
              </p:spPr>
            </p:pic>
          </mc:Fallback>
        </mc:AlternateContent>
      </p:grpSp>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Genaue Berechnung des realen BIP</a:t>
            </a:r>
            <a:endParaRPr sz="2540" dirty="0"/>
          </a:p>
        </p:txBody>
      </p:sp>
      <p:sp>
        <p:nvSpPr>
          <p:cNvPr id="7" name="Text Box 3"/>
          <p:cNvSpPr txBox="1">
            <a:spLocks noChangeArrowheads="1"/>
          </p:cNvSpPr>
          <p:nvPr/>
        </p:nvSpPr>
        <p:spPr bwMode="auto">
          <a:xfrm>
            <a:off x="488740" y="490135"/>
            <a:ext cx="7155193" cy="534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Das reale BIP wird seit 2005 als Kettenindex berechnet (Achtung in vielen Leerbüchern und Erklärungen im web steht hier noch die alte Festpreisbasis als Erklärung!).</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Es beschreibt die Produktionsleistung zu konstanten Preisen des Vorjahres. Das Basisjahr t wird gleich Index</a:t>
            </a:r>
            <a:r>
              <a:rPr lang="de-DE" altLang="de-DE" sz="1800" baseline="-25000" dirty="0">
                <a:solidFill>
                  <a:srgbClr val="000000"/>
                </a:solidFill>
              </a:rPr>
              <a:t>real</a:t>
            </a:r>
            <a:r>
              <a:rPr lang="de-DE" altLang="de-DE" sz="1800" dirty="0">
                <a:solidFill>
                  <a:srgbClr val="000000"/>
                </a:solidFill>
              </a:rPr>
              <a:t>(t)=100 gesetzt und die Folgejahre ergeben sich dann rekursiv als</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BIP(t+1)	zu Preisen von 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BIP(t) zu Preisen von 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mit 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dirty="0">
                <a:solidFill>
                  <a:srgbClr val="000000"/>
                </a:solidFill>
              </a:rPr>
              <a:t>… Preise der Güter 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dirty="0">
                <a:solidFill>
                  <a:srgbClr val="000000"/>
                </a:solidFill>
              </a:rPr>
              <a:t>,…  Mengen der Güter 1,2,…  und t: Zeitindex</a:t>
            </a:r>
          </a:p>
        </p:txBody>
      </p:sp>
      <p:cxnSp>
        <p:nvCxnSpPr>
          <p:cNvPr id="4" name="Gerade Verbindung 3"/>
          <p:cNvCxnSpPr/>
          <p:nvPr/>
        </p:nvCxnSpPr>
        <p:spPr>
          <a:xfrm>
            <a:off x="3500100" y="324671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418692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E8D54F39-14EA-451E-A39A-969A6122A8D7}"/>
                  </a:ext>
                </a:extLst>
              </p14:cNvPr>
              <p14:cNvContentPartPr/>
              <p14:nvPr/>
            </p14:nvContentPartPr>
            <p14:xfrm>
              <a:off x="3769493" y="2993107"/>
              <a:ext cx="824400" cy="33480"/>
            </p14:xfrm>
          </p:contentPart>
        </mc:Choice>
        <mc:Fallback xmlns="">
          <p:pic>
            <p:nvPicPr>
              <p:cNvPr id="2" name="Freihand 1">
                <a:extLst>
                  <a:ext uri="{FF2B5EF4-FFF2-40B4-BE49-F238E27FC236}">
                    <a16:creationId xmlns:a16="http://schemas.microsoft.com/office/drawing/2014/main" id="{E8D54F39-14EA-451E-A39A-969A6122A8D7}"/>
                  </a:ext>
                </a:extLst>
              </p:cNvPr>
              <p:cNvPicPr/>
              <p:nvPr/>
            </p:nvPicPr>
            <p:blipFill>
              <a:blip r:embed="rId4"/>
              <a:stretch>
                <a:fillRect/>
              </a:stretch>
            </p:blipFill>
            <p:spPr>
              <a:xfrm>
                <a:off x="3765173" y="2988787"/>
                <a:ext cx="8330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32152235-1B34-47D8-B13C-E91B1023B419}"/>
                  </a:ext>
                </a:extLst>
              </p14:cNvPr>
              <p14:cNvContentPartPr/>
              <p14:nvPr/>
            </p14:nvContentPartPr>
            <p14:xfrm>
              <a:off x="4975133" y="3004987"/>
              <a:ext cx="1150200" cy="60480"/>
            </p14:xfrm>
          </p:contentPart>
        </mc:Choice>
        <mc:Fallback xmlns="">
          <p:pic>
            <p:nvPicPr>
              <p:cNvPr id="3" name="Freihand 2">
                <a:extLst>
                  <a:ext uri="{FF2B5EF4-FFF2-40B4-BE49-F238E27FC236}">
                    <a16:creationId xmlns:a16="http://schemas.microsoft.com/office/drawing/2014/main" id="{32152235-1B34-47D8-B13C-E91B1023B419}"/>
                  </a:ext>
                </a:extLst>
              </p:cNvPr>
              <p:cNvPicPr/>
              <p:nvPr/>
            </p:nvPicPr>
            <p:blipFill>
              <a:blip r:embed="rId6"/>
              <a:stretch>
                <a:fillRect/>
              </a:stretch>
            </p:blipFill>
            <p:spPr>
              <a:xfrm>
                <a:off x="4970813" y="3000667"/>
                <a:ext cx="115884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Freihand 15">
                <a:extLst>
                  <a:ext uri="{FF2B5EF4-FFF2-40B4-BE49-F238E27FC236}">
                    <a16:creationId xmlns:a16="http://schemas.microsoft.com/office/drawing/2014/main" id="{B847AA07-9750-4E51-80DF-A7FDD60A67D5}"/>
                  </a:ext>
                </a:extLst>
              </p14:cNvPr>
              <p14:cNvContentPartPr/>
              <p14:nvPr/>
            </p14:nvContentPartPr>
            <p14:xfrm>
              <a:off x="2293133" y="3335107"/>
              <a:ext cx="1009440" cy="142200"/>
            </p14:xfrm>
          </p:contentPart>
        </mc:Choice>
        <mc:Fallback xmlns="">
          <p:pic>
            <p:nvPicPr>
              <p:cNvPr id="16" name="Freihand 15">
                <a:extLst>
                  <a:ext uri="{FF2B5EF4-FFF2-40B4-BE49-F238E27FC236}">
                    <a16:creationId xmlns:a16="http://schemas.microsoft.com/office/drawing/2014/main" id="{B847AA07-9750-4E51-80DF-A7FDD60A67D5}"/>
                  </a:ext>
                </a:extLst>
              </p:cNvPr>
              <p:cNvPicPr/>
              <p:nvPr/>
            </p:nvPicPr>
            <p:blipFill>
              <a:blip r:embed="rId8"/>
              <a:stretch>
                <a:fillRect/>
              </a:stretch>
            </p:blipFill>
            <p:spPr>
              <a:xfrm>
                <a:off x="2288813" y="3330787"/>
                <a:ext cx="10180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Freihand 16">
                <a:extLst>
                  <a:ext uri="{FF2B5EF4-FFF2-40B4-BE49-F238E27FC236}">
                    <a16:creationId xmlns:a16="http://schemas.microsoft.com/office/drawing/2014/main" id="{CEE33C35-1B89-4E3A-93FD-87423F84CF06}"/>
                  </a:ext>
                </a:extLst>
              </p14:cNvPr>
              <p14:cNvContentPartPr/>
              <p14:nvPr/>
            </p14:nvContentPartPr>
            <p14:xfrm>
              <a:off x="3149933" y="2986627"/>
              <a:ext cx="175680" cy="327960"/>
            </p14:xfrm>
          </p:contentPart>
        </mc:Choice>
        <mc:Fallback xmlns="">
          <p:pic>
            <p:nvPicPr>
              <p:cNvPr id="17" name="Freihand 16">
                <a:extLst>
                  <a:ext uri="{FF2B5EF4-FFF2-40B4-BE49-F238E27FC236}">
                    <a16:creationId xmlns:a16="http://schemas.microsoft.com/office/drawing/2014/main" id="{CEE33C35-1B89-4E3A-93FD-87423F84CF06}"/>
                  </a:ext>
                </a:extLst>
              </p:cNvPr>
              <p:cNvPicPr/>
              <p:nvPr/>
            </p:nvPicPr>
            <p:blipFill>
              <a:blip r:embed="rId10"/>
              <a:stretch>
                <a:fillRect/>
              </a:stretch>
            </p:blipFill>
            <p:spPr>
              <a:xfrm>
                <a:off x="3145613" y="2982307"/>
                <a:ext cx="18432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Freihand 17">
                <a:extLst>
                  <a:ext uri="{FF2B5EF4-FFF2-40B4-BE49-F238E27FC236}">
                    <a16:creationId xmlns:a16="http://schemas.microsoft.com/office/drawing/2014/main" id="{8968F358-8C92-4A5A-8F5A-1D41B20F38A7}"/>
                  </a:ext>
                </a:extLst>
              </p14:cNvPr>
              <p14:cNvContentPartPr/>
              <p14:nvPr/>
            </p14:nvContentPartPr>
            <p14:xfrm>
              <a:off x="601853" y="3282187"/>
              <a:ext cx="1267200" cy="66600"/>
            </p14:xfrm>
          </p:contentPart>
        </mc:Choice>
        <mc:Fallback xmlns="">
          <p:pic>
            <p:nvPicPr>
              <p:cNvPr id="18" name="Freihand 17">
                <a:extLst>
                  <a:ext uri="{FF2B5EF4-FFF2-40B4-BE49-F238E27FC236}">
                    <a16:creationId xmlns:a16="http://schemas.microsoft.com/office/drawing/2014/main" id="{8968F358-8C92-4A5A-8F5A-1D41B20F38A7}"/>
                  </a:ext>
                </a:extLst>
              </p:cNvPr>
              <p:cNvPicPr/>
              <p:nvPr/>
            </p:nvPicPr>
            <p:blipFill>
              <a:blip r:embed="rId12"/>
              <a:stretch>
                <a:fillRect/>
              </a:stretch>
            </p:blipFill>
            <p:spPr>
              <a:xfrm>
                <a:off x="597533" y="3277867"/>
                <a:ext cx="127584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Freihand 18">
                <a:extLst>
                  <a:ext uri="{FF2B5EF4-FFF2-40B4-BE49-F238E27FC236}">
                    <a16:creationId xmlns:a16="http://schemas.microsoft.com/office/drawing/2014/main" id="{752E6500-26B3-4FC4-B3A6-2DE74864413D}"/>
                  </a:ext>
                </a:extLst>
              </p14:cNvPr>
              <p14:cNvContentPartPr/>
              <p14:nvPr/>
            </p14:nvContentPartPr>
            <p14:xfrm>
              <a:off x="2351093" y="3345187"/>
              <a:ext cx="995040" cy="50400"/>
            </p14:xfrm>
          </p:contentPart>
        </mc:Choice>
        <mc:Fallback xmlns="">
          <p:pic>
            <p:nvPicPr>
              <p:cNvPr id="19" name="Freihand 18">
                <a:extLst>
                  <a:ext uri="{FF2B5EF4-FFF2-40B4-BE49-F238E27FC236}">
                    <a16:creationId xmlns:a16="http://schemas.microsoft.com/office/drawing/2014/main" id="{752E6500-26B3-4FC4-B3A6-2DE74864413D}"/>
                  </a:ext>
                </a:extLst>
              </p:cNvPr>
              <p:cNvPicPr/>
              <p:nvPr/>
            </p:nvPicPr>
            <p:blipFill>
              <a:blip r:embed="rId14"/>
              <a:stretch>
                <a:fillRect/>
              </a:stretch>
            </p:blipFill>
            <p:spPr>
              <a:xfrm>
                <a:off x="2346773" y="3340867"/>
                <a:ext cx="100368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Freihand 19">
                <a:extLst>
                  <a:ext uri="{FF2B5EF4-FFF2-40B4-BE49-F238E27FC236}">
                    <a16:creationId xmlns:a16="http://schemas.microsoft.com/office/drawing/2014/main" id="{CE296523-DFA9-4839-A630-CAFC72670A34}"/>
                  </a:ext>
                </a:extLst>
              </p14:cNvPr>
              <p14:cNvContentPartPr/>
              <p14:nvPr/>
            </p14:nvContentPartPr>
            <p14:xfrm>
              <a:off x="2125013" y="2760907"/>
              <a:ext cx="1397520" cy="781920"/>
            </p14:xfrm>
          </p:contentPart>
        </mc:Choice>
        <mc:Fallback xmlns="">
          <p:pic>
            <p:nvPicPr>
              <p:cNvPr id="20" name="Freihand 19">
                <a:extLst>
                  <a:ext uri="{FF2B5EF4-FFF2-40B4-BE49-F238E27FC236}">
                    <a16:creationId xmlns:a16="http://schemas.microsoft.com/office/drawing/2014/main" id="{CE296523-DFA9-4839-A630-CAFC72670A34}"/>
                  </a:ext>
                </a:extLst>
              </p:cNvPr>
              <p:cNvPicPr/>
              <p:nvPr/>
            </p:nvPicPr>
            <p:blipFill>
              <a:blip r:embed="rId16"/>
              <a:stretch>
                <a:fillRect/>
              </a:stretch>
            </p:blipFill>
            <p:spPr>
              <a:xfrm>
                <a:off x="2120693" y="2756587"/>
                <a:ext cx="1406160" cy="790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Freihand 21">
                <a:extLst>
                  <a:ext uri="{FF2B5EF4-FFF2-40B4-BE49-F238E27FC236}">
                    <a16:creationId xmlns:a16="http://schemas.microsoft.com/office/drawing/2014/main" id="{04D51558-DA56-45D1-A85B-A6AB2618DC15}"/>
                  </a:ext>
                </a:extLst>
              </p14:cNvPr>
              <p14:cNvContentPartPr/>
              <p14:nvPr/>
            </p14:nvContentPartPr>
            <p14:xfrm>
              <a:off x="5365373" y="1424587"/>
              <a:ext cx="2417400" cy="550440"/>
            </p14:xfrm>
          </p:contentPart>
        </mc:Choice>
        <mc:Fallback xmlns="">
          <p:pic>
            <p:nvPicPr>
              <p:cNvPr id="22" name="Freihand 21">
                <a:extLst>
                  <a:ext uri="{FF2B5EF4-FFF2-40B4-BE49-F238E27FC236}">
                    <a16:creationId xmlns:a16="http://schemas.microsoft.com/office/drawing/2014/main" id="{04D51558-DA56-45D1-A85B-A6AB2618DC15}"/>
                  </a:ext>
                </a:extLst>
              </p:cNvPr>
              <p:cNvPicPr/>
              <p:nvPr/>
            </p:nvPicPr>
            <p:blipFill>
              <a:blip r:embed="rId18"/>
              <a:stretch>
                <a:fillRect/>
              </a:stretch>
            </p:blipFill>
            <p:spPr>
              <a:xfrm>
                <a:off x="5361053" y="1420267"/>
                <a:ext cx="2426040" cy="559080"/>
              </a:xfrm>
              <a:prstGeom prst="rect">
                <a:avLst/>
              </a:prstGeom>
            </p:spPr>
          </p:pic>
        </mc:Fallback>
      </mc:AlternateContent>
      <p:grpSp>
        <p:nvGrpSpPr>
          <p:cNvPr id="24" name="Gruppieren 23">
            <a:extLst>
              <a:ext uri="{FF2B5EF4-FFF2-40B4-BE49-F238E27FC236}">
                <a16:creationId xmlns:a16="http://schemas.microsoft.com/office/drawing/2014/main" id="{3E999311-15B9-462C-B330-F6671D263E86}"/>
              </a:ext>
            </a:extLst>
          </p:cNvPr>
          <p:cNvGrpSpPr/>
          <p:nvPr/>
        </p:nvGrpSpPr>
        <p:grpSpPr>
          <a:xfrm>
            <a:off x="125213" y="2383987"/>
            <a:ext cx="6940800" cy="1382760"/>
            <a:chOff x="125213" y="2383987"/>
            <a:chExt cx="6940800" cy="1382760"/>
          </a:xfrm>
        </p:grpSpPr>
        <mc:AlternateContent xmlns:mc="http://schemas.openxmlformats.org/markup-compatibility/2006" xmlns:p14="http://schemas.microsoft.com/office/powerpoint/2010/main">
          <mc:Choice Requires="p14">
            <p:contentPart p14:bwMode="auto" r:id="rId19">
              <p14:nvContentPartPr>
                <p14:cNvPr id="5" name="Freihand 4">
                  <a:extLst>
                    <a:ext uri="{FF2B5EF4-FFF2-40B4-BE49-F238E27FC236}">
                      <a16:creationId xmlns:a16="http://schemas.microsoft.com/office/drawing/2014/main" id="{C429FC8A-270D-468C-A780-BFE88CAB3142}"/>
                    </a:ext>
                  </a:extLst>
                </p14:cNvPr>
                <p14:cNvContentPartPr/>
                <p14:nvPr/>
              </p14:nvContentPartPr>
              <p14:xfrm>
                <a:off x="3849053" y="3611587"/>
                <a:ext cx="2448000" cy="38880"/>
              </p14:xfrm>
            </p:contentPart>
          </mc:Choice>
          <mc:Fallback xmlns="">
            <p:pic>
              <p:nvPicPr>
                <p:cNvPr id="5" name="Freihand 4">
                  <a:extLst>
                    <a:ext uri="{FF2B5EF4-FFF2-40B4-BE49-F238E27FC236}">
                      <a16:creationId xmlns:a16="http://schemas.microsoft.com/office/drawing/2014/main" id="{C429FC8A-270D-468C-A780-BFE88CAB3142}"/>
                    </a:ext>
                  </a:extLst>
                </p:cNvPr>
                <p:cNvPicPr/>
                <p:nvPr/>
              </p:nvPicPr>
              <p:blipFill>
                <a:blip r:embed="rId20"/>
                <a:stretch>
                  <a:fillRect/>
                </a:stretch>
              </p:blipFill>
              <p:spPr>
                <a:xfrm>
                  <a:off x="3844733" y="3607267"/>
                  <a:ext cx="24566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 name="Freihand 7">
                  <a:extLst>
                    <a:ext uri="{FF2B5EF4-FFF2-40B4-BE49-F238E27FC236}">
                      <a16:creationId xmlns:a16="http://schemas.microsoft.com/office/drawing/2014/main" id="{65B180FB-FBD1-4198-9E52-9FC063935F6F}"/>
                    </a:ext>
                  </a:extLst>
                </p14:cNvPr>
                <p14:cNvContentPartPr/>
                <p14:nvPr/>
              </p14:nvContentPartPr>
              <p14:xfrm>
                <a:off x="4205813" y="3328627"/>
                <a:ext cx="235800" cy="275760"/>
              </p14:xfrm>
            </p:contentPart>
          </mc:Choice>
          <mc:Fallback xmlns="">
            <p:pic>
              <p:nvPicPr>
                <p:cNvPr id="8" name="Freihand 7">
                  <a:extLst>
                    <a:ext uri="{FF2B5EF4-FFF2-40B4-BE49-F238E27FC236}">
                      <a16:creationId xmlns:a16="http://schemas.microsoft.com/office/drawing/2014/main" id="{65B180FB-FBD1-4198-9E52-9FC063935F6F}"/>
                    </a:ext>
                  </a:extLst>
                </p:cNvPr>
                <p:cNvPicPr/>
                <p:nvPr/>
              </p:nvPicPr>
              <p:blipFill>
                <a:blip r:embed="rId22"/>
                <a:stretch>
                  <a:fillRect/>
                </a:stretch>
              </p:blipFill>
              <p:spPr>
                <a:xfrm>
                  <a:off x="4201493" y="3324307"/>
                  <a:ext cx="24444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 name="Freihand 9">
                  <a:extLst>
                    <a:ext uri="{FF2B5EF4-FFF2-40B4-BE49-F238E27FC236}">
                      <a16:creationId xmlns:a16="http://schemas.microsoft.com/office/drawing/2014/main" id="{C8DCFB5E-CD7E-4B6B-8E65-9C83DF22F880}"/>
                    </a:ext>
                  </a:extLst>
                </p14:cNvPr>
                <p14:cNvContentPartPr/>
                <p14:nvPr/>
              </p14:nvContentPartPr>
              <p14:xfrm>
                <a:off x="5759573" y="3309907"/>
                <a:ext cx="247680" cy="239040"/>
              </p14:xfrm>
            </p:contentPart>
          </mc:Choice>
          <mc:Fallback xmlns="">
            <p:pic>
              <p:nvPicPr>
                <p:cNvPr id="10" name="Freihand 9">
                  <a:extLst>
                    <a:ext uri="{FF2B5EF4-FFF2-40B4-BE49-F238E27FC236}">
                      <a16:creationId xmlns:a16="http://schemas.microsoft.com/office/drawing/2014/main" id="{C8DCFB5E-CD7E-4B6B-8E65-9C83DF22F880}"/>
                    </a:ext>
                  </a:extLst>
                </p:cNvPr>
                <p:cNvPicPr/>
                <p:nvPr/>
              </p:nvPicPr>
              <p:blipFill>
                <a:blip r:embed="rId24"/>
                <a:stretch>
                  <a:fillRect/>
                </a:stretch>
              </p:blipFill>
              <p:spPr>
                <a:xfrm>
                  <a:off x="5755253" y="3305587"/>
                  <a:ext cx="25632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Freihand 10">
                  <a:extLst>
                    <a:ext uri="{FF2B5EF4-FFF2-40B4-BE49-F238E27FC236}">
                      <a16:creationId xmlns:a16="http://schemas.microsoft.com/office/drawing/2014/main" id="{56A0ADCD-D85F-4A9B-876A-BDA470763ADC}"/>
                    </a:ext>
                  </a:extLst>
                </p14:cNvPr>
                <p14:cNvContentPartPr/>
                <p14:nvPr/>
              </p14:nvContentPartPr>
              <p14:xfrm>
                <a:off x="4286453" y="3571267"/>
                <a:ext cx="1640520" cy="163800"/>
              </p14:xfrm>
            </p:contentPart>
          </mc:Choice>
          <mc:Fallback xmlns="">
            <p:pic>
              <p:nvPicPr>
                <p:cNvPr id="11" name="Freihand 10">
                  <a:extLst>
                    <a:ext uri="{FF2B5EF4-FFF2-40B4-BE49-F238E27FC236}">
                      <a16:creationId xmlns:a16="http://schemas.microsoft.com/office/drawing/2014/main" id="{56A0ADCD-D85F-4A9B-876A-BDA470763ADC}"/>
                    </a:ext>
                  </a:extLst>
                </p:cNvPr>
                <p:cNvPicPr/>
                <p:nvPr/>
              </p:nvPicPr>
              <p:blipFill>
                <a:blip r:embed="rId26"/>
                <a:stretch>
                  <a:fillRect/>
                </a:stretch>
              </p:blipFill>
              <p:spPr>
                <a:xfrm>
                  <a:off x="4282133" y="3566947"/>
                  <a:ext cx="16491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2" name="Freihand 11">
                  <a:extLst>
                    <a:ext uri="{FF2B5EF4-FFF2-40B4-BE49-F238E27FC236}">
                      <a16:creationId xmlns:a16="http://schemas.microsoft.com/office/drawing/2014/main" id="{747CFD6B-CC06-44BC-8E78-38F23D48A517}"/>
                    </a:ext>
                  </a:extLst>
                </p14:cNvPr>
                <p14:cNvContentPartPr/>
                <p14:nvPr/>
              </p14:nvContentPartPr>
              <p14:xfrm>
                <a:off x="5799173" y="3553267"/>
                <a:ext cx="155520" cy="93960"/>
              </p14:xfrm>
            </p:contentPart>
          </mc:Choice>
          <mc:Fallback xmlns="">
            <p:pic>
              <p:nvPicPr>
                <p:cNvPr id="12" name="Freihand 11">
                  <a:extLst>
                    <a:ext uri="{FF2B5EF4-FFF2-40B4-BE49-F238E27FC236}">
                      <a16:creationId xmlns:a16="http://schemas.microsoft.com/office/drawing/2014/main" id="{747CFD6B-CC06-44BC-8E78-38F23D48A517}"/>
                    </a:ext>
                  </a:extLst>
                </p:cNvPr>
                <p:cNvPicPr/>
                <p:nvPr/>
              </p:nvPicPr>
              <p:blipFill>
                <a:blip r:embed="rId28"/>
                <a:stretch>
                  <a:fillRect/>
                </a:stretch>
              </p:blipFill>
              <p:spPr>
                <a:xfrm>
                  <a:off x="5794853" y="3548947"/>
                  <a:ext cx="164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Freihand 13">
                  <a:extLst>
                    <a:ext uri="{FF2B5EF4-FFF2-40B4-BE49-F238E27FC236}">
                      <a16:creationId xmlns:a16="http://schemas.microsoft.com/office/drawing/2014/main" id="{55062B9A-8164-40DB-ADF3-FE37F1E29EBE}"/>
                    </a:ext>
                  </a:extLst>
                </p14:cNvPr>
                <p14:cNvContentPartPr/>
                <p14:nvPr/>
              </p14:nvContentPartPr>
              <p14:xfrm>
                <a:off x="4144613" y="3543907"/>
                <a:ext cx="221760" cy="141840"/>
              </p14:xfrm>
            </p:contentPart>
          </mc:Choice>
          <mc:Fallback xmlns="">
            <p:pic>
              <p:nvPicPr>
                <p:cNvPr id="14" name="Freihand 13">
                  <a:extLst>
                    <a:ext uri="{FF2B5EF4-FFF2-40B4-BE49-F238E27FC236}">
                      <a16:creationId xmlns:a16="http://schemas.microsoft.com/office/drawing/2014/main" id="{55062B9A-8164-40DB-ADF3-FE37F1E29EBE}"/>
                    </a:ext>
                  </a:extLst>
                </p:cNvPr>
                <p:cNvPicPr/>
                <p:nvPr/>
              </p:nvPicPr>
              <p:blipFill>
                <a:blip r:embed="rId30"/>
                <a:stretch>
                  <a:fillRect/>
                </a:stretch>
              </p:blipFill>
              <p:spPr>
                <a:xfrm>
                  <a:off x="4140293" y="3539587"/>
                  <a:ext cx="2304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Freihand 22">
                  <a:extLst>
                    <a:ext uri="{FF2B5EF4-FFF2-40B4-BE49-F238E27FC236}">
                      <a16:creationId xmlns:a16="http://schemas.microsoft.com/office/drawing/2014/main" id="{93586224-13F7-4BEA-B82F-0561F3FF21B3}"/>
                    </a:ext>
                  </a:extLst>
                </p14:cNvPr>
                <p14:cNvContentPartPr/>
                <p14:nvPr/>
              </p14:nvContentPartPr>
              <p14:xfrm>
                <a:off x="125213" y="2383987"/>
                <a:ext cx="6940800" cy="1382760"/>
              </p14:xfrm>
            </p:contentPart>
          </mc:Choice>
          <mc:Fallback xmlns="">
            <p:pic>
              <p:nvPicPr>
                <p:cNvPr id="23" name="Freihand 22">
                  <a:extLst>
                    <a:ext uri="{FF2B5EF4-FFF2-40B4-BE49-F238E27FC236}">
                      <a16:creationId xmlns:a16="http://schemas.microsoft.com/office/drawing/2014/main" id="{93586224-13F7-4BEA-B82F-0561F3FF21B3}"/>
                    </a:ext>
                  </a:extLst>
                </p:cNvPr>
                <p:cNvPicPr/>
                <p:nvPr/>
              </p:nvPicPr>
              <p:blipFill>
                <a:blip r:embed="rId32"/>
                <a:stretch>
                  <a:fillRect/>
                </a:stretch>
              </p:blipFill>
              <p:spPr>
                <a:xfrm>
                  <a:off x="120893" y="2379667"/>
                  <a:ext cx="6949440" cy="1391400"/>
                </a:xfrm>
                <a:prstGeom prst="rect">
                  <a:avLst/>
                </a:prstGeom>
              </p:spPr>
            </p:pic>
          </mc:Fallback>
        </mc:AlternateContent>
      </p:grpSp>
      <p:grpSp>
        <p:nvGrpSpPr>
          <p:cNvPr id="37" name="Gruppieren 36">
            <a:extLst>
              <a:ext uri="{FF2B5EF4-FFF2-40B4-BE49-F238E27FC236}">
                <a16:creationId xmlns:a16="http://schemas.microsoft.com/office/drawing/2014/main" id="{6AE3BFEF-42C1-4CCF-94D3-C5412698779A}"/>
              </a:ext>
            </a:extLst>
          </p:cNvPr>
          <p:cNvGrpSpPr/>
          <p:nvPr/>
        </p:nvGrpSpPr>
        <p:grpSpPr>
          <a:xfrm>
            <a:off x="7315133" y="2765227"/>
            <a:ext cx="2751480" cy="446040"/>
            <a:chOff x="7315133" y="2765227"/>
            <a:chExt cx="2751480" cy="446040"/>
          </a:xfrm>
        </p:grpSpPr>
        <mc:AlternateContent xmlns:mc="http://schemas.openxmlformats.org/markup-compatibility/2006" xmlns:p14="http://schemas.microsoft.com/office/powerpoint/2010/main">
          <mc:Choice Requires="p14">
            <p:contentPart p14:bwMode="auto" r:id="rId33">
              <p14:nvContentPartPr>
                <p14:cNvPr id="25" name="Freihand 24">
                  <a:extLst>
                    <a:ext uri="{FF2B5EF4-FFF2-40B4-BE49-F238E27FC236}">
                      <a16:creationId xmlns:a16="http://schemas.microsoft.com/office/drawing/2014/main" id="{C204A563-D2F3-4CEC-8CF9-2BFEB72A7053}"/>
                    </a:ext>
                  </a:extLst>
                </p14:cNvPr>
                <p14:cNvContentPartPr/>
                <p14:nvPr/>
              </p14:nvContentPartPr>
              <p14:xfrm>
                <a:off x="7554533" y="3029107"/>
                <a:ext cx="396360" cy="44280"/>
              </p14:xfrm>
            </p:contentPart>
          </mc:Choice>
          <mc:Fallback xmlns="">
            <p:pic>
              <p:nvPicPr>
                <p:cNvPr id="25" name="Freihand 24">
                  <a:extLst>
                    <a:ext uri="{FF2B5EF4-FFF2-40B4-BE49-F238E27FC236}">
                      <a16:creationId xmlns:a16="http://schemas.microsoft.com/office/drawing/2014/main" id="{C204A563-D2F3-4CEC-8CF9-2BFEB72A7053}"/>
                    </a:ext>
                  </a:extLst>
                </p:cNvPr>
                <p:cNvPicPr/>
                <p:nvPr/>
              </p:nvPicPr>
              <p:blipFill>
                <a:blip r:embed="rId34"/>
                <a:stretch>
                  <a:fillRect/>
                </a:stretch>
              </p:blipFill>
              <p:spPr>
                <a:xfrm>
                  <a:off x="7550213" y="3024787"/>
                  <a:ext cx="4050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6" name="Freihand 25">
                  <a:extLst>
                    <a:ext uri="{FF2B5EF4-FFF2-40B4-BE49-F238E27FC236}">
                      <a16:creationId xmlns:a16="http://schemas.microsoft.com/office/drawing/2014/main" id="{EB968D6D-C6F3-4691-B6B4-5ADA992C9D53}"/>
                    </a:ext>
                  </a:extLst>
                </p14:cNvPr>
                <p14:cNvContentPartPr/>
                <p14:nvPr/>
              </p14:nvContentPartPr>
              <p14:xfrm>
                <a:off x="7315133" y="2935507"/>
                <a:ext cx="589680" cy="275760"/>
              </p14:xfrm>
            </p:contentPart>
          </mc:Choice>
          <mc:Fallback xmlns="">
            <p:pic>
              <p:nvPicPr>
                <p:cNvPr id="26" name="Freihand 25">
                  <a:extLst>
                    <a:ext uri="{FF2B5EF4-FFF2-40B4-BE49-F238E27FC236}">
                      <a16:creationId xmlns:a16="http://schemas.microsoft.com/office/drawing/2014/main" id="{EB968D6D-C6F3-4691-B6B4-5ADA992C9D53}"/>
                    </a:ext>
                  </a:extLst>
                </p:cNvPr>
                <p:cNvPicPr/>
                <p:nvPr/>
              </p:nvPicPr>
              <p:blipFill>
                <a:blip r:embed="rId36"/>
                <a:stretch>
                  <a:fillRect/>
                </a:stretch>
              </p:blipFill>
              <p:spPr>
                <a:xfrm>
                  <a:off x="7310813" y="2931187"/>
                  <a:ext cx="598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7" name="Freihand 26">
                  <a:extLst>
                    <a:ext uri="{FF2B5EF4-FFF2-40B4-BE49-F238E27FC236}">
                      <a16:creationId xmlns:a16="http://schemas.microsoft.com/office/drawing/2014/main" id="{3038BDBE-A397-4200-B008-F29649417E18}"/>
                    </a:ext>
                  </a:extLst>
                </p14:cNvPr>
                <p14:cNvContentPartPr/>
                <p14:nvPr/>
              </p14:nvContentPartPr>
              <p14:xfrm>
                <a:off x="8256893" y="2809507"/>
                <a:ext cx="248400" cy="267120"/>
              </p14:xfrm>
            </p:contentPart>
          </mc:Choice>
          <mc:Fallback xmlns="">
            <p:pic>
              <p:nvPicPr>
                <p:cNvPr id="27" name="Freihand 26">
                  <a:extLst>
                    <a:ext uri="{FF2B5EF4-FFF2-40B4-BE49-F238E27FC236}">
                      <a16:creationId xmlns:a16="http://schemas.microsoft.com/office/drawing/2014/main" id="{3038BDBE-A397-4200-B008-F29649417E18}"/>
                    </a:ext>
                  </a:extLst>
                </p:cNvPr>
                <p:cNvPicPr/>
                <p:nvPr/>
              </p:nvPicPr>
              <p:blipFill>
                <a:blip r:embed="rId38"/>
                <a:stretch>
                  <a:fillRect/>
                </a:stretch>
              </p:blipFill>
              <p:spPr>
                <a:xfrm>
                  <a:off x="8252573" y="2805187"/>
                  <a:ext cx="25704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8" name="Freihand 27">
                  <a:extLst>
                    <a:ext uri="{FF2B5EF4-FFF2-40B4-BE49-F238E27FC236}">
                      <a16:creationId xmlns:a16="http://schemas.microsoft.com/office/drawing/2014/main" id="{17674F2E-A283-42E5-BE7B-E7D305C7DF8A}"/>
                    </a:ext>
                  </a:extLst>
                </p14:cNvPr>
                <p14:cNvContentPartPr/>
                <p14:nvPr/>
              </p14:nvContentPartPr>
              <p14:xfrm>
                <a:off x="8416373" y="2950627"/>
                <a:ext cx="111960" cy="119160"/>
              </p14:xfrm>
            </p:contentPart>
          </mc:Choice>
          <mc:Fallback xmlns="">
            <p:pic>
              <p:nvPicPr>
                <p:cNvPr id="28" name="Freihand 27">
                  <a:extLst>
                    <a:ext uri="{FF2B5EF4-FFF2-40B4-BE49-F238E27FC236}">
                      <a16:creationId xmlns:a16="http://schemas.microsoft.com/office/drawing/2014/main" id="{17674F2E-A283-42E5-BE7B-E7D305C7DF8A}"/>
                    </a:ext>
                  </a:extLst>
                </p:cNvPr>
                <p:cNvPicPr/>
                <p:nvPr/>
              </p:nvPicPr>
              <p:blipFill>
                <a:blip r:embed="rId40"/>
                <a:stretch>
                  <a:fillRect/>
                </a:stretch>
              </p:blipFill>
              <p:spPr>
                <a:xfrm>
                  <a:off x="8412053" y="2946307"/>
                  <a:ext cx="120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9" name="Freihand 28">
                  <a:extLst>
                    <a:ext uri="{FF2B5EF4-FFF2-40B4-BE49-F238E27FC236}">
                      <a16:creationId xmlns:a16="http://schemas.microsoft.com/office/drawing/2014/main" id="{F6F6595A-1F16-426A-9AFC-25758F8F631C}"/>
                    </a:ext>
                  </a:extLst>
                </p14:cNvPr>
                <p14:cNvContentPartPr/>
                <p14:nvPr/>
              </p14:nvContentPartPr>
              <p14:xfrm>
                <a:off x="8542013" y="2925427"/>
                <a:ext cx="190080" cy="147600"/>
              </p14:xfrm>
            </p:contentPart>
          </mc:Choice>
          <mc:Fallback xmlns="">
            <p:pic>
              <p:nvPicPr>
                <p:cNvPr id="29" name="Freihand 28">
                  <a:extLst>
                    <a:ext uri="{FF2B5EF4-FFF2-40B4-BE49-F238E27FC236}">
                      <a16:creationId xmlns:a16="http://schemas.microsoft.com/office/drawing/2014/main" id="{F6F6595A-1F16-426A-9AFC-25758F8F631C}"/>
                    </a:ext>
                  </a:extLst>
                </p:cNvPr>
                <p:cNvPicPr/>
                <p:nvPr/>
              </p:nvPicPr>
              <p:blipFill>
                <a:blip r:embed="rId42"/>
                <a:stretch>
                  <a:fillRect/>
                </a:stretch>
              </p:blipFill>
              <p:spPr>
                <a:xfrm>
                  <a:off x="8537693" y="2921107"/>
                  <a:ext cx="19872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0" name="Freihand 29">
                  <a:extLst>
                    <a:ext uri="{FF2B5EF4-FFF2-40B4-BE49-F238E27FC236}">
                      <a16:creationId xmlns:a16="http://schemas.microsoft.com/office/drawing/2014/main" id="{D26F6535-038F-4C37-AF1C-59939AF307F5}"/>
                    </a:ext>
                  </a:extLst>
                </p14:cNvPr>
                <p14:cNvContentPartPr/>
                <p14:nvPr/>
              </p14:nvContentPartPr>
              <p14:xfrm>
                <a:off x="8742533" y="2765227"/>
                <a:ext cx="470520" cy="322920"/>
              </p14:xfrm>
            </p:contentPart>
          </mc:Choice>
          <mc:Fallback xmlns="">
            <p:pic>
              <p:nvPicPr>
                <p:cNvPr id="30" name="Freihand 29">
                  <a:extLst>
                    <a:ext uri="{FF2B5EF4-FFF2-40B4-BE49-F238E27FC236}">
                      <a16:creationId xmlns:a16="http://schemas.microsoft.com/office/drawing/2014/main" id="{D26F6535-038F-4C37-AF1C-59939AF307F5}"/>
                    </a:ext>
                  </a:extLst>
                </p:cNvPr>
                <p:cNvPicPr/>
                <p:nvPr/>
              </p:nvPicPr>
              <p:blipFill>
                <a:blip r:embed="rId44"/>
                <a:stretch>
                  <a:fillRect/>
                </a:stretch>
              </p:blipFill>
              <p:spPr>
                <a:xfrm>
                  <a:off x="8738213" y="2760907"/>
                  <a:ext cx="47916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1" name="Freihand 30">
                  <a:extLst>
                    <a:ext uri="{FF2B5EF4-FFF2-40B4-BE49-F238E27FC236}">
                      <a16:creationId xmlns:a16="http://schemas.microsoft.com/office/drawing/2014/main" id="{78113738-1663-4632-A077-5C00BF8FC907}"/>
                    </a:ext>
                  </a:extLst>
                </p14:cNvPr>
                <p14:cNvContentPartPr/>
                <p14:nvPr/>
              </p14:nvContentPartPr>
              <p14:xfrm>
                <a:off x="9283973" y="2947387"/>
                <a:ext cx="248760" cy="99360"/>
              </p14:xfrm>
            </p:contentPart>
          </mc:Choice>
          <mc:Fallback xmlns="">
            <p:pic>
              <p:nvPicPr>
                <p:cNvPr id="31" name="Freihand 30">
                  <a:extLst>
                    <a:ext uri="{FF2B5EF4-FFF2-40B4-BE49-F238E27FC236}">
                      <a16:creationId xmlns:a16="http://schemas.microsoft.com/office/drawing/2014/main" id="{78113738-1663-4632-A077-5C00BF8FC907}"/>
                    </a:ext>
                  </a:extLst>
                </p:cNvPr>
                <p:cNvPicPr/>
                <p:nvPr/>
              </p:nvPicPr>
              <p:blipFill>
                <a:blip r:embed="rId46"/>
                <a:stretch>
                  <a:fillRect/>
                </a:stretch>
              </p:blipFill>
              <p:spPr>
                <a:xfrm>
                  <a:off x="9279653" y="2943067"/>
                  <a:ext cx="2574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2" name="Freihand 31">
                  <a:extLst>
                    <a:ext uri="{FF2B5EF4-FFF2-40B4-BE49-F238E27FC236}">
                      <a16:creationId xmlns:a16="http://schemas.microsoft.com/office/drawing/2014/main" id="{5F128E87-5BDD-4B1B-9483-EB4EF0064D17}"/>
                    </a:ext>
                  </a:extLst>
                </p14:cNvPr>
                <p14:cNvContentPartPr/>
                <p14:nvPr/>
              </p14:nvContentPartPr>
              <p14:xfrm>
                <a:off x="9463613" y="2907427"/>
                <a:ext cx="38520" cy="8280"/>
              </p14:xfrm>
            </p:contentPart>
          </mc:Choice>
          <mc:Fallback xmlns="">
            <p:pic>
              <p:nvPicPr>
                <p:cNvPr id="32" name="Freihand 31">
                  <a:extLst>
                    <a:ext uri="{FF2B5EF4-FFF2-40B4-BE49-F238E27FC236}">
                      <a16:creationId xmlns:a16="http://schemas.microsoft.com/office/drawing/2014/main" id="{5F128E87-5BDD-4B1B-9483-EB4EF0064D17}"/>
                    </a:ext>
                  </a:extLst>
                </p:cNvPr>
                <p:cNvPicPr/>
                <p:nvPr/>
              </p:nvPicPr>
              <p:blipFill>
                <a:blip r:embed="rId48"/>
                <a:stretch>
                  <a:fillRect/>
                </a:stretch>
              </p:blipFill>
              <p:spPr>
                <a:xfrm>
                  <a:off x="9459293" y="2903107"/>
                  <a:ext cx="471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3" name="Freihand 32">
                  <a:extLst>
                    <a:ext uri="{FF2B5EF4-FFF2-40B4-BE49-F238E27FC236}">
                      <a16:creationId xmlns:a16="http://schemas.microsoft.com/office/drawing/2014/main" id="{153B7967-381D-4362-88B0-D85AD345784B}"/>
                    </a:ext>
                  </a:extLst>
                </p14:cNvPr>
                <p14:cNvContentPartPr/>
                <p14:nvPr/>
              </p14:nvContentPartPr>
              <p14:xfrm>
                <a:off x="9604373" y="2868547"/>
                <a:ext cx="220320" cy="190440"/>
              </p14:xfrm>
            </p:contentPart>
          </mc:Choice>
          <mc:Fallback xmlns="">
            <p:pic>
              <p:nvPicPr>
                <p:cNvPr id="33" name="Freihand 32">
                  <a:extLst>
                    <a:ext uri="{FF2B5EF4-FFF2-40B4-BE49-F238E27FC236}">
                      <a16:creationId xmlns:a16="http://schemas.microsoft.com/office/drawing/2014/main" id="{153B7967-381D-4362-88B0-D85AD345784B}"/>
                    </a:ext>
                  </a:extLst>
                </p:cNvPr>
                <p:cNvPicPr/>
                <p:nvPr/>
              </p:nvPicPr>
              <p:blipFill>
                <a:blip r:embed="rId50"/>
                <a:stretch>
                  <a:fillRect/>
                </a:stretch>
              </p:blipFill>
              <p:spPr>
                <a:xfrm>
                  <a:off x="9600053" y="2864227"/>
                  <a:ext cx="2289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4" name="Freihand 33">
                  <a:extLst>
                    <a:ext uri="{FF2B5EF4-FFF2-40B4-BE49-F238E27FC236}">
                      <a16:creationId xmlns:a16="http://schemas.microsoft.com/office/drawing/2014/main" id="{292E10EA-2546-4C79-8521-0213D3BCC3B9}"/>
                    </a:ext>
                  </a:extLst>
                </p14:cNvPr>
                <p14:cNvContentPartPr/>
                <p14:nvPr/>
              </p14:nvContentPartPr>
              <p14:xfrm>
                <a:off x="9789773" y="2925427"/>
                <a:ext cx="146880" cy="112680"/>
              </p14:xfrm>
            </p:contentPart>
          </mc:Choice>
          <mc:Fallback xmlns="">
            <p:pic>
              <p:nvPicPr>
                <p:cNvPr id="34" name="Freihand 33">
                  <a:extLst>
                    <a:ext uri="{FF2B5EF4-FFF2-40B4-BE49-F238E27FC236}">
                      <a16:creationId xmlns:a16="http://schemas.microsoft.com/office/drawing/2014/main" id="{292E10EA-2546-4C79-8521-0213D3BCC3B9}"/>
                    </a:ext>
                  </a:extLst>
                </p:cNvPr>
                <p:cNvPicPr/>
                <p:nvPr/>
              </p:nvPicPr>
              <p:blipFill>
                <a:blip r:embed="rId52"/>
                <a:stretch>
                  <a:fillRect/>
                </a:stretch>
              </p:blipFill>
              <p:spPr>
                <a:xfrm>
                  <a:off x="9785453" y="2921107"/>
                  <a:ext cx="155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5" name="Freihand 34">
                  <a:extLst>
                    <a:ext uri="{FF2B5EF4-FFF2-40B4-BE49-F238E27FC236}">
                      <a16:creationId xmlns:a16="http://schemas.microsoft.com/office/drawing/2014/main" id="{5522E7F6-75CD-4B69-8EA4-243BC25DE1A8}"/>
                    </a:ext>
                  </a:extLst>
                </p14:cNvPr>
                <p14:cNvContentPartPr/>
                <p14:nvPr/>
              </p14:nvContentPartPr>
              <p14:xfrm>
                <a:off x="9922613" y="2941267"/>
                <a:ext cx="144000" cy="146880"/>
              </p14:xfrm>
            </p:contentPart>
          </mc:Choice>
          <mc:Fallback xmlns="">
            <p:pic>
              <p:nvPicPr>
                <p:cNvPr id="35" name="Freihand 34">
                  <a:extLst>
                    <a:ext uri="{FF2B5EF4-FFF2-40B4-BE49-F238E27FC236}">
                      <a16:creationId xmlns:a16="http://schemas.microsoft.com/office/drawing/2014/main" id="{5522E7F6-75CD-4B69-8EA4-243BC25DE1A8}"/>
                    </a:ext>
                  </a:extLst>
                </p:cNvPr>
                <p:cNvPicPr/>
                <p:nvPr/>
              </p:nvPicPr>
              <p:blipFill>
                <a:blip r:embed="rId54"/>
                <a:stretch>
                  <a:fillRect/>
                </a:stretch>
              </p:blipFill>
              <p:spPr>
                <a:xfrm>
                  <a:off x="9918293" y="2936947"/>
                  <a:ext cx="152640" cy="155520"/>
                </a:xfrm>
                <a:prstGeom prst="rect">
                  <a:avLst/>
                </a:prstGeom>
              </p:spPr>
            </p:pic>
          </mc:Fallback>
        </mc:AlternateContent>
      </p:grpSp>
      <p:grpSp>
        <p:nvGrpSpPr>
          <p:cNvPr id="40" name="Gruppieren 39">
            <a:extLst>
              <a:ext uri="{FF2B5EF4-FFF2-40B4-BE49-F238E27FC236}">
                <a16:creationId xmlns:a16="http://schemas.microsoft.com/office/drawing/2014/main" id="{E8C9324E-3939-4C51-8D15-C22C6DC8BAA4}"/>
              </a:ext>
            </a:extLst>
          </p:cNvPr>
          <p:cNvGrpSpPr/>
          <p:nvPr/>
        </p:nvGrpSpPr>
        <p:grpSpPr>
          <a:xfrm>
            <a:off x="1526693" y="2646427"/>
            <a:ext cx="1603800" cy="396000"/>
            <a:chOff x="1526693" y="2646427"/>
            <a:chExt cx="1603800" cy="396000"/>
          </a:xfrm>
        </p:grpSpPr>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BD1E1219-A4A1-436C-8D47-3ECBC30E478E}"/>
                    </a:ext>
                  </a:extLst>
                </p14:cNvPr>
                <p14:cNvContentPartPr/>
                <p14:nvPr/>
              </p14:nvContentPartPr>
              <p14:xfrm>
                <a:off x="1526693" y="2646427"/>
                <a:ext cx="1495800" cy="396000"/>
              </p14:xfrm>
            </p:contentPart>
          </mc:Choice>
          <mc:Fallback xmlns="">
            <p:pic>
              <p:nvPicPr>
                <p:cNvPr id="38" name="Freihand 37">
                  <a:extLst>
                    <a:ext uri="{FF2B5EF4-FFF2-40B4-BE49-F238E27FC236}">
                      <a16:creationId xmlns:a16="http://schemas.microsoft.com/office/drawing/2014/main" id="{BD1E1219-A4A1-436C-8D47-3ECBC30E478E}"/>
                    </a:ext>
                  </a:extLst>
                </p:cNvPr>
                <p:cNvPicPr/>
                <p:nvPr/>
              </p:nvPicPr>
              <p:blipFill>
                <a:blip r:embed="rId56"/>
                <a:stretch>
                  <a:fillRect/>
                </a:stretch>
              </p:blipFill>
              <p:spPr>
                <a:xfrm>
                  <a:off x="1522373" y="2642107"/>
                  <a:ext cx="1504440"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9C7A6918-2FA8-48AC-B88F-4381694B93BB}"/>
                    </a:ext>
                  </a:extLst>
                </p14:cNvPr>
                <p14:cNvContentPartPr/>
                <p14:nvPr/>
              </p14:nvContentPartPr>
              <p14:xfrm>
                <a:off x="2904053" y="2825707"/>
                <a:ext cx="226440" cy="200520"/>
              </p14:xfrm>
            </p:contentPart>
          </mc:Choice>
          <mc:Fallback xmlns="">
            <p:pic>
              <p:nvPicPr>
                <p:cNvPr id="39" name="Freihand 38">
                  <a:extLst>
                    <a:ext uri="{FF2B5EF4-FFF2-40B4-BE49-F238E27FC236}">
                      <a16:creationId xmlns:a16="http://schemas.microsoft.com/office/drawing/2014/main" id="{9C7A6918-2FA8-48AC-B88F-4381694B93BB}"/>
                    </a:ext>
                  </a:extLst>
                </p:cNvPr>
                <p:cNvPicPr/>
                <p:nvPr/>
              </p:nvPicPr>
              <p:blipFill>
                <a:blip r:embed="rId58"/>
                <a:stretch>
                  <a:fillRect/>
                </a:stretch>
              </p:blipFill>
              <p:spPr>
                <a:xfrm>
                  <a:off x="2899733" y="2821387"/>
                  <a:ext cx="235080" cy="209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9">
            <p14:nvContentPartPr>
              <p14:cNvPr id="15" name="Freihand 14">
                <a:extLst>
                  <a:ext uri="{FF2B5EF4-FFF2-40B4-BE49-F238E27FC236}">
                    <a16:creationId xmlns:a16="http://schemas.microsoft.com/office/drawing/2014/main" id="{D321A60B-B132-422F-9D96-EA3DB6E58F7F}"/>
                  </a:ext>
                </a:extLst>
              </p14:cNvPr>
              <p14:cNvContentPartPr/>
              <p14:nvPr/>
            </p14:nvContentPartPr>
            <p14:xfrm>
              <a:off x="395933" y="2446987"/>
              <a:ext cx="6549840" cy="1287000"/>
            </p14:xfrm>
          </p:contentPart>
        </mc:Choice>
        <mc:Fallback xmlns="">
          <p:pic>
            <p:nvPicPr>
              <p:cNvPr id="15" name="Freihand 14">
                <a:extLst>
                  <a:ext uri="{FF2B5EF4-FFF2-40B4-BE49-F238E27FC236}">
                    <a16:creationId xmlns:a16="http://schemas.microsoft.com/office/drawing/2014/main" id="{D321A60B-B132-422F-9D96-EA3DB6E58F7F}"/>
                  </a:ext>
                </a:extLst>
              </p:cNvPr>
              <p:cNvPicPr/>
              <p:nvPr/>
            </p:nvPicPr>
            <p:blipFill>
              <a:blip r:embed="rId60"/>
              <a:stretch>
                <a:fillRect/>
              </a:stretch>
            </p:blipFill>
            <p:spPr>
              <a:xfrm>
                <a:off x="391613" y="2442667"/>
                <a:ext cx="6558480" cy="1295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21" name="Freihand 20">
                <a:extLst>
                  <a:ext uri="{FF2B5EF4-FFF2-40B4-BE49-F238E27FC236}">
                    <a16:creationId xmlns:a16="http://schemas.microsoft.com/office/drawing/2014/main" id="{4335BDF7-14D7-4B8F-B1A9-A169CC150481}"/>
                  </a:ext>
                </a:extLst>
              </p14:cNvPr>
              <p14:cNvContentPartPr/>
              <p14:nvPr/>
            </p14:nvContentPartPr>
            <p14:xfrm>
              <a:off x="678173" y="3459307"/>
              <a:ext cx="50400" cy="60120"/>
            </p14:xfrm>
          </p:contentPart>
        </mc:Choice>
        <mc:Fallback xmlns="">
          <p:pic>
            <p:nvPicPr>
              <p:cNvPr id="21" name="Freihand 20">
                <a:extLst>
                  <a:ext uri="{FF2B5EF4-FFF2-40B4-BE49-F238E27FC236}">
                    <a16:creationId xmlns:a16="http://schemas.microsoft.com/office/drawing/2014/main" id="{4335BDF7-14D7-4B8F-B1A9-A169CC150481}"/>
                  </a:ext>
                </a:extLst>
              </p:cNvPr>
              <p:cNvPicPr/>
              <p:nvPr/>
            </p:nvPicPr>
            <p:blipFill>
              <a:blip r:embed="rId62"/>
              <a:stretch>
                <a:fillRect/>
              </a:stretch>
            </p:blipFill>
            <p:spPr>
              <a:xfrm>
                <a:off x="673853" y="3454987"/>
                <a:ext cx="5904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4" name="Freihand 43">
                <a:extLst>
                  <a:ext uri="{FF2B5EF4-FFF2-40B4-BE49-F238E27FC236}">
                    <a16:creationId xmlns:a16="http://schemas.microsoft.com/office/drawing/2014/main" id="{4F6C8F14-3A9F-49EE-BBBA-8A2AC76F298A}"/>
                  </a:ext>
                </a:extLst>
              </p14:cNvPr>
              <p14:cNvContentPartPr/>
              <p14:nvPr/>
            </p14:nvContentPartPr>
            <p14:xfrm>
              <a:off x="5857133" y="2651827"/>
              <a:ext cx="490320" cy="474840"/>
            </p14:xfrm>
          </p:contentPart>
        </mc:Choice>
        <mc:Fallback xmlns="">
          <p:pic>
            <p:nvPicPr>
              <p:cNvPr id="44" name="Freihand 43">
                <a:extLst>
                  <a:ext uri="{FF2B5EF4-FFF2-40B4-BE49-F238E27FC236}">
                    <a16:creationId xmlns:a16="http://schemas.microsoft.com/office/drawing/2014/main" id="{4F6C8F14-3A9F-49EE-BBBA-8A2AC76F298A}"/>
                  </a:ext>
                </a:extLst>
              </p:cNvPr>
              <p:cNvPicPr/>
              <p:nvPr/>
            </p:nvPicPr>
            <p:blipFill>
              <a:blip r:embed="rId64"/>
              <a:stretch>
                <a:fillRect/>
              </a:stretch>
            </p:blipFill>
            <p:spPr>
              <a:xfrm>
                <a:off x="5852813" y="2647507"/>
                <a:ext cx="498960" cy="4834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5" name="Freihand 44">
                <a:extLst>
                  <a:ext uri="{FF2B5EF4-FFF2-40B4-BE49-F238E27FC236}">
                    <a16:creationId xmlns:a16="http://schemas.microsoft.com/office/drawing/2014/main" id="{FA0FD29A-86FB-4CA4-A648-A14CC8E4A7FE}"/>
                  </a:ext>
                </a:extLst>
              </p14:cNvPr>
              <p14:cNvContentPartPr/>
              <p14:nvPr/>
            </p14:nvContentPartPr>
            <p14:xfrm>
              <a:off x="3670133" y="3240787"/>
              <a:ext cx="2598120" cy="538560"/>
            </p14:xfrm>
          </p:contentPart>
        </mc:Choice>
        <mc:Fallback xmlns="">
          <p:pic>
            <p:nvPicPr>
              <p:cNvPr id="45" name="Freihand 44">
                <a:extLst>
                  <a:ext uri="{FF2B5EF4-FFF2-40B4-BE49-F238E27FC236}">
                    <a16:creationId xmlns:a16="http://schemas.microsoft.com/office/drawing/2014/main" id="{FA0FD29A-86FB-4CA4-A648-A14CC8E4A7FE}"/>
                  </a:ext>
                </a:extLst>
              </p:cNvPr>
              <p:cNvPicPr/>
              <p:nvPr/>
            </p:nvPicPr>
            <p:blipFill>
              <a:blip r:embed="rId66"/>
              <a:stretch>
                <a:fillRect/>
              </a:stretch>
            </p:blipFill>
            <p:spPr>
              <a:xfrm>
                <a:off x="3665813" y="3236467"/>
                <a:ext cx="2606760" cy="5472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7" name="Freihand 46">
                <a:extLst>
                  <a:ext uri="{FF2B5EF4-FFF2-40B4-BE49-F238E27FC236}">
                    <a16:creationId xmlns:a16="http://schemas.microsoft.com/office/drawing/2014/main" id="{7D41606B-C419-4E0A-AC95-07266C90B27E}"/>
                  </a:ext>
                </a:extLst>
              </p14:cNvPr>
              <p14:cNvContentPartPr/>
              <p14:nvPr/>
            </p14:nvContentPartPr>
            <p14:xfrm>
              <a:off x="5832293" y="3280027"/>
              <a:ext cx="234360" cy="336240"/>
            </p14:xfrm>
          </p:contentPart>
        </mc:Choice>
        <mc:Fallback xmlns="">
          <p:pic>
            <p:nvPicPr>
              <p:cNvPr id="47" name="Freihand 46">
                <a:extLst>
                  <a:ext uri="{FF2B5EF4-FFF2-40B4-BE49-F238E27FC236}">
                    <a16:creationId xmlns:a16="http://schemas.microsoft.com/office/drawing/2014/main" id="{7D41606B-C419-4E0A-AC95-07266C90B27E}"/>
                  </a:ext>
                </a:extLst>
              </p:cNvPr>
              <p:cNvPicPr/>
              <p:nvPr/>
            </p:nvPicPr>
            <p:blipFill>
              <a:blip r:embed="rId68"/>
              <a:stretch>
                <a:fillRect/>
              </a:stretch>
            </p:blipFill>
            <p:spPr>
              <a:xfrm>
                <a:off x="5827973" y="3275707"/>
                <a:ext cx="243000" cy="34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8" name="Freihand 47">
                <a:extLst>
                  <a:ext uri="{FF2B5EF4-FFF2-40B4-BE49-F238E27FC236}">
                    <a16:creationId xmlns:a16="http://schemas.microsoft.com/office/drawing/2014/main" id="{DF3303DA-0654-476A-8459-DF31D7AD10A4}"/>
                  </a:ext>
                </a:extLst>
              </p14:cNvPr>
              <p14:cNvContentPartPr/>
              <p14:nvPr/>
            </p14:nvContentPartPr>
            <p14:xfrm>
              <a:off x="4207253" y="3271387"/>
              <a:ext cx="227520" cy="372960"/>
            </p14:xfrm>
          </p:contentPart>
        </mc:Choice>
        <mc:Fallback xmlns="">
          <p:pic>
            <p:nvPicPr>
              <p:cNvPr id="48" name="Freihand 47">
                <a:extLst>
                  <a:ext uri="{FF2B5EF4-FFF2-40B4-BE49-F238E27FC236}">
                    <a16:creationId xmlns:a16="http://schemas.microsoft.com/office/drawing/2014/main" id="{DF3303DA-0654-476A-8459-DF31D7AD10A4}"/>
                  </a:ext>
                </a:extLst>
              </p:cNvPr>
              <p:cNvPicPr/>
              <p:nvPr/>
            </p:nvPicPr>
            <p:blipFill>
              <a:blip r:embed="rId70"/>
              <a:stretch>
                <a:fillRect/>
              </a:stretch>
            </p:blipFill>
            <p:spPr>
              <a:xfrm>
                <a:off x="4202933" y="3267067"/>
                <a:ext cx="236160" cy="381600"/>
              </a:xfrm>
              <a:prstGeom prst="rect">
                <a:avLst/>
              </a:prstGeom>
            </p:spPr>
          </p:pic>
        </mc:Fallback>
      </mc:AlternateContent>
      <p:grpSp>
        <p:nvGrpSpPr>
          <p:cNvPr id="51" name="Gruppieren 50">
            <a:extLst>
              <a:ext uri="{FF2B5EF4-FFF2-40B4-BE49-F238E27FC236}">
                <a16:creationId xmlns:a16="http://schemas.microsoft.com/office/drawing/2014/main" id="{16581EC3-0A77-4388-AB2F-B2A022FAE389}"/>
              </a:ext>
            </a:extLst>
          </p:cNvPr>
          <p:cNvGrpSpPr/>
          <p:nvPr/>
        </p:nvGrpSpPr>
        <p:grpSpPr>
          <a:xfrm>
            <a:off x="2251373" y="2554987"/>
            <a:ext cx="2498040" cy="1131120"/>
            <a:chOff x="2251373" y="2554987"/>
            <a:chExt cx="2498040" cy="1131120"/>
          </a:xfrm>
        </p:grpSpPr>
        <mc:AlternateContent xmlns:mc="http://schemas.openxmlformats.org/markup-compatibility/2006" xmlns:p14="http://schemas.microsoft.com/office/powerpoint/2010/main">
          <mc:Choice Requires="p14">
            <p:contentPart p14:bwMode="auto" r:id="rId71">
              <p14:nvContentPartPr>
                <p14:cNvPr id="36" name="Freihand 35">
                  <a:extLst>
                    <a:ext uri="{FF2B5EF4-FFF2-40B4-BE49-F238E27FC236}">
                      <a16:creationId xmlns:a16="http://schemas.microsoft.com/office/drawing/2014/main" id="{3D026DB9-0A84-4890-AE1D-365DE9F6A588}"/>
                    </a:ext>
                  </a:extLst>
                </p14:cNvPr>
                <p14:cNvContentPartPr/>
                <p14:nvPr/>
              </p14:nvContentPartPr>
              <p14:xfrm>
                <a:off x="2711453" y="3590707"/>
                <a:ext cx="118080" cy="95400"/>
              </p14:xfrm>
            </p:contentPart>
          </mc:Choice>
          <mc:Fallback xmlns="">
            <p:pic>
              <p:nvPicPr>
                <p:cNvPr id="36" name="Freihand 35">
                  <a:extLst>
                    <a:ext uri="{FF2B5EF4-FFF2-40B4-BE49-F238E27FC236}">
                      <a16:creationId xmlns:a16="http://schemas.microsoft.com/office/drawing/2014/main" id="{3D026DB9-0A84-4890-AE1D-365DE9F6A588}"/>
                    </a:ext>
                  </a:extLst>
                </p:cNvPr>
                <p:cNvPicPr/>
                <p:nvPr/>
              </p:nvPicPr>
              <p:blipFill>
                <a:blip r:embed="rId72"/>
                <a:stretch>
                  <a:fillRect/>
                </a:stretch>
              </p:blipFill>
              <p:spPr>
                <a:xfrm>
                  <a:off x="2707133" y="3586027"/>
                  <a:ext cx="1267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1" name="Freihand 40">
                  <a:extLst>
                    <a:ext uri="{FF2B5EF4-FFF2-40B4-BE49-F238E27FC236}">
                      <a16:creationId xmlns:a16="http://schemas.microsoft.com/office/drawing/2014/main" id="{7BAE1413-9A71-4E8C-A99F-D1FD12EE29FF}"/>
                    </a:ext>
                  </a:extLst>
                </p14:cNvPr>
                <p14:cNvContentPartPr/>
                <p14:nvPr/>
              </p14:nvContentPartPr>
              <p14:xfrm>
                <a:off x="3873893" y="3171667"/>
                <a:ext cx="34560" cy="68040"/>
              </p14:xfrm>
            </p:contentPart>
          </mc:Choice>
          <mc:Fallback xmlns="">
            <p:pic>
              <p:nvPicPr>
                <p:cNvPr id="41" name="Freihand 40">
                  <a:extLst>
                    <a:ext uri="{FF2B5EF4-FFF2-40B4-BE49-F238E27FC236}">
                      <a16:creationId xmlns:a16="http://schemas.microsoft.com/office/drawing/2014/main" id="{7BAE1413-9A71-4E8C-A99F-D1FD12EE29FF}"/>
                    </a:ext>
                  </a:extLst>
                </p:cNvPr>
                <p:cNvPicPr/>
                <p:nvPr/>
              </p:nvPicPr>
              <p:blipFill>
                <a:blip r:embed="rId74"/>
                <a:stretch>
                  <a:fillRect/>
                </a:stretch>
              </p:blipFill>
              <p:spPr>
                <a:xfrm>
                  <a:off x="3869573" y="3167347"/>
                  <a:ext cx="432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2" name="Freihand 41">
                  <a:extLst>
                    <a:ext uri="{FF2B5EF4-FFF2-40B4-BE49-F238E27FC236}">
                      <a16:creationId xmlns:a16="http://schemas.microsoft.com/office/drawing/2014/main" id="{7C5DAC4C-F85A-4566-9CBE-7A524682CAB3}"/>
                    </a:ext>
                  </a:extLst>
                </p14:cNvPr>
                <p14:cNvContentPartPr/>
                <p14:nvPr/>
              </p14:nvContentPartPr>
              <p14:xfrm>
                <a:off x="3577973" y="2554987"/>
                <a:ext cx="1171440" cy="680040"/>
              </p14:xfrm>
            </p:contentPart>
          </mc:Choice>
          <mc:Fallback xmlns="">
            <p:pic>
              <p:nvPicPr>
                <p:cNvPr id="42" name="Freihand 41">
                  <a:extLst>
                    <a:ext uri="{FF2B5EF4-FFF2-40B4-BE49-F238E27FC236}">
                      <a16:creationId xmlns:a16="http://schemas.microsoft.com/office/drawing/2014/main" id="{7C5DAC4C-F85A-4566-9CBE-7A524682CAB3}"/>
                    </a:ext>
                  </a:extLst>
                </p:cNvPr>
                <p:cNvPicPr/>
                <p:nvPr/>
              </p:nvPicPr>
              <p:blipFill>
                <a:blip r:embed="rId76"/>
                <a:stretch>
                  <a:fillRect/>
                </a:stretch>
              </p:blipFill>
              <p:spPr>
                <a:xfrm>
                  <a:off x="3573653" y="2550667"/>
                  <a:ext cx="118008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0" name="Freihand 49">
                  <a:extLst>
                    <a:ext uri="{FF2B5EF4-FFF2-40B4-BE49-F238E27FC236}">
                      <a16:creationId xmlns:a16="http://schemas.microsoft.com/office/drawing/2014/main" id="{DEF6EB8C-969E-4A8B-85D8-AA22A227C9CB}"/>
                    </a:ext>
                  </a:extLst>
                </p14:cNvPr>
                <p14:cNvContentPartPr/>
                <p14:nvPr/>
              </p14:nvContentPartPr>
              <p14:xfrm>
                <a:off x="2251373" y="2709067"/>
                <a:ext cx="1210320" cy="932040"/>
              </p14:xfrm>
            </p:contentPart>
          </mc:Choice>
          <mc:Fallback xmlns="">
            <p:pic>
              <p:nvPicPr>
                <p:cNvPr id="50" name="Freihand 49">
                  <a:extLst>
                    <a:ext uri="{FF2B5EF4-FFF2-40B4-BE49-F238E27FC236}">
                      <a16:creationId xmlns:a16="http://schemas.microsoft.com/office/drawing/2014/main" id="{DEF6EB8C-969E-4A8B-85D8-AA22A227C9CB}"/>
                    </a:ext>
                  </a:extLst>
                </p:cNvPr>
                <p:cNvPicPr/>
                <p:nvPr/>
              </p:nvPicPr>
              <p:blipFill>
                <a:blip r:embed="rId78"/>
                <a:stretch>
                  <a:fillRect/>
                </a:stretch>
              </p:blipFill>
              <p:spPr>
                <a:xfrm>
                  <a:off x="2247053" y="2704747"/>
                  <a:ext cx="1218960" cy="940680"/>
                </a:xfrm>
                <a:prstGeom prst="rect">
                  <a:avLst/>
                </a:prstGeom>
              </p:spPr>
            </p:pic>
          </mc:Fallback>
        </mc:AlternateContent>
      </p:gr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Reales Wirtschaftswachstums und BIP-</a:t>
            </a:r>
            <a:r>
              <a:rPr lang="de-DE" sz="2540" b="1" dirty="0" err="1">
                <a:solidFill>
                  <a:srgbClr val="000000"/>
                </a:solidFill>
                <a:latin typeface="Arial"/>
              </a:rPr>
              <a:t>Deflator</a:t>
            </a:r>
            <a:endParaRPr sz="2540" dirty="0"/>
          </a:p>
        </p:txBody>
      </p:sp>
      <p:sp>
        <p:nvSpPr>
          <p:cNvPr id="7" name="Text Box 3"/>
          <p:cNvSpPr txBox="1">
            <a:spLocks noChangeArrowheads="1"/>
          </p:cNvSpPr>
          <p:nvPr/>
        </p:nvSpPr>
        <p:spPr bwMode="auto">
          <a:xfrm>
            <a:off x="178932" y="794899"/>
            <a:ext cx="8397032" cy="503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Das reale Wirtschaftswachstum ergibt sich als die Veränderungsrate des realen Kettenindex:</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 – BIP-Index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Wirtschaftswachstum = g(t)=   </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Die </a:t>
            </a:r>
            <a:r>
              <a:rPr lang="de-DE" altLang="de-DE" sz="2000" b="1" dirty="0">
                <a:solidFill>
                  <a:srgbClr val="000000"/>
                </a:solidFill>
              </a:rPr>
              <a:t>Veränderungsrate</a:t>
            </a:r>
            <a:r>
              <a:rPr lang="de-DE" altLang="de-DE" sz="2000" dirty="0">
                <a:solidFill>
                  <a:srgbClr val="000000"/>
                </a:solidFill>
              </a:rPr>
              <a:t> des BIP-</a:t>
            </a:r>
            <a:r>
              <a:rPr lang="de-DE" altLang="de-DE" sz="2000" dirty="0" err="1">
                <a:solidFill>
                  <a:srgbClr val="000000"/>
                </a:solidFill>
              </a:rPr>
              <a:t>Deflators</a:t>
            </a:r>
            <a:r>
              <a:rPr lang="de-DE" altLang="de-DE" sz="2000" dirty="0">
                <a:solidFill>
                  <a:srgbClr val="000000"/>
                </a:solidFill>
              </a:rPr>
              <a:t> wiederspiegelt den reinen Preiseffekt in der Veränderung des nominalen BIP (nicht der BIP-</a:t>
            </a:r>
            <a:r>
              <a:rPr lang="de-DE" altLang="de-DE" sz="2000" dirty="0" err="1">
                <a:solidFill>
                  <a:srgbClr val="000000"/>
                </a:solidFill>
              </a:rPr>
              <a:t>Deflator</a:t>
            </a:r>
            <a:r>
              <a:rPr lang="de-DE" altLang="de-DE" sz="2000" dirty="0">
                <a:solidFill>
                  <a:srgbClr val="000000"/>
                </a:solidFill>
              </a:rPr>
              <a:t> selbst wie in einer Berechnung mit Festpreisbasis)</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4" name="Gruppieren 23">
            <a:extLst>
              <a:ext uri="{FF2B5EF4-FFF2-40B4-BE49-F238E27FC236}">
                <a16:creationId xmlns:a16="http://schemas.microsoft.com/office/drawing/2014/main" id="{1BE14FF0-B783-4CBA-B7EC-15DDAB0DF019}"/>
              </a:ext>
            </a:extLst>
          </p:cNvPr>
          <p:cNvGrpSpPr/>
          <p:nvPr/>
        </p:nvGrpSpPr>
        <p:grpSpPr>
          <a:xfrm>
            <a:off x="4608653" y="1316947"/>
            <a:ext cx="1135440" cy="293400"/>
            <a:chOff x="4608653" y="1316947"/>
            <a:chExt cx="1135440" cy="29340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C91405C8-A4C4-45FB-81B1-0D675FB7E9C5}"/>
                    </a:ext>
                  </a:extLst>
                </p14:cNvPr>
                <p14:cNvContentPartPr/>
                <p14:nvPr/>
              </p14:nvContentPartPr>
              <p14:xfrm>
                <a:off x="4608653" y="1427107"/>
                <a:ext cx="211680" cy="183240"/>
              </p14:xfrm>
            </p:contentPart>
          </mc:Choice>
          <mc:Fallback xmlns="">
            <p:pic>
              <p:nvPicPr>
                <p:cNvPr id="2" name="Freihand 1">
                  <a:extLst>
                    <a:ext uri="{FF2B5EF4-FFF2-40B4-BE49-F238E27FC236}">
                      <a16:creationId xmlns:a16="http://schemas.microsoft.com/office/drawing/2014/main" id="{C91405C8-A4C4-45FB-81B1-0D675FB7E9C5}"/>
                    </a:ext>
                  </a:extLst>
                </p:cNvPr>
                <p:cNvPicPr/>
                <p:nvPr/>
              </p:nvPicPr>
              <p:blipFill>
                <a:blip r:embed="rId4"/>
                <a:stretch>
                  <a:fillRect/>
                </a:stretch>
              </p:blipFill>
              <p:spPr>
                <a:xfrm>
                  <a:off x="4604333" y="1422787"/>
                  <a:ext cx="22032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4D796B12-CD2A-4D0D-B515-AF680FB7048F}"/>
                    </a:ext>
                  </a:extLst>
                </p14:cNvPr>
                <p14:cNvContentPartPr/>
                <p14:nvPr/>
              </p14:nvContentPartPr>
              <p14:xfrm>
                <a:off x="4831853" y="1495867"/>
                <a:ext cx="177840" cy="106920"/>
              </p14:xfrm>
            </p:contentPart>
          </mc:Choice>
          <mc:Fallback xmlns="">
            <p:pic>
              <p:nvPicPr>
                <p:cNvPr id="3" name="Freihand 2">
                  <a:extLst>
                    <a:ext uri="{FF2B5EF4-FFF2-40B4-BE49-F238E27FC236}">
                      <a16:creationId xmlns:a16="http://schemas.microsoft.com/office/drawing/2014/main" id="{4D796B12-CD2A-4D0D-B515-AF680FB7048F}"/>
                    </a:ext>
                  </a:extLst>
                </p:cNvPr>
                <p:cNvPicPr/>
                <p:nvPr/>
              </p:nvPicPr>
              <p:blipFill>
                <a:blip r:embed="rId6"/>
                <a:stretch>
                  <a:fillRect/>
                </a:stretch>
              </p:blipFill>
              <p:spPr>
                <a:xfrm>
                  <a:off x="4827533" y="1491547"/>
                  <a:ext cx="1864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24725C16-A8A3-4443-A668-1735D38FF5C5}"/>
                    </a:ext>
                  </a:extLst>
                </p14:cNvPr>
                <p14:cNvContentPartPr/>
                <p14:nvPr/>
              </p14:nvContentPartPr>
              <p14:xfrm>
                <a:off x="4974773" y="1393987"/>
                <a:ext cx="99720" cy="199800"/>
              </p14:xfrm>
            </p:contentPart>
          </mc:Choice>
          <mc:Fallback xmlns="">
            <p:pic>
              <p:nvPicPr>
                <p:cNvPr id="5" name="Freihand 4">
                  <a:extLst>
                    <a:ext uri="{FF2B5EF4-FFF2-40B4-BE49-F238E27FC236}">
                      <a16:creationId xmlns:a16="http://schemas.microsoft.com/office/drawing/2014/main" id="{24725C16-A8A3-4443-A668-1735D38FF5C5}"/>
                    </a:ext>
                  </a:extLst>
                </p:cNvPr>
                <p:cNvPicPr/>
                <p:nvPr/>
              </p:nvPicPr>
              <p:blipFill>
                <a:blip r:embed="rId8"/>
                <a:stretch>
                  <a:fillRect/>
                </a:stretch>
              </p:blipFill>
              <p:spPr>
                <a:xfrm>
                  <a:off x="4970453" y="1389667"/>
                  <a:ext cx="10836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A2B4A8B8-8AC8-4C87-8D07-FE5DC8BD334D}"/>
                    </a:ext>
                  </a:extLst>
                </p14:cNvPr>
                <p14:cNvContentPartPr/>
                <p14:nvPr/>
              </p14:nvContentPartPr>
              <p14:xfrm>
                <a:off x="5200493" y="1353307"/>
                <a:ext cx="113400" cy="219600"/>
              </p14:xfrm>
            </p:contentPart>
          </mc:Choice>
          <mc:Fallback xmlns="">
            <p:pic>
              <p:nvPicPr>
                <p:cNvPr id="8" name="Freihand 7">
                  <a:extLst>
                    <a:ext uri="{FF2B5EF4-FFF2-40B4-BE49-F238E27FC236}">
                      <a16:creationId xmlns:a16="http://schemas.microsoft.com/office/drawing/2014/main" id="{A2B4A8B8-8AC8-4C87-8D07-FE5DC8BD334D}"/>
                    </a:ext>
                  </a:extLst>
                </p:cNvPr>
                <p:cNvPicPr/>
                <p:nvPr/>
              </p:nvPicPr>
              <p:blipFill>
                <a:blip r:embed="rId10"/>
                <a:stretch>
                  <a:fillRect/>
                </a:stretch>
              </p:blipFill>
              <p:spPr>
                <a:xfrm>
                  <a:off x="5196173" y="1348987"/>
                  <a:ext cx="1220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53A57D7D-F37A-4690-B8DD-0CC37C501E35}"/>
                    </a:ext>
                  </a:extLst>
                </p14:cNvPr>
                <p14:cNvContentPartPr/>
                <p14:nvPr/>
              </p14:nvContentPartPr>
              <p14:xfrm>
                <a:off x="5345573" y="1446547"/>
                <a:ext cx="200160" cy="105840"/>
              </p14:xfrm>
            </p:contentPart>
          </mc:Choice>
          <mc:Fallback xmlns="">
            <p:pic>
              <p:nvPicPr>
                <p:cNvPr id="9" name="Freihand 8">
                  <a:extLst>
                    <a:ext uri="{FF2B5EF4-FFF2-40B4-BE49-F238E27FC236}">
                      <a16:creationId xmlns:a16="http://schemas.microsoft.com/office/drawing/2014/main" id="{53A57D7D-F37A-4690-B8DD-0CC37C501E35}"/>
                    </a:ext>
                  </a:extLst>
                </p:cNvPr>
                <p:cNvPicPr/>
                <p:nvPr/>
              </p:nvPicPr>
              <p:blipFill>
                <a:blip r:embed="rId12"/>
                <a:stretch>
                  <a:fillRect/>
                </a:stretch>
              </p:blipFill>
              <p:spPr>
                <a:xfrm>
                  <a:off x="5341253" y="1442227"/>
                  <a:ext cx="2088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74892CEC-4CB2-48D0-92D9-C8F17EC4FDE7}"/>
                    </a:ext>
                  </a:extLst>
                </p14:cNvPr>
                <p14:cNvContentPartPr/>
                <p14:nvPr/>
              </p14:nvContentPartPr>
              <p14:xfrm>
                <a:off x="5555453" y="1316947"/>
                <a:ext cx="188640" cy="234000"/>
              </p14:xfrm>
            </p:contentPart>
          </mc:Choice>
          <mc:Fallback xmlns="">
            <p:pic>
              <p:nvPicPr>
                <p:cNvPr id="10" name="Freihand 9">
                  <a:extLst>
                    <a:ext uri="{FF2B5EF4-FFF2-40B4-BE49-F238E27FC236}">
                      <a16:creationId xmlns:a16="http://schemas.microsoft.com/office/drawing/2014/main" id="{74892CEC-4CB2-48D0-92D9-C8F17EC4FDE7}"/>
                    </a:ext>
                  </a:extLst>
                </p:cNvPr>
                <p:cNvPicPr/>
                <p:nvPr/>
              </p:nvPicPr>
              <p:blipFill>
                <a:blip r:embed="rId14"/>
                <a:stretch>
                  <a:fillRect/>
                </a:stretch>
              </p:blipFill>
              <p:spPr>
                <a:xfrm>
                  <a:off x="5551133" y="1312627"/>
                  <a:ext cx="197280" cy="242640"/>
                </a:xfrm>
                <a:prstGeom prst="rect">
                  <a:avLst/>
                </a:prstGeom>
              </p:spPr>
            </p:pic>
          </mc:Fallback>
        </mc:AlternateContent>
      </p:grpSp>
      <p:grpSp>
        <p:nvGrpSpPr>
          <p:cNvPr id="23" name="Gruppieren 22">
            <a:extLst>
              <a:ext uri="{FF2B5EF4-FFF2-40B4-BE49-F238E27FC236}">
                <a16:creationId xmlns:a16="http://schemas.microsoft.com/office/drawing/2014/main" id="{330C1F8F-F91E-4906-8ECA-2667AF006D84}"/>
              </a:ext>
            </a:extLst>
          </p:cNvPr>
          <p:cNvGrpSpPr/>
          <p:nvPr/>
        </p:nvGrpSpPr>
        <p:grpSpPr>
          <a:xfrm>
            <a:off x="6663533" y="1298587"/>
            <a:ext cx="491040" cy="199080"/>
            <a:chOff x="6663533" y="1298587"/>
            <a:chExt cx="491040" cy="199080"/>
          </a:xfrm>
        </p:grpSpPr>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AE38FE90-523F-4CB1-B5A1-D0B227A56FCB}"/>
                    </a:ext>
                  </a:extLst>
                </p14:cNvPr>
                <p14:cNvContentPartPr/>
                <p14:nvPr/>
              </p14:nvContentPartPr>
              <p14:xfrm>
                <a:off x="6663533" y="1312987"/>
                <a:ext cx="195480" cy="184680"/>
              </p14:xfrm>
            </p:contentPart>
          </mc:Choice>
          <mc:Fallback xmlns="">
            <p:pic>
              <p:nvPicPr>
                <p:cNvPr id="12" name="Freihand 11">
                  <a:extLst>
                    <a:ext uri="{FF2B5EF4-FFF2-40B4-BE49-F238E27FC236}">
                      <a16:creationId xmlns:a16="http://schemas.microsoft.com/office/drawing/2014/main" id="{AE38FE90-523F-4CB1-B5A1-D0B227A56FCB}"/>
                    </a:ext>
                  </a:extLst>
                </p:cNvPr>
                <p:cNvPicPr/>
                <p:nvPr/>
              </p:nvPicPr>
              <p:blipFill>
                <a:blip r:embed="rId16"/>
                <a:stretch>
                  <a:fillRect/>
                </a:stretch>
              </p:blipFill>
              <p:spPr>
                <a:xfrm>
                  <a:off x="6659213" y="1308667"/>
                  <a:ext cx="2041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D97B72BF-14A6-4153-B1B7-BAB22DB992F2}"/>
                    </a:ext>
                  </a:extLst>
                </p14:cNvPr>
                <p14:cNvContentPartPr/>
                <p14:nvPr/>
              </p14:nvContentPartPr>
              <p14:xfrm>
                <a:off x="6857933" y="1298587"/>
                <a:ext cx="296640" cy="181080"/>
              </p14:xfrm>
            </p:contentPart>
          </mc:Choice>
          <mc:Fallback xmlns="">
            <p:pic>
              <p:nvPicPr>
                <p:cNvPr id="14" name="Freihand 13">
                  <a:extLst>
                    <a:ext uri="{FF2B5EF4-FFF2-40B4-BE49-F238E27FC236}">
                      <a16:creationId xmlns:a16="http://schemas.microsoft.com/office/drawing/2014/main" id="{D97B72BF-14A6-4153-B1B7-BAB22DB992F2}"/>
                    </a:ext>
                  </a:extLst>
                </p:cNvPr>
                <p:cNvPicPr/>
                <p:nvPr/>
              </p:nvPicPr>
              <p:blipFill>
                <a:blip r:embed="rId18"/>
                <a:stretch>
                  <a:fillRect/>
                </a:stretch>
              </p:blipFill>
              <p:spPr>
                <a:xfrm>
                  <a:off x="6853613" y="1294267"/>
                  <a:ext cx="305280" cy="189720"/>
                </a:xfrm>
                <a:prstGeom prst="rect">
                  <a:avLst/>
                </a:prstGeom>
              </p:spPr>
            </p:pic>
          </mc:Fallback>
        </mc:AlternateContent>
      </p:grpSp>
      <p:grpSp>
        <p:nvGrpSpPr>
          <p:cNvPr id="22" name="Gruppieren 21">
            <a:extLst>
              <a:ext uri="{FF2B5EF4-FFF2-40B4-BE49-F238E27FC236}">
                <a16:creationId xmlns:a16="http://schemas.microsoft.com/office/drawing/2014/main" id="{FAD02548-9BBC-451D-89C8-0EC82305F5CA}"/>
              </a:ext>
            </a:extLst>
          </p:cNvPr>
          <p:cNvGrpSpPr/>
          <p:nvPr/>
        </p:nvGrpSpPr>
        <p:grpSpPr>
          <a:xfrm>
            <a:off x="7376693" y="1252147"/>
            <a:ext cx="626760" cy="334440"/>
            <a:chOff x="7376693" y="1252147"/>
            <a:chExt cx="626760" cy="334440"/>
          </a:xfrm>
        </p:grpSpPr>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B1541C4B-58BE-4C2B-9174-5761B6040743}"/>
                    </a:ext>
                  </a:extLst>
                </p14:cNvPr>
                <p14:cNvContentPartPr/>
                <p14:nvPr/>
              </p14:nvContentPartPr>
              <p14:xfrm>
                <a:off x="7376693" y="1347907"/>
                <a:ext cx="190800" cy="238680"/>
              </p14:xfrm>
            </p:contentPart>
          </mc:Choice>
          <mc:Fallback xmlns="">
            <p:pic>
              <p:nvPicPr>
                <p:cNvPr id="15" name="Freihand 14">
                  <a:extLst>
                    <a:ext uri="{FF2B5EF4-FFF2-40B4-BE49-F238E27FC236}">
                      <a16:creationId xmlns:a16="http://schemas.microsoft.com/office/drawing/2014/main" id="{B1541C4B-58BE-4C2B-9174-5761B6040743}"/>
                    </a:ext>
                  </a:extLst>
                </p:cNvPr>
                <p:cNvPicPr/>
                <p:nvPr/>
              </p:nvPicPr>
              <p:blipFill>
                <a:blip r:embed="rId20"/>
                <a:stretch>
                  <a:fillRect/>
                </a:stretch>
              </p:blipFill>
              <p:spPr>
                <a:xfrm>
                  <a:off x="7372373" y="1343587"/>
                  <a:ext cx="1994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606562AB-314A-4952-9C11-E48A30A81CD5}"/>
                    </a:ext>
                  </a:extLst>
                </p14:cNvPr>
                <p14:cNvContentPartPr/>
                <p14:nvPr/>
              </p14:nvContentPartPr>
              <p14:xfrm>
                <a:off x="7580453" y="1347187"/>
                <a:ext cx="87480" cy="122760"/>
              </p14:xfrm>
            </p:contentPart>
          </mc:Choice>
          <mc:Fallback xmlns="">
            <p:pic>
              <p:nvPicPr>
                <p:cNvPr id="16" name="Freihand 15">
                  <a:extLst>
                    <a:ext uri="{FF2B5EF4-FFF2-40B4-BE49-F238E27FC236}">
                      <a16:creationId xmlns:a16="http://schemas.microsoft.com/office/drawing/2014/main" id="{606562AB-314A-4952-9C11-E48A30A81CD5}"/>
                    </a:ext>
                  </a:extLst>
                </p:cNvPr>
                <p:cNvPicPr/>
                <p:nvPr/>
              </p:nvPicPr>
              <p:blipFill>
                <a:blip r:embed="rId22"/>
                <a:stretch>
                  <a:fillRect/>
                </a:stretch>
              </p:blipFill>
              <p:spPr>
                <a:xfrm>
                  <a:off x="7576133" y="1342867"/>
                  <a:ext cx="961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674CC8DD-C89A-43C9-88CC-38B3C167AEB2}"/>
                    </a:ext>
                  </a:extLst>
                </p14:cNvPr>
                <p14:cNvContentPartPr/>
                <p14:nvPr/>
              </p14:nvContentPartPr>
              <p14:xfrm>
                <a:off x="7665773" y="1252147"/>
                <a:ext cx="337680" cy="180000"/>
              </p14:xfrm>
            </p:contentPart>
          </mc:Choice>
          <mc:Fallback xmlns="">
            <p:pic>
              <p:nvPicPr>
                <p:cNvPr id="17" name="Freihand 16">
                  <a:extLst>
                    <a:ext uri="{FF2B5EF4-FFF2-40B4-BE49-F238E27FC236}">
                      <a16:creationId xmlns:a16="http://schemas.microsoft.com/office/drawing/2014/main" id="{674CC8DD-C89A-43C9-88CC-38B3C167AEB2}"/>
                    </a:ext>
                  </a:extLst>
                </p:cNvPr>
                <p:cNvPicPr/>
                <p:nvPr/>
              </p:nvPicPr>
              <p:blipFill>
                <a:blip r:embed="rId24"/>
                <a:stretch>
                  <a:fillRect/>
                </a:stretch>
              </p:blipFill>
              <p:spPr>
                <a:xfrm>
                  <a:off x="7661453" y="1247827"/>
                  <a:ext cx="346320" cy="188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9" name="Freihand 28">
                <a:extLst>
                  <a:ext uri="{FF2B5EF4-FFF2-40B4-BE49-F238E27FC236}">
                    <a16:creationId xmlns:a16="http://schemas.microsoft.com/office/drawing/2014/main" id="{FEC78329-63AF-47BD-9B1C-6A4FE46658E1}"/>
                  </a:ext>
                </a:extLst>
              </p14:cNvPr>
              <p14:cNvContentPartPr/>
              <p14:nvPr/>
            </p14:nvContentPartPr>
            <p14:xfrm>
              <a:off x="269933" y="2397307"/>
              <a:ext cx="2769120" cy="92880"/>
            </p14:xfrm>
          </p:contentPart>
        </mc:Choice>
        <mc:Fallback xmlns="">
          <p:pic>
            <p:nvPicPr>
              <p:cNvPr id="29" name="Freihand 28">
                <a:extLst>
                  <a:ext uri="{FF2B5EF4-FFF2-40B4-BE49-F238E27FC236}">
                    <a16:creationId xmlns:a16="http://schemas.microsoft.com/office/drawing/2014/main" id="{FEC78329-63AF-47BD-9B1C-6A4FE46658E1}"/>
                  </a:ext>
                </a:extLst>
              </p:cNvPr>
              <p:cNvPicPr/>
              <p:nvPr/>
            </p:nvPicPr>
            <p:blipFill>
              <a:blip r:embed="rId26"/>
              <a:stretch>
                <a:fillRect/>
              </a:stretch>
            </p:blipFill>
            <p:spPr>
              <a:xfrm>
                <a:off x="265613" y="2392987"/>
                <a:ext cx="2777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0" name="Freihand 29">
                <a:extLst>
                  <a:ext uri="{FF2B5EF4-FFF2-40B4-BE49-F238E27FC236}">
                    <a16:creationId xmlns:a16="http://schemas.microsoft.com/office/drawing/2014/main" id="{B76A7C12-8D9C-4687-B7D9-59C446CC6FE8}"/>
                  </a:ext>
                </a:extLst>
              </p14:cNvPr>
              <p14:cNvContentPartPr/>
              <p14:nvPr/>
            </p14:nvContentPartPr>
            <p14:xfrm>
              <a:off x="194693" y="3916147"/>
              <a:ext cx="1646280" cy="87480"/>
            </p14:xfrm>
          </p:contentPart>
        </mc:Choice>
        <mc:Fallback xmlns="">
          <p:pic>
            <p:nvPicPr>
              <p:cNvPr id="30" name="Freihand 29">
                <a:extLst>
                  <a:ext uri="{FF2B5EF4-FFF2-40B4-BE49-F238E27FC236}">
                    <a16:creationId xmlns:a16="http://schemas.microsoft.com/office/drawing/2014/main" id="{B76A7C12-8D9C-4687-B7D9-59C446CC6FE8}"/>
                  </a:ext>
                </a:extLst>
              </p:cNvPr>
              <p:cNvPicPr/>
              <p:nvPr/>
            </p:nvPicPr>
            <p:blipFill>
              <a:blip r:embed="rId28"/>
              <a:stretch>
                <a:fillRect/>
              </a:stretch>
            </p:blipFill>
            <p:spPr>
              <a:xfrm>
                <a:off x="190373" y="3911827"/>
                <a:ext cx="16549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1" name="Freihand 30">
                <a:extLst>
                  <a:ext uri="{FF2B5EF4-FFF2-40B4-BE49-F238E27FC236}">
                    <a16:creationId xmlns:a16="http://schemas.microsoft.com/office/drawing/2014/main" id="{FA4E2D91-632C-4ECB-828F-07BFE9326691}"/>
                  </a:ext>
                </a:extLst>
              </p14:cNvPr>
              <p14:cNvContentPartPr/>
              <p14:nvPr/>
            </p14:nvContentPartPr>
            <p14:xfrm>
              <a:off x="242573" y="3890227"/>
              <a:ext cx="1400400" cy="128880"/>
            </p14:xfrm>
          </p:contentPart>
        </mc:Choice>
        <mc:Fallback xmlns="">
          <p:pic>
            <p:nvPicPr>
              <p:cNvPr id="31" name="Freihand 30">
                <a:extLst>
                  <a:ext uri="{FF2B5EF4-FFF2-40B4-BE49-F238E27FC236}">
                    <a16:creationId xmlns:a16="http://schemas.microsoft.com/office/drawing/2014/main" id="{FA4E2D91-632C-4ECB-828F-07BFE9326691}"/>
                  </a:ext>
                </a:extLst>
              </p:cNvPr>
              <p:cNvPicPr/>
              <p:nvPr/>
            </p:nvPicPr>
            <p:blipFill>
              <a:blip r:embed="rId30"/>
              <a:stretch>
                <a:fillRect/>
              </a:stretch>
            </p:blipFill>
            <p:spPr>
              <a:xfrm>
                <a:off x="238253" y="3885907"/>
                <a:ext cx="14090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Freihand 31">
                <a:extLst>
                  <a:ext uri="{FF2B5EF4-FFF2-40B4-BE49-F238E27FC236}">
                    <a16:creationId xmlns:a16="http://schemas.microsoft.com/office/drawing/2014/main" id="{57E1729A-8FA1-44EB-9C13-2488203EEFDE}"/>
                  </a:ext>
                </a:extLst>
              </p14:cNvPr>
              <p14:cNvContentPartPr/>
              <p14:nvPr/>
            </p14:nvContentPartPr>
            <p14:xfrm>
              <a:off x="4111133" y="3132787"/>
              <a:ext cx="2202840" cy="556560"/>
            </p14:xfrm>
          </p:contentPart>
        </mc:Choice>
        <mc:Fallback xmlns="">
          <p:pic>
            <p:nvPicPr>
              <p:cNvPr id="32" name="Freihand 31">
                <a:extLst>
                  <a:ext uri="{FF2B5EF4-FFF2-40B4-BE49-F238E27FC236}">
                    <a16:creationId xmlns:a16="http://schemas.microsoft.com/office/drawing/2014/main" id="{57E1729A-8FA1-44EB-9C13-2488203EEFDE}"/>
                  </a:ext>
                </a:extLst>
              </p:cNvPr>
              <p:cNvPicPr/>
              <p:nvPr/>
            </p:nvPicPr>
            <p:blipFill>
              <a:blip r:embed="rId32"/>
              <a:stretch>
                <a:fillRect/>
              </a:stretch>
            </p:blipFill>
            <p:spPr>
              <a:xfrm>
                <a:off x="4106813" y="3128467"/>
                <a:ext cx="2211480" cy="5652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 name="Freihand 32">
                <a:extLst>
                  <a:ext uri="{FF2B5EF4-FFF2-40B4-BE49-F238E27FC236}">
                    <a16:creationId xmlns:a16="http://schemas.microsoft.com/office/drawing/2014/main" id="{D29EF543-A4DF-4ED4-B2FB-F99AA57659C0}"/>
                  </a:ext>
                </a:extLst>
              </p14:cNvPr>
              <p14:cNvContentPartPr/>
              <p14:nvPr/>
            </p14:nvContentPartPr>
            <p14:xfrm>
              <a:off x="4107173" y="3806707"/>
              <a:ext cx="2157840" cy="586080"/>
            </p14:xfrm>
          </p:contentPart>
        </mc:Choice>
        <mc:Fallback xmlns="">
          <p:pic>
            <p:nvPicPr>
              <p:cNvPr id="33" name="Freihand 32">
                <a:extLst>
                  <a:ext uri="{FF2B5EF4-FFF2-40B4-BE49-F238E27FC236}">
                    <a16:creationId xmlns:a16="http://schemas.microsoft.com/office/drawing/2014/main" id="{D29EF543-A4DF-4ED4-B2FB-F99AA57659C0}"/>
                  </a:ext>
                </a:extLst>
              </p:cNvPr>
              <p:cNvPicPr/>
              <p:nvPr/>
            </p:nvPicPr>
            <p:blipFill>
              <a:blip r:embed="rId34"/>
              <a:stretch>
                <a:fillRect/>
              </a:stretch>
            </p:blipFill>
            <p:spPr>
              <a:xfrm>
                <a:off x="4102853" y="3802387"/>
                <a:ext cx="2166480" cy="594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4" name="Freihand 33">
                <a:extLst>
                  <a:ext uri="{FF2B5EF4-FFF2-40B4-BE49-F238E27FC236}">
                    <a16:creationId xmlns:a16="http://schemas.microsoft.com/office/drawing/2014/main" id="{69C177FD-ECF1-4B1F-AC92-278FC28F2A68}"/>
                  </a:ext>
                </a:extLst>
              </p14:cNvPr>
              <p14:cNvContentPartPr/>
              <p14:nvPr/>
            </p14:nvContentPartPr>
            <p14:xfrm>
              <a:off x="3245693" y="3532027"/>
              <a:ext cx="612720" cy="515160"/>
            </p14:xfrm>
          </p:contentPart>
        </mc:Choice>
        <mc:Fallback xmlns="">
          <p:pic>
            <p:nvPicPr>
              <p:cNvPr id="34" name="Freihand 33">
                <a:extLst>
                  <a:ext uri="{FF2B5EF4-FFF2-40B4-BE49-F238E27FC236}">
                    <a16:creationId xmlns:a16="http://schemas.microsoft.com/office/drawing/2014/main" id="{69C177FD-ECF1-4B1F-AC92-278FC28F2A68}"/>
                  </a:ext>
                </a:extLst>
              </p:cNvPr>
              <p:cNvPicPr/>
              <p:nvPr/>
            </p:nvPicPr>
            <p:blipFill>
              <a:blip r:embed="rId36"/>
              <a:stretch>
                <a:fillRect/>
              </a:stretch>
            </p:blipFill>
            <p:spPr>
              <a:xfrm>
                <a:off x="3241373" y="3527707"/>
                <a:ext cx="621360" cy="523800"/>
              </a:xfrm>
              <a:prstGeom prst="rect">
                <a:avLst/>
              </a:prstGeom>
            </p:spPr>
          </p:pic>
        </mc:Fallback>
      </mc:AlternateContent>
      <p:grpSp>
        <p:nvGrpSpPr>
          <p:cNvPr id="64" name="Gruppieren 63">
            <a:extLst>
              <a:ext uri="{FF2B5EF4-FFF2-40B4-BE49-F238E27FC236}">
                <a16:creationId xmlns:a16="http://schemas.microsoft.com/office/drawing/2014/main" id="{DA09A88E-4F78-44C3-B731-8EF22AFD4C3E}"/>
              </a:ext>
            </a:extLst>
          </p:cNvPr>
          <p:cNvGrpSpPr/>
          <p:nvPr/>
        </p:nvGrpSpPr>
        <p:grpSpPr>
          <a:xfrm>
            <a:off x="3482213" y="2529427"/>
            <a:ext cx="4944600" cy="907200"/>
            <a:chOff x="3482213" y="2529427"/>
            <a:chExt cx="4944600" cy="907200"/>
          </a:xfrm>
        </p:grpSpPr>
        <mc:AlternateContent xmlns:mc="http://schemas.openxmlformats.org/markup-compatibility/2006" xmlns:p14="http://schemas.microsoft.com/office/powerpoint/2010/main">
          <mc:Choice Requires="p14">
            <p:contentPart p14:bwMode="auto" r:id="rId37">
              <p14:nvContentPartPr>
                <p14:cNvPr id="18" name="Freihand 17">
                  <a:extLst>
                    <a:ext uri="{FF2B5EF4-FFF2-40B4-BE49-F238E27FC236}">
                      <a16:creationId xmlns:a16="http://schemas.microsoft.com/office/drawing/2014/main" id="{10942728-8CA4-4743-AA14-5214D712B080}"/>
                    </a:ext>
                  </a:extLst>
                </p14:cNvPr>
                <p14:cNvContentPartPr/>
                <p14:nvPr/>
              </p14:nvContentPartPr>
              <p14:xfrm>
                <a:off x="6995813" y="2594947"/>
                <a:ext cx="198360" cy="166680"/>
              </p14:xfrm>
            </p:contentPart>
          </mc:Choice>
          <mc:Fallback xmlns="">
            <p:pic>
              <p:nvPicPr>
                <p:cNvPr id="18" name="Freihand 17">
                  <a:extLst>
                    <a:ext uri="{FF2B5EF4-FFF2-40B4-BE49-F238E27FC236}">
                      <a16:creationId xmlns:a16="http://schemas.microsoft.com/office/drawing/2014/main" id="{10942728-8CA4-4743-AA14-5214D712B080}"/>
                    </a:ext>
                  </a:extLst>
                </p:cNvPr>
                <p:cNvPicPr/>
                <p:nvPr/>
              </p:nvPicPr>
              <p:blipFill>
                <a:blip r:embed="rId38"/>
                <a:stretch>
                  <a:fillRect/>
                </a:stretch>
              </p:blipFill>
              <p:spPr>
                <a:xfrm>
                  <a:off x="6991493" y="2590627"/>
                  <a:ext cx="207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9" name="Freihand 18">
                  <a:extLst>
                    <a:ext uri="{FF2B5EF4-FFF2-40B4-BE49-F238E27FC236}">
                      <a16:creationId xmlns:a16="http://schemas.microsoft.com/office/drawing/2014/main" id="{86FA0408-8A3F-4B3E-8CED-F1D08C134BFD}"/>
                    </a:ext>
                  </a:extLst>
                </p14:cNvPr>
                <p14:cNvContentPartPr/>
                <p14:nvPr/>
              </p14:nvContentPartPr>
              <p14:xfrm>
                <a:off x="7229093" y="2621947"/>
                <a:ext cx="185040" cy="109800"/>
              </p14:xfrm>
            </p:contentPart>
          </mc:Choice>
          <mc:Fallback xmlns="">
            <p:pic>
              <p:nvPicPr>
                <p:cNvPr id="19" name="Freihand 18">
                  <a:extLst>
                    <a:ext uri="{FF2B5EF4-FFF2-40B4-BE49-F238E27FC236}">
                      <a16:creationId xmlns:a16="http://schemas.microsoft.com/office/drawing/2014/main" id="{86FA0408-8A3F-4B3E-8CED-F1D08C134BFD}"/>
                    </a:ext>
                  </a:extLst>
                </p:cNvPr>
                <p:cNvPicPr/>
                <p:nvPr/>
              </p:nvPicPr>
              <p:blipFill>
                <a:blip r:embed="rId40"/>
                <a:stretch>
                  <a:fillRect/>
                </a:stretch>
              </p:blipFill>
              <p:spPr>
                <a:xfrm>
                  <a:off x="7224773" y="2617627"/>
                  <a:ext cx="1936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Freihand 19">
                  <a:extLst>
                    <a:ext uri="{FF2B5EF4-FFF2-40B4-BE49-F238E27FC236}">
                      <a16:creationId xmlns:a16="http://schemas.microsoft.com/office/drawing/2014/main" id="{E3B97318-6778-4E8A-8E1E-BECA6D9B3C60}"/>
                    </a:ext>
                  </a:extLst>
                </p14:cNvPr>
                <p14:cNvContentPartPr/>
                <p14:nvPr/>
              </p14:nvContentPartPr>
              <p14:xfrm>
                <a:off x="7397573" y="2557867"/>
                <a:ext cx="96480" cy="174240"/>
              </p14:xfrm>
            </p:contentPart>
          </mc:Choice>
          <mc:Fallback xmlns="">
            <p:pic>
              <p:nvPicPr>
                <p:cNvPr id="20" name="Freihand 19">
                  <a:extLst>
                    <a:ext uri="{FF2B5EF4-FFF2-40B4-BE49-F238E27FC236}">
                      <a16:creationId xmlns:a16="http://schemas.microsoft.com/office/drawing/2014/main" id="{E3B97318-6778-4E8A-8E1E-BECA6D9B3C60}"/>
                    </a:ext>
                  </a:extLst>
                </p:cNvPr>
                <p:cNvPicPr/>
                <p:nvPr/>
              </p:nvPicPr>
              <p:blipFill>
                <a:blip r:embed="rId42"/>
                <a:stretch>
                  <a:fillRect/>
                </a:stretch>
              </p:blipFill>
              <p:spPr>
                <a:xfrm>
                  <a:off x="7393253" y="2553547"/>
                  <a:ext cx="1051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C566108A-D1CE-4F61-B06A-44AFA52076BE}"/>
                    </a:ext>
                  </a:extLst>
                </p14:cNvPr>
                <p14:cNvContentPartPr/>
                <p14:nvPr/>
              </p14:nvContentPartPr>
              <p14:xfrm>
                <a:off x="7660733" y="2643907"/>
                <a:ext cx="177120" cy="244440"/>
              </p14:xfrm>
            </p:contentPart>
          </mc:Choice>
          <mc:Fallback xmlns="">
            <p:pic>
              <p:nvPicPr>
                <p:cNvPr id="25" name="Freihand 24">
                  <a:extLst>
                    <a:ext uri="{FF2B5EF4-FFF2-40B4-BE49-F238E27FC236}">
                      <a16:creationId xmlns:a16="http://schemas.microsoft.com/office/drawing/2014/main" id="{C566108A-D1CE-4F61-B06A-44AFA52076BE}"/>
                    </a:ext>
                  </a:extLst>
                </p:cNvPr>
                <p:cNvPicPr/>
                <p:nvPr/>
              </p:nvPicPr>
              <p:blipFill>
                <a:blip r:embed="rId44"/>
                <a:stretch>
                  <a:fillRect/>
                </a:stretch>
              </p:blipFill>
              <p:spPr>
                <a:xfrm>
                  <a:off x="7656413" y="2639587"/>
                  <a:ext cx="18576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0BD63EE1-4681-4E4B-9058-897016E5A8D7}"/>
                    </a:ext>
                  </a:extLst>
                </p14:cNvPr>
                <p14:cNvContentPartPr/>
                <p14:nvPr/>
              </p14:nvContentPartPr>
              <p14:xfrm>
                <a:off x="7851173" y="2626267"/>
                <a:ext cx="77760" cy="132840"/>
              </p14:xfrm>
            </p:contentPart>
          </mc:Choice>
          <mc:Fallback xmlns="">
            <p:pic>
              <p:nvPicPr>
                <p:cNvPr id="26" name="Freihand 25">
                  <a:extLst>
                    <a:ext uri="{FF2B5EF4-FFF2-40B4-BE49-F238E27FC236}">
                      <a16:creationId xmlns:a16="http://schemas.microsoft.com/office/drawing/2014/main" id="{0BD63EE1-4681-4E4B-9058-897016E5A8D7}"/>
                    </a:ext>
                  </a:extLst>
                </p:cNvPr>
                <p:cNvPicPr/>
                <p:nvPr/>
              </p:nvPicPr>
              <p:blipFill>
                <a:blip r:embed="rId46"/>
                <a:stretch>
                  <a:fillRect/>
                </a:stretch>
              </p:blipFill>
              <p:spPr>
                <a:xfrm>
                  <a:off x="7846853" y="2621947"/>
                  <a:ext cx="864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5DA2FD68-5427-4E08-B0DD-C8F76159DFD8}"/>
                    </a:ext>
                  </a:extLst>
                </p14:cNvPr>
                <p14:cNvContentPartPr/>
                <p14:nvPr/>
              </p14:nvContentPartPr>
              <p14:xfrm>
                <a:off x="7929653" y="2529427"/>
                <a:ext cx="358200" cy="216360"/>
              </p14:xfrm>
            </p:contentPart>
          </mc:Choice>
          <mc:Fallback xmlns="">
            <p:pic>
              <p:nvPicPr>
                <p:cNvPr id="27" name="Freihand 26">
                  <a:extLst>
                    <a:ext uri="{FF2B5EF4-FFF2-40B4-BE49-F238E27FC236}">
                      <a16:creationId xmlns:a16="http://schemas.microsoft.com/office/drawing/2014/main" id="{5DA2FD68-5427-4E08-B0DD-C8F76159DFD8}"/>
                    </a:ext>
                  </a:extLst>
                </p:cNvPr>
                <p:cNvPicPr/>
                <p:nvPr/>
              </p:nvPicPr>
              <p:blipFill>
                <a:blip r:embed="rId48"/>
                <a:stretch>
                  <a:fillRect/>
                </a:stretch>
              </p:blipFill>
              <p:spPr>
                <a:xfrm>
                  <a:off x="7925333" y="2525107"/>
                  <a:ext cx="36684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5" name="Freihand 34">
                  <a:extLst>
                    <a:ext uri="{FF2B5EF4-FFF2-40B4-BE49-F238E27FC236}">
                      <a16:creationId xmlns:a16="http://schemas.microsoft.com/office/drawing/2014/main" id="{6DA598A1-1186-4AB7-8E00-96E5CB5AD815}"/>
                    </a:ext>
                  </a:extLst>
                </p14:cNvPr>
                <p14:cNvContentPartPr/>
                <p14:nvPr/>
              </p14:nvContentPartPr>
              <p14:xfrm>
                <a:off x="3633413" y="2940187"/>
                <a:ext cx="877680" cy="407160"/>
              </p14:xfrm>
            </p:contentPart>
          </mc:Choice>
          <mc:Fallback xmlns="">
            <p:pic>
              <p:nvPicPr>
                <p:cNvPr id="35" name="Freihand 34">
                  <a:extLst>
                    <a:ext uri="{FF2B5EF4-FFF2-40B4-BE49-F238E27FC236}">
                      <a16:creationId xmlns:a16="http://schemas.microsoft.com/office/drawing/2014/main" id="{6DA598A1-1186-4AB7-8E00-96E5CB5AD815}"/>
                    </a:ext>
                  </a:extLst>
                </p:cNvPr>
                <p:cNvPicPr/>
                <p:nvPr/>
              </p:nvPicPr>
              <p:blipFill>
                <a:blip r:embed="rId50"/>
                <a:stretch>
                  <a:fillRect/>
                </a:stretch>
              </p:blipFill>
              <p:spPr>
                <a:xfrm>
                  <a:off x="3629093" y="2935867"/>
                  <a:ext cx="886320" cy="4158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6" name="Freihand 35">
                  <a:extLst>
                    <a:ext uri="{FF2B5EF4-FFF2-40B4-BE49-F238E27FC236}">
                      <a16:creationId xmlns:a16="http://schemas.microsoft.com/office/drawing/2014/main" id="{72649F28-ED0A-42C0-BD54-39A0EE7E5458}"/>
                    </a:ext>
                  </a:extLst>
                </p14:cNvPr>
                <p14:cNvContentPartPr/>
                <p14:nvPr/>
              </p14:nvContentPartPr>
              <p14:xfrm>
                <a:off x="3482213" y="3127387"/>
                <a:ext cx="324000" cy="309240"/>
              </p14:xfrm>
            </p:contentPart>
          </mc:Choice>
          <mc:Fallback xmlns="">
            <p:pic>
              <p:nvPicPr>
                <p:cNvPr id="36" name="Freihand 35">
                  <a:extLst>
                    <a:ext uri="{FF2B5EF4-FFF2-40B4-BE49-F238E27FC236}">
                      <a16:creationId xmlns:a16="http://schemas.microsoft.com/office/drawing/2014/main" id="{72649F28-ED0A-42C0-BD54-39A0EE7E5458}"/>
                    </a:ext>
                  </a:extLst>
                </p:cNvPr>
                <p:cNvPicPr/>
                <p:nvPr/>
              </p:nvPicPr>
              <p:blipFill>
                <a:blip r:embed="rId52"/>
                <a:stretch>
                  <a:fillRect/>
                </a:stretch>
              </p:blipFill>
              <p:spPr>
                <a:xfrm>
                  <a:off x="3477893" y="3123067"/>
                  <a:ext cx="33264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7" name="Freihand 36">
                  <a:extLst>
                    <a:ext uri="{FF2B5EF4-FFF2-40B4-BE49-F238E27FC236}">
                      <a16:creationId xmlns:a16="http://schemas.microsoft.com/office/drawing/2014/main" id="{6BFD7C0B-32E5-4AC0-8131-4D40EEF76BD0}"/>
                    </a:ext>
                  </a:extLst>
                </p14:cNvPr>
                <p14:cNvContentPartPr/>
                <p14:nvPr/>
              </p14:nvContentPartPr>
              <p14:xfrm>
                <a:off x="4736093" y="2831107"/>
                <a:ext cx="9000" cy="126000"/>
              </p14:xfrm>
            </p:contentPart>
          </mc:Choice>
          <mc:Fallback xmlns="">
            <p:pic>
              <p:nvPicPr>
                <p:cNvPr id="37" name="Freihand 36">
                  <a:extLst>
                    <a:ext uri="{FF2B5EF4-FFF2-40B4-BE49-F238E27FC236}">
                      <a16:creationId xmlns:a16="http://schemas.microsoft.com/office/drawing/2014/main" id="{6BFD7C0B-32E5-4AC0-8131-4D40EEF76BD0}"/>
                    </a:ext>
                  </a:extLst>
                </p:cNvPr>
                <p:cNvPicPr/>
                <p:nvPr/>
              </p:nvPicPr>
              <p:blipFill>
                <a:blip r:embed="rId54"/>
                <a:stretch>
                  <a:fillRect/>
                </a:stretch>
              </p:blipFill>
              <p:spPr>
                <a:xfrm>
                  <a:off x="4731773" y="2826787"/>
                  <a:ext cx="176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093389E8-F2F7-4C89-8A69-16D10DD54BC6}"/>
                    </a:ext>
                  </a:extLst>
                </p14:cNvPr>
                <p14:cNvContentPartPr/>
                <p14:nvPr/>
              </p14:nvContentPartPr>
              <p14:xfrm>
                <a:off x="4622333" y="2788987"/>
                <a:ext cx="201240" cy="162360"/>
              </p14:xfrm>
            </p:contentPart>
          </mc:Choice>
          <mc:Fallback xmlns="">
            <p:pic>
              <p:nvPicPr>
                <p:cNvPr id="38" name="Freihand 37">
                  <a:extLst>
                    <a:ext uri="{FF2B5EF4-FFF2-40B4-BE49-F238E27FC236}">
                      <a16:creationId xmlns:a16="http://schemas.microsoft.com/office/drawing/2014/main" id="{093389E8-F2F7-4C89-8A69-16D10DD54BC6}"/>
                    </a:ext>
                  </a:extLst>
                </p:cNvPr>
                <p:cNvPicPr/>
                <p:nvPr/>
              </p:nvPicPr>
              <p:blipFill>
                <a:blip r:embed="rId56"/>
                <a:stretch>
                  <a:fillRect/>
                </a:stretch>
              </p:blipFill>
              <p:spPr>
                <a:xfrm>
                  <a:off x="4618013" y="2784667"/>
                  <a:ext cx="2098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6EA07588-23EF-456F-8466-2422F92DB973}"/>
                    </a:ext>
                  </a:extLst>
                </p14:cNvPr>
                <p14:cNvContentPartPr/>
                <p14:nvPr/>
              </p14:nvContentPartPr>
              <p14:xfrm>
                <a:off x="4849853" y="2832907"/>
                <a:ext cx="153360" cy="110160"/>
              </p14:xfrm>
            </p:contentPart>
          </mc:Choice>
          <mc:Fallback xmlns="">
            <p:pic>
              <p:nvPicPr>
                <p:cNvPr id="39" name="Freihand 38">
                  <a:extLst>
                    <a:ext uri="{FF2B5EF4-FFF2-40B4-BE49-F238E27FC236}">
                      <a16:creationId xmlns:a16="http://schemas.microsoft.com/office/drawing/2014/main" id="{6EA07588-23EF-456F-8466-2422F92DB973}"/>
                    </a:ext>
                  </a:extLst>
                </p:cNvPr>
                <p:cNvPicPr/>
                <p:nvPr/>
              </p:nvPicPr>
              <p:blipFill>
                <a:blip r:embed="rId58"/>
                <a:stretch>
                  <a:fillRect/>
                </a:stretch>
              </p:blipFill>
              <p:spPr>
                <a:xfrm>
                  <a:off x="4845533" y="2828587"/>
                  <a:ext cx="1620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0" name="Freihand 39">
                  <a:extLst>
                    <a:ext uri="{FF2B5EF4-FFF2-40B4-BE49-F238E27FC236}">
                      <a16:creationId xmlns:a16="http://schemas.microsoft.com/office/drawing/2014/main" id="{CA40A9F4-B79F-43FE-90C1-88AA768401BB}"/>
                    </a:ext>
                  </a:extLst>
                </p14:cNvPr>
                <p14:cNvContentPartPr/>
                <p14:nvPr/>
              </p14:nvContentPartPr>
              <p14:xfrm>
                <a:off x="5008613" y="2763427"/>
                <a:ext cx="339480" cy="191160"/>
              </p14:xfrm>
            </p:contentPart>
          </mc:Choice>
          <mc:Fallback xmlns="">
            <p:pic>
              <p:nvPicPr>
                <p:cNvPr id="40" name="Freihand 39">
                  <a:extLst>
                    <a:ext uri="{FF2B5EF4-FFF2-40B4-BE49-F238E27FC236}">
                      <a16:creationId xmlns:a16="http://schemas.microsoft.com/office/drawing/2014/main" id="{CA40A9F4-B79F-43FE-90C1-88AA768401BB}"/>
                    </a:ext>
                  </a:extLst>
                </p:cNvPr>
                <p:cNvPicPr/>
                <p:nvPr/>
              </p:nvPicPr>
              <p:blipFill>
                <a:blip r:embed="rId60"/>
                <a:stretch>
                  <a:fillRect/>
                </a:stretch>
              </p:blipFill>
              <p:spPr>
                <a:xfrm>
                  <a:off x="5004293" y="2759107"/>
                  <a:ext cx="348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1" name="Freihand 40">
                  <a:extLst>
                    <a:ext uri="{FF2B5EF4-FFF2-40B4-BE49-F238E27FC236}">
                      <a16:creationId xmlns:a16="http://schemas.microsoft.com/office/drawing/2014/main" id="{0E479BDD-92AF-4E7C-B9E3-0209CEC86C92}"/>
                    </a:ext>
                  </a:extLst>
                </p14:cNvPr>
                <p14:cNvContentPartPr/>
                <p14:nvPr/>
              </p14:nvContentPartPr>
              <p14:xfrm>
                <a:off x="5294813" y="2764507"/>
                <a:ext cx="360" cy="360"/>
              </p14:xfrm>
            </p:contentPart>
          </mc:Choice>
          <mc:Fallback xmlns="">
            <p:pic>
              <p:nvPicPr>
                <p:cNvPr id="41" name="Freihand 40">
                  <a:extLst>
                    <a:ext uri="{FF2B5EF4-FFF2-40B4-BE49-F238E27FC236}">
                      <a16:creationId xmlns:a16="http://schemas.microsoft.com/office/drawing/2014/main" id="{0E479BDD-92AF-4E7C-B9E3-0209CEC86C92}"/>
                    </a:ext>
                  </a:extLst>
                </p:cNvPr>
                <p:cNvPicPr/>
                <p:nvPr/>
              </p:nvPicPr>
              <p:blipFill>
                <a:blip r:embed="rId62"/>
                <a:stretch>
                  <a:fillRect/>
                </a:stretch>
              </p:blipFill>
              <p:spPr>
                <a:xfrm>
                  <a:off x="5290493" y="2760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2" name="Freihand 41">
                  <a:extLst>
                    <a:ext uri="{FF2B5EF4-FFF2-40B4-BE49-F238E27FC236}">
                      <a16:creationId xmlns:a16="http://schemas.microsoft.com/office/drawing/2014/main" id="{76CFEFFC-D12C-4A6C-AC17-76E2B77A25AF}"/>
                    </a:ext>
                  </a:extLst>
                </p14:cNvPr>
                <p14:cNvContentPartPr/>
                <p14:nvPr/>
              </p14:nvContentPartPr>
              <p14:xfrm>
                <a:off x="5424413" y="2837587"/>
                <a:ext cx="28800" cy="59040"/>
              </p14:xfrm>
            </p:contentPart>
          </mc:Choice>
          <mc:Fallback xmlns="">
            <p:pic>
              <p:nvPicPr>
                <p:cNvPr id="42" name="Freihand 41">
                  <a:extLst>
                    <a:ext uri="{FF2B5EF4-FFF2-40B4-BE49-F238E27FC236}">
                      <a16:creationId xmlns:a16="http://schemas.microsoft.com/office/drawing/2014/main" id="{76CFEFFC-D12C-4A6C-AC17-76E2B77A25AF}"/>
                    </a:ext>
                  </a:extLst>
                </p:cNvPr>
                <p:cNvPicPr/>
                <p:nvPr/>
              </p:nvPicPr>
              <p:blipFill>
                <a:blip r:embed="rId64"/>
                <a:stretch>
                  <a:fillRect/>
                </a:stretch>
              </p:blipFill>
              <p:spPr>
                <a:xfrm>
                  <a:off x="5420093" y="2833267"/>
                  <a:ext cx="374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3" name="Freihand 42">
                  <a:extLst>
                    <a:ext uri="{FF2B5EF4-FFF2-40B4-BE49-F238E27FC236}">
                      <a16:creationId xmlns:a16="http://schemas.microsoft.com/office/drawing/2014/main" id="{0C9B2300-E6C8-4781-AAA6-1164622EF118}"/>
                    </a:ext>
                  </a:extLst>
                </p14:cNvPr>
                <p14:cNvContentPartPr/>
                <p14:nvPr/>
              </p14:nvContentPartPr>
              <p14:xfrm>
                <a:off x="5491373" y="2769547"/>
                <a:ext cx="138960" cy="147240"/>
              </p14:xfrm>
            </p:contentPart>
          </mc:Choice>
          <mc:Fallback xmlns="">
            <p:pic>
              <p:nvPicPr>
                <p:cNvPr id="43" name="Freihand 42">
                  <a:extLst>
                    <a:ext uri="{FF2B5EF4-FFF2-40B4-BE49-F238E27FC236}">
                      <a16:creationId xmlns:a16="http://schemas.microsoft.com/office/drawing/2014/main" id="{0C9B2300-E6C8-4781-AAA6-1164622EF118}"/>
                    </a:ext>
                  </a:extLst>
                </p:cNvPr>
                <p:cNvPicPr/>
                <p:nvPr/>
              </p:nvPicPr>
              <p:blipFill>
                <a:blip r:embed="rId66"/>
                <a:stretch>
                  <a:fillRect/>
                </a:stretch>
              </p:blipFill>
              <p:spPr>
                <a:xfrm>
                  <a:off x="5487053" y="2765227"/>
                  <a:ext cx="1476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4" name="Freihand 43">
                  <a:extLst>
                    <a:ext uri="{FF2B5EF4-FFF2-40B4-BE49-F238E27FC236}">
                      <a16:creationId xmlns:a16="http://schemas.microsoft.com/office/drawing/2014/main" id="{C8212B09-94F0-4E5D-93D8-189D1DE80111}"/>
                    </a:ext>
                  </a:extLst>
                </p14:cNvPr>
                <p14:cNvContentPartPr/>
                <p14:nvPr/>
              </p14:nvContentPartPr>
              <p14:xfrm>
                <a:off x="5602973" y="2787187"/>
                <a:ext cx="258480" cy="104040"/>
              </p14:xfrm>
            </p:contentPart>
          </mc:Choice>
          <mc:Fallback xmlns="">
            <p:pic>
              <p:nvPicPr>
                <p:cNvPr id="44" name="Freihand 43">
                  <a:extLst>
                    <a:ext uri="{FF2B5EF4-FFF2-40B4-BE49-F238E27FC236}">
                      <a16:creationId xmlns:a16="http://schemas.microsoft.com/office/drawing/2014/main" id="{C8212B09-94F0-4E5D-93D8-189D1DE80111}"/>
                    </a:ext>
                  </a:extLst>
                </p:cNvPr>
                <p:cNvPicPr/>
                <p:nvPr/>
              </p:nvPicPr>
              <p:blipFill>
                <a:blip r:embed="rId68"/>
                <a:stretch>
                  <a:fillRect/>
                </a:stretch>
              </p:blipFill>
              <p:spPr>
                <a:xfrm>
                  <a:off x="5598653" y="2782867"/>
                  <a:ext cx="2671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5" name="Freihand 44">
                  <a:extLst>
                    <a:ext uri="{FF2B5EF4-FFF2-40B4-BE49-F238E27FC236}">
                      <a16:creationId xmlns:a16="http://schemas.microsoft.com/office/drawing/2014/main" id="{E90AD808-7F11-4F8D-A3BB-36A6F1EC2AA5}"/>
                    </a:ext>
                  </a:extLst>
                </p14:cNvPr>
                <p14:cNvContentPartPr/>
                <p14:nvPr/>
              </p14:nvContentPartPr>
              <p14:xfrm>
                <a:off x="5982413" y="2900947"/>
                <a:ext cx="4680" cy="84600"/>
              </p14:xfrm>
            </p:contentPart>
          </mc:Choice>
          <mc:Fallback xmlns="">
            <p:pic>
              <p:nvPicPr>
                <p:cNvPr id="45" name="Freihand 44">
                  <a:extLst>
                    <a:ext uri="{FF2B5EF4-FFF2-40B4-BE49-F238E27FC236}">
                      <a16:creationId xmlns:a16="http://schemas.microsoft.com/office/drawing/2014/main" id="{E90AD808-7F11-4F8D-A3BB-36A6F1EC2AA5}"/>
                    </a:ext>
                  </a:extLst>
                </p:cNvPr>
                <p:cNvPicPr/>
                <p:nvPr/>
              </p:nvPicPr>
              <p:blipFill>
                <a:blip r:embed="rId70"/>
                <a:stretch>
                  <a:fillRect/>
                </a:stretch>
              </p:blipFill>
              <p:spPr>
                <a:xfrm>
                  <a:off x="5978093" y="2896627"/>
                  <a:ext cx="133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6" name="Freihand 45">
                  <a:extLst>
                    <a:ext uri="{FF2B5EF4-FFF2-40B4-BE49-F238E27FC236}">
                      <a16:creationId xmlns:a16="http://schemas.microsoft.com/office/drawing/2014/main" id="{8B56D45A-8416-43E0-A3EC-ACACC16FE270}"/>
                    </a:ext>
                  </a:extLst>
                </p14:cNvPr>
                <p14:cNvContentPartPr/>
                <p14:nvPr/>
              </p14:nvContentPartPr>
              <p14:xfrm>
                <a:off x="6078893" y="2810587"/>
                <a:ext cx="150480" cy="124560"/>
              </p14:xfrm>
            </p:contentPart>
          </mc:Choice>
          <mc:Fallback xmlns="">
            <p:pic>
              <p:nvPicPr>
                <p:cNvPr id="46" name="Freihand 45">
                  <a:extLst>
                    <a:ext uri="{FF2B5EF4-FFF2-40B4-BE49-F238E27FC236}">
                      <a16:creationId xmlns:a16="http://schemas.microsoft.com/office/drawing/2014/main" id="{8B56D45A-8416-43E0-A3EC-ACACC16FE270}"/>
                    </a:ext>
                  </a:extLst>
                </p:cNvPr>
                <p:cNvPicPr/>
                <p:nvPr/>
              </p:nvPicPr>
              <p:blipFill>
                <a:blip r:embed="rId72"/>
                <a:stretch>
                  <a:fillRect/>
                </a:stretch>
              </p:blipFill>
              <p:spPr>
                <a:xfrm>
                  <a:off x="6074573" y="2806267"/>
                  <a:ext cx="1591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7" name="Freihand 46">
                  <a:extLst>
                    <a:ext uri="{FF2B5EF4-FFF2-40B4-BE49-F238E27FC236}">
                      <a16:creationId xmlns:a16="http://schemas.microsoft.com/office/drawing/2014/main" id="{F4A66877-95D5-4628-86A4-9E1DBA05A092}"/>
                    </a:ext>
                  </a:extLst>
                </p14:cNvPr>
                <p14:cNvContentPartPr/>
                <p14:nvPr/>
              </p14:nvContentPartPr>
              <p14:xfrm>
                <a:off x="6224333" y="2817787"/>
                <a:ext cx="435960" cy="163800"/>
              </p14:xfrm>
            </p:contentPart>
          </mc:Choice>
          <mc:Fallback xmlns="">
            <p:pic>
              <p:nvPicPr>
                <p:cNvPr id="47" name="Freihand 46">
                  <a:extLst>
                    <a:ext uri="{FF2B5EF4-FFF2-40B4-BE49-F238E27FC236}">
                      <a16:creationId xmlns:a16="http://schemas.microsoft.com/office/drawing/2014/main" id="{F4A66877-95D5-4628-86A4-9E1DBA05A092}"/>
                    </a:ext>
                  </a:extLst>
                </p:cNvPr>
                <p:cNvPicPr/>
                <p:nvPr/>
              </p:nvPicPr>
              <p:blipFill>
                <a:blip r:embed="rId74"/>
                <a:stretch>
                  <a:fillRect/>
                </a:stretch>
              </p:blipFill>
              <p:spPr>
                <a:xfrm>
                  <a:off x="6220013" y="2813467"/>
                  <a:ext cx="4446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8" name="Freihand 47">
                  <a:extLst>
                    <a:ext uri="{FF2B5EF4-FFF2-40B4-BE49-F238E27FC236}">
                      <a16:creationId xmlns:a16="http://schemas.microsoft.com/office/drawing/2014/main" id="{91428ACF-85C4-4242-98A6-61553A7EAAF2}"/>
                    </a:ext>
                  </a:extLst>
                </p14:cNvPr>
                <p14:cNvContentPartPr/>
                <p14:nvPr/>
              </p14:nvContentPartPr>
              <p14:xfrm>
                <a:off x="6563453" y="2863147"/>
                <a:ext cx="360" cy="360"/>
              </p14:xfrm>
            </p:contentPart>
          </mc:Choice>
          <mc:Fallback xmlns="">
            <p:pic>
              <p:nvPicPr>
                <p:cNvPr id="48" name="Freihand 47">
                  <a:extLst>
                    <a:ext uri="{FF2B5EF4-FFF2-40B4-BE49-F238E27FC236}">
                      <a16:creationId xmlns:a16="http://schemas.microsoft.com/office/drawing/2014/main" id="{91428ACF-85C4-4242-98A6-61553A7EAAF2}"/>
                    </a:ext>
                  </a:extLst>
                </p:cNvPr>
                <p:cNvPicPr/>
                <p:nvPr/>
              </p:nvPicPr>
              <p:blipFill>
                <a:blip r:embed="rId62"/>
                <a:stretch>
                  <a:fillRect/>
                </a:stretch>
              </p:blipFill>
              <p:spPr>
                <a:xfrm>
                  <a:off x="6559133" y="28588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9" name="Freihand 48">
                  <a:extLst>
                    <a:ext uri="{FF2B5EF4-FFF2-40B4-BE49-F238E27FC236}">
                      <a16:creationId xmlns:a16="http://schemas.microsoft.com/office/drawing/2014/main" id="{3CF034BE-C041-46D2-8151-1144AEA51CF4}"/>
                    </a:ext>
                  </a:extLst>
                </p14:cNvPr>
                <p14:cNvContentPartPr/>
                <p14:nvPr/>
              </p14:nvContentPartPr>
              <p14:xfrm>
                <a:off x="6565973" y="2872507"/>
                <a:ext cx="112320" cy="7200"/>
              </p14:xfrm>
            </p:contentPart>
          </mc:Choice>
          <mc:Fallback xmlns="">
            <p:pic>
              <p:nvPicPr>
                <p:cNvPr id="49" name="Freihand 48">
                  <a:extLst>
                    <a:ext uri="{FF2B5EF4-FFF2-40B4-BE49-F238E27FC236}">
                      <a16:creationId xmlns:a16="http://schemas.microsoft.com/office/drawing/2014/main" id="{3CF034BE-C041-46D2-8151-1144AEA51CF4}"/>
                    </a:ext>
                  </a:extLst>
                </p:cNvPr>
                <p:cNvPicPr/>
                <p:nvPr/>
              </p:nvPicPr>
              <p:blipFill>
                <a:blip r:embed="rId77"/>
                <a:stretch>
                  <a:fillRect/>
                </a:stretch>
              </p:blipFill>
              <p:spPr>
                <a:xfrm>
                  <a:off x="6561653" y="2868187"/>
                  <a:ext cx="1209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Freihand 49">
                  <a:extLst>
                    <a:ext uri="{FF2B5EF4-FFF2-40B4-BE49-F238E27FC236}">
                      <a16:creationId xmlns:a16="http://schemas.microsoft.com/office/drawing/2014/main" id="{949A6C1D-72CB-4664-ADFE-8EE679EF41C6}"/>
                    </a:ext>
                  </a:extLst>
                </p14:cNvPr>
                <p14:cNvContentPartPr/>
                <p14:nvPr/>
              </p14:nvContentPartPr>
              <p14:xfrm>
                <a:off x="6771173" y="2879347"/>
                <a:ext cx="339480" cy="125280"/>
              </p14:xfrm>
            </p:contentPart>
          </mc:Choice>
          <mc:Fallback xmlns="">
            <p:pic>
              <p:nvPicPr>
                <p:cNvPr id="50" name="Freihand 49">
                  <a:extLst>
                    <a:ext uri="{FF2B5EF4-FFF2-40B4-BE49-F238E27FC236}">
                      <a16:creationId xmlns:a16="http://schemas.microsoft.com/office/drawing/2014/main" id="{949A6C1D-72CB-4664-ADFE-8EE679EF41C6}"/>
                    </a:ext>
                  </a:extLst>
                </p:cNvPr>
                <p:cNvPicPr/>
                <p:nvPr/>
              </p:nvPicPr>
              <p:blipFill>
                <a:blip r:embed="rId79"/>
                <a:stretch>
                  <a:fillRect/>
                </a:stretch>
              </p:blipFill>
              <p:spPr>
                <a:xfrm>
                  <a:off x="6766853" y="2875027"/>
                  <a:ext cx="3481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2" name="Freihand 51">
                  <a:extLst>
                    <a:ext uri="{FF2B5EF4-FFF2-40B4-BE49-F238E27FC236}">
                      <a16:creationId xmlns:a16="http://schemas.microsoft.com/office/drawing/2014/main" id="{32206B68-0C0D-41BF-B8DA-6444F5E2A359}"/>
                    </a:ext>
                  </a:extLst>
                </p14:cNvPr>
                <p14:cNvContentPartPr/>
                <p14:nvPr/>
              </p14:nvContentPartPr>
              <p14:xfrm>
                <a:off x="7263653" y="2904547"/>
                <a:ext cx="166320" cy="121320"/>
              </p14:xfrm>
            </p:contentPart>
          </mc:Choice>
          <mc:Fallback xmlns="">
            <p:pic>
              <p:nvPicPr>
                <p:cNvPr id="52" name="Freihand 51">
                  <a:extLst>
                    <a:ext uri="{FF2B5EF4-FFF2-40B4-BE49-F238E27FC236}">
                      <a16:creationId xmlns:a16="http://schemas.microsoft.com/office/drawing/2014/main" id="{32206B68-0C0D-41BF-B8DA-6444F5E2A359}"/>
                    </a:ext>
                  </a:extLst>
                </p:cNvPr>
                <p:cNvPicPr/>
                <p:nvPr/>
              </p:nvPicPr>
              <p:blipFill>
                <a:blip r:embed="rId81"/>
                <a:stretch>
                  <a:fillRect/>
                </a:stretch>
              </p:blipFill>
              <p:spPr>
                <a:xfrm>
                  <a:off x="7259333" y="2900227"/>
                  <a:ext cx="1749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Freihand 52">
                  <a:extLst>
                    <a:ext uri="{FF2B5EF4-FFF2-40B4-BE49-F238E27FC236}">
                      <a16:creationId xmlns:a16="http://schemas.microsoft.com/office/drawing/2014/main" id="{6B259279-7CB5-4547-9867-2D0191863082}"/>
                    </a:ext>
                  </a:extLst>
                </p14:cNvPr>
                <p14:cNvContentPartPr/>
                <p14:nvPr/>
              </p14:nvContentPartPr>
              <p14:xfrm>
                <a:off x="7447613" y="2917147"/>
                <a:ext cx="286200" cy="137160"/>
              </p14:xfrm>
            </p:contentPart>
          </mc:Choice>
          <mc:Fallback xmlns="">
            <p:pic>
              <p:nvPicPr>
                <p:cNvPr id="53" name="Freihand 52">
                  <a:extLst>
                    <a:ext uri="{FF2B5EF4-FFF2-40B4-BE49-F238E27FC236}">
                      <a16:creationId xmlns:a16="http://schemas.microsoft.com/office/drawing/2014/main" id="{6B259279-7CB5-4547-9867-2D0191863082}"/>
                    </a:ext>
                  </a:extLst>
                </p:cNvPr>
                <p:cNvPicPr/>
                <p:nvPr/>
              </p:nvPicPr>
              <p:blipFill>
                <a:blip r:embed="rId83"/>
                <a:stretch>
                  <a:fillRect/>
                </a:stretch>
              </p:blipFill>
              <p:spPr>
                <a:xfrm>
                  <a:off x="7443293" y="2912827"/>
                  <a:ext cx="2948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4" name="Freihand 53">
                  <a:extLst>
                    <a:ext uri="{FF2B5EF4-FFF2-40B4-BE49-F238E27FC236}">
                      <a16:creationId xmlns:a16="http://schemas.microsoft.com/office/drawing/2014/main" id="{0C6F8A3A-B957-42DB-A6B9-462621AA9F65}"/>
                    </a:ext>
                  </a:extLst>
                </p14:cNvPr>
                <p14:cNvContentPartPr/>
                <p14:nvPr/>
              </p14:nvContentPartPr>
              <p14:xfrm>
                <a:off x="7844333" y="2882227"/>
                <a:ext cx="453600" cy="213120"/>
              </p14:xfrm>
            </p:contentPart>
          </mc:Choice>
          <mc:Fallback xmlns="">
            <p:pic>
              <p:nvPicPr>
                <p:cNvPr id="54" name="Freihand 53">
                  <a:extLst>
                    <a:ext uri="{FF2B5EF4-FFF2-40B4-BE49-F238E27FC236}">
                      <a16:creationId xmlns:a16="http://schemas.microsoft.com/office/drawing/2014/main" id="{0C6F8A3A-B957-42DB-A6B9-462621AA9F65}"/>
                    </a:ext>
                  </a:extLst>
                </p:cNvPr>
                <p:cNvPicPr/>
                <p:nvPr/>
              </p:nvPicPr>
              <p:blipFill>
                <a:blip r:embed="rId85"/>
                <a:stretch>
                  <a:fillRect/>
                </a:stretch>
              </p:blipFill>
              <p:spPr>
                <a:xfrm>
                  <a:off x="7840013" y="2877907"/>
                  <a:ext cx="462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5" name="Freihand 54">
                  <a:extLst>
                    <a:ext uri="{FF2B5EF4-FFF2-40B4-BE49-F238E27FC236}">
                      <a16:creationId xmlns:a16="http://schemas.microsoft.com/office/drawing/2014/main" id="{C3605440-468D-4D33-B4DE-589DF591B559}"/>
                    </a:ext>
                  </a:extLst>
                </p14:cNvPr>
                <p14:cNvContentPartPr/>
                <p14:nvPr/>
              </p14:nvContentPartPr>
              <p14:xfrm>
                <a:off x="8326733" y="2994547"/>
                <a:ext cx="100080" cy="74160"/>
              </p14:xfrm>
            </p:contentPart>
          </mc:Choice>
          <mc:Fallback xmlns="">
            <p:pic>
              <p:nvPicPr>
                <p:cNvPr id="55" name="Freihand 54">
                  <a:extLst>
                    <a:ext uri="{FF2B5EF4-FFF2-40B4-BE49-F238E27FC236}">
                      <a16:creationId xmlns:a16="http://schemas.microsoft.com/office/drawing/2014/main" id="{C3605440-468D-4D33-B4DE-589DF591B559}"/>
                    </a:ext>
                  </a:extLst>
                </p:cNvPr>
                <p:cNvPicPr/>
                <p:nvPr/>
              </p:nvPicPr>
              <p:blipFill>
                <a:blip r:embed="rId87"/>
                <a:stretch>
                  <a:fillRect/>
                </a:stretch>
              </p:blipFill>
              <p:spPr>
                <a:xfrm>
                  <a:off x="8322413" y="2990227"/>
                  <a:ext cx="108720" cy="82800"/>
                </a:xfrm>
                <a:prstGeom prst="rect">
                  <a:avLst/>
                </a:prstGeom>
              </p:spPr>
            </p:pic>
          </mc:Fallback>
        </mc:AlternateContent>
      </p:grpSp>
      <p:grpSp>
        <p:nvGrpSpPr>
          <p:cNvPr id="63" name="Gruppieren 62">
            <a:extLst>
              <a:ext uri="{FF2B5EF4-FFF2-40B4-BE49-F238E27FC236}">
                <a16:creationId xmlns:a16="http://schemas.microsoft.com/office/drawing/2014/main" id="{80F55467-8A3D-4E49-904A-9EF7A590CA52}"/>
              </a:ext>
            </a:extLst>
          </p:cNvPr>
          <p:cNvGrpSpPr/>
          <p:nvPr/>
        </p:nvGrpSpPr>
        <p:grpSpPr>
          <a:xfrm>
            <a:off x="8637773" y="2901667"/>
            <a:ext cx="442080" cy="203040"/>
            <a:chOff x="8637773" y="2901667"/>
            <a:chExt cx="442080" cy="203040"/>
          </a:xfrm>
        </p:grpSpPr>
        <mc:AlternateContent xmlns:mc="http://schemas.openxmlformats.org/markup-compatibility/2006" xmlns:p14="http://schemas.microsoft.com/office/powerpoint/2010/main">
          <mc:Choice Requires="p14">
            <p:contentPart p14:bwMode="auto" r:id="rId88">
              <p14:nvContentPartPr>
                <p14:cNvPr id="56" name="Freihand 55">
                  <a:extLst>
                    <a:ext uri="{FF2B5EF4-FFF2-40B4-BE49-F238E27FC236}">
                      <a16:creationId xmlns:a16="http://schemas.microsoft.com/office/drawing/2014/main" id="{FE04A8EE-E059-4049-8D27-EE71810AC847}"/>
                    </a:ext>
                  </a:extLst>
                </p14:cNvPr>
                <p14:cNvContentPartPr/>
                <p14:nvPr/>
              </p14:nvContentPartPr>
              <p14:xfrm>
                <a:off x="8637773" y="2901667"/>
                <a:ext cx="293040" cy="203040"/>
              </p14:xfrm>
            </p:contentPart>
          </mc:Choice>
          <mc:Fallback xmlns="">
            <p:pic>
              <p:nvPicPr>
                <p:cNvPr id="56" name="Freihand 55">
                  <a:extLst>
                    <a:ext uri="{FF2B5EF4-FFF2-40B4-BE49-F238E27FC236}">
                      <a16:creationId xmlns:a16="http://schemas.microsoft.com/office/drawing/2014/main" id="{FE04A8EE-E059-4049-8D27-EE71810AC847}"/>
                    </a:ext>
                  </a:extLst>
                </p:cNvPr>
                <p:cNvPicPr/>
                <p:nvPr/>
              </p:nvPicPr>
              <p:blipFill>
                <a:blip r:embed="rId89"/>
                <a:stretch>
                  <a:fillRect/>
                </a:stretch>
              </p:blipFill>
              <p:spPr>
                <a:xfrm>
                  <a:off x="8633453" y="2897347"/>
                  <a:ext cx="3016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7" name="Freihand 56">
                  <a:extLst>
                    <a:ext uri="{FF2B5EF4-FFF2-40B4-BE49-F238E27FC236}">
                      <a16:creationId xmlns:a16="http://schemas.microsoft.com/office/drawing/2014/main" id="{0A6809A6-C90F-40B0-A858-4A34558E6017}"/>
                    </a:ext>
                  </a:extLst>
                </p14:cNvPr>
                <p14:cNvContentPartPr/>
                <p14:nvPr/>
              </p14:nvContentPartPr>
              <p14:xfrm>
                <a:off x="8959973" y="2919667"/>
                <a:ext cx="119880" cy="132840"/>
              </p14:xfrm>
            </p:contentPart>
          </mc:Choice>
          <mc:Fallback xmlns="">
            <p:pic>
              <p:nvPicPr>
                <p:cNvPr id="57" name="Freihand 56">
                  <a:extLst>
                    <a:ext uri="{FF2B5EF4-FFF2-40B4-BE49-F238E27FC236}">
                      <a16:creationId xmlns:a16="http://schemas.microsoft.com/office/drawing/2014/main" id="{0A6809A6-C90F-40B0-A858-4A34558E6017}"/>
                    </a:ext>
                  </a:extLst>
                </p:cNvPr>
                <p:cNvPicPr/>
                <p:nvPr/>
              </p:nvPicPr>
              <p:blipFill>
                <a:blip r:embed="rId91"/>
                <a:stretch>
                  <a:fillRect/>
                </a:stretch>
              </p:blipFill>
              <p:spPr>
                <a:xfrm>
                  <a:off x="8955653" y="2915347"/>
                  <a:ext cx="128520" cy="141480"/>
                </a:xfrm>
                <a:prstGeom prst="rect">
                  <a:avLst/>
                </a:prstGeom>
              </p:spPr>
            </p:pic>
          </mc:Fallback>
        </mc:AlternateContent>
      </p:grpSp>
      <p:grpSp>
        <p:nvGrpSpPr>
          <p:cNvPr id="62" name="Gruppieren 61">
            <a:extLst>
              <a:ext uri="{FF2B5EF4-FFF2-40B4-BE49-F238E27FC236}">
                <a16:creationId xmlns:a16="http://schemas.microsoft.com/office/drawing/2014/main" id="{E9EE4723-285A-4F93-9404-95D657BD3A1B}"/>
              </a:ext>
            </a:extLst>
          </p:cNvPr>
          <p:cNvGrpSpPr/>
          <p:nvPr/>
        </p:nvGrpSpPr>
        <p:grpSpPr>
          <a:xfrm>
            <a:off x="9309173" y="2854867"/>
            <a:ext cx="371160" cy="205920"/>
            <a:chOff x="9309173" y="2854867"/>
            <a:chExt cx="371160" cy="205920"/>
          </a:xfrm>
        </p:grpSpPr>
        <mc:AlternateContent xmlns:mc="http://schemas.openxmlformats.org/markup-compatibility/2006" xmlns:p14="http://schemas.microsoft.com/office/powerpoint/2010/main">
          <mc:Choice Requires="p14">
            <p:contentPart p14:bwMode="auto" r:id="rId92">
              <p14:nvContentPartPr>
                <p14:cNvPr id="58" name="Freihand 57">
                  <a:extLst>
                    <a:ext uri="{FF2B5EF4-FFF2-40B4-BE49-F238E27FC236}">
                      <a16:creationId xmlns:a16="http://schemas.microsoft.com/office/drawing/2014/main" id="{EBD62883-662D-4ED6-85E8-2A3E1CFDB8F2}"/>
                    </a:ext>
                  </a:extLst>
                </p14:cNvPr>
                <p14:cNvContentPartPr/>
                <p14:nvPr/>
              </p14:nvContentPartPr>
              <p14:xfrm>
                <a:off x="9309173" y="2949547"/>
                <a:ext cx="11160" cy="81360"/>
              </p14:xfrm>
            </p:contentPart>
          </mc:Choice>
          <mc:Fallback xmlns="">
            <p:pic>
              <p:nvPicPr>
                <p:cNvPr id="58" name="Freihand 57">
                  <a:extLst>
                    <a:ext uri="{FF2B5EF4-FFF2-40B4-BE49-F238E27FC236}">
                      <a16:creationId xmlns:a16="http://schemas.microsoft.com/office/drawing/2014/main" id="{EBD62883-662D-4ED6-85E8-2A3E1CFDB8F2}"/>
                    </a:ext>
                  </a:extLst>
                </p:cNvPr>
                <p:cNvPicPr/>
                <p:nvPr/>
              </p:nvPicPr>
              <p:blipFill>
                <a:blip r:embed="rId93"/>
                <a:stretch>
                  <a:fillRect/>
                </a:stretch>
              </p:blipFill>
              <p:spPr>
                <a:xfrm>
                  <a:off x="9304853" y="2945227"/>
                  <a:ext cx="198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9" name="Freihand 58">
                  <a:extLst>
                    <a:ext uri="{FF2B5EF4-FFF2-40B4-BE49-F238E27FC236}">
                      <a16:creationId xmlns:a16="http://schemas.microsoft.com/office/drawing/2014/main" id="{EB53D312-98FF-45C8-94E2-20FC486660EE}"/>
                    </a:ext>
                  </a:extLst>
                </p14:cNvPr>
                <p14:cNvContentPartPr/>
                <p14:nvPr/>
              </p14:nvContentPartPr>
              <p14:xfrm>
                <a:off x="9326813" y="2912107"/>
                <a:ext cx="10800" cy="20880"/>
              </p14:xfrm>
            </p:contentPart>
          </mc:Choice>
          <mc:Fallback xmlns="">
            <p:pic>
              <p:nvPicPr>
                <p:cNvPr id="59" name="Freihand 58">
                  <a:extLst>
                    <a:ext uri="{FF2B5EF4-FFF2-40B4-BE49-F238E27FC236}">
                      <a16:creationId xmlns:a16="http://schemas.microsoft.com/office/drawing/2014/main" id="{EB53D312-98FF-45C8-94E2-20FC486660EE}"/>
                    </a:ext>
                  </a:extLst>
                </p:cNvPr>
                <p:cNvPicPr/>
                <p:nvPr/>
              </p:nvPicPr>
              <p:blipFill>
                <a:blip r:embed="rId95"/>
                <a:stretch>
                  <a:fillRect/>
                </a:stretch>
              </p:blipFill>
              <p:spPr>
                <a:xfrm>
                  <a:off x="9322493" y="2907787"/>
                  <a:ext cx="19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0" name="Freihand 59">
                  <a:extLst>
                    <a:ext uri="{FF2B5EF4-FFF2-40B4-BE49-F238E27FC236}">
                      <a16:creationId xmlns:a16="http://schemas.microsoft.com/office/drawing/2014/main" id="{7F3D3658-6C73-4783-BF95-30B1C79269A5}"/>
                    </a:ext>
                  </a:extLst>
                </p14:cNvPr>
                <p14:cNvContentPartPr/>
                <p14:nvPr/>
              </p14:nvContentPartPr>
              <p14:xfrm>
                <a:off x="9363173" y="2966467"/>
                <a:ext cx="121320" cy="88560"/>
              </p14:xfrm>
            </p:contentPart>
          </mc:Choice>
          <mc:Fallback xmlns="">
            <p:pic>
              <p:nvPicPr>
                <p:cNvPr id="60" name="Freihand 59">
                  <a:extLst>
                    <a:ext uri="{FF2B5EF4-FFF2-40B4-BE49-F238E27FC236}">
                      <a16:creationId xmlns:a16="http://schemas.microsoft.com/office/drawing/2014/main" id="{7F3D3658-6C73-4783-BF95-30B1C79269A5}"/>
                    </a:ext>
                  </a:extLst>
                </p:cNvPr>
                <p:cNvPicPr/>
                <p:nvPr/>
              </p:nvPicPr>
              <p:blipFill>
                <a:blip r:embed="rId97"/>
                <a:stretch>
                  <a:fillRect/>
                </a:stretch>
              </p:blipFill>
              <p:spPr>
                <a:xfrm>
                  <a:off x="9358853" y="2962147"/>
                  <a:ext cx="1299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1" name="Freihand 60">
                  <a:extLst>
                    <a:ext uri="{FF2B5EF4-FFF2-40B4-BE49-F238E27FC236}">
                      <a16:creationId xmlns:a16="http://schemas.microsoft.com/office/drawing/2014/main" id="{0D89A1C9-A868-4CD8-93CC-64524A3E3E7F}"/>
                    </a:ext>
                  </a:extLst>
                </p14:cNvPr>
                <p14:cNvContentPartPr/>
                <p14:nvPr/>
              </p14:nvContentPartPr>
              <p14:xfrm>
                <a:off x="9484853" y="2854867"/>
                <a:ext cx="195480" cy="205920"/>
              </p14:xfrm>
            </p:contentPart>
          </mc:Choice>
          <mc:Fallback xmlns="">
            <p:pic>
              <p:nvPicPr>
                <p:cNvPr id="61" name="Freihand 60">
                  <a:extLst>
                    <a:ext uri="{FF2B5EF4-FFF2-40B4-BE49-F238E27FC236}">
                      <a16:creationId xmlns:a16="http://schemas.microsoft.com/office/drawing/2014/main" id="{0D89A1C9-A868-4CD8-93CC-64524A3E3E7F}"/>
                    </a:ext>
                  </a:extLst>
                </p:cNvPr>
                <p:cNvPicPr/>
                <p:nvPr/>
              </p:nvPicPr>
              <p:blipFill>
                <a:blip r:embed="rId99"/>
                <a:stretch>
                  <a:fillRect/>
                </a:stretch>
              </p:blipFill>
              <p:spPr>
                <a:xfrm>
                  <a:off x="9480533" y="2850547"/>
                  <a:ext cx="204120" cy="21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0">
            <p14:nvContentPartPr>
              <p14:cNvPr id="65" name="Freihand 64">
                <a:extLst>
                  <a:ext uri="{FF2B5EF4-FFF2-40B4-BE49-F238E27FC236}">
                    <a16:creationId xmlns:a16="http://schemas.microsoft.com/office/drawing/2014/main" id="{1631401C-44E8-4924-9254-6AD92F1489F9}"/>
                  </a:ext>
                </a:extLst>
              </p14:cNvPr>
              <p14:cNvContentPartPr/>
              <p14:nvPr/>
            </p14:nvContentPartPr>
            <p14:xfrm>
              <a:off x="370013" y="3916507"/>
              <a:ext cx="1048680" cy="77760"/>
            </p14:xfrm>
          </p:contentPart>
        </mc:Choice>
        <mc:Fallback xmlns="">
          <p:pic>
            <p:nvPicPr>
              <p:cNvPr id="65" name="Freihand 64">
                <a:extLst>
                  <a:ext uri="{FF2B5EF4-FFF2-40B4-BE49-F238E27FC236}">
                    <a16:creationId xmlns:a16="http://schemas.microsoft.com/office/drawing/2014/main" id="{1631401C-44E8-4924-9254-6AD92F1489F9}"/>
                  </a:ext>
                </a:extLst>
              </p:cNvPr>
              <p:cNvPicPr/>
              <p:nvPr/>
            </p:nvPicPr>
            <p:blipFill>
              <a:blip r:embed="rId101"/>
              <a:stretch>
                <a:fillRect/>
              </a:stretch>
            </p:blipFill>
            <p:spPr>
              <a:xfrm>
                <a:off x="365693" y="3912187"/>
                <a:ext cx="10573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6" name="Freihand 65">
                <a:extLst>
                  <a:ext uri="{FF2B5EF4-FFF2-40B4-BE49-F238E27FC236}">
                    <a16:creationId xmlns:a16="http://schemas.microsoft.com/office/drawing/2014/main" id="{27FB2B71-A42B-44ED-BF35-01E4AEBE39D7}"/>
                  </a:ext>
                </a:extLst>
              </p14:cNvPr>
              <p14:cNvContentPartPr/>
              <p14:nvPr/>
            </p14:nvContentPartPr>
            <p14:xfrm>
              <a:off x="793733" y="5058787"/>
              <a:ext cx="3739320" cy="103680"/>
            </p14:xfrm>
          </p:contentPart>
        </mc:Choice>
        <mc:Fallback xmlns="">
          <p:pic>
            <p:nvPicPr>
              <p:cNvPr id="66" name="Freihand 65">
                <a:extLst>
                  <a:ext uri="{FF2B5EF4-FFF2-40B4-BE49-F238E27FC236}">
                    <a16:creationId xmlns:a16="http://schemas.microsoft.com/office/drawing/2014/main" id="{27FB2B71-A42B-44ED-BF35-01E4AEBE39D7}"/>
                  </a:ext>
                </a:extLst>
              </p:cNvPr>
              <p:cNvPicPr/>
              <p:nvPr/>
            </p:nvPicPr>
            <p:blipFill>
              <a:blip r:embed="rId103"/>
              <a:stretch>
                <a:fillRect/>
              </a:stretch>
            </p:blipFill>
            <p:spPr>
              <a:xfrm>
                <a:off x="789413" y="5054467"/>
                <a:ext cx="3747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7" name="Freihand 66">
                <a:extLst>
                  <a:ext uri="{FF2B5EF4-FFF2-40B4-BE49-F238E27FC236}">
                    <a16:creationId xmlns:a16="http://schemas.microsoft.com/office/drawing/2014/main" id="{4B8AABD9-F553-45EC-A6C7-FDCB0635DE90}"/>
                  </a:ext>
                </a:extLst>
              </p14:cNvPr>
              <p14:cNvContentPartPr/>
              <p14:nvPr/>
            </p14:nvContentPartPr>
            <p14:xfrm>
              <a:off x="7274453" y="5049427"/>
              <a:ext cx="1101960" cy="81720"/>
            </p14:xfrm>
          </p:contentPart>
        </mc:Choice>
        <mc:Fallback xmlns="">
          <p:pic>
            <p:nvPicPr>
              <p:cNvPr id="67" name="Freihand 66">
                <a:extLst>
                  <a:ext uri="{FF2B5EF4-FFF2-40B4-BE49-F238E27FC236}">
                    <a16:creationId xmlns:a16="http://schemas.microsoft.com/office/drawing/2014/main" id="{4B8AABD9-F553-45EC-A6C7-FDCB0635DE90}"/>
                  </a:ext>
                </a:extLst>
              </p:cNvPr>
              <p:cNvPicPr/>
              <p:nvPr/>
            </p:nvPicPr>
            <p:blipFill>
              <a:blip r:embed="rId105"/>
              <a:stretch>
                <a:fillRect/>
              </a:stretch>
            </p:blipFill>
            <p:spPr>
              <a:xfrm>
                <a:off x="7270133" y="5045107"/>
                <a:ext cx="11106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1" name="Freihand 20">
                <a:extLst>
                  <a:ext uri="{FF2B5EF4-FFF2-40B4-BE49-F238E27FC236}">
                    <a16:creationId xmlns:a16="http://schemas.microsoft.com/office/drawing/2014/main" id="{BF4F0176-9790-41D3-B7C6-DB6E9D16EA36}"/>
                  </a:ext>
                </a:extLst>
              </p14:cNvPr>
              <p14:cNvContentPartPr/>
              <p14:nvPr/>
            </p14:nvContentPartPr>
            <p14:xfrm>
              <a:off x="117653" y="1403707"/>
              <a:ext cx="8624160" cy="1740240"/>
            </p14:xfrm>
          </p:contentPart>
        </mc:Choice>
        <mc:Fallback xmlns="">
          <p:pic>
            <p:nvPicPr>
              <p:cNvPr id="21" name="Freihand 20">
                <a:extLst>
                  <a:ext uri="{FF2B5EF4-FFF2-40B4-BE49-F238E27FC236}">
                    <a16:creationId xmlns:a16="http://schemas.microsoft.com/office/drawing/2014/main" id="{BF4F0176-9790-41D3-B7C6-DB6E9D16EA36}"/>
                  </a:ext>
                </a:extLst>
              </p:cNvPr>
              <p:cNvPicPr/>
              <p:nvPr/>
            </p:nvPicPr>
            <p:blipFill>
              <a:blip r:embed="rId107"/>
              <a:stretch>
                <a:fillRect/>
              </a:stretch>
            </p:blipFill>
            <p:spPr>
              <a:xfrm>
                <a:off x="113333" y="1399387"/>
                <a:ext cx="8632800" cy="1748880"/>
              </a:xfrm>
              <a:prstGeom prst="rect">
                <a:avLst/>
              </a:prstGeom>
            </p:spPr>
          </p:pic>
        </mc:Fallback>
      </mc:AlternateContent>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Beispiel</a:t>
            </a:r>
            <a:endParaRPr sz="3266" dirty="0"/>
          </a:p>
        </p:txBody>
      </p:sp>
      <p:graphicFrame>
        <p:nvGraphicFramePr>
          <p:cNvPr id="2" name="Objekt 1"/>
          <p:cNvGraphicFramePr>
            <a:graphicFrameLocks noChangeAspect="1"/>
          </p:cNvGraphicFramePr>
          <p:nvPr>
            <p:extLst>
              <p:ext uri="{D42A27DB-BD31-4B8C-83A1-F6EECF244321}">
                <p14:modId xmlns:p14="http://schemas.microsoft.com/office/powerpoint/2010/main" val="3783400102"/>
              </p:ext>
            </p:extLst>
          </p:nvPr>
        </p:nvGraphicFramePr>
        <p:xfrm>
          <a:off x="771525" y="785813"/>
          <a:ext cx="9923463" cy="2082800"/>
        </p:xfrm>
        <a:graphic>
          <a:graphicData uri="http://schemas.openxmlformats.org/presentationml/2006/ole">
            <mc:AlternateContent xmlns:mc="http://schemas.openxmlformats.org/markup-compatibility/2006">
              <mc:Choice xmlns:v="urn:schemas-microsoft-com:vml" Requires="v">
                <p:oleObj spid="_x0000_s1070" name="Worksheet" r:id="rId4" imgW="9912414" imgH="2082636" progId="Excel.Sheet.12">
                  <p:embed/>
                </p:oleObj>
              </mc:Choice>
              <mc:Fallback>
                <p:oleObj name="Worksheet" r:id="rId4" imgW="9912414" imgH="2082636" progId="Excel.Sheet.12">
                  <p:embed/>
                  <p:pic>
                    <p:nvPicPr>
                      <p:cNvPr id="2" name="Objekt 1"/>
                      <p:cNvPicPr/>
                      <p:nvPr/>
                    </p:nvPicPr>
                    <p:blipFill>
                      <a:blip r:embed="rId5"/>
                      <a:stretch>
                        <a:fillRect/>
                      </a:stretch>
                    </p:blipFill>
                    <p:spPr>
                      <a:xfrm>
                        <a:off x="771525" y="785813"/>
                        <a:ext cx="9923463" cy="2082800"/>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1" name="Grafik 80">
            <a:extLst>
              <a:ext uri="{FF2B5EF4-FFF2-40B4-BE49-F238E27FC236}">
                <a16:creationId xmlns:a16="http://schemas.microsoft.com/office/drawing/2014/main" id="{8437E37B-19BC-4752-AFE7-939EE0D81595}"/>
              </a:ext>
            </a:extLst>
          </p:cNvPr>
          <p:cNvPicPr>
            <a:picLocks noChangeAspect="1"/>
          </p:cNvPicPr>
          <p:nvPr/>
        </p:nvPicPr>
        <p:blipFill>
          <a:blip r:embed="rId6"/>
          <a:stretch>
            <a:fillRect/>
          </a:stretch>
        </p:blipFill>
        <p:spPr>
          <a:xfrm>
            <a:off x="752430" y="3001510"/>
            <a:ext cx="8010525" cy="971550"/>
          </a:xfrm>
          <a:prstGeom prst="rect">
            <a:avLst/>
          </a:prstGeom>
        </p:spPr>
      </p:pic>
      <mc:AlternateContent xmlns:mc="http://schemas.openxmlformats.org/markup-compatibility/2006" xmlns:p14="http://schemas.microsoft.com/office/powerpoint/2010/main">
        <mc:Choice Requires="p14">
          <p:contentPart p14:bwMode="auto" r:id="rId7">
            <p14:nvContentPartPr>
              <p14:cNvPr id="82" name="Freihand 81">
                <a:extLst>
                  <a:ext uri="{FF2B5EF4-FFF2-40B4-BE49-F238E27FC236}">
                    <a16:creationId xmlns:a16="http://schemas.microsoft.com/office/drawing/2014/main" id="{A8A4E5A0-AD74-4E38-B937-C1FE779C6F57}"/>
                  </a:ext>
                </a:extLst>
              </p14:cNvPr>
              <p14:cNvContentPartPr/>
              <p14:nvPr/>
            </p14:nvContentPartPr>
            <p14:xfrm>
              <a:off x="4240733" y="2930827"/>
              <a:ext cx="853920" cy="1219680"/>
            </p14:xfrm>
          </p:contentPart>
        </mc:Choice>
        <mc:Fallback xmlns="">
          <p:pic>
            <p:nvPicPr>
              <p:cNvPr id="82" name="Freihand 81">
                <a:extLst>
                  <a:ext uri="{FF2B5EF4-FFF2-40B4-BE49-F238E27FC236}">
                    <a16:creationId xmlns:a16="http://schemas.microsoft.com/office/drawing/2014/main" id="{A8A4E5A0-AD74-4E38-B937-C1FE779C6F57}"/>
                  </a:ext>
                </a:extLst>
              </p:cNvPr>
              <p:cNvPicPr/>
              <p:nvPr/>
            </p:nvPicPr>
            <p:blipFill>
              <a:blip r:embed="rId8"/>
              <a:stretch>
                <a:fillRect/>
              </a:stretch>
            </p:blipFill>
            <p:spPr>
              <a:xfrm>
                <a:off x="4236413" y="2926507"/>
                <a:ext cx="862560" cy="1228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3" name="Freihand 92">
                <a:extLst>
                  <a:ext uri="{FF2B5EF4-FFF2-40B4-BE49-F238E27FC236}">
                    <a16:creationId xmlns:a16="http://schemas.microsoft.com/office/drawing/2014/main" id="{9E0F5D47-E418-4DEC-9254-3DC1167122A7}"/>
                  </a:ext>
                </a:extLst>
              </p14:cNvPr>
              <p14:cNvContentPartPr/>
              <p14:nvPr/>
            </p14:nvContentPartPr>
            <p14:xfrm>
              <a:off x="3755813" y="3371107"/>
              <a:ext cx="361080" cy="30960"/>
            </p14:xfrm>
          </p:contentPart>
        </mc:Choice>
        <mc:Fallback xmlns="">
          <p:pic>
            <p:nvPicPr>
              <p:cNvPr id="93" name="Freihand 92">
                <a:extLst>
                  <a:ext uri="{FF2B5EF4-FFF2-40B4-BE49-F238E27FC236}">
                    <a16:creationId xmlns:a16="http://schemas.microsoft.com/office/drawing/2014/main" id="{9E0F5D47-E418-4DEC-9254-3DC1167122A7}"/>
                  </a:ext>
                </a:extLst>
              </p:cNvPr>
              <p:cNvPicPr/>
              <p:nvPr/>
            </p:nvPicPr>
            <p:blipFill>
              <a:blip r:embed="rId10"/>
              <a:stretch>
                <a:fillRect/>
              </a:stretch>
            </p:blipFill>
            <p:spPr>
              <a:xfrm>
                <a:off x="3751493" y="3366787"/>
                <a:ext cx="3697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8" name="Freihand 117">
                <a:extLst>
                  <a:ext uri="{FF2B5EF4-FFF2-40B4-BE49-F238E27FC236}">
                    <a16:creationId xmlns:a16="http://schemas.microsoft.com/office/drawing/2014/main" id="{05E60A75-772E-4BF7-BCDC-2094E312EA67}"/>
                  </a:ext>
                </a:extLst>
              </p14:cNvPr>
              <p14:cNvContentPartPr/>
              <p14:nvPr/>
            </p14:nvContentPartPr>
            <p14:xfrm>
              <a:off x="3720893" y="3948547"/>
              <a:ext cx="429480" cy="51480"/>
            </p14:xfrm>
          </p:contentPart>
        </mc:Choice>
        <mc:Fallback xmlns="">
          <p:pic>
            <p:nvPicPr>
              <p:cNvPr id="118" name="Freihand 117">
                <a:extLst>
                  <a:ext uri="{FF2B5EF4-FFF2-40B4-BE49-F238E27FC236}">
                    <a16:creationId xmlns:a16="http://schemas.microsoft.com/office/drawing/2014/main" id="{05E60A75-772E-4BF7-BCDC-2094E312EA67}"/>
                  </a:ext>
                </a:extLst>
              </p:cNvPr>
              <p:cNvPicPr/>
              <p:nvPr/>
            </p:nvPicPr>
            <p:blipFill>
              <a:blip r:embed="rId12"/>
              <a:stretch>
                <a:fillRect/>
              </a:stretch>
            </p:blipFill>
            <p:spPr>
              <a:xfrm>
                <a:off x="3716573" y="3944227"/>
                <a:ext cx="4381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1" name="Freihand 190">
                <a:extLst>
                  <a:ext uri="{FF2B5EF4-FFF2-40B4-BE49-F238E27FC236}">
                    <a16:creationId xmlns:a16="http://schemas.microsoft.com/office/drawing/2014/main" id="{AAB4B212-1C8A-488F-A94E-D218619BCDB5}"/>
                  </a:ext>
                </a:extLst>
              </p14:cNvPr>
              <p14:cNvContentPartPr/>
              <p14:nvPr/>
            </p14:nvContentPartPr>
            <p14:xfrm>
              <a:off x="3759773" y="3744067"/>
              <a:ext cx="376560" cy="39600"/>
            </p14:xfrm>
          </p:contentPart>
        </mc:Choice>
        <mc:Fallback xmlns="">
          <p:pic>
            <p:nvPicPr>
              <p:cNvPr id="191" name="Freihand 190">
                <a:extLst>
                  <a:ext uri="{FF2B5EF4-FFF2-40B4-BE49-F238E27FC236}">
                    <a16:creationId xmlns:a16="http://schemas.microsoft.com/office/drawing/2014/main" id="{AAB4B212-1C8A-488F-A94E-D218619BCDB5}"/>
                  </a:ext>
                </a:extLst>
              </p:cNvPr>
              <p:cNvPicPr/>
              <p:nvPr/>
            </p:nvPicPr>
            <p:blipFill>
              <a:blip r:embed="rId14"/>
              <a:stretch>
                <a:fillRect/>
              </a:stretch>
            </p:blipFill>
            <p:spPr>
              <a:xfrm>
                <a:off x="3755453" y="3739747"/>
                <a:ext cx="3852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1" name="Freihand 210">
                <a:extLst>
                  <a:ext uri="{FF2B5EF4-FFF2-40B4-BE49-F238E27FC236}">
                    <a16:creationId xmlns:a16="http://schemas.microsoft.com/office/drawing/2014/main" id="{C2789BA2-BDC2-46AC-BBA8-C8176575CDB0}"/>
                  </a:ext>
                </a:extLst>
              </p14:cNvPr>
              <p14:cNvContentPartPr/>
              <p14:nvPr/>
            </p14:nvContentPartPr>
            <p14:xfrm>
              <a:off x="3744653" y="3571267"/>
              <a:ext cx="494280" cy="21600"/>
            </p14:xfrm>
          </p:contentPart>
        </mc:Choice>
        <mc:Fallback xmlns="">
          <p:pic>
            <p:nvPicPr>
              <p:cNvPr id="211" name="Freihand 210">
                <a:extLst>
                  <a:ext uri="{FF2B5EF4-FFF2-40B4-BE49-F238E27FC236}">
                    <a16:creationId xmlns:a16="http://schemas.microsoft.com/office/drawing/2014/main" id="{C2789BA2-BDC2-46AC-BBA8-C8176575CDB0}"/>
                  </a:ext>
                </a:extLst>
              </p:cNvPr>
              <p:cNvPicPr/>
              <p:nvPr/>
            </p:nvPicPr>
            <p:blipFill>
              <a:blip r:embed="rId16"/>
              <a:stretch>
                <a:fillRect/>
              </a:stretch>
            </p:blipFill>
            <p:spPr>
              <a:xfrm>
                <a:off x="3740333" y="3566947"/>
                <a:ext cx="502920" cy="30240"/>
              </a:xfrm>
              <a:prstGeom prst="rect">
                <a:avLst/>
              </a:prstGeom>
            </p:spPr>
          </p:pic>
        </mc:Fallback>
      </mc:AlternateContent>
      <p:grpSp>
        <p:nvGrpSpPr>
          <p:cNvPr id="401" name="Gruppieren 400">
            <a:extLst>
              <a:ext uri="{FF2B5EF4-FFF2-40B4-BE49-F238E27FC236}">
                <a16:creationId xmlns:a16="http://schemas.microsoft.com/office/drawing/2014/main" id="{6FECD495-18DA-4BC4-A869-E20F00156156}"/>
              </a:ext>
            </a:extLst>
          </p:cNvPr>
          <p:cNvGrpSpPr/>
          <p:nvPr/>
        </p:nvGrpSpPr>
        <p:grpSpPr>
          <a:xfrm>
            <a:off x="9257693" y="2910667"/>
            <a:ext cx="2055600" cy="1247400"/>
            <a:chOff x="9257693" y="2910667"/>
            <a:chExt cx="2055600" cy="1247400"/>
          </a:xfrm>
        </p:grpSpPr>
        <mc:AlternateContent xmlns:mc="http://schemas.openxmlformats.org/markup-compatibility/2006" xmlns:p14="http://schemas.microsoft.com/office/powerpoint/2010/main">
          <mc:Choice Requires="p14">
            <p:contentPart p14:bwMode="auto" r:id="rId17">
              <p14:nvContentPartPr>
                <p14:cNvPr id="325" name="Freihand 324">
                  <a:extLst>
                    <a:ext uri="{FF2B5EF4-FFF2-40B4-BE49-F238E27FC236}">
                      <a16:creationId xmlns:a16="http://schemas.microsoft.com/office/drawing/2014/main" id="{7A8914D4-0DAB-437D-9095-B923E5DC89E0}"/>
                    </a:ext>
                  </a:extLst>
                </p14:cNvPr>
                <p14:cNvContentPartPr/>
                <p14:nvPr/>
              </p14:nvContentPartPr>
              <p14:xfrm>
                <a:off x="9331133" y="3007867"/>
                <a:ext cx="155160" cy="192600"/>
              </p14:xfrm>
            </p:contentPart>
          </mc:Choice>
          <mc:Fallback xmlns="">
            <p:pic>
              <p:nvPicPr>
                <p:cNvPr id="325" name="Freihand 324">
                  <a:extLst>
                    <a:ext uri="{FF2B5EF4-FFF2-40B4-BE49-F238E27FC236}">
                      <a16:creationId xmlns:a16="http://schemas.microsoft.com/office/drawing/2014/main" id="{7A8914D4-0DAB-437D-9095-B923E5DC89E0}"/>
                    </a:ext>
                  </a:extLst>
                </p:cNvPr>
                <p:cNvPicPr/>
                <p:nvPr/>
              </p:nvPicPr>
              <p:blipFill>
                <a:blip r:embed="rId18"/>
                <a:stretch>
                  <a:fillRect/>
                </a:stretch>
              </p:blipFill>
              <p:spPr>
                <a:xfrm>
                  <a:off x="9326813" y="3003547"/>
                  <a:ext cx="1638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6" name="Freihand 325">
                  <a:extLst>
                    <a:ext uri="{FF2B5EF4-FFF2-40B4-BE49-F238E27FC236}">
                      <a16:creationId xmlns:a16="http://schemas.microsoft.com/office/drawing/2014/main" id="{7106924B-ADD8-4094-80C8-5BD52F23580A}"/>
                    </a:ext>
                  </a:extLst>
                </p14:cNvPr>
                <p14:cNvContentPartPr/>
                <p14:nvPr/>
              </p14:nvContentPartPr>
              <p14:xfrm>
                <a:off x="9413933" y="3116227"/>
                <a:ext cx="92520" cy="19800"/>
              </p14:xfrm>
            </p:contentPart>
          </mc:Choice>
          <mc:Fallback xmlns="">
            <p:pic>
              <p:nvPicPr>
                <p:cNvPr id="326" name="Freihand 325">
                  <a:extLst>
                    <a:ext uri="{FF2B5EF4-FFF2-40B4-BE49-F238E27FC236}">
                      <a16:creationId xmlns:a16="http://schemas.microsoft.com/office/drawing/2014/main" id="{7106924B-ADD8-4094-80C8-5BD52F23580A}"/>
                    </a:ext>
                  </a:extLst>
                </p:cNvPr>
                <p:cNvPicPr/>
                <p:nvPr/>
              </p:nvPicPr>
              <p:blipFill>
                <a:blip r:embed="rId20"/>
                <a:stretch>
                  <a:fillRect/>
                </a:stretch>
              </p:blipFill>
              <p:spPr>
                <a:xfrm>
                  <a:off x="9409613" y="3111907"/>
                  <a:ext cx="1011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7" name="Freihand 326">
                  <a:extLst>
                    <a:ext uri="{FF2B5EF4-FFF2-40B4-BE49-F238E27FC236}">
                      <a16:creationId xmlns:a16="http://schemas.microsoft.com/office/drawing/2014/main" id="{6B6DCD0C-9249-4FF2-B043-A597DA857C76}"/>
                    </a:ext>
                  </a:extLst>
                </p14:cNvPr>
                <p14:cNvContentPartPr/>
                <p14:nvPr/>
              </p14:nvContentPartPr>
              <p14:xfrm>
                <a:off x="9530573" y="3080947"/>
                <a:ext cx="93240" cy="96480"/>
              </p14:xfrm>
            </p:contentPart>
          </mc:Choice>
          <mc:Fallback xmlns="">
            <p:pic>
              <p:nvPicPr>
                <p:cNvPr id="327" name="Freihand 326">
                  <a:extLst>
                    <a:ext uri="{FF2B5EF4-FFF2-40B4-BE49-F238E27FC236}">
                      <a16:creationId xmlns:a16="http://schemas.microsoft.com/office/drawing/2014/main" id="{6B6DCD0C-9249-4FF2-B043-A597DA857C76}"/>
                    </a:ext>
                  </a:extLst>
                </p:cNvPr>
                <p:cNvPicPr/>
                <p:nvPr/>
              </p:nvPicPr>
              <p:blipFill>
                <a:blip r:embed="rId22"/>
                <a:stretch>
                  <a:fillRect/>
                </a:stretch>
              </p:blipFill>
              <p:spPr>
                <a:xfrm>
                  <a:off x="9526253" y="3076627"/>
                  <a:ext cx="1018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8" name="Freihand 327">
                  <a:extLst>
                    <a:ext uri="{FF2B5EF4-FFF2-40B4-BE49-F238E27FC236}">
                      <a16:creationId xmlns:a16="http://schemas.microsoft.com/office/drawing/2014/main" id="{BA2588B9-80E8-49D7-AF47-942EBFBF15C2}"/>
                    </a:ext>
                  </a:extLst>
                </p14:cNvPr>
                <p14:cNvContentPartPr/>
                <p14:nvPr/>
              </p14:nvContentPartPr>
              <p14:xfrm>
                <a:off x="9666653" y="2966827"/>
                <a:ext cx="536040" cy="187920"/>
              </p14:xfrm>
            </p:contentPart>
          </mc:Choice>
          <mc:Fallback xmlns="">
            <p:pic>
              <p:nvPicPr>
                <p:cNvPr id="328" name="Freihand 327">
                  <a:extLst>
                    <a:ext uri="{FF2B5EF4-FFF2-40B4-BE49-F238E27FC236}">
                      <a16:creationId xmlns:a16="http://schemas.microsoft.com/office/drawing/2014/main" id="{BA2588B9-80E8-49D7-AF47-942EBFBF15C2}"/>
                    </a:ext>
                  </a:extLst>
                </p:cNvPr>
                <p:cNvPicPr/>
                <p:nvPr/>
              </p:nvPicPr>
              <p:blipFill>
                <a:blip r:embed="rId24"/>
                <a:stretch>
                  <a:fillRect/>
                </a:stretch>
              </p:blipFill>
              <p:spPr>
                <a:xfrm>
                  <a:off x="9662333" y="2962507"/>
                  <a:ext cx="5446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9" name="Freihand 328">
                  <a:extLst>
                    <a:ext uri="{FF2B5EF4-FFF2-40B4-BE49-F238E27FC236}">
                      <a16:creationId xmlns:a16="http://schemas.microsoft.com/office/drawing/2014/main" id="{8F610DF8-38C9-49A9-B579-F2A5DE44DEC9}"/>
                    </a:ext>
                  </a:extLst>
                </p14:cNvPr>
                <p14:cNvContentPartPr/>
                <p14:nvPr/>
              </p14:nvContentPartPr>
              <p14:xfrm>
                <a:off x="10191173" y="3022627"/>
                <a:ext cx="58680" cy="105120"/>
              </p14:xfrm>
            </p:contentPart>
          </mc:Choice>
          <mc:Fallback xmlns="">
            <p:pic>
              <p:nvPicPr>
                <p:cNvPr id="329" name="Freihand 328">
                  <a:extLst>
                    <a:ext uri="{FF2B5EF4-FFF2-40B4-BE49-F238E27FC236}">
                      <a16:creationId xmlns:a16="http://schemas.microsoft.com/office/drawing/2014/main" id="{8F610DF8-38C9-49A9-B579-F2A5DE44DEC9}"/>
                    </a:ext>
                  </a:extLst>
                </p:cNvPr>
                <p:cNvPicPr/>
                <p:nvPr/>
              </p:nvPicPr>
              <p:blipFill>
                <a:blip r:embed="rId26"/>
                <a:stretch>
                  <a:fillRect/>
                </a:stretch>
              </p:blipFill>
              <p:spPr>
                <a:xfrm>
                  <a:off x="10186853" y="3018307"/>
                  <a:ext cx="6732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0" name="Freihand 329">
                  <a:extLst>
                    <a:ext uri="{FF2B5EF4-FFF2-40B4-BE49-F238E27FC236}">
                      <a16:creationId xmlns:a16="http://schemas.microsoft.com/office/drawing/2014/main" id="{1556F658-DBDB-446E-BE41-3709A37A3458}"/>
                    </a:ext>
                  </a:extLst>
                </p14:cNvPr>
                <p14:cNvContentPartPr/>
                <p14:nvPr/>
              </p14:nvContentPartPr>
              <p14:xfrm>
                <a:off x="10281893" y="3014347"/>
                <a:ext cx="222120" cy="109800"/>
              </p14:xfrm>
            </p:contentPart>
          </mc:Choice>
          <mc:Fallback xmlns="">
            <p:pic>
              <p:nvPicPr>
                <p:cNvPr id="330" name="Freihand 329">
                  <a:extLst>
                    <a:ext uri="{FF2B5EF4-FFF2-40B4-BE49-F238E27FC236}">
                      <a16:creationId xmlns:a16="http://schemas.microsoft.com/office/drawing/2014/main" id="{1556F658-DBDB-446E-BE41-3709A37A3458}"/>
                    </a:ext>
                  </a:extLst>
                </p:cNvPr>
                <p:cNvPicPr/>
                <p:nvPr/>
              </p:nvPicPr>
              <p:blipFill>
                <a:blip r:embed="rId28"/>
                <a:stretch>
                  <a:fillRect/>
                </a:stretch>
              </p:blipFill>
              <p:spPr>
                <a:xfrm>
                  <a:off x="10277573" y="3010027"/>
                  <a:ext cx="230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31" name="Freihand 330">
                  <a:extLst>
                    <a:ext uri="{FF2B5EF4-FFF2-40B4-BE49-F238E27FC236}">
                      <a16:creationId xmlns:a16="http://schemas.microsoft.com/office/drawing/2014/main" id="{3C7CEB02-0794-4668-95A9-A2E1086AB329}"/>
                    </a:ext>
                  </a:extLst>
                </p14:cNvPr>
                <p14:cNvContentPartPr/>
                <p14:nvPr/>
              </p14:nvContentPartPr>
              <p14:xfrm>
                <a:off x="10714253" y="2977987"/>
                <a:ext cx="184320" cy="134640"/>
              </p14:xfrm>
            </p:contentPart>
          </mc:Choice>
          <mc:Fallback xmlns="">
            <p:pic>
              <p:nvPicPr>
                <p:cNvPr id="331" name="Freihand 330">
                  <a:extLst>
                    <a:ext uri="{FF2B5EF4-FFF2-40B4-BE49-F238E27FC236}">
                      <a16:creationId xmlns:a16="http://schemas.microsoft.com/office/drawing/2014/main" id="{3C7CEB02-0794-4668-95A9-A2E1086AB329}"/>
                    </a:ext>
                  </a:extLst>
                </p:cNvPr>
                <p:cNvPicPr/>
                <p:nvPr/>
              </p:nvPicPr>
              <p:blipFill>
                <a:blip r:embed="rId30"/>
                <a:stretch>
                  <a:fillRect/>
                </a:stretch>
              </p:blipFill>
              <p:spPr>
                <a:xfrm>
                  <a:off x="10709933" y="2973667"/>
                  <a:ext cx="192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32" name="Freihand 331">
                  <a:extLst>
                    <a:ext uri="{FF2B5EF4-FFF2-40B4-BE49-F238E27FC236}">
                      <a16:creationId xmlns:a16="http://schemas.microsoft.com/office/drawing/2014/main" id="{165AE0B5-C180-4579-BA9D-66AA7B05FAA4}"/>
                    </a:ext>
                  </a:extLst>
                </p14:cNvPr>
                <p14:cNvContentPartPr/>
                <p14:nvPr/>
              </p14:nvContentPartPr>
              <p14:xfrm>
                <a:off x="10928813" y="2949547"/>
                <a:ext cx="226440" cy="147600"/>
              </p14:xfrm>
            </p:contentPart>
          </mc:Choice>
          <mc:Fallback xmlns="">
            <p:pic>
              <p:nvPicPr>
                <p:cNvPr id="332" name="Freihand 331">
                  <a:extLst>
                    <a:ext uri="{FF2B5EF4-FFF2-40B4-BE49-F238E27FC236}">
                      <a16:creationId xmlns:a16="http://schemas.microsoft.com/office/drawing/2014/main" id="{165AE0B5-C180-4579-BA9D-66AA7B05FAA4}"/>
                    </a:ext>
                  </a:extLst>
                </p:cNvPr>
                <p:cNvPicPr/>
                <p:nvPr/>
              </p:nvPicPr>
              <p:blipFill>
                <a:blip r:embed="rId32"/>
                <a:stretch>
                  <a:fillRect/>
                </a:stretch>
              </p:blipFill>
              <p:spPr>
                <a:xfrm>
                  <a:off x="10924493" y="2945227"/>
                  <a:ext cx="2350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3" name="Freihand 332">
                  <a:extLst>
                    <a:ext uri="{FF2B5EF4-FFF2-40B4-BE49-F238E27FC236}">
                      <a16:creationId xmlns:a16="http://schemas.microsoft.com/office/drawing/2014/main" id="{C3C12872-F31A-4BCB-900E-7F062C25C21C}"/>
                    </a:ext>
                  </a:extLst>
                </p14:cNvPr>
                <p14:cNvContentPartPr/>
                <p14:nvPr/>
              </p14:nvContentPartPr>
              <p14:xfrm>
                <a:off x="11189813" y="2910667"/>
                <a:ext cx="18720" cy="203400"/>
              </p14:xfrm>
            </p:contentPart>
          </mc:Choice>
          <mc:Fallback xmlns="">
            <p:pic>
              <p:nvPicPr>
                <p:cNvPr id="333" name="Freihand 332">
                  <a:extLst>
                    <a:ext uri="{FF2B5EF4-FFF2-40B4-BE49-F238E27FC236}">
                      <a16:creationId xmlns:a16="http://schemas.microsoft.com/office/drawing/2014/main" id="{C3C12872-F31A-4BCB-900E-7F062C25C21C}"/>
                    </a:ext>
                  </a:extLst>
                </p:cNvPr>
                <p:cNvPicPr/>
                <p:nvPr/>
              </p:nvPicPr>
              <p:blipFill>
                <a:blip r:embed="rId34"/>
                <a:stretch>
                  <a:fillRect/>
                </a:stretch>
              </p:blipFill>
              <p:spPr>
                <a:xfrm>
                  <a:off x="11185493" y="2906347"/>
                  <a:ext cx="273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35" name="Freihand 334">
                  <a:extLst>
                    <a:ext uri="{FF2B5EF4-FFF2-40B4-BE49-F238E27FC236}">
                      <a16:creationId xmlns:a16="http://schemas.microsoft.com/office/drawing/2014/main" id="{1B355FBD-DA86-432A-BC43-B64B195462B0}"/>
                    </a:ext>
                  </a:extLst>
                </p14:cNvPr>
                <p14:cNvContentPartPr/>
                <p14:nvPr/>
              </p14:nvContentPartPr>
              <p14:xfrm>
                <a:off x="9308453" y="3369667"/>
                <a:ext cx="124560" cy="140760"/>
              </p14:xfrm>
            </p:contentPart>
          </mc:Choice>
          <mc:Fallback xmlns="">
            <p:pic>
              <p:nvPicPr>
                <p:cNvPr id="335" name="Freihand 334">
                  <a:extLst>
                    <a:ext uri="{FF2B5EF4-FFF2-40B4-BE49-F238E27FC236}">
                      <a16:creationId xmlns:a16="http://schemas.microsoft.com/office/drawing/2014/main" id="{1B355FBD-DA86-432A-BC43-B64B195462B0}"/>
                    </a:ext>
                  </a:extLst>
                </p:cNvPr>
                <p:cNvPicPr/>
                <p:nvPr/>
              </p:nvPicPr>
              <p:blipFill>
                <a:blip r:embed="rId36"/>
                <a:stretch>
                  <a:fillRect/>
                </a:stretch>
              </p:blipFill>
              <p:spPr>
                <a:xfrm>
                  <a:off x="9304133" y="3365347"/>
                  <a:ext cx="1332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36" name="Freihand 335">
                  <a:extLst>
                    <a:ext uri="{FF2B5EF4-FFF2-40B4-BE49-F238E27FC236}">
                      <a16:creationId xmlns:a16="http://schemas.microsoft.com/office/drawing/2014/main" id="{7469C9B7-7619-4117-87C0-791644478CC3}"/>
                    </a:ext>
                  </a:extLst>
                </p14:cNvPr>
                <p14:cNvContentPartPr/>
                <p14:nvPr/>
              </p14:nvContentPartPr>
              <p14:xfrm>
                <a:off x="9340853" y="3396667"/>
                <a:ext cx="56520" cy="94320"/>
              </p14:xfrm>
            </p:contentPart>
          </mc:Choice>
          <mc:Fallback xmlns="">
            <p:pic>
              <p:nvPicPr>
                <p:cNvPr id="336" name="Freihand 335">
                  <a:extLst>
                    <a:ext uri="{FF2B5EF4-FFF2-40B4-BE49-F238E27FC236}">
                      <a16:creationId xmlns:a16="http://schemas.microsoft.com/office/drawing/2014/main" id="{7469C9B7-7619-4117-87C0-791644478CC3}"/>
                    </a:ext>
                  </a:extLst>
                </p:cNvPr>
                <p:cNvPicPr/>
                <p:nvPr/>
              </p:nvPicPr>
              <p:blipFill>
                <a:blip r:embed="rId38"/>
                <a:stretch>
                  <a:fillRect/>
                </a:stretch>
              </p:blipFill>
              <p:spPr>
                <a:xfrm>
                  <a:off x="9336533" y="3392347"/>
                  <a:ext cx="651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7" name="Freihand 336">
                  <a:extLst>
                    <a:ext uri="{FF2B5EF4-FFF2-40B4-BE49-F238E27FC236}">
                      <a16:creationId xmlns:a16="http://schemas.microsoft.com/office/drawing/2014/main" id="{CB6A3927-137D-48B0-976E-D87138F220A3}"/>
                    </a:ext>
                  </a:extLst>
                </p14:cNvPr>
                <p14:cNvContentPartPr/>
                <p14:nvPr/>
              </p14:nvContentPartPr>
              <p14:xfrm>
                <a:off x="9308813" y="3292627"/>
                <a:ext cx="167760" cy="8280"/>
              </p14:xfrm>
            </p:contentPart>
          </mc:Choice>
          <mc:Fallback xmlns="">
            <p:pic>
              <p:nvPicPr>
                <p:cNvPr id="337" name="Freihand 336">
                  <a:extLst>
                    <a:ext uri="{FF2B5EF4-FFF2-40B4-BE49-F238E27FC236}">
                      <a16:creationId xmlns:a16="http://schemas.microsoft.com/office/drawing/2014/main" id="{CB6A3927-137D-48B0-976E-D87138F220A3}"/>
                    </a:ext>
                  </a:extLst>
                </p:cNvPr>
                <p:cNvPicPr/>
                <p:nvPr/>
              </p:nvPicPr>
              <p:blipFill>
                <a:blip r:embed="rId40"/>
                <a:stretch>
                  <a:fillRect/>
                </a:stretch>
              </p:blipFill>
              <p:spPr>
                <a:xfrm>
                  <a:off x="9304493" y="3288307"/>
                  <a:ext cx="1764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38" name="Freihand 337">
                  <a:extLst>
                    <a:ext uri="{FF2B5EF4-FFF2-40B4-BE49-F238E27FC236}">
                      <a16:creationId xmlns:a16="http://schemas.microsoft.com/office/drawing/2014/main" id="{FFB65B28-DD04-47B5-BDB9-61F0F63246BB}"/>
                    </a:ext>
                  </a:extLst>
                </p14:cNvPr>
                <p14:cNvContentPartPr/>
                <p14:nvPr/>
              </p14:nvContentPartPr>
              <p14:xfrm>
                <a:off x="9561893" y="3396667"/>
                <a:ext cx="151560" cy="12240"/>
              </p14:xfrm>
            </p:contentPart>
          </mc:Choice>
          <mc:Fallback xmlns="">
            <p:pic>
              <p:nvPicPr>
                <p:cNvPr id="338" name="Freihand 337">
                  <a:extLst>
                    <a:ext uri="{FF2B5EF4-FFF2-40B4-BE49-F238E27FC236}">
                      <a16:creationId xmlns:a16="http://schemas.microsoft.com/office/drawing/2014/main" id="{FFB65B28-DD04-47B5-BDB9-61F0F63246BB}"/>
                    </a:ext>
                  </a:extLst>
                </p:cNvPr>
                <p:cNvPicPr/>
                <p:nvPr/>
              </p:nvPicPr>
              <p:blipFill>
                <a:blip r:embed="rId42"/>
                <a:stretch>
                  <a:fillRect/>
                </a:stretch>
              </p:blipFill>
              <p:spPr>
                <a:xfrm>
                  <a:off x="9557573" y="3392347"/>
                  <a:ext cx="1602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9" name="Freihand 338">
                  <a:extLst>
                    <a:ext uri="{FF2B5EF4-FFF2-40B4-BE49-F238E27FC236}">
                      <a16:creationId xmlns:a16="http://schemas.microsoft.com/office/drawing/2014/main" id="{50600574-7CC7-4BD0-95B2-9D6E233CC244}"/>
                    </a:ext>
                  </a:extLst>
                </p14:cNvPr>
                <p14:cNvContentPartPr/>
                <p14:nvPr/>
              </p14:nvContentPartPr>
              <p14:xfrm>
                <a:off x="9585653" y="3443827"/>
                <a:ext cx="115560" cy="5760"/>
              </p14:xfrm>
            </p:contentPart>
          </mc:Choice>
          <mc:Fallback xmlns="">
            <p:pic>
              <p:nvPicPr>
                <p:cNvPr id="339" name="Freihand 338">
                  <a:extLst>
                    <a:ext uri="{FF2B5EF4-FFF2-40B4-BE49-F238E27FC236}">
                      <a16:creationId xmlns:a16="http://schemas.microsoft.com/office/drawing/2014/main" id="{50600574-7CC7-4BD0-95B2-9D6E233CC244}"/>
                    </a:ext>
                  </a:extLst>
                </p:cNvPr>
                <p:cNvPicPr/>
                <p:nvPr/>
              </p:nvPicPr>
              <p:blipFill>
                <a:blip r:embed="rId44"/>
                <a:stretch>
                  <a:fillRect/>
                </a:stretch>
              </p:blipFill>
              <p:spPr>
                <a:xfrm>
                  <a:off x="9581333" y="3439507"/>
                  <a:ext cx="1242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1" name="Freihand 340">
                  <a:extLst>
                    <a:ext uri="{FF2B5EF4-FFF2-40B4-BE49-F238E27FC236}">
                      <a16:creationId xmlns:a16="http://schemas.microsoft.com/office/drawing/2014/main" id="{C8478325-F27B-4423-ACB7-B402BF65B28C}"/>
                    </a:ext>
                  </a:extLst>
                </p14:cNvPr>
                <p14:cNvContentPartPr/>
                <p14:nvPr/>
              </p14:nvContentPartPr>
              <p14:xfrm>
                <a:off x="9899573" y="3358147"/>
                <a:ext cx="81720" cy="92160"/>
              </p14:xfrm>
            </p:contentPart>
          </mc:Choice>
          <mc:Fallback xmlns="">
            <p:pic>
              <p:nvPicPr>
                <p:cNvPr id="341" name="Freihand 340">
                  <a:extLst>
                    <a:ext uri="{FF2B5EF4-FFF2-40B4-BE49-F238E27FC236}">
                      <a16:creationId xmlns:a16="http://schemas.microsoft.com/office/drawing/2014/main" id="{C8478325-F27B-4423-ACB7-B402BF65B28C}"/>
                    </a:ext>
                  </a:extLst>
                </p:cNvPr>
                <p:cNvPicPr/>
                <p:nvPr/>
              </p:nvPicPr>
              <p:blipFill>
                <a:blip r:embed="rId46"/>
                <a:stretch>
                  <a:fillRect/>
                </a:stretch>
              </p:blipFill>
              <p:spPr>
                <a:xfrm>
                  <a:off x="9895253" y="3353827"/>
                  <a:ext cx="903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42" name="Freihand 341">
                  <a:extLst>
                    <a:ext uri="{FF2B5EF4-FFF2-40B4-BE49-F238E27FC236}">
                      <a16:creationId xmlns:a16="http://schemas.microsoft.com/office/drawing/2014/main" id="{1A7890F5-9A67-4422-8285-FFEBBC4673AF}"/>
                    </a:ext>
                  </a:extLst>
                </p14:cNvPr>
                <p14:cNvContentPartPr/>
                <p14:nvPr/>
              </p14:nvContentPartPr>
              <p14:xfrm>
                <a:off x="10001453" y="3413227"/>
                <a:ext cx="52200" cy="73440"/>
              </p14:xfrm>
            </p:contentPart>
          </mc:Choice>
          <mc:Fallback xmlns="">
            <p:pic>
              <p:nvPicPr>
                <p:cNvPr id="342" name="Freihand 341">
                  <a:extLst>
                    <a:ext uri="{FF2B5EF4-FFF2-40B4-BE49-F238E27FC236}">
                      <a16:creationId xmlns:a16="http://schemas.microsoft.com/office/drawing/2014/main" id="{1A7890F5-9A67-4422-8285-FFEBBC4673AF}"/>
                    </a:ext>
                  </a:extLst>
                </p:cNvPr>
                <p:cNvPicPr/>
                <p:nvPr/>
              </p:nvPicPr>
              <p:blipFill>
                <a:blip r:embed="rId48"/>
                <a:stretch>
                  <a:fillRect/>
                </a:stretch>
              </p:blipFill>
              <p:spPr>
                <a:xfrm>
                  <a:off x="9997133" y="3408907"/>
                  <a:ext cx="608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3" name="Freihand 342">
                  <a:extLst>
                    <a:ext uri="{FF2B5EF4-FFF2-40B4-BE49-F238E27FC236}">
                      <a16:creationId xmlns:a16="http://schemas.microsoft.com/office/drawing/2014/main" id="{E0A2D789-920F-4270-A6E7-38B09083BDB0}"/>
                    </a:ext>
                  </a:extLst>
                </p14:cNvPr>
                <p14:cNvContentPartPr/>
                <p14:nvPr/>
              </p14:nvContentPartPr>
              <p14:xfrm>
                <a:off x="10155173" y="3360307"/>
                <a:ext cx="8640" cy="97560"/>
              </p14:xfrm>
            </p:contentPart>
          </mc:Choice>
          <mc:Fallback xmlns="">
            <p:pic>
              <p:nvPicPr>
                <p:cNvPr id="343" name="Freihand 342">
                  <a:extLst>
                    <a:ext uri="{FF2B5EF4-FFF2-40B4-BE49-F238E27FC236}">
                      <a16:creationId xmlns:a16="http://schemas.microsoft.com/office/drawing/2014/main" id="{E0A2D789-920F-4270-A6E7-38B09083BDB0}"/>
                    </a:ext>
                  </a:extLst>
                </p:cNvPr>
                <p:cNvPicPr/>
                <p:nvPr/>
              </p:nvPicPr>
              <p:blipFill>
                <a:blip r:embed="rId50"/>
                <a:stretch>
                  <a:fillRect/>
                </a:stretch>
              </p:blipFill>
              <p:spPr>
                <a:xfrm>
                  <a:off x="10150853" y="3355987"/>
                  <a:ext cx="172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44" name="Freihand 343">
                  <a:extLst>
                    <a:ext uri="{FF2B5EF4-FFF2-40B4-BE49-F238E27FC236}">
                      <a16:creationId xmlns:a16="http://schemas.microsoft.com/office/drawing/2014/main" id="{A507DE50-F60C-4E31-ABA3-862E1E6E6689}"/>
                    </a:ext>
                  </a:extLst>
                </p14:cNvPr>
                <p14:cNvContentPartPr/>
                <p14:nvPr/>
              </p14:nvContentPartPr>
              <p14:xfrm>
                <a:off x="10113773" y="3348787"/>
                <a:ext cx="204840" cy="111240"/>
              </p14:xfrm>
            </p:contentPart>
          </mc:Choice>
          <mc:Fallback xmlns="">
            <p:pic>
              <p:nvPicPr>
                <p:cNvPr id="344" name="Freihand 343">
                  <a:extLst>
                    <a:ext uri="{FF2B5EF4-FFF2-40B4-BE49-F238E27FC236}">
                      <a16:creationId xmlns:a16="http://schemas.microsoft.com/office/drawing/2014/main" id="{A507DE50-F60C-4E31-ABA3-862E1E6E6689}"/>
                    </a:ext>
                  </a:extLst>
                </p:cNvPr>
                <p:cNvPicPr/>
                <p:nvPr/>
              </p:nvPicPr>
              <p:blipFill>
                <a:blip r:embed="rId52"/>
                <a:stretch>
                  <a:fillRect/>
                </a:stretch>
              </p:blipFill>
              <p:spPr>
                <a:xfrm>
                  <a:off x="10109453" y="3344467"/>
                  <a:ext cx="2134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5" name="Freihand 344">
                  <a:extLst>
                    <a:ext uri="{FF2B5EF4-FFF2-40B4-BE49-F238E27FC236}">
                      <a16:creationId xmlns:a16="http://schemas.microsoft.com/office/drawing/2014/main" id="{7FD18337-32CF-4F38-823A-022E4D61EEFF}"/>
                    </a:ext>
                  </a:extLst>
                </p14:cNvPr>
                <p14:cNvContentPartPr/>
                <p14:nvPr/>
              </p14:nvContentPartPr>
              <p14:xfrm>
                <a:off x="10256693" y="3391987"/>
                <a:ext cx="57240" cy="34920"/>
              </p14:xfrm>
            </p:contentPart>
          </mc:Choice>
          <mc:Fallback xmlns="">
            <p:pic>
              <p:nvPicPr>
                <p:cNvPr id="345" name="Freihand 344">
                  <a:extLst>
                    <a:ext uri="{FF2B5EF4-FFF2-40B4-BE49-F238E27FC236}">
                      <a16:creationId xmlns:a16="http://schemas.microsoft.com/office/drawing/2014/main" id="{7FD18337-32CF-4F38-823A-022E4D61EEFF}"/>
                    </a:ext>
                  </a:extLst>
                </p:cNvPr>
                <p:cNvPicPr/>
                <p:nvPr/>
              </p:nvPicPr>
              <p:blipFill>
                <a:blip r:embed="rId54"/>
                <a:stretch>
                  <a:fillRect/>
                </a:stretch>
              </p:blipFill>
              <p:spPr>
                <a:xfrm>
                  <a:off x="10252373" y="3387667"/>
                  <a:ext cx="658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6" name="Freihand 345">
                  <a:extLst>
                    <a:ext uri="{FF2B5EF4-FFF2-40B4-BE49-F238E27FC236}">
                      <a16:creationId xmlns:a16="http://schemas.microsoft.com/office/drawing/2014/main" id="{150F2FD3-ABF6-44F8-A9CE-E1A1A48B6411}"/>
                    </a:ext>
                  </a:extLst>
                </p14:cNvPr>
                <p14:cNvContentPartPr/>
                <p14:nvPr/>
              </p14:nvContentPartPr>
              <p14:xfrm>
                <a:off x="10338053" y="3427267"/>
                <a:ext cx="55800" cy="77040"/>
              </p14:xfrm>
            </p:contentPart>
          </mc:Choice>
          <mc:Fallback xmlns="">
            <p:pic>
              <p:nvPicPr>
                <p:cNvPr id="346" name="Freihand 345">
                  <a:extLst>
                    <a:ext uri="{FF2B5EF4-FFF2-40B4-BE49-F238E27FC236}">
                      <a16:creationId xmlns:a16="http://schemas.microsoft.com/office/drawing/2014/main" id="{150F2FD3-ABF6-44F8-A9CE-E1A1A48B6411}"/>
                    </a:ext>
                  </a:extLst>
                </p:cNvPr>
                <p:cNvPicPr/>
                <p:nvPr/>
              </p:nvPicPr>
              <p:blipFill>
                <a:blip r:embed="rId56"/>
                <a:stretch>
                  <a:fillRect/>
                </a:stretch>
              </p:blipFill>
              <p:spPr>
                <a:xfrm>
                  <a:off x="10333733" y="3422947"/>
                  <a:ext cx="644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7" name="Freihand 346">
                  <a:extLst>
                    <a:ext uri="{FF2B5EF4-FFF2-40B4-BE49-F238E27FC236}">
                      <a16:creationId xmlns:a16="http://schemas.microsoft.com/office/drawing/2014/main" id="{83A8DD2F-C88F-401E-9D9B-28C288996960}"/>
                    </a:ext>
                  </a:extLst>
                </p14:cNvPr>
                <p14:cNvContentPartPr/>
                <p14:nvPr/>
              </p14:nvContentPartPr>
              <p14:xfrm>
                <a:off x="10446773" y="3359947"/>
                <a:ext cx="87840" cy="95760"/>
              </p14:xfrm>
            </p:contentPart>
          </mc:Choice>
          <mc:Fallback xmlns="">
            <p:pic>
              <p:nvPicPr>
                <p:cNvPr id="347" name="Freihand 346">
                  <a:extLst>
                    <a:ext uri="{FF2B5EF4-FFF2-40B4-BE49-F238E27FC236}">
                      <a16:creationId xmlns:a16="http://schemas.microsoft.com/office/drawing/2014/main" id="{83A8DD2F-C88F-401E-9D9B-28C288996960}"/>
                    </a:ext>
                  </a:extLst>
                </p:cNvPr>
                <p:cNvPicPr/>
                <p:nvPr/>
              </p:nvPicPr>
              <p:blipFill>
                <a:blip r:embed="rId58"/>
                <a:stretch>
                  <a:fillRect/>
                </a:stretch>
              </p:blipFill>
              <p:spPr>
                <a:xfrm>
                  <a:off x="10442453" y="3355627"/>
                  <a:ext cx="964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49" name="Freihand 348">
                  <a:extLst>
                    <a:ext uri="{FF2B5EF4-FFF2-40B4-BE49-F238E27FC236}">
                      <a16:creationId xmlns:a16="http://schemas.microsoft.com/office/drawing/2014/main" id="{28E9FF39-941E-48D7-9C6B-88ECC275925E}"/>
                    </a:ext>
                  </a:extLst>
                </p14:cNvPr>
                <p14:cNvContentPartPr/>
                <p14:nvPr/>
              </p14:nvContentPartPr>
              <p14:xfrm>
                <a:off x="10652333" y="3404587"/>
                <a:ext cx="2520" cy="3960"/>
              </p14:xfrm>
            </p:contentPart>
          </mc:Choice>
          <mc:Fallback xmlns="">
            <p:pic>
              <p:nvPicPr>
                <p:cNvPr id="349" name="Freihand 348">
                  <a:extLst>
                    <a:ext uri="{FF2B5EF4-FFF2-40B4-BE49-F238E27FC236}">
                      <a16:creationId xmlns:a16="http://schemas.microsoft.com/office/drawing/2014/main" id="{28E9FF39-941E-48D7-9C6B-88ECC275925E}"/>
                    </a:ext>
                  </a:extLst>
                </p:cNvPr>
                <p:cNvPicPr/>
                <p:nvPr/>
              </p:nvPicPr>
              <p:blipFill>
                <a:blip r:embed="rId60"/>
                <a:stretch>
                  <a:fillRect/>
                </a:stretch>
              </p:blipFill>
              <p:spPr>
                <a:xfrm>
                  <a:off x="10648013" y="3400267"/>
                  <a:ext cx="111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50" name="Freihand 349">
                  <a:extLst>
                    <a:ext uri="{FF2B5EF4-FFF2-40B4-BE49-F238E27FC236}">
                      <a16:creationId xmlns:a16="http://schemas.microsoft.com/office/drawing/2014/main" id="{1DBC2E2C-1322-485C-BDE4-D978F1958C57}"/>
                    </a:ext>
                  </a:extLst>
                </p14:cNvPr>
                <p14:cNvContentPartPr/>
                <p14:nvPr/>
              </p14:nvContentPartPr>
              <p14:xfrm>
                <a:off x="10602653" y="3405307"/>
                <a:ext cx="20880" cy="18360"/>
              </p14:xfrm>
            </p:contentPart>
          </mc:Choice>
          <mc:Fallback xmlns="">
            <p:pic>
              <p:nvPicPr>
                <p:cNvPr id="350" name="Freihand 349">
                  <a:extLst>
                    <a:ext uri="{FF2B5EF4-FFF2-40B4-BE49-F238E27FC236}">
                      <a16:creationId xmlns:a16="http://schemas.microsoft.com/office/drawing/2014/main" id="{1DBC2E2C-1322-485C-BDE4-D978F1958C57}"/>
                    </a:ext>
                  </a:extLst>
                </p:cNvPr>
                <p:cNvPicPr/>
                <p:nvPr/>
              </p:nvPicPr>
              <p:blipFill>
                <a:blip r:embed="rId62"/>
                <a:stretch>
                  <a:fillRect/>
                </a:stretch>
              </p:blipFill>
              <p:spPr>
                <a:xfrm>
                  <a:off x="10598333" y="3400987"/>
                  <a:ext cx="295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2" name="Freihand 351">
                  <a:extLst>
                    <a:ext uri="{FF2B5EF4-FFF2-40B4-BE49-F238E27FC236}">
                      <a16:creationId xmlns:a16="http://schemas.microsoft.com/office/drawing/2014/main" id="{4BBCD7C2-3B23-47C2-838E-77BD51D3AE62}"/>
                    </a:ext>
                  </a:extLst>
                </p14:cNvPr>
                <p14:cNvContentPartPr/>
                <p14:nvPr/>
              </p14:nvContentPartPr>
              <p14:xfrm>
                <a:off x="10575653" y="3330787"/>
                <a:ext cx="96480" cy="105120"/>
              </p14:xfrm>
            </p:contentPart>
          </mc:Choice>
          <mc:Fallback xmlns="">
            <p:pic>
              <p:nvPicPr>
                <p:cNvPr id="352" name="Freihand 351">
                  <a:extLst>
                    <a:ext uri="{FF2B5EF4-FFF2-40B4-BE49-F238E27FC236}">
                      <a16:creationId xmlns:a16="http://schemas.microsoft.com/office/drawing/2014/main" id="{4BBCD7C2-3B23-47C2-838E-77BD51D3AE62}"/>
                    </a:ext>
                  </a:extLst>
                </p:cNvPr>
                <p:cNvPicPr/>
                <p:nvPr/>
              </p:nvPicPr>
              <p:blipFill>
                <a:blip r:embed="rId64"/>
                <a:stretch>
                  <a:fillRect/>
                </a:stretch>
              </p:blipFill>
              <p:spPr>
                <a:xfrm>
                  <a:off x="10571333" y="3326467"/>
                  <a:ext cx="10512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53" name="Freihand 352">
                  <a:extLst>
                    <a:ext uri="{FF2B5EF4-FFF2-40B4-BE49-F238E27FC236}">
                      <a16:creationId xmlns:a16="http://schemas.microsoft.com/office/drawing/2014/main" id="{436931A1-D6BA-485F-B441-24064CDD25B1}"/>
                    </a:ext>
                  </a:extLst>
                </p14:cNvPr>
                <p14:cNvContentPartPr/>
                <p14:nvPr/>
              </p14:nvContentPartPr>
              <p14:xfrm>
                <a:off x="10578533" y="3356707"/>
                <a:ext cx="109440" cy="65160"/>
              </p14:xfrm>
            </p:contentPart>
          </mc:Choice>
          <mc:Fallback xmlns="">
            <p:pic>
              <p:nvPicPr>
                <p:cNvPr id="353" name="Freihand 352">
                  <a:extLst>
                    <a:ext uri="{FF2B5EF4-FFF2-40B4-BE49-F238E27FC236}">
                      <a16:creationId xmlns:a16="http://schemas.microsoft.com/office/drawing/2014/main" id="{436931A1-D6BA-485F-B441-24064CDD25B1}"/>
                    </a:ext>
                  </a:extLst>
                </p:cNvPr>
                <p:cNvPicPr/>
                <p:nvPr/>
              </p:nvPicPr>
              <p:blipFill>
                <a:blip r:embed="rId66"/>
                <a:stretch>
                  <a:fillRect/>
                </a:stretch>
              </p:blipFill>
              <p:spPr>
                <a:xfrm>
                  <a:off x="10574213" y="3352387"/>
                  <a:ext cx="1180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54" name="Freihand 353">
                  <a:extLst>
                    <a:ext uri="{FF2B5EF4-FFF2-40B4-BE49-F238E27FC236}">
                      <a16:creationId xmlns:a16="http://schemas.microsoft.com/office/drawing/2014/main" id="{D79754D4-86E9-43FC-8969-7DB4B97391FE}"/>
                    </a:ext>
                  </a:extLst>
                </p14:cNvPr>
                <p14:cNvContentPartPr/>
                <p14:nvPr/>
              </p14:nvContentPartPr>
              <p14:xfrm>
                <a:off x="10662053" y="3383707"/>
                <a:ext cx="86040" cy="127800"/>
              </p14:xfrm>
            </p:contentPart>
          </mc:Choice>
          <mc:Fallback xmlns="">
            <p:pic>
              <p:nvPicPr>
                <p:cNvPr id="354" name="Freihand 353">
                  <a:extLst>
                    <a:ext uri="{FF2B5EF4-FFF2-40B4-BE49-F238E27FC236}">
                      <a16:creationId xmlns:a16="http://schemas.microsoft.com/office/drawing/2014/main" id="{D79754D4-86E9-43FC-8969-7DB4B97391FE}"/>
                    </a:ext>
                  </a:extLst>
                </p:cNvPr>
                <p:cNvPicPr/>
                <p:nvPr/>
              </p:nvPicPr>
              <p:blipFill>
                <a:blip r:embed="rId68"/>
                <a:stretch>
                  <a:fillRect/>
                </a:stretch>
              </p:blipFill>
              <p:spPr>
                <a:xfrm>
                  <a:off x="10657733" y="3379387"/>
                  <a:ext cx="946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55" name="Freihand 354">
                  <a:extLst>
                    <a:ext uri="{FF2B5EF4-FFF2-40B4-BE49-F238E27FC236}">
                      <a16:creationId xmlns:a16="http://schemas.microsoft.com/office/drawing/2014/main" id="{2534A903-3917-4072-A9AF-9DA8FE529EB2}"/>
                    </a:ext>
                  </a:extLst>
                </p14:cNvPr>
                <p14:cNvContentPartPr/>
                <p14:nvPr/>
              </p14:nvContentPartPr>
              <p14:xfrm>
                <a:off x="10708493" y="3277147"/>
                <a:ext cx="145440" cy="248400"/>
              </p14:xfrm>
            </p:contentPart>
          </mc:Choice>
          <mc:Fallback xmlns="">
            <p:pic>
              <p:nvPicPr>
                <p:cNvPr id="355" name="Freihand 354">
                  <a:extLst>
                    <a:ext uri="{FF2B5EF4-FFF2-40B4-BE49-F238E27FC236}">
                      <a16:creationId xmlns:a16="http://schemas.microsoft.com/office/drawing/2014/main" id="{2534A903-3917-4072-A9AF-9DA8FE529EB2}"/>
                    </a:ext>
                  </a:extLst>
                </p:cNvPr>
                <p:cNvPicPr/>
                <p:nvPr/>
              </p:nvPicPr>
              <p:blipFill>
                <a:blip r:embed="rId70"/>
                <a:stretch>
                  <a:fillRect/>
                </a:stretch>
              </p:blipFill>
              <p:spPr>
                <a:xfrm>
                  <a:off x="10704173" y="3272827"/>
                  <a:ext cx="15408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56" name="Freihand 355">
                  <a:extLst>
                    <a:ext uri="{FF2B5EF4-FFF2-40B4-BE49-F238E27FC236}">
                      <a16:creationId xmlns:a16="http://schemas.microsoft.com/office/drawing/2014/main" id="{FE5E6B4B-1A73-48AA-854B-2A39D5BF8822}"/>
                    </a:ext>
                  </a:extLst>
                </p14:cNvPr>
                <p14:cNvContentPartPr/>
                <p14:nvPr/>
              </p14:nvContentPartPr>
              <p14:xfrm>
                <a:off x="9804533" y="3232147"/>
                <a:ext cx="88920" cy="281880"/>
              </p14:xfrm>
            </p:contentPart>
          </mc:Choice>
          <mc:Fallback xmlns="">
            <p:pic>
              <p:nvPicPr>
                <p:cNvPr id="356" name="Freihand 355">
                  <a:extLst>
                    <a:ext uri="{FF2B5EF4-FFF2-40B4-BE49-F238E27FC236}">
                      <a16:creationId xmlns:a16="http://schemas.microsoft.com/office/drawing/2014/main" id="{FE5E6B4B-1A73-48AA-854B-2A39D5BF8822}"/>
                    </a:ext>
                  </a:extLst>
                </p:cNvPr>
                <p:cNvPicPr/>
                <p:nvPr/>
              </p:nvPicPr>
              <p:blipFill>
                <a:blip r:embed="rId72"/>
                <a:stretch>
                  <a:fillRect/>
                </a:stretch>
              </p:blipFill>
              <p:spPr>
                <a:xfrm>
                  <a:off x="9800213" y="3227827"/>
                  <a:ext cx="9756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58" name="Freihand 357">
                  <a:extLst>
                    <a:ext uri="{FF2B5EF4-FFF2-40B4-BE49-F238E27FC236}">
                      <a16:creationId xmlns:a16="http://schemas.microsoft.com/office/drawing/2014/main" id="{FCCA6103-51B5-436F-BC91-FEB4E57AEF98}"/>
                    </a:ext>
                  </a:extLst>
                </p14:cNvPr>
                <p14:cNvContentPartPr/>
                <p14:nvPr/>
              </p14:nvContentPartPr>
              <p14:xfrm>
                <a:off x="10932413" y="3188587"/>
                <a:ext cx="9360" cy="27360"/>
              </p14:xfrm>
            </p:contentPart>
          </mc:Choice>
          <mc:Fallback xmlns="">
            <p:pic>
              <p:nvPicPr>
                <p:cNvPr id="358" name="Freihand 357">
                  <a:extLst>
                    <a:ext uri="{FF2B5EF4-FFF2-40B4-BE49-F238E27FC236}">
                      <a16:creationId xmlns:a16="http://schemas.microsoft.com/office/drawing/2014/main" id="{FCCA6103-51B5-436F-BC91-FEB4E57AEF98}"/>
                    </a:ext>
                  </a:extLst>
                </p:cNvPr>
                <p:cNvPicPr/>
                <p:nvPr/>
              </p:nvPicPr>
              <p:blipFill>
                <a:blip r:embed="rId74"/>
                <a:stretch>
                  <a:fillRect/>
                </a:stretch>
              </p:blipFill>
              <p:spPr>
                <a:xfrm>
                  <a:off x="10928093" y="3184267"/>
                  <a:ext cx="18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59" name="Freihand 358">
                  <a:extLst>
                    <a:ext uri="{FF2B5EF4-FFF2-40B4-BE49-F238E27FC236}">
                      <a16:creationId xmlns:a16="http://schemas.microsoft.com/office/drawing/2014/main" id="{80B06BE8-9AF7-44C7-B3C8-CD2556A4CECF}"/>
                    </a:ext>
                  </a:extLst>
                </p14:cNvPr>
                <p14:cNvContentPartPr/>
                <p14:nvPr/>
              </p14:nvContentPartPr>
              <p14:xfrm>
                <a:off x="10921613" y="3349507"/>
                <a:ext cx="34560" cy="33840"/>
              </p14:xfrm>
            </p:contentPart>
          </mc:Choice>
          <mc:Fallback xmlns="">
            <p:pic>
              <p:nvPicPr>
                <p:cNvPr id="359" name="Freihand 358">
                  <a:extLst>
                    <a:ext uri="{FF2B5EF4-FFF2-40B4-BE49-F238E27FC236}">
                      <a16:creationId xmlns:a16="http://schemas.microsoft.com/office/drawing/2014/main" id="{80B06BE8-9AF7-44C7-B3C8-CD2556A4CECF}"/>
                    </a:ext>
                  </a:extLst>
                </p:cNvPr>
                <p:cNvPicPr/>
                <p:nvPr/>
              </p:nvPicPr>
              <p:blipFill>
                <a:blip r:embed="rId76"/>
                <a:stretch>
                  <a:fillRect/>
                </a:stretch>
              </p:blipFill>
              <p:spPr>
                <a:xfrm>
                  <a:off x="10917293" y="3345187"/>
                  <a:ext cx="43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60" name="Freihand 359">
                  <a:extLst>
                    <a:ext uri="{FF2B5EF4-FFF2-40B4-BE49-F238E27FC236}">
                      <a16:creationId xmlns:a16="http://schemas.microsoft.com/office/drawing/2014/main" id="{33CCC3DC-CAAE-4B0C-AFC4-C513C902B426}"/>
                    </a:ext>
                  </a:extLst>
                </p14:cNvPr>
                <p14:cNvContentPartPr/>
                <p14:nvPr/>
              </p14:nvContentPartPr>
              <p14:xfrm>
                <a:off x="11020973" y="3215587"/>
                <a:ext cx="13680" cy="136440"/>
              </p14:xfrm>
            </p:contentPart>
          </mc:Choice>
          <mc:Fallback xmlns="">
            <p:pic>
              <p:nvPicPr>
                <p:cNvPr id="360" name="Freihand 359">
                  <a:extLst>
                    <a:ext uri="{FF2B5EF4-FFF2-40B4-BE49-F238E27FC236}">
                      <a16:creationId xmlns:a16="http://schemas.microsoft.com/office/drawing/2014/main" id="{33CCC3DC-CAAE-4B0C-AFC4-C513C902B426}"/>
                    </a:ext>
                  </a:extLst>
                </p:cNvPr>
                <p:cNvPicPr/>
                <p:nvPr/>
              </p:nvPicPr>
              <p:blipFill>
                <a:blip r:embed="rId78"/>
                <a:stretch>
                  <a:fillRect/>
                </a:stretch>
              </p:blipFill>
              <p:spPr>
                <a:xfrm>
                  <a:off x="11016653" y="3211267"/>
                  <a:ext cx="223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61" name="Freihand 360">
                  <a:extLst>
                    <a:ext uri="{FF2B5EF4-FFF2-40B4-BE49-F238E27FC236}">
                      <a16:creationId xmlns:a16="http://schemas.microsoft.com/office/drawing/2014/main" id="{B0CB24AE-6A89-43B8-B67E-0A947ADD8046}"/>
                    </a:ext>
                  </a:extLst>
                </p14:cNvPr>
                <p14:cNvContentPartPr/>
                <p14:nvPr/>
              </p14:nvContentPartPr>
              <p14:xfrm>
                <a:off x="10969133" y="3348787"/>
                <a:ext cx="151200" cy="9360"/>
              </p14:xfrm>
            </p:contentPart>
          </mc:Choice>
          <mc:Fallback xmlns="">
            <p:pic>
              <p:nvPicPr>
                <p:cNvPr id="361" name="Freihand 360">
                  <a:extLst>
                    <a:ext uri="{FF2B5EF4-FFF2-40B4-BE49-F238E27FC236}">
                      <a16:creationId xmlns:a16="http://schemas.microsoft.com/office/drawing/2014/main" id="{B0CB24AE-6A89-43B8-B67E-0A947ADD8046}"/>
                    </a:ext>
                  </a:extLst>
                </p:cNvPr>
                <p:cNvPicPr/>
                <p:nvPr/>
              </p:nvPicPr>
              <p:blipFill>
                <a:blip r:embed="rId80"/>
                <a:stretch>
                  <a:fillRect/>
                </a:stretch>
              </p:blipFill>
              <p:spPr>
                <a:xfrm>
                  <a:off x="10964813" y="3344467"/>
                  <a:ext cx="1598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62" name="Freihand 361">
                  <a:extLst>
                    <a:ext uri="{FF2B5EF4-FFF2-40B4-BE49-F238E27FC236}">
                      <a16:creationId xmlns:a16="http://schemas.microsoft.com/office/drawing/2014/main" id="{9CEAAF13-66E7-4C40-A6D2-6A04A9CE66DA}"/>
                    </a:ext>
                  </a:extLst>
                </p14:cNvPr>
                <p14:cNvContentPartPr/>
                <p14:nvPr/>
              </p14:nvContentPartPr>
              <p14:xfrm>
                <a:off x="10964093" y="3432667"/>
                <a:ext cx="89280" cy="152640"/>
              </p14:xfrm>
            </p:contentPart>
          </mc:Choice>
          <mc:Fallback xmlns="">
            <p:pic>
              <p:nvPicPr>
                <p:cNvPr id="362" name="Freihand 361">
                  <a:extLst>
                    <a:ext uri="{FF2B5EF4-FFF2-40B4-BE49-F238E27FC236}">
                      <a16:creationId xmlns:a16="http://schemas.microsoft.com/office/drawing/2014/main" id="{9CEAAF13-66E7-4C40-A6D2-6A04A9CE66DA}"/>
                    </a:ext>
                  </a:extLst>
                </p:cNvPr>
                <p:cNvPicPr/>
                <p:nvPr/>
              </p:nvPicPr>
              <p:blipFill>
                <a:blip r:embed="rId82"/>
                <a:stretch>
                  <a:fillRect/>
                </a:stretch>
              </p:blipFill>
              <p:spPr>
                <a:xfrm>
                  <a:off x="10959773" y="3428347"/>
                  <a:ext cx="97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64" name="Freihand 363">
                  <a:extLst>
                    <a:ext uri="{FF2B5EF4-FFF2-40B4-BE49-F238E27FC236}">
                      <a16:creationId xmlns:a16="http://schemas.microsoft.com/office/drawing/2014/main" id="{86B52F10-E590-4767-876B-ED5F87662463}"/>
                    </a:ext>
                  </a:extLst>
                </p14:cNvPr>
                <p14:cNvContentPartPr/>
                <p14:nvPr/>
              </p14:nvContentPartPr>
              <p14:xfrm>
                <a:off x="9292613" y="3650107"/>
                <a:ext cx="142200" cy="146160"/>
              </p14:xfrm>
            </p:contentPart>
          </mc:Choice>
          <mc:Fallback xmlns="">
            <p:pic>
              <p:nvPicPr>
                <p:cNvPr id="364" name="Freihand 363">
                  <a:extLst>
                    <a:ext uri="{FF2B5EF4-FFF2-40B4-BE49-F238E27FC236}">
                      <a16:creationId xmlns:a16="http://schemas.microsoft.com/office/drawing/2014/main" id="{86B52F10-E590-4767-876B-ED5F87662463}"/>
                    </a:ext>
                  </a:extLst>
                </p:cNvPr>
                <p:cNvPicPr/>
                <p:nvPr/>
              </p:nvPicPr>
              <p:blipFill>
                <a:blip r:embed="rId84"/>
                <a:stretch>
                  <a:fillRect/>
                </a:stretch>
              </p:blipFill>
              <p:spPr>
                <a:xfrm>
                  <a:off x="9288293" y="3645787"/>
                  <a:ext cx="150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65" name="Freihand 364">
                  <a:extLst>
                    <a:ext uri="{FF2B5EF4-FFF2-40B4-BE49-F238E27FC236}">
                      <a16:creationId xmlns:a16="http://schemas.microsoft.com/office/drawing/2014/main" id="{35478EEB-9DBF-4BBE-A012-66FDABB2102C}"/>
                    </a:ext>
                  </a:extLst>
                </p14:cNvPr>
                <p14:cNvContentPartPr/>
                <p14:nvPr/>
              </p14:nvContentPartPr>
              <p14:xfrm>
                <a:off x="9476573" y="3694027"/>
                <a:ext cx="79200" cy="97920"/>
              </p14:xfrm>
            </p:contentPart>
          </mc:Choice>
          <mc:Fallback xmlns="">
            <p:pic>
              <p:nvPicPr>
                <p:cNvPr id="365" name="Freihand 364">
                  <a:extLst>
                    <a:ext uri="{FF2B5EF4-FFF2-40B4-BE49-F238E27FC236}">
                      <a16:creationId xmlns:a16="http://schemas.microsoft.com/office/drawing/2014/main" id="{35478EEB-9DBF-4BBE-A012-66FDABB2102C}"/>
                    </a:ext>
                  </a:extLst>
                </p:cNvPr>
                <p:cNvPicPr/>
                <p:nvPr/>
              </p:nvPicPr>
              <p:blipFill>
                <a:blip r:embed="rId86"/>
                <a:stretch>
                  <a:fillRect/>
                </a:stretch>
              </p:blipFill>
              <p:spPr>
                <a:xfrm>
                  <a:off x="9472253" y="3689707"/>
                  <a:ext cx="878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66" name="Freihand 365">
                  <a:extLst>
                    <a:ext uri="{FF2B5EF4-FFF2-40B4-BE49-F238E27FC236}">
                      <a16:creationId xmlns:a16="http://schemas.microsoft.com/office/drawing/2014/main" id="{1415CED9-02B3-4A4D-88CE-AEB60E202B97}"/>
                    </a:ext>
                  </a:extLst>
                </p14:cNvPr>
                <p14:cNvContentPartPr/>
                <p14:nvPr/>
              </p14:nvContentPartPr>
              <p14:xfrm>
                <a:off x="9555413" y="3699787"/>
                <a:ext cx="104760" cy="93600"/>
              </p14:xfrm>
            </p:contentPart>
          </mc:Choice>
          <mc:Fallback xmlns="">
            <p:pic>
              <p:nvPicPr>
                <p:cNvPr id="366" name="Freihand 365">
                  <a:extLst>
                    <a:ext uri="{FF2B5EF4-FFF2-40B4-BE49-F238E27FC236}">
                      <a16:creationId xmlns:a16="http://schemas.microsoft.com/office/drawing/2014/main" id="{1415CED9-02B3-4A4D-88CE-AEB60E202B97}"/>
                    </a:ext>
                  </a:extLst>
                </p:cNvPr>
                <p:cNvPicPr/>
                <p:nvPr/>
              </p:nvPicPr>
              <p:blipFill>
                <a:blip r:embed="rId88"/>
                <a:stretch>
                  <a:fillRect/>
                </a:stretch>
              </p:blipFill>
              <p:spPr>
                <a:xfrm>
                  <a:off x="9551093" y="3695467"/>
                  <a:ext cx="1134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67" name="Freihand 366">
                  <a:extLst>
                    <a:ext uri="{FF2B5EF4-FFF2-40B4-BE49-F238E27FC236}">
                      <a16:creationId xmlns:a16="http://schemas.microsoft.com/office/drawing/2014/main" id="{9E5788DA-91CC-48D1-84BF-0E941C22155C}"/>
                    </a:ext>
                  </a:extLst>
                </p14:cNvPr>
                <p14:cNvContentPartPr/>
                <p14:nvPr/>
              </p14:nvContentPartPr>
              <p14:xfrm>
                <a:off x="9691493" y="3722827"/>
                <a:ext cx="205920" cy="62280"/>
              </p14:xfrm>
            </p:contentPart>
          </mc:Choice>
          <mc:Fallback xmlns="">
            <p:pic>
              <p:nvPicPr>
                <p:cNvPr id="367" name="Freihand 366">
                  <a:extLst>
                    <a:ext uri="{FF2B5EF4-FFF2-40B4-BE49-F238E27FC236}">
                      <a16:creationId xmlns:a16="http://schemas.microsoft.com/office/drawing/2014/main" id="{9E5788DA-91CC-48D1-84BF-0E941C22155C}"/>
                    </a:ext>
                  </a:extLst>
                </p:cNvPr>
                <p:cNvPicPr/>
                <p:nvPr/>
              </p:nvPicPr>
              <p:blipFill>
                <a:blip r:embed="rId90"/>
                <a:stretch>
                  <a:fillRect/>
                </a:stretch>
              </p:blipFill>
              <p:spPr>
                <a:xfrm>
                  <a:off x="9687173" y="3718507"/>
                  <a:ext cx="2145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68" name="Freihand 367">
                  <a:extLst>
                    <a:ext uri="{FF2B5EF4-FFF2-40B4-BE49-F238E27FC236}">
                      <a16:creationId xmlns:a16="http://schemas.microsoft.com/office/drawing/2014/main" id="{5E96B694-A41D-4A24-A8E0-CEA29EC9F73E}"/>
                    </a:ext>
                  </a:extLst>
                </p14:cNvPr>
                <p14:cNvContentPartPr/>
                <p14:nvPr/>
              </p14:nvContentPartPr>
              <p14:xfrm>
                <a:off x="9915413" y="3718507"/>
                <a:ext cx="78840" cy="65520"/>
              </p14:xfrm>
            </p:contentPart>
          </mc:Choice>
          <mc:Fallback xmlns="">
            <p:pic>
              <p:nvPicPr>
                <p:cNvPr id="368" name="Freihand 367">
                  <a:extLst>
                    <a:ext uri="{FF2B5EF4-FFF2-40B4-BE49-F238E27FC236}">
                      <a16:creationId xmlns:a16="http://schemas.microsoft.com/office/drawing/2014/main" id="{5E96B694-A41D-4A24-A8E0-CEA29EC9F73E}"/>
                    </a:ext>
                  </a:extLst>
                </p:cNvPr>
                <p:cNvPicPr/>
                <p:nvPr/>
              </p:nvPicPr>
              <p:blipFill>
                <a:blip r:embed="rId92"/>
                <a:stretch>
                  <a:fillRect/>
                </a:stretch>
              </p:blipFill>
              <p:spPr>
                <a:xfrm>
                  <a:off x="9911093" y="3714187"/>
                  <a:ext cx="874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69" name="Freihand 368">
                  <a:extLst>
                    <a:ext uri="{FF2B5EF4-FFF2-40B4-BE49-F238E27FC236}">
                      <a16:creationId xmlns:a16="http://schemas.microsoft.com/office/drawing/2014/main" id="{EFFA44D6-FD5B-44B8-B54F-6AAAD228C967}"/>
                    </a:ext>
                  </a:extLst>
                </p14:cNvPr>
                <p14:cNvContentPartPr/>
                <p14:nvPr/>
              </p14:nvContentPartPr>
              <p14:xfrm>
                <a:off x="9998213" y="3642187"/>
                <a:ext cx="181440" cy="132480"/>
              </p14:xfrm>
            </p:contentPart>
          </mc:Choice>
          <mc:Fallback xmlns="">
            <p:pic>
              <p:nvPicPr>
                <p:cNvPr id="369" name="Freihand 368">
                  <a:extLst>
                    <a:ext uri="{FF2B5EF4-FFF2-40B4-BE49-F238E27FC236}">
                      <a16:creationId xmlns:a16="http://schemas.microsoft.com/office/drawing/2014/main" id="{EFFA44D6-FD5B-44B8-B54F-6AAAD228C967}"/>
                    </a:ext>
                  </a:extLst>
                </p:cNvPr>
                <p:cNvPicPr/>
                <p:nvPr/>
              </p:nvPicPr>
              <p:blipFill>
                <a:blip r:embed="rId94"/>
                <a:stretch>
                  <a:fillRect/>
                </a:stretch>
              </p:blipFill>
              <p:spPr>
                <a:xfrm>
                  <a:off x="9993893" y="3637867"/>
                  <a:ext cx="1900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70" name="Freihand 369">
                  <a:extLst>
                    <a:ext uri="{FF2B5EF4-FFF2-40B4-BE49-F238E27FC236}">
                      <a16:creationId xmlns:a16="http://schemas.microsoft.com/office/drawing/2014/main" id="{E3DC4D6F-8D36-43C4-82D7-9C72E40ACD48}"/>
                    </a:ext>
                  </a:extLst>
                </p14:cNvPr>
                <p14:cNvContentPartPr/>
                <p14:nvPr/>
              </p14:nvContentPartPr>
              <p14:xfrm>
                <a:off x="10188293" y="3651187"/>
                <a:ext cx="4680" cy="18360"/>
              </p14:xfrm>
            </p:contentPart>
          </mc:Choice>
          <mc:Fallback xmlns="">
            <p:pic>
              <p:nvPicPr>
                <p:cNvPr id="370" name="Freihand 369">
                  <a:extLst>
                    <a:ext uri="{FF2B5EF4-FFF2-40B4-BE49-F238E27FC236}">
                      <a16:creationId xmlns:a16="http://schemas.microsoft.com/office/drawing/2014/main" id="{E3DC4D6F-8D36-43C4-82D7-9C72E40ACD48}"/>
                    </a:ext>
                  </a:extLst>
                </p:cNvPr>
                <p:cNvPicPr/>
                <p:nvPr/>
              </p:nvPicPr>
              <p:blipFill>
                <a:blip r:embed="rId96"/>
                <a:stretch>
                  <a:fillRect/>
                </a:stretch>
              </p:blipFill>
              <p:spPr>
                <a:xfrm>
                  <a:off x="10183973" y="3646867"/>
                  <a:ext cx="133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71" name="Freihand 370">
                  <a:extLst>
                    <a:ext uri="{FF2B5EF4-FFF2-40B4-BE49-F238E27FC236}">
                      <a16:creationId xmlns:a16="http://schemas.microsoft.com/office/drawing/2014/main" id="{11A2AD32-CDDA-490D-96C6-041EC59DBB0A}"/>
                    </a:ext>
                  </a:extLst>
                </p14:cNvPr>
                <p14:cNvContentPartPr/>
                <p14:nvPr/>
              </p14:nvContentPartPr>
              <p14:xfrm>
                <a:off x="10239773" y="3695467"/>
                <a:ext cx="67680" cy="68400"/>
              </p14:xfrm>
            </p:contentPart>
          </mc:Choice>
          <mc:Fallback xmlns="">
            <p:pic>
              <p:nvPicPr>
                <p:cNvPr id="371" name="Freihand 370">
                  <a:extLst>
                    <a:ext uri="{FF2B5EF4-FFF2-40B4-BE49-F238E27FC236}">
                      <a16:creationId xmlns:a16="http://schemas.microsoft.com/office/drawing/2014/main" id="{11A2AD32-CDDA-490D-96C6-041EC59DBB0A}"/>
                    </a:ext>
                  </a:extLst>
                </p:cNvPr>
                <p:cNvPicPr/>
                <p:nvPr/>
              </p:nvPicPr>
              <p:blipFill>
                <a:blip r:embed="rId98"/>
                <a:stretch>
                  <a:fillRect/>
                </a:stretch>
              </p:blipFill>
              <p:spPr>
                <a:xfrm>
                  <a:off x="10235453" y="3691147"/>
                  <a:ext cx="763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72" name="Freihand 371">
                  <a:extLst>
                    <a:ext uri="{FF2B5EF4-FFF2-40B4-BE49-F238E27FC236}">
                      <a16:creationId xmlns:a16="http://schemas.microsoft.com/office/drawing/2014/main" id="{04FFEFEF-F307-4438-A9E7-E5E1EC1A415A}"/>
                    </a:ext>
                  </a:extLst>
                </p14:cNvPr>
                <p14:cNvContentPartPr/>
                <p14:nvPr/>
              </p14:nvContentPartPr>
              <p14:xfrm>
                <a:off x="10334453" y="3639667"/>
                <a:ext cx="234720" cy="121680"/>
              </p14:xfrm>
            </p:contentPart>
          </mc:Choice>
          <mc:Fallback xmlns="">
            <p:pic>
              <p:nvPicPr>
                <p:cNvPr id="372" name="Freihand 371">
                  <a:extLst>
                    <a:ext uri="{FF2B5EF4-FFF2-40B4-BE49-F238E27FC236}">
                      <a16:creationId xmlns:a16="http://schemas.microsoft.com/office/drawing/2014/main" id="{04FFEFEF-F307-4438-A9E7-E5E1EC1A415A}"/>
                    </a:ext>
                  </a:extLst>
                </p:cNvPr>
                <p:cNvPicPr/>
                <p:nvPr/>
              </p:nvPicPr>
              <p:blipFill>
                <a:blip r:embed="rId100"/>
                <a:stretch>
                  <a:fillRect/>
                </a:stretch>
              </p:blipFill>
              <p:spPr>
                <a:xfrm>
                  <a:off x="10330133" y="3635347"/>
                  <a:ext cx="24336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73" name="Freihand 372">
                  <a:extLst>
                    <a:ext uri="{FF2B5EF4-FFF2-40B4-BE49-F238E27FC236}">
                      <a16:creationId xmlns:a16="http://schemas.microsoft.com/office/drawing/2014/main" id="{E23CDD65-0A48-405E-99F9-4192C948B822}"/>
                    </a:ext>
                  </a:extLst>
                </p14:cNvPr>
                <p14:cNvContentPartPr/>
                <p14:nvPr/>
              </p14:nvContentPartPr>
              <p14:xfrm>
                <a:off x="10740173" y="3619507"/>
                <a:ext cx="192600" cy="143640"/>
              </p14:xfrm>
            </p:contentPart>
          </mc:Choice>
          <mc:Fallback xmlns="">
            <p:pic>
              <p:nvPicPr>
                <p:cNvPr id="373" name="Freihand 372">
                  <a:extLst>
                    <a:ext uri="{FF2B5EF4-FFF2-40B4-BE49-F238E27FC236}">
                      <a16:creationId xmlns:a16="http://schemas.microsoft.com/office/drawing/2014/main" id="{E23CDD65-0A48-405E-99F9-4192C948B822}"/>
                    </a:ext>
                  </a:extLst>
                </p:cNvPr>
                <p:cNvPicPr/>
                <p:nvPr/>
              </p:nvPicPr>
              <p:blipFill>
                <a:blip r:embed="rId102"/>
                <a:stretch>
                  <a:fillRect/>
                </a:stretch>
              </p:blipFill>
              <p:spPr>
                <a:xfrm>
                  <a:off x="10735853" y="3615187"/>
                  <a:ext cx="2012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74" name="Freihand 373">
                  <a:extLst>
                    <a:ext uri="{FF2B5EF4-FFF2-40B4-BE49-F238E27FC236}">
                      <a16:creationId xmlns:a16="http://schemas.microsoft.com/office/drawing/2014/main" id="{C0241CDE-8211-4306-B6BA-3FB309B8A88E}"/>
                    </a:ext>
                  </a:extLst>
                </p14:cNvPr>
                <p14:cNvContentPartPr/>
                <p14:nvPr/>
              </p14:nvContentPartPr>
              <p14:xfrm>
                <a:off x="10985693" y="3594667"/>
                <a:ext cx="327600" cy="166680"/>
              </p14:xfrm>
            </p:contentPart>
          </mc:Choice>
          <mc:Fallback xmlns="">
            <p:pic>
              <p:nvPicPr>
                <p:cNvPr id="374" name="Freihand 373">
                  <a:extLst>
                    <a:ext uri="{FF2B5EF4-FFF2-40B4-BE49-F238E27FC236}">
                      <a16:creationId xmlns:a16="http://schemas.microsoft.com/office/drawing/2014/main" id="{C0241CDE-8211-4306-B6BA-3FB309B8A88E}"/>
                    </a:ext>
                  </a:extLst>
                </p:cNvPr>
                <p:cNvPicPr/>
                <p:nvPr/>
              </p:nvPicPr>
              <p:blipFill>
                <a:blip r:embed="rId104"/>
                <a:stretch>
                  <a:fillRect/>
                </a:stretch>
              </p:blipFill>
              <p:spPr>
                <a:xfrm>
                  <a:off x="10981373" y="3590347"/>
                  <a:ext cx="3362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75" name="Freihand 374">
                  <a:extLst>
                    <a:ext uri="{FF2B5EF4-FFF2-40B4-BE49-F238E27FC236}">
                      <a16:creationId xmlns:a16="http://schemas.microsoft.com/office/drawing/2014/main" id="{827C6F49-7F50-4B9A-A5FA-E6F1414DE4B8}"/>
                    </a:ext>
                  </a:extLst>
                </p14:cNvPr>
                <p14:cNvContentPartPr/>
                <p14:nvPr/>
              </p14:nvContentPartPr>
              <p14:xfrm>
                <a:off x="10930253" y="3561907"/>
                <a:ext cx="28440" cy="12240"/>
              </p14:xfrm>
            </p:contentPart>
          </mc:Choice>
          <mc:Fallback xmlns="">
            <p:pic>
              <p:nvPicPr>
                <p:cNvPr id="375" name="Freihand 374">
                  <a:extLst>
                    <a:ext uri="{FF2B5EF4-FFF2-40B4-BE49-F238E27FC236}">
                      <a16:creationId xmlns:a16="http://schemas.microsoft.com/office/drawing/2014/main" id="{827C6F49-7F50-4B9A-A5FA-E6F1414DE4B8}"/>
                    </a:ext>
                  </a:extLst>
                </p:cNvPr>
                <p:cNvPicPr/>
                <p:nvPr/>
              </p:nvPicPr>
              <p:blipFill>
                <a:blip r:embed="rId106"/>
                <a:stretch>
                  <a:fillRect/>
                </a:stretch>
              </p:blipFill>
              <p:spPr>
                <a:xfrm>
                  <a:off x="10925933" y="3557587"/>
                  <a:ext cx="370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77" name="Freihand 376">
                  <a:extLst>
                    <a:ext uri="{FF2B5EF4-FFF2-40B4-BE49-F238E27FC236}">
                      <a16:creationId xmlns:a16="http://schemas.microsoft.com/office/drawing/2014/main" id="{D3278AE9-9C35-4643-A39F-3AD5D4AF933E}"/>
                    </a:ext>
                  </a:extLst>
                </p14:cNvPr>
                <p14:cNvContentPartPr/>
                <p14:nvPr/>
              </p14:nvContentPartPr>
              <p14:xfrm>
                <a:off x="9309533" y="3962587"/>
                <a:ext cx="56520" cy="102600"/>
              </p14:xfrm>
            </p:contentPart>
          </mc:Choice>
          <mc:Fallback xmlns="">
            <p:pic>
              <p:nvPicPr>
                <p:cNvPr id="377" name="Freihand 376">
                  <a:extLst>
                    <a:ext uri="{FF2B5EF4-FFF2-40B4-BE49-F238E27FC236}">
                      <a16:creationId xmlns:a16="http://schemas.microsoft.com/office/drawing/2014/main" id="{D3278AE9-9C35-4643-A39F-3AD5D4AF933E}"/>
                    </a:ext>
                  </a:extLst>
                </p:cNvPr>
                <p:cNvPicPr/>
                <p:nvPr/>
              </p:nvPicPr>
              <p:blipFill>
                <a:blip r:embed="rId108"/>
                <a:stretch>
                  <a:fillRect/>
                </a:stretch>
              </p:blipFill>
              <p:spPr>
                <a:xfrm>
                  <a:off x="9305213" y="3958267"/>
                  <a:ext cx="651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78" name="Freihand 377">
                  <a:extLst>
                    <a:ext uri="{FF2B5EF4-FFF2-40B4-BE49-F238E27FC236}">
                      <a16:creationId xmlns:a16="http://schemas.microsoft.com/office/drawing/2014/main" id="{256E339C-C196-4F66-8E6C-3FB3D44E76DC}"/>
                    </a:ext>
                  </a:extLst>
                </p14:cNvPr>
                <p14:cNvContentPartPr/>
                <p14:nvPr/>
              </p14:nvContentPartPr>
              <p14:xfrm>
                <a:off x="9274973" y="3958267"/>
                <a:ext cx="120960" cy="89280"/>
              </p14:xfrm>
            </p:contentPart>
          </mc:Choice>
          <mc:Fallback xmlns="">
            <p:pic>
              <p:nvPicPr>
                <p:cNvPr id="378" name="Freihand 377">
                  <a:extLst>
                    <a:ext uri="{FF2B5EF4-FFF2-40B4-BE49-F238E27FC236}">
                      <a16:creationId xmlns:a16="http://schemas.microsoft.com/office/drawing/2014/main" id="{256E339C-C196-4F66-8E6C-3FB3D44E76DC}"/>
                    </a:ext>
                  </a:extLst>
                </p:cNvPr>
                <p:cNvPicPr/>
                <p:nvPr/>
              </p:nvPicPr>
              <p:blipFill>
                <a:blip r:embed="rId110"/>
                <a:stretch>
                  <a:fillRect/>
                </a:stretch>
              </p:blipFill>
              <p:spPr>
                <a:xfrm>
                  <a:off x="9270653" y="3953947"/>
                  <a:ext cx="1296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79" name="Freihand 378">
                  <a:extLst>
                    <a:ext uri="{FF2B5EF4-FFF2-40B4-BE49-F238E27FC236}">
                      <a16:creationId xmlns:a16="http://schemas.microsoft.com/office/drawing/2014/main" id="{A15C6F85-5261-466F-9E13-B169CEA4A1A4}"/>
                    </a:ext>
                  </a:extLst>
                </p14:cNvPr>
                <p14:cNvContentPartPr/>
                <p14:nvPr/>
              </p14:nvContentPartPr>
              <p14:xfrm>
                <a:off x="9257693" y="3888427"/>
                <a:ext cx="138960" cy="11520"/>
              </p14:xfrm>
            </p:contentPart>
          </mc:Choice>
          <mc:Fallback xmlns="">
            <p:pic>
              <p:nvPicPr>
                <p:cNvPr id="379" name="Freihand 378">
                  <a:extLst>
                    <a:ext uri="{FF2B5EF4-FFF2-40B4-BE49-F238E27FC236}">
                      <a16:creationId xmlns:a16="http://schemas.microsoft.com/office/drawing/2014/main" id="{A15C6F85-5261-466F-9E13-B169CEA4A1A4}"/>
                    </a:ext>
                  </a:extLst>
                </p:cNvPr>
                <p:cNvPicPr/>
                <p:nvPr/>
              </p:nvPicPr>
              <p:blipFill>
                <a:blip r:embed="rId112"/>
                <a:stretch>
                  <a:fillRect/>
                </a:stretch>
              </p:blipFill>
              <p:spPr>
                <a:xfrm>
                  <a:off x="9253373" y="3884107"/>
                  <a:ext cx="1476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80" name="Freihand 379">
                  <a:extLst>
                    <a:ext uri="{FF2B5EF4-FFF2-40B4-BE49-F238E27FC236}">
                      <a16:creationId xmlns:a16="http://schemas.microsoft.com/office/drawing/2014/main" id="{FE954EE9-AD33-49E3-A733-9A2B72731F9D}"/>
                    </a:ext>
                  </a:extLst>
                </p14:cNvPr>
                <p14:cNvContentPartPr/>
                <p14:nvPr/>
              </p14:nvContentPartPr>
              <p14:xfrm>
                <a:off x="9337253" y="4028107"/>
                <a:ext cx="68400" cy="122040"/>
              </p14:xfrm>
            </p:contentPart>
          </mc:Choice>
          <mc:Fallback xmlns="">
            <p:pic>
              <p:nvPicPr>
                <p:cNvPr id="380" name="Freihand 379">
                  <a:extLst>
                    <a:ext uri="{FF2B5EF4-FFF2-40B4-BE49-F238E27FC236}">
                      <a16:creationId xmlns:a16="http://schemas.microsoft.com/office/drawing/2014/main" id="{FE954EE9-AD33-49E3-A733-9A2B72731F9D}"/>
                    </a:ext>
                  </a:extLst>
                </p:cNvPr>
                <p:cNvPicPr/>
                <p:nvPr/>
              </p:nvPicPr>
              <p:blipFill>
                <a:blip r:embed="rId114"/>
                <a:stretch>
                  <a:fillRect/>
                </a:stretch>
              </p:blipFill>
              <p:spPr>
                <a:xfrm>
                  <a:off x="9332933" y="4023787"/>
                  <a:ext cx="770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81" name="Freihand 380">
                  <a:extLst>
                    <a:ext uri="{FF2B5EF4-FFF2-40B4-BE49-F238E27FC236}">
                      <a16:creationId xmlns:a16="http://schemas.microsoft.com/office/drawing/2014/main" id="{B52A6521-813F-4B84-BC90-3A6A51A7F1DD}"/>
                    </a:ext>
                  </a:extLst>
                </p14:cNvPr>
                <p14:cNvContentPartPr/>
                <p14:nvPr/>
              </p14:nvContentPartPr>
              <p14:xfrm>
                <a:off x="9419333" y="4019107"/>
                <a:ext cx="82800" cy="70920"/>
              </p14:xfrm>
            </p:contentPart>
          </mc:Choice>
          <mc:Fallback xmlns="">
            <p:pic>
              <p:nvPicPr>
                <p:cNvPr id="381" name="Freihand 380">
                  <a:extLst>
                    <a:ext uri="{FF2B5EF4-FFF2-40B4-BE49-F238E27FC236}">
                      <a16:creationId xmlns:a16="http://schemas.microsoft.com/office/drawing/2014/main" id="{B52A6521-813F-4B84-BC90-3A6A51A7F1DD}"/>
                    </a:ext>
                  </a:extLst>
                </p:cNvPr>
                <p:cNvPicPr/>
                <p:nvPr/>
              </p:nvPicPr>
              <p:blipFill>
                <a:blip r:embed="rId116"/>
                <a:stretch>
                  <a:fillRect/>
                </a:stretch>
              </p:blipFill>
              <p:spPr>
                <a:xfrm>
                  <a:off x="9415013" y="4014787"/>
                  <a:ext cx="914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82" name="Freihand 381">
                  <a:extLst>
                    <a:ext uri="{FF2B5EF4-FFF2-40B4-BE49-F238E27FC236}">
                      <a16:creationId xmlns:a16="http://schemas.microsoft.com/office/drawing/2014/main" id="{4EE70D11-9B8A-4276-ABE5-CD74B45A41D3}"/>
                    </a:ext>
                  </a:extLst>
                </p14:cNvPr>
                <p14:cNvContentPartPr/>
                <p14:nvPr/>
              </p14:nvContentPartPr>
              <p14:xfrm>
                <a:off x="9470093" y="4025947"/>
                <a:ext cx="52560" cy="57960"/>
              </p14:xfrm>
            </p:contentPart>
          </mc:Choice>
          <mc:Fallback xmlns="">
            <p:pic>
              <p:nvPicPr>
                <p:cNvPr id="382" name="Freihand 381">
                  <a:extLst>
                    <a:ext uri="{FF2B5EF4-FFF2-40B4-BE49-F238E27FC236}">
                      <a16:creationId xmlns:a16="http://schemas.microsoft.com/office/drawing/2014/main" id="{4EE70D11-9B8A-4276-ABE5-CD74B45A41D3}"/>
                    </a:ext>
                  </a:extLst>
                </p:cNvPr>
                <p:cNvPicPr/>
                <p:nvPr/>
              </p:nvPicPr>
              <p:blipFill>
                <a:blip r:embed="rId118"/>
                <a:stretch>
                  <a:fillRect/>
                </a:stretch>
              </p:blipFill>
              <p:spPr>
                <a:xfrm>
                  <a:off x="9465773" y="4021627"/>
                  <a:ext cx="612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83" name="Freihand 382">
                  <a:extLst>
                    <a:ext uri="{FF2B5EF4-FFF2-40B4-BE49-F238E27FC236}">
                      <a16:creationId xmlns:a16="http://schemas.microsoft.com/office/drawing/2014/main" id="{B9F7F765-C446-42C0-95AA-14B246DDB4B6}"/>
                    </a:ext>
                  </a:extLst>
                </p14:cNvPr>
                <p14:cNvContentPartPr/>
                <p14:nvPr/>
              </p14:nvContentPartPr>
              <p14:xfrm>
                <a:off x="9626333" y="3999307"/>
                <a:ext cx="103680" cy="27720"/>
              </p14:xfrm>
            </p:contentPart>
          </mc:Choice>
          <mc:Fallback xmlns="">
            <p:pic>
              <p:nvPicPr>
                <p:cNvPr id="383" name="Freihand 382">
                  <a:extLst>
                    <a:ext uri="{FF2B5EF4-FFF2-40B4-BE49-F238E27FC236}">
                      <a16:creationId xmlns:a16="http://schemas.microsoft.com/office/drawing/2014/main" id="{B9F7F765-C446-42C0-95AA-14B246DDB4B6}"/>
                    </a:ext>
                  </a:extLst>
                </p:cNvPr>
                <p:cNvPicPr/>
                <p:nvPr/>
              </p:nvPicPr>
              <p:blipFill>
                <a:blip r:embed="rId120"/>
                <a:stretch>
                  <a:fillRect/>
                </a:stretch>
              </p:blipFill>
              <p:spPr>
                <a:xfrm>
                  <a:off x="9622013" y="3994987"/>
                  <a:ext cx="1123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84" name="Freihand 383">
                  <a:extLst>
                    <a:ext uri="{FF2B5EF4-FFF2-40B4-BE49-F238E27FC236}">
                      <a16:creationId xmlns:a16="http://schemas.microsoft.com/office/drawing/2014/main" id="{0A3FE4FA-E1F7-482D-ADD6-2B2C43D01DB7}"/>
                    </a:ext>
                  </a:extLst>
                </p14:cNvPr>
                <p14:cNvContentPartPr/>
                <p14:nvPr/>
              </p14:nvContentPartPr>
              <p14:xfrm>
                <a:off x="9895253" y="3923707"/>
                <a:ext cx="56880" cy="146880"/>
              </p14:xfrm>
            </p:contentPart>
          </mc:Choice>
          <mc:Fallback xmlns="">
            <p:pic>
              <p:nvPicPr>
                <p:cNvPr id="384" name="Freihand 383">
                  <a:extLst>
                    <a:ext uri="{FF2B5EF4-FFF2-40B4-BE49-F238E27FC236}">
                      <a16:creationId xmlns:a16="http://schemas.microsoft.com/office/drawing/2014/main" id="{0A3FE4FA-E1F7-482D-ADD6-2B2C43D01DB7}"/>
                    </a:ext>
                  </a:extLst>
                </p:cNvPr>
                <p:cNvPicPr/>
                <p:nvPr/>
              </p:nvPicPr>
              <p:blipFill>
                <a:blip r:embed="rId122"/>
                <a:stretch>
                  <a:fillRect/>
                </a:stretch>
              </p:blipFill>
              <p:spPr>
                <a:xfrm>
                  <a:off x="9890933" y="3919387"/>
                  <a:ext cx="655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85" name="Freihand 384">
                  <a:extLst>
                    <a:ext uri="{FF2B5EF4-FFF2-40B4-BE49-F238E27FC236}">
                      <a16:creationId xmlns:a16="http://schemas.microsoft.com/office/drawing/2014/main" id="{00A2F29F-46B6-42FA-93D1-C3CBAC331979}"/>
                    </a:ext>
                  </a:extLst>
                </p14:cNvPr>
                <p14:cNvContentPartPr/>
                <p14:nvPr/>
              </p14:nvContentPartPr>
              <p14:xfrm>
                <a:off x="10001453" y="3976267"/>
                <a:ext cx="99360" cy="88200"/>
              </p14:xfrm>
            </p:contentPart>
          </mc:Choice>
          <mc:Fallback xmlns="">
            <p:pic>
              <p:nvPicPr>
                <p:cNvPr id="385" name="Freihand 384">
                  <a:extLst>
                    <a:ext uri="{FF2B5EF4-FFF2-40B4-BE49-F238E27FC236}">
                      <a16:creationId xmlns:a16="http://schemas.microsoft.com/office/drawing/2014/main" id="{00A2F29F-46B6-42FA-93D1-C3CBAC331979}"/>
                    </a:ext>
                  </a:extLst>
                </p:cNvPr>
                <p:cNvPicPr/>
                <p:nvPr/>
              </p:nvPicPr>
              <p:blipFill>
                <a:blip r:embed="rId124"/>
                <a:stretch>
                  <a:fillRect/>
                </a:stretch>
              </p:blipFill>
              <p:spPr>
                <a:xfrm>
                  <a:off x="9997133" y="3971947"/>
                  <a:ext cx="1080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386" name="Freihand 385">
                  <a:extLst>
                    <a:ext uri="{FF2B5EF4-FFF2-40B4-BE49-F238E27FC236}">
                      <a16:creationId xmlns:a16="http://schemas.microsoft.com/office/drawing/2014/main" id="{68F02FE4-DE84-42D1-83CD-67DEC5A2F6D3}"/>
                    </a:ext>
                  </a:extLst>
                </p14:cNvPr>
                <p14:cNvContentPartPr/>
                <p14:nvPr/>
              </p14:nvContentPartPr>
              <p14:xfrm>
                <a:off x="10051853" y="3978067"/>
                <a:ext cx="56880" cy="44280"/>
              </p14:xfrm>
            </p:contentPart>
          </mc:Choice>
          <mc:Fallback xmlns="">
            <p:pic>
              <p:nvPicPr>
                <p:cNvPr id="386" name="Freihand 385">
                  <a:extLst>
                    <a:ext uri="{FF2B5EF4-FFF2-40B4-BE49-F238E27FC236}">
                      <a16:creationId xmlns:a16="http://schemas.microsoft.com/office/drawing/2014/main" id="{68F02FE4-DE84-42D1-83CD-67DEC5A2F6D3}"/>
                    </a:ext>
                  </a:extLst>
                </p:cNvPr>
                <p:cNvPicPr/>
                <p:nvPr/>
              </p:nvPicPr>
              <p:blipFill>
                <a:blip r:embed="rId126"/>
                <a:stretch>
                  <a:fillRect/>
                </a:stretch>
              </p:blipFill>
              <p:spPr>
                <a:xfrm>
                  <a:off x="10047533" y="3973747"/>
                  <a:ext cx="655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87" name="Freihand 386">
                  <a:extLst>
                    <a:ext uri="{FF2B5EF4-FFF2-40B4-BE49-F238E27FC236}">
                      <a16:creationId xmlns:a16="http://schemas.microsoft.com/office/drawing/2014/main" id="{433B9219-C576-4D21-8BFE-533F97A5A75F}"/>
                    </a:ext>
                  </a:extLst>
                </p14:cNvPr>
                <p14:cNvContentPartPr/>
                <p14:nvPr/>
              </p14:nvContentPartPr>
              <p14:xfrm>
                <a:off x="10135373" y="4029907"/>
                <a:ext cx="59040" cy="65520"/>
              </p14:xfrm>
            </p:contentPart>
          </mc:Choice>
          <mc:Fallback xmlns="">
            <p:pic>
              <p:nvPicPr>
                <p:cNvPr id="387" name="Freihand 386">
                  <a:extLst>
                    <a:ext uri="{FF2B5EF4-FFF2-40B4-BE49-F238E27FC236}">
                      <a16:creationId xmlns:a16="http://schemas.microsoft.com/office/drawing/2014/main" id="{433B9219-C576-4D21-8BFE-533F97A5A75F}"/>
                    </a:ext>
                  </a:extLst>
                </p:cNvPr>
                <p:cNvPicPr/>
                <p:nvPr/>
              </p:nvPicPr>
              <p:blipFill>
                <a:blip r:embed="rId128"/>
                <a:stretch>
                  <a:fillRect/>
                </a:stretch>
              </p:blipFill>
              <p:spPr>
                <a:xfrm>
                  <a:off x="10131053" y="4025587"/>
                  <a:ext cx="676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88" name="Freihand 387">
                  <a:extLst>
                    <a:ext uri="{FF2B5EF4-FFF2-40B4-BE49-F238E27FC236}">
                      <a16:creationId xmlns:a16="http://schemas.microsoft.com/office/drawing/2014/main" id="{A79C3904-5A8B-402C-930D-D6CC352C6F8E}"/>
                    </a:ext>
                  </a:extLst>
                </p14:cNvPr>
                <p14:cNvContentPartPr/>
                <p14:nvPr/>
              </p14:nvContentPartPr>
              <p14:xfrm>
                <a:off x="10253813" y="3981307"/>
                <a:ext cx="7920" cy="25920"/>
              </p14:xfrm>
            </p:contentPart>
          </mc:Choice>
          <mc:Fallback xmlns="">
            <p:pic>
              <p:nvPicPr>
                <p:cNvPr id="388" name="Freihand 387">
                  <a:extLst>
                    <a:ext uri="{FF2B5EF4-FFF2-40B4-BE49-F238E27FC236}">
                      <a16:creationId xmlns:a16="http://schemas.microsoft.com/office/drawing/2014/main" id="{A79C3904-5A8B-402C-930D-D6CC352C6F8E}"/>
                    </a:ext>
                  </a:extLst>
                </p:cNvPr>
                <p:cNvPicPr/>
                <p:nvPr/>
              </p:nvPicPr>
              <p:blipFill>
                <a:blip r:embed="rId130"/>
                <a:stretch>
                  <a:fillRect/>
                </a:stretch>
              </p:blipFill>
              <p:spPr>
                <a:xfrm>
                  <a:off x="10249493" y="3976987"/>
                  <a:ext cx="165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389" name="Freihand 388">
                  <a:extLst>
                    <a:ext uri="{FF2B5EF4-FFF2-40B4-BE49-F238E27FC236}">
                      <a16:creationId xmlns:a16="http://schemas.microsoft.com/office/drawing/2014/main" id="{BCAED373-D5A8-40A2-9F8B-417A922A534D}"/>
                    </a:ext>
                  </a:extLst>
                </p14:cNvPr>
                <p14:cNvContentPartPr/>
                <p14:nvPr/>
              </p14:nvContentPartPr>
              <p14:xfrm>
                <a:off x="10327973" y="3953947"/>
                <a:ext cx="84240" cy="103320"/>
              </p14:xfrm>
            </p:contentPart>
          </mc:Choice>
          <mc:Fallback xmlns="">
            <p:pic>
              <p:nvPicPr>
                <p:cNvPr id="389" name="Freihand 388">
                  <a:extLst>
                    <a:ext uri="{FF2B5EF4-FFF2-40B4-BE49-F238E27FC236}">
                      <a16:creationId xmlns:a16="http://schemas.microsoft.com/office/drawing/2014/main" id="{BCAED373-D5A8-40A2-9F8B-417A922A534D}"/>
                    </a:ext>
                  </a:extLst>
                </p:cNvPr>
                <p:cNvPicPr/>
                <p:nvPr/>
              </p:nvPicPr>
              <p:blipFill>
                <a:blip r:embed="rId132"/>
                <a:stretch>
                  <a:fillRect/>
                </a:stretch>
              </p:blipFill>
              <p:spPr>
                <a:xfrm>
                  <a:off x="10323653" y="3949627"/>
                  <a:ext cx="928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390" name="Freihand 389">
                  <a:extLst>
                    <a:ext uri="{FF2B5EF4-FFF2-40B4-BE49-F238E27FC236}">
                      <a16:creationId xmlns:a16="http://schemas.microsoft.com/office/drawing/2014/main" id="{2403031D-A336-4A79-AE70-A6A01D3C88F1}"/>
                    </a:ext>
                  </a:extLst>
                </p14:cNvPr>
                <p14:cNvContentPartPr/>
                <p14:nvPr/>
              </p14:nvContentPartPr>
              <p14:xfrm>
                <a:off x="10337333" y="3983107"/>
                <a:ext cx="162000" cy="117720"/>
              </p14:xfrm>
            </p:contentPart>
          </mc:Choice>
          <mc:Fallback xmlns="">
            <p:pic>
              <p:nvPicPr>
                <p:cNvPr id="390" name="Freihand 389">
                  <a:extLst>
                    <a:ext uri="{FF2B5EF4-FFF2-40B4-BE49-F238E27FC236}">
                      <a16:creationId xmlns:a16="http://schemas.microsoft.com/office/drawing/2014/main" id="{2403031D-A336-4A79-AE70-A6A01D3C88F1}"/>
                    </a:ext>
                  </a:extLst>
                </p:cNvPr>
                <p:cNvPicPr/>
                <p:nvPr/>
              </p:nvPicPr>
              <p:blipFill>
                <a:blip r:embed="rId134"/>
                <a:stretch>
                  <a:fillRect/>
                </a:stretch>
              </p:blipFill>
              <p:spPr>
                <a:xfrm>
                  <a:off x="10333013" y="3978787"/>
                  <a:ext cx="170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91" name="Freihand 390">
                  <a:extLst>
                    <a:ext uri="{FF2B5EF4-FFF2-40B4-BE49-F238E27FC236}">
                      <a16:creationId xmlns:a16="http://schemas.microsoft.com/office/drawing/2014/main" id="{14C7A352-8493-4645-A397-AB159BA9DFAE}"/>
                    </a:ext>
                  </a:extLst>
                </p14:cNvPr>
                <p14:cNvContentPartPr/>
                <p14:nvPr/>
              </p14:nvContentPartPr>
              <p14:xfrm>
                <a:off x="10550813" y="3968347"/>
                <a:ext cx="5760" cy="9000"/>
              </p14:xfrm>
            </p:contentPart>
          </mc:Choice>
          <mc:Fallback xmlns="">
            <p:pic>
              <p:nvPicPr>
                <p:cNvPr id="391" name="Freihand 390">
                  <a:extLst>
                    <a:ext uri="{FF2B5EF4-FFF2-40B4-BE49-F238E27FC236}">
                      <a16:creationId xmlns:a16="http://schemas.microsoft.com/office/drawing/2014/main" id="{14C7A352-8493-4645-A397-AB159BA9DFAE}"/>
                    </a:ext>
                  </a:extLst>
                </p:cNvPr>
                <p:cNvPicPr/>
                <p:nvPr/>
              </p:nvPicPr>
              <p:blipFill>
                <a:blip r:embed="rId136"/>
                <a:stretch>
                  <a:fillRect/>
                </a:stretch>
              </p:blipFill>
              <p:spPr>
                <a:xfrm>
                  <a:off x="10546493" y="3964027"/>
                  <a:ext cx="144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92" name="Freihand 391">
                  <a:extLst>
                    <a:ext uri="{FF2B5EF4-FFF2-40B4-BE49-F238E27FC236}">
                      <a16:creationId xmlns:a16="http://schemas.microsoft.com/office/drawing/2014/main" id="{F80B6FC0-615D-43E5-973C-DF7353BDC40B}"/>
                    </a:ext>
                  </a:extLst>
                </p14:cNvPr>
                <p14:cNvContentPartPr/>
                <p14:nvPr/>
              </p14:nvContentPartPr>
              <p14:xfrm>
                <a:off x="10628573" y="3950707"/>
                <a:ext cx="58320" cy="77040"/>
              </p14:xfrm>
            </p:contentPart>
          </mc:Choice>
          <mc:Fallback xmlns="">
            <p:pic>
              <p:nvPicPr>
                <p:cNvPr id="392" name="Freihand 391">
                  <a:extLst>
                    <a:ext uri="{FF2B5EF4-FFF2-40B4-BE49-F238E27FC236}">
                      <a16:creationId xmlns:a16="http://schemas.microsoft.com/office/drawing/2014/main" id="{F80B6FC0-615D-43E5-973C-DF7353BDC40B}"/>
                    </a:ext>
                  </a:extLst>
                </p:cNvPr>
                <p:cNvPicPr/>
                <p:nvPr/>
              </p:nvPicPr>
              <p:blipFill>
                <a:blip r:embed="rId138"/>
                <a:stretch>
                  <a:fillRect/>
                </a:stretch>
              </p:blipFill>
              <p:spPr>
                <a:xfrm>
                  <a:off x="10624253" y="3946387"/>
                  <a:ext cx="669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93" name="Freihand 392">
                  <a:extLst>
                    <a:ext uri="{FF2B5EF4-FFF2-40B4-BE49-F238E27FC236}">
                      <a16:creationId xmlns:a16="http://schemas.microsoft.com/office/drawing/2014/main" id="{CC4C32F0-4FC0-4CDC-ABC6-58A9FEA9884F}"/>
                    </a:ext>
                  </a:extLst>
                </p14:cNvPr>
                <p14:cNvContentPartPr/>
                <p14:nvPr/>
              </p14:nvContentPartPr>
              <p14:xfrm>
                <a:off x="10669613" y="3994987"/>
                <a:ext cx="83160" cy="117720"/>
              </p14:xfrm>
            </p:contentPart>
          </mc:Choice>
          <mc:Fallback xmlns="">
            <p:pic>
              <p:nvPicPr>
                <p:cNvPr id="393" name="Freihand 392">
                  <a:extLst>
                    <a:ext uri="{FF2B5EF4-FFF2-40B4-BE49-F238E27FC236}">
                      <a16:creationId xmlns:a16="http://schemas.microsoft.com/office/drawing/2014/main" id="{CC4C32F0-4FC0-4CDC-ABC6-58A9FEA9884F}"/>
                    </a:ext>
                  </a:extLst>
                </p:cNvPr>
                <p:cNvPicPr/>
                <p:nvPr/>
              </p:nvPicPr>
              <p:blipFill>
                <a:blip r:embed="rId140"/>
                <a:stretch>
                  <a:fillRect/>
                </a:stretch>
              </p:blipFill>
              <p:spPr>
                <a:xfrm>
                  <a:off x="10665293" y="3990667"/>
                  <a:ext cx="918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94" name="Freihand 393">
                  <a:extLst>
                    <a:ext uri="{FF2B5EF4-FFF2-40B4-BE49-F238E27FC236}">
                      <a16:creationId xmlns:a16="http://schemas.microsoft.com/office/drawing/2014/main" id="{D190D92E-F740-4D0F-A3E5-E0B0B2F21D7B}"/>
                    </a:ext>
                  </a:extLst>
                </p14:cNvPr>
                <p14:cNvContentPartPr/>
                <p14:nvPr/>
              </p14:nvContentPartPr>
              <p14:xfrm>
                <a:off x="10698773" y="3920467"/>
                <a:ext cx="117360" cy="237600"/>
              </p14:xfrm>
            </p:contentPart>
          </mc:Choice>
          <mc:Fallback xmlns="">
            <p:pic>
              <p:nvPicPr>
                <p:cNvPr id="394" name="Freihand 393">
                  <a:extLst>
                    <a:ext uri="{FF2B5EF4-FFF2-40B4-BE49-F238E27FC236}">
                      <a16:creationId xmlns:a16="http://schemas.microsoft.com/office/drawing/2014/main" id="{D190D92E-F740-4D0F-A3E5-E0B0B2F21D7B}"/>
                    </a:ext>
                  </a:extLst>
                </p:cNvPr>
                <p:cNvPicPr/>
                <p:nvPr/>
              </p:nvPicPr>
              <p:blipFill>
                <a:blip r:embed="rId142"/>
                <a:stretch>
                  <a:fillRect/>
                </a:stretch>
              </p:blipFill>
              <p:spPr>
                <a:xfrm>
                  <a:off x="10694453" y="3916147"/>
                  <a:ext cx="12600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97" name="Freihand 396">
                  <a:extLst>
                    <a:ext uri="{FF2B5EF4-FFF2-40B4-BE49-F238E27FC236}">
                      <a16:creationId xmlns:a16="http://schemas.microsoft.com/office/drawing/2014/main" id="{8CF6F593-9152-466D-8B87-9C8787E7F1E1}"/>
                    </a:ext>
                  </a:extLst>
                </p14:cNvPr>
                <p14:cNvContentPartPr/>
                <p14:nvPr/>
              </p14:nvContentPartPr>
              <p14:xfrm>
                <a:off x="10854293" y="3833347"/>
                <a:ext cx="360" cy="360"/>
              </p14:xfrm>
            </p:contentPart>
          </mc:Choice>
          <mc:Fallback xmlns="">
            <p:pic>
              <p:nvPicPr>
                <p:cNvPr id="397" name="Freihand 396">
                  <a:extLst>
                    <a:ext uri="{FF2B5EF4-FFF2-40B4-BE49-F238E27FC236}">
                      <a16:creationId xmlns:a16="http://schemas.microsoft.com/office/drawing/2014/main" id="{8CF6F593-9152-466D-8B87-9C8787E7F1E1}"/>
                    </a:ext>
                  </a:extLst>
                </p:cNvPr>
                <p:cNvPicPr/>
                <p:nvPr/>
              </p:nvPicPr>
              <p:blipFill>
                <a:blip r:embed="rId144"/>
                <a:stretch>
                  <a:fillRect/>
                </a:stretch>
              </p:blipFill>
              <p:spPr>
                <a:xfrm>
                  <a:off x="10849973" y="3829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98" name="Freihand 397">
                  <a:extLst>
                    <a:ext uri="{FF2B5EF4-FFF2-40B4-BE49-F238E27FC236}">
                      <a16:creationId xmlns:a16="http://schemas.microsoft.com/office/drawing/2014/main" id="{2DB0DD54-9315-4B12-BC33-F2BFEE921D15}"/>
                    </a:ext>
                  </a:extLst>
                </p14:cNvPr>
                <p14:cNvContentPartPr/>
                <p14:nvPr/>
              </p14:nvContentPartPr>
              <p14:xfrm>
                <a:off x="10825493" y="3746587"/>
                <a:ext cx="100800" cy="90720"/>
              </p14:xfrm>
            </p:contentPart>
          </mc:Choice>
          <mc:Fallback xmlns="">
            <p:pic>
              <p:nvPicPr>
                <p:cNvPr id="398" name="Freihand 397">
                  <a:extLst>
                    <a:ext uri="{FF2B5EF4-FFF2-40B4-BE49-F238E27FC236}">
                      <a16:creationId xmlns:a16="http://schemas.microsoft.com/office/drawing/2014/main" id="{2DB0DD54-9315-4B12-BC33-F2BFEE921D15}"/>
                    </a:ext>
                  </a:extLst>
                </p:cNvPr>
                <p:cNvPicPr/>
                <p:nvPr/>
              </p:nvPicPr>
              <p:blipFill>
                <a:blip r:embed="rId146"/>
                <a:stretch>
                  <a:fillRect/>
                </a:stretch>
              </p:blipFill>
              <p:spPr>
                <a:xfrm>
                  <a:off x="10821173" y="3742267"/>
                  <a:ext cx="1094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99" name="Freihand 398">
                  <a:extLst>
                    <a:ext uri="{FF2B5EF4-FFF2-40B4-BE49-F238E27FC236}">
                      <a16:creationId xmlns:a16="http://schemas.microsoft.com/office/drawing/2014/main" id="{D8540CA4-C301-4CA2-9AF2-C80BAFC27705}"/>
                    </a:ext>
                  </a:extLst>
                </p14:cNvPr>
                <p14:cNvContentPartPr/>
                <p14:nvPr/>
              </p14:nvContentPartPr>
              <p14:xfrm>
                <a:off x="10810013" y="3856387"/>
                <a:ext cx="137880" cy="15120"/>
              </p14:xfrm>
            </p:contentPart>
          </mc:Choice>
          <mc:Fallback xmlns="">
            <p:pic>
              <p:nvPicPr>
                <p:cNvPr id="399" name="Freihand 398">
                  <a:extLst>
                    <a:ext uri="{FF2B5EF4-FFF2-40B4-BE49-F238E27FC236}">
                      <a16:creationId xmlns:a16="http://schemas.microsoft.com/office/drawing/2014/main" id="{D8540CA4-C301-4CA2-9AF2-C80BAFC27705}"/>
                    </a:ext>
                  </a:extLst>
                </p:cNvPr>
                <p:cNvPicPr/>
                <p:nvPr/>
              </p:nvPicPr>
              <p:blipFill>
                <a:blip r:embed="rId148"/>
                <a:stretch>
                  <a:fillRect/>
                </a:stretch>
              </p:blipFill>
              <p:spPr>
                <a:xfrm>
                  <a:off x="10805693" y="3852067"/>
                  <a:ext cx="1465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400" name="Freihand 399">
                  <a:extLst>
                    <a:ext uri="{FF2B5EF4-FFF2-40B4-BE49-F238E27FC236}">
                      <a16:creationId xmlns:a16="http://schemas.microsoft.com/office/drawing/2014/main" id="{3AAEAB5B-5951-417C-9788-C3B9B7237030}"/>
                    </a:ext>
                  </a:extLst>
                </p14:cNvPr>
                <p14:cNvContentPartPr/>
                <p14:nvPr/>
              </p14:nvContentPartPr>
              <p14:xfrm>
                <a:off x="10845653" y="3885547"/>
                <a:ext cx="68400" cy="85320"/>
              </p14:xfrm>
            </p:contentPart>
          </mc:Choice>
          <mc:Fallback xmlns="">
            <p:pic>
              <p:nvPicPr>
                <p:cNvPr id="400" name="Freihand 399">
                  <a:extLst>
                    <a:ext uri="{FF2B5EF4-FFF2-40B4-BE49-F238E27FC236}">
                      <a16:creationId xmlns:a16="http://schemas.microsoft.com/office/drawing/2014/main" id="{3AAEAB5B-5951-417C-9788-C3B9B7237030}"/>
                    </a:ext>
                  </a:extLst>
                </p:cNvPr>
                <p:cNvPicPr/>
                <p:nvPr/>
              </p:nvPicPr>
              <p:blipFill>
                <a:blip r:embed="rId150"/>
                <a:stretch>
                  <a:fillRect/>
                </a:stretch>
              </p:blipFill>
              <p:spPr>
                <a:xfrm>
                  <a:off x="10841333" y="3881227"/>
                  <a:ext cx="77040" cy="93960"/>
                </a:xfrm>
                <a:prstGeom prst="rect">
                  <a:avLst/>
                </a:prstGeom>
              </p:spPr>
            </p:pic>
          </mc:Fallback>
        </mc:AlternateContent>
      </p:grpSp>
      <p:grpSp>
        <p:nvGrpSpPr>
          <p:cNvPr id="458" name="Gruppieren 457">
            <a:extLst>
              <a:ext uri="{FF2B5EF4-FFF2-40B4-BE49-F238E27FC236}">
                <a16:creationId xmlns:a16="http://schemas.microsoft.com/office/drawing/2014/main" id="{6AB2FB2A-0852-421D-A318-20BE8BE57EBD}"/>
              </a:ext>
            </a:extLst>
          </p:cNvPr>
          <p:cNvGrpSpPr/>
          <p:nvPr/>
        </p:nvGrpSpPr>
        <p:grpSpPr>
          <a:xfrm>
            <a:off x="49973" y="4066221"/>
            <a:ext cx="8183160" cy="2734246"/>
            <a:chOff x="49973" y="4066221"/>
            <a:chExt cx="8183160" cy="2734246"/>
          </a:xfrm>
        </p:grpSpPr>
        <mc:AlternateContent xmlns:mc="http://schemas.openxmlformats.org/markup-compatibility/2006" xmlns:p14="http://schemas.microsoft.com/office/powerpoint/2010/main">
          <mc:Choice Requires="p14">
            <p:contentPart p14:bwMode="auto" r:id="rId151">
              <p14:nvContentPartPr>
                <p14:cNvPr id="29" name="Freihand 28">
                  <a:extLst>
                    <a:ext uri="{FF2B5EF4-FFF2-40B4-BE49-F238E27FC236}">
                      <a16:creationId xmlns:a16="http://schemas.microsoft.com/office/drawing/2014/main" id="{7E5131C6-0A1C-448A-A506-BEF7D4B6816C}"/>
                    </a:ext>
                  </a:extLst>
                </p14:cNvPr>
                <p14:cNvContentPartPr/>
                <p14:nvPr/>
              </p14:nvContentPartPr>
              <p14:xfrm>
                <a:off x="3515693" y="4195101"/>
                <a:ext cx="302400" cy="141840"/>
              </p14:xfrm>
            </p:contentPart>
          </mc:Choice>
          <mc:Fallback xmlns="">
            <p:pic>
              <p:nvPicPr>
                <p:cNvPr id="29" name="Freihand 28">
                  <a:extLst>
                    <a:ext uri="{FF2B5EF4-FFF2-40B4-BE49-F238E27FC236}">
                      <a16:creationId xmlns:a16="http://schemas.microsoft.com/office/drawing/2014/main" id="{7E5131C6-0A1C-448A-A506-BEF7D4B6816C}"/>
                    </a:ext>
                  </a:extLst>
                </p:cNvPr>
                <p:cNvPicPr/>
                <p:nvPr/>
              </p:nvPicPr>
              <p:blipFill>
                <a:blip r:embed="rId152"/>
                <a:stretch>
                  <a:fillRect/>
                </a:stretch>
              </p:blipFill>
              <p:spPr>
                <a:xfrm>
                  <a:off x="3511373" y="4190781"/>
                  <a:ext cx="3110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0" name="Freihand 29">
                  <a:extLst>
                    <a:ext uri="{FF2B5EF4-FFF2-40B4-BE49-F238E27FC236}">
                      <a16:creationId xmlns:a16="http://schemas.microsoft.com/office/drawing/2014/main" id="{6586D8B3-836F-4A8C-9190-D35B330CA022}"/>
                    </a:ext>
                  </a:extLst>
                </p14:cNvPr>
                <p14:cNvContentPartPr/>
                <p14:nvPr/>
              </p14:nvContentPartPr>
              <p14:xfrm>
                <a:off x="3834653" y="4150101"/>
                <a:ext cx="141480" cy="140400"/>
              </p14:xfrm>
            </p:contentPart>
          </mc:Choice>
          <mc:Fallback xmlns="">
            <p:pic>
              <p:nvPicPr>
                <p:cNvPr id="30" name="Freihand 29">
                  <a:extLst>
                    <a:ext uri="{FF2B5EF4-FFF2-40B4-BE49-F238E27FC236}">
                      <a16:creationId xmlns:a16="http://schemas.microsoft.com/office/drawing/2014/main" id="{6586D8B3-836F-4A8C-9190-D35B330CA022}"/>
                    </a:ext>
                  </a:extLst>
                </p:cNvPr>
                <p:cNvPicPr/>
                <p:nvPr/>
              </p:nvPicPr>
              <p:blipFill>
                <a:blip r:embed="rId154"/>
                <a:stretch>
                  <a:fillRect/>
                </a:stretch>
              </p:blipFill>
              <p:spPr>
                <a:xfrm>
                  <a:off x="3830333" y="4145781"/>
                  <a:ext cx="1501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1" name="Freihand 30">
                  <a:extLst>
                    <a:ext uri="{FF2B5EF4-FFF2-40B4-BE49-F238E27FC236}">
                      <a16:creationId xmlns:a16="http://schemas.microsoft.com/office/drawing/2014/main" id="{0316C3B8-2A27-4B8D-B1D1-CE0408F4454D}"/>
                    </a:ext>
                  </a:extLst>
                </p14:cNvPr>
                <p14:cNvContentPartPr/>
                <p14:nvPr/>
              </p14:nvContentPartPr>
              <p14:xfrm>
                <a:off x="3987653" y="4197621"/>
                <a:ext cx="76680" cy="99360"/>
              </p14:xfrm>
            </p:contentPart>
          </mc:Choice>
          <mc:Fallback xmlns="">
            <p:pic>
              <p:nvPicPr>
                <p:cNvPr id="31" name="Freihand 30">
                  <a:extLst>
                    <a:ext uri="{FF2B5EF4-FFF2-40B4-BE49-F238E27FC236}">
                      <a16:creationId xmlns:a16="http://schemas.microsoft.com/office/drawing/2014/main" id="{0316C3B8-2A27-4B8D-B1D1-CE0408F4454D}"/>
                    </a:ext>
                  </a:extLst>
                </p:cNvPr>
                <p:cNvPicPr/>
                <p:nvPr/>
              </p:nvPicPr>
              <p:blipFill>
                <a:blip r:embed="rId156"/>
                <a:stretch>
                  <a:fillRect/>
                </a:stretch>
              </p:blipFill>
              <p:spPr>
                <a:xfrm>
                  <a:off x="3983333" y="4193301"/>
                  <a:ext cx="853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32" name="Freihand 31">
                  <a:extLst>
                    <a:ext uri="{FF2B5EF4-FFF2-40B4-BE49-F238E27FC236}">
                      <a16:creationId xmlns:a16="http://schemas.microsoft.com/office/drawing/2014/main" id="{C4819E7A-CEC0-4256-9C28-F1F9D96056E2}"/>
                    </a:ext>
                  </a:extLst>
                </p14:cNvPr>
                <p14:cNvContentPartPr/>
                <p14:nvPr/>
              </p14:nvContentPartPr>
              <p14:xfrm>
                <a:off x="4078373" y="4115901"/>
                <a:ext cx="248400" cy="160920"/>
              </p14:xfrm>
            </p:contentPart>
          </mc:Choice>
          <mc:Fallback xmlns="">
            <p:pic>
              <p:nvPicPr>
                <p:cNvPr id="32" name="Freihand 31">
                  <a:extLst>
                    <a:ext uri="{FF2B5EF4-FFF2-40B4-BE49-F238E27FC236}">
                      <a16:creationId xmlns:a16="http://schemas.microsoft.com/office/drawing/2014/main" id="{C4819E7A-CEC0-4256-9C28-F1F9D96056E2}"/>
                    </a:ext>
                  </a:extLst>
                </p:cNvPr>
                <p:cNvPicPr/>
                <p:nvPr/>
              </p:nvPicPr>
              <p:blipFill>
                <a:blip r:embed="rId158"/>
                <a:stretch>
                  <a:fillRect/>
                </a:stretch>
              </p:blipFill>
              <p:spPr>
                <a:xfrm>
                  <a:off x="4074053" y="4111581"/>
                  <a:ext cx="2570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33" name="Freihand 32">
                  <a:extLst>
                    <a:ext uri="{FF2B5EF4-FFF2-40B4-BE49-F238E27FC236}">
                      <a16:creationId xmlns:a16="http://schemas.microsoft.com/office/drawing/2014/main" id="{20A23F54-DED4-4561-A199-71E31AB13270}"/>
                    </a:ext>
                  </a:extLst>
                </p14:cNvPr>
                <p14:cNvContentPartPr/>
                <p14:nvPr/>
              </p14:nvContentPartPr>
              <p14:xfrm>
                <a:off x="4372133" y="4112301"/>
                <a:ext cx="20880" cy="60480"/>
              </p14:xfrm>
            </p:contentPart>
          </mc:Choice>
          <mc:Fallback xmlns="">
            <p:pic>
              <p:nvPicPr>
                <p:cNvPr id="33" name="Freihand 32">
                  <a:extLst>
                    <a:ext uri="{FF2B5EF4-FFF2-40B4-BE49-F238E27FC236}">
                      <a16:creationId xmlns:a16="http://schemas.microsoft.com/office/drawing/2014/main" id="{20A23F54-DED4-4561-A199-71E31AB13270}"/>
                    </a:ext>
                  </a:extLst>
                </p:cNvPr>
                <p:cNvPicPr/>
                <p:nvPr/>
              </p:nvPicPr>
              <p:blipFill>
                <a:blip r:embed="rId160"/>
                <a:stretch>
                  <a:fillRect/>
                </a:stretch>
              </p:blipFill>
              <p:spPr>
                <a:xfrm>
                  <a:off x="4367813" y="4107981"/>
                  <a:ext cx="295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34" name="Freihand 33">
                  <a:extLst>
                    <a:ext uri="{FF2B5EF4-FFF2-40B4-BE49-F238E27FC236}">
                      <a16:creationId xmlns:a16="http://schemas.microsoft.com/office/drawing/2014/main" id="{DBB11AE9-5D2F-41E8-89EC-9C85D1980542}"/>
                    </a:ext>
                  </a:extLst>
                </p14:cNvPr>
                <p14:cNvContentPartPr/>
                <p14:nvPr/>
              </p14:nvContentPartPr>
              <p14:xfrm>
                <a:off x="4338293" y="4196541"/>
                <a:ext cx="26640" cy="89640"/>
              </p14:xfrm>
            </p:contentPart>
          </mc:Choice>
          <mc:Fallback xmlns="">
            <p:pic>
              <p:nvPicPr>
                <p:cNvPr id="34" name="Freihand 33">
                  <a:extLst>
                    <a:ext uri="{FF2B5EF4-FFF2-40B4-BE49-F238E27FC236}">
                      <a16:creationId xmlns:a16="http://schemas.microsoft.com/office/drawing/2014/main" id="{DBB11AE9-5D2F-41E8-89EC-9C85D1980542}"/>
                    </a:ext>
                  </a:extLst>
                </p:cNvPr>
                <p:cNvPicPr/>
                <p:nvPr/>
              </p:nvPicPr>
              <p:blipFill>
                <a:blip r:embed="rId162"/>
                <a:stretch>
                  <a:fillRect/>
                </a:stretch>
              </p:blipFill>
              <p:spPr>
                <a:xfrm>
                  <a:off x="4333973" y="4192221"/>
                  <a:ext cx="352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35" name="Freihand 34">
                  <a:extLst>
                    <a:ext uri="{FF2B5EF4-FFF2-40B4-BE49-F238E27FC236}">
                      <a16:creationId xmlns:a16="http://schemas.microsoft.com/office/drawing/2014/main" id="{761C1033-7DB1-4847-99D1-939477C2B53F}"/>
                    </a:ext>
                  </a:extLst>
                </p14:cNvPr>
                <p14:cNvContentPartPr/>
                <p14:nvPr/>
              </p14:nvContentPartPr>
              <p14:xfrm>
                <a:off x="4398413" y="4100781"/>
                <a:ext cx="219960" cy="179280"/>
              </p14:xfrm>
            </p:contentPart>
          </mc:Choice>
          <mc:Fallback xmlns="">
            <p:pic>
              <p:nvPicPr>
                <p:cNvPr id="35" name="Freihand 34">
                  <a:extLst>
                    <a:ext uri="{FF2B5EF4-FFF2-40B4-BE49-F238E27FC236}">
                      <a16:creationId xmlns:a16="http://schemas.microsoft.com/office/drawing/2014/main" id="{761C1033-7DB1-4847-99D1-939477C2B53F}"/>
                    </a:ext>
                  </a:extLst>
                </p:cNvPr>
                <p:cNvPicPr/>
                <p:nvPr/>
              </p:nvPicPr>
              <p:blipFill>
                <a:blip r:embed="rId164"/>
                <a:stretch>
                  <a:fillRect/>
                </a:stretch>
              </p:blipFill>
              <p:spPr>
                <a:xfrm>
                  <a:off x="4394093" y="4096461"/>
                  <a:ext cx="2286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36" name="Freihand 35">
                  <a:extLst>
                    <a:ext uri="{FF2B5EF4-FFF2-40B4-BE49-F238E27FC236}">
                      <a16:creationId xmlns:a16="http://schemas.microsoft.com/office/drawing/2014/main" id="{63AB1041-E84E-4807-93EB-B40631874ED9}"/>
                    </a:ext>
                  </a:extLst>
                </p14:cNvPr>
                <p14:cNvContentPartPr/>
                <p14:nvPr/>
              </p14:nvContentPartPr>
              <p14:xfrm>
                <a:off x="4593173" y="4128501"/>
                <a:ext cx="22320" cy="19440"/>
              </p14:xfrm>
            </p:contentPart>
          </mc:Choice>
          <mc:Fallback xmlns="">
            <p:pic>
              <p:nvPicPr>
                <p:cNvPr id="36" name="Freihand 35">
                  <a:extLst>
                    <a:ext uri="{FF2B5EF4-FFF2-40B4-BE49-F238E27FC236}">
                      <a16:creationId xmlns:a16="http://schemas.microsoft.com/office/drawing/2014/main" id="{63AB1041-E84E-4807-93EB-B40631874ED9}"/>
                    </a:ext>
                  </a:extLst>
                </p:cNvPr>
                <p:cNvPicPr/>
                <p:nvPr/>
              </p:nvPicPr>
              <p:blipFill>
                <a:blip r:embed="rId166"/>
                <a:stretch>
                  <a:fillRect/>
                </a:stretch>
              </p:blipFill>
              <p:spPr>
                <a:xfrm>
                  <a:off x="4588853" y="4124181"/>
                  <a:ext cx="3096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7" name="Freihand 36">
                  <a:extLst>
                    <a:ext uri="{FF2B5EF4-FFF2-40B4-BE49-F238E27FC236}">
                      <a16:creationId xmlns:a16="http://schemas.microsoft.com/office/drawing/2014/main" id="{716B45F7-F2F1-472B-8573-A929FBF7E0BA}"/>
                    </a:ext>
                  </a:extLst>
                </p14:cNvPr>
                <p14:cNvContentPartPr/>
                <p14:nvPr/>
              </p14:nvContentPartPr>
              <p14:xfrm>
                <a:off x="4624493" y="4114461"/>
                <a:ext cx="133200" cy="157680"/>
              </p14:xfrm>
            </p:contentPart>
          </mc:Choice>
          <mc:Fallback xmlns="">
            <p:pic>
              <p:nvPicPr>
                <p:cNvPr id="37" name="Freihand 36">
                  <a:extLst>
                    <a:ext uri="{FF2B5EF4-FFF2-40B4-BE49-F238E27FC236}">
                      <a16:creationId xmlns:a16="http://schemas.microsoft.com/office/drawing/2014/main" id="{716B45F7-F2F1-472B-8573-A929FBF7E0BA}"/>
                    </a:ext>
                  </a:extLst>
                </p:cNvPr>
                <p:cNvPicPr/>
                <p:nvPr/>
              </p:nvPicPr>
              <p:blipFill>
                <a:blip r:embed="rId168"/>
                <a:stretch>
                  <a:fillRect/>
                </a:stretch>
              </p:blipFill>
              <p:spPr>
                <a:xfrm>
                  <a:off x="4620173" y="4110141"/>
                  <a:ext cx="1418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8" name="Freihand 37">
                  <a:extLst>
                    <a:ext uri="{FF2B5EF4-FFF2-40B4-BE49-F238E27FC236}">
                      <a16:creationId xmlns:a16="http://schemas.microsoft.com/office/drawing/2014/main" id="{DBA17D7D-D29A-42B0-BCD2-C0D07BF6FCA2}"/>
                    </a:ext>
                  </a:extLst>
                </p14:cNvPr>
                <p14:cNvContentPartPr/>
                <p14:nvPr/>
              </p14:nvContentPartPr>
              <p14:xfrm>
                <a:off x="4792253" y="4194021"/>
                <a:ext cx="97560" cy="74520"/>
              </p14:xfrm>
            </p:contentPart>
          </mc:Choice>
          <mc:Fallback xmlns="">
            <p:pic>
              <p:nvPicPr>
                <p:cNvPr id="38" name="Freihand 37">
                  <a:extLst>
                    <a:ext uri="{FF2B5EF4-FFF2-40B4-BE49-F238E27FC236}">
                      <a16:creationId xmlns:a16="http://schemas.microsoft.com/office/drawing/2014/main" id="{DBA17D7D-D29A-42B0-BCD2-C0D07BF6FCA2}"/>
                    </a:ext>
                  </a:extLst>
                </p:cNvPr>
                <p:cNvPicPr/>
                <p:nvPr/>
              </p:nvPicPr>
              <p:blipFill>
                <a:blip r:embed="rId170"/>
                <a:stretch>
                  <a:fillRect/>
                </a:stretch>
              </p:blipFill>
              <p:spPr>
                <a:xfrm>
                  <a:off x="4787933" y="4189701"/>
                  <a:ext cx="1062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9" name="Freihand 38">
                  <a:extLst>
                    <a:ext uri="{FF2B5EF4-FFF2-40B4-BE49-F238E27FC236}">
                      <a16:creationId xmlns:a16="http://schemas.microsoft.com/office/drawing/2014/main" id="{2521D9F0-3117-4169-A247-F968E90B1A4C}"/>
                    </a:ext>
                  </a:extLst>
                </p14:cNvPr>
                <p14:cNvContentPartPr/>
                <p14:nvPr/>
              </p14:nvContentPartPr>
              <p14:xfrm>
                <a:off x="4290053" y="4066221"/>
                <a:ext cx="99720" cy="2880"/>
              </p14:xfrm>
            </p:contentPart>
          </mc:Choice>
          <mc:Fallback xmlns="">
            <p:pic>
              <p:nvPicPr>
                <p:cNvPr id="39" name="Freihand 38">
                  <a:extLst>
                    <a:ext uri="{FF2B5EF4-FFF2-40B4-BE49-F238E27FC236}">
                      <a16:creationId xmlns:a16="http://schemas.microsoft.com/office/drawing/2014/main" id="{2521D9F0-3117-4169-A247-F968E90B1A4C}"/>
                    </a:ext>
                  </a:extLst>
                </p:cNvPr>
                <p:cNvPicPr/>
                <p:nvPr/>
              </p:nvPicPr>
              <p:blipFill>
                <a:blip r:embed="rId172"/>
                <a:stretch>
                  <a:fillRect/>
                </a:stretch>
              </p:blipFill>
              <p:spPr>
                <a:xfrm>
                  <a:off x="4285733" y="4061901"/>
                  <a:ext cx="108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1" name="Freihand 40">
                  <a:extLst>
                    <a:ext uri="{FF2B5EF4-FFF2-40B4-BE49-F238E27FC236}">
                      <a16:creationId xmlns:a16="http://schemas.microsoft.com/office/drawing/2014/main" id="{683CAACB-7497-46BD-8A1E-AC3214072E16}"/>
                    </a:ext>
                  </a:extLst>
                </p14:cNvPr>
                <p14:cNvContentPartPr/>
                <p14:nvPr/>
              </p14:nvContentPartPr>
              <p14:xfrm>
                <a:off x="5021213" y="4193661"/>
                <a:ext cx="131760" cy="93600"/>
              </p14:xfrm>
            </p:contentPart>
          </mc:Choice>
          <mc:Fallback xmlns="">
            <p:pic>
              <p:nvPicPr>
                <p:cNvPr id="41" name="Freihand 40">
                  <a:extLst>
                    <a:ext uri="{FF2B5EF4-FFF2-40B4-BE49-F238E27FC236}">
                      <a16:creationId xmlns:a16="http://schemas.microsoft.com/office/drawing/2014/main" id="{683CAACB-7497-46BD-8A1E-AC3214072E16}"/>
                    </a:ext>
                  </a:extLst>
                </p:cNvPr>
                <p:cNvPicPr/>
                <p:nvPr/>
              </p:nvPicPr>
              <p:blipFill>
                <a:blip r:embed="rId174"/>
                <a:stretch>
                  <a:fillRect/>
                </a:stretch>
              </p:blipFill>
              <p:spPr>
                <a:xfrm>
                  <a:off x="5016893" y="4189341"/>
                  <a:ext cx="1404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2" name="Freihand 41">
                  <a:extLst>
                    <a:ext uri="{FF2B5EF4-FFF2-40B4-BE49-F238E27FC236}">
                      <a16:creationId xmlns:a16="http://schemas.microsoft.com/office/drawing/2014/main" id="{A6CE6D34-9C1F-42FD-B016-EF0F39391102}"/>
                    </a:ext>
                  </a:extLst>
                </p14:cNvPr>
                <p14:cNvContentPartPr/>
                <p14:nvPr/>
              </p14:nvContentPartPr>
              <p14:xfrm>
                <a:off x="5148653" y="4211661"/>
                <a:ext cx="322560" cy="74160"/>
              </p14:xfrm>
            </p:contentPart>
          </mc:Choice>
          <mc:Fallback xmlns="">
            <p:pic>
              <p:nvPicPr>
                <p:cNvPr id="42" name="Freihand 41">
                  <a:extLst>
                    <a:ext uri="{FF2B5EF4-FFF2-40B4-BE49-F238E27FC236}">
                      <a16:creationId xmlns:a16="http://schemas.microsoft.com/office/drawing/2014/main" id="{A6CE6D34-9C1F-42FD-B016-EF0F39391102}"/>
                    </a:ext>
                  </a:extLst>
                </p:cNvPr>
                <p:cNvPicPr/>
                <p:nvPr/>
              </p:nvPicPr>
              <p:blipFill>
                <a:blip r:embed="rId176"/>
                <a:stretch>
                  <a:fillRect/>
                </a:stretch>
              </p:blipFill>
              <p:spPr>
                <a:xfrm>
                  <a:off x="5144333" y="4207341"/>
                  <a:ext cx="3312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3" name="Freihand 42">
                  <a:extLst>
                    <a:ext uri="{FF2B5EF4-FFF2-40B4-BE49-F238E27FC236}">
                      <a16:creationId xmlns:a16="http://schemas.microsoft.com/office/drawing/2014/main" id="{0377BA48-9618-48A3-B997-94E5078B7BF5}"/>
                    </a:ext>
                  </a:extLst>
                </p14:cNvPr>
                <p14:cNvContentPartPr/>
                <p14:nvPr/>
              </p14:nvContentPartPr>
              <p14:xfrm>
                <a:off x="5504693" y="4227501"/>
                <a:ext cx="152640" cy="52920"/>
              </p14:xfrm>
            </p:contentPart>
          </mc:Choice>
          <mc:Fallback xmlns="">
            <p:pic>
              <p:nvPicPr>
                <p:cNvPr id="43" name="Freihand 42">
                  <a:extLst>
                    <a:ext uri="{FF2B5EF4-FFF2-40B4-BE49-F238E27FC236}">
                      <a16:creationId xmlns:a16="http://schemas.microsoft.com/office/drawing/2014/main" id="{0377BA48-9618-48A3-B997-94E5078B7BF5}"/>
                    </a:ext>
                  </a:extLst>
                </p:cNvPr>
                <p:cNvPicPr/>
                <p:nvPr/>
              </p:nvPicPr>
              <p:blipFill>
                <a:blip r:embed="rId178"/>
                <a:stretch>
                  <a:fillRect/>
                </a:stretch>
              </p:blipFill>
              <p:spPr>
                <a:xfrm>
                  <a:off x="5500373" y="4223181"/>
                  <a:ext cx="1612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4" name="Freihand 43">
                  <a:extLst>
                    <a:ext uri="{FF2B5EF4-FFF2-40B4-BE49-F238E27FC236}">
                      <a16:creationId xmlns:a16="http://schemas.microsoft.com/office/drawing/2014/main" id="{8BEB50E4-FA87-49A2-B82F-FD3450ED68BB}"/>
                    </a:ext>
                  </a:extLst>
                </p14:cNvPr>
                <p14:cNvContentPartPr/>
                <p14:nvPr/>
              </p14:nvContentPartPr>
              <p14:xfrm>
                <a:off x="5664533" y="4196901"/>
                <a:ext cx="38880" cy="26280"/>
              </p14:xfrm>
            </p:contentPart>
          </mc:Choice>
          <mc:Fallback xmlns="">
            <p:pic>
              <p:nvPicPr>
                <p:cNvPr id="44" name="Freihand 43">
                  <a:extLst>
                    <a:ext uri="{FF2B5EF4-FFF2-40B4-BE49-F238E27FC236}">
                      <a16:creationId xmlns:a16="http://schemas.microsoft.com/office/drawing/2014/main" id="{8BEB50E4-FA87-49A2-B82F-FD3450ED68BB}"/>
                    </a:ext>
                  </a:extLst>
                </p:cNvPr>
                <p:cNvPicPr/>
                <p:nvPr/>
              </p:nvPicPr>
              <p:blipFill>
                <a:blip r:embed="rId180"/>
                <a:stretch>
                  <a:fillRect/>
                </a:stretch>
              </p:blipFill>
              <p:spPr>
                <a:xfrm>
                  <a:off x="5660213" y="4192581"/>
                  <a:ext cx="4752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45" name="Freihand 44">
                  <a:extLst>
                    <a:ext uri="{FF2B5EF4-FFF2-40B4-BE49-F238E27FC236}">
                      <a16:creationId xmlns:a16="http://schemas.microsoft.com/office/drawing/2014/main" id="{C93137FA-C9B5-4DA8-BCC9-184416351520}"/>
                    </a:ext>
                  </a:extLst>
                </p14:cNvPr>
                <p14:cNvContentPartPr/>
                <p14:nvPr/>
              </p14:nvContentPartPr>
              <p14:xfrm>
                <a:off x="5695853" y="4153341"/>
                <a:ext cx="276120" cy="140400"/>
              </p14:xfrm>
            </p:contentPart>
          </mc:Choice>
          <mc:Fallback xmlns="">
            <p:pic>
              <p:nvPicPr>
                <p:cNvPr id="45" name="Freihand 44">
                  <a:extLst>
                    <a:ext uri="{FF2B5EF4-FFF2-40B4-BE49-F238E27FC236}">
                      <a16:creationId xmlns:a16="http://schemas.microsoft.com/office/drawing/2014/main" id="{C93137FA-C9B5-4DA8-BCC9-184416351520}"/>
                    </a:ext>
                  </a:extLst>
                </p:cNvPr>
                <p:cNvPicPr/>
                <p:nvPr/>
              </p:nvPicPr>
              <p:blipFill>
                <a:blip r:embed="rId182"/>
                <a:stretch>
                  <a:fillRect/>
                </a:stretch>
              </p:blipFill>
              <p:spPr>
                <a:xfrm>
                  <a:off x="5691533" y="4149021"/>
                  <a:ext cx="2847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7" name="Freihand 46">
                  <a:extLst>
                    <a:ext uri="{FF2B5EF4-FFF2-40B4-BE49-F238E27FC236}">
                      <a16:creationId xmlns:a16="http://schemas.microsoft.com/office/drawing/2014/main" id="{84840BF2-18BD-4040-B348-5969EDD47133}"/>
                    </a:ext>
                  </a:extLst>
                </p14:cNvPr>
                <p14:cNvContentPartPr/>
                <p14:nvPr/>
              </p14:nvContentPartPr>
              <p14:xfrm>
                <a:off x="6099773" y="4156941"/>
                <a:ext cx="227520" cy="128520"/>
              </p14:xfrm>
            </p:contentPart>
          </mc:Choice>
          <mc:Fallback xmlns="">
            <p:pic>
              <p:nvPicPr>
                <p:cNvPr id="47" name="Freihand 46">
                  <a:extLst>
                    <a:ext uri="{FF2B5EF4-FFF2-40B4-BE49-F238E27FC236}">
                      <a16:creationId xmlns:a16="http://schemas.microsoft.com/office/drawing/2014/main" id="{84840BF2-18BD-4040-B348-5969EDD47133}"/>
                    </a:ext>
                  </a:extLst>
                </p:cNvPr>
                <p:cNvPicPr/>
                <p:nvPr/>
              </p:nvPicPr>
              <p:blipFill>
                <a:blip r:embed="rId184"/>
                <a:stretch>
                  <a:fillRect/>
                </a:stretch>
              </p:blipFill>
              <p:spPr>
                <a:xfrm>
                  <a:off x="6095453" y="4152621"/>
                  <a:ext cx="2361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8" name="Freihand 47">
                  <a:extLst>
                    <a:ext uri="{FF2B5EF4-FFF2-40B4-BE49-F238E27FC236}">
                      <a16:creationId xmlns:a16="http://schemas.microsoft.com/office/drawing/2014/main" id="{6412B20B-8F3D-40F6-AC75-18C933CBAE38}"/>
                    </a:ext>
                  </a:extLst>
                </p14:cNvPr>
                <p14:cNvContentPartPr/>
                <p14:nvPr/>
              </p14:nvContentPartPr>
              <p14:xfrm>
                <a:off x="6336293" y="4136781"/>
                <a:ext cx="199440" cy="152280"/>
              </p14:xfrm>
            </p:contentPart>
          </mc:Choice>
          <mc:Fallback xmlns="">
            <p:pic>
              <p:nvPicPr>
                <p:cNvPr id="48" name="Freihand 47">
                  <a:extLst>
                    <a:ext uri="{FF2B5EF4-FFF2-40B4-BE49-F238E27FC236}">
                      <a16:creationId xmlns:a16="http://schemas.microsoft.com/office/drawing/2014/main" id="{6412B20B-8F3D-40F6-AC75-18C933CBAE38}"/>
                    </a:ext>
                  </a:extLst>
                </p:cNvPr>
                <p:cNvPicPr/>
                <p:nvPr/>
              </p:nvPicPr>
              <p:blipFill>
                <a:blip r:embed="rId186"/>
                <a:stretch>
                  <a:fillRect/>
                </a:stretch>
              </p:blipFill>
              <p:spPr>
                <a:xfrm>
                  <a:off x="6331973" y="4132461"/>
                  <a:ext cx="2080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9" name="Freihand 48">
                  <a:extLst>
                    <a:ext uri="{FF2B5EF4-FFF2-40B4-BE49-F238E27FC236}">
                      <a16:creationId xmlns:a16="http://schemas.microsoft.com/office/drawing/2014/main" id="{C98E22EB-8314-4A1D-A898-ED9190EF4EA0}"/>
                    </a:ext>
                  </a:extLst>
                </p14:cNvPr>
                <p14:cNvContentPartPr/>
                <p14:nvPr/>
              </p14:nvContentPartPr>
              <p14:xfrm>
                <a:off x="6443213" y="4131741"/>
                <a:ext cx="61200" cy="20160"/>
              </p14:xfrm>
            </p:contentPart>
          </mc:Choice>
          <mc:Fallback xmlns="">
            <p:pic>
              <p:nvPicPr>
                <p:cNvPr id="49" name="Freihand 48">
                  <a:extLst>
                    <a:ext uri="{FF2B5EF4-FFF2-40B4-BE49-F238E27FC236}">
                      <a16:creationId xmlns:a16="http://schemas.microsoft.com/office/drawing/2014/main" id="{C98E22EB-8314-4A1D-A898-ED9190EF4EA0}"/>
                    </a:ext>
                  </a:extLst>
                </p:cNvPr>
                <p:cNvPicPr/>
                <p:nvPr/>
              </p:nvPicPr>
              <p:blipFill>
                <a:blip r:embed="rId188"/>
                <a:stretch>
                  <a:fillRect/>
                </a:stretch>
              </p:blipFill>
              <p:spPr>
                <a:xfrm>
                  <a:off x="6438893" y="4127421"/>
                  <a:ext cx="698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50" name="Freihand 49">
                  <a:extLst>
                    <a:ext uri="{FF2B5EF4-FFF2-40B4-BE49-F238E27FC236}">
                      <a16:creationId xmlns:a16="http://schemas.microsoft.com/office/drawing/2014/main" id="{E310089B-340E-41F1-A133-407F97F74E56}"/>
                    </a:ext>
                  </a:extLst>
                </p14:cNvPr>
                <p14:cNvContentPartPr/>
                <p14:nvPr/>
              </p14:nvContentPartPr>
              <p14:xfrm>
                <a:off x="6541493" y="4182501"/>
                <a:ext cx="72000" cy="91800"/>
              </p14:xfrm>
            </p:contentPart>
          </mc:Choice>
          <mc:Fallback xmlns="">
            <p:pic>
              <p:nvPicPr>
                <p:cNvPr id="50" name="Freihand 49">
                  <a:extLst>
                    <a:ext uri="{FF2B5EF4-FFF2-40B4-BE49-F238E27FC236}">
                      <a16:creationId xmlns:a16="http://schemas.microsoft.com/office/drawing/2014/main" id="{E310089B-340E-41F1-A133-407F97F74E56}"/>
                    </a:ext>
                  </a:extLst>
                </p:cNvPr>
                <p:cNvPicPr/>
                <p:nvPr/>
              </p:nvPicPr>
              <p:blipFill>
                <a:blip r:embed="rId190"/>
                <a:stretch>
                  <a:fillRect/>
                </a:stretch>
              </p:blipFill>
              <p:spPr>
                <a:xfrm>
                  <a:off x="6537173" y="4178181"/>
                  <a:ext cx="806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51" name="Freihand 50">
                  <a:extLst>
                    <a:ext uri="{FF2B5EF4-FFF2-40B4-BE49-F238E27FC236}">
                      <a16:creationId xmlns:a16="http://schemas.microsoft.com/office/drawing/2014/main" id="{67279265-D062-4DCE-9579-A092C0FF34DE}"/>
                    </a:ext>
                  </a:extLst>
                </p14:cNvPr>
                <p14:cNvContentPartPr/>
                <p14:nvPr/>
              </p14:nvContentPartPr>
              <p14:xfrm>
                <a:off x="6648053" y="4131741"/>
                <a:ext cx="154800" cy="146160"/>
              </p14:xfrm>
            </p:contentPart>
          </mc:Choice>
          <mc:Fallback xmlns="">
            <p:pic>
              <p:nvPicPr>
                <p:cNvPr id="51" name="Freihand 50">
                  <a:extLst>
                    <a:ext uri="{FF2B5EF4-FFF2-40B4-BE49-F238E27FC236}">
                      <a16:creationId xmlns:a16="http://schemas.microsoft.com/office/drawing/2014/main" id="{67279265-D062-4DCE-9579-A092C0FF34DE}"/>
                    </a:ext>
                  </a:extLst>
                </p:cNvPr>
                <p:cNvPicPr/>
                <p:nvPr/>
              </p:nvPicPr>
              <p:blipFill>
                <a:blip r:embed="rId192"/>
                <a:stretch>
                  <a:fillRect/>
                </a:stretch>
              </p:blipFill>
              <p:spPr>
                <a:xfrm>
                  <a:off x="6643733" y="4127421"/>
                  <a:ext cx="1634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52" name="Freihand 51">
                  <a:extLst>
                    <a:ext uri="{FF2B5EF4-FFF2-40B4-BE49-F238E27FC236}">
                      <a16:creationId xmlns:a16="http://schemas.microsoft.com/office/drawing/2014/main" id="{6E7FFEF1-D97A-4580-85C7-1268FE274073}"/>
                    </a:ext>
                  </a:extLst>
                </p14:cNvPr>
                <p14:cNvContentPartPr/>
                <p14:nvPr/>
              </p14:nvContentPartPr>
              <p14:xfrm>
                <a:off x="6814013" y="4125621"/>
                <a:ext cx="267480" cy="243360"/>
              </p14:xfrm>
            </p:contentPart>
          </mc:Choice>
          <mc:Fallback xmlns="">
            <p:pic>
              <p:nvPicPr>
                <p:cNvPr id="52" name="Freihand 51">
                  <a:extLst>
                    <a:ext uri="{FF2B5EF4-FFF2-40B4-BE49-F238E27FC236}">
                      <a16:creationId xmlns:a16="http://schemas.microsoft.com/office/drawing/2014/main" id="{6E7FFEF1-D97A-4580-85C7-1268FE274073}"/>
                    </a:ext>
                  </a:extLst>
                </p:cNvPr>
                <p:cNvPicPr/>
                <p:nvPr/>
              </p:nvPicPr>
              <p:blipFill>
                <a:blip r:embed="rId194"/>
                <a:stretch>
                  <a:fillRect/>
                </a:stretch>
              </p:blipFill>
              <p:spPr>
                <a:xfrm>
                  <a:off x="6809693" y="4121301"/>
                  <a:ext cx="27612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53" name="Freihand 52">
                  <a:extLst>
                    <a:ext uri="{FF2B5EF4-FFF2-40B4-BE49-F238E27FC236}">
                      <a16:creationId xmlns:a16="http://schemas.microsoft.com/office/drawing/2014/main" id="{92A98323-C563-4391-8C40-86FCDEC5F552}"/>
                    </a:ext>
                  </a:extLst>
                </p14:cNvPr>
                <p14:cNvContentPartPr/>
                <p14:nvPr/>
              </p14:nvContentPartPr>
              <p14:xfrm>
                <a:off x="7079333" y="4198341"/>
                <a:ext cx="63720" cy="80640"/>
              </p14:xfrm>
            </p:contentPart>
          </mc:Choice>
          <mc:Fallback xmlns="">
            <p:pic>
              <p:nvPicPr>
                <p:cNvPr id="53" name="Freihand 52">
                  <a:extLst>
                    <a:ext uri="{FF2B5EF4-FFF2-40B4-BE49-F238E27FC236}">
                      <a16:creationId xmlns:a16="http://schemas.microsoft.com/office/drawing/2014/main" id="{92A98323-C563-4391-8C40-86FCDEC5F552}"/>
                    </a:ext>
                  </a:extLst>
                </p:cNvPr>
                <p:cNvPicPr/>
                <p:nvPr/>
              </p:nvPicPr>
              <p:blipFill>
                <a:blip r:embed="rId196"/>
                <a:stretch>
                  <a:fillRect/>
                </a:stretch>
              </p:blipFill>
              <p:spPr>
                <a:xfrm>
                  <a:off x="7075013" y="4194021"/>
                  <a:ext cx="723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54" name="Freihand 53">
                  <a:extLst>
                    <a:ext uri="{FF2B5EF4-FFF2-40B4-BE49-F238E27FC236}">
                      <a16:creationId xmlns:a16="http://schemas.microsoft.com/office/drawing/2014/main" id="{5400A1EE-05EF-4EC8-9113-06CB8E32FD4A}"/>
                    </a:ext>
                  </a:extLst>
                </p14:cNvPr>
                <p14:cNvContentPartPr/>
                <p14:nvPr/>
              </p14:nvContentPartPr>
              <p14:xfrm>
                <a:off x="7153493" y="4198701"/>
                <a:ext cx="198720" cy="101880"/>
              </p14:xfrm>
            </p:contentPart>
          </mc:Choice>
          <mc:Fallback xmlns="">
            <p:pic>
              <p:nvPicPr>
                <p:cNvPr id="54" name="Freihand 53">
                  <a:extLst>
                    <a:ext uri="{FF2B5EF4-FFF2-40B4-BE49-F238E27FC236}">
                      <a16:creationId xmlns:a16="http://schemas.microsoft.com/office/drawing/2014/main" id="{5400A1EE-05EF-4EC8-9113-06CB8E32FD4A}"/>
                    </a:ext>
                  </a:extLst>
                </p:cNvPr>
                <p:cNvPicPr/>
                <p:nvPr/>
              </p:nvPicPr>
              <p:blipFill>
                <a:blip r:embed="rId198"/>
                <a:stretch>
                  <a:fillRect/>
                </a:stretch>
              </p:blipFill>
              <p:spPr>
                <a:xfrm>
                  <a:off x="7149173" y="4194381"/>
                  <a:ext cx="2073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55" name="Freihand 54">
                  <a:extLst>
                    <a:ext uri="{FF2B5EF4-FFF2-40B4-BE49-F238E27FC236}">
                      <a16:creationId xmlns:a16="http://schemas.microsoft.com/office/drawing/2014/main" id="{B339C002-3AC4-457B-86D7-C315D0B2405F}"/>
                    </a:ext>
                  </a:extLst>
                </p14:cNvPr>
                <p14:cNvContentPartPr/>
                <p14:nvPr/>
              </p14:nvContentPartPr>
              <p14:xfrm>
                <a:off x="7349693" y="4217781"/>
                <a:ext cx="123840" cy="53640"/>
              </p14:xfrm>
            </p:contentPart>
          </mc:Choice>
          <mc:Fallback xmlns="">
            <p:pic>
              <p:nvPicPr>
                <p:cNvPr id="55" name="Freihand 54">
                  <a:extLst>
                    <a:ext uri="{FF2B5EF4-FFF2-40B4-BE49-F238E27FC236}">
                      <a16:creationId xmlns:a16="http://schemas.microsoft.com/office/drawing/2014/main" id="{B339C002-3AC4-457B-86D7-C315D0B2405F}"/>
                    </a:ext>
                  </a:extLst>
                </p:cNvPr>
                <p:cNvPicPr/>
                <p:nvPr/>
              </p:nvPicPr>
              <p:blipFill>
                <a:blip r:embed="rId200"/>
                <a:stretch>
                  <a:fillRect/>
                </a:stretch>
              </p:blipFill>
              <p:spPr>
                <a:xfrm>
                  <a:off x="7345373" y="4213461"/>
                  <a:ext cx="1324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56" name="Freihand 55">
                  <a:extLst>
                    <a:ext uri="{FF2B5EF4-FFF2-40B4-BE49-F238E27FC236}">
                      <a16:creationId xmlns:a16="http://schemas.microsoft.com/office/drawing/2014/main" id="{A013A699-4DB2-4FE5-BE0D-27F29E0CB165}"/>
                    </a:ext>
                  </a:extLst>
                </p14:cNvPr>
                <p14:cNvContentPartPr/>
                <p14:nvPr/>
              </p14:nvContentPartPr>
              <p14:xfrm>
                <a:off x="7479653" y="4127421"/>
                <a:ext cx="121680" cy="140400"/>
              </p14:xfrm>
            </p:contentPart>
          </mc:Choice>
          <mc:Fallback xmlns="">
            <p:pic>
              <p:nvPicPr>
                <p:cNvPr id="56" name="Freihand 55">
                  <a:extLst>
                    <a:ext uri="{FF2B5EF4-FFF2-40B4-BE49-F238E27FC236}">
                      <a16:creationId xmlns:a16="http://schemas.microsoft.com/office/drawing/2014/main" id="{A013A699-4DB2-4FE5-BE0D-27F29E0CB165}"/>
                    </a:ext>
                  </a:extLst>
                </p:cNvPr>
                <p:cNvPicPr/>
                <p:nvPr/>
              </p:nvPicPr>
              <p:blipFill>
                <a:blip r:embed="rId202"/>
                <a:stretch>
                  <a:fillRect/>
                </a:stretch>
              </p:blipFill>
              <p:spPr>
                <a:xfrm>
                  <a:off x="7475333" y="4123101"/>
                  <a:ext cx="1303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57" name="Freihand 56">
                  <a:extLst>
                    <a:ext uri="{FF2B5EF4-FFF2-40B4-BE49-F238E27FC236}">
                      <a16:creationId xmlns:a16="http://schemas.microsoft.com/office/drawing/2014/main" id="{9140D85D-AB57-4698-AFA2-1BE378D0D343}"/>
                    </a:ext>
                  </a:extLst>
                </p14:cNvPr>
                <p14:cNvContentPartPr/>
                <p14:nvPr/>
              </p14:nvContentPartPr>
              <p14:xfrm>
                <a:off x="7605293" y="4190061"/>
                <a:ext cx="90000" cy="77400"/>
              </p14:xfrm>
            </p:contentPart>
          </mc:Choice>
          <mc:Fallback xmlns="">
            <p:pic>
              <p:nvPicPr>
                <p:cNvPr id="57" name="Freihand 56">
                  <a:extLst>
                    <a:ext uri="{FF2B5EF4-FFF2-40B4-BE49-F238E27FC236}">
                      <a16:creationId xmlns:a16="http://schemas.microsoft.com/office/drawing/2014/main" id="{9140D85D-AB57-4698-AFA2-1BE378D0D343}"/>
                    </a:ext>
                  </a:extLst>
                </p:cNvPr>
                <p:cNvPicPr/>
                <p:nvPr/>
              </p:nvPicPr>
              <p:blipFill>
                <a:blip r:embed="rId204"/>
                <a:stretch>
                  <a:fillRect/>
                </a:stretch>
              </p:blipFill>
              <p:spPr>
                <a:xfrm>
                  <a:off x="7600973" y="4185741"/>
                  <a:ext cx="98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58" name="Freihand 57">
                  <a:extLst>
                    <a:ext uri="{FF2B5EF4-FFF2-40B4-BE49-F238E27FC236}">
                      <a16:creationId xmlns:a16="http://schemas.microsoft.com/office/drawing/2014/main" id="{EC6DC8A8-3A9E-49DE-8BF9-A0C8C6677978}"/>
                    </a:ext>
                  </a:extLst>
                </p14:cNvPr>
                <p14:cNvContentPartPr/>
                <p14:nvPr/>
              </p14:nvContentPartPr>
              <p14:xfrm>
                <a:off x="7701053" y="4113381"/>
                <a:ext cx="451800" cy="152640"/>
              </p14:xfrm>
            </p:contentPart>
          </mc:Choice>
          <mc:Fallback xmlns="">
            <p:pic>
              <p:nvPicPr>
                <p:cNvPr id="58" name="Freihand 57">
                  <a:extLst>
                    <a:ext uri="{FF2B5EF4-FFF2-40B4-BE49-F238E27FC236}">
                      <a16:creationId xmlns:a16="http://schemas.microsoft.com/office/drawing/2014/main" id="{EC6DC8A8-3A9E-49DE-8BF9-A0C8C6677978}"/>
                    </a:ext>
                  </a:extLst>
                </p:cNvPr>
                <p:cNvPicPr/>
                <p:nvPr/>
              </p:nvPicPr>
              <p:blipFill>
                <a:blip r:embed="rId206"/>
                <a:stretch>
                  <a:fillRect/>
                </a:stretch>
              </p:blipFill>
              <p:spPr>
                <a:xfrm>
                  <a:off x="7696733" y="4109061"/>
                  <a:ext cx="4604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 name="Freihand 2">
                  <a:extLst>
                    <a:ext uri="{FF2B5EF4-FFF2-40B4-BE49-F238E27FC236}">
                      <a16:creationId xmlns:a16="http://schemas.microsoft.com/office/drawing/2014/main" id="{73FD89D2-8BF6-4287-9D80-3CE4101F4C53}"/>
                    </a:ext>
                  </a:extLst>
                </p14:cNvPr>
                <p14:cNvContentPartPr/>
                <p14:nvPr/>
              </p14:nvContentPartPr>
              <p14:xfrm>
                <a:off x="458573" y="4282581"/>
                <a:ext cx="231840" cy="184320"/>
              </p14:xfrm>
            </p:contentPart>
          </mc:Choice>
          <mc:Fallback xmlns="">
            <p:pic>
              <p:nvPicPr>
                <p:cNvPr id="3" name="Freihand 2">
                  <a:extLst>
                    <a:ext uri="{FF2B5EF4-FFF2-40B4-BE49-F238E27FC236}">
                      <a16:creationId xmlns:a16="http://schemas.microsoft.com/office/drawing/2014/main" id="{73FD89D2-8BF6-4287-9D80-3CE4101F4C53}"/>
                    </a:ext>
                  </a:extLst>
                </p:cNvPr>
                <p:cNvPicPr/>
                <p:nvPr/>
              </p:nvPicPr>
              <p:blipFill>
                <a:blip r:embed="rId208"/>
                <a:stretch>
                  <a:fillRect/>
                </a:stretch>
              </p:blipFill>
              <p:spPr>
                <a:xfrm>
                  <a:off x="454253" y="4278261"/>
                  <a:ext cx="2404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4" name="Freihand 3">
                  <a:extLst>
                    <a:ext uri="{FF2B5EF4-FFF2-40B4-BE49-F238E27FC236}">
                      <a16:creationId xmlns:a16="http://schemas.microsoft.com/office/drawing/2014/main" id="{46BB8AF9-0089-4753-A3DE-EDFD196ACC67}"/>
                    </a:ext>
                  </a:extLst>
                </p14:cNvPr>
                <p14:cNvContentPartPr/>
                <p14:nvPr/>
              </p14:nvContentPartPr>
              <p14:xfrm>
                <a:off x="698333" y="4366101"/>
                <a:ext cx="72000" cy="103680"/>
              </p14:xfrm>
            </p:contentPart>
          </mc:Choice>
          <mc:Fallback xmlns="">
            <p:pic>
              <p:nvPicPr>
                <p:cNvPr id="4" name="Freihand 3">
                  <a:extLst>
                    <a:ext uri="{FF2B5EF4-FFF2-40B4-BE49-F238E27FC236}">
                      <a16:creationId xmlns:a16="http://schemas.microsoft.com/office/drawing/2014/main" id="{46BB8AF9-0089-4753-A3DE-EDFD196ACC67}"/>
                    </a:ext>
                  </a:extLst>
                </p:cNvPr>
                <p:cNvPicPr/>
                <p:nvPr/>
              </p:nvPicPr>
              <p:blipFill>
                <a:blip r:embed="rId210"/>
                <a:stretch>
                  <a:fillRect/>
                </a:stretch>
              </p:blipFill>
              <p:spPr>
                <a:xfrm>
                  <a:off x="694013" y="4361781"/>
                  <a:ext cx="806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5" name="Freihand 4">
                  <a:extLst>
                    <a:ext uri="{FF2B5EF4-FFF2-40B4-BE49-F238E27FC236}">
                      <a16:creationId xmlns:a16="http://schemas.microsoft.com/office/drawing/2014/main" id="{7B9CF269-D939-4600-A57C-1070EE6BBAF8}"/>
                    </a:ext>
                  </a:extLst>
                </p14:cNvPr>
                <p14:cNvContentPartPr/>
                <p14:nvPr/>
              </p14:nvContentPartPr>
              <p14:xfrm>
                <a:off x="780773" y="4383741"/>
                <a:ext cx="135720" cy="76680"/>
              </p14:xfrm>
            </p:contentPart>
          </mc:Choice>
          <mc:Fallback xmlns="">
            <p:pic>
              <p:nvPicPr>
                <p:cNvPr id="5" name="Freihand 4">
                  <a:extLst>
                    <a:ext uri="{FF2B5EF4-FFF2-40B4-BE49-F238E27FC236}">
                      <a16:creationId xmlns:a16="http://schemas.microsoft.com/office/drawing/2014/main" id="{7B9CF269-D939-4600-A57C-1070EE6BBAF8}"/>
                    </a:ext>
                  </a:extLst>
                </p:cNvPr>
                <p:cNvPicPr/>
                <p:nvPr/>
              </p:nvPicPr>
              <p:blipFill>
                <a:blip r:embed="rId212"/>
                <a:stretch>
                  <a:fillRect/>
                </a:stretch>
              </p:blipFill>
              <p:spPr>
                <a:xfrm>
                  <a:off x="776453" y="4379421"/>
                  <a:ext cx="144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8" name="Freihand 7">
                  <a:extLst>
                    <a:ext uri="{FF2B5EF4-FFF2-40B4-BE49-F238E27FC236}">
                      <a16:creationId xmlns:a16="http://schemas.microsoft.com/office/drawing/2014/main" id="{AC1CCC75-ACD5-405A-A941-7ED75ACA21A2}"/>
                    </a:ext>
                  </a:extLst>
                </p14:cNvPr>
                <p14:cNvContentPartPr/>
                <p14:nvPr/>
              </p14:nvContentPartPr>
              <p14:xfrm>
                <a:off x="938813" y="4284021"/>
                <a:ext cx="135000" cy="173160"/>
              </p14:xfrm>
            </p:contentPart>
          </mc:Choice>
          <mc:Fallback xmlns="">
            <p:pic>
              <p:nvPicPr>
                <p:cNvPr id="8" name="Freihand 7">
                  <a:extLst>
                    <a:ext uri="{FF2B5EF4-FFF2-40B4-BE49-F238E27FC236}">
                      <a16:creationId xmlns:a16="http://schemas.microsoft.com/office/drawing/2014/main" id="{AC1CCC75-ACD5-405A-A941-7ED75ACA21A2}"/>
                    </a:ext>
                  </a:extLst>
                </p:cNvPr>
                <p:cNvPicPr/>
                <p:nvPr/>
              </p:nvPicPr>
              <p:blipFill>
                <a:blip r:embed="rId214"/>
                <a:stretch>
                  <a:fillRect/>
                </a:stretch>
              </p:blipFill>
              <p:spPr>
                <a:xfrm>
                  <a:off x="934493" y="4279701"/>
                  <a:ext cx="1436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9" name="Freihand 8">
                  <a:extLst>
                    <a:ext uri="{FF2B5EF4-FFF2-40B4-BE49-F238E27FC236}">
                      <a16:creationId xmlns:a16="http://schemas.microsoft.com/office/drawing/2014/main" id="{75139247-98DD-4024-9DA8-A0187AB94B4D}"/>
                    </a:ext>
                  </a:extLst>
                </p14:cNvPr>
                <p14:cNvContentPartPr/>
                <p14:nvPr/>
              </p14:nvContentPartPr>
              <p14:xfrm>
                <a:off x="881213" y="4332621"/>
                <a:ext cx="150480" cy="3240"/>
              </p14:xfrm>
            </p:contentPart>
          </mc:Choice>
          <mc:Fallback xmlns="">
            <p:pic>
              <p:nvPicPr>
                <p:cNvPr id="9" name="Freihand 8">
                  <a:extLst>
                    <a:ext uri="{FF2B5EF4-FFF2-40B4-BE49-F238E27FC236}">
                      <a16:creationId xmlns:a16="http://schemas.microsoft.com/office/drawing/2014/main" id="{75139247-98DD-4024-9DA8-A0187AB94B4D}"/>
                    </a:ext>
                  </a:extLst>
                </p:cNvPr>
                <p:cNvPicPr/>
                <p:nvPr/>
              </p:nvPicPr>
              <p:blipFill>
                <a:blip r:embed="rId216"/>
                <a:stretch>
                  <a:fillRect/>
                </a:stretch>
              </p:blipFill>
              <p:spPr>
                <a:xfrm>
                  <a:off x="876893" y="4328301"/>
                  <a:ext cx="15912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0" name="Freihand 9">
                  <a:extLst>
                    <a:ext uri="{FF2B5EF4-FFF2-40B4-BE49-F238E27FC236}">
                      <a16:creationId xmlns:a16="http://schemas.microsoft.com/office/drawing/2014/main" id="{1318E2A2-6C94-49F0-B72F-9BDBA204C867}"/>
                    </a:ext>
                  </a:extLst>
                </p14:cNvPr>
                <p14:cNvContentPartPr/>
                <p14:nvPr/>
              </p14:nvContentPartPr>
              <p14:xfrm>
                <a:off x="1099733" y="4279701"/>
                <a:ext cx="139320" cy="283680"/>
              </p14:xfrm>
            </p:contentPart>
          </mc:Choice>
          <mc:Fallback xmlns="">
            <p:pic>
              <p:nvPicPr>
                <p:cNvPr id="10" name="Freihand 9">
                  <a:extLst>
                    <a:ext uri="{FF2B5EF4-FFF2-40B4-BE49-F238E27FC236}">
                      <a16:creationId xmlns:a16="http://schemas.microsoft.com/office/drawing/2014/main" id="{1318E2A2-6C94-49F0-B72F-9BDBA204C867}"/>
                    </a:ext>
                  </a:extLst>
                </p:cNvPr>
                <p:cNvPicPr/>
                <p:nvPr/>
              </p:nvPicPr>
              <p:blipFill>
                <a:blip r:embed="rId218"/>
                <a:stretch>
                  <a:fillRect/>
                </a:stretch>
              </p:blipFill>
              <p:spPr>
                <a:xfrm>
                  <a:off x="1095413" y="4275381"/>
                  <a:ext cx="14796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1" name="Freihand 10">
                  <a:extLst>
                    <a:ext uri="{FF2B5EF4-FFF2-40B4-BE49-F238E27FC236}">
                      <a16:creationId xmlns:a16="http://schemas.microsoft.com/office/drawing/2014/main" id="{FD42D844-3C5B-4C5A-85BA-8B6D40C66332}"/>
                    </a:ext>
                  </a:extLst>
                </p14:cNvPr>
                <p14:cNvContentPartPr/>
                <p14:nvPr/>
              </p14:nvContentPartPr>
              <p14:xfrm>
                <a:off x="1231493" y="4377981"/>
                <a:ext cx="239760" cy="227880"/>
              </p14:xfrm>
            </p:contentPart>
          </mc:Choice>
          <mc:Fallback xmlns="">
            <p:pic>
              <p:nvPicPr>
                <p:cNvPr id="11" name="Freihand 10">
                  <a:extLst>
                    <a:ext uri="{FF2B5EF4-FFF2-40B4-BE49-F238E27FC236}">
                      <a16:creationId xmlns:a16="http://schemas.microsoft.com/office/drawing/2014/main" id="{FD42D844-3C5B-4C5A-85BA-8B6D40C66332}"/>
                    </a:ext>
                  </a:extLst>
                </p:cNvPr>
                <p:cNvPicPr/>
                <p:nvPr/>
              </p:nvPicPr>
              <p:blipFill>
                <a:blip r:embed="rId220"/>
                <a:stretch>
                  <a:fillRect/>
                </a:stretch>
              </p:blipFill>
              <p:spPr>
                <a:xfrm>
                  <a:off x="1227173" y="4373661"/>
                  <a:ext cx="2484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2" name="Freihand 11">
                  <a:extLst>
                    <a:ext uri="{FF2B5EF4-FFF2-40B4-BE49-F238E27FC236}">
                      <a16:creationId xmlns:a16="http://schemas.microsoft.com/office/drawing/2014/main" id="{66AA7262-2E47-42C3-B17A-3F39BECB7548}"/>
                    </a:ext>
                  </a:extLst>
                </p14:cNvPr>
                <p14:cNvContentPartPr/>
                <p14:nvPr/>
              </p14:nvContentPartPr>
              <p14:xfrm>
                <a:off x="1567733" y="4354581"/>
                <a:ext cx="13680" cy="104040"/>
              </p14:xfrm>
            </p:contentPart>
          </mc:Choice>
          <mc:Fallback xmlns="">
            <p:pic>
              <p:nvPicPr>
                <p:cNvPr id="12" name="Freihand 11">
                  <a:extLst>
                    <a:ext uri="{FF2B5EF4-FFF2-40B4-BE49-F238E27FC236}">
                      <a16:creationId xmlns:a16="http://schemas.microsoft.com/office/drawing/2014/main" id="{66AA7262-2E47-42C3-B17A-3F39BECB7548}"/>
                    </a:ext>
                  </a:extLst>
                </p:cNvPr>
                <p:cNvPicPr/>
                <p:nvPr/>
              </p:nvPicPr>
              <p:blipFill>
                <a:blip r:embed="rId222"/>
                <a:stretch>
                  <a:fillRect/>
                </a:stretch>
              </p:blipFill>
              <p:spPr>
                <a:xfrm>
                  <a:off x="1563413" y="4350261"/>
                  <a:ext cx="223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 name="Freihand 13">
                  <a:extLst>
                    <a:ext uri="{FF2B5EF4-FFF2-40B4-BE49-F238E27FC236}">
                      <a16:creationId xmlns:a16="http://schemas.microsoft.com/office/drawing/2014/main" id="{A56A22F4-3970-48AD-991B-DB73E7EB411D}"/>
                    </a:ext>
                  </a:extLst>
                </p14:cNvPr>
                <p14:cNvContentPartPr/>
                <p14:nvPr/>
              </p14:nvContentPartPr>
              <p14:xfrm>
                <a:off x="1694813" y="4255221"/>
                <a:ext cx="181800" cy="149760"/>
              </p14:xfrm>
            </p:contentPart>
          </mc:Choice>
          <mc:Fallback xmlns="">
            <p:pic>
              <p:nvPicPr>
                <p:cNvPr id="14" name="Freihand 13">
                  <a:extLst>
                    <a:ext uri="{FF2B5EF4-FFF2-40B4-BE49-F238E27FC236}">
                      <a16:creationId xmlns:a16="http://schemas.microsoft.com/office/drawing/2014/main" id="{A56A22F4-3970-48AD-991B-DB73E7EB411D}"/>
                    </a:ext>
                  </a:extLst>
                </p:cNvPr>
                <p:cNvPicPr/>
                <p:nvPr/>
              </p:nvPicPr>
              <p:blipFill>
                <a:blip r:embed="rId224"/>
                <a:stretch>
                  <a:fillRect/>
                </a:stretch>
              </p:blipFill>
              <p:spPr>
                <a:xfrm>
                  <a:off x="1690493" y="4250901"/>
                  <a:ext cx="1904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5" name="Freihand 14">
                  <a:extLst>
                    <a:ext uri="{FF2B5EF4-FFF2-40B4-BE49-F238E27FC236}">
                      <a16:creationId xmlns:a16="http://schemas.microsoft.com/office/drawing/2014/main" id="{44432520-385E-48B7-92D3-03B7171DE129}"/>
                    </a:ext>
                  </a:extLst>
                </p14:cNvPr>
                <p14:cNvContentPartPr/>
                <p14:nvPr/>
              </p14:nvContentPartPr>
              <p14:xfrm>
                <a:off x="1899653" y="4339461"/>
                <a:ext cx="16560" cy="59040"/>
              </p14:xfrm>
            </p:contentPart>
          </mc:Choice>
          <mc:Fallback xmlns="">
            <p:pic>
              <p:nvPicPr>
                <p:cNvPr id="15" name="Freihand 14">
                  <a:extLst>
                    <a:ext uri="{FF2B5EF4-FFF2-40B4-BE49-F238E27FC236}">
                      <a16:creationId xmlns:a16="http://schemas.microsoft.com/office/drawing/2014/main" id="{44432520-385E-48B7-92D3-03B7171DE129}"/>
                    </a:ext>
                  </a:extLst>
                </p:cNvPr>
                <p:cNvPicPr/>
                <p:nvPr/>
              </p:nvPicPr>
              <p:blipFill>
                <a:blip r:embed="rId226"/>
                <a:stretch>
                  <a:fillRect/>
                </a:stretch>
              </p:blipFill>
              <p:spPr>
                <a:xfrm>
                  <a:off x="1895333" y="4335141"/>
                  <a:ext cx="252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6" name="Freihand 15">
                  <a:extLst>
                    <a:ext uri="{FF2B5EF4-FFF2-40B4-BE49-F238E27FC236}">
                      <a16:creationId xmlns:a16="http://schemas.microsoft.com/office/drawing/2014/main" id="{CD3D63D7-EF85-4785-9BE9-5ED8D29F4969}"/>
                    </a:ext>
                  </a:extLst>
                </p14:cNvPr>
                <p14:cNvContentPartPr/>
                <p14:nvPr/>
              </p14:nvContentPartPr>
              <p14:xfrm>
                <a:off x="1956173" y="4191861"/>
                <a:ext cx="74520" cy="203760"/>
              </p14:xfrm>
            </p:contentPart>
          </mc:Choice>
          <mc:Fallback xmlns="">
            <p:pic>
              <p:nvPicPr>
                <p:cNvPr id="16" name="Freihand 15">
                  <a:extLst>
                    <a:ext uri="{FF2B5EF4-FFF2-40B4-BE49-F238E27FC236}">
                      <a16:creationId xmlns:a16="http://schemas.microsoft.com/office/drawing/2014/main" id="{CD3D63D7-EF85-4785-9BE9-5ED8D29F4969}"/>
                    </a:ext>
                  </a:extLst>
                </p:cNvPr>
                <p:cNvPicPr/>
                <p:nvPr/>
              </p:nvPicPr>
              <p:blipFill>
                <a:blip r:embed="rId228"/>
                <a:stretch>
                  <a:fillRect/>
                </a:stretch>
              </p:blipFill>
              <p:spPr>
                <a:xfrm>
                  <a:off x="1951853" y="4187541"/>
                  <a:ext cx="831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 name="Freihand 16">
                  <a:extLst>
                    <a:ext uri="{FF2B5EF4-FFF2-40B4-BE49-F238E27FC236}">
                      <a16:creationId xmlns:a16="http://schemas.microsoft.com/office/drawing/2014/main" id="{67A0203A-7B77-4821-B53D-2BC672615960}"/>
                    </a:ext>
                  </a:extLst>
                </p14:cNvPr>
                <p14:cNvContentPartPr/>
                <p14:nvPr/>
              </p14:nvContentPartPr>
              <p14:xfrm>
                <a:off x="2168933" y="4223901"/>
                <a:ext cx="105120" cy="146880"/>
              </p14:xfrm>
            </p:contentPart>
          </mc:Choice>
          <mc:Fallback xmlns="">
            <p:pic>
              <p:nvPicPr>
                <p:cNvPr id="17" name="Freihand 16">
                  <a:extLst>
                    <a:ext uri="{FF2B5EF4-FFF2-40B4-BE49-F238E27FC236}">
                      <a16:creationId xmlns:a16="http://schemas.microsoft.com/office/drawing/2014/main" id="{67A0203A-7B77-4821-B53D-2BC672615960}"/>
                    </a:ext>
                  </a:extLst>
                </p:cNvPr>
                <p:cNvPicPr/>
                <p:nvPr/>
              </p:nvPicPr>
              <p:blipFill>
                <a:blip r:embed="rId230"/>
                <a:stretch>
                  <a:fillRect/>
                </a:stretch>
              </p:blipFill>
              <p:spPr>
                <a:xfrm>
                  <a:off x="2164613" y="4219581"/>
                  <a:ext cx="1137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8" name="Freihand 17">
                  <a:extLst>
                    <a:ext uri="{FF2B5EF4-FFF2-40B4-BE49-F238E27FC236}">
                      <a16:creationId xmlns:a16="http://schemas.microsoft.com/office/drawing/2014/main" id="{570469CF-C39E-4C73-852D-48C7062B1B69}"/>
                    </a:ext>
                  </a:extLst>
                </p14:cNvPr>
                <p14:cNvContentPartPr/>
                <p14:nvPr/>
              </p14:nvContentPartPr>
              <p14:xfrm>
                <a:off x="2282333" y="4305621"/>
                <a:ext cx="57600" cy="65160"/>
              </p14:xfrm>
            </p:contentPart>
          </mc:Choice>
          <mc:Fallback xmlns="">
            <p:pic>
              <p:nvPicPr>
                <p:cNvPr id="18" name="Freihand 17">
                  <a:extLst>
                    <a:ext uri="{FF2B5EF4-FFF2-40B4-BE49-F238E27FC236}">
                      <a16:creationId xmlns:a16="http://schemas.microsoft.com/office/drawing/2014/main" id="{570469CF-C39E-4C73-852D-48C7062B1B69}"/>
                    </a:ext>
                  </a:extLst>
                </p:cNvPr>
                <p:cNvPicPr/>
                <p:nvPr/>
              </p:nvPicPr>
              <p:blipFill>
                <a:blip r:embed="rId232"/>
                <a:stretch>
                  <a:fillRect/>
                </a:stretch>
              </p:blipFill>
              <p:spPr>
                <a:xfrm>
                  <a:off x="2278013" y="4301301"/>
                  <a:ext cx="66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9" name="Freihand 18">
                  <a:extLst>
                    <a:ext uri="{FF2B5EF4-FFF2-40B4-BE49-F238E27FC236}">
                      <a16:creationId xmlns:a16="http://schemas.microsoft.com/office/drawing/2014/main" id="{EEF9013B-A7A7-4FCD-A315-CDCEF5BC5325}"/>
                    </a:ext>
                  </a:extLst>
                </p14:cNvPr>
                <p14:cNvContentPartPr/>
                <p14:nvPr/>
              </p14:nvContentPartPr>
              <p14:xfrm>
                <a:off x="2368733" y="4211661"/>
                <a:ext cx="144000" cy="155880"/>
              </p14:xfrm>
            </p:contentPart>
          </mc:Choice>
          <mc:Fallback xmlns="">
            <p:pic>
              <p:nvPicPr>
                <p:cNvPr id="19" name="Freihand 18">
                  <a:extLst>
                    <a:ext uri="{FF2B5EF4-FFF2-40B4-BE49-F238E27FC236}">
                      <a16:creationId xmlns:a16="http://schemas.microsoft.com/office/drawing/2014/main" id="{EEF9013B-A7A7-4FCD-A315-CDCEF5BC5325}"/>
                    </a:ext>
                  </a:extLst>
                </p:cNvPr>
                <p:cNvPicPr/>
                <p:nvPr/>
              </p:nvPicPr>
              <p:blipFill>
                <a:blip r:embed="rId234"/>
                <a:stretch>
                  <a:fillRect/>
                </a:stretch>
              </p:blipFill>
              <p:spPr>
                <a:xfrm>
                  <a:off x="2364413" y="4207341"/>
                  <a:ext cx="152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0" name="Freihand 19">
                  <a:extLst>
                    <a:ext uri="{FF2B5EF4-FFF2-40B4-BE49-F238E27FC236}">
                      <a16:creationId xmlns:a16="http://schemas.microsoft.com/office/drawing/2014/main" id="{59A0E13E-6548-49A9-AA49-CE4B724E48D6}"/>
                    </a:ext>
                  </a:extLst>
                </p14:cNvPr>
                <p14:cNvContentPartPr/>
                <p14:nvPr/>
              </p14:nvContentPartPr>
              <p14:xfrm>
                <a:off x="2612813" y="4190421"/>
                <a:ext cx="34920" cy="172080"/>
              </p14:xfrm>
            </p:contentPart>
          </mc:Choice>
          <mc:Fallback xmlns="">
            <p:pic>
              <p:nvPicPr>
                <p:cNvPr id="20" name="Freihand 19">
                  <a:extLst>
                    <a:ext uri="{FF2B5EF4-FFF2-40B4-BE49-F238E27FC236}">
                      <a16:creationId xmlns:a16="http://schemas.microsoft.com/office/drawing/2014/main" id="{59A0E13E-6548-49A9-AA49-CE4B724E48D6}"/>
                    </a:ext>
                  </a:extLst>
                </p:cNvPr>
                <p:cNvPicPr/>
                <p:nvPr/>
              </p:nvPicPr>
              <p:blipFill>
                <a:blip r:embed="rId236"/>
                <a:stretch>
                  <a:fillRect/>
                </a:stretch>
              </p:blipFill>
              <p:spPr>
                <a:xfrm>
                  <a:off x="2608493" y="4186101"/>
                  <a:ext cx="435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1" name="Freihand 20">
                  <a:extLst>
                    <a:ext uri="{FF2B5EF4-FFF2-40B4-BE49-F238E27FC236}">
                      <a16:creationId xmlns:a16="http://schemas.microsoft.com/office/drawing/2014/main" id="{EABB1C6A-3B90-439A-9052-1A18F8B0A6A7}"/>
                    </a:ext>
                  </a:extLst>
                </p14:cNvPr>
                <p14:cNvContentPartPr/>
                <p14:nvPr/>
              </p14:nvContentPartPr>
              <p14:xfrm>
                <a:off x="2657813" y="4286541"/>
                <a:ext cx="83880" cy="82440"/>
              </p14:xfrm>
            </p:contentPart>
          </mc:Choice>
          <mc:Fallback xmlns="">
            <p:pic>
              <p:nvPicPr>
                <p:cNvPr id="21" name="Freihand 20">
                  <a:extLst>
                    <a:ext uri="{FF2B5EF4-FFF2-40B4-BE49-F238E27FC236}">
                      <a16:creationId xmlns:a16="http://schemas.microsoft.com/office/drawing/2014/main" id="{EABB1C6A-3B90-439A-9052-1A18F8B0A6A7}"/>
                    </a:ext>
                  </a:extLst>
                </p:cNvPr>
                <p:cNvPicPr/>
                <p:nvPr/>
              </p:nvPicPr>
              <p:blipFill>
                <a:blip r:embed="rId238"/>
                <a:stretch>
                  <a:fillRect/>
                </a:stretch>
              </p:blipFill>
              <p:spPr>
                <a:xfrm>
                  <a:off x="2653493" y="4282221"/>
                  <a:ext cx="925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22" name="Freihand 21">
                  <a:extLst>
                    <a:ext uri="{FF2B5EF4-FFF2-40B4-BE49-F238E27FC236}">
                      <a16:creationId xmlns:a16="http://schemas.microsoft.com/office/drawing/2014/main" id="{2CBA88F7-5867-431D-BE8B-189D6B51DD3E}"/>
                    </a:ext>
                  </a:extLst>
                </p14:cNvPr>
                <p14:cNvContentPartPr/>
                <p14:nvPr/>
              </p14:nvContentPartPr>
              <p14:xfrm>
                <a:off x="2743493" y="4196181"/>
                <a:ext cx="136800" cy="164880"/>
              </p14:xfrm>
            </p:contentPart>
          </mc:Choice>
          <mc:Fallback xmlns="">
            <p:pic>
              <p:nvPicPr>
                <p:cNvPr id="22" name="Freihand 21">
                  <a:extLst>
                    <a:ext uri="{FF2B5EF4-FFF2-40B4-BE49-F238E27FC236}">
                      <a16:creationId xmlns:a16="http://schemas.microsoft.com/office/drawing/2014/main" id="{2CBA88F7-5867-431D-BE8B-189D6B51DD3E}"/>
                    </a:ext>
                  </a:extLst>
                </p:cNvPr>
                <p:cNvPicPr/>
                <p:nvPr/>
              </p:nvPicPr>
              <p:blipFill>
                <a:blip r:embed="rId240"/>
                <a:stretch>
                  <a:fillRect/>
                </a:stretch>
              </p:blipFill>
              <p:spPr>
                <a:xfrm>
                  <a:off x="2739173" y="4191861"/>
                  <a:ext cx="145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3" name="Freihand 22">
                  <a:extLst>
                    <a:ext uri="{FF2B5EF4-FFF2-40B4-BE49-F238E27FC236}">
                      <a16:creationId xmlns:a16="http://schemas.microsoft.com/office/drawing/2014/main" id="{3923866D-BE44-4790-8EA2-F198322B72E1}"/>
                    </a:ext>
                  </a:extLst>
                </p14:cNvPr>
                <p14:cNvContentPartPr/>
                <p14:nvPr/>
              </p14:nvContentPartPr>
              <p14:xfrm>
                <a:off x="3016733" y="4220301"/>
                <a:ext cx="123480" cy="128520"/>
              </p14:xfrm>
            </p:contentPart>
          </mc:Choice>
          <mc:Fallback xmlns="">
            <p:pic>
              <p:nvPicPr>
                <p:cNvPr id="23" name="Freihand 22">
                  <a:extLst>
                    <a:ext uri="{FF2B5EF4-FFF2-40B4-BE49-F238E27FC236}">
                      <a16:creationId xmlns:a16="http://schemas.microsoft.com/office/drawing/2014/main" id="{3923866D-BE44-4790-8EA2-F198322B72E1}"/>
                    </a:ext>
                  </a:extLst>
                </p:cNvPr>
                <p:cNvPicPr/>
                <p:nvPr/>
              </p:nvPicPr>
              <p:blipFill>
                <a:blip r:embed="rId242"/>
                <a:stretch>
                  <a:fillRect/>
                </a:stretch>
              </p:blipFill>
              <p:spPr>
                <a:xfrm>
                  <a:off x="3012413" y="4215981"/>
                  <a:ext cx="1321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24" name="Freihand 23">
                  <a:extLst>
                    <a:ext uri="{FF2B5EF4-FFF2-40B4-BE49-F238E27FC236}">
                      <a16:creationId xmlns:a16="http://schemas.microsoft.com/office/drawing/2014/main" id="{257DC2A1-1548-44CF-8B67-4F2FFFB50C85}"/>
                    </a:ext>
                  </a:extLst>
                </p14:cNvPr>
                <p14:cNvContentPartPr/>
                <p14:nvPr/>
              </p14:nvContentPartPr>
              <p14:xfrm>
                <a:off x="3138053" y="4277541"/>
                <a:ext cx="93240" cy="72000"/>
              </p14:xfrm>
            </p:contentPart>
          </mc:Choice>
          <mc:Fallback xmlns="">
            <p:pic>
              <p:nvPicPr>
                <p:cNvPr id="24" name="Freihand 23">
                  <a:extLst>
                    <a:ext uri="{FF2B5EF4-FFF2-40B4-BE49-F238E27FC236}">
                      <a16:creationId xmlns:a16="http://schemas.microsoft.com/office/drawing/2014/main" id="{257DC2A1-1548-44CF-8B67-4F2FFFB50C85}"/>
                    </a:ext>
                  </a:extLst>
                </p:cNvPr>
                <p:cNvPicPr/>
                <p:nvPr/>
              </p:nvPicPr>
              <p:blipFill>
                <a:blip r:embed="rId244"/>
                <a:stretch>
                  <a:fillRect/>
                </a:stretch>
              </p:blipFill>
              <p:spPr>
                <a:xfrm>
                  <a:off x="3133733" y="4273221"/>
                  <a:ext cx="1018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5" name="Freihand 24">
                  <a:extLst>
                    <a:ext uri="{FF2B5EF4-FFF2-40B4-BE49-F238E27FC236}">
                      <a16:creationId xmlns:a16="http://schemas.microsoft.com/office/drawing/2014/main" id="{12C5156C-7E46-4260-B4CE-1A6C10317229}"/>
                    </a:ext>
                  </a:extLst>
                </p14:cNvPr>
                <p14:cNvContentPartPr/>
                <p14:nvPr/>
              </p14:nvContentPartPr>
              <p14:xfrm>
                <a:off x="3259013" y="4263501"/>
                <a:ext cx="96480" cy="96120"/>
              </p14:xfrm>
            </p:contentPart>
          </mc:Choice>
          <mc:Fallback xmlns="">
            <p:pic>
              <p:nvPicPr>
                <p:cNvPr id="25" name="Freihand 24">
                  <a:extLst>
                    <a:ext uri="{FF2B5EF4-FFF2-40B4-BE49-F238E27FC236}">
                      <a16:creationId xmlns:a16="http://schemas.microsoft.com/office/drawing/2014/main" id="{12C5156C-7E46-4260-B4CE-1A6C10317229}"/>
                    </a:ext>
                  </a:extLst>
                </p:cNvPr>
                <p:cNvPicPr/>
                <p:nvPr/>
              </p:nvPicPr>
              <p:blipFill>
                <a:blip r:embed="rId246"/>
                <a:stretch>
                  <a:fillRect/>
                </a:stretch>
              </p:blipFill>
              <p:spPr>
                <a:xfrm>
                  <a:off x="3254693" y="4259181"/>
                  <a:ext cx="105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60" name="Freihand 59">
                  <a:extLst>
                    <a:ext uri="{FF2B5EF4-FFF2-40B4-BE49-F238E27FC236}">
                      <a16:creationId xmlns:a16="http://schemas.microsoft.com/office/drawing/2014/main" id="{A0473EEE-24A7-44D1-A055-38A555339659}"/>
                    </a:ext>
                  </a:extLst>
                </p14:cNvPr>
                <p14:cNvContentPartPr/>
                <p14:nvPr/>
              </p14:nvContentPartPr>
              <p14:xfrm>
                <a:off x="1752413" y="4555461"/>
                <a:ext cx="220680" cy="69480"/>
              </p14:xfrm>
            </p:contentPart>
          </mc:Choice>
          <mc:Fallback xmlns="">
            <p:pic>
              <p:nvPicPr>
                <p:cNvPr id="60" name="Freihand 59">
                  <a:extLst>
                    <a:ext uri="{FF2B5EF4-FFF2-40B4-BE49-F238E27FC236}">
                      <a16:creationId xmlns:a16="http://schemas.microsoft.com/office/drawing/2014/main" id="{A0473EEE-24A7-44D1-A055-38A555339659}"/>
                    </a:ext>
                  </a:extLst>
                </p:cNvPr>
                <p:cNvPicPr/>
                <p:nvPr/>
              </p:nvPicPr>
              <p:blipFill>
                <a:blip r:embed="rId248"/>
                <a:stretch>
                  <a:fillRect/>
                </a:stretch>
              </p:blipFill>
              <p:spPr>
                <a:xfrm>
                  <a:off x="1748093" y="4551141"/>
                  <a:ext cx="2293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61" name="Freihand 60">
                  <a:extLst>
                    <a:ext uri="{FF2B5EF4-FFF2-40B4-BE49-F238E27FC236}">
                      <a16:creationId xmlns:a16="http://schemas.microsoft.com/office/drawing/2014/main" id="{FE72764B-DCE3-45E8-8E20-E380541F1899}"/>
                    </a:ext>
                  </a:extLst>
                </p14:cNvPr>
                <p14:cNvContentPartPr/>
                <p14:nvPr/>
              </p14:nvContentPartPr>
              <p14:xfrm>
                <a:off x="1944293" y="4487421"/>
                <a:ext cx="48240" cy="15120"/>
              </p14:xfrm>
            </p:contentPart>
          </mc:Choice>
          <mc:Fallback xmlns="">
            <p:pic>
              <p:nvPicPr>
                <p:cNvPr id="61" name="Freihand 60">
                  <a:extLst>
                    <a:ext uri="{FF2B5EF4-FFF2-40B4-BE49-F238E27FC236}">
                      <a16:creationId xmlns:a16="http://schemas.microsoft.com/office/drawing/2014/main" id="{FE72764B-DCE3-45E8-8E20-E380541F1899}"/>
                    </a:ext>
                  </a:extLst>
                </p:cNvPr>
                <p:cNvPicPr/>
                <p:nvPr/>
              </p:nvPicPr>
              <p:blipFill>
                <a:blip r:embed="rId250"/>
                <a:stretch>
                  <a:fillRect/>
                </a:stretch>
              </p:blipFill>
              <p:spPr>
                <a:xfrm>
                  <a:off x="1939973" y="4483101"/>
                  <a:ext cx="56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62" name="Freihand 61">
                  <a:extLst>
                    <a:ext uri="{FF2B5EF4-FFF2-40B4-BE49-F238E27FC236}">
                      <a16:creationId xmlns:a16="http://schemas.microsoft.com/office/drawing/2014/main" id="{2CDF3418-6BEE-40BE-ADAF-27FA97ADE456}"/>
                    </a:ext>
                  </a:extLst>
                </p14:cNvPr>
                <p14:cNvContentPartPr/>
                <p14:nvPr/>
              </p14:nvContentPartPr>
              <p14:xfrm>
                <a:off x="2143733" y="4455741"/>
                <a:ext cx="87480" cy="155880"/>
              </p14:xfrm>
            </p:contentPart>
          </mc:Choice>
          <mc:Fallback xmlns="">
            <p:pic>
              <p:nvPicPr>
                <p:cNvPr id="62" name="Freihand 61">
                  <a:extLst>
                    <a:ext uri="{FF2B5EF4-FFF2-40B4-BE49-F238E27FC236}">
                      <a16:creationId xmlns:a16="http://schemas.microsoft.com/office/drawing/2014/main" id="{2CDF3418-6BEE-40BE-ADAF-27FA97ADE456}"/>
                    </a:ext>
                  </a:extLst>
                </p:cNvPr>
                <p:cNvPicPr/>
                <p:nvPr/>
              </p:nvPicPr>
              <p:blipFill>
                <a:blip r:embed="rId252"/>
                <a:stretch>
                  <a:fillRect/>
                </a:stretch>
              </p:blipFill>
              <p:spPr>
                <a:xfrm>
                  <a:off x="2139413" y="4451421"/>
                  <a:ext cx="961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63" name="Freihand 62">
                  <a:extLst>
                    <a:ext uri="{FF2B5EF4-FFF2-40B4-BE49-F238E27FC236}">
                      <a16:creationId xmlns:a16="http://schemas.microsoft.com/office/drawing/2014/main" id="{0B5A7F54-0622-4488-B07D-32710E924EB7}"/>
                    </a:ext>
                  </a:extLst>
                </p14:cNvPr>
                <p14:cNvContentPartPr/>
                <p14:nvPr/>
              </p14:nvContentPartPr>
              <p14:xfrm>
                <a:off x="2283053" y="4436661"/>
                <a:ext cx="218160" cy="181440"/>
              </p14:xfrm>
            </p:contentPart>
          </mc:Choice>
          <mc:Fallback xmlns="">
            <p:pic>
              <p:nvPicPr>
                <p:cNvPr id="63" name="Freihand 62">
                  <a:extLst>
                    <a:ext uri="{FF2B5EF4-FFF2-40B4-BE49-F238E27FC236}">
                      <a16:creationId xmlns:a16="http://schemas.microsoft.com/office/drawing/2014/main" id="{0B5A7F54-0622-4488-B07D-32710E924EB7}"/>
                    </a:ext>
                  </a:extLst>
                </p:cNvPr>
                <p:cNvPicPr/>
                <p:nvPr/>
              </p:nvPicPr>
              <p:blipFill>
                <a:blip r:embed="rId254"/>
                <a:stretch>
                  <a:fillRect/>
                </a:stretch>
              </p:blipFill>
              <p:spPr>
                <a:xfrm>
                  <a:off x="2278733" y="4432341"/>
                  <a:ext cx="2268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64" name="Freihand 63">
                  <a:extLst>
                    <a:ext uri="{FF2B5EF4-FFF2-40B4-BE49-F238E27FC236}">
                      <a16:creationId xmlns:a16="http://schemas.microsoft.com/office/drawing/2014/main" id="{AC719D31-0530-49FB-8C5F-57D4243A8213}"/>
                    </a:ext>
                  </a:extLst>
                </p14:cNvPr>
                <p14:cNvContentPartPr/>
                <p14:nvPr/>
              </p14:nvContentPartPr>
              <p14:xfrm>
                <a:off x="2406893" y="4452861"/>
                <a:ext cx="32760" cy="10080"/>
              </p14:xfrm>
            </p:contentPart>
          </mc:Choice>
          <mc:Fallback xmlns="">
            <p:pic>
              <p:nvPicPr>
                <p:cNvPr id="64" name="Freihand 63">
                  <a:extLst>
                    <a:ext uri="{FF2B5EF4-FFF2-40B4-BE49-F238E27FC236}">
                      <a16:creationId xmlns:a16="http://schemas.microsoft.com/office/drawing/2014/main" id="{AC719D31-0530-49FB-8C5F-57D4243A8213}"/>
                    </a:ext>
                  </a:extLst>
                </p:cNvPr>
                <p:cNvPicPr/>
                <p:nvPr/>
              </p:nvPicPr>
              <p:blipFill>
                <a:blip r:embed="rId256"/>
                <a:stretch>
                  <a:fillRect/>
                </a:stretch>
              </p:blipFill>
              <p:spPr>
                <a:xfrm>
                  <a:off x="2402573" y="4448541"/>
                  <a:ext cx="41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65" name="Freihand 64">
                  <a:extLst>
                    <a:ext uri="{FF2B5EF4-FFF2-40B4-BE49-F238E27FC236}">
                      <a16:creationId xmlns:a16="http://schemas.microsoft.com/office/drawing/2014/main" id="{EC8867C2-29E1-410A-B1B7-8CB27B3AFE41}"/>
                    </a:ext>
                  </a:extLst>
                </p14:cNvPr>
                <p14:cNvContentPartPr/>
                <p14:nvPr/>
              </p14:nvContentPartPr>
              <p14:xfrm>
                <a:off x="2524973" y="4507941"/>
                <a:ext cx="65160" cy="83160"/>
              </p14:xfrm>
            </p:contentPart>
          </mc:Choice>
          <mc:Fallback xmlns="">
            <p:pic>
              <p:nvPicPr>
                <p:cNvPr id="65" name="Freihand 64">
                  <a:extLst>
                    <a:ext uri="{FF2B5EF4-FFF2-40B4-BE49-F238E27FC236}">
                      <a16:creationId xmlns:a16="http://schemas.microsoft.com/office/drawing/2014/main" id="{EC8867C2-29E1-410A-B1B7-8CB27B3AFE41}"/>
                    </a:ext>
                  </a:extLst>
                </p:cNvPr>
                <p:cNvPicPr/>
                <p:nvPr/>
              </p:nvPicPr>
              <p:blipFill>
                <a:blip r:embed="rId258"/>
                <a:stretch>
                  <a:fillRect/>
                </a:stretch>
              </p:blipFill>
              <p:spPr>
                <a:xfrm>
                  <a:off x="2520653" y="4503621"/>
                  <a:ext cx="738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66" name="Freihand 65">
                  <a:extLst>
                    <a:ext uri="{FF2B5EF4-FFF2-40B4-BE49-F238E27FC236}">
                      <a16:creationId xmlns:a16="http://schemas.microsoft.com/office/drawing/2014/main" id="{EFB77B25-AB0C-4CCF-8BE1-EE1E6AD2BE13}"/>
                    </a:ext>
                  </a:extLst>
                </p14:cNvPr>
                <p14:cNvContentPartPr/>
                <p14:nvPr/>
              </p14:nvContentPartPr>
              <p14:xfrm>
                <a:off x="2586533" y="4502181"/>
                <a:ext cx="472680" cy="80640"/>
              </p14:xfrm>
            </p:contentPart>
          </mc:Choice>
          <mc:Fallback xmlns="">
            <p:pic>
              <p:nvPicPr>
                <p:cNvPr id="66" name="Freihand 65">
                  <a:extLst>
                    <a:ext uri="{FF2B5EF4-FFF2-40B4-BE49-F238E27FC236}">
                      <a16:creationId xmlns:a16="http://schemas.microsoft.com/office/drawing/2014/main" id="{EFB77B25-AB0C-4CCF-8BE1-EE1E6AD2BE13}"/>
                    </a:ext>
                  </a:extLst>
                </p:cNvPr>
                <p:cNvPicPr/>
                <p:nvPr/>
              </p:nvPicPr>
              <p:blipFill>
                <a:blip r:embed="rId260"/>
                <a:stretch>
                  <a:fillRect/>
                </a:stretch>
              </p:blipFill>
              <p:spPr>
                <a:xfrm>
                  <a:off x="2582213" y="4497861"/>
                  <a:ext cx="4813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8" name="Freihand 67">
                  <a:extLst>
                    <a:ext uri="{FF2B5EF4-FFF2-40B4-BE49-F238E27FC236}">
                      <a16:creationId xmlns:a16="http://schemas.microsoft.com/office/drawing/2014/main" id="{58C7F705-AC9E-4DD5-8856-B8044C7B6683}"/>
                    </a:ext>
                  </a:extLst>
                </p14:cNvPr>
                <p14:cNvContentPartPr/>
                <p14:nvPr/>
              </p14:nvContentPartPr>
              <p14:xfrm>
                <a:off x="3219053" y="4470141"/>
                <a:ext cx="109800" cy="119880"/>
              </p14:xfrm>
            </p:contentPart>
          </mc:Choice>
          <mc:Fallback xmlns="">
            <p:pic>
              <p:nvPicPr>
                <p:cNvPr id="68" name="Freihand 67">
                  <a:extLst>
                    <a:ext uri="{FF2B5EF4-FFF2-40B4-BE49-F238E27FC236}">
                      <a16:creationId xmlns:a16="http://schemas.microsoft.com/office/drawing/2014/main" id="{58C7F705-AC9E-4DD5-8856-B8044C7B6683}"/>
                    </a:ext>
                  </a:extLst>
                </p:cNvPr>
                <p:cNvPicPr/>
                <p:nvPr/>
              </p:nvPicPr>
              <p:blipFill>
                <a:blip r:embed="rId262"/>
                <a:stretch>
                  <a:fillRect/>
                </a:stretch>
              </p:blipFill>
              <p:spPr>
                <a:xfrm>
                  <a:off x="3214733" y="4465821"/>
                  <a:ext cx="1184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69" name="Freihand 68">
                  <a:extLst>
                    <a:ext uri="{FF2B5EF4-FFF2-40B4-BE49-F238E27FC236}">
                      <a16:creationId xmlns:a16="http://schemas.microsoft.com/office/drawing/2014/main" id="{B12F6FC3-80D0-4B9F-BC9B-A3ECF14EF52D}"/>
                    </a:ext>
                  </a:extLst>
                </p14:cNvPr>
                <p14:cNvContentPartPr/>
                <p14:nvPr/>
              </p14:nvContentPartPr>
              <p14:xfrm>
                <a:off x="3345413" y="4477701"/>
                <a:ext cx="114480" cy="72000"/>
              </p14:xfrm>
            </p:contentPart>
          </mc:Choice>
          <mc:Fallback xmlns="">
            <p:pic>
              <p:nvPicPr>
                <p:cNvPr id="69" name="Freihand 68">
                  <a:extLst>
                    <a:ext uri="{FF2B5EF4-FFF2-40B4-BE49-F238E27FC236}">
                      <a16:creationId xmlns:a16="http://schemas.microsoft.com/office/drawing/2014/main" id="{B12F6FC3-80D0-4B9F-BC9B-A3ECF14EF52D}"/>
                    </a:ext>
                  </a:extLst>
                </p:cNvPr>
                <p:cNvPicPr/>
                <p:nvPr/>
              </p:nvPicPr>
              <p:blipFill>
                <a:blip r:embed="rId264"/>
                <a:stretch>
                  <a:fillRect/>
                </a:stretch>
              </p:blipFill>
              <p:spPr>
                <a:xfrm>
                  <a:off x="3341093" y="4473381"/>
                  <a:ext cx="12312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70" name="Freihand 69">
                  <a:extLst>
                    <a:ext uri="{FF2B5EF4-FFF2-40B4-BE49-F238E27FC236}">
                      <a16:creationId xmlns:a16="http://schemas.microsoft.com/office/drawing/2014/main" id="{8C55247B-32AB-413C-8CB7-8B1C8F1A446F}"/>
                    </a:ext>
                  </a:extLst>
                </p14:cNvPr>
                <p14:cNvContentPartPr/>
                <p14:nvPr/>
              </p14:nvContentPartPr>
              <p14:xfrm>
                <a:off x="3484733" y="4466181"/>
                <a:ext cx="20520" cy="103680"/>
              </p14:xfrm>
            </p:contentPart>
          </mc:Choice>
          <mc:Fallback xmlns="">
            <p:pic>
              <p:nvPicPr>
                <p:cNvPr id="70" name="Freihand 69">
                  <a:extLst>
                    <a:ext uri="{FF2B5EF4-FFF2-40B4-BE49-F238E27FC236}">
                      <a16:creationId xmlns:a16="http://schemas.microsoft.com/office/drawing/2014/main" id="{8C55247B-32AB-413C-8CB7-8B1C8F1A446F}"/>
                    </a:ext>
                  </a:extLst>
                </p:cNvPr>
                <p:cNvPicPr/>
                <p:nvPr/>
              </p:nvPicPr>
              <p:blipFill>
                <a:blip r:embed="rId266"/>
                <a:stretch>
                  <a:fillRect/>
                </a:stretch>
              </p:blipFill>
              <p:spPr>
                <a:xfrm>
                  <a:off x="3480413" y="4461861"/>
                  <a:ext cx="291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71" name="Freihand 70">
                  <a:extLst>
                    <a:ext uri="{FF2B5EF4-FFF2-40B4-BE49-F238E27FC236}">
                      <a16:creationId xmlns:a16="http://schemas.microsoft.com/office/drawing/2014/main" id="{AD7A04E9-5846-4475-BB48-EC408D74632C}"/>
                    </a:ext>
                  </a:extLst>
                </p14:cNvPr>
                <p14:cNvContentPartPr/>
                <p14:nvPr/>
              </p14:nvContentPartPr>
              <p14:xfrm>
                <a:off x="3544493" y="4447461"/>
                <a:ext cx="69120" cy="127080"/>
              </p14:xfrm>
            </p:contentPart>
          </mc:Choice>
          <mc:Fallback xmlns="">
            <p:pic>
              <p:nvPicPr>
                <p:cNvPr id="71" name="Freihand 70">
                  <a:extLst>
                    <a:ext uri="{FF2B5EF4-FFF2-40B4-BE49-F238E27FC236}">
                      <a16:creationId xmlns:a16="http://schemas.microsoft.com/office/drawing/2014/main" id="{AD7A04E9-5846-4475-BB48-EC408D74632C}"/>
                    </a:ext>
                  </a:extLst>
                </p:cNvPr>
                <p:cNvPicPr/>
                <p:nvPr/>
              </p:nvPicPr>
              <p:blipFill>
                <a:blip r:embed="rId268"/>
                <a:stretch>
                  <a:fillRect/>
                </a:stretch>
              </p:blipFill>
              <p:spPr>
                <a:xfrm>
                  <a:off x="3540173" y="4443141"/>
                  <a:ext cx="77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72" name="Freihand 71">
                  <a:extLst>
                    <a:ext uri="{FF2B5EF4-FFF2-40B4-BE49-F238E27FC236}">
                      <a16:creationId xmlns:a16="http://schemas.microsoft.com/office/drawing/2014/main" id="{543A303A-04F4-4FD6-ACC7-0729A6071F58}"/>
                    </a:ext>
                  </a:extLst>
                </p14:cNvPr>
                <p14:cNvContentPartPr/>
                <p14:nvPr/>
              </p14:nvContentPartPr>
              <p14:xfrm>
                <a:off x="3681293" y="4487421"/>
                <a:ext cx="63720" cy="14040"/>
              </p14:xfrm>
            </p:contentPart>
          </mc:Choice>
          <mc:Fallback xmlns="">
            <p:pic>
              <p:nvPicPr>
                <p:cNvPr id="72" name="Freihand 71">
                  <a:extLst>
                    <a:ext uri="{FF2B5EF4-FFF2-40B4-BE49-F238E27FC236}">
                      <a16:creationId xmlns:a16="http://schemas.microsoft.com/office/drawing/2014/main" id="{543A303A-04F4-4FD6-ACC7-0729A6071F58}"/>
                    </a:ext>
                  </a:extLst>
                </p:cNvPr>
                <p:cNvPicPr/>
                <p:nvPr/>
              </p:nvPicPr>
              <p:blipFill>
                <a:blip r:embed="rId270"/>
                <a:stretch>
                  <a:fillRect/>
                </a:stretch>
              </p:blipFill>
              <p:spPr>
                <a:xfrm>
                  <a:off x="3676973" y="4483101"/>
                  <a:ext cx="723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73" name="Freihand 72">
                  <a:extLst>
                    <a:ext uri="{FF2B5EF4-FFF2-40B4-BE49-F238E27FC236}">
                      <a16:creationId xmlns:a16="http://schemas.microsoft.com/office/drawing/2014/main" id="{D5D76838-65CB-4782-A312-D6D2D58A1575}"/>
                    </a:ext>
                  </a:extLst>
                </p14:cNvPr>
                <p14:cNvContentPartPr/>
                <p14:nvPr/>
              </p14:nvContentPartPr>
              <p14:xfrm>
                <a:off x="3817013" y="4443861"/>
                <a:ext cx="110160" cy="103680"/>
              </p14:xfrm>
            </p:contentPart>
          </mc:Choice>
          <mc:Fallback xmlns="">
            <p:pic>
              <p:nvPicPr>
                <p:cNvPr id="73" name="Freihand 72">
                  <a:extLst>
                    <a:ext uri="{FF2B5EF4-FFF2-40B4-BE49-F238E27FC236}">
                      <a16:creationId xmlns:a16="http://schemas.microsoft.com/office/drawing/2014/main" id="{D5D76838-65CB-4782-A312-D6D2D58A1575}"/>
                    </a:ext>
                  </a:extLst>
                </p:cNvPr>
                <p:cNvPicPr/>
                <p:nvPr/>
              </p:nvPicPr>
              <p:blipFill>
                <a:blip r:embed="rId272"/>
                <a:stretch>
                  <a:fillRect/>
                </a:stretch>
              </p:blipFill>
              <p:spPr>
                <a:xfrm>
                  <a:off x="3812693" y="4439541"/>
                  <a:ext cx="1188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74" name="Freihand 73">
                  <a:extLst>
                    <a:ext uri="{FF2B5EF4-FFF2-40B4-BE49-F238E27FC236}">
                      <a16:creationId xmlns:a16="http://schemas.microsoft.com/office/drawing/2014/main" id="{33DE26D8-1B77-4DC4-91BE-5C1C9E4629AF}"/>
                    </a:ext>
                  </a:extLst>
                </p14:cNvPr>
                <p14:cNvContentPartPr/>
                <p14:nvPr/>
              </p14:nvContentPartPr>
              <p14:xfrm>
                <a:off x="3922493" y="4447101"/>
                <a:ext cx="108720" cy="96120"/>
              </p14:xfrm>
            </p:contentPart>
          </mc:Choice>
          <mc:Fallback xmlns="">
            <p:pic>
              <p:nvPicPr>
                <p:cNvPr id="74" name="Freihand 73">
                  <a:extLst>
                    <a:ext uri="{FF2B5EF4-FFF2-40B4-BE49-F238E27FC236}">
                      <a16:creationId xmlns:a16="http://schemas.microsoft.com/office/drawing/2014/main" id="{33DE26D8-1B77-4DC4-91BE-5C1C9E4629AF}"/>
                    </a:ext>
                  </a:extLst>
                </p:cNvPr>
                <p:cNvPicPr/>
                <p:nvPr/>
              </p:nvPicPr>
              <p:blipFill>
                <a:blip r:embed="rId274"/>
                <a:stretch>
                  <a:fillRect/>
                </a:stretch>
              </p:blipFill>
              <p:spPr>
                <a:xfrm>
                  <a:off x="3918173" y="4442781"/>
                  <a:ext cx="1173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75" name="Freihand 74">
                  <a:extLst>
                    <a:ext uri="{FF2B5EF4-FFF2-40B4-BE49-F238E27FC236}">
                      <a16:creationId xmlns:a16="http://schemas.microsoft.com/office/drawing/2014/main" id="{7430875F-2838-4EC9-A0A5-F47E66445E9A}"/>
                    </a:ext>
                  </a:extLst>
                </p14:cNvPr>
                <p14:cNvContentPartPr/>
                <p14:nvPr/>
              </p14:nvContentPartPr>
              <p14:xfrm>
                <a:off x="4110773" y="4432341"/>
                <a:ext cx="20880" cy="97560"/>
              </p14:xfrm>
            </p:contentPart>
          </mc:Choice>
          <mc:Fallback xmlns="">
            <p:pic>
              <p:nvPicPr>
                <p:cNvPr id="75" name="Freihand 74">
                  <a:extLst>
                    <a:ext uri="{FF2B5EF4-FFF2-40B4-BE49-F238E27FC236}">
                      <a16:creationId xmlns:a16="http://schemas.microsoft.com/office/drawing/2014/main" id="{7430875F-2838-4EC9-A0A5-F47E66445E9A}"/>
                    </a:ext>
                  </a:extLst>
                </p:cNvPr>
                <p:cNvPicPr/>
                <p:nvPr/>
              </p:nvPicPr>
              <p:blipFill>
                <a:blip r:embed="rId276"/>
                <a:stretch>
                  <a:fillRect/>
                </a:stretch>
              </p:blipFill>
              <p:spPr>
                <a:xfrm>
                  <a:off x="4106453" y="4428021"/>
                  <a:ext cx="2952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76" name="Freihand 75">
                  <a:extLst>
                    <a:ext uri="{FF2B5EF4-FFF2-40B4-BE49-F238E27FC236}">
                      <a16:creationId xmlns:a16="http://schemas.microsoft.com/office/drawing/2014/main" id="{96271F04-E28C-440F-93DC-661E94527402}"/>
                    </a:ext>
                  </a:extLst>
                </p14:cNvPr>
                <p14:cNvContentPartPr/>
                <p14:nvPr/>
              </p14:nvContentPartPr>
              <p14:xfrm>
                <a:off x="4135253" y="4417581"/>
                <a:ext cx="136800" cy="179640"/>
              </p14:xfrm>
            </p:contentPart>
          </mc:Choice>
          <mc:Fallback xmlns="">
            <p:pic>
              <p:nvPicPr>
                <p:cNvPr id="76" name="Freihand 75">
                  <a:extLst>
                    <a:ext uri="{FF2B5EF4-FFF2-40B4-BE49-F238E27FC236}">
                      <a16:creationId xmlns:a16="http://schemas.microsoft.com/office/drawing/2014/main" id="{96271F04-E28C-440F-93DC-661E94527402}"/>
                    </a:ext>
                  </a:extLst>
                </p:cNvPr>
                <p:cNvPicPr/>
                <p:nvPr/>
              </p:nvPicPr>
              <p:blipFill>
                <a:blip r:embed="rId278"/>
                <a:stretch>
                  <a:fillRect/>
                </a:stretch>
              </p:blipFill>
              <p:spPr>
                <a:xfrm>
                  <a:off x="4130933" y="4413261"/>
                  <a:ext cx="1454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78" name="Freihand 77">
                  <a:extLst>
                    <a:ext uri="{FF2B5EF4-FFF2-40B4-BE49-F238E27FC236}">
                      <a16:creationId xmlns:a16="http://schemas.microsoft.com/office/drawing/2014/main" id="{5DC96F11-45D1-4136-AEB0-4C4A44F401BE}"/>
                    </a:ext>
                  </a:extLst>
                </p14:cNvPr>
                <p14:cNvContentPartPr/>
                <p14:nvPr/>
              </p14:nvContentPartPr>
              <p14:xfrm>
                <a:off x="4369973" y="4368981"/>
                <a:ext cx="147960" cy="160560"/>
              </p14:xfrm>
            </p:contentPart>
          </mc:Choice>
          <mc:Fallback xmlns="">
            <p:pic>
              <p:nvPicPr>
                <p:cNvPr id="78" name="Freihand 77">
                  <a:extLst>
                    <a:ext uri="{FF2B5EF4-FFF2-40B4-BE49-F238E27FC236}">
                      <a16:creationId xmlns:a16="http://schemas.microsoft.com/office/drawing/2014/main" id="{5DC96F11-45D1-4136-AEB0-4C4A44F401BE}"/>
                    </a:ext>
                  </a:extLst>
                </p:cNvPr>
                <p:cNvPicPr/>
                <p:nvPr/>
              </p:nvPicPr>
              <p:blipFill>
                <a:blip r:embed="rId280"/>
                <a:stretch>
                  <a:fillRect/>
                </a:stretch>
              </p:blipFill>
              <p:spPr>
                <a:xfrm>
                  <a:off x="4365653" y="4364661"/>
                  <a:ext cx="1566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79" name="Freihand 78">
                  <a:extLst>
                    <a:ext uri="{FF2B5EF4-FFF2-40B4-BE49-F238E27FC236}">
                      <a16:creationId xmlns:a16="http://schemas.microsoft.com/office/drawing/2014/main" id="{D1C22827-70FD-4A84-98C8-5A65808AB2BB}"/>
                    </a:ext>
                  </a:extLst>
                </p14:cNvPr>
                <p14:cNvContentPartPr/>
                <p14:nvPr/>
              </p14:nvContentPartPr>
              <p14:xfrm>
                <a:off x="4426853" y="4596141"/>
                <a:ext cx="48240" cy="11520"/>
              </p14:xfrm>
            </p:contentPart>
          </mc:Choice>
          <mc:Fallback xmlns="">
            <p:pic>
              <p:nvPicPr>
                <p:cNvPr id="79" name="Freihand 78">
                  <a:extLst>
                    <a:ext uri="{FF2B5EF4-FFF2-40B4-BE49-F238E27FC236}">
                      <a16:creationId xmlns:a16="http://schemas.microsoft.com/office/drawing/2014/main" id="{D1C22827-70FD-4A84-98C8-5A65808AB2BB}"/>
                    </a:ext>
                  </a:extLst>
                </p:cNvPr>
                <p:cNvPicPr/>
                <p:nvPr/>
              </p:nvPicPr>
              <p:blipFill>
                <a:blip r:embed="rId282"/>
                <a:stretch>
                  <a:fillRect/>
                </a:stretch>
              </p:blipFill>
              <p:spPr>
                <a:xfrm>
                  <a:off x="4422533" y="4591821"/>
                  <a:ext cx="56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94" name="Freihand 93">
                  <a:extLst>
                    <a:ext uri="{FF2B5EF4-FFF2-40B4-BE49-F238E27FC236}">
                      <a16:creationId xmlns:a16="http://schemas.microsoft.com/office/drawing/2014/main" id="{3843BAED-2250-43A3-B5C9-3EB8E5B5F8B3}"/>
                    </a:ext>
                  </a:extLst>
                </p14:cNvPr>
                <p14:cNvContentPartPr/>
                <p14:nvPr/>
              </p14:nvContentPartPr>
              <p14:xfrm>
                <a:off x="2020253" y="4892467"/>
                <a:ext cx="198720" cy="119160"/>
              </p14:xfrm>
            </p:contentPart>
          </mc:Choice>
          <mc:Fallback xmlns="">
            <p:pic>
              <p:nvPicPr>
                <p:cNvPr id="94" name="Freihand 93">
                  <a:extLst>
                    <a:ext uri="{FF2B5EF4-FFF2-40B4-BE49-F238E27FC236}">
                      <a16:creationId xmlns:a16="http://schemas.microsoft.com/office/drawing/2014/main" id="{3843BAED-2250-43A3-B5C9-3EB8E5B5F8B3}"/>
                    </a:ext>
                  </a:extLst>
                </p:cNvPr>
                <p:cNvPicPr/>
                <p:nvPr/>
              </p:nvPicPr>
              <p:blipFill>
                <a:blip r:embed="rId284"/>
                <a:stretch>
                  <a:fillRect/>
                </a:stretch>
              </p:blipFill>
              <p:spPr>
                <a:xfrm>
                  <a:off x="2015933" y="4888147"/>
                  <a:ext cx="2073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95" name="Freihand 94">
                  <a:extLst>
                    <a:ext uri="{FF2B5EF4-FFF2-40B4-BE49-F238E27FC236}">
                      <a16:creationId xmlns:a16="http://schemas.microsoft.com/office/drawing/2014/main" id="{199FB657-4BB3-4E54-9477-579B236DF6BC}"/>
                    </a:ext>
                  </a:extLst>
                </p14:cNvPr>
                <p14:cNvContentPartPr/>
                <p14:nvPr/>
              </p14:nvContentPartPr>
              <p14:xfrm>
                <a:off x="2262173" y="4906867"/>
                <a:ext cx="86040" cy="79560"/>
              </p14:xfrm>
            </p:contentPart>
          </mc:Choice>
          <mc:Fallback xmlns="">
            <p:pic>
              <p:nvPicPr>
                <p:cNvPr id="95" name="Freihand 94">
                  <a:extLst>
                    <a:ext uri="{FF2B5EF4-FFF2-40B4-BE49-F238E27FC236}">
                      <a16:creationId xmlns:a16="http://schemas.microsoft.com/office/drawing/2014/main" id="{199FB657-4BB3-4E54-9477-579B236DF6BC}"/>
                    </a:ext>
                  </a:extLst>
                </p:cNvPr>
                <p:cNvPicPr/>
                <p:nvPr/>
              </p:nvPicPr>
              <p:blipFill>
                <a:blip r:embed="rId286"/>
                <a:stretch>
                  <a:fillRect/>
                </a:stretch>
              </p:blipFill>
              <p:spPr>
                <a:xfrm>
                  <a:off x="2257853" y="4902547"/>
                  <a:ext cx="94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96" name="Freihand 95">
                  <a:extLst>
                    <a:ext uri="{FF2B5EF4-FFF2-40B4-BE49-F238E27FC236}">
                      <a16:creationId xmlns:a16="http://schemas.microsoft.com/office/drawing/2014/main" id="{A5ECCDB6-FA92-47DA-8297-EA4576AE2962}"/>
                    </a:ext>
                  </a:extLst>
                </p14:cNvPr>
                <p14:cNvContentPartPr/>
                <p14:nvPr/>
              </p14:nvContentPartPr>
              <p14:xfrm>
                <a:off x="2382413" y="4896427"/>
                <a:ext cx="101880" cy="94680"/>
              </p14:xfrm>
            </p:contentPart>
          </mc:Choice>
          <mc:Fallback xmlns="">
            <p:pic>
              <p:nvPicPr>
                <p:cNvPr id="96" name="Freihand 95">
                  <a:extLst>
                    <a:ext uri="{FF2B5EF4-FFF2-40B4-BE49-F238E27FC236}">
                      <a16:creationId xmlns:a16="http://schemas.microsoft.com/office/drawing/2014/main" id="{A5ECCDB6-FA92-47DA-8297-EA4576AE2962}"/>
                    </a:ext>
                  </a:extLst>
                </p:cNvPr>
                <p:cNvPicPr/>
                <p:nvPr/>
              </p:nvPicPr>
              <p:blipFill>
                <a:blip r:embed="rId288"/>
                <a:stretch>
                  <a:fillRect/>
                </a:stretch>
              </p:blipFill>
              <p:spPr>
                <a:xfrm>
                  <a:off x="2378093" y="4892107"/>
                  <a:ext cx="1105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98" name="Freihand 97">
                  <a:extLst>
                    <a:ext uri="{FF2B5EF4-FFF2-40B4-BE49-F238E27FC236}">
                      <a16:creationId xmlns:a16="http://schemas.microsoft.com/office/drawing/2014/main" id="{6558FB5C-09F9-4235-8C46-4CA88E5565D0}"/>
                    </a:ext>
                  </a:extLst>
                </p14:cNvPr>
                <p14:cNvContentPartPr/>
                <p14:nvPr/>
              </p14:nvContentPartPr>
              <p14:xfrm>
                <a:off x="2526413" y="4821907"/>
                <a:ext cx="97920" cy="192960"/>
              </p14:xfrm>
            </p:contentPart>
          </mc:Choice>
          <mc:Fallback xmlns="">
            <p:pic>
              <p:nvPicPr>
                <p:cNvPr id="98" name="Freihand 97">
                  <a:extLst>
                    <a:ext uri="{FF2B5EF4-FFF2-40B4-BE49-F238E27FC236}">
                      <a16:creationId xmlns:a16="http://schemas.microsoft.com/office/drawing/2014/main" id="{6558FB5C-09F9-4235-8C46-4CA88E5565D0}"/>
                    </a:ext>
                  </a:extLst>
                </p:cNvPr>
                <p:cNvPicPr/>
                <p:nvPr/>
              </p:nvPicPr>
              <p:blipFill>
                <a:blip r:embed="rId290"/>
                <a:stretch>
                  <a:fillRect/>
                </a:stretch>
              </p:blipFill>
              <p:spPr>
                <a:xfrm>
                  <a:off x="2522093" y="4817587"/>
                  <a:ext cx="10656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99" name="Freihand 98">
                  <a:extLst>
                    <a:ext uri="{FF2B5EF4-FFF2-40B4-BE49-F238E27FC236}">
                      <a16:creationId xmlns:a16="http://schemas.microsoft.com/office/drawing/2014/main" id="{AE272871-8F8B-4CF5-A061-5294BD88F62D}"/>
                    </a:ext>
                  </a:extLst>
                </p14:cNvPr>
                <p14:cNvContentPartPr/>
                <p14:nvPr/>
              </p14:nvContentPartPr>
              <p14:xfrm>
                <a:off x="2644133" y="4873387"/>
                <a:ext cx="114120" cy="82800"/>
              </p14:xfrm>
            </p:contentPart>
          </mc:Choice>
          <mc:Fallback xmlns="">
            <p:pic>
              <p:nvPicPr>
                <p:cNvPr id="99" name="Freihand 98">
                  <a:extLst>
                    <a:ext uri="{FF2B5EF4-FFF2-40B4-BE49-F238E27FC236}">
                      <a16:creationId xmlns:a16="http://schemas.microsoft.com/office/drawing/2014/main" id="{AE272871-8F8B-4CF5-A061-5294BD88F62D}"/>
                    </a:ext>
                  </a:extLst>
                </p:cNvPr>
                <p:cNvPicPr/>
                <p:nvPr/>
              </p:nvPicPr>
              <p:blipFill>
                <a:blip r:embed="rId292"/>
                <a:stretch>
                  <a:fillRect/>
                </a:stretch>
              </p:blipFill>
              <p:spPr>
                <a:xfrm>
                  <a:off x="2639813" y="4869067"/>
                  <a:ext cx="1227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00" name="Freihand 99">
                  <a:extLst>
                    <a:ext uri="{FF2B5EF4-FFF2-40B4-BE49-F238E27FC236}">
                      <a16:creationId xmlns:a16="http://schemas.microsoft.com/office/drawing/2014/main" id="{88143EF2-E4EE-40DA-96CC-8E879F170467}"/>
                    </a:ext>
                  </a:extLst>
                </p14:cNvPr>
                <p14:cNvContentPartPr/>
                <p14:nvPr/>
              </p14:nvContentPartPr>
              <p14:xfrm>
                <a:off x="2797853" y="4875187"/>
                <a:ext cx="52200" cy="124560"/>
              </p14:xfrm>
            </p:contentPart>
          </mc:Choice>
          <mc:Fallback xmlns="">
            <p:pic>
              <p:nvPicPr>
                <p:cNvPr id="100" name="Freihand 99">
                  <a:extLst>
                    <a:ext uri="{FF2B5EF4-FFF2-40B4-BE49-F238E27FC236}">
                      <a16:creationId xmlns:a16="http://schemas.microsoft.com/office/drawing/2014/main" id="{88143EF2-E4EE-40DA-96CC-8E879F170467}"/>
                    </a:ext>
                  </a:extLst>
                </p:cNvPr>
                <p:cNvPicPr/>
                <p:nvPr/>
              </p:nvPicPr>
              <p:blipFill>
                <a:blip r:embed="rId294"/>
                <a:stretch>
                  <a:fillRect/>
                </a:stretch>
              </p:blipFill>
              <p:spPr>
                <a:xfrm>
                  <a:off x="2793533" y="4870867"/>
                  <a:ext cx="608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01" name="Freihand 100">
                  <a:extLst>
                    <a:ext uri="{FF2B5EF4-FFF2-40B4-BE49-F238E27FC236}">
                      <a16:creationId xmlns:a16="http://schemas.microsoft.com/office/drawing/2014/main" id="{F441293B-C7A1-4326-A88B-4DCAE91E906D}"/>
                    </a:ext>
                  </a:extLst>
                </p14:cNvPr>
                <p14:cNvContentPartPr/>
                <p14:nvPr/>
              </p14:nvContentPartPr>
              <p14:xfrm>
                <a:off x="2773013" y="4923787"/>
                <a:ext cx="99000" cy="1080"/>
              </p14:xfrm>
            </p:contentPart>
          </mc:Choice>
          <mc:Fallback xmlns="">
            <p:pic>
              <p:nvPicPr>
                <p:cNvPr id="101" name="Freihand 100">
                  <a:extLst>
                    <a:ext uri="{FF2B5EF4-FFF2-40B4-BE49-F238E27FC236}">
                      <a16:creationId xmlns:a16="http://schemas.microsoft.com/office/drawing/2014/main" id="{F441293B-C7A1-4326-A88B-4DCAE91E906D}"/>
                    </a:ext>
                  </a:extLst>
                </p:cNvPr>
                <p:cNvPicPr/>
                <p:nvPr/>
              </p:nvPicPr>
              <p:blipFill>
                <a:blip r:embed="rId296"/>
                <a:stretch>
                  <a:fillRect/>
                </a:stretch>
              </p:blipFill>
              <p:spPr>
                <a:xfrm>
                  <a:off x="2768693" y="4919467"/>
                  <a:ext cx="10764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02" name="Freihand 101">
                  <a:extLst>
                    <a:ext uri="{FF2B5EF4-FFF2-40B4-BE49-F238E27FC236}">
                      <a16:creationId xmlns:a16="http://schemas.microsoft.com/office/drawing/2014/main" id="{CDF181C5-C385-47F1-B45B-3B87C5C5FE0C}"/>
                    </a:ext>
                  </a:extLst>
                </p14:cNvPr>
                <p14:cNvContentPartPr/>
                <p14:nvPr/>
              </p14:nvContentPartPr>
              <p14:xfrm>
                <a:off x="2907293" y="4902547"/>
                <a:ext cx="100440" cy="164160"/>
              </p14:xfrm>
            </p:contentPart>
          </mc:Choice>
          <mc:Fallback xmlns="">
            <p:pic>
              <p:nvPicPr>
                <p:cNvPr id="102" name="Freihand 101">
                  <a:extLst>
                    <a:ext uri="{FF2B5EF4-FFF2-40B4-BE49-F238E27FC236}">
                      <a16:creationId xmlns:a16="http://schemas.microsoft.com/office/drawing/2014/main" id="{CDF181C5-C385-47F1-B45B-3B87C5C5FE0C}"/>
                    </a:ext>
                  </a:extLst>
                </p:cNvPr>
                <p:cNvPicPr/>
                <p:nvPr/>
              </p:nvPicPr>
              <p:blipFill>
                <a:blip r:embed="rId298"/>
                <a:stretch>
                  <a:fillRect/>
                </a:stretch>
              </p:blipFill>
              <p:spPr>
                <a:xfrm>
                  <a:off x="2902973" y="4898227"/>
                  <a:ext cx="1090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03" name="Freihand 102">
                  <a:extLst>
                    <a:ext uri="{FF2B5EF4-FFF2-40B4-BE49-F238E27FC236}">
                      <a16:creationId xmlns:a16="http://schemas.microsoft.com/office/drawing/2014/main" id="{09A635A5-093C-428F-A646-042828D221CB}"/>
                    </a:ext>
                  </a:extLst>
                </p14:cNvPr>
                <p14:cNvContentPartPr/>
                <p14:nvPr/>
              </p14:nvContentPartPr>
              <p14:xfrm>
                <a:off x="2914133" y="4842427"/>
                <a:ext cx="113040" cy="5040"/>
              </p14:xfrm>
            </p:contentPart>
          </mc:Choice>
          <mc:Fallback xmlns="">
            <p:pic>
              <p:nvPicPr>
                <p:cNvPr id="103" name="Freihand 102">
                  <a:extLst>
                    <a:ext uri="{FF2B5EF4-FFF2-40B4-BE49-F238E27FC236}">
                      <a16:creationId xmlns:a16="http://schemas.microsoft.com/office/drawing/2014/main" id="{09A635A5-093C-428F-A646-042828D221CB}"/>
                    </a:ext>
                  </a:extLst>
                </p:cNvPr>
                <p:cNvPicPr/>
                <p:nvPr/>
              </p:nvPicPr>
              <p:blipFill>
                <a:blip r:embed="rId300"/>
                <a:stretch>
                  <a:fillRect/>
                </a:stretch>
              </p:blipFill>
              <p:spPr>
                <a:xfrm>
                  <a:off x="2909813" y="4838107"/>
                  <a:ext cx="12168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04" name="Freihand 103">
                  <a:extLst>
                    <a:ext uri="{FF2B5EF4-FFF2-40B4-BE49-F238E27FC236}">
                      <a16:creationId xmlns:a16="http://schemas.microsoft.com/office/drawing/2014/main" id="{F8C6F609-58CF-43B4-B1F6-358DDFE7C1DD}"/>
                    </a:ext>
                  </a:extLst>
                </p14:cNvPr>
                <p14:cNvContentPartPr/>
                <p14:nvPr/>
              </p14:nvContentPartPr>
              <p14:xfrm>
                <a:off x="3060293" y="4804627"/>
                <a:ext cx="81000" cy="223560"/>
              </p14:xfrm>
            </p:contentPart>
          </mc:Choice>
          <mc:Fallback xmlns="">
            <p:pic>
              <p:nvPicPr>
                <p:cNvPr id="104" name="Freihand 103">
                  <a:extLst>
                    <a:ext uri="{FF2B5EF4-FFF2-40B4-BE49-F238E27FC236}">
                      <a16:creationId xmlns:a16="http://schemas.microsoft.com/office/drawing/2014/main" id="{F8C6F609-58CF-43B4-B1F6-358DDFE7C1DD}"/>
                    </a:ext>
                  </a:extLst>
                </p:cNvPr>
                <p:cNvPicPr/>
                <p:nvPr/>
              </p:nvPicPr>
              <p:blipFill>
                <a:blip r:embed="rId302"/>
                <a:stretch>
                  <a:fillRect/>
                </a:stretch>
              </p:blipFill>
              <p:spPr>
                <a:xfrm>
                  <a:off x="3055973" y="4800307"/>
                  <a:ext cx="8964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05" name="Freihand 104">
                  <a:extLst>
                    <a:ext uri="{FF2B5EF4-FFF2-40B4-BE49-F238E27FC236}">
                      <a16:creationId xmlns:a16="http://schemas.microsoft.com/office/drawing/2014/main" id="{44C659BC-1A94-44FA-94F3-A086C0273612}"/>
                    </a:ext>
                  </a:extLst>
                </p14:cNvPr>
                <p14:cNvContentPartPr/>
                <p14:nvPr/>
              </p14:nvContentPartPr>
              <p14:xfrm>
                <a:off x="3145613" y="4797427"/>
                <a:ext cx="86400" cy="205920"/>
              </p14:xfrm>
            </p:contentPart>
          </mc:Choice>
          <mc:Fallback xmlns="">
            <p:pic>
              <p:nvPicPr>
                <p:cNvPr id="105" name="Freihand 104">
                  <a:extLst>
                    <a:ext uri="{FF2B5EF4-FFF2-40B4-BE49-F238E27FC236}">
                      <a16:creationId xmlns:a16="http://schemas.microsoft.com/office/drawing/2014/main" id="{44C659BC-1A94-44FA-94F3-A086C0273612}"/>
                    </a:ext>
                  </a:extLst>
                </p:cNvPr>
                <p:cNvPicPr/>
                <p:nvPr/>
              </p:nvPicPr>
              <p:blipFill>
                <a:blip r:embed="rId304"/>
                <a:stretch>
                  <a:fillRect/>
                </a:stretch>
              </p:blipFill>
              <p:spPr>
                <a:xfrm>
                  <a:off x="3141293" y="4793107"/>
                  <a:ext cx="9504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06" name="Freihand 105">
                  <a:extLst>
                    <a:ext uri="{FF2B5EF4-FFF2-40B4-BE49-F238E27FC236}">
                      <a16:creationId xmlns:a16="http://schemas.microsoft.com/office/drawing/2014/main" id="{973E8F4C-FD0E-4C71-BF89-8F621C56146F}"/>
                    </a:ext>
                  </a:extLst>
                </p14:cNvPr>
                <p14:cNvContentPartPr/>
                <p14:nvPr/>
              </p14:nvContentPartPr>
              <p14:xfrm>
                <a:off x="3239213" y="4852507"/>
                <a:ext cx="143640" cy="83880"/>
              </p14:xfrm>
            </p:contentPart>
          </mc:Choice>
          <mc:Fallback xmlns="">
            <p:pic>
              <p:nvPicPr>
                <p:cNvPr id="106" name="Freihand 105">
                  <a:extLst>
                    <a:ext uri="{FF2B5EF4-FFF2-40B4-BE49-F238E27FC236}">
                      <a16:creationId xmlns:a16="http://schemas.microsoft.com/office/drawing/2014/main" id="{973E8F4C-FD0E-4C71-BF89-8F621C56146F}"/>
                    </a:ext>
                  </a:extLst>
                </p:cNvPr>
                <p:cNvPicPr/>
                <p:nvPr/>
              </p:nvPicPr>
              <p:blipFill>
                <a:blip r:embed="rId306"/>
                <a:stretch>
                  <a:fillRect/>
                </a:stretch>
              </p:blipFill>
              <p:spPr>
                <a:xfrm>
                  <a:off x="3234893" y="4848187"/>
                  <a:ext cx="1522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07" name="Freihand 106">
                  <a:extLst>
                    <a:ext uri="{FF2B5EF4-FFF2-40B4-BE49-F238E27FC236}">
                      <a16:creationId xmlns:a16="http://schemas.microsoft.com/office/drawing/2014/main" id="{75040F21-C149-4FBF-8A82-731165C7F671}"/>
                    </a:ext>
                  </a:extLst>
                </p14:cNvPr>
                <p14:cNvContentPartPr/>
                <p14:nvPr/>
              </p14:nvContentPartPr>
              <p14:xfrm>
                <a:off x="3380333" y="4872667"/>
                <a:ext cx="75240" cy="96120"/>
              </p14:xfrm>
            </p:contentPart>
          </mc:Choice>
          <mc:Fallback xmlns="">
            <p:pic>
              <p:nvPicPr>
                <p:cNvPr id="107" name="Freihand 106">
                  <a:extLst>
                    <a:ext uri="{FF2B5EF4-FFF2-40B4-BE49-F238E27FC236}">
                      <a16:creationId xmlns:a16="http://schemas.microsoft.com/office/drawing/2014/main" id="{75040F21-C149-4FBF-8A82-731165C7F671}"/>
                    </a:ext>
                  </a:extLst>
                </p:cNvPr>
                <p:cNvPicPr/>
                <p:nvPr/>
              </p:nvPicPr>
              <p:blipFill>
                <a:blip r:embed="rId308"/>
                <a:stretch>
                  <a:fillRect/>
                </a:stretch>
              </p:blipFill>
              <p:spPr>
                <a:xfrm>
                  <a:off x="3376013" y="4868347"/>
                  <a:ext cx="838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08" name="Freihand 107">
                  <a:extLst>
                    <a:ext uri="{FF2B5EF4-FFF2-40B4-BE49-F238E27FC236}">
                      <a16:creationId xmlns:a16="http://schemas.microsoft.com/office/drawing/2014/main" id="{236857F0-F055-4F56-9BAB-597CD2C49509}"/>
                    </a:ext>
                  </a:extLst>
                </p14:cNvPr>
                <p14:cNvContentPartPr/>
                <p14:nvPr/>
              </p14:nvContentPartPr>
              <p14:xfrm>
                <a:off x="3500573" y="4878427"/>
                <a:ext cx="109800" cy="170640"/>
              </p14:xfrm>
            </p:contentPart>
          </mc:Choice>
          <mc:Fallback xmlns="">
            <p:pic>
              <p:nvPicPr>
                <p:cNvPr id="108" name="Freihand 107">
                  <a:extLst>
                    <a:ext uri="{FF2B5EF4-FFF2-40B4-BE49-F238E27FC236}">
                      <a16:creationId xmlns:a16="http://schemas.microsoft.com/office/drawing/2014/main" id="{236857F0-F055-4F56-9BAB-597CD2C49509}"/>
                    </a:ext>
                  </a:extLst>
                </p:cNvPr>
                <p:cNvPicPr/>
                <p:nvPr/>
              </p:nvPicPr>
              <p:blipFill>
                <a:blip r:embed="rId310"/>
                <a:stretch>
                  <a:fillRect/>
                </a:stretch>
              </p:blipFill>
              <p:spPr>
                <a:xfrm>
                  <a:off x="3496253" y="4874107"/>
                  <a:ext cx="11844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09" name="Freihand 108">
                  <a:extLst>
                    <a:ext uri="{FF2B5EF4-FFF2-40B4-BE49-F238E27FC236}">
                      <a16:creationId xmlns:a16="http://schemas.microsoft.com/office/drawing/2014/main" id="{57E32DE6-12CE-4240-B76E-351AA9077516}"/>
                    </a:ext>
                  </a:extLst>
                </p14:cNvPr>
                <p14:cNvContentPartPr/>
                <p14:nvPr/>
              </p14:nvContentPartPr>
              <p14:xfrm>
                <a:off x="3525053" y="4807867"/>
                <a:ext cx="99000" cy="11880"/>
              </p14:xfrm>
            </p:contentPart>
          </mc:Choice>
          <mc:Fallback xmlns="">
            <p:pic>
              <p:nvPicPr>
                <p:cNvPr id="109" name="Freihand 108">
                  <a:extLst>
                    <a:ext uri="{FF2B5EF4-FFF2-40B4-BE49-F238E27FC236}">
                      <a16:creationId xmlns:a16="http://schemas.microsoft.com/office/drawing/2014/main" id="{57E32DE6-12CE-4240-B76E-351AA9077516}"/>
                    </a:ext>
                  </a:extLst>
                </p:cNvPr>
                <p:cNvPicPr/>
                <p:nvPr/>
              </p:nvPicPr>
              <p:blipFill>
                <a:blip r:embed="rId312"/>
                <a:stretch>
                  <a:fillRect/>
                </a:stretch>
              </p:blipFill>
              <p:spPr>
                <a:xfrm>
                  <a:off x="3520733" y="4803547"/>
                  <a:ext cx="107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10" name="Freihand 109">
                  <a:extLst>
                    <a:ext uri="{FF2B5EF4-FFF2-40B4-BE49-F238E27FC236}">
                      <a16:creationId xmlns:a16="http://schemas.microsoft.com/office/drawing/2014/main" id="{E94CC9FD-22EE-4B55-B67E-44F1622D9C2E}"/>
                    </a:ext>
                  </a:extLst>
                </p14:cNvPr>
                <p14:cNvContentPartPr/>
                <p14:nvPr/>
              </p14:nvContentPartPr>
              <p14:xfrm>
                <a:off x="3586973" y="4802107"/>
                <a:ext cx="93600" cy="244440"/>
              </p14:xfrm>
            </p:contentPart>
          </mc:Choice>
          <mc:Fallback xmlns="">
            <p:pic>
              <p:nvPicPr>
                <p:cNvPr id="110" name="Freihand 109">
                  <a:extLst>
                    <a:ext uri="{FF2B5EF4-FFF2-40B4-BE49-F238E27FC236}">
                      <a16:creationId xmlns:a16="http://schemas.microsoft.com/office/drawing/2014/main" id="{E94CC9FD-22EE-4B55-B67E-44F1622D9C2E}"/>
                    </a:ext>
                  </a:extLst>
                </p:cNvPr>
                <p:cNvPicPr/>
                <p:nvPr/>
              </p:nvPicPr>
              <p:blipFill>
                <a:blip r:embed="rId314"/>
                <a:stretch>
                  <a:fillRect/>
                </a:stretch>
              </p:blipFill>
              <p:spPr>
                <a:xfrm>
                  <a:off x="3582653" y="4797787"/>
                  <a:ext cx="1022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11" name="Freihand 110">
                  <a:extLst>
                    <a:ext uri="{FF2B5EF4-FFF2-40B4-BE49-F238E27FC236}">
                      <a16:creationId xmlns:a16="http://schemas.microsoft.com/office/drawing/2014/main" id="{E132F264-88AF-4A93-8834-1F68D8315CE2}"/>
                    </a:ext>
                  </a:extLst>
                </p14:cNvPr>
                <p14:cNvContentPartPr/>
                <p14:nvPr/>
              </p14:nvContentPartPr>
              <p14:xfrm>
                <a:off x="3690653" y="4789867"/>
                <a:ext cx="75960" cy="198360"/>
              </p14:xfrm>
            </p:contentPart>
          </mc:Choice>
          <mc:Fallback xmlns="">
            <p:pic>
              <p:nvPicPr>
                <p:cNvPr id="111" name="Freihand 110">
                  <a:extLst>
                    <a:ext uri="{FF2B5EF4-FFF2-40B4-BE49-F238E27FC236}">
                      <a16:creationId xmlns:a16="http://schemas.microsoft.com/office/drawing/2014/main" id="{E132F264-88AF-4A93-8834-1F68D8315CE2}"/>
                    </a:ext>
                  </a:extLst>
                </p:cNvPr>
                <p:cNvPicPr/>
                <p:nvPr/>
              </p:nvPicPr>
              <p:blipFill>
                <a:blip r:embed="rId316"/>
                <a:stretch>
                  <a:fillRect/>
                </a:stretch>
              </p:blipFill>
              <p:spPr>
                <a:xfrm>
                  <a:off x="3686333" y="4785547"/>
                  <a:ext cx="8460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12" name="Freihand 111">
                  <a:extLst>
                    <a:ext uri="{FF2B5EF4-FFF2-40B4-BE49-F238E27FC236}">
                      <a16:creationId xmlns:a16="http://schemas.microsoft.com/office/drawing/2014/main" id="{8A36939A-261F-4D1A-B8E0-B97F9501D829}"/>
                    </a:ext>
                  </a:extLst>
                </p14:cNvPr>
                <p14:cNvContentPartPr/>
                <p14:nvPr/>
              </p14:nvContentPartPr>
              <p14:xfrm>
                <a:off x="3790013" y="4829107"/>
                <a:ext cx="120960" cy="95400"/>
              </p14:xfrm>
            </p:contentPart>
          </mc:Choice>
          <mc:Fallback xmlns="">
            <p:pic>
              <p:nvPicPr>
                <p:cNvPr id="112" name="Freihand 111">
                  <a:extLst>
                    <a:ext uri="{FF2B5EF4-FFF2-40B4-BE49-F238E27FC236}">
                      <a16:creationId xmlns:a16="http://schemas.microsoft.com/office/drawing/2014/main" id="{8A36939A-261F-4D1A-B8E0-B97F9501D829}"/>
                    </a:ext>
                  </a:extLst>
                </p:cNvPr>
                <p:cNvPicPr/>
                <p:nvPr/>
              </p:nvPicPr>
              <p:blipFill>
                <a:blip r:embed="rId318"/>
                <a:stretch>
                  <a:fillRect/>
                </a:stretch>
              </p:blipFill>
              <p:spPr>
                <a:xfrm>
                  <a:off x="3785693" y="4824787"/>
                  <a:ext cx="1296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13" name="Freihand 112">
                  <a:extLst>
                    <a:ext uri="{FF2B5EF4-FFF2-40B4-BE49-F238E27FC236}">
                      <a16:creationId xmlns:a16="http://schemas.microsoft.com/office/drawing/2014/main" id="{43DA0E7E-7121-4B4F-8DD1-A24268C9B5B5}"/>
                    </a:ext>
                  </a:extLst>
                </p14:cNvPr>
                <p14:cNvContentPartPr/>
                <p14:nvPr/>
              </p14:nvContentPartPr>
              <p14:xfrm>
                <a:off x="3928613" y="4856467"/>
                <a:ext cx="105480" cy="104400"/>
              </p14:xfrm>
            </p:contentPart>
          </mc:Choice>
          <mc:Fallback xmlns="">
            <p:pic>
              <p:nvPicPr>
                <p:cNvPr id="113" name="Freihand 112">
                  <a:extLst>
                    <a:ext uri="{FF2B5EF4-FFF2-40B4-BE49-F238E27FC236}">
                      <a16:creationId xmlns:a16="http://schemas.microsoft.com/office/drawing/2014/main" id="{43DA0E7E-7121-4B4F-8DD1-A24268C9B5B5}"/>
                    </a:ext>
                  </a:extLst>
                </p:cNvPr>
                <p:cNvPicPr/>
                <p:nvPr/>
              </p:nvPicPr>
              <p:blipFill>
                <a:blip r:embed="rId320"/>
                <a:stretch>
                  <a:fillRect/>
                </a:stretch>
              </p:blipFill>
              <p:spPr>
                <a:xfrm>
                  <a:off x="3924293" y="4852147"/>
                  <a:ext cx="11412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14" name="Freihand 113">
                  <a:extLst>
                    <a:ext uri="{FF2B5EF4-FFF2-40B4-BE49-F238E27FC236}">
                      <a16:creationId xmlns:a16="http://schemas.microsoft.com/office/drawing/2014/main" id="{54483999-94B1-4BAF-BED6-DBDB585C241F}"/>
                    </a:ext>
                  </a:extLst>
                </p14:cNvPr>
                <p14:cNvContentPartPr/>
                <p14:nvPr/>
              </p14:nvContentPartPr>
              <p14:xfrm>
                <a:off x="4086653" y="4867267"/>
                <a:ext cx="91080" cy="178920"/>
              </p14:xfrm>
            </p:contentPart>
          </mc:Choice>
          <mc:Fallback xmlns="">
            <p:pic>
              <p:nvPicPr>
                <p:cNvPr id="114" name="Freihand 113">
                  <a:extLst>
                    <a:ext uri="{FF2B5EF4-FFF2-40B4-BE49-F238E27FC236}">
                      <a16:creationId xmlns:a16="http://schemas.microsoft.com/office/drawing/2014/main" id="{54483999-94B1-4BAF-BED6-DBDB585C241F}"/>
                    </a:ext>
                  </a:extLst>
                </p:cNvPr>
                <p:cNvPicPr/>
                <p:nvPr/>
              </p:nvPicPr>
              <p:blipFill>
                <a:blip r:embed="rId322"/>
                <a:stretch>
                  <a:fillRect/>
                </a:stretch>
              </p:blipFill>
              <p:spPr>
                <a:xfrm>
                  <a:off x="4082333" y="4862947"/>
                  <a:ext cx="997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15" name="Freihand 114">
                  <a:extLst>
                    <a:ext uri="{FF2B5EF4-FFF2-40B4-BE49-F238E27FC236}">
                      <a16:creationId xmlns:a16="http://schemas.microsoft.com/office/drawing/2014/main" id="{7FA7ED9C-21D3-4AAB-BA21-7D77A43E324B}"/>
                    </a:ext>
                  </a:extLst>
                </p14:cNvPr>
                <p14:cNvContentPartPr/>
                <p14:nvPr/>
              </p14:nvContentPartPr>
              <p14:xfrm>
                <a:off x="4087013" y="4795267"/>
                <a:ext cx="135360" cy="4680"/>
              </p14:xfrm>
            </p:contentPart>
          </mc:Choice>
          <mc:Fallback xmlns="">
            <p:pic>
              <p:nvPicPr>
                <p:cNvPr id="115" name="Freihand 114">
                  <a:extLst>
                    <a:ext uri="{FF2B5EF4-FFF2-40B4-BE49-F238E27FC236}">
                      <a16:creationId xmlns:a16="http://schemas.microsoft.com/office/drawing/2014/main" id="{7FA7ED9C-21D3-4AAB-BA21-7D77A43E324B}"/>
                    </a:ext>
                  </a:extLst>
                </p:cNvPr>
                <p:cNvPicPr/>
                <p:nvPr/>
              </p:nvPicPr>
              <p:blipFill>
                <a:blip r:embed="rId324"/>
                <a:stretch>
                  <a:fillRect/>
                </a:stretch>
              </p:blipFill>
              <p:spPr>
                <a:xfrm>
                  <a:off x="4082693" y="4790947"/>
                  <a:ext cx="14400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16" name="Freihand 115">
                  <a:extLst>
                    <a:ext uri="{FF2B5EF4-FFF2-40B4-BE49-F238E27FC236}">
                      <a16:creationId xmlns:a16="http://schemas.microsoft.com/office/drawing/2014/main" id="{92B47360-43C5-4DEA-AEB8-D73403E4762A}"/>
                    </a:ext>
                  </a:extLst>
                </p14:cNvPr>
                <p14:cNvContentPartPr/>
                <p14:nvPr/>
              </p14:nvContentPartPr>
              <p14:xfrm>
                <a:off x="4148933" y="4772227"/>
                <a:ext cx="114480" cy="276840"/>
              </p14:xfrm>
            </p:contentPart>
          </mc:Choice>
          <mc:Fallback xmlns="">
            <p:pic>
              <p:nvPicPr>
                <p:cNvPr id="116" name="Freihand 115">
                  <a:extLst>
                    <a:ext uri="{FF2B5EF4-FFF2-40B4-BE49-F238E27FC236}">
                      <a16:creationId xmlns:a16="http://schemas.microsoft.com/office/drawing/2014/main" id="{92B47360-43C5-4DEA-AEB8-D73403E4762A}"/>
                    </a:ext>
                  </a:extLst>
                </p:cNvPr>
                <p:cNvPicPr/>
                <p:nvPr/>
              </p:nvPicPr>
              <p:blipFill>
                <a:blip r:embed="rId326"/>
                <a:stretch>
                  <a:fillRect/>
                </a:stretch>
              </p:blipFill>
              <p:spPr>
                <a:xfrm>
                  <a:off x="4144613" y="4767907"/>
                  <a:ext cx="12312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37" name="Freihand 136">
                  <a:extLst>
                    <a:ext uri="{FF2B5EF4-FFF2-40B4-BE49-F238E27FC236}">
                      <a16:creationId xmlns:a16="http://schemas.microsoft.com/office/drawing/2014/main" id="{EE209E28-E224-49F4-BBB9-C429FD1F2EB5}"/>
                    </a:ext>
                  </a:extLst>
                </p14:cNvPr>
                <p14:cNvContentPartPr/>
                <p14:nvPr/>
              </p14:nvContentPartPr>
              <p14:xfrm>
                <a:off x="2578613" y="4696987"/>
                <a:ext cx="866160" cy="100800"/>
              </p14:xfrm>
            </p:contentPart>
          </mc:Choice>
          <mc:Fallback xmlns="">
            <p:pic>
              <p:nvPicPr>
                <p:cNvPr id="137" name="Freihand 136">
                  <a:extLst>
                    <a:ext uri="{FF2B5EF4-FFF2-40B4-BE49-F238E27FC236}">
                      <a16:creationId xmlns:a16="http://schemas.microsoft.com/office/drawing/2014/main" id="{EE209E28-E224-49F4-BBB9-C429FD1F2EB5}"/>
                    </a:ext>
                  </a:extLst>
                </p:cNvPr>
                <p:cNvPicPr/>
                <p:nvPr/>
              </p:nvPicPr>
              <p:blipFill>
                <a:blip r:embed="rId328"/>
                <a:stretch>
                  <a:fillRect/>
                </a:stretch>
              </p:blipFill>
              <p:spPr>
                <a:xfrm>
                  <a:off x="2574293" y="4692667"/>
                  <a:ext cx="874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38" name="Freihand 137">
                  <a:extLst>
                    <a:ext uri="{FF2B5EF4-FFF2-40B4-BE49-F238E27FC236}">
                      <a16:creationId xmlns:a16="http://schemas.microsoft.com/office/drawing/2014/main" id="{08D0FE02-626B-481C-B624-1DF90C02173E}"/>
                    </a:ext>
                  </a:extLst>
                </p14:cNvPr>
                <p14:cNvContentPartPr/>
                <p14:nvPr/>
              </p14:nvContentPartPr>
              <p14:xfrm>
                <a:off x="3428213" y="4691947"/>
                <a:ext cx="644040" cy="57240"/>
              </p14:xfrm>
            </p:contentPart>
          </mc:Choice>
          <mc:Fallback xmlns="">
            <p:pic>
              <p:nvPicPr>
                <p:cNvPr id="138" name="Freihand 137">
                  <a:extLst>
                    <a:ext uri="{FF2B5EF4-FFF2-40B4-BE49-F238E27FC236}">
                      <a16:creationId xmlns:a16="http://schemas.microsoft.com/office/drawing/2014/main" id="{08D0FE02-626B-481C-B624-1DF90C02173E}"/>
                    </a:ext>
                  </a:extLst>
                </p:cNvPr>
                <p:cNvPicPr/>
                <p:nvPr/>
              </p:nvPicPr>
              <p:blipFill>
                <a:blip r:embed="rId330"/>
                <a:stretch>
                  <a:fillRect/>
                </a:stretch>
              </p:blipFill>
              <p:spPr>
                <a:xfrm>
                  <a:off x="3423893" y="4687627"/>
                  <a:ext cx="6526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39" name="Freihand 138">
                  <a:extLst>
                    <a:ext uri="{FF2B5EF4-FFF2-40B4-BE49-F238E27FC236}">
                      <a16:creationId xmlns:a16="http://schemas.microsoft.com/office/drawing/2014/main" id="{B2C9D916-F639-4AD4-B395-F4427C53C7FA}"/>
                    </a:ext>
                  </a:extLst>
                </p14:cNvPr>
                <p14:cNvContentPartPr/>
                <p14:nvPr/>
              </p14:nvContentPartPr>
              <p14:xfrm>
                <a:off x="2997293" y="4603387"/>
                <a:ext cx="143640" cy="95760"/>
              </p14:xfrm>
            </p:contentPart>
          </mc:Choice>
          <mc:Fallback xmlns="">
            <p:pic>
              <p:nvPicPr>
                <p:cNvPr id="139" name="Freihand 138">
                  <a:extLst>
                    <a:ext uri="{FF2B5EF4-FFF2-40B4-BE49-F238E27FC236}">
                      <a16:creationId xmlns:a16="http://schemas.microsoft.com/office/drawing/2014/main" id="{B2C9D916-F639-4AD4-B395-F4427C53C7FA}"/>
                    </a:ext>
                  </a:extLst>
                </p:cNvPr>
                <p:cNvPicPr/>
                <p:nvPr/>
              </p:nvPicPr>
              <p:blipFill>
                <a:blip r:embed="rId332"/>
                <a:stretch>
                  <a:fillRect/>
                </a:stretch>
              </p:blipFill>
              <p:spPr>
                <a:xfrm>
                  <a:off x="2992973" y="4599067"/>
                  <a:ext cx="1522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140" name="Freihand 139">
                  <a:extLst>
                    <a:ext uri="{FF2B5EF4-FFF2-40B4-BE49-F238E27FC236}">
                      <a16:creationId xmlns:a16="http://schemas.microsoft.com/office/drawing/2014/main" id="{CE7B0E3E-6779-44C2-878A-E520381FDC50}"/>
                    </a:ext>
                  </a:extLst>
                </p14:cNvPr>
                <p14:cNvContentPartPr/>
                <p14:nvPr/>
              </p14:nvContentPartPr>
              <p14:xfrm>
                <a:off x="3177293" y="4633987"/>
                <a:ext cx="27000" cy="80640"/>
              </p14:xfrm>
            </p:contentPart>
          </mc:Choice>
          <mc:Fallback xmlns="">
            <p:pic>
              <p:nvPicPr>
                <p:cNvPr id="140" name="Freihand 139">
                  <a:extLst>
                    <a:ext uri="{FF2B5EF4-FFF2-40B4-BE49-F238E27FC236}">
                      <a16:creationId xmlns:a16="http://schemas.microsoft.com/office/drawing/2014/main" id="{CE7B0E3E-6779-44C2-878A-E520381FDC50}"/>
                    </a:ext>
                  </a:extLst>
                </p:cNvPr>
                <p:cNvPicPr/>
                <p:nvPr/>
              </p:nvPicPr>
              <p:blipFill>
                <a:blip r:embed="rId334"/>
                <a:stretch>
                  <a:fillRect/>
                </a:stretch>
              </p:blipFill>
              <p:spPr>
                <a:xfrm>
                  <a:off x="3172973" y="4629667"/>
                  <a:ext cx="356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141" name="Freihand 140">
                  <a:extLst>
                    <a:ext uri="{FF2B5EF4-FFF2-40B4-BE49-F238E27FC236}">
                      <a16:creationId xmlns:a16="http://schemas.microsoft.com/office/drawing/2014/main" id="{CC052DA0-B9C3-49AF-9992-65C3CEA60FCE}"/>
                    </a:ext>
                  </a:extLst>
                </p14:cNvPr>
                <p14:cNvContentPartPr/>
                <p14:nvPr/>
              </p14:nvContentPartPr>
              <p14:xfrm>
                <a:off x="3137693" y="4665307"/>
                <a:ext cx="112680" cy="5040"/>
              </p14:xfrm>
            </p:contentPart>
          </mc:Choice>
          <mc:Fallback xmlns="">
            <p:pic>
              <p:nvPicPr>
                <p:cNvPr id="141" name="Freihand 140">
                  <a:extLst>
                    <a:ext uri="{FF2B5EF4-FFF2-40B4-BE49-F238E27FC236}">
                      <a16:creationId xmlns:a16="http://schemas.microsoft.com/office/drawing/2014/main" id="{CC052DA0-B9C3-49AF-9992-65C3CEA60FCE}"/>
                    </a:ext>
                  </a:extLst>
                </p:cNvPr>
                <p:cNvPicPr/>
                <p:nvPr/>
              </p:nvPicPr>
              <p:blipFill>
                <a:blip r:embed="rId336"/>
                <a:stretch>
                  <a:fillRect/>
                </a:stretch>
              </p:blipFill>
              <p:spPr>
                <a:xfrm>
                  <a:off x="3133373" y="4660987"/>
                  <a:ext cx="1213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142" name="Freihand 141">
                  <a:extLst>
                    <a:ext uri="{FF2B5EF4-FFF2-40B4-BE49-F238E27FC236}">
                      <a16:creationId xmlns:a16="http://schemas.microsoft.com/office/drawing/2014/main" id="{FE44172B-ACDF-4D0C-889C-BD36DFADC531}"/>
                    </a:ext>
                  </a:extLst>
                </p14:cNvPr>
                <p14:cNvContentPartPr/>
                <p14:nvPr/>
              </p14:nvContentPartPr>
              <p14:xfrm>
                <a:off x="3218333" y="4641907"/>
                <a:ext cx="75240" cy="109080"/>
              </p14:xfrm>
            </p:contentPart>
          </mc:Choice>
          <mc:Fallback xmlns="">
            <p:pic>
              <p:nvPicPr>
                <p:cNvPr id="142" name="Freihand 141">
                  <a:extLst>
                    <a:ext uri="{FF2B5EF4-FFF2-40B4-BE49-F238E27FC236}">
                      <a16:creationId xmlns:a16="http://schemas.microsoft.com/office/drawing/2014/main" id="{FE44172B-ACDF-4D0C-889C-BD36DFADC531}"/>
                    </a:ext>
                  </a:extLst>
                </p:cNvPr>
                <p:cNvPicPr/>
                <p:nvPr/>
              </p:nvPicPr>
              <p:blipFill>
                <a:blip r:embed="rId338"/>
                <a:stretch>
                  <a:fillRect/>
                </a:stretch>
              </p:blipFill>
              <p:spPr>
                <a:xfrm>
                  <a:off x="3214013" y="4637587"/>
                  <a:ext cx="838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143" name="Freihand 142">
                  <a:extLst>
                    <a:ext uri="{FF2B5EF4-FFF2-40B4-BE49-F238E27FC236}">
                      <a16:creationId xmlns:a16="http://schemas.microsoft.com/office/drawing/2014/main" id="{49DBC019-814C-4CFF-B3BB-675B1B9F98E5}"/>
                    </a:ext>
                  </a:extLst>
                </p14:cNvPr>
                <p14:cNvContentPartPr/>
                <p14:nvPr/>
              </p14:nvContentPartPr>
              <p14:xfrm>
                <a:off x="3226253" y="4610587"/>
                <a:ext cx="99720" cy="2880"/>
              </p14:xfrm>
            </p:contentPart>
          </mc:Choice>
          <mc:Fallback xmlns="">
            <p:pic>
              <p:nvPicPr>
                <p:cNvPr id="143" name="Freihand 142">
                  <a:extLst>
                    <a:ext uri="{FF2B5EF4-FFF2-40B4-BE49-F238E27FC236}">
                      <a16:creationId xmlns:a16="http://schemas.microsoft.com/office/drawing/2014/main" id="{49DBC019-814C-4CFF-B3BB-675B1B9F98E5}"/>
                    </a:ext>
                  </a:extLst>
                </p:cNvPr>
                <p:cNvPicPr/>
                <p:nvPr/>
              </p:nvPicPr>
              <p:blipFill>
                <a:blip r:embed="rId340"/>
                <a:stretch>
                  <a:fillRect/>
                </a:stretch>
              </p:blipFill>
              <p:spPr>
                <a:xfrm>
                  <a:off x="3221933" y="4606267"/>
                  <a:ext cx="108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144" name="Freihand 143">
                  <a:extLst>
                    <a:ext uri="{FF2B5EF4-FFF2-40B4-BE49-F238E27FC236}">
                      <a16:creationId xmlns:a16="http://schemas.microsoft.com/office/drawing/2014/main" id="{7FEFE12B-78BB-4FF9-8CAC-9A45569A663D}"/>
                    </a:ext>
                  </a:extLst>
                </p14:cNvPr>
                <p14:cNvContentPartPr/>
                <p14:nvPr/>
              </p14:nvContentPartPr>
              <p14:xfrm>
                <a:off x="3234173" y="4588987"/>
                <a:ext cx="123840" cy="130680"/>
              </p14:xfrm>
            </p:contentPart>
          </mc:Choice>
          <mc:Fallback xmlns="">
            <p:pic>
              <p:nvPicPr>
                <p:cNvPr id="144" name="Freihand 143">
                  <a:extLst>
                    <a:ext uri="{FF2B5EF4-FFF2-40B4-BE49-F238E27FC236}">
                      <a16:creationId xmlns:a16="http://schemas.microsoft.com/office/drawing/2014/main" id="{7FEFE12B-78BB-4FF9-8CAC-9A45569A663D}"/>
                    </a:ext>
                  </a:extLst>
                </p:cNvPr>
                <p:cNvPicPr/>
                <p:nvPr/>
              </p:nvPicPr>
              <p:blipFill>
                <a:blip r:embed="rId342"/>
                <a:stretch>
                  <a:fillRect/>
                </a:stretch>
              </p:blipFill>
              <p:spPr>
                <a:xfrm>
                  <a:off x="3229853" y="4584667"/>
                  <a:ext cx="1324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145" name="Freihand 144">
                  <a:extLst>
                    <a:ext uri="{FF2B5EF4-FFF2-40B4-BE49-F238E27FC236}">
                      <a16:creationId xmlns:a16="http://schemas.microsoft.com/office/drawing/2014/main" id="{3311A56B-0763-419A-8CDB-B4D8858CDB11}"/>
                    </a:ext>
                  </a:extLst>
                </p14:cNvPr>
                <p14:cNvContentPartPr/>
                <p14:nvPr/>
              </p14:nvContentPartPr>
              <p14:xfrm>
                <a:off x="2929973" y="4596907"/>
                <a:ext cx="109440" cy="149760"/>
              </p14:xfrm>
            </p:contentPart>
          </mc:Choice>
          <mc:Fallback xmlns="">
            <p:pic>
              <p:nvPicPr>
                <p:cNvPr id="145" name="Freihand 144">
                  <a:extLst>
                    <a:ext uri="{FF2B5EF4-FFF2-40B4-BE49-F238E27FC236}">
                      <a16:creationId xmlns:a16="http://schemas.microsoft.com/office/drawing/2014/main" id="{3311A56B-0763-419A-8CDB-B4D8858CDB11}"/>
                    </a:ext>
                  </a:extLst>
                </p:cNvPr>
                <p:cNvPicPr/>
                <p:nvPr/>
              </p:nvPicPr>
              <p:blipFill>
                <a:blip r:embed="rId344"/>
                <a:stretch>
                  <a:fillRect/>
                </a:stretch>
              </p:blipFill>
              <p:spPr>
                <a:xfrm>
                  <a:off x="2925653" y="4592587"/>
                  <a:ext cx="118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146" name="Freihand 145">
                  <a:extLst>
                    <a:ext uri="{FF2B5EF4-FFF2-40B4-BE49-F238E27FC236}">
                      <a16:creationId xmlns:a16="http://schemas.microsoft.com/office/drawing/2014/main" id="{EB21C8D0-0041-4BBF-AF33-9AFAC62C9857}"/>
                    </a:ext>
                  </a:extLst>
                </p14:cNvPr>
                <p14:cNvContentPartPr/>
                <p14:nvPr/>
              </p14:nvContentPartPr>
              <p14:xfrm>
                <a:off x="3365213" y="4563787"/>
                <a:ext cx="64800" cy="82440"/>
              </p14:xfrm>
            </p:contentPart>
          </mc:Choice>
          <mc:Fallback xmlns="">
            <p:pic>
              <p:nvPicPr>
                <p:cNvPr id="146" name="Freihand 145">
                  <a:extLst>
                    <a:ext uri="{FF2B5EF4-FFF2-40B4-BE49-F238E27FC236}">
                      <a16:creationId xmlns:a16="http://schemas.microsoft.com/office/drawing/2014/main" id="{EB21C8D0-0041-4BBF-AF33-9AFAC62C9857}"/>
                    </a:ext>
                  </a:extLst>
                </p:cNvPr>
                <p:cNvPicPr/>
                <p:nvPr/>
              </p:nvPicPr>
              <p:blipFill>
                <a:blip r:embed="rId346"/>
                <a:stretch>
                  <a:fillRect/>
                </a:stretch>
              </p:blipFill>
              <p:spPr>
                <a:xfrm>
                  <a:off x="3360893" y="4559467"/>
                  <a:ext cx="7344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127" name="Freihand 126">
                  <a:extLst>
                    <a:ext uri="{FF2B5EF4-FFF2-40B4-BE49-F238E27FC236}">
                      <a16:creationId xmlns:a16="http://schemas.microsoft.com/office/drawing/2014/main" id="{F124B8EF-1173-4925-A4D5-39AC2F03D7A6}"/>
                    </a:ext>
                  </a:extLst>
                </p14:cNvPr>
                <p14:cNvContentPartPr/>
                <p14:nvPr/>
              </p14:nvContentPartPr>
              <p14:xfrm>
                <a:off x="4426853" y="4826227"/>
                <a:ext cx="100440" cy="11880"/>
              </p14:xfrm>
            </p:contentPart>
          </mc:Choice>
          <mc:Fallback xmlns="">
            <p:pic>
              <p:nvPicPr>
                <p:cNvPr id="127" name="Freihand 126">
                  <a:extLst>
                    <a:ext uri="{FF2B5EF4-FFF2-40B4-BE49-F238E27FC236}">
                      <a16:creationId xmlns:a16="http://schemas.microsoft.com/office/drawing/2014/main" id="{F124B8EF-1173-4925-A4D5-39AC2F03D7A6}"/>
                    </a:ext>
                  </a:extLst>
                </p:cNvPr>
                <p:cNvPicPr/>
                <p:nvPr/>
              </p:nvPicPr>
              <p:blipFill>
                <a:blip r:embed="rId348"/>
                <a:stretch>
                  <a:fillRect/>
                </a:stretch>
              </p:blipFill>
              <p:spPr>
                <a:xfrm>
                  <a:off x="4422533" y="4821907"/>
                  <a:ext cx="1090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128" name="Freihand 127">
                  <a:extLst>
                    <a:ext uri="{FF2B5EF4-FFF2-40B4-BE49-F238E27FC236}">
                      <a16:creationId xmlns:a16="http://schemas.microsoft.com/office/drawing/2014/main" id="{904106ED-E370-44DF-810D-98343D8A55BD}"/>
                    </a:ext>
                  </a:extLst>
                </p14:cNvPr>
                <p14:cNvContentPartPr/>
                <p14:nvPr/>
              </p14:nvContentPartPr>
              <p14:xfrm>
                <a:off x="4442333" y="4858267"/>
                <a:ext cx="90360" cy="20160"/>
              </p14:xfrm>
            </p:contentPart>
          </mc:Choice>
          <mc:Fallback xmlns="">
            <p:pic>
              <p:nvPicPr>
                <p:cNvPr id="128" name="Freihand 127">
                  <a:extLst>
                    <a:ext uri="{FF2B5EF4-FFF2-40B4-BE49-F238E27FC236}">
                      <a16:creationId xmlns:a16="http://schemas.microsoft.com/office/drawing/2014/main" id="{904106ED-E370-44DF-810D-98343D8A55BD}"/>
                    </a:ext>
                  </a:extLst>
                </p:cNvPr>
                <p:cNvPicPr/>
                <p:nvPr/>
              </p:nvPicPr>
              <p:blipFill>
                <a:blip r:embed="rId350"/>
                <a:stretch>
                  <a:fillRect/>
                </a:stretch>
              </p:blipFill>
              <p:spPr>
                <a:xfrm>
                  <a:off x="4438013" y="4853947"/>
                  <a:ext cx="99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129" name="Freihand 128">
                  <a:extLst>
                    <a:ext uri="{FF2B5EF4-FFF2-40B4-BE49-F238E27FC236}">
                      <a16:creationId xmlns:a16="http://schemas.microsoft.com/office/drawing/2014/main" id="{C8B55F32-6040-4B25-B47A-1570F71F2A09}"/>
                    </a:ext>
                  </a:extLst>
                </p14:cNvPr>
                <p14:cNvContentPartPr/>
                <p14:nvPr/>
              </p14:nvContentPartPr>
              <p14:xfrm>
                <a:off x="4637093" y="4754947"/>
                <a:ext cx="123120" cy="120240"/>
              </p14:xfrm>
            </p:contentPart>
          </mc:Choice>
          <mc:Fallback xmlns="">
            <p:pic>
              <p:nvPicPr>
                <p:cNvPr id="129" name="Freihand 128">
                  <a:extLst>
                    <a:ext uri="{FF2B5EF4-FFF2-40B4-BE49-F238E27FC236}">
                      <a16:creationId xmlns:a16="http://schemas.microsoft.com/office/drawing/2014/main" id="{C8B55F32-6040-4B25-B47A-1570F71F2A09}"/>
                    </a:ext>
                  </a:extLst>
                </p:cNvPr>
                <p:cNvPicPr/>
                <p:nvPr/>
              </p:nvPicPr>
              <p:blipFill>
                <a:blip r:embed="rId352"/>
                <a:stretch>
                  <a:fillRect/>
                </a:stretch>
              </p:blipFill>
              <p:spPr>
                <a:xfrm>
                  <a:off x="4632773" y="4750627"/>
                  <a:ext cx="1317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130" name="Freihand 129">
                  <a:extLst>
                    <a:ext uri="{FF2B5EF4-FFF2-40B4-BE49-F238E27FC236}">
                      <a16:creationId xmlns:a16="http://schemas.microsoft.com/office/drawing/2014/main" id="{88E07EA4-E27C-460F-B38E-1E2CC1BA4DBD}"/>
                    </a:ext>
                  </a:extLst>
                </p14:cNvPr>
                <p14:cNvContentPartPr/>
                <p14:nvPr/>
              </p14:nvContentPartPr>
              <p14:xfrm>
                <a:off x="4818173" y="4740187"/>
                <a:ext cx="84240" cy="106560"/>
              </p14:xfrm>
            </p:contentPart>
          </mc:Choice>
          <mc:Fallback xmlns="">
            <p:pic>
              <p:nvPicPr>
                <p:cNvPr id="130" name="Freihand 129">
                  <a:extLst>
                    <a:ext uri="{FF2B5EF4-FFF2-40B4-BE49-F238E27FC236}">
                      <a16:creationId xmlns:a16="http://schemas.microsoft.com/office/drawing/2014/main" id="{88E07EA4-E27C-460F-B38E-1E2CC1BA4DBD}"/>
                    </a:ext>
                  </a:extLst>
                </p:cNvPr>
                <p:cNvPicPr/>
                <p:nvPr/>
              </p:nvPicPr>
              <p:blipFill>
                <a:blip r:embed="rId354"/>
                <a:stretch>
                  <a:fillRect/>
                </a:stretch>
              </p:blipFill>
              <p:spPr>
                <a:xfrm>
                  <a:off x="4813853" y="4735867"/>
                  <a:ext cx="92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131" name="Freihand 130">
                  <a:extLst>
                    <a:ext uri="{FF2B5EF4-FFF2-40B4-BE49-F238E27FC236}">
                      <a16:creationId xmlns:a16="http://schemas.microsoft.com/office/drawing/2014/main" id="{A7279764-B7FD-43FB-8D6F-40BED1AD55CF}"/>
                    </a:ext>
                  </a:extLst>
                </p14:cNvPr>
                <p14:cNvContentPartPr/>
                <p14:nvPr/>
              </p14:nvContentPartPr>
              <p14:xfrm>
                <a:off x="4877933" y="4764667"/>
                <a:ext cx="31320" cy="104040"/>
              </p14:xfrm>
            </p:contentPart>
          </mc:Choice>
          <mc:Fallback xmlns="">
            <p:pic>
              <p:nvPicPr>
                <p:cNvPr id="131" name="Freihand 130">
                  <a:extLst>
                    <a:ext uri="{FF2B5EF4-FFF2-40B4-BE49-F238E27FC236}">
                      <a16:creationId xmlns:a16="http://schemas.microsoft.com/office/drawing/2014/main" id="{A7279764-B7FD-43FB-8D6F-40BED1AD55CF}"/>
                    </a:ext>
                  </a:extLst>
                </p:cNvPr>
                <p:cNvPicPr/>
                <p:nvPr/>
              </p:nvPicPr>
              <p:blipFill>
                <a:blip r:embed="rId356"/>
                <a:stretch>
                  <a:fillRect/>
                </a:stretch>
              </p:blipFill>
              <p:spPr>
                <a:xfrm>
                  <a:off x="4873613" y="4760347"/>
                  <a:ext cx="399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132" name="Freihand 131">
                  <a:extLst>
                    <a:ext uri="{FF2B5EF4-FFF2-40B4-BE49-F238E27FC236}">
                      <a16:creationId xmlns:a16="http://schemas.microsoft.com/office/drawing/2014/main" id="{0F46D8A0-E47F-4686-B052-14E94D6A49CA}"/>
                    </a:ext>
                  </a:extLst>
                </p14:cNvPr>
                <p14:cNvContentPartPr/>
                <p14:nvPr/>
              </p14:nvContentPartPr>
              <p14:xfrm>
                <a:off x="4962533" y="4739467"/>
                <a:ext cx="70920" cy="134640"/>
              </p14:xfrm>
            </p:contentPart>
          </mc:Choice>
          <mc:Fallback xmlns="">
            <p:pic>
              <p:nvPicPr>
                <p:cNvPr id="132" name="Freihand 131">
                  <a:extLst>
                    <a:ext uri="{FF2B5EF4-FFF2-40B4-BE49-F238E27FC236}">
                      <a16:creationId xmlns:a16="http://schemas.microsoft.com/office/drawing/2014/main" id="{0F46D8A0-E47F-4686-B052-14E94D6A49CA}"/>
                    </a:ext>
                  </a:extLst>
                </p:cNvPr>
                <p:cNvPicPr/>
                <p:nvPr/>
              </p:nvPicPr>
              <p:blipFill>
                <a:blip r:embed="rId358"/>
                <a:stretch>
                  <a:fillRect/>
                </a:stretch>
              </p:blipFill>
              <p:spPr>
                <a:xfrm>
                  <a:off x="4958213" y="4735147"/>
                  <a:ext cx="795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133" name="Freihand 132">
                  <a:extLst>
                    <a:ext uri="{FF2B5EF4-FFF2-40B4-BE49-F238E27FC236}">
                      <a16:creationId xmlns:a16="http://schemas.microsoft.com/office/drawing/2014/main" id="{8AE72863-4FF1-4E81-A723-FAA2199F202F}"/>
                    </a:ext>
                  </a:extLst>
                </p14:cNvPr>
                <p14:cNvContentPartPr/>
                <p14:nvPr/>
              </p14:nvContentPartPr>
              <p14:xfrm>
                <a:off x="5046413" y="4837747"/>
                <a:ext cx="18360" cy="89640"/>
              </p14:xfrm>
            </p:contentPart>
          </mc:Choice>
          <mc:Fallback xmlns="">
            <p:pic>
              <p:nvPicPr>
                <p:cNvPr id="133" name="Freihand 132">
                  <a:extLst>
                    <a:ext uri="{FF2B5EF4-FFF2-40B4-BE49-F238E27FC236}">
                      <a16:creationId xmlns:a16="http://schemas.microsoft.com/office/drawing/2014/main" id="{8AE72863-4FF1-4E81-A723-FAA2199F202F}"/>
                    </a:ext>
                  </a:extLst>
                </p:cNvPr>
                <p:cNvPicPr/>
                <p:nvPr/>
              </p:nvPicPr>
              <p:blipFill>
                <a:blip r:embed="rId360"/>
                <a:stretch>
                  <a:fillRect/>
                </a:stretch>
              </p:blipFill>
              <p:spPr>
                <a:xfrm>
                  <a:off x="5042093" y="4833427"/>
                  <a:ext cx="2700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134" name="Freihand 133">
                  <a:extLst>
                    <a:ext uri="{FF2B5EF4-FFF2-40B4-BE49-F238E27FC236}">
                      <a16:creationId xmlns:a16="http://schemas.microsoft.com/office/drawing/2014/main" id="{AC914DAF-3931-46C3-86DF-C89E14BCD9AF}"/>
                    </a:ext>
                  </a:extLst>
                </p14:cNvPr>
                <p14:cNvContentPartPr/>
                <p14:nvPr/>
              </p14:nvContentPartPr>
              <p14:xfrm>
                <a:off x="5124893" y="4755307"/>
                <a:ext cx="99720" cy="106560"/>
              </p14:xfrm>
            </p:contentPart>
          </mc:Choice>
          <mc:Fallback xmlns="">
            <p:pic>
              <p:nvPicPr>
                <p:cNvPr id="134" name="Freihand 133">
                  <a:extLst>
                    <a:ext uri="{FF2B5EF4-FFF2-40B4-BE49-F238E27FC236}">
                      <a16:creationId xmlns:a16="http://schemas.microsoft.com/office/drawing/2014/main" id="{AC914DAF-3931-46C3-86DF-C89E14BCD9AF}"/>
                    </a:ext>
                  </a:extLst>
                </p:cNvPr>
                <p:cNvPicPr/>
                <p:nvPr/>
              </p:nvPicPr>
              <p:blipFill>
                <a:blip r:embed="rId362"/>
                <a:stretch>
                  <a:fillRect/>
                </a:stretch>
              </p:blipFill>
              <p:spPr>
                <a:xfrm>
                  <a:off x="5120573" y="4750987"/>
                  <a:ext cx="1083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135" name="Freihand 134">
                  <a:extLst>
                    <a:ext uri="{FF2B5EF4-FFF2-40B4-BE49-F238E27FC236}">
                      <a16:creationId xmlns:a16="http://schemas.microsoft.com/office/drawing/2014/main" id="{C0494513-8B90-4E00-8CA7-833A4B4A3B00}"/>
                    </a:ext>
                  </a:extLst>
                </p14:cNvPr>
                <p14:cNvContentPartPr/>
                <p14:nvPr/>
              </p14:nvContentPartPr>
              <p14:xfrm>
                <a:off x="5228933" y="4740547"/>
                <a:ext cx="41760" cy="168840"/>
              </p14:xfrm>
            </p:contentPart>
          </mc:Choice>
          <mc:Fallback xmlns="">
            <p:pic>
              <p:nvPicPr>
                <p:cNvPr id="135" name="Freihand 134">
                  <a:extLst>
                    <a:ext uri="{FF2B5EF4-FFF2-40B4-BE49-F238E27FC236}">
                      <a16:creationId xmlns:a16="http://schemas.microsoft.com/office/drawing/2014/main" id="{C0494513-8B90-4E00-8CA7-833A4B4A3B00}"/>
                    </a:ext>
                  </a:extLst>
                </p:cNvPr>
                <p:cNvPicPr/>
                <p:nvPr/>
              </p:nvPicPr>
              <p:blipFill>
                <a:blip r:embed="rId364"/>
                <a:stretch>
                  <a:fillRect/>
                </a:stretch>
              </p:blipFill>
              <p:spPr>
                <a:xfrm>
                  <a:off x="5224613" y="4736227"/>
                  <a:ext cx="504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148" name="Freihand 147">
                  <a:extLst>
                    <a:ext uri="{FF2B5EF4-FFF2-40B4-BE49-F238E27FC236}">
                      <a16:creationId xmlns:a16="http://schemas.microsoft.com/office/drawing/2014/main" id="{903F8002-630E-41B6-BDC9-409F215E5E3D}"/>
                    </a:ext>
                  </a:extLst>
                </p14:cNvPr>
                <p14:cNvContentPartPr/>
                <p14:nvPr/>
              </p14:nvContentPartPr>
              <p14:xfrm>
                <a:off x="5412893" y="4804987"/>
                <a:ext cx="138600" cy="13680"/>
              </p14:xfrm>
            </p:contentPart>
          </mc:Choice>
          <mc:Fallback xmlns="">
            <p:pic>
              <p:nvPicPr>
                <p:cNvPr id="148" name="Freihand 147">
                  <a:extLst>
                    <a:ext uri="{FF2B5EF4-FFF2-40B4-BE49-F238E27FC236}">
                      <a16:creationId xmlns:a16="http://schemas.microsoft.com/office/drawing/2014/main" id="{903F8002-630E-41B6-BDC9-409F215E5E3D}"/>
                    </a:ext>
                  </a:extLst>
                </p:cNvPr>
                <p:cNvPicPr/>
                <p:nvPr/>
              </p:nvPicPr>
              <p:blipFill>
                <a:blip r:embed="rId366"/>
                <a:stretch>
                  <a:fillRect/>
                </a:stretch>
              </p:blipFill>
              <p:spPr>
                <a:xfrm>
                  <a:off x="5408573" y="4800667"/>
                  <a:ext cx="147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149" name="Freihand 148">
                  <a:extLst>
                    <a:ext uri="{FF2B5EF4-FFF2-40B4-BE49-F238E27FC236}">
                      <a16:creationId xmlns:a16="http://schemas.microsoft.com/office/drawing/2014/main" id="{FBFC0ABB-C474-4CCF-863B-540FCD74F0F7}"/>
                    </a:ext>
                  </a:extLst>
                </p14:cNvPr>
                <p14:cNvContentPartPr/>
                <p14:nvPr/>
              </p14:nvContentPartPr>
              <p14:xfrm>
                <a:off x="5413253" y="4835947"/>
                <a:ext cx="139320" cy="15120"/>
              </p14:xfrm>
            </p:contentPart>
          </mc:Choice>
          <mc:Fallback xmlns="">
            <p:pic>
              <p:nvPicPr>
                <p:cNvPr id="149" name="Freihand 148">
                  <a:extLst>
                    <a:ext uri="{FF2B5EF4-FFF2-40B4-BE49-F238E27FC236}">
                      <a16:creationId xmlns:a16="http://schemas.microsoft.com/office/drawing/2014/main" id="{FBFC0ABB-C474-4CCF-863B-540FCD74F0F7}"/>
                    </a:ext>
                  </a:extLst>
                </p:cNvPr>
                <p:cNvPicPr/>
                <p:nvPr/>
              </p:nvPicPr>
              <p:blipFill>
                <a:blip r:embed="rId368"/>
                <a:stretch>
                  <a:fillRect/>
                </a:stretch>
              </p:blipFill>
              <p:spPr>
                <a:xfrm>
                  <a:off x="5408933" y="4831627"/>
                  <a:ext cx="147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151" name="Freihand 150">
                  <a:extLst>
                    <a:ext uri="{FF2B5EF4-FFF2-40B4-BE49-F238E27FC236}">
                      <a16:creationId xmlns:a16="http://schemas.microsoft.com/office/drawing/2014/main" id="{67F039AD-2B66-43E8-8A95-8802EBBC06D6}"/>
                    </a:ext>
                  </a:extLst>
                </p14:cNvPr>
                <p14:cNvContentPartPr/>
                <p14:nvPr/>
              </p14:nvContentPartPr>
              <p14:xfrm>
                <a:off x="5588933" y="4722187"/>
                <a:ext cx="86400" cy="184680"/>
              </p14:xfrm>
            </p:contentPart>
          </mc:Choice>
          <mc:Fallback xmlns="">
            <p:pic>
              <p:nvPicPr>
                <p:cNvPr id="151" name="Freihand 150">
                  <a:extLst>
                    <a:ext uri="{FF2B5EF4-FFF2-40B4-BE49-F238E27FC236}">
                      <a16:creationId xmlns:a16="http://schemas.microsoft.com/office/drawing/2014/main" id="{67F039AD-2B66-43E8-8A95-8802EBBC06D6}"/>
                    </a:ext>
                  </a:extLst>
                </p:cNvPr>
                <p:cNvPicPr/>
                <p:nvPr/>
              </p:nvPicPr>
              <p:blipFill>
                <a:blip r:embed="rId370"/>
                <a:stretch>
                  <a:fillRect/>
                </a:stretch>
              </p:blipFill>
              <p:spPr>
                <a:xfrm>
                  <a:off x="5584613" y="4717867"/>
                  <a:ext cx="950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152" name="Freihand 151">
                  <a:extLst>
                    <a:ext uri="{FF2B5EF4-FFF2-40B4-BE49-F238E27FC236}">
                      <a16:creationId xmlns:a16="http://schemas.microsoft.com/office/drawing/2014/main" id="{F04C7E8D-C879-4644-B7C9-88D01D86C682}"/>
                    </a:ext>
                  </a:extLst>
                </p14:cNvPr>
                <p14:cNvContentPartPr/>
                <p14:nvPr/>
              </p14:nvContentPartPr>
              <p14:xfrm>
                <a:off x="5802053" y="4685467"/>
                <a:ext cx="117360" cy="109800"/>
              </p14:xfrm>
            </p:contentPart>
          </mc:Choice>
          <mc:Fallback xmlns="">
            <p:pic>
              <p:nvPicPr>
                <p:cNvPr id="152" name="Freihand 151">
                  <a:extLst>
                    <a:ext uri="{FF2B5EF4-FFF2-40B4-BE49-F238E27FC236}">
                      <a16:creationId xmlns:a16="http://schemas.microsoft.com/office/drawing/2014/main" id="{F04C7E8D-C879-4644-B7C9-88D01D86C682}"/>
                    </a:ext>
                  </a:extLst>
                </p:cNvPr>
                <p:cNvPicPr/>
                <p:nvPr/>
              </p:nvPicPr>
              <p:blipFill>
                <a:blip r:embed="rId372"/>
                <a:stretch>
                  <a:fillRect/>
                </a:stretch>
              </p:blipFill>
              <p:spPr>
                <a:xfrm>
                  <a:off x="5797733" y="4681147"/>
                  <a:ext cx="1260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153" name="Freihand 152">
                  <a:extLst>
                    <a:ext uri="{FF2B5EF4-FFF2-40B4-BE49-F238E27FC236}">
                      <a16:creationId xmlns:a16="http://schemas.microsoft.com/office/drawing/2014/main" id="{3224D79A-6D49-4E7A-B12C-48C2E4B4FC8A}"/>
                    </a:ext>
                  </a:extLst>
                </p14:cNvPr>
                <p14:cNvContentPartPr/>
                <p14:nvPr/>
              </p14:nvContentPartPr>
              <p14:xfrm>
                <a:off x="5973053" y="4664947"/>
                <a:ext cx="67680" cy="130680"/>
              </p14:xfrm>
            </p:contentPart>
          </mc:Choice>
          <mc:Fallback xmlns="">
            <p:pic>
              <p:nvPicPr>
                <p:cNvPr id="153" name="Freihand 152">
                  <a:extLst>
                    <a:ext uri="{FF2B5EF4-FFF2-40B4-BE49-F238E27FC236}">
                      <a16:creationId xmlns:a16="http://schemas.microsoft.com/office/drawing/2014/main" id="{3224D79A-6D49-4E7A-B12C-48C2E4B4FC8A}"/>
                    </a:ext>
                  </a:extLst>
                </p:cNvPr>
                <p:cNvPicPr/>
                <p:nvPr/>
              </p:nvPicPr>
              <p:blipFill>
                <a:blip r:embed="rId374"/>
                <a:stretch>
                  <a:fillRect/>
                </a:stretch>
              </p:blipFill>
              <p:spPr>
                <a:xfrm>
                  <a:off x="5968733" y="4660627"/>
                  <a:ext cx="763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154" name="Freihand 153">
                  <a:extLst>
                    <a:ext uri="{FF2B5EF4-FFF2-40B4-BE49-F238E27FC236}">
                      <a16:creationId xmlns:a16="http://schemas.microsoft.com/office/drawing/2014/main" id="{61509E9C-73E5-45D2-B6EE-D507B63FF843}"/>
                    </a:ext>
                  </a:extLst>
                </p14:cNvPr>
                <p14:cNvContentPartPr/>
                <p14:nvPr/>
              </p14:nvContentPartPr>
              <p14:xfrm>
                <a:off x="6080333" y="4670707"/>
                <a:ext cx="96480" cy="109800"/>
              </p14:xfrm>
            </p:contentPart>
          </mc:Choice>
          <mc:Fallback xmlns="">
            <p:pic>
              <p:nvPicPr>
                <p:cNvPr id="154" name="Freihand 153">
                  <a:extLst>
                    <a:ext uri="{FF2B5EF4-FFF2-40B4-BE49-F238E27FC236}">
                      <a16:creationId xmlns:a16="http://schemas.microsoft.com/office/drawing/2014/main" id="{61509E9C-73E5-45D2-B6EE-D507B63FF843}"/>
                    </a:ext>
                  </a:extLst>
                </p:cNvPr>
                <p:cNvPicPr/>
                <p:nvPr/>
              </p:nvPicPr>
              <p:blipFill>
                <a:blip r:embed="rId376"/>
                <a:stretch>
                  <a:fillRect/>
                </a:stretch>
              </p:blipFill>
              <p:spPr>
                <a:xfrm>
                  <a:off x="6076013" y="4666387"/>
                  <a:ext cx="1051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155" name="Freihand 154">
                  <a:extLst>
                    <a:ext uri="{FF2B5EF4-FFF2-40B4-BE49-F238E27FC236}">
                      <a16:creationId xmlns:a16="http://schemas.microsoft.com/office/drawing/2014/main" id="{9726F72D-F138-424E-815A-12177451B95C}"/>
                    </a:ext>
                  </a:extLst>
                </p14:cNvPr>
                <p14:cNvContentPartPr/>
                <p14:nvPr/>
              </p14:nvContentPartPr>
              <p14:xfrm>
                <a:off x="6190493" y="4743787"/>
                <a:ext cx="19800" cy="92880"/>
              </p14:xfrm>
            </p:contentPart>
          </mc:Choice>
          <mc:Fallback xmlns="">
            <p:pic>
              <p:nvPicPr>
                <p:cNvPr id="155" name="Freihand 154">
                  <a:extLst>
                    <a:ext uri="{FF2B5EF4-FFF2-40B4-BE49-F238E27FC236}">
                      <a16:creationId xmlns:a16="http://schemas.microsoft.com/office/drawing/2014/main" id="{9726F72D-F138-424E-815A-12177451B95C}"/>
                    </a:ext>
                  </a:extLst>
                </p:cNvPr>
                <p:cNvPicPr/>
                <p:nvPr/>
              </p:nvPicPr>
              <p:blipFill>
                <a:blip r:embed="rId378"/>
                <a:stretch>
                  <a:fillRect/>
                </a:stretch>
              </p:blipFill>
              <p:spPr>
                <a:xfrm>
                  <a:off x="6186173" y="4739467"/>
                  <a:ext cx="284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156" name="Freihand 155">
                  <a:extLst>
                    <a:ext uri="{FF2B5EF4-FFF2-40B4-BE49-F238E27FC236}">
                      <a16:creationId xmlns:a16="http://schemas.microsoft.com/office/drawing/2014/main" id="{C4725AFC-0756-4546-90D4-A0F38D15FE72}"/>
                    </a:ext>
                  </a:extLst>
                </p14:cNvPr>
                <p14:cNvContentPartPr/>
                <p14:nvPr/>
              </p14:nvContentPartPr>
              <p14:xfrm>
                <a:off x="6277973" y="4638307"/>
                <a:ext cx="78120" cy="117000"/>
              </p14:xfrm>
            </p:contentPart>
          </mc:Choice>
          <mc:Fallback xmlns="">
            <p:pic>
              <p:nvPicPr>
                <p:cNvPr id="156" name="Freihand 155">
                  <a:extLst>
                    <a:ext uri="{FF2B5EF4-FFF2-40B4-BE49-F238E27FC236}">
                      <a16:creationId xmlns:a16="http://schemas.microsoft.com/office/drawing/2014/main" id="{C4725AFC-0756-4546-90D4-A0F38D15FE72}"/>
                    </a:ext>
                  </a:extLst>
                </p:cNvPr>
                <p:cNvPicPr/>
                <p:nvPr/>
              </p:nvPicPr>
              <p:blipFill>
                <a:blip r:embed="rId380"/>
                <a:stretch>
                  <a:fillRect/>
                </a:stretch>
              </p:blipFill>
              <p:spPr>
                <a:xfrm>
                  <a:off x="6273653" y="4633987"/>
                  <a:ext cx="867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157" name="Freihand 156">
                  <a:extLst>
                    <a:ext uri="{FF2B5EF4-FFF2-40B4-BE49-F238E27FC236}">
                      <a16:creationId xmlns:a16="http://schemas.microsoft.com/office/drawing/2014/main" id="{6985F660-83CC-4E3D-B68D-8C9555E5FEDA}"/>
                    </a:ext>
                  </a:extLst>
                </p14:cNvPr>
                <p14:cNvContentPartPr/>
                <p14:nvPr/>
              </p14:nvContentPartPr>
              <p14:xfrm>
                <a:off x="6376613" y="4628587"/>
                <a:ext cx="40680" cy="145800"/>
              </p14:xfrm>
            </p:contentPart>
          </mc:Choice>
          <mc:Fallback xmlns="">
            <p:pic>
              <p:nvPicPr>
                <p:cNvPr id="157" name="Freihand 156">
                  <a:extLst>
                    <a:ext uri="{FF2B5EF4-FFF2-40B4-BE49-F238E27FC236}">
                      <a16:creationId xmlns:a16="http://schemas.microsoft.com/office/drawing/2014/main" id="{6985F660-83CC-4E3D-B68D-8C9555E5FEDA}"/>
                    </a:ext>
                  </a:extLst>
                </p:cNvPr>
                <p:cNvPicPr/>
                <p:nvPr/>
              </p:nvPicPr>
              <p:blipFill>
                <a:blip r:embed="rId382"/>
                <a:stretch>
                  <a:fillRect/>
                </a:stretch>
              </p:blipFill>
              <p:spPr>
                <a:xfrm>
                  <a:off x="6372293" y="4624267"/>
                  <a:ext cx="493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158" name="Freihand 157">
                  <a:extLst>
                    <a:ext uri="{FF2B5EF4-FFF2-40B4-BE49-F238E27FC236}">
                      <a16:creationId xmlns:a16="http://schemas.microsoft.com/office/drawing/2014/main" id="{03E2A964-C224-4059-A14E-18BAF612279E}"/>
                    </a:ext>
                  </a:extLst>
                </p14:cNvPr>
                <p14:cNvContentPartPr/>
                <p14:nvPr/>
              </p14:nvContentPartPr>
              <p14:xfrm>
                <a:off x="5817533" y="4834507"/>
                <a:ext cx="660240" cy="15120"/>
              </p14:xfrm>
            </p:contentPart>
          </mc:Choice>
          <mc:Fallback xmlns="">
            <p:pic>
              <p:nvPicPr>
                <p:cNvPr id="158" name="Freihand 157">
                  <a:extLst>
                    <a:ext uri="{FF2B5EF4-FFF2-40B4-BE49-F238E27FC236}">
                      <a16:creationId xmlns:a16="http://schemas.microsoft.com/office/drawing/2014/main" id="{03E2A964-C224-4059-A14E-18BAF612279E}"/>
                    </a:ext>
                  </a:extLst>
                </p:cNvPr>
                <p:cNvPicPr/>
                <p:nvPr/>
              </p:nvPicPr>
              <p:blipFill>
                <a:blip r:embed="rId384"/>
                <a:stretch>
                  <a:fillRect/>
                </a:stretch>
              </p:blipFill>
              <p:spPr>
                <a:xfrm>
                  <a:off x="5813213" y="4830187"/>
                  <a:ext cx="668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159" name="Freihand 158">
                  <a:extLst>
                    <a:ext uri="{FF2B5EF4-FFF2-40B4-BE49-F238E27FC236}">
                      <a16:creationId xmlns:a16="http://schemas.microsoft.com/office/drawing/2014/main" id="{8E331BE5-DC3D-459A-A3E0-294087996086}"/>
                    </a:ext>
                  </a:extLst>
                </p14:cNvPr>
                <p14:cNvContentPartPr/>
                <p14:nvPr/>
              </p14:nvContentPartPr>
              <p14:xfrm>
                <a:off x="5828693" y="4951147"/>
                <a:ext cx="141840" cy="110520"/>
              </p14:xfrm>
            </p:contentPart>
          </mc:Choice>
          <mc:Fallback xmlns="">
            <p:pic>
              <p:nvPicPr>
                <p:cNvPr id="159" name="Freihand 158">
                  <a:extLst>
                    <a:ext uri="{FF2B5EF4-FFF2-40B4-BE49-F238E27FC236}">
                      <a16:creationId xmlns:a16="http://schemas.microsoft.com/office/drawing/2014/main" id="{8E331BE5-DC3D-459A-A3E0-294087996086}"/>
                    </a:ext>
                  </a:extLst>
                </p:cNvPr>
                <p:cNvPicPr/>
                <p:nvPr/>
              </p:nvPicPr>
              <p:blipFill>
                <a:blip r:embed="rId386"/>
                <a:stretch>
                  <a:fillRect/>
                </a:stretch>
              </p:blipFill>
              <p:spPr>
                <a:xfrm>
                  <a:off x="5824373" y="4946827"/>
                  <a:ext cx="1504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160" name="Freihand 159">
                  <a:extLst>
                    <a:ext uri="{FF2B5EF4-FFF2-40B4-BE49-F238E27FC236}">
                      <a16:creationId xmlns:a16="http://schemas.microsoft.com/office/drawing/2014/main" id="{71EB294A-2475-4A31-B3D0-F9E9FB18A042}"/>
                    </a:ext>
                  </a:extLst>
                </p14:cNvPr>
                <p14:cNvContentPartPr/>
                <p14:nvPr/>
              </p14:nvContentPartPr>
              <p14:xfrm>
                <a:off x="6032093" y="4955107"/>
                <a:ext cx="65160" cy="68040"/>
              </p14:xfrm>
            </p:contentPart>
          </mc:Choice>
          <mc:Fallback xmlns="">
            <p:pic>
              <p:nvPicPr>
                <p:cNvPr id="160" name="Freihand 159">
                  <a:extLst>
                    <a:ext uri="{FF2B5EF4-FFF2-40B4-BE49-F238E27FC236}">
                      <a16:creationId xmlns:a16="http://schemas.microsoft.com/office/drawing/2014/main" id="{71EB294A-2475-4A31-B3D0-F9E9FB18A042}"/>
                    </a:ext>
                  </a:extLst>
                </p:cNvPr>
                <p:cNvPicPr/>
                <p:nvPr/>
              </p:nvPicPr>
              <p:blipFill>
                <a:blip r:embed="rId388"/>
                <a:stretch>
                  <a:fillRect/>
                </a:stretch>
              </p:blipFill>
              <p:spPr>
                <a:xfrm>
                  <a:off x="6027773" y="4950787"/>
                  <a:ext cx="738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161" name="Freihand 160">
                  <a:extLst>
                    <a:ext uri="{FF2B5EF4-FFF2-40B4-BE49-F238E27FC236}">
                      <a16:creationId xmlns:a16="http://schemas.microsoft.com/office/drawing/2014/main" id="{A6B7910A-0F1F-4323-B185-4CE7F4894852}"/>
                    </a:ext>
                  </a:extLst>
                </p14:cNvPr>
                <p14:cNvContentPartPr/>
                <p14:nvPr/>
              </p14:nvContentPartPr>
              <p14:xfrm>
                <a:off x="6171053" y="4943227"/>
                <a:ext cx="116640" cy="95400"/>
              </p14:xfrm>
            </p:contentPart>
          </mc:Choice>
          <mc:Fallback xmlns="">
            <p:pic>
              <p:nvPicPr>
                <p:cNvPr id="161" name="Freihand 160">
                  <a:extLst>
                    <a:ext uri="{FF2B5EF4-FFF2-40B4-BE49-F238E27FC236}">
                      <a16:creationId xmlns:a16="http://schemas.microsoft.com/office/drawing/2014/main" id="{A6B7910A-0F1F-4323-B185-4CE7F4894852}"/>
                    </a:ext>
                  </a:extLst>
                </p:cNvPr>
                <p:cNvPicPr/>
                <p:nvPr/>
              </p:nvPicPr>
              <p:blipFill>
                <a:blip r:embed="rId390"/>
                <a:stretch>
                  <a:fillRect/>
                </a:stretch>
              </p:blipFill>
              <p:spPr>
                <a:xfrm>
                  <a:off x="6166733" y="4938907"/>
                  <a:ext cx="1252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164" name="Freihand 163">
                  <a:extLst>
                    <a:ext uri="{FF2B5EF4-FFF2-40B4-BE49-F238E27FC236}">
                      <a16:creationId xmlns:a16="http://schemas.microsoft.com/office/drawing/2014/main" id="{68D5391F-3111-498E-B09E-F2D66D9A9703}"/>
                    </a:ext>
                  </a:extLst>
                </p14:cNvPr>
                <p14:cNvContentPartPr/>
                <p14:nvPr/>
              </p14:nvContentPartPr>
              <p14:xfrm>
                <a:off x="5687573" y="4509427"/>
                <a:ext cx="912600" cy="546480"/>
              </p14:xfrm>
            </p:contentPart>
          </mc:Choice>
          <mc:Fallback xmlns="">
            <p:pic>
              <p:nvPicPr>
                <p:cNvPr id="164" name="Freihand 163">
                  <a:extLst>
                    <a:ext uri="{FF2B5EF4-FFF2-40B4-BE49-F238E27FC236}">
                      <a16:creationId xmlns:a16="http://schemas.microsoft.com/office/drawing/2014/main" id="{68D5391F-3111-498E-B09E-F2D66D9A9703}"/>
                    </a:ext>
                  </a:extLst>
                </p:cNvPr>
                <p:cNvPicPr/>
                <p:nvPr/>
              </p:nvPicPr>
              <p:blipFill>
                <a:blip r:embed="rId392"/>
                <a:stretch>
                  <a:fillRect/>
                </a:stretch>
              </p:blipFill>
              <p:spPr>
                <a:xfrm>
                  <a:off x="5683253" y="4505107"/>
                  <a:ext cx="921240" cy="5551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165" name="Freihand 164">
                  <a:extLst>
                    <a:ext uri="{FF2B5EF4-FFF2-40B4-BE49-F238E27FC236}">
                      <a16:creationId xmlns:a16="http://schemas.microsoft.com/office/drawing/2014/main" id="{DB8D3313-C0A3-4EB5-BA87-41E9BC0862F2}"/>
                    </a:ext>
                  </a:extLst>
                </p14:cNvPr>
                <p14:cNvContentPartPr/>
                <p14:nvPr/>
              </p14:nvContentPartPr>
              <p14:xfrm>
                <a:off x="5606213" y="4378747"/>
                <a:ext cx="110160" cy="151200"/>
              </p14:xfrm>
            </p:contentPart>
          </mc:Choice>
          <mc:Fallback xmlns="">
            <p:pic>
              <p:nvPicPr>
                <p:cNvPr id="165" name="Freihand 164">
                  <a:extLst>
                    <a:ext uri="{FF2B5EF4-FFF2-40B4-BE49-F238E27FC236}">
                      <a16:creationId xmlns:a16="http://schemas.microsoft.com/office/drawing/2014/main" id="{DB8D3313-C0A3-4EB5-BA87-41E9BC0862F2}"/>
                    </a:ext>
                  </a:extLst>
                </p:cNvPr>
                <p:cNvPicPr/>
                <p:nvPr/>
              </p:nvPicPr>
              <p:blipFill>
                <a:blip r:embed="rId394"/>
                <a:stretch>
                  <a:fillRect/>
                </a:stretch>
              </p:blipFill>
              <p:spPr>
                <a:xfrm>
                  <a:off x="5601893" y="4374427"/>
                  <a:ext cx="1188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166" name="Freihand 165">
                  <a:extLst>
                    <a:ext uri="{FF2B5EF4-FFF2-40B4-BE49-F238E27FC236}">
                      <a16:creationId xmlns:a16="http://schemas.microsoft.com/office/drawing/2014/main" id="{3310DBDA-987B-4099-BDE9-F79CEAE3B8A7}"/>
                    </a:ext>
                  </a:extLst>
                </p14:cNvPr>
                <p14:cNvContentPartPr/>
                <p14:nvPr/>
              </p14:nvContentPartPr>
              <p14:xfrm>
                <a:off x="6714653" y="4797787"/>
                <a:ext cx="157680" cy="2520"/>
              </p14:xfrm>
            </p:contentPart>
          </mc:Choice>
          <mc:Fallback xmlns="">
            <p:pic>
              <p:nvPicPr>
                <p:cNvPr id="166" name="Freihand 165">
                  <a:extLst>
                    <a:ext uri="{FF2B5EF4-FFF2-40B4-BE49-F238E27FC236}">
                      <a16:creationId xmlns:a16="http://schemas.microsoft.com/office/drawing/2014/main" id="{3310DBDA-987B-4099-BDE9-F79CEAE3B8A7}"/>
                    </a:ext>
                  </a:extLst>
                </p:cNvPr>
                <p:cNvPicPr/>
                <p:nvPr/>
              </p:nvPicPr>
              <p:blipFill>
                <a:blip r:embed="rId396"/>
                <a:stretch>
                  <a:fillRect/>
                </a:stretch>
              </p:blipFill>
              <p:spPr>
                <a:xfrm>
                  <a:off x="6710333" y="4793467"/>
                  <a:ext cx="16632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167" name="Freihand 166">
                  <a:extLst>
                    <a:ext uri="{FF2B5EF4-FFF2-40B4-BE49-F238E27FC236}">
                      <a16:creationId xmlns:a16="http://schemas.microsoft.com/office/drawing/2014/main" id="{22B0F76D-388B-45C7-81A4-042E50AB9F7F}"/>
                    </a:ext>
                  </a:extLst>
                </p14:cNvPr>
                <p14:cNvContentPartPr/>
                <p14:nvPr/>
              </p14:nvContentPartPr>
              <p14:xfrm>
                <a:off x="6712853" y="4858267"/>
                <a:ext cx="157320" cy="5400"/>
              </p14:xfrm>
            </p:contentPart>
          </mc:Choice>
          <mc:Fallback xmlns="">
            <p:pic>
              <p:nvPicPr>
                <p:cNvPr id="167" name="Freihand 166">
                  <a:extLst>
                    <a:ext uri="{FF2B5EF4-FFF2-40B4-BE49-F238E27FC236}">
                      <a16:creationId xmlns:a16="http://schemas.microsoft.com/office/drawing/2014/main" id="{22B0F76D-388B-45C7-81A4-042E50AB9F7F}"/>
                    </a:ext>
                  </a:extLst>
                </p:cNvPr>
                <p:cNvPicPr/>
                <p:nvPr/>
              </p:nvPicPr>
              <p:blipFill>
                <a:blip r:embed="rId398"/>
                <a:stretch>
                  <a:fillRect/>
                </a:stretch>
              </p:blipFill>
              <p:spPr>
                <a:xfrm>
                  <a:off x="6708533" y="4853947"/>
                  <a:ext cx="1659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168" name="Freihand 167">
                  <a:extLst>
                    <a:ext uri="{FF2B5EF4-FFF2-40B4-BE49-F238E27FC236}">
                      <a16:creationId xmlns:a16="http://schemas.microsoft.com/office/drawing/2014/main" id="{8BB872A3-5535-4AC4-8449-859B30DA3CFE}"/>
                    </a:ext>
                  </a:extLst>
                </p14:cNvPr>
                <p14:cNvContentPartPr/>
                <p14:nvPr/>
              </p14:nvContentPartPr>
              <p14:xfrm>
                <a:off x="7022093" y="4716427"/>
                <a:ext cx="172440" cy="141840"/>
              </p14:xfrm>
            </p:contentPart>
          </mc:Choice>
          <mc:Fallback xmlns="">
            <p:pic>
              <p:nvPicPr>
                <p:cNvPr id="168" name="Freihand 167">
                  <a:extLst>
                    <a:ext uri="{FF2B5EF4-FFF2-40B4-BE49-F238E27FC236}">
                      <a16:creationId xmlns:a16="http://schemas.microsoft.com/office/drawing/2014/main" id="{8BB872A3-5535-4AC4-8449-859B30DA3CFE}"/>
                    </a:ext>
                  </a:extLst>
                </p:cNvPr>
                <p:cNvPicPr/>
                <p:nvPr/>
              </p:nvPicPr>
              <p:blipFill>
                <a:blip r:embed="rId400"/>
                <a:stretch>
                  <a:fillRect/>
                </a:stretch>
              </p:blipFill>
              <p:spPr>
                <a:xfrm>
                  <a:off x="7017773" y="4712107"/>
                  <a:ext cx="1810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169" name="Freihand 168">
                  <a:extLst>
                    <a:ext uri="{FF2B5EF4-FFF2-40B4-BE49-F238E27FC236}">
                      <a16:creationId xmlns:a16="http://schemas.microsoft.com/office/drawing/2014/main" id="{F1124C2C-3BFA-4495-A981-BA5CD76587B2}"/>
                    </a:ext>
                  </a:extLst>
                </p14:cNvPr>
                <p14:cNvContentPartPr/>
                <p14:nvPr/>
              </p14:nvContentPartPr>
              <p14:xfrm>
                <a:off x="7303253" y="4713907"/>
                <a:ext cx="43200" cy="172800"/>
              </p14:xfrm>
            </p:contentPart>
          </mc:Choice>
          <mc:Fallback xmlns="">
            <p:pic>
              <p:nvPicPr>
                <p:cNvPr id="169" name="Freihand 168">
                  <a:extLst>
                    <a:ext uri="{FF2B5EF4-FFF2-40B4-BE49-F238E27FC236}">
                      <a16:creationId xmlns:a16="http://schemas.microsoft.com/office/drawing/2014/main" id="{F1124C2C-3BFA-4495-A981-BA5CD76587B2}"/>
                    </a:ext>
                  </a:extLst>
                </p:cNvPr>
                <p:cNvPicPr/>
                <p:nvPr/>
              </p:nvPicPr>
              <p:blipFill>
                <a:blip r:embed="rId402"/>
                <a:stretch>
                  <a:fillRect/>
                </a:stretch>
              </p:blipFill>
              <p:spPr>
                <a:xfrm>
                  <a:off x="7298933" y="4709587"/>
                  <a:ext cx="518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170" name="Freihand 169">
                  <a:extLst>
                    <a:ext uri="{FF2B5EF4-FFF2-40B4-BE49-F238E27FC236}">
                      <a16:creationId xmlns:a16="http://schemas.microsoft.com/office/drawing/2014/main" id="{9620E18C-BCC2-46A0-B1CD-C1DDD365661C}"/>
                    </a:ext>
                  </a:extLst>
                </p14:cNvPr>
                <p14:cNvContentPartPr/>
                <p14:nvPr/>
              </p14:nvContentPartPr>
              <p14:xfrm>
                <a:off x="7256453" y="4804267"/>
                <a:ext cx="130680" cy="11160"/>
              </p14:xfrm>
            </p:contentPart>
          </mc:Choice>
          <mc:Fallback xmlns="">
            <p:pic>
              <p:nvPicPr>
                <p:cNvPr id="170" name="Freihand 169">
                  <a:extLst>
                    <a:ext uri="{FF2B5EF4-FFF2-40B4-BE49-F238E27FC236}">
                      <a16:creationId xmlns:a16="http://schemas.microsoft.com/office/drawing/2014/main" id="{9620E18C-BCC2-46A0-B1CD-C1DDD365661C}"/>
                    </a:ext>
                  </a:extLst>
                </p:cNvPr>
                <p:cNvPicPr/>
                <p:nvPr/>
              </p:nvPicPr>
              <p:blipFill>
                <a:blip r:embed="rId404"/>
                <a:stretch>
                  <a:fillRect/>
                </a:stretch>
              </p:blipFill>
              <p:spPr>
                <a:xfrm>
                  <a:off x="7252133" y="4799947"/>
                  <a:ext cx="1393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171" name="Freihand 170">
                  <a:extLst>
                    <a:ext uri="{FF2B5EF4-FFF2-40B4-BE49-F238E27FC236}">
                      <a16:creationId xmlns:a16="http://schemas.microsoft.com/office/drawing/2014/main" id="{1F2027F2-AB53-4836-8F7C-2A0B39EB5516}"/>
                    </a:ext>
                  </a:extLst>
                </p14:cNvPr>
                <p14:cNvContentPartPr/>
                <p14:nvPr/>
              </p14:nvContentPartPr>
              <p14:xfrm>
                <a:off x="7472093" y="4729027"/>
                <a:ext cx="106200" cy="232920"/>
              </p14:xfrm>
            </p:contentPart>
          </mc:Choice>
          <mc:Fallback xmlns="">
            <p:pic>
              <p:nvPicPr>
                <p:cNvPr id="171" name="Freihand 170">
                  <a:extLst>
                    <a:ext uri="{FF2B5EF4-FFF2-40B4-BE49-F238E27FC236}">
                      <a16:creationId xmlns:a16="http://schemas.microsoft.com/office/drawing/2014/main" id="{1F2027F2-AB53-4836-8F7C-2A0B39EB5516}"/>
                    </a:ext>
                  </a:extLst>
                </p:cNvPr>
                <p:cNvPicPr/>
                <p:nvPr/>
              </p:nvPicPr>
              <p:blipFill>
                <a:blip r:embed="rId406"/>
                <a:stretch>
                  <a:fillRect/>
                </a:stretch>
              </p:blipFill>
              <p:spPr>
                <a:xfrm>
                  <a:off x="7467773" y="4724707"/>
                  <a:ext cx="11484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172" name="Freihand 171">
                  <a:extLst>
                    <a:ext uri="{FF2B5EF4-FFF2-40B4-BE49-F238E27FC236}">
                      <a16:creationId xmlns:a16="http://schemas.microsoft.com/office/drawing/2014/main" id="{6EBA0A8C-6B5F-42B3-A59A-F2E9A517AF3C}"/>
                    </a:ext>
                  </a:extLst>
                </p14:cNvPr>
                <p14:cNvContentPartPr/>
                <p14:nvPr/>
              </p14:nvContentPartPr>
              <p14:xfrm>
                <a:off x="7447253" y="4645507"/>
                <a:ext cx="215280" cy="22320"/>
              </p14:xfrm>
            </p:contentPart>
          </mc:Choice>
          <mc:Fallback xmlns="">
            <p:pic>
              <p:nvPicPr>
                <p:cNvPr id="172" name="Freihand 171">
                  <a:extLst>
                    <a:ext uri="{FF2B5EF4-FFF2-40B4-BE49-F238E27FC236}">
                      <a16:creationId xmlns:a16="http://schemas.microsoft.com/office/drawing/2014/main" id="{6EBA0A8C-6B5F-42B3-A59A-F2E9A517AF3C}"/>
                    </a:ext>
                  </a:extLst>
                </p:cNvPr>
                <p:cNvPicPr/>
                <p:nvPr/>
              </p:nvPicPr>
              <p:blipFill>
                <a:blip r:embed="rId408"/>
                <a:stretch>
                  <a:fillRect/>
                </a:stretch>
              </p:blipFill>
              <p:spPr>
                <a:xfrm>
                  <a:off x="7442933" y="4641187"/>
                  <a:ext cx="223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119" name="Freihand 118">
                  <a:extLst>
                    <a:ext uri="{FF2B5EF4-FFF2-40B4-BE49-F238E27FC236}">
                      <a16:creationId xmlns:a16="http://schemas.microsoft.com/office/drawing/2014/main" id="{59BDE041-5606-41B2-AEE4-53ACE73C9F4C}"/>
                    </a:ext>
                  </a:extLst>
                </p14:cNvPr>
                <p14:cNvContentPartPr/>
                <p14:nvPr/>
              </p14:nvContentPartPr>
              <p14:xfrm>
                <a:off x="94253" y="4955827"/>
                <a:ext cx="66600" cy="172440"/>
              </p14:xfrm>
            </p:contentPart>
          </mc:Choice>
          <mc:Fallback xmlns="">
            <p:pic>
              <p:nvPicPr>
                <p:cNvPr id="119" name="Freihand 118">
                  <a:extLst>
                    <a:ext uri="{FF2B5EF4-FFF2-40B4-BE49-F238E27FC236}">
                      <a16:creationId xmlns:a16="http://schemas.microsoft.com/office/drawing/2014/main" id="{59BDE041-5606-41B2-AEE4-53ACE73C9F4C}"/>
                    </a:ext>
                  </a:extLst>
                </p:cNvPr>
                <p:cNvPicPr/>
                <p:nvPr/>
              </p:nvPicPr>
              <p:blipFill>
                <a:blip r:embed="rId410"/>
                <a:stretch>
                  <a:fillRect/>
                </a:stretch>
              </p:blipFill>
              <p:spPr>
                <a:xfrm>
                  <a:off x="89933" y="4951507"/>
                  <a:ext cx="752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120" name="Freihand 119">
                  <a:extLst>
                    <a:ext uri="{FF2B5EF4-FFF2-40B4-BE49-F238E27FC236}">
                      <a16:creationId xmlns:a16="http://schemas.microsoft.com/office/drawing/2014/main" id="{BEFC8A1E-1797-4B88-A7B4-98A3F94A815C}"/>
                    </a:ext>
                  </a:extLst>
                </p14:cNvPr>
                <p14:cNvContentPartPr/>
                <p14:nvPr/>
              </p14:nvContentPartPr>
              <p14:xfrm>
                <a:off x="49973" y="4886707"/>
                <a:ext cx="91440" cy="11520"/>
              </p14:xfrm>
            </p:contentPart>
          </mc:Choice>
          <mc:Fallback xmlns="">
            <p:pic>
              <p:nvPicPr>
                <p:cNvPr id="120" name="Freihand 119">
                  <a:extLst>
                    <a:ext uri="{FF2B5EF4-FFF2-40B4-BE49-F238E27FC236}">
                      <a16:creationId xmlns:a16="http://schemas.microsoft.com/office/drawing/2014/main" id="{BEFC8A1E-1797-4B88-A7B4-98A3F94A815C}"/>
                    </a:ext>
                  </a:extLst>
                </p:cNvPr>
                <p:cNvPicPr/>
                <p:nvPr/>
              </p:nvPicPr>
              <p:blipFill>
                <a:blip r:embed="rId412"/>
                <a:stretch>
                  <a:fillRect/>
                </a:stretch>
              </p:blipFill>
              <p:spPr>
                <a:xfrm>
                  <a:off x="45653" y="4882387"/>
                  <a:ext cx="1000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122" name="Freihand 121">
                  <a:extLst>
                    <a:ext uri="{FF2B5EF4-FFF2-40B4-BE49-F238E27FC236}">
                      <a16:creationId xmlns:a16="http://schemas.microsoft.com/office/drawing/2014/main" id="{B421273B-F0C8-4EF3-8A42-975BCDFEB53A}"/>
                    </a:ext>
                  </a:extLst>
                </p14:cNvPr>
                <p14:cNvContentPartPr/>
                <p14:nvPr/>
              </p14:nvContentPartPr>
              <p14:xfrm>
                <a:off x="57533" y="4955827"/>
                <a:ext cx="115920" cy="178560"/>
              </p14:xfrm>
            </p:contentPart>
          </mc:Choice>
          <mc:Fallback xmlns="">
            <p:pic>
              <p:nvPicPr>
                <p:cNvPr id="122" name="Freihand 121">
                  <a:extLst>
                    <a:ext uri="{FF2B5EF4-FFF2-40B4-BE49-F238E27FC236}">
                      <a16:creationId xmlns:a16="http://schemas.microsoft.com/office/drawing/2014/main" id="{B421273B-F0C8-4EF3-8A42-975BCDFEB53A}"/>
                    </a:ext>
                  </a:extLst>
                </p:cNvPr>
                <p:cNvPicPr/>
                <p:nvPr/>
              </p:nvPicPr>
              <p:blipFill>
                <a:blip r:embed="rId414"/>
                <a:stretch>
                  <a:fillRect/>
                </a:stretch>
              </p:blipFill>
              <p:spPr>
                <a:xfrm>
                  <a:off x="53213" y="4951507"/>
                  <a:ext cx="12456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123" name="Freihand 122">
                  <a:extLst>
                    <a:ext uri="{FF2B5EF4-FFF2-40B4-BE49-F238E27FC236}">
                      <a16:creationId xmlns:a16="http://schemas.microsoft.com/office/drawing/2014/main" id="{80DDBE69-959D-4318-9991-9BC366DFED64}"/>
                    </a:ext>
                  </a:extLst>
                </p14:cNvPr>
                <p14:cNvContentPartPr/>
                <p14:nvPr/>
              </p14:nvContentPartPr>
              <p14:xfrm>
                <a:off x="228893" y="4947907"/>
                <a:ext cx="13320" cy="13680"/>
              </p14:xfrm>
            </p:contentPart>
          </mc:Choice>
          <mc:Fallback xmlns="">
            <p:pic>
              <p:nvPicPr>
                <p:cNvPr id="123" name="Freihand 122">
                  <a:extLst>
                    <a:ext uri="{FF2B5EF4-FFF2-40B4-BE49-F238E27FC236}">
                      <a16:creationId xmlns:a16="http://schemas.microsoft.com/office/drawing/2014/main" id="{80DDBE69-959D-4318-9991-9BC366DFED64}"/>
                    </a:ext>
                  </a:extLst>
                </p:cNvPr>
                <p:cNvPicPr/>
                <p:nvPr/>
              </p:nvPicPr>
              <p:blipFill>
                <a:blip r:embed="rId416"/>
                <a:stretch>
                  <a:fillRect/>
                </a:stretch>
              </p:blipFill>
              <p:spPr>
                <a:xfrm>
                  <a:off x="224573" y="4943587"/>
                  <a:ext cx="21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124" name="Freihand 123">
                  <a:extLst>
                    <a:ext uri="{FF2B5EF4-FFF2-40B4-BE49-F238E27FC236}">
                      <a16:creationId xmlns:a16="http://schemas.microsoft.com/office/drawing/2014/main" id="{EC8D9667-4B0D-47D2-A1A3-C8FDEBFC6F97}"/>
                    </a:ext>
                  </a:extLst>
                </p14:cNvPr>
                <p14:cNvContentPartPr/>
                <p14:nvPr/>
              </p14:nvContentPartPr>
              <p14:xfrm>
                <a:off x="222413" y="4995067"/>
                <a:ext cx="13320" cy="15840"/>
              </p14:xfrm>
            </p:contentPart>
          </mc:Choice>
          <mc:Fallback xmlns="">
            <p:pic>
              <p:nvPicPr>
                <p:cNvPr id="124" name="Freihand 123">
                  <a:extLst>
                    <a:ext uri="{FF2B5EF4-FFF2-40B4-BE49-F238E27FC236}">
                      <a16:creationId xmlns:a16="http://schemas.microsoft.com/office/drawing/2014/main" id="{EC8D9667-4B0D-47D2-A1A3-C8FDEBFC6F97}"/>
                    </a:ext>
                  </a:extLst>
                </p:cNvPr>
                <p:cNvPicPr/>
                <p:nvPr/>
              </p:nvPicPr>
              <p:blipFill>
                <a:blip r:embed="rId418"/>
                <a:stretch>
                  <a:fillRect/>
                </a:stretch>
              </p:blipFill>
              <p:spPr>
                <a:xfrm>
                  <a:off x="218093" y="4990747"/>
                  <a:ext cx="219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125" name="Freihand 124">
                  <a:extLst>
                    <a:ext uri="{FF2B5EF4-FFF2-40B4-BE49-F238E27FC236}">
                      <a16:creationId xmlns:a16="http://schemas.microsoft.com/office/drawing/2014/main" id="{417F1000-E29F-4F23-B19C-9E9F2A94792B}"/>
                    </a:ext>
                  </a:extLst>
                </p14:cNvPr>
                <p14:cNvContentPartPr/>
                <p14:nvPr/>
              </p14:nvContentPartPr>
              <p14:xfrm>
                <a:off x="321413" y="4961227"/>
                <a:ext cx="84240" cy="40680"/>
              </p14:xfrm>
            </p:contentPart>
          </mc:Choice>
          <mc:Fallback xmlns="">
            <p:pic>
              <p:nvPicPr>
                <p:cNvPr id="125" name="Freihand 124">
                  <a:extLst>
                    <a:ext uri="{FF2B5EF4-FFF2-40B4-BE49-F238E27FC236}">
                      <a16:creationId xmlns:a16="http://schemas.microsoft.com/office/drawing/2014/main" id="{417F1000-E29F-4F23-B19C-9E9F2A94792B}"/>
                    </a:ext>
                  </a:extLst>
                </p:cNvPr>
                <p:cNvPicPr/>
                <p:nvPr/>
              </p:nvPicPr>
              <p:blipFill>
                <a:blip r:embed="rId420"/>
                <a:stretch>
                  <a:fillRect/>
                </a:stretch>
              </p:blipFill>
              <p:spPr>
                <a:xfrm>
                  <a:off x="317093" y="4956907"/>
                  <a:ext cx="928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84" name="Freihand 83">
                  <a:extLst>
                    <a:ext uri="{FF2B5EF4-FFF2-40B4-BE49-F238E27FC236}">
                      <a16:creationId xmlns:a16="http://schemas.microsoft.com/office/drawing/2014/main" id="{F51B1C97-AF53-49F9-8F94-E778C532B364}"/>
                    </a:ext>
                  </a:extLst>
                </p14:cNvPr>
                <p14:cNvContentPartPr/>
                <p14:nvPr/>
              </p14:nvContentPartPr>
              <p14:xfrm>
                <a:off x="453173" y="4914787"/>
                <a:ext cx="150120" cy="137880"/>
              </p14:xfrm>
            </p:contentPart>
          </mc:Choice>
          <mc:Fallback xmlns="">
            <p:pic>
              <p:nvPicPr>
                <p:cNvPr id="84" name="Freihand 83">
                  <a:extLst>
                    <a:ext uri="{FF2B5EF4-FFF2-40B4-BE49-F238E27FC236}">
                      <a16:creationId xmlns:a16="http://schemas.microsoft.com/office/drawing/2014/main" id="{F51B1C97-AF53-49F9-8F94-E778C532B364}"/>
                    </a:ext>
                  </a:extLst>
                </p:cNvPr>
                <p:cNvPicPr/>
                <p:nvPr/>
              </p:nvPicPr>
              <p:blipFill>
                <a:blip r:embed="rId422"/>
                <a:stretch>
                  <a:fillRect/>
                </a:stretch>
              </p:blipFill>
              <p:spPr>
                <a:xfrm>
                  <a:off x="448853" y="4910467"/>
                  <a:ext cx="1587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85" name="Freihand 84">
                  <a:extLst>
                    <a:ext uri="{FF2B5EF4-FFF2-40B4-BE49-F238E27FC236}">
                      <a16:creationId xmlns:a16="http://schemas.microsoft.com/office/drawing/2014/main" id="{B8DB4DCB-B44D-483E-B08B-EA256DB2F6E3}"/>
                    </a:ext>
                  </a:extLst>
                </p14:cNvPr>
                <p14:cNvContentPartPr/>
                <p14:nvPr/>
              </p14:nvContentPartPr>
              <p14:xfrm>
                <a:off x="453173" y="4853587"/>
                <a:ext cx="177840" cy="219600"/>
              </p14:xfrm>
            </p:contentPart>
          </mc:Choice>
          <mc:Fallback xmlns="">
            <p:pic>
              <p:nvPicPr>
                <p:cNvPr id="85" name="Freihand 84">
                  <a:extLst>
                    <a:ext uri="{FF2B5EF4-FFF2-40B4-BE49-F238E27FC236}">
                      <a16:creationId xmlns:a16="http://schemas.microsoft.com/office/drawing/2014/main" id="{B8DB4DCB-B44D-483E-B08B-EA256DB2F6E3}"/>
                    </a:ext>
                  </a:extLst>
                </p:cNvPr>
                <p:cNvPicPr/>
                <p:nvPr/>
              </p:nvPicPr>
              <p:blipFill>
                <a:blip r:embed="rId424"/>
                <a:stretch>
                  <a:fillRect/>
                </a:stretch>
              </p:blipFill>
              <p:spPr>
                <a:xfrm>
                  <a:off x="448853" y="4849267"/>
                  <a:ext cx="186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86" name="Freihand 85">
                  <a:extLst>
                    <a:ext uri="{FF2B5EF4-FFF2-40B4-BE49-F238E27FC236}">
                      <a16:creationId xmlns:a16="http://schemas.microsoft.com/office/drawing/2014/main" id="{7416D001-E9DA-4DAC-A043-95FCC6F96F23}"/>
                    </a:ext>
                  </a:extLst>
                </p14:cNvPr>
                <p14:cNvContentPartPr/>
                <p14:nvPr/>
              </p14:nvContentPartPr>
              <p14:xfrm>
                <a:off x="678173" y="4998307"/>
                <a:ext cx="106560" cy="3600"/>
              </p14:xfrm>
            </p:contentPart>
          </mc:Choice>
          <mc:Fallback xmlns="">
            <p:pic>
              <p:nvPicPr>
                <p:cNvPr id="86" name="Freihand 85">
                  <a:extLst>
                    <a:ext uri="{FF2B5EF4-FFF2-40B4-BE49-F238E27FC236}">
                      <a16:creationId xmlns:a16="http://schemas.microsoft.com/office/drawing/2014/main" id="{7416D001-E9DA-4DAC-A043-95FCC6F96F23}"/>
                    </a:ext>
                  </a:extLst>
                </p:cNvPr>
                <p:cNvPicPr/>
                <p:nvPr/>
              </p:nvPicPr>
              <p:blipFill>
                <a:blip r:embed="rId426"/>
                <a:stretch>
                  <a:fillRect/>
                </a:stretch>
              </p:blipFill>
              <p:spPr>
                <a:xfrm>
                  <a:off x="673853" y="4993987"/>
                  <a:ext cx="1152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87" name="Freihand 86">
                  <a:extLst>
                    <a:ext uri="{FF2B5EF4-FFF2-40B4-BE49-F238E27FC236}">
                      <a16:creationId xmlns:a16="http://schemas.microsoft.com/office/drawing/2014/main" id="{32D0F3F3-E8C0-4869-B3ED-C76F50CB93EC}"/>
                    </a:ext>
                  </a:extLst>
                </p14:cNvPr>
                <p14:cNvContentPartPr/>
                <p14:nvPr/>
              </p14:nvContentPartPr>
              <p14:xfrm>
                <a:off x="841613" y="4922347"/>
                <a:ext cx="199440" cy="117000"/>
              </p14:xfrm>
            </p:contentPart>
          </mc:Choice>
          <mc:Fallback xmlns="">
            <p:pic>
              <p:nvPicPr>
                <p:cNvPr id="87" name="Freihand 86">
                  <a:extLst>
                    <a:ext uri="{FF2B5EF4-FFF2-40B4-BE49-F238E27FC236}">
                      <a16:creationId xmlns:a16="http://schemas.microsoft.com/office/drawing/2014/main" id="{32D0F3F3-E8C0-4869-B3ED-C76F50CB93EC}"/>
                    </a:ext>
                  </a:extLst>
                </p:cNvPr>
                <p:cNvPicPr/>
                <p:nvPr/>
              </p:nvPicPr>
              <p:blipFill>
                <a:blip r:embed="rId428"/>
                <a:stretch>
                  <a:fillRect/>
                </a:stretch>
              </p:blipFill>
              <p:spPr>
                <a:xfrm>
                  <a:off x="837293" y="4918027"/>
                  <a:ext cx="20808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88" name="Freihand 87">
                  <a:extLst>
                    <a:ext uri="{FF2B5EF4-FFF2-40B4-BE49-F238E27FC236}">
                      <a16:creationId xmlns:a16="http://schemas.microsoft.com/office/drawing/2014/main" id="{884BA6D9-2654-406F-AD08-D0E641E03525}"/>
                    </a:ext>
                  </a:extLst>
                </p14:cNvPr>
                <p14:cNvContentPartPr/>
                <p14:nvPr/>
              </p14:nvContentPartPr>
              <p14:xfrm>
                <a:off x="1086773" y="4983907"/>
                <a:ext cx="57600" cy="47880"/>
              </p14:xfrm>
            </p:contentPart>
          </mc:Choice>
          <mc:Fallback xmlns="">
            <p:pic>
              <p:nvPicPr>
                <p:cNvPr id="88" name="Freihand 87">
                  <a:extLst>
                    <a:ext uri="{FF2B5EF4-FFF2-40B4-BE49-F238E27FC236}">
                      <a16:creationId xmlns:a16="http://schemas.microsoft.com/office/drawing/2014/main" id="{884BA6D9-2654-406F-AD08-D0E641E03525}"/>
                    </a:ext>
                  </a:extLst>
                </p:cNvPr>
                <p:cNvPicPr/>
                <p:nvPr/>
              </p:nvPicPr>
              <p:blipFill>
                <a:blip r:embed="rId430"/>
                <a:stretch>
                  <a:fillRect/>
                </a:stretch>
              </p:blipFill>
              <p:spPr>
                <a:xfrm>
                  <a:off x="1082453" y="4979587"/>
                  <a:ext cx="662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89" name="Freihand 88">
                  <a:extLst>
                    <a:ext uri="{FF2B5EF4-FFF2-40B4-BE49-F238E27FC236}">
                      <a16:creationId xmlns:a16="http://schemas.microsoft.com/office/drawing/2014/main" id="{ED7E0588-3B57-47A2-A69E-9DB699878A27}"/>
                    </a:ext>
                  </a:extLst>
                </p14:cNvPr>
                <p14:cNvContentPartPr/>
                <p14:nvPr/>
              </p14:nvContentPartPr>
              <p14:xfrm>
                <a:off x="1185053" y="4910827"/>
                <a:ext cx="144000" cy="122400"/>
              </p14:xfrm>
            </p:contentPart>
          </mc:Choice>
          <mc:Fallback xmlns="">
            <p:pic>
              <p:nvPicPr>
                <p:cNvPr id="89" name="Freihand 88">
                  <a:extLst>
                    <a:ext uri="{FF2B5EF4-FFF2-40B4-BE49-F238E27FC236}">
                      <a16:creationId xmlns:a16="http://schemas.microsoft.com/office/drawing/2014/main" id="{ED7E0588-3B57-47A2-A69E-9DB699878A27}"/>
                    </a:ext>
                  </a:extLst>
                </p:cNvPr>
                <p:cNvPicPr/>
                <p:nvPr/>
              </p:nvPicPr>
              <p:blipFill>
                <a:blip r:embed="rId432"/>
                <a:stretch>
                  <a:fillRect/>
                </a:stretch>
              </p:blipFill>
              <p:spPr>
                <a:xfrm>
                  <a:off x="1180733" y="4906507"/>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90" name="Freihand 89">
                  <a:extLst>
                    <a:ext uri="{FF2B5EF4-FFF2-40B4-BE49-F238E27FC236}">
                      <a16:creationId xmlns:a16="http://schemas.microsoft.com/office/drawing/2014/main" id="{94D93747-DCC5-4FDD-8787-36C8A1ED543A}"/>
                    </a:ext>
                  </a:extLst>
                </p14:cNvPr>
                <p14:cNvContentPartPr/>
                <p14:nvPr/>
              </p14:nvContentPartPr>
              <p14:xfrm>
                <a:off x="1319333" y="4982107"/>
                <a:ext cx="72720" cy="76680"/>
              </p14:xfrm>
            </p:contentPart>
          </mc:Choice>
          <mc:Fallback xmlns="">
            <p:pic>
              <p:nvPicPr>
                <p:cNvPr id="90" name="Freihand 89">
                  <a:extLst>
                    <a:ext uri="{FF2B5EF4-FFF2-40B4-BE49-F238E27FC236}">
                      <a16:creationId xmlns:a16="http://schemas.microsoft.com/office/drawing/2014/main" id="{94D93747-DCC5-4FDD-8787-36C8A1ED543A}"/>
                    </a:ext>
                  </a:extLst>
                </p:cNvPr>
                <p:cNvPicPr/>
                <p:nvPr/>
              </p:nvPicPr>
              <p:blipFill>
                <a:blip r:embed="rId434"/>
                <a:stretch>
                  <a:fillRect/>
                </a:stretch>
              </p:blipFill>
              <p:spPr>
                <a:xfrm>
                  <a:off x="1315013" y="4977787"/>
                  <a:ext cx="81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91" name="Freihand 90">
                  <a:extLst>
                    <a:ext uri="{FF2B5EF4-FFF2-40B4-BE49-F238E27FC236}">
                      <a16:creationId xmlns:a16="http://schemas.microsoft.com/office/drawing/2014/main" id="{1661FD64-60CE-4907-B4AD-2F87CB4D9DD3}"/>
                    </a:ext>
                  </a:extLst>
                </p14:cNvPr>
                <p14:cNvContentPartPr/>
                <p14:nvPr/>
              </p14:nvContentPartPr>
              <p14:xfrm>
                <a:off x="1421933" y="4886707"/>
                <a:ext cx="306720" cy="163800"/>
              </p14:xfrm>
            </p:contentPart>
          </mc:Choice>
          <mc:Fallback xmlns="">
            <p:pic>
              <p:nvPicPr>
                <p:cNvPr id="91" name="Freihand 90">
                  <a:extLst>
                    <a:ext uri="{FF2B5EF4-FFF2-40B4-BE49-F238E27FC236}">
                      <a16:creationId xmlns:a16="http://schemas.microsoft.com/office/drawing/2014/main" id="{1661FD64-60CE-4907-B4AD-2F87CB4D9DD3}"/>
                    </a:ext>
                  </a:extLst>
                </p:cNvPr>
                <p:cNvPicPr/>
                <p:nvPr/>
              </p:nvPicPr>
              <p:blipFill>
                <a:blip r:embed="rId436"/>
                <a:stretch>
                  <a:fillRect/>
                </a:stretch>
              </p:blipFill>
              <p:spPr>
                <a:xfrm>
                  <a:off x="1417613" y="4882387"/>
                  <a:ext cx="3153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64" name="Freihand 263">
                  <a:extLst>
                    <a:ext uri="{FF2B5EF4-FFF2-40B4-BE49-F238E27FC236}">
                      <a16:creationId xmlns:a16="http://schemas.microsoft.com/office/drawing/2014/main" id="{77D77B3A-C901-4018-80B2-6E8A3E086A94}"/>
                    </a:ext>
                  </a:extLst>
                </p14:cNvPr>
                <p14:cNvContentPartPr/>
                <p14:nvPr/>
              </p14:nvContentPartPr>
              <p14:xfrm>
                <a:off x="62213" y="5259667"/>
                <a:ext cx="185760" cy="126360"/>
              </p14:xfrm>
            </p:contentPart>
          </mc:Choice>
          <mc:Fallback xmlns="">
            <p:pic>
              <p:nvPicPr>
                <p:cNvPr id="264" name="Freihand 263">
                  <a:extLst>
                    <a:ext uri="{FF2B5EF4-FFF2-40B4-BE49-F238E27FC236}">
                      <a16:creationId xmlns:a16="http://schemas.microsoft.com/office/drawing/2014/main" id="{77D77B3A-C901-4018-80B2-6E8A3E086A94}"/>
                    </a:ext>
                  </a:extLst>
                </p:cNvPr>
                <p:cNvPicPr/>
                <p:nvPr/>
              </p:nvPicPr>
              <p:blipFill>
                <a:blip r:embed="rId438"/>
                <a:stretch>
                  <a:fillRect/>
                </a:stretch>
              </p:blipFill>
              <p:spPr>
                <a:xfrm>
                  <a:off x="57893" y="5255347"/>
                  <a:ext cx="1944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65" name="Freihand 264">
                  <a:extLst>
                    <a:ext uri="{FF2B5EF4-FFF2-40B4-BE49-F238E27FC236}">
                      <a16:creationId xmlns:a16="http://schemas.microsoft.com/office/drawing/2014/main" id="{0F5CA745-2719-4381-BF62-8B5070776FED}"/>
                    </a:ext>
                  </a:extLst>
                </p14:cNvPr>
                <p14:cNvContentPartPr/>
                <p14:nvPr/>
              </p14:nvContentPartPr>
              <p14:xfrm>
                <a:off x="350573" y="5277667"/>
                <a:ext cx="14400" cy="106200"/>
              </p14:xfrm>
            </p:contentPart>
          </mc:Choice>
          <mc:Fallback xmlns="">
            <p:pic>
              <p:nvPicPr>
                <p:cNvPr id="265" name="Freihand 264">
                  <a:extLst>
                    <a:ext uri="{FF2B5EF4-FFF2-40B4-BE49-F238E27FC236}">
                      <a16:creationId xmlns:a16="http://schemas.microsoft.com/office/drawing/2014/main" id="{0F5CA745-2719-4381-BF62-8B5070776FED}"/>
                    </a:ext>
                  </a:extLst>
                </p:cNvPr>
                <p:cNvPicPr/>
                <p:nvPr/>
              </p:nvPicPr>
              <p:blipFill>
                <a:blip r:embed="rId440"/>
                <a:stretch>
                  <a:fillRect/>
                </a:stretch>
              </p:blipFill>
              <p:spPr>
                <a:xfrm>
                  <a:off x="346253" y="5273347"/>
                  <a:ext cx="230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66" name="Freihand 265">
                  <a:extLst>
                    <a:ext uri="{FF2B5EF4-FFF2-40B4-BE49-F238E27FC236}">
                      <a16:creationId xmlns:a16="http://schemas.microsoft.com/office/drawing/2014/main" id="{08944023-9151-4613-BA41-C778D3C62D41}"/>
                    </a:ext>
                  </a:extLst>
                </p14:cNvPr>
                <p14:cNvContentPartPr/>
                <p14:nvPr/>
              </p14:nvContentPartPr>
              <p14:xfrm>
                <a:off x="296213" y="5251027"/>
                <a:ext cx="128520" cy="62280"/>
              </p14:xfrm>
            </p:contentPart>
          </mc:Choice>
          <mc:Fallback xmlns="">
            <p:pic>
              <p:nvPicPr>
                <p:cNvPr id="266" name="Freihand 265">
                  <a:extLst>
                    <a:ext uri="{FF2B5EF4-FFF2-40B4-BE49-F238E27FC236}">
                      <a16:creationId xmlns:a16="http://schemas.microsoft.com/office/drawing/2014/main" id="{08944023-9151-4613-BA41-C778D3C62D41}"/>
                    </a:ext>
                  </a:extLst>
                </p:cNvPr>
                <p:cNvPicPr/>
                <p:nvPr/>
              </p:nvPicPr>
              <p:blipFill>
                <a:blip r:embed="rId442"/>
                <a:stretch>
                  <a:fillRect/>
                </a:stretch>
              </p:blipFill>
              <p:spPr>
                <a:xfrm>
                  <a:off x="291893" y="5246707"/>
                  <a:ext cx="1371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67" name="Freihand 266">
                  <a:extLst>
                    <a:ext uri="{FF2B5EF4-FFF2-40B4-BE49-F238E27FC236}">
                      <a16:creationId xmlns:a16="http://schemas.microsoft.com/office/drawing/2014/main" id="{FD10760D-F14C-468B-B23A-04AC05EDCDDC}"/>
                    </a:ext>
                  </a:extLst>
                </p14:cNvPr>
                <p14:cNvContentPartPr/>
                <p14:nvPr/>
              </p14:nvContentPartPr>
              <p14:xfrm>
                <a:off x="518693" y="5292787"/>
                <a:ext cx="20880" cy="5400"/>
              </p14:xfrm>
            </p:contentPart>
          </mc:Choice>
          <mc:Fallback xmlns="">
            <p:pic>
              <p:nvPicPr>
                <p:cNvPr id="267" name="Freihand 266">
                  <a:extLst>
                    <a:ext uri="{FF2B5EF4-FFF2-40B4-BE49-F238E27FC236}">
                      <a16:creationId xmlns:a16="http://schemas.microsoft.com/office/drawing/2014/main" id="{FD10760D-F14C-468B-B23A-04AC05EDCDDC}"/>
                    </a:ext>
                  </a:extLst>
                </p:cNvPr>
                <p:cNvPicPr/>
                <p:nvPr/>
              </p:nvPicPr>
              <p:blipFill>
                <a:blip r:embed="rId444"/>
                <a:stretch>
                  <a:fillRect/>
                </a:stretch>
              </p:blipFill>
              <p:spPr>
                <a:xfrm>
                  <a:off x="514373" y="5288467"/>
                  <a:ext cx="295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68" name="Freihand 267">
                  <a:extLst>
                    <a:ext uri="{FF2B5EF4-FFF2-40B4-BE49-F238E27FC236}">
                      <a16:creationId xmlns:a16="http://schemas.microsoft.com/office/drawing/2014/main" id="{3EF30662-FCB0-4A8D-8FAE-EF1FE15B3196}"/>
                    </a:ext>
                  </a:extLst>
                </p14:cNvPr>
                <p14:cNvContentPartPr/>
                <p14:nvPr/>
              </p14:nvContentPartPr>
              <p14:xfrm>
                <a:off x="531653" y="5350027"/>
                <a:ext cx="15120" cy="18720"/>
              </p14:xfrm>
            </p:contentPart>
          </mc:Choice>
          <mc:Fallback xmlns="">
            <p:pic>
              <p:nvPicPr>
                <p:cNvPr id="268" name="Freihand 267">
                  <a:extLst>
                    <a:ext uri="{FF2B5EF4-FFF2-40B4-BE49-F238E27FC236}">
                      <a16:creationId xmlns:a16="http://schemas.microsoft.com/office/drawing/2014/main" id="{3EF30662-FCB0-4A8D-8FAE-EF1FE15B3196}"/>
                    </a:ext>
                  </a:extLst>
                </p:cNvPr>
                <p:cNvPicPr/>
                <p:nvPr/>
              </p:nvPicPr>
              <p:blipFill>
                <a:blip r:embed="rId446"/>
                <a:stretch>
                  <a:fillRect/>
                </a:stretch>
              </p:blipFill>
              <p:spPr>
                <a:xfrm>
                  <a:off x="527333" y="5345707"/>
                  <a:ext cx="237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69" name="Freihand 268">
                  <a:extLst>
                    <a:ext uri="{FF2B5EF4-FFF2-40B4-BE49-F238E27FC236}">
                      <a16:creationId xmlns:a16="http://schemas.microsoft.com/office/drawing/2014/main" id="{5B099929-6F2C-4632-A1E8-54EDC8DB8799}"/>
                    </a:ext>
                  </a:extLst>
                </p14:cNvPr>
                <p14:cNvContentPartPr/>
                <p14:nvPr/>
              </p14:nvContentPartPr>
              <p14:xfrm>
                <a:off x="624893" y="5290267"/>
                <a:ext cx="120960" cy="52920"/>
              </p14:xfrm>
            </p:contentPart>
          </mc:Choice>
          <mc:Fallback xmlns="">
            <p:pic>
              <p:nvPicPr>
                <p:cNvPr id="269" name="Freihand 268">
                  <a:extLst>
                    <a:ext uri="{FF2B5EF4-FFF2-40B4-BE49-F238E27FC236}">
                      <a16:creationId xmlns:a16="http://schemas.microsoft.com/office/drawing/2014/main" id="{5B099929-6F2C-4632-A1E8-54EDC8DB8799}"/>
                    </a:ext>
                  </a:extLst>
                </p:cNvPr>
                <p:cNvPicPr/>
                <p:nvPr/>
              </p:nvPicPr>
              <p:blipFill>
                <a:blip r:embed="rId448"/>
                <a:stretch>
                  <a:fillRect/>
                </a:stretch>
              </p:blipFill>
              <p:spPr>
                <a:xfrm>
                  <a:off x="620573" y="5285947"/>
                  <a:ext cx="1296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70" name="Freihand 269">
                  <a:extLst>
                    <a:ext uri="{FF2B5EF4-FFF2-40B4-BE49-F238E27FC236}">
                      <a16:creationId xmlns:a16="http://schemas.microsoft.com/office/drawing/2014/main" id="{0CC43A87-CE27-4BC2-AB8B-2B3485480747}"/>
                    </a:ext>
                  </a:extLst>
                </p14:cNvPr>
                <p14:cNvContentPartPr/>
                <p14:nvPr/>
              </p14:nvContentPartPr>
              <p14:xfrm>
                <a:off x="823253" y="5230147"/>
                <a:ext cx="191160" cy="100800"/>
              </p14:xfrm>
            </p:contentPart>
          </mc:Choice>
          <mc:Fallback xmlns="">
            <p:pic>
              <p:nvPicPr>
                <p:cNvPr id="270" name="Freihand 269">
                  <a:extLst>
                    <a:ext uri="{FF2B5EF4-FFF2-40B4-BE49-F238E27FC236}">
                      <a16:creationId xmlns:a16="http://schemas.microsoft.com/office/drawing/2014/main" id="{0CC43A87-CE27-4BC2-AB8B-2B3485480747}"/>
                    </a:ext>
                  </a:extLst>
                </p:cNvPr>
                <p:cNvPicPr/>
                <p:nvPr/>
              </p:nvPicPr>
              <p:blipFill>
                <a:blip r:embed="rId450"/>
                <a:stretch>
                  <a:fillRect/>
                </a:stretch>
              </p:blipFill>
              <p:spPr>
                <a:xfrm>
                  <a:off x="818933" y="5225827"/>
                  <a:ext cx="199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71" name="Freihand 270">
                  <a:extLst>
                    <a:ext uri="{FF2B5EF4-FFF2-40B4-BE49-F238E27FC236}">
                      <a16:creationId xmlns:a16="http://schemas.microsoft.com/office/drawing/2014/main" id="{0CDCA1D2-E9C3-472D-BC1D-899DBA920E9A}"/>
                    </a:ext>
                  </a:extLst>
                </p14:cNvPr>
                <p14:cNvContentPartPr/>
                <p14:nvPr/>
              </p14:nvContentPartPr>
              <p14:xfrm>
                <a:off x="1019093" y="5285947"/>
                <a:ext cx="111600" cy="70200"/>
              </p14:xfrm>
            </p:contentPart>
          </mc:Choice>
          <mc:Fallback xmlns="">
            <p:pic>
              <p:nvPicPr>
                <p:cNvPr id="271" name="Freihand 270">
                  <a:extLst>
                    <a:ext uri="{FF2B5EF4-FFF2-40B4-BE49-F238E27FC236}">
                      <a16:creationId xmlns:a16="http://schemas.microsoft.com/office/drawing/2014/main" id="{0CDCA1D2-E9C3-472D-BC1D-899DBA920E9A}"/>
                    </a:ext>
                  </a:extLst>
                </p:cNvPr>
                <p:cNvPicPr/>
                <p:nvPr/>
              </p:nvPicPr>
              <p:blipFill>
                <a:blip r:embed="rId452"/>
                <a:stretch>
                  <a:fillRect/>
                </a:stretch>
              </p:blipFill>
              <p:spPr>
                <a:xfrm>
                  <a:off x="1014773" y="5281627"/>
                  <a:ext cx="120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72" name="Freihand 271">
                  <a:extLst>
                    <a:ext uri="{FF2B5EF4-FFF2-40B4-BE49-F238E27FC236}">
                      <a16:creationId xmlns:a16="http://schemas.microsoft.com/office/drawing/2014/main" id="{6226399A-B98A-4928-9A3E-A92501FD12A0}"/>
                    </a:ext>
                  </a:extLst>
                </p14:cNvPr>
                <p14:cNvContentPartPr/>
                <p14:nvPr/>
              </p14:nvContentPartPr>
              <p14:xfrm>
                <a:off x="1186853" y="5197027"/>
                <a:ext cx="106560" cy="129600"/>
              </p14:xfrm>
            </p:contentPart>
          </mc:Choice>
          <mc:Fallback xmlns="">
            <p:pic>
              <p:nvPicPr>
                <p:cNvPr id="272" name="Freihand 271">
                  <a:extLst>
                    <a:ext uri="{FF2B5EF4-FFF2-40B4-BE49-F238E27FC236}">
                      <a16:creationId xmlns:a16="http://schemas.microsoft.com/office/drawing/2014/main" id="{6226399A-B98A-4928-9A3E-A92501FD12A0}"/>
                    </a:ext>
                  </a:extLst>
                </p:cNvPr>
                <p:cNvPicPr/>
                <p:nvPr/>
              </p:nvPicPr>
              <p:blipFill>
                <a:blip r:embed="rId454"/>
                <a:stretch>
                  <a:fillRect/>
                </a:stretch>
              </p:blipFill>
              <p:spPr>
                <a:xfrm>
                  <a:off x="1182533" y="5192707"/>
                  <a:ext cx="1152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73" name="Freihand 272">
                  <a:extLst>
                    <a:ext uri="{FF2B5EF4-FFF2-40B4-BE49-F238E27FC236}">
                      <a16:creationId xmlns:a16="http://schemas.microsoft.com/office/drawing/2014/main" id="{F39A1ED1-DDB4-41AC-9365-2A5D8DB30F18}"/>
                    </a:ext>
                  </a:extLst>
                </p14:cNvPr>
                <p14:cNvContentPartPr/>
                <p14:nvPr/>
              </p14:nvContentPartPr>
              <p14:xfrm>
                <a:off x="1292693" y="5267587"/>
                <a:ext cx="73440" cy="81000"/>
              </p14:xfrm>
            </p:contentPart>
          </mc:Choice>
          <mc:Fallback xmlns="">
            <p:pic>
              <p:nvPicPr>
                <p:cNvPr id="273" name="Freihand 272">
                  <a:extLst>
                    <a:ext uri="{FF2B5EF4-FFF2-40B4-BE49-F238E27FC236}">
                      <a16:creationId xmlns:a16="http://schemas.microsoft.com/office/drawing/2014/main" id="{F39A1ED1-DDB4-41AC-9365-2A5D8DB30F18}"/>
                    </a:ext>
                  </a:extLst>
                </p:cNvPr>
                <p:cNvPicPr/>
                <p:nvPr/>
              </p:nvPicPr>
              <p:blipFill>
                <a:blip r:embed="rId456"/>
                <a:stretch>
                  <a:fillRect/>
                </a:stretch>
              </p:blipFill>
              <p:spPr>
                <a:xfrm>
                  <a:off x="1288373" y="5263267"/>
                  <a:ext cx="820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74" name="Freihand 273">
                  <a:extLst>
                    <a:ext uri="{FF2B5EF4-FFF2-40B4-BE49-F238E27FC236}">
                      <a16:creationId xmlns:a16="http://schemas.microsoft.com/office/drawing/2014/main" id="{EAC1DB27-5E3C-484D-A6D4-DAF61230DEDA}"/>
                    </a:ext>
                  </a:extLst>
                </p14:cNvPr>
                <p14:cNvContentPartPr/>
                <p14:nvPr/>
              </p14:nvContentPartPr>
              <p14:xfrm>
                <a:off x="1378733" y="5196307"/>
                <a:ext cx="268920" cy="152640"/>
              </p14:xfrm>
            </p:contentPart>
          </mc:Choice>
          <mc:Fallback xmlns="">
            <p:pic>
              <p:nvPicPr>
                <p:cNvPr id="274" name="Freihand 273">
                  <a:extLst>
                    <a:ext uri="{FF2B5EF4-FFF2-40B4-BE49-F238E27FC236}">
                      <a16:creationId xmlns:a16="http://schemas.microsoft.com/office/drawing/2014/main" id="{EAC1DB27-5E3C-484D-A6D4-DAF61230DEDA}"/>
                    </a:ext>
                  </a:extLst>
                </p:cNvPr>
                <p:cNvPicPr/>
                <p:nvPr/>
              </p:nvPicPr>
              <p:blipFill>
                <a:blip r:embed="rId458"/>
                <a:stretch>
                  <a:fillRect/>
                </a:stretch>
              </p:blipFill>
              <p:spPr>
                <a:xfrm>
                  <a:off x="1374413" y="5191987"/>
                  <a:ext cx="2775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76" name="Freihand 275">
                  <a:extLst>
                    <a:ext uri="{FF2B5EF4-FFF2-40B4-BE49-F238E27FC236}">
                      <a16:creationId xmlns:a16="http://schemas.microsoft.com/office/drawing/2014/main" id="{AF12ED4F-6172-4E2F-9309-FA24AD38A7CC}"/>
                    </a:ext>
                  </a:extLst>
                </p14:cNvPr>
                <p14:cNvContentPartPr/>
                <p14:nvPr/>
              </p14:nvContentPartPr>
              <p14:xfrm>
                <a:off x="1667453" y="5269387"/>
                <a:ext cx="66960" cy="84960"/>
              </p14:xfrm>
            </p:contentPart>
          </mc:Choice>
          <mc:Fallback xmlns="">
            <p:pic>
              <p:nvPicPr>
                <p:cNvPr id="276" name="Freihand 275">
                  <a:extLst>
                    <a:ext uri="{FF2B5EF4-FFF2-40B4-BE49-F238E27FC236}">
                      <a16:creationId xmlns:a16="http://schemas.microsoft.com/office/drawing/2014/main" id="{AF12ED4F-6172-4E2F-9309-FA24AD38A7CC}"/>
                    </a:ext>
                  </a:extLst>
                </p:cNvPr>
                <p:cNvPicPr/>
                <p:nvPr/>
              </p:nvPicPr>
              <p:blipFill>
                <a:blip r:embed="rId460"/>
                <a:stretch>
                  <a:fillRect/>
                </a:stretch>
              </p:blipFill>
              <p:spPr>
                <a:xfrm>
                  <a:off x="1663133" y="5265067"/>
                  <a:ext cx="75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77" name="Freihand 276">
                  <a:extLst>
                    <a:ext uri="{FF2B5EF4-FFF2-40B4-BE49-F238E27FC236}">
                      <a16:creationId xmlns:a16="http://schemas.microsoft.com/office/drawing/2014/main" id="{9712CD70-CB59-4BAB-A5F9-1C7977CE41EF}"/>
                    </a:ext>
                  </a:extLst>
                </p14:cNvPr>
                <p14:cNvContentPartPr/>
                <p14:nvPr/>
              </p14:nvContentPartPr>
              <p14:xfrm>
                <a:off x="1774733" y="5218627"/>
                <a:ext cx="214200" cy="204480"/>
              </p14:xfrm>
            </p:contentPart>
          </mc:Choice>
          <mc:Fallback xmlns="">
            <p:pic>
              <p:nvPicPr>
                <p:cNvPr id="277" name="Freihand 276">
                  <a:extLst>
                    <a:ext uri="{FF2B5EF4-FFF2-40B4-BE49-F238E27FC236}">
                      <a16:creationId xmlns:a16="http://schemas.microsoft.com/office/drawing/2014/main" id="{9712CD70-CB59-4BAB-A5F9-1C7977CE41EF}"/>
                    </a:ext>
                  </a:extLst>
                </p:cNvPr>
                <p:cNvPicPr/>
                <p:nvPr/>
              </p:nvPicPr>
              <p:blipFill>
                <a:blip r:embed="rId462"/>
                <a:stretch>
                  <a:fillRect/>
                </a:stretch>
              </p:blipFill>
              <p:spPr>
                <a:xfrm>
                  <a:off x="1770413" y="5214307"/>
                  <a:ext cx="22284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8" name="Freihand 277">
                  <a:extLst>
                    <a:ext uri="{FF2B5EF4-FFF2-40B4-BE49-F238E27FC236}">
                      <a16:creationId xmlns:a16="http://schemas.microsoft.com/office/drawing/2014/main" id="{37B616C3-94B7-448F-BB4D-E9F2266A5351}"/>
                    </a:ext>
                  </a:extLst>
                </p14:cNvPr>
                <p14:cNvContentPartPr/>
                <p14:nvPr/>
              </p14:nvContentPartPr>
              <p14:xfrm>
                <a:off x="1981373" y="5197747"/>
                <a:ext cx="74880" cy="148680"/>
              </p14:xfrm>
            </p:contentPart>
          </mc:Choice>
          <mc:Fallback xmlns="">
            <p:pic>
              <p:nvPicPr>
                <p:cNvPr id="278" name="Freihand 277">
                  <a:extLst>
                    <a:ext uri="{FF2B5EF4-FFF2-40B4-BE49-F238E27FC236}">
                      <a16:creationId xmlns:a16="http://schemas.microsoft.com/office/drawing/2014/main" id="{37B616C3-94B7-448F-BB4D-E9F2266A5351}"/>
                    </a:ext>
                  </a:extLst>
                </p:cNvPr>
                <p:cNvPicPr/>
                <p:nvPr/>
              </p:nvPicPr>
              <p:blipFill>
                <a:blip r:embed="rId464"/>
                <a:stretch>
                  <a:fillRect/>
                </a:stretch>
              </p:blipFill>
              <p:spPr>
                <a:xfrm>
                  <a:off x="1977053" y="5193427"/>
                  <a:ext cx="835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79" name="Freihand 278">
                  <a:extLst>
                    <a:ext uri="{FF2B5EF4-FFF2-40B4-BE49-F238E27FC236}">
                      <a16:creationId xmlns:a16="http://schemas.microsoft.com/office/drawing/2014/main" id="{6DDB31F6-9FA0-492A-A489-2C24B4A2BF50}"/>
                    </a:ext>
                  </a:extLst>
                </p14:cNvPr>
                <p14:cNvContentPartPr/>
                <p14:nvPr/>
              </p14:nvContentPartPr>
              <p14:xfrm>
                <a:off x="2030693" y="5314747"/>
                <a:ext cx="17640" cy="5400"/>
              </p14:xfrm>
            </p:contentPart>
          </mc:Choice>
          <mc:Fallback xmlns="">
            <p:pic>
              <p:nvPicPr>
                <p:cNvPr id="279" name="Freihand 278">
                  <a:extLst>
                    <a:ext uri="{FF2B5EF4-FFF2-40B4-BE49-F238E27FC236}">
                      <a16:creationId xmlns:a16="http://schemas.microsoft.com/office/drawing/2014/main" id="{6DDB31F6-9FA0-492A-A489-2C24B4A2BF50}"/>
                    </a:ext>
                  </a:extLst>
                </p:cNvPr>
                <p:cNvPicPr/>
                <p:nvPr/>
              </p:nvPicPr>
              <p:blipFill>
                <a:blip r:embed="rId466"/>
                <a:stretch>
                  <a:fillRect/>
                </a:stretch>
              </p:blipFill>
              <p:spPr>
                <a:xfrm>
                  <a:off x="2026373" y="5310427"/>
                  <a:ext cx="26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80" name="Freihand 279">
                  <a:extLst>
                    <a:ext uri="{FF2B5EF4-FFF2-40B4-BE49-F238E27FC236}">
                      <a16:creationId xmlns:a16="http://schemas.microsoft.com/office/drawing/2014/main" id="{94B71041-6ED5-42CF-8328-3A2F611C0D7A}"/>
                    </a:ext>
                  </a:extLst>
                </p14:cNvPr>
                <p14:cNvContentPartPr/>
                <p14:nvPr/>
              </p14:nvContentPartPr>
              <p14:xfrm>
                <a:off x="2079293" y="5200987"/>
                <a:ext cx="224640" cy="173160"/>
              </p14:xfrm>
            </p:contentPart>
          </mc:Choice>
          <mc:Fallback xmlns="">
            <p:pic>
              <p:nvPicPr>
                <p:cNvPr id="280" name="Freihand 279">
                  <a:extLst>
                    <a:ext uri="{FF2B5EF4-FFF2-40B4-BE49-F238E27FC236}">
                      <a16:creationId xmlns:a16="http://schemas.microsoft.com/office/drawing/2014/main" id="{94B71041-6ED5-42CF-8328-3A2F611C0D7A}"/>
                    </a:ext>
                  </a:extLst>
                </p:cNvPr>
                <p:cNvPicPr/>
                <p:nvPr/>
              </p:nvPicPr>
              <p:blipFill>
                <a:blip r:embed="rId468"/>
                <a:stretch>
                  <a:fillRect/>
                </a:stretch>
              </p:blipFill>
              <p:spPr>
                <a:xfrm>
                  <a:off x="2074973" y="5196667"/>
                  <a:ext cx="2332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81" name="Freihand 280">
                  <a:extLst>
                    <a:ext uri="{FF2B5EF4-FFF2-40B4-BE49-F238E27FC236}">
                      <a16:creationId xmlns:a16="http://schemas.microsoft.com/office/drawing/2014/main" id="{D984EE2C-2D2F-41AD-A9AE-6B102425B6EF}"/>
                    </a:ext>
                  </a:extLst>
                </p14:cNvPr>
                <p14:cNvContentPartPr/>
                <p14:nvPr/>
              </p14:nvContentPartPr>
              <p14:xfrm>
                <a:off x="2389973" y="5275507"/>
                <a:ext cx="41040" cy="3240"/>
              </p14:xfrm>
            </p:contentPart>
          </mc:Choice>
          <mc:Fallback xmlns="">
            <p:pic>
              <p:nvPicPr>
                <p:cNvPr id="281" name="Freihand 280">
                  <a:extLst>
                    <a:ext uri="{FF2B5EF4-FFF2-40B4-BE49-F238E27FC236}">
                      <a16:creationId xmlns:a16="http://schemas.microsoft.com/office/drawing/2014/main" id="{D984EE2C-2D2F-41AD-A9AE-6B102425B6EF}"/>
                    </a:ext>
                  </a:extLst>
                </p:cNvPr>
                <p:cNvPicPr/>
                <p:nvPr/>
              </p:nvPicPr>
              <p:blipFill>
                <a:blip r:embed="rId470"/>
                <a:stretch>
                  <a:fillRect/>
                </a:stretch>
              </p:blipFill>
              <p:spPr>
                <a:xfrm>
                  <a:off x="2385653" y="5271187"/>
                  <a:ext cx="4968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82" name="Freihand 281">
                  <a:extLst>
                    <a:ext uri="{FF2B5EF4-FFF2-40B4-BE49-F238E27FC236}">
                      <a16:creationId xmlns:a16="http://schemas.microsoft.com/office/drawing/2014/main" id="{B2EE3611-1E75-4171-BE7E-ACA2718A48D6}"/>
                    </a:ext>
                  </a:extLst>
                </p14:cNvPr>
                <p14:cNvContentPartPr/>
                <p14:nvPr/>
              </p14:nvContentPartPr>
              <p14:xfrm>
                <a:off x="2331293" y="5310427"/>
                <a:ext cx="113040" cy="7560"/>
              </p14:xfrm>
            </p:contentPart>
          </mc:Choice>
          <mc:Fallback xmlns="">
            <p:pic>
              <p:nvPicPr>
                <p:cNvPr id="282" name="Freihand 281">
                  <a:extLst>
                    <a:ext uri="{FF2B5EF4-FFF2-40B4-BE49-F238E27FC236}">
                      <a16:creationId xmlns:a16="http://schemas.microsoft.com/office/drawing/2014/main" id="{B2EE3611-1E75-4171-BE7E-ACA2718A48D6}"/>
                    </a:ext>
                  </a:extLst>
                </p:cNvPr>
                <p:cNvPicPr/>
                <p:nvPr/>
              </p:nvPicPr>
              <p:blipFill>
                <a:blip r:embed="rId472"/>
                <a:stretch>
                  <a:fillRect/>
                </a:stretch>
              </p:blipFill>
              <p:spPr>
                <a:xfrm>
                  <a:off x="2326973" y="5306107"/>
                  <a:ext cx="1216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283" name="Freihand 282">
                  <a:extLst>
                    <a:ext uri="{FF2B5EF4-FFF2-40B4-BE49-F238E27FC236}">
                      <a16:creationId xmlns:a16="http://schemas.microsoft.com/office/drawing/2014/main" id="{C4469ACA-A0EA-4CA8-999F-72AEFA35CE5D}"/>
                    </a:ext>
                  </a:extLst>
                </p14:cNvPr>
                <p14:cNvContentPartPr/>
                <p14:nvPr/>
              </p14:nvContentPartPr>
              <p14:xfrm>
                <a:off x="2602733" y="5234107"/>
                <a:ext cx="171000" cy="132120"/>
              </p14:xfrm>
            </p:contentPart>
          </mc:Choice>
          <mc:Fallback xmlns="">
            <p:pic>
              <p:nvPicPr>
                <p:cNvPr id="283" name="Freihand 282">
                  <a:extLst>
                    <a:ext uri="{FF2B5EF4-FFF2-40B4-BE49-F238E27FC236}">
                      <a16:creationId xmlns:a16="http://schemas.microsoft.com/office/drawing/2014/main" id="{C4469ACA-A0EA-4CA8-999F-72AEFA35CE5D}"/>
                    </a:ext>
                  </a:extLst>
                </p:cNvPr>
                <p:cNvPicPr/>
                <p:nvPr/>
              </p:nvPicPr>
              <p:blipFill>
                <a:blip r:embed="rId474"/>
                <a:stretch>
                  <a:fillRect/>
                </a:stretch>
              </p:blipFill>
              <p:spPr>
                <a:xfrm>
                  <a:off x="2598413" y="5229787"/>
                  <a:ext cx="1796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84" name="Freihand 283">
                  <a:extLst>
                    <a:ext uri="{FF2B5EF4-FFF2-40B4-BE49-F238E27FC236}">
                      <a16:creationId xmlns:a16="http://schemas.microsoft.com/office/drawing/2014/main" id="{5E76A860-DFB8-4A15-A091-A7B9DF74D76D}"/>
                    </a:ext>
                  </a:extLst>
                </p14:cNvPr>
                <p14:cNvContentPartPr/>
                <p14:nvPr/>
              </p14:nvContentPartPr>
              <p14:xfrm>
                <a:off x="2833133" y="5249227"/>
                <a:ext cx="104400" cy="101520"/>
              </p14:xfrm>
            </p:contentPart>
          </mc:Choice>
          <mc:Fallback xmlns="">
            <p:pic>
              <p:nvPicPr>
                <p:cNvPr id="284" name="Freihand 283">
                  <a:extLst>
                    <a:ext uri="{FF2B5EF4-FFF2-40B4-BE49-F238E27FC236}">
                      <a16:creationId xmlns:a16="http://schemas.microsoft.com/office/drawing/2014/main" id="{5E76A860-DFB8-4A15-A091-A7B9DF74D76D}"/>
                    </a:ext>
                  </a:extLst>
                </p:cNvPr>
                <p:cNvPicPr/>
                <p:nvPr/>
              </p:nvPicPr>
              <p:blipFill>
                <a:blip r:embed="rId476"/>
                <a:stretch>
                  <a:fillRect/>
                </a:stretch>
              </p:blipFill>
              <p:spPr>
                <a:xfrm>
                  <a:off x="2828813" y="5244907"/>
                  <a:ext cx="113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285" name="Freihand 284">
                  <a:extLst>
                    <a:ext uri="{FF2B5EF4-FFF2-40B4-BE49-F238E27FC236}">
                      <a16:creationId xmlns:a16="http://schemas.microsoft.com/office/drawing/2014/main" id="{63E97A09-CD31-4798-ACDD-23600A869523}"/>
                    </a:ext>
                  </a:extLst>
                </p14:cNvPr>
                <p14:cNvContentPartPr/>
                <p14:nvPr/>
              </p14:nvContentPartPr>
              <p14:xfrm>
                <a:off x="3037973" y="5207107"/>
                <a:ext cx="224640" cy="105840"/>
              </p14:xfrm>
            </p:contentPart>
          </mc:Choice>
          <mc:Fallback xmlns="">
            <p:pic>
              <p:nvPicPr>
                <p:cNvPr id="285" name="Freihand 284">
                  <a:extLst>
                    <a:ext uri="{FF2B5EF4-FFF2-40B4-BE49-F238E27FC236}">
                      <a16:creationId xmlns:a16="http://schemas.microsoft.com/office/drawing/2014/main" id="{63E97A09-CD31-4798-ACDD-23600A869523}"/>
                    </a:ext>
                  </a:extLst>
                </p:cNvPr>
                <p:cNvPicPr/>
                <p:nvPr/>
              </p:nvPicPr>
              <p:blipFill>
                <a:blip r:embed="rId478"/>
                <a:stretch>
                  <a:fillRect/>
                </a:stretch>
              </p:blipFill>
              <p:spPr>
                <a:xfrm>
                  <a:off x="3033653" y="5202787"/>
                  <a:ext cx="233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286" name="Freihand 285">
                  <a:extLst>
                    <a:ext uri="{FF2B5EF4-FFF2-40B4-BE49-F238E27FC236}">
                      <a16:creationId xmlns:a16="http://schemas.microsoft.com/office/drawing/2014/main" id="{1599666C-F169-4E68-B419-05A5E575EF27}"/>
                    </a:ext>
                  </a:extLst>
                </p14:cNvPr>
                <p14:cNvContentPartPr/>
                <p14:nvPr/>
              </p14:nvContentPartPr>
              <p14:xfrm>
                <a:off x="3308693" y="5239507"/>
                <a:ext cx="95400" cy="83160"/>
              </p14:xfrm>
            </p:contentPart>
          </mc:Choice>
          <mc:Fallback xmlns="">
            <p:pic>
              <p:nvPicPr>
                <p:cNvPr id="286" name="Freihand 285">
                  <a:extLst>
                    <a:ext uri="{FF2B5EF4-FFF2-40B4-BE49-F238E27FC236}">
                      <a16:creationId xmlns:a16="http://schemas.microsoft.com/office/drawing/2014/main" id="{1599666C-F169-4E68-B419-05A5E575EF27}"/>
                    </a:ext>
                  </a:extLst>
                </p:cNvPr>
                <p:cNvPicPr/>
                <p:nvPr/>
              </p:nvPicPr>
              <p:blipFill>
                <a:blip r:embed="rId480"/>
                <a:stretch>
                  <a:fillRect/>
                </a:stretch>
              </p:blipFill>
              <p:spPr>
                <a:xfrm>
                  <a:off x="3304373" y="5235187"/>
                  <a:ext cx="1040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287" name="Freihand 286">
                  <a:extLst>
                    <a:ext uri="{FF2B5EF4-FFF2-40B4-BE49-F238E27FC236}">
                      <a16:creationId xmlns:a16="http://schemas.microsoft.com/office/drawing/2014/main" id="{957676A3-CAC4-4D4D-A0F5-69E5312401B1}"/>
                    </a:ext>
                  </a:extLst>
                </p14:cNvPr>
                <p14:cNvContentPartPr/>
                <p14:nvPr/>
              </p14:nvContentPartPr>
              <p14:xfrm>
                <a:off x="3432173" y="5181187"/>
                <a:ext cx="170640" cy="116640"/>
              </p14:xfrm>
            </p:contentPart>
          </mc:Choice>
          <mc:Fallback xmlns="">
            <p:pic>
              <p:nvPicPr>
                <p:cNvPr id="287" name="Freihand 286">
                  <a:extLst>
                    <a:ext uri="{FF2B5EF4-FFF2-40B4-BE49-F238E27FC236}">
                      <a16:creationId xmlns:a16="http://schemas.microsoft.com/office/drawing/2014/main" id="{957676A3-CAC4-4D4D-A0F5-69E5312401B1}"/>
                    </a:ext>
                  </a:extLst>
                </p:cNvPr>
                <p:cNvPicPr/>
                <p:nvPr/>
              </p:nvPicPr>
              <p:blipFill>
                <a:blip r:embed="rId482"/>
                <a:stretch>
                  <a:fillRect/>
                </a:stretch>
              </p:blipFill>
              <p:spPr>
                <a:xfrm>
                  <a:off x="3427853" y="5176867"/>
                  <a:ext cx="17928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288" name="Freihand 287">
                  <a:extLst>
                    <a:ext uri="{FF2B5EF4-FFF2-40B4-BE49-F238E27FC236}">
                      <a16:creationId xmlns:a16="http://schemas.microsoft.com/office/drawing/2014/main" id="{BB9A6A13-7D69-4AD7-B92B-A5738F9D45D7}"/>
                    </a:ext>
                  </a:extLst>
                </p14:cNvPr>
                <p14:cNvContentPartPr/>
                <p14:nvPr/>
              </p14:nvContentPartPr>
              <p14:xfrm>
                <a:off x="3637013" y="5212507"/>
                <a:ext cx="78120" cy="83880"/>
              </p14:xfrm>
            </p:contentPart>
          </mc:Choice>
          <mc:Fallback xmlns="">
            <p:pic>
              <p:nvPicPr>
                <p:cNvPr id="288" name="Freihand 287">
                  <a:extLst>
                    <a:ext uri="{FF2B5EF4-FFF2-40B4-BE49-F238E27FC236}">
                      <a16:creationId xmlns:a16="http://schemas.microsoft.com/office/drawing/2014/main" id="{BB9A6A13-7D69-4AD7-B92B-A5738F9D45D7}"/>
                    </a:ext>
                  </a:extLst>
                </p:cNvPr>
                <p:cNvPicPr/>
                <p:nvPr/>
              </p:nvPicPr>
              <p:blipFill>
                <a:blip r:embed="rId484"/>
                <a:stretch>
                  <a:fillRect/>
                </a:stretch>
              </p:blipFill>
              <p:spPr>
                <a:xfrm>
                  <a:off x="3632693" y="5208187"/>
                  <a:ext cx="867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289" name="Freihand 288">
                  <a:extLst>
                    <a:ext uri="{FF2B5EF4-FFF2-40B4-BE49-F238E27FC236}">
                      <a16:creationId xmlns:a16="http://schemas.microsoft.com/office/drawing/2014/main" id="{80F1EED2-CF9D-4781-B502-81F8F841550A}"/>
                    </a:ext>
                  </a:extLst>
                </p14:cNvPr>
                <p14:cNvContentPartPr/>
                <p14:nvPr/>
              </p14:nvContentPartPr>
              <p14:xfrm>
                <a:off x="3756893" y="5142667"/>
                <a:ext cx="273600" cy="140400"/>
              </p14:xfrm>
            </p:contentPart>
          </mc:Choice>
          <mc:Fallback xmlns="">
            <p:pic>
              <p:nvPicPr>
                <p:cNvPr id="289" name="Freihand 288">
                  <a:extLst>
                    <a:ext uri="{FF2B5EF4-FFF2-40B4-BE49-F238E27FC236}">
                      <a16:creationId xmlns:a16="http://schemas.microsoft.com/office/drawing/2014/main" id="{80F1EED2-CF9D-4781-B502-81F8F841550A}"/>
                    </a:ext>
                  </a:extLst>
                </p:cNvPr>
                <p:cNvPicPr/>
                <p:nvPr/>
              </p:nvPicPr>
              <p:blipFill>
                <a:blip r:embed="rId486"/>
                <a:stretch>
                  <a:fillRect/>
                </a:stretch>
              </p:blipFill>
              <p:spPr>
                <a:xfrm>
                  <a:off x="3752573" y="5138347"/>
                  <a:ext cx="2822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290" name="Freihand 289">
                  <a:extLst>
                    <a:ext uri="{FF2B5EF4-FFF2-40B4-BE49-F238E27FC236}">
                      <a16:creationId xmlns:a16="http://schemas.microsoft.com/office/drawing/2014/main" id="{94BBA4C2-64D8-4812-AFAA-B90ADC133C62}"/>
                    </a:ext>
                  </a:extLst>
                </p14:cNvPr>
                <p14:cNvContentPartPr/>
                <p14:nvPr/>
              </p14:nvContentPartPr>
              <p14:xfrm>
                <a:off x="4070813" y="5226907"/>
                <a:ext cx="73800" cy="52560"/>
              </p14:xfrm>
            </p:contentPart>
          </mc:Choice>
          <mc:Fallback xmlns="">
            <p:pic>
              <p:nvPicPr>
                <p:cNvPr id="290" name="Freihand 289">
                  <a:extLst>
                    <a:ext uri="{FF2B5EF4-FFF2-40B4-BE49-F238E27FC236}">
                      <a16:creationId xmlns:a16="http://schemas.microsoft.com/office/drawing/2014/main" id="{94BBA4C2-64D8-4812-AFAA-B90ADC133C62}"/>
                    </a:ext>
                  </a:extLst>
                </p:cNvPr>
                <p:cNvPicPr/>
                <p:nvPr/>
              </p:nvPicPr>
              <p:blipFill>
                <a:blip r:embed="rId488"/>
                <a:stretch>
                  <a:fillRect/>
                </a:stretch>
              </p:blipFill>
              <p:spPr>
                <a:xfrm>
                  <a:off x="4066493" y="5222587"/>
                  <a:ext cx="824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291" name="Freihand 290">
                  <a:extLst>
                    <a:ext uri="{FF2B5EF4-FFF2-40B4-BE49-F238E27FC236}">
                      <a16:creationId xmlns:a16="http://schemas.microsoft.com/office/drawing/2014/main" id="{EFD00CC2-8BE7-4021-99D8-68952E2FEF2F}"/>
                    </a:ext>
                  </a:extLst>
                </p14:cNvPr>
                <p14:cNvContentPartPr/>
                <p14:nvPr/>
              </p14:nvContentPartPr>
              <p14:xfrm>
                <a:off x="4186733" y="5128267"/>
                <a:ext cx="277560" cy="155880"/>
              </p14:xfrm>
            </p:contentPart>
          </mc:Choice>
          <mc:Fallback xmlns="">
            <p:pic>
              <p:nvPicPr>
                <p:cNvPr id="291" name="Freihand 290">
                  <a:extLst>
                    <a:ext uri="{FF2B5EF4-FFF2-40B4-BE49-F238E27FC236}">
                      <a16:creationId xmlns:a16="http://schemas.microsoft.com/office/drawing/2014/main" id="{EFD00CC2-8BE7-4021-99D8-68952E2FEF2F}"/>
                    </a:ext>
                  </a:extLst>
                </p:cNvPr>
                <p:cNvPicPr/>
                <p:nvPr/>
              </p:nvPicPr>
              <p:blipFill>
                <a:blip r:embed="rId490"/>
                <a:stretch>
                  <a:fillRect/>
                </a:stretch>
              </p:blipFill>
              <p:spPr>
                <a:xfrm>
                  <a:off x="4182413" y="5123947"/>
                  <a:ext cx="2862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174" name="Freihand 173">
                  <a:extLst>
                    <a:ext uri="{FF2B5EF4-FFF2-40B4-BE49-F238E27FC236}">
                      <a16:creationId xmlns:a16="http://schemas.microsoft.com/office/drawing/2014/main" id="{CC523745-1BEC-4E1D-A755-E9DE3FD60989}"/>
                    </a:ext>
                  </a:extLst>
                </p14:cNvPr>
                <p14:cNvContentPartPr/>
                <p14:nvPr/>
              </p14:nvContentPartPr>
              <p14:xfrm>
                <a:off x="5514773" y="5157067"/>
                <a:ext cx="482760" cy="130680"/>
              </p14:xfrm>
            </p:contentPart>
          </mc:Choice>
          <mc:Fallback xmlns="">
            <p:pic>
              <p:nvPicPr>
                <p:cNvPr id="174" name="Freihand 173">
                  <a:extLst>
                    <a:ext uri="{FF2B5EF4-FFF2-40B4-BE49-F238E27FC236}">
                      <a16:creationId xmlns:a16="http://schemas.microsoft.com/office/drawing/2014/main" id="{CC523745-1BEC-4E1D-A755-E9DE3FD60989}"/>
                    </a:ext>
                  </a:extLst>
                </p:cNvPr>
                <p:cNvPicPr/>
                <p:nvPr/>
              </p:nvPicPr>
              <p:blipFill>
                <a:blip r:embed="rId492"/>
                <a:stretch>
                  <a:fillRect/>
                </a:stretch>
              </p:blipFill>
              <p:spPr>
                <a:xfrm>
                  <a:off x="5510453" y="5152747"/>
                  <a:ext cx="491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175" name="Freihand 174">
                  <a:extLst>
                    <a:ext uri="{FF2B5EF4-FFF2-40B4-BE49-F238E27FC236}">
                      <a16:creationId xmlns:a16="http://schemas.microsoft.com/office/drawing/2014/main" id="{7534C174-320D-4F1D-8375-CD303E1FE1BF}"/>
                    </a:ext>
                  </a:extLst>
                </p14:cNvPr>
                <p14:cNvContentPartPr/>
                <p14:nvPr/>
              </p14:nvContentPartPr>
              <p14:xfrm>
                <a:off x="6012293" y="5145187"/>
                <a:ext cx="535320" cy="129960"/>
              </p14:xfrm>
            </p:contentPart>
          </mc:Choice>
          <mc:Fallback xmlns="">
            <p:pic>
              <p:nvPicPr>
                <p:cNvPr id="175" name="Freihand 174">
                  <a:extLst>
                    <a:ext uri="{FF2B5EF4-FFF2-40B4-BE49-F238E27FC236}">
                      <a16:creationId xmlns:a16="http://schemas.microsoft.com/office/drawing/2014/main" id="{7534C174-320D-4F1D-8375-CD303E1FE1BF}"/>
                    </a:ext>
                  </a:extLst>
                </p:cNvPr>
                <p:cNvPicPr/>
                <p:nvPr/>
              </p:nvPicPr>
              <p:blipFill>
                <a:blip r:embed="rId494"/>
                <a:stretch>
                  <a:fillRect/>
                </a:stretch>
              </p:blipFill>
              <p:spPr>
                <a:xfrm>
                  <a:off x="6007973" y="5140867"/>
                  <a:ext cx="5439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177" name="Freihand 176">
                  <a:extLst>
                    <a:ext uri="{FF2B5EF4-FFF2-40B4-BE49-F238E27FC236}">
                      <a16:creationId xmlns:a16="http://schemas.microsoft.com/office/drawing/2014/main" id="{E7EFAFC1-CBB0-44DB-929B-0AE39238E9BD}"/>
                    </a:ext>
                  </a:extLst>
                </p14:cNvPr>
                <p14:cNvContentPartPr/>
                <p14:nvPr/>
              </p14:nvContentPartPr>
              <p14:xfrm>
                <a:off x="4641413" y="5301067"/>
                <a:ext cx="92880" cy="101520"/>
              </p14:xfrm>
            </p:contentPart>
          </mc:Choice>
          <mc:Fallback xmlns="">
            <p:pic>
              <p:nvPicPr>
                <p:cNvPr id="177" name="Freihand 176">
                  <a:extLst>
                    <a:ext uri="{FF2B5EF4-FFF2-40B4-BE49-F238E27FC236}">
                      <a16:creationId xmlns:a16="http://schemas.microsoft.com/office/drawing/2014/main" id="{E7EFAFC1-CBB0-44DB-929B-0AE39238E9BD}"/>
                    </a:ext>
                  </a:extLst>
                </p:cNvPr>
                <p:cNvPicPr/>
                <p:nvPr/>
              </p:nvPicPr>
              <p:blipFill>
                <a:blip r:embed="rId496"/>
                <a:stretch>
                  <a:fillRect/>
                </a:stretch>
              </p:blipFill>
              <p:spPr>
                <a:xfrm>
                  <a:off x="4637093" y="5296747"/>
                  <a:ext cx="1015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178" name="Freihand 177">
                  <a:extLst>
                    <a:ext uri="{FF2B5EF4-FFF2-40B4-BE49-F238E27FC236}">
                      <a16:creationId xmlns:a16="http://schemas.microsoft.com/office/drawing/2014/main" id="{CD6761A8-C693-4AEB-AD5D-EDB280940293}"/>
                    </a:ext>
                  </a:extLst>
                </p14:cNvPr>
                <p14:cNvContentPartPr/>
                <p14:nvPr/>
              </p14:nvContentPartPr>
              <p14:xfrm>
                <a:off x="4720253" y="5619667"/>
                <a:ext cx="360" cy="360"/>
              </p14:xfrm>
            </p:contentPart>
          </mc:Choice>
          <mc:Fallback xmlns="">
            <p:pic>
              <p:nvPicPr>
                <p:cNvPr id="178" name="Freihand 177">
                  <a:extLst>
                    <a:ext uri="{FF2B5EF4-FFF2-40B4-BE49-F238E27FC236}">
                      <a16:creationId xmlns:a16="http://schemas.microsoft.com/office/drawing/2014/main" id="{CD6761A8-C693-4AEB-AD5D-EDB280940293}"/>
                    </a:ext>
                  </a:extLst>
                </p:cNvPr>
                <p:cNvPicPr/>
                <p:nvPr/>
              </p:nvPicPr>
              <p:blipFill>
                <a:blip r:embed="rId144"/>
                <a:stretch>
                  <a:fillRect/>
                </a:stretch>
              </p:blipFill>
              <p:spPr>
                <a:xfrm>
                  <a:off x="4715933" y="5615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179" name="Freihand 178">
                  <a:extLst>
                    <a:ext uri="{FF2B5EF4-FFF2-40B4-BE49-F238E27FC236}">
                      <a16:creationId xmlns:a16="http://schemas.microsoft.com/office/drawing/2014/main" id="{CD90543D-9A2A-4AD4-A540-6E55D3CCED1D}"/>
                    </a:ext>
                  </a:extLst>
                </p14:cNvPr>
                <p14:cNvContentPartPr/>
                <p14:nvPr/>
              </p14:nvContentPartPr>
              <p14:xfrm>
                <a:off x="4684253" y="5314747"/>
                <a:ext cx="150840" cy="356040"/>
              </p14:xfrm>
            </p:contentPart>
          </mc:Choice>
          <mc:Fallback xmlns="">
            <p:pic>
              <p:nvPicPr>
                <p:cNvPr id="179" name="Freihand 178">
                  <a:extLst>
                    <a:ext uri="{FF2B5EF4-FFF2-40B4-BE49-F238E27FC236}">
                      <a16:creationId xmlns:a16="http://schemas.microsoft.com/office/drawing/2014/main" id="{CD90543D-9A2A-4AD4-A540-6E55D3CCED1D}"/>
                    </a:ext>
                  </a:extLst>
                </p:cNvPr>
                <p:cNvPicPr/>
                <p:nvPr/>
              </p:nvPicPr>
              <p:blipFill>
                <a:blip r:embed="rId499"/>
                <a:stretch>
                  <a:fillRect/>
                </a:stretch>
              </p:blipFill>
              <p:spPr>
                <a:xfrm>
                  <a:off x="4679933" y="5310427"/>
                  <a:ext cx="15948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180" name="Freihand 179">
                  <a:extLst>
                    <a:ext uri="{FF2B5EF4-FFF2-40B4-BE49-F238E27FC236}">
                      <a16:creationId xmlns:a16="http://schemas.microsoft.com/office/drawing/2014/main" id="{8509EF82-E794-45C3-968C-00449734CD76}"/>
                    </a:ext>
                  </a:extLst>
                </p14:cNvPr>
                <p14:cNvContentPartPr/>
                <p14:nvPr/>
              </p14:nvContentPartPr>
              <p14:xfrm>
                <a:off x="4967573" y="5299627"/>
                <a:ext cx="1978920" cy="117360"/>
              </p14:xfrm>
            </p:contentPart>
          </mc:Choice>
          <mc:Fallback xmlns="">
            <p:pic>
              <p:nvPicPr>
                <p:cNvPr id="180" name="Freihand 179">
                  <a:extLst>
                    <a:ext uri="{FF2B5EF4-FFF2-40B4-BE49-F238E27FC236}">
                      <a16:creationId xmlns:a16="http://schemas.microsoft.com/office/drawing/2014/main" id="{8509EF82-E794-45C3-968C-00449734CD76}"/>
                    </a:ext>
                  </a:extLst>
                </p:cNvPr>
                <p:cNvPicPr/>
                <p:nvPr/>
              </p:nvPicPr>
              <p:blipFill>
                <a:blip r:embed="rId501"/>
                <a:stretch>
                  <a:fillRect/>
                </a:stretch>
              </p:blipFill>
              <p:spPr>
                <a:xfrm>
                  <a:off x="4963253" y="5295307"/>
                  <a:ext cx="19875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182" name="Freihand 181">
                  <a:extLst>
                    <a:ext uri="{FF2B5EF4-FFF2-40B4-BE49-F238E27FC236}">
                      <a16:creationId xmlns:a16="http://schemas.microsoft.com/office/drawing/2014/main" id="{045910B3-1DA0-4C2E-87BD-CDF5C0E58A51}"/>
                    </a:ext>
                  </a:extLst>
                </p14:cNvPr>
                <p14:cNvContentPartPr/>
                <p14:nvPr/>
              </p14:nvContentPartPr>
              <p14:xfrm>
                <a:off x="4901333" y="5381347"/>
                <a:ext cx="78120" cy="70200"/>
              </p14:xfrm>
            </p:contentPart>
          </mc:Choice>
          <mc:Fallback xmlns="">
            <p:pic>
              <p:nvPicPr>
                <p:cNvPr id="182" name="Freihand 181">
                  <a:extLst>
                    <a:ext uri="{FF2B5EF4-FFF2-40B4-BE49-F238E27FC236}">
                      <a16:creationId xmlns:a16="http://schemas.microsoft.com/office/drawing/2014/main" id="{045910B3-1DA0-4C2E-87BD-CDF5C0E58A51}"/>
                    </a:ext>
                  </a:extLst>
                </p:cNvPr>
                <p:cNvPicPr/>
                <p:nvPr/>
              </p:nvPicPr>
              <p:blipFill>
                <a:blip r:embed="rId503"/>
                <a:stretch>
                  <a:fillRect/>
                </a:stretch>
              </p:blipFill>
              <p:spPr>
                <a:xfrm>
                  <a:off x="4897013" y="5377027"/>
                  <a:ext cx="867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183" name="Freihand 182">
                  <a:extLst>
                    <a:ext uri="{FF2B5EF4-FFF2-40B4-BE49-F238E27FC236}">
                      <a16:creationId xmlns:a16="http://schemas.microsoft.com/office/drawing/2014/main" id="{22F7F253-2D8B-49C0-8AB6-95C85053D742}"/>
                    </a:ext>
                  </a:extLst>
                </p14:cNvPr>
                <p14:cNvContentPartPr/>
                <p14:nvPr/>
              </p14:nvContentPartPr>
              <p14:xfrm>
                <a:off x="5022653" y="5353627"/>
                <a:ext cx="55440" cy="74520"/>
              </p14:xfrm>
            </p:contentPart>
          </mc:Choice>
          <mc:Fallback xmlns="">
            <p:pic>
              <p:nvPicPr>
                <p:cNvPr id="183" name="Freihand 182">
                  <a:extLst>
                    <a:ext uri="{FF2B5EF4-FFF2-40B4-BE49-F238E27FC236}">
                      <a16:creationId xmlns:a16="http://schemas.microsoft.com/office/drawing/2014/main" id="{22F7F253-2D8B-49C0-8AB6-95C85053D742}"/>
                    </a:ext>
                  </a:extLst>
                </p:cNvPr>
                <p:cNvPicPr/>
                <p:nvPr/>
              </p:nvPicPr>
              <p:blipFill>
                <a:blip r:embed="rId505"/>
                <a:stretch>
                  <a:fillRect/>
                </a:stretch>
              </p:blipFill>
              <p:spPr>
                <a:xfrm>
                  <a:off x="5018333" y="5349307"/>
                  <a:ext cx="640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184" name="Freihand 183">
                  <a:extLst>
                    <a:ext uri="{FF2B5EF4-FFF2-40B4-BE49-F238E27FC236}">
                      <a16:creationId xmlns:a16="http://schemas.microsoft.com/office/drawing/2014/main" id="{9612025D-3558-4220-9868-7187D85F7D9A}"/>
                    </a:ext>
                  </a:extLst>
                </p14:cNvPr>
                <p14:cNvContentPartPr/>
                <p14:nvPr/>
              </p14:nvContentPartPr>
              <p14:xfrm>
                <a:off x="5050733" y="5413027"/>
                <a:ext cx="27720" cy="70560"/>
              </p14:xfrm>
            </p:contentPart>
          </mc:Choice>
          <mc:Fallback xmlns="">
            <p:pic>
              <p:nvPicPr>
                <p:cNvPr id="184" name="Freihand 183">
                  <a:extLst>
                    <a:ext uri="{FF2B5EF4-FFF2-40B4-BE49-F238E27FC236}">
                      <a16:creationId xmlns:a16="http://schemas.microsoft.com/office/drawing/2014/main" id="{9612025D-3558-4220-9868-7187D85F7D9A}"/>
                    </a:ext>
                  </a:extLst>
                </p:cNvPr>
                <p:cNvPicPr/>
                <p:nvPr/>
              </p:nvPicPr>
              <p:blipFill>
                <a:blip r:embed="rId507"/>
                <a:stretch>
                  <a:fillRect/>
                </a:stretch>
              </p:blipFill>
              <p:spPr>
                <a:xfrm>
                  <a:off x="5046413" y="5408707"/>
                  <a:ext cx="3636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185" name="Freihand 184">
                  <a:extLst>
                    <a:ext uri="{FF2B5EF4-FFF2-40B4-BE49-F238E27FC236}">
                      <a16:creationId xmlns:a16="http://schemas.microsoft.com/office/drawing/2014/main" id="{63B618BE-4081-45C3-AF13-0092EAB29E58}"/>
                    </a:ext>
                  </a:extLst>
                </p14:cNvPr>
                <p14:cNvContentPartPr/>
                <p14:nvPr/>
              </p14:nvContentPartPr>
              <p14:xfrm>
                <a:off x="5119853" y="5369467"/>
                <a:ext cx="52560" cy="82800"/>
              </p14:xfrm>
            </p:contentPart>
          </mc:Choice>
          <mc:Fallback xmlns="">
            <p:pic>
              <p:nvPicPr>
                <p:cNvPr id="185" name="Freihand 184">
                  <a:extLst>
                    <a:ext uri="{FF2B5EF4-FFF2-40B4-BE49-F238E27FC236}">
                      <a16:creationId xmlns:a16="http://schemas.microsoft.com/office/drawing/2014/main" id="{63B618BE-4081-45C3-AF13-0092EAB29E58}"/>
                    </a:ext>
                  </a:extLst>
                </p:cNvPr>
                <p:cNvPicPr/>
                <p:nvPr/>
              </p:nvPicPr>
              <p:blipFill>
                <a:blip r:embed="rId509"/>
                <a:stretch>
                  <a:fillRect/>
                </a:stretch>
              </p:blipFill>
              <p:spPr>
                <a:xfrm>
                  <a:off x="5115533" y="5365147"/>
                  <a:ext cx="612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186" name="Freihand 185">
                  <a:extLst>
                    <a:ext uri="{FF2B5EF4-FFF2-40B4-BE49-F238E27FC236}">
                      <a16:creationId xmlns:a16="http://schemas.microsoft.com/office/drawing/2014/main" id="{4040EB99-67CF-49BB-9EB4-1E571BB95B8A}"/>
                    </a:ext>
                  </a:extLst>
                </p14:cNvPr>
                <p14:cNvContentPartPr/>
                <p14:nvPr/>
              </p14:nvContentPartPr>
              <p14:xfrm>
                <a:off x="5193653" y="5442907"/>
                <a:ext cx="27360" cy="95400"/>
              </p14:xfrm>
            </p:contentPart>
          </mc:Choice>
          <mc:Fallback xmlns="">
            <p:pic>
              <p:nvPicPr>
                <p:cNvPr id="186" name="Freihand 185">
                  <a:extLst>
                    <a:ext uri="{FF2B5EF4-FFF2-40B4-BE49-F238E27FC236}">
                      <a16:creationId xmlns:a16="http://schemas.microsoft.com/office/drawing/2014/main" id="{4040EB99-67CF-49BB-9EB4-1E571BB95B8A}"/>
                    </a:ext>
                  </a:extLst>
                </p:cNvPr>
                <p:cNvPicPr/>
                <p:nvPr/>
              </p:nvPicPr>
              <p:blipFill>
                <a:blip r:embed="rId511"/>
                <a:stretch>
                  <a:fillRect/>
                </a:stretch>
              </p:blipFill>
              <p:spPr>
                <a:xfrm>
                  <a:off x="5189333" y="5438587"/>
                  <a:ext cx="360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187" name="Freihand 186">
                  <a:extLst>
                    <a:ext uri="{FF2B5EF4-FFF2-40B4-BE49-F238E27FC236}">
                      <a16:creationId xmlns:a16="http://schemas.microsoft.com/office/drawing/2014/main" id="{A457DFAD-31CA-4A1C-B25E-228CD599E558}"/>
                    </a:ext>
                  </a:extLst>
                </p14:cNvPr>
                <p14:cNvContentPartPr/>
                <p14:nvPr/>
              </p14:nvContentPartPr>
              <p14:xfrm>
                <a:off x="5246933" y="5369827"/>
                <a:ext cx="82080" cy="83880"/>
              </p14:xfrm>
            </p:contentPart>
          </mc:Choice>
          <mc:Fallback xmlns="">
            <p:pic>
              <p:nvPicPr>
                <p:cNvPr id="187" name="Freihand 186">
                  <a:extLst>
                    <a:ext uri="{FF2B5EF4-FFF2-40B4-BE49-F238E27FC236}">
                      <a16:creationId xmlns:a16="http://schemas.microsoft.com/office/drawing/2014/main" id="{A457DFAD-31CA-4A1C-B25E-228CD599E558}"/>
                    </a:ext>
                  </a:extLst>
                </p:cNvPr>
                <p:cNvPicPr/>
                <p:nvPr/>
              </p:nvPicPr>
              <p:blipFill>
                <a:blip r:embed="rId513"/>
                <a:stretch>
                  <a:fillRect/>
                </a:stretch>
              </p:blipFill>
              <p:spPr>
                <a:xfrm>
                  <a:off x="5242613" y="5365507"/>
                  <a:ext cx="907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188" name="Freihand 187">
                  <a:extLst>
                    <a:ext uri="{FF2B5EF4-FFF2-40B4-BE49-F238E27FC236}">
                      <a16:creationId xmlns:a16="http://schemas.microsoft.com/office/drawing/2014/main" id="{BBB69B10-D7A5-4E44-BD3F-D59D6F80DD57}"/>
                    </a:ext>
                  </a:extLst>
                </p14:cNvPr>
                <p14:cNvContentPartPr/>
                <p14:nvPr/>
              </p14:nvContentPartPr>
              <p14:xfrm>
                <a:off x="5326133" y="5367667"/>
                <a:ext cx="55080" cy="101160"/>
              </p14:xfrm>
            </p:contentPart>
          </mc:Choice>
          <mc:Fallback xmlns="">
            <p:pic>
              <p:nvPicPr>
                <p:cNvPr id="188" name="Freihand 187">
                  <a:extLst>
                    <a:ext uri="{FF2B5EF4-FFF2-40B4-BE49-F238E27FC236}">
                      <a16:creationId xmlns:a16="http://schemas.microsoft.com/office/drawing/2014/main" id="{BBB69B10-D7A5-4E44-BD3F-D59D6F80DD57}"/>
                    </a:ext>
                  </a:extLst>
                </p:cNvPr>
                <p:cNvPicPr/>
                <p:nvPr/>
              </p:nvPicPr>
              <p:blipFill>
                <a:blip r:embed="rId515"/>
                <a:stretch>
                  <a:fillRect/>
                </a:stretch>
              </p:blipFill>
              <p:spPr>
                <a:xfrm>
                  <a:off x="5321813" y="5363347"/>
                  <a:ext cx="637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189" name="Freihand 188">
                  <a:extLst>
                    <a:ext uri="{FF2B5EF4-FFF2-40B4-BE49-F238E27FC236}">
                      <a16:creationId xmlns:a16="http://schemas.microsoft.com/office/drawing/2014/main" id="{6CF94D81-DDDB-42AD-8032-EF1053422A18}"/>
                    </a:ext>
                  </a:extLst>
                </p14:cNvPr>
                <p14:cNvContentPartPr/>
                <p14:nvPr/>
              </p14:nvContentPartPr>
              <p14:xfrm>
                <a:off x="4941293" y="5499787"/>
                <a:ext cx="436320" cy="27360"/>
              </p14:xfrm>
            </p:contentPart>
          </mc:Choice>
          <mc:Fallback xmlns="">
            <p:pic>
              <p:nvPicPr>
                <p:cNvPr id="189" name="Freihand 188">
                  <a:extLst>
                    <a:ext uri="{FF2B5EF4-FFF2-40B4-BE49-F238E27FC236}">
                      <a16:creationId xmlns:a16="http://schemas.microsoft.com/office/drawing/2014/main" id="{6CF94D81-DDDB-42AD-8032-EF1053422A18}"/>
                    </a:ext>
                  </a:extLst>
                </p:cNvPr>
                <p:cNvPicPr/>
                <p:nvPr/>
              </p:nvPicPr>
              <p:blipFill>
                <a:blip r:embed="rId517"/>
                <a:stretch>
                  <a:fillRect/>
                </a:stretch>
              </p:blipFill>
              <p:spPr>
                <a:xfrm>
                  <a:off x="4936973" y="5495467"/>
                  <a:ext cx="4449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192" name="Freihand 191">
                  <a:extLst>
                    <a:ext uri="{FF2B5EF4-FFF2-40B4-BE49-F238E27FC236}">
                      <a16:creationId xmlns:a16="http://schemas.microsoft.com/office/drawing/2014/main" id="{3147304E-987E-4D01-A286-3D5E0FF342F3}"/>
                    </a:ext>
                  </a:extLst>
                </p14:cNvPr>
                <p14:cNvContentPartPr/>
                <p14:nvPr/>
              </p14:nvContentPartPr>
              <p14:xfrm>
                <a:off x="4946693" y="5611387"/>
                <a:ext cx="360" cy="360"/>
              </p14:xfrm>
            </p:contentPart>
          </mc:Choice>
          <mc:Fallback xmlns="">
            <p:pic>
              <p:nvPicPr>
                <p:cNvPr id="192" name="Freihand 191">
                  <a:extLst>
                    <a:ext uri="{FF2B5EF4-FFF2-40B4-BE49-F238E27FC236}">
                      <a16:creationId xmlns:a16="http://schemas.microsoft.com/office/drawing/2014/main" id="{3147304E-987E-4D01-A286-3D5E0FF342F3}"/>
                    </a:ext>
                  </a:extLst>
                </p:cNvPr>
                <p:cNvPicPr/>
                <p:nvPr/>
              </p:nvPicPr>
              <p:blipFill>
                <a:blip r:embed="rId144"/>
                <a:stretch>
                  <a:fillRect/>
                </a:stretch>
              </p:blipFill>
              <p:spPr>
                <a:xfrm>
                  <a:off x="4942373" y="5607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193" name="Freihand 192">
                  <a:extLst>
                    <a:ext uri="{FF2B5EF4-FFF2-40B4-BE49-F238E27FC236}">
                      <a16:creationId xmlns:a16="http://schemas.microsoft.com/office/drawing/2014/main" id="{D017D77A-7E17-4862-B388-4AE2A4777BD3}"/>
                    </a:ext>
                  </a:extLst>
                </p14:cNvPr>
                <p14:cNvContentPartPr/>
                <p14:nvPr/>
              </p14:nvContentPartPr>
              <p14:xfrm>
                <a:off x="4869293" y="5584027"/>
                <a:ext cx="104400" cy="99000"/>
              </p14:xfrm>
            </p:contentPart>
          </mc:Choice>
          <mc:Fallback xmlns="">
            <p:pic>
              <p:nvPicPr>
                <p:cNvPr id="193" name="Freihand 192">
                  <a:extLst>
                    <a:ext uri="{FF2B5EF4-FFF2-40B4-BE49-F238E27FC236}">
                      <a16:creationId xmlns:a16="http://schemas.microsoft.com/office/drawing/2014/main" id="{D017D77A-7E17-4862-B388-4AE2A4777BD3}"/>
                    </a:ext>
                  </a:extLst>
                </p:cNvPr>
                <p:cNvPicPr/>
                <p:nvPr/>
              </p:nvPicPr>
              <p:blipFill>
                <a:blip r:embed="rId520"/>
                <a:stretch>
                  <a:fillRect/>
                </a:stretch>
              </p:blipFill>
              <p:spPr>
                <a:xfrm>
                  <a:off x="4864973" y="5579707"/>
                  <a:ext cx="1130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194" name="Freihand 193">
                  <a:extLst>
                    <a:ext uri="{FF2B5EF4-FFF2-40B4-BE49-F238E27FC236}">
                      <a16:creationId xmlns:a16="http://schemas.microsoft.com/office/drawing/2014/main" id="{0B5672F5-5A13-42BD-B679-429EA362365C}"/>
                    </a:ext>
                  </a:extLst>
                </p14:cNvPr>
                <p14:cNvContentPartPr/>
                <p14:nvPr/>
              </p14:nvContentPartPr>
              <p14:xfrm>
                <a:off x="4987373" y="5580067"/>
                <a:ext cx="81360" cy="107640"/>
              </p14:xfrm>
            </p:contentPart>
          </mc:Choice>
          <mc:Fallback xmlns="">
            <p:pic>
              <p:nvPicPr>
                <p:cNvPr id="194" name="Freihand 193">
                  <a:extLst>
                    <a:ext uri="{FF2B5EF4-FFF2-40B4-BE49-F238E27FC236}">
                      <a16:creationId xmlns:a16="http://schemas.microsoft.com/office/drawing/2014/main" id="{0B5672F5-5A13-42BD-B679-429EA362365C}"/>
                    </a:ext>
                  </a:extLst>
                </p:cNvPr>
                <p:cNvPicPr/>
                <p:nvPr/>
              </p:nvPicPr>
              <p:blipFill>
                <a:blip r:embed="rId522"/>
                <a:stretch>
                  <a:fillRect/>
                </a:stretch>
              </p:blipFill>
              <p:spPr>
                <a:xfrm>
                  <a:off x="4983053" y="5575747"/>
                  <a:ext cx="900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195" name="Freihand 194">
                  <a:extLst>
                    <a:ext uri="{FF2B5EF4-FFF2-40B4-BE49-F238E27FC236}">
                      <a16:creationId xmlns:a16="http://schemas.microsoft.com/office/drawing/2014/main" id="{34D251F4-73C6-4109-AB42-EE9AB526B23D}"/>
                    </a:ext>
                  </a:extLst>
                </p14:cNvPr>
                <p14:cNvContentPartPr/>
                <p14:nvPr/>
              </p14:nvContentPartPr>
              <p14:xfrm>
                <a:off x="5068373" y="5605267"/>
                <a:ext cx="47160" cy="94680"/>
              </p14:xfrm>
            </p:contentPart>
          </mc:Choice>
          <mc:Fallback xmlns="">
            <p:pic>
              <p:nvPicPr>
                <p:cNvPr id="195" name="Freihand 194">
                  <a:extLst>
                    <a:ext uri="{FF2B5EF4-FFF2-40B4-BE49-F238E27FC236}">
                      <a16:creationId xmlns:a16="http://schemas.microsoft.com/office/drawing/2014/main" id="{34D251F4-73C6-4109-AB42-EE9AB526B23D}"/>
                    </a:ext>
                  </a:extLst>
                </p:cNvPr>
                <p:cNvPicPr/>
                <p:nvPr/>
              </p:nvPicPr>
              <p:blipFill>
                <a:blip r:embed="rId524"/>
                <a:stretch>
                  <a:fillRect/>
                </a:stretch>
              </p:blipFill>
              <p:spPr>
                <a:xfrm>
                  <a:off x="5064053" y="5600947"/>
                  <a:ext cx="5580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196" name="Freihand 195">
                  <a:extLst>
                    <a:ext uri="{FF2B5EF4-FFF2-40B4-BE49-F238E27FC236}">
                      <a16:creationId xmlns:a16="http://schemas.microsoft.com/office/drawing/2014/main" id="{9564B8F7-DFEF-4D9A-8609-84AB714D5ABE}"/>
                    </a:ext>
                  </a:extLst>
                </p14:cNvPr>
                <p14:cNvContentPartPr/>
                <p14:nvPr/>
              </p14:nvContentPartPr>
              <p14:xfrm>
                <a:off x="5106893" y="5697427"/>
                <a:ext cx="21960" cy="61200"/>
              </p14:xfrm>
            </p:contentPart>
          </mc:Choice>
          <mc:Fallback xmlns="">
            <p:pic>
              <p:nvPicPr>
                <p:cNvPr id="196" name="Freihand 195">
                  <a:extLst>
                    <a:ext uri="{FF2B5EF4-FFF2-40B4-BE49-F238E27FC236}">
                      <a16:creationId xmlns:a16="http://schemas.microsoft.com/office/drawing/2014/main" id="{9564B8F7-DFEF-4D9A-8609-84AB714D5ABE}"/>
                    </a:ext>
                  </a:extLst>
                </p:cNvPr>
                <p:cNvPicPr/>
                <p:nvPr/>
              </p:nvPicPr>
              <p:blipFill>
                <a:blip r:embed="rId526"/>
                <a:stretch>
                  <a:fillRect/>
                </a:stretch>
              </p:blipFill>
              <p:spPr>
                <a:xfrm>
                  <a:off x="5102573" y="5693107"/>
                  <a:ext cx="30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197" name="Freihand 196">
                  <a:extLst>
                    <a:ext uri="{FF2B5EF4-FFF2-40B4-BE49-F238E27FC236}">
                      <a16:creationId xmlns:a16="http://schemas.microsoft.com/office/drawing/2014/main" id="{1DFE64F3-8622-427B-8C39-5E3C8B9BA47D}"/>
                    </a:ext>
                  </a:extLst>
                </p14:cNvPr>
                <p14:cNvContentPartPr/>
                <p14:nvPr/>
              </p14:nvContentPartPr>
              <p14:xfrm>
                <a:off x="5181773" y="5590507"/>
                <a:ext cx="66240" cy="89640"/>
              </p14:xfrm>
            </p:contentPart>
          </mc:Choice>
          <mc:Fallback xmlns="">
            <p:pic>
              <p:nvPicPr>
                <p:cNvPr id="197" name="Freihand 196">
                  <a:extLst>
                    <a:ext uri="{FF2B5EF4-FFF2-40B4-BE49-F238E27FC236}">
                      <a16:creationId xmlns:a16="http://schemas.microsoft.com/office/drawing/2014/main" id="{1DFE64F3-8622-427B-8C39-5E3C8B9BA47D}"/>
                    </a:ext>
                  </a:extLst>
                </p:cNvPr>
                <p:cNvPicPr/>
                <p:nvPr/>
              </p:nvPicPr>
              <p:blipFill>
                <a:blip r:embed="rId528"/>
                <a:stretch>
                  <a:fillRect/>
                </a:stretch>
              </p:blipFill>
              <p:spPr>
                <a:xfrm>
                  <a:off x="5177453" y="5586187"/>
                  <a:ext cx="748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198" name="Freihand 197">
                  <a:extLst>
                    <a:ext uri="{FF2B5EF4-FFF2-40B4-BE49-F238E27FC236}">
                      <a16:creationId xmlns:a16="http://schemas.microsoft.com/office/drawing/2014/main" id="{EC3A8BC3-4CE4-4CB2-B6FA-C8B7ECD3B736}"/>
                    </a:ext>
                  </a:extLst>
                </p14:cNvPr>
                <p14:cNvContentPartPr/>
                <p14:nvPr/>
              </p14:nvContentPartPr>
              <p14:xfrm>
                <a:off x="5173853" y="5598427"/>
                <a:ext cx="82800" cy="90720"/>
              </p14:xfrm>
            </p:contentPart>
          </mc:Choice>
          <mc:Fallback xmlns="">
            <p:pic>
              <p:nvPicPr>
                <p:cNvPr id="198" name="Freihand 197">
                  <a:extLst>
                    <a:ext uri="{FF2B5EF4-FFF2-40B4-BE49-F238E27FC236}">
                      <a16:creationId xmlns:a16="http://schemas.microsoft.com/office/drawing/2014/main" id="{EC3A8BC3-4CE4-4CB2-B6FA-C8B7ECD3B736}"/>
                    </a:ext>
                  </a:extLst>
                </p:cNvPr>
                <p:cNvPicPr/>
                <p:nvPr/>
              </p:nvPicPr>
              <p:blipFill>
                <a:blip r:embed="rId530"/>
                <a:stretch>
                  <a:fillRect/>
                </a:stretch>
              </p:blipFill>
              <p:spPr>
                <a:xfrm>
                  <a:off x="5169533" y="5594107"/>
                  <a:ext cx="914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199" name="Freihand 198">
                  <a:extLst>
                    <a:ext uri="{FF2B5EF4-FFF2-40B4-BE49-F238E27FC236}">
                      <a16:creationId xmlns:a16="http://schemas.microsoft.com/office/drawing/2014/main" id="{5EE15F91-57CA-458A-9918-B5FF6C059D94}"/>
                    </a:ext>
                  </a:extLst>
                </p14:cNvPr>
                <p14:cNvContentPartPr/>
                <p14:nvPr/>
              </p14:nvContentPartPr>
              <p14:xfrm>
                <a:off x="5226413" y="5640907"/>
                <a:ext cx="30240" cy="86040"/>
              </p14:xfrm>
            </p:contentPart>
          </mc:Choice>
          <mc:Fallback xmlns="">
            <p:pic>
              <p:nvPicPr>
                <p:cNvPr id="199" name="Freihand 198">
                  <a:extLst>
                    <a:ext uri="{FF2B5EF4-FFF2-40B4-BE49-F238E27FC236}">
                      <a16:creationId xmlns:a16="http://schemas.microsoft.com/office/drawing/2014/main" id="{5EE15F91-57CA-458A-9918-B5FF6C059D94}"/>
                    </a:ext>
                  </a:extLst>
                </p:cNvPr>
                <p:cNvPicPr/>
                <p:nvPr/>
              </p:nvPicPr>
              <p:blipFill>
                <a:blip r:embed="rId532"/>
                <a:stretch>
                  <a:fillRect/>
                </a:stretch>
              </p:blipFill>
              <p:spPr>
                <a:xfrm>
                  <a:off x="5222093" y="5636587"/>
                  <a:ext cx="388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200" name="Freihand 199">
                  <a:extLst>
                    <a:ext uri="{FF2B5EF4-FFF2-40B4-BE49-F238E27FC236}">
                      <a16:creationId xmlns:a16="http://schemas.microsoft.com/office/drawing/2014/main" id="{CCD00763-C6F6-4E41-9D8F-81F92CB84573}"/>
                    </a:ext>
                  </a:extLst>
                </p14:cNvPr>
                <p14:cNvContentPartPr/>
                <p14:nvPr/>
              </p14:nvContentPartPr>
              <p14:xfrm>
                <a:off x="5278973" y="5616427"/>
                <a:ext cx="60480" cy="118080"/>
              </p14:xfrm>
            </p:contentPart>
          </mc:Choice>
          <mc:Fallback xmlns="">
            <p:pic>
              <p:nvPicPr>
                <p:cNvPr id="200" name="Freihand 199">
                  <a:extLst>
                    <a:ext uri="{FF2B5EF4-FFF2-40B4-BE49-F238E27FC236}">
                      <a16:creationId xmlns:a16="http://schemas.microsoft.com/office/drawing/2014/main" id="{CCD00763-C6F6-4E41-9D8F-81F92CB84573}"/>
                    </a:ext>
                  </a:extLst>
                </p:cNvPr>
                <p:cNvPicPr/>
                <p:nvPr/>
              </p:nvPicPr>
              <p:blipFill>
                <a:blip r:embed="rId534"/>
                <a:stretch>
                  <a:fillRect/>
                </a:stretch>
              </p:blipFill>
              <p:spPr>
                <a:xfrm>
                  <a:off x="5274653" y="5612107"/>
                  <a:ext cx="691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201" name="Freihand 200">
                  <a:extLst>
                    <a:ext uri="{FF2B5EF4-FFF2-40B4-BE49-F238E27FC236}">
                      <a16:creationId xmlns:a16="http://schemas.microsoft.com/office/drawing/2014/main" id="{1AC792D4-101C-4EA9-A3C6-4A4BCBB34BE1}"/>
                    </a:ext>
                  </a:extLst>
                </p14:cNvPr>
                <p14:cNvContentPartPr/>
                <p14:nvPr/>
              </p14:nvContentPartPr>
              <p14:xfrm>
                <a:off x="5473373" y="5533627"/>
                <a:ext cx="34920" cy="33480"/>
              </p14:xfrm>
            </p:contentPart>
          </mc:Choice>
          <mc:Fallback xmlns="">
            <p:pic>
              <p:nvPicPr>
                <p:cNvPr id="201" name="Freihand 200">
                  <a:extLst>
                    <a:ext uri="{FF2B5EF4-FFF2-40B4-BE49-F238E27FC236}">
                      <a16:creationId xmlns:a16="http://schemas.microsoft.com/office/drawing/2014/main" id="{1AC792D4-101C-4EA9-A3C6-4A4BCBB34BE1}"/>
                    </a:ext>
                  </a:extLst>
                </p:cNvPr>
                <p:cNvPicPr/>
                <p:nvPr/>
              </p:nvPicPr>
              <p:blipFill>
                <a:blip r:embed="rId536"/>
                <a:stretch>
                  <a:fillRect/>
                </a:stretch>
              </p:blipFill>
              <p:spPr>
                <a:xfrm>
                  <a:off x="5469053" y="5529307"/>
                  <a:ext cx="4356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202" name="Freihand 201">
                  <a:extLst>
                    <a:ext uri="{FF2B5EF4-FFF2-40B4-BE49-F238E27FC236}">
                      <a16:creationId xmlns:a16="http://schemas.microsoft.com/office/drawing/2014/main" id="{E1FE9611-659E-4F64-9144-08B01E057974}"/>
                    </a:ext>
                  </a:extLst>
                </p14:cNvPr>
                <p14:cNvContentPartPr/>
                <p14:nvPr/>
              </p14:nvContentPartPr>
              <p14:xfrm>
                <a:off x="5535293" y="5408347"/>
                <a:ext cx="113400" cy="97920"/>
              </p14:xfrm>
            </p:contentPart>
          </mc:Choice>
          <mc:Fallback xmlns="">
            <p:pic>
              <p:nvPicPr>
                <p:cNvPr id="202" name="Freihand 201">
                  <a:extLst>
                    <a:ext uri="{FF2B5EF4-FFF2-40B4-BE49-F238E27FC236}">
                      <a16:creationId xmlns:a16="http://schemas.microsoft.com/office/drawing/2014/main" id="{E1FE9611-659E-4F64-9144-08B01E057974}"/>
                    </a:ext>
                  </a:extLst>
                </p:cNvPr>
                <p:cNvPicPr/>
                <p:nvPr/>
              </p:nvPicPr>
              <p:blipFill>
                <a:blip r:embed="rId538"/>
                <a:stretch>
                  <a:fillRect/>
                </a:stretch>
              </p:blipFill>
              <p:spPr>
                <a:xfrm>
                  <a:off x="5530973" y="5404027"/>
                  <a:ext cx="1220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203" name="Freihand 202">
                  <a:extLst>
                    <a:ext uri="{FF2B5EF4-FFF2-40B4-BE49-F238E27FC236}">
                      <a16:creationId xmlns:a16="http://schemas.microsoft.com/office/drawing/2014/main" id="{696842E2-6EA1-4F28-A1AB-84C539FD2992}"/>
                    </a:ext>
                  </a:extLst>
                </p14:cNvPr>
                <p14:cNvContentPartPr/>
                <p14:nvPr/>
              </p14:nvContentPartPr>
              <p14:xfrm>
                <a:off x="5686853" y="5390707"/>
                <a:ext cx="86760" cy="77400"/>
              </p14:xfrm>
            </p:contentPart>
          </mc:Choice>
          <mc:Fallback xmlns="">
            <p:pic>
              <p:nvPicPr>
                <p:cNvPr id="203" name="Freihand 202">
                  <a:extLst>
                    <a:ext uri="{FF2B5EF4-FFF2-40B4-BE49-F238E27FC236}">
                      <a16:creationId xmlns:a16="http://schemas.microsoft.com/office/drawing/2014/main" id="{696842E2-6EA1-4F28-A1AB-84C539FD2992}"/>
                    </a:ext>
                  </a:extLst>
                </p:cNvPr>
                <p:cNvPicPr/>
                <p:nvPr/>
              </p:nvPicPr>
              <p:blipFill>
                <a:blip r:embed="rId540"/>
                <a:stretch>
                  <a:fillRect/>
                </a:stretch>
              </p:blipFill>
              <p:spPr>
                <a:xfrm>
                  <a:off x="5682533" y="5386387"/>
                  <a:ext cx="95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204" name="Freihand 203">
                  <a:extLst>
                    <a:ext uri="{FF2B5EF4-FFF2-40B4-BE49-F238E27FC236}">
                      <a16:creationId xmlns:a16="http://schemas.microsoft.com/office/drawing/2014/main" id="{22578BD7-3F24-4769-8E25-A98AB997A4FD}"/>
                    </a:ext>
                  </a:extLst>
                </p14:cNvPr>
                <p14:cNvContentPartPr/>
                <p14:nvPr/>
              </p14:nvContentPartPr>
              <p14:xfrm>
                <a:off x="5780093" y="5373067"/>
                <a:ext cx="56160" cy="93600"/>
              </p14:xfrm>
            </p:contentPart>
          </mc:Choice>
          <mc:Fallback xmlns="">
            <p:pic>
              <p:nvPicPr>
                <p:cNvPr id="204" name="Freihand 203">
                  <a:extLst>
                    <a:ext uri="{FF2B5EF4-FFF2-40B4-BE49-F238E27FC236}">
                      <a16:creationId xmlns:a16="http://schemas.microsoft.com/office/drawing/2014/main" id="{22578BD7-3F24-4769-8E25-A98AB997A4FD}"/>
                    </a:ext>
                  </a:extLst>
                </p:cNvPr>
                <p:cNvPicPr/>
                <p:nvPr/>
              </p:nvPicPr>
              <p:blipFill>
                <a:blip r:embed="rId542"/>
                <a:stretch>
                  <a:fillRect/>
                </a:stretch>
              </p:blipFill>
              <p:spPr>
                <a:xfrm>
                  <a:off x="5775773" y="5368747"/>
                  <a:ext cx="648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205" name="Freihand 204">
                  <a:extLst>
                    <a:ext uri="{FF2B5EF4-FFF2-40B4-BE49-F238E27FC236}">
                      <a16:creationId xmlns:a16="http://schemas.microsoft.com/office/drawing/2014/main" id="{317631DF-1235-4536-A887-404B05F0AE35}"/>
                    </a:ext>
                  </a:extLst>
                </p14:cNvPr>
                <p14:cNvContentPartPr/>
                <p14:nvPr/>
              </p14:nvContentPartPr>
              <p14:xfrm>
                <a:off x="5829413" y="5439307"/>
                <a:ext cx="22320" cy="72000"/>
              </p14:xfrm>
            </p:contentPart>
          </mc:Choice>
          <mc:Fallback xmlns="">
            <p:pic>
              <p:nvPicPr>
                <p:cNvPr id="205" name="Freihand 204">
                  <a:extLst>
                    <a:ext uri="{FF2B5EF4-FFF2-40B4-BE49-F238E27FC236}">
                      <a16:creationId xmlns:a16="http://schemas.microsoft.com/office/drawing/2014/main" id="{317631DF-1235-4536-A887-404B05F0AE35}"/>
                    </a:ext>
                  </a:extLst>
                </p:cNvPr>
                <p:cNvPicPr/>
                <p:nvPr/>
              </p:nvPicPr>
              <p:blipFill>
                <a:blip r:embed="rId544"/>
                <a:stretch>
                  <a:fillRect/>
                </a:stretch>
              </p:blipFill>
              <p:spPr>
                <a:xfrm>
                  <a:off x="5825093" y="5434987"/>
                  <a:ext cx="309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206" name="Freihand 205">
                  <a:extLst>
                    <a:ext uri="{FF2B5EF4-FFF2-40B4-BE49-F238E27FC236}">
                      <a16:creationId xmlns:a16="http://schemas.microsoft.com/office/drawing/2014/main" id="{08599554-1759-4CF6-A91D-D52288014B7A}"/>
                    </a:ext>
                  </a:extLst>
                </p14:cNvPr>
                <p14:cNvContentPartPr/>
                <p14:nvPr/>
              </p14:nvContentPartPr>
              <p14:xfrm>
                <a:off x="5887013" y="5382787"/>
                <a:ext cx="64800" cy="55440"/>
              </p14:xfrm>
            </p:contentPart>
          </mc:Choice>
          <mc:Fallback xmlns="">
            <p:pic>
              <p:nvPicPr>
                <p:cNvPr id="206" name="Freihand 205">
                  <a:extLst>
                    <a:ext uri="{FF2B5EF4-FFF2-40B4-BE49-F238E27FC236}">
                      <a16:creationId xmlns:a16="http://schemas.microsoft.com/office/drawing/2014/main" id="{08599554-1759-4CF6-A91D-D52288014B7A}"/>
                    </a:ext>
                  </a:extLst>
                </p:cNvPr>
                <p:cNvPicPr/>
                <p:nvPr/>
              </p:nvPicPr>
              <p:blipFill>
                <a:blip r:embed="rId546"/>
                <a:stretch>
                  <a:fillRect/>
                </a:stretch>
              </p:blipFill>
              <p:spPr>
                <a:xfrm>
                  <a:off x="5882693" y="5378467"/>
                  <a:ext cx="734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207" name="Freihand 206">
                  <a:extLst>
                    <a:ext uri="{FF2B5EF4-FFF2-40B4-BE49-F238E27FC236}">
                      <a16:creationId xmlns:a16="http://schemas.microsoft.com/office/drawing/2014/main" id="{CFA18D78-313A-45F1-A605-4B6EC80DBE79}"/>
                    </a:ext>
                  </a:extLst>
                </p14:cNvPr>
                <p14:cNvContentPartPr/>
                <p14:nvPr/>
              </p14:nvContentPartPr>
              <p14:xfrm>
                <a:off x="5935613" y="5415187"/>
                <a:ext cx="50400" cy="46440"/>
              </p14:xfrm>
            </p:contentPart>
          </mc:Choice>
          <mc:Fallback xmlns="">
            <p:pic>
              <p:nvPicPr>
                <p:cNvPr id="207" name="Freihand 206">
                  <a:extLst>
                    <a:ext uri="{FF2B5EF4-FFF2-40B4-BE49-F238E27FC236}">
                      <a16:creationId xmlns:a16="http://schemas.microsoft.com/office/drawing/2014/main" id="{CFA18D78-313A-45F1-A605-4B6EC80DBE79}"/>
                    </a:ext>
                  </a:extLst>
                </p:cNvPr>
                <p:cNvPicPr/>
                <p:nvPr/>
              </p:nvPicPr>
              <p:blipFill>
                <a:blip r:embed="rId548"/>
                <a:stretch>
                  <a:fillRect/>
                </a:stretch>
              </p:blipFill>
              <p:spPr>
                <a:xfrm>
                  <a:off x="5931293" y="5410867"/>
                  <a:ext cx="59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208" name="Freihand 207">
                  <a:extLst>
                    <a:ext uri="{FF2B5EF4-FFF2-40B4-BE49-F238E27FC236}">
                      <a16:creationId xmlns:a16="http://schemas.microsoft.com/office/drawing/2014/main" id="{33F25DAD-60AB-4C8A-9B56-77FBB48EA405}"/>
                    </a:ext>
                  </a:extLst>
                </p14:cNvPr>
                <p14:cNvContentPartPr/>
                <p14:nvPr/>
              </p14:nvContentPartPr>
              <p14:xfrm>
                <a:off x="5971613" y="5369107"/>
                <a:ext cx="69840" cy="104760"/>
              </p14:xfrm>
            </p:contentPart>
          </mc:Choice>
          <mc:Fallback xmlns="">
            <p:pic>
              <p:nvPicPr>
                <p:cNvPr id="208" name="Freihand 207">
                  <a:extLst>
                    <a:ext uri="{FF2B5EF4-FFF2-40B4-BE49-F238E27FC236}">
                      <a16:creationId xmlns:a16="http://schemas.microsoft.com/office/drawing/2014/main" id="{33F25DAD-60AB-4C8A-9B56-77FBB48EA405}"/>
                    </a:ext>
                  </a:extLst>
                </p:cNvPr>
                <p:cNvPicPr/>
                <p:nvPr/>
              </p:nvPicPr>
              <p:blipFill>
                <a:blip r:embed="rId550"/>
                <a:stretch>
                  <a:fillRect/>
                </a:stretch>
              </p:blipFill>
              <p:spPr>
                <a:xfrm>
                  <a:off x="5967293" y="5364787"/>
                  <a:ext cx="78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209" name="Freihand 208">
                  <a:extLst>
                    <a:ext uri="{FF2B5EF4-FFF2-40B4-BE49-F238E27FC236}">
                      <a16:creationId xmlns:a16="http://schemas.microsoft.com/office/drawing/2014/main" id="{BDDD6FDD-A4D3-41FC-B8A3-8367E3C088E7}"/>
                    </a:ext>
                  </a:extLst>
                </p14:cNvPr>
                <p14:cNvContentPartPr/>
                <p14:nvPr/>
              </p14:nvContentPartPr>
              <p14:xfrm>
                <a:off x="5564093" y="5527867"/>
                <a:ext cx="488880" cy="23760"/>
              </p14:xfrm>
            </p:contentPart>
          </mc:Choice>
          <mc:Fallback xmlns="">
            <p:pic>
              <p:nvPicPr>
                <p:cNvPr id="209" name="Freihand 208">
                  <a:extLst>
                    <a:ext uri="{FF2B5EF4-FFF2-40B4-BE49-F238E27FC236}">
                      <a16:creationId xmlns:a16="http://schemas.microsoft.com/office/drawing/2014/main" id="{BDDD6FDD-A4D3-41FC-B8A3-8367E3C088E7}"/>
                    </a:ext>
                  </a:extLst>
                </p:cNvPr>
                <p:cNvPicPr/>
                <p:nvPr/>
              </p:nvPicPr>
              <p:blipFill>
                <a:blip r:embed="rId552"/>
                <a:stretch>
                  <a:fillRect/>
                </a:stretch>
              </p:blipFill>
              <p:spPr>
                <a:xfrm>
                  <a:off x="5559773" y="5523547"/>
                  <a:ext cx="4975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212" name="Freihand 211">
                  <a:extLst>
                    <a:ext uri="{FF2B5EF4-FFF2-40B4-BE49-F238E27FC236}">
                      <a16:creationId xmlns:a16="http://schemas.microsoft.com/office/drawing/2014/main" id="{9E247908-2A62-49C8-9833-D09364B47FC3}"/>
                    </a:ext>
                  </a:extLst>
                </p14:cNvPr>
                <p14:cNvContentPartPr/>
                <p14:nvPr/>
              </p14:nvContentPartPr>
              <p14:xfrm>
                <a:off x="5548973" y="5592667"/>
                <a:ext cx="114120" cy="86760"/>
              </p14:xfrm>
            </p:contentPart>
          </mc:Choice>
          <mc:Fallback xmlns="">
            <p:pic>
              <p:nvPicPr>
                <p:cNvPr id="212" name="Freihand 211">
                  <a:extLst>
                    <a:ext uri="{FF2B5EF4-FFF2-40B4-BE49-F238E27FC236}">
                      <a16:creationId xmlns:a16="http://schemas.microsoft.com/office/drawing/2014/main" id="{9E247908-2A62-49C8-9833-D09364B47FC3}"/>
                    </a:ext>
                  </a:extLst>
                </p:cNvPr>
                <p:cNvPicPr/>
                <p:nvPr/>
              </p:nvPicPr>
              <p:blipFill>
                <a:blip r:embed="rId554"/>
                <a:stretch>
                  <a:fillRect/>
                </a:stretch>
              </p:blipFill>
              <p:spPr>
                <a:xfrm>
                  <a:off x="5544653" y="5588347"/>
                  <a:ext cx="1227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213" name="Freihand 212">
                  <a:extLst>
                    <a:ext uri="{FF2B5EF4-FFF2-40B4-BE49-F238E27FC236}">
                      <a16:creationId xmlns:a16="http://schemas.microsoft.com/office/drawing/2014/main" id="{0273003F-1ADE-4DC9-A4A1-6A95FD9E6071}"/>
                    </a:ext>
                  </a:extLst>
                </p14:cNvPr>
                <p14:cNvContentPartPr/>
                <p14:nvPr/>
              </p14:nvContentPartPr>
              <p14:xfrm>
                <a:off x="5672093" y="5606347"/>
                <a:ext cx="68760" cy="80640"/>
              </p14:xfrm>
            </p:contentPart>
          </mc:Choice>
          <mc:Fallback xmlns="">
            <p:pic>
              <p:nvPicPr>
                <p:cNvPr id="213" name="Freihand 212">
                  <a:extLst>
                    <a:ext uri="{FF2B5EF4-FFF2-40B4-BE49-F238E27FC236}">
                      <a16:creationId xmlns:a16="http://schemas.microsoft.com/office/drawing/2014/main" id="{0273003F-1ADE-4DC9-A4A1-6A95FD9E6071}"/>
                    </a:ext>
                  </a:extLst>
                </p:cNvPr>
                <p:cNvPicPr/>
                <p:nvPr/>
              </p:nvPicPr>
              <p:blipFill>
                <a:blip r:embed="rId556"/>
                <a:stretch>
                  <a:fillRect/>
                </a:stretch>
              </p:blipFill>
              <p:spPr>
                <a:xfrm>
                  <a:off x="5667773" y="5602027"/>
                  <a:ext cx="77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214" name="Freihand 213">
                  <a:extLst>
                    <a:ext uri="{FF2B5EF4-FFF2-40B4-BE49-F238E27FC236}">
                      <a16:creationId xmlns:a16="http://schemas.microsoft.com/office/drawing/2014/main" id="{20472335-593B-416E-B162-8872042EED8B}"/>
                    </a:ext>
                  </a:extLst>
                </p14:cNvPr>
                <p14:cNvContentPartPr/>
                <p14:nvPr/>
              </p14:nvContentPartPr>
              <p14:xfrm>
                <a:off x="5752373" y="5593747"/>
                <a:ext cx="62280" cy="103320"/>
              </p14:xfrm>
            </p:contentPart>
          </mc:Choice>
          <mc:Fallback xmlns="">
            <p:pic>
              <p:nvPicPr>
                <p:cNvPr id="214" name="Freihand 213">
                  <a:extLst>
                    <a:ext uri="{FF2B5EF4-FFF2-40B4-BE49-F238E27FC236}">
                      <a16:creationId xmlns:a16="http://schemas.microsoft.com/office/drawing/2014/main" id="{20472335-593B-416E-B162-8872042EED8B}"/>
                    </a:ext>
                  </a:extLst>
                </p:cNvPr>
                <p:cNvPicPr/>
                <p:nvPr/>
              </p:nvPicPr>
              <p:blipFill>
                <a:blip r:embed="rId558"/>
                <a:stretch>
                  <a:fillRect/>
                </a:stretch>
              </p:blipFill>
              <p:spPr>
                <a:xfrm>
                  <a:off x="5748053" y="5589427"/>
                  <a:ext cx="709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215" name="Freihand 214">
                  <a:extLst>
                    <a:ext uri="{FF2B5EF4-FFF2-40B4-BE49-F238E27FC236}">
                      <a16:creationId xmlns:a16="http://schemas.microsoft.com/office/drawing/2014/main" id="{F889CD9A-1592-4306-AC4D-BB5E7541E927}"/>
                    </a:ext>
                  </a:extLst>
                </p14:cNvPr>
                <p14:cNvContentPartPr/>
                <p14:nvPr/>
              </p14:nvContentPartPr>
              <p14:xfrm>
                <a:off x="5793773" y="5675827"/>
                <a:ext cx="28800" cy="74520"/>
              </p14:xfrm>
            </p:contentPart>
          </mc:Choice>
          <mc:Fallback xmlns="">
            <p:pic>
              <p:nvPicPr>
                <p:cNvPr id="215" name="Freihand 214">
                  <a:extLst>
                    <a:ext uri="{FF2B5EF4-FFF2-40B4-BE49-F238E27FC236}">
                      <a16:creationId xmlns:a16="http://schemas.microsoft.com/office/drawing/2014/main" id="{F889CD9A-1592-4306-AC4D-BB5E7541E927}"/>
                    </a:ext>
                  </a:extLst>
                </p:cNvPr>
                <p:cNvPicPr/>
                <p:nvPr/>
              </p:nvPicPr>
              <p:blipFill>
                <a:blip r:embed="rId560"/>
                <a:stretch>
                  <a:fillRect/>
                </a:stretch>
              </p:blipFill>
              <p:spPr>
                <a:xfrm>
                  <a:off x="5789453" y="5671507"/>
                  <a:ext cx="374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216" name="Freihand 215">
                  <a:extLst>
                    <a:ext uri="{FF2B5EF4-FFF2-40B4-BE49-F238E27FC236}">
                      <a16:creationId xmlns:a16="http://schemas.microsoft.com/office/drawing/2014/main" id="{8C83C18C-888A-4910-8F5B-F305DB28ADCA}"/>
                    </a:ext>
                  </a:extLst>
                </p14:cNvPr>
                <p14:cNvContentPartPr/>
                <p14:nvPr/>
              </p14:nvContentPartPr>
              <p14:xfrm>
                <a:off x="5865413" y="5600587"/>
                <a:ext cx="26640" cy="100080"/>
              </p14:xfrm>
            </p:contentPart>
          </mc:Choice>
          <mc:Fallback xmlns="">
            <p:pic>
              <p:nvPicPr>
                <p:cNvPr id="216" name="Freihand 215">
                  <a:extLst>
                    <a:ext uri="{FF2B5EF4-FFF2-40B4-BE49-F238E27FC236}">
                      <a16:creationId xmlns:a16="http://schemas.microsoft.com/office/drawing/2014/main" id="{8C83C18C-888A-4910-8F5B-F305DB28ADCA}"/>
                    </a:ext>
                  </a:extLst>
                </p:cNvPr>
                <p:cNvPicPr/>
                <p:nvPr/>
              </p:nvPicPr>
              <p:blipFill>
                <a:blip r:embed="rId562"/>
                <a:stretch>
                  <a:fillRect/>
                </a:stretch>
              </p:blipFill>
              <p:spPr>
                <a:xfrm>
                  <a:off x="5861093" y="5596267"/>
                  <a:ext cx="352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17" name="Freihand 216">
                  <a:extLst>
                    <a:ext uri="{FF2B5EF4-FFF2-40B4-BE49-F238E27FC236}">
                      <a16:creationId xmlns:a16="http://schemas.microsoft.com/office/drawing/2014/main" id="{CA419B91-1500-4433-A32E-41EF1178ABF3}"/>
                    </a:ext>
                  </a:extLst>
                </p14:cNvPr>
                <p14:cNvContentPartPr/>
                <p14:nvPr/>
              </p14:nvContentPartPr>
              <p14:xfrm>
                <a:off x="5910053" y="5601307"/>
                <a:ext cx="84240" cy="101880"/>
              </p14:xfrm>
            </p:contentPart>
          </mc:Choice>
          <mc:Fallback xmlns="">
            <p:pic>
              <p:nvPicPr>
                <p:cNvPr id="217" name="Freihand 216">
                  <a:extLst>
                    <a:ext uri="{FF2B5EF4-FFF2-40B4-BE49-F238E27FC236}">
                      <a16:creationId xmlns:a16="http://schemas.microsoft.com/office/drawing/2014/main" id="{CA419B91-1500-4433-A32E-41EF1178ABF3}"/>
                    </a:ext>
                  </a:extLst>
                </p:cNvPr>
                <p:cNvPicPr/>
                <p:nvPr/>
              </p:nvPicPr>
              <p:blipFill>
                <a:blip r:embed="rId564"/>
                <a:stretch>
                  <a:fillRect/>
                </a:stretch>
              </p:blipFill>
              <p:spPr>
                <a:xfrm>
                  <a:off x="5905733" y="5596987"/>
                  <a:ext cx="92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18" name="Freihand 217">
                  <a:extLst>
                    <a:ext uri="{FF2B5EF4-FFF2-40B4-BE49-F238E27FC236}">
                      <a16:creationId xmlns:a16="http://schemas.microsoft.com/office/drawing/2014/main" id="{F40F770A-C324-4C8F-80A3-DB9DDE7398ED}"/>
                    </a:ext>
                  </a:extLst>
                </p14:cNvPr>
                <p14:cNvContentPartPr/>
                <p14:nvPr/>
              </p14:nvContentPartPr>
              <p14:xfrm>
                <a:off x="6124973" y="5539027"/>
                <a:ext cx="21240" cy="29520"/>
              </p14:xfrm>
            </p:contentPart>
          </mc:Choice>
          <mc:Fallback xmlns="">
            <p:pic>
              <p:nvPicPr>
                <p:cNvPr id="218" name="Freihand 217">
                  <a:extLst>
                    <a:ext uri="{FF2B5EF4-FFF2-40B4-BE49-F238E27FC236}">
                      <a16:creationId xmlns:a16="http://schemas.microsoft.com/office/drawing/2014/main" id="{F40F770A-C324-4C8F-80A3-DB9DDE7398ED}"/>
                    </a:ext>
                  </a:extLst>
                </p:cNvPr>
                <p:cNvPicPr/>
                <p:nvPr/>
              </p:nvPicPr>
              <p:blipFill>
                <a:blip r:embed="rId566"/>
                <a:stretch>
                  <a:fillRect/>
                </a:stretch>
              </p:blipFill>
              <p:spPr>
                <a:xfrm>
                  <a:off x="6120653" y="5534707"/>
                  <a:ext cx="298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219" name="Freihand 218">
                  <a:extLst>
                    <a:ext uri="{FF2B5EF4-FFF2-40B4-BE49-F238E27FC236}">
                      <a16:creationId xmlns:a16="http://schemas.microsoft.com/office/drawing/2014/main" id="{6BAB83DE-CDE1-4C69-9A93-62C52F2B03A9}"/>
                    </a:ext>
                  </a:extLst>
                </p14:cNvPr>
                <p14:cNvContentPartPr/>
                <p14:nvPr/>
              </p14:nvContentPartPr>
              <p14:xfrm>
                <a:off x="6301013" y="5399707"/>
                <a:ext cx="109440" cy="97200"/>
              </p14:xfrm>
            </p:contentPart>
          </mc:Choice>
          <mc:Fallback xmlns="">
            <p:pic>
              <p:nvPicPr>
                <p:cNvPr id="219" name="Freihand 218">
                  <a:extLst>
                    <a:ext uri="{FF2B5EF4-FFF2-40B4-BE49-F238E27FC236}">
                      <a16:creationId xmlns:a16="http://schemas.microsoft.com/office/drawing/2014/main" id="{6BAB83DE-CDE1-4C69-9A93-62C52F2B03A9}"/>
                    </a:ext>
                  </a:extLst>
                </p:cNvPr>
                <p:cNvPicPr/>
                <p:nvPr/>
              </p:nvPicPr>
              <p:blipFill>
                <a:blip r:embed="rId568"/>
                <a:stretch>
                  <a:fillRect/>
                </a:stretch>
              </p:blipFill>
              <p:spPr>
                <a:xfrm>
                  <a:off x="6296693" y="5395387"/>
                  <a:ext cx="118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220" name="Freihand 219">
                  <a:extLst>
                    <a:ext uri="{FF2B5EF4-FFF2-40B4-BE49-F238E27FC236}">
                      <a16:creationId xmlns:a16="http://schemas.microsoft.com/office/drawing/2014/main" id="{259C96AF-ABE1-47A0-9D4E-8A1BC11B0BB4}"/>
                    </a:ext>
                  </a:extLst>
                </p14:cNvPr>
                <p14:cNvContentPartPr/>
                <p14:nvPr/>
              </p14:nvContentPartPr>
              <p14:xfrm>
                <a:off x="6439253" y="5386747"/>
                <a:ext cx="69840" cy="87480"/>
              </p14:xfrm>
            </p:contentPart>
          </mc:Choice>
          <mc:Fallback xmlns="">
            <p:pic>
              <p:nvPicPr>
                <p:cNvPr id="220" name="Freihand 219">
                  <a:extLst>
                    <a:ext uri="{FF2B5EF4-FFF2-40B4-BE49-F238E27FC236}">
                      <a16:creationId xmlns:a16="http://schemas.microsoft.com/office/drawing/2014/main" id="{259C96AF-ABE1-47A0-9D4E-8A1BC11B0BB4}"/>
                    </a:ext>
                  </a:extLst>
                </p:cNvPr>
                <p:cNvPicPr/>
                <p:nvPr/>
              </p:nvPicPr>
              <p:blipFill>
                <a:blip r:embed="rId570"/>
                <a:stretch>
                  <a:fillRect/>
                </a:stretch>
              </p:blipFill>
              <p:spPr>
                <a:xfrm>
                  <a:off x="6434933" y="5382427"/>
                  <a:ext cx="784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222" name="Freihand 221">
                  <a:extLst>
                    <a:ext uri="{FF2B5EF4-FFF2-40B4-BE49-F238E27FC236}">
                      <a16:creationId xmlns:a16="http://schemas.microsoft.com/office/drawing/2014/main" id="{7ED10C58-57CA-4E54-A806-33BAA6C3875C}"/>
                    </a:ext>
                  </a:extLst>
                </p14:cNvPr>
                <p14:cNvContentPartPr/>
                <p14:nvPr/>
              </p14:nvContentPartPr>
              <p14:xfrm>
                <a:off x="6521693" y="5375587"/>
                <a:ext cx="74160" cy="93960"/>
              </p14:xfrm>
            </p:contentPart>
          </mc:Choice>
          <mc:Fallback xmlns="">
            <p:pic>
              <p:nvPicPr>
                <p:cNvPr id="222" name="Freihand 221">
                  <a:extLst>
                    <a:ext uri="{FF2B5EF4-FFF2-40B4-BE49-F238E27FC236}">
                      <a16:creationId xmlns:a16="http://schemas.microsoft.com/office/drawing/2014/main" id="{7ED10C58-57CA-4E54-A806-33BAA6C3875C}"/>
                    </a:ext>
                  </a:extLst>
                </p:cNvPr>
                <p:cNvPicPr/>
                <p:nvPr/>
              </p:nvPicPr>
              <p:blipFill>
                <a:blip r:embed="rId572"/>
                <a:stretch>
                  <a:fillRect/>
                </a:stretch>
              </p:blipFill>
              <p:spPr>
                <a:xfrm>
                  <a:off x="6517373" y="5371267"/>
                  <a:ext cx="828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23" name="Freihand 222">
                  <a:extLst>
                    <a:ext uri="{FF2B5EF4-FFF2-40B4-BE49-F238E27FC236}">
                      <a16:creationId xmlns:a16="http://schemas.microsoft.com/office/drawing/2014/main" id="{9E5E1959-0D3C-404F-AD9A-4C421019D755}"/>
                    </a:ext>
                  </a:extLst>
                </p14:cNvPr>
                <p14:cNvContentPartPr/>
                <p14:nvPr/>
              </p14:nvContentPartPr>
              <p14:xfrm>
                <a:off x="6590813" y="5461267"/>
                <a:ext cx="23760" cy="72720"/>
              </p14:xfrm>
            </p:contentPart>
          </mc:Choice>
          <mc:Fallback xmlns="">
            <p:pic>
              <p:nvPicPr>
                <p:cNvPr id="223" name="Freihand 222">
                  <a:extLst>
                    <a:ext uri="{FF2B5EF4-FFF2-40B4-BE49-F238E27FC236}">
                      <a16:creationId xmlns:a16="http://schemas.microsoft.com/office/drawing/2014/main" id="{9E5E1959-0D3C-404F-AD9A-4C421019D755}"/>
                    </a:ext>
                  </a:extLst>
                </p:cNvPr>
                <p:cNvPicPr/>
                <p:nvPr/>
              </p:nvPicPr>
              <p:blipFill>
                <a:blip r:embed="rId574"/>
                <a:stretch>
                  <a:fillRect/>
                </a:stretch>
              </p:blipFill>
              <p:spPr>
                <a:xfrm>
                  <a:off x="6586493" y="5456947"/>
                  <a:ext cx="324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224" name="Freihand 223">
                  <a:extLst>
                    <a:ext uri="{FF2B5EF4-FFF2-40B4-BE49-F238E27FC236}">
                      <a16:creationId xmlns:a16="http://schemas.microsoft.com/office/drawing/2014/main" id="{BFE5E3D3-D3F6-41F5-8B62-784E88A1E555}"/>
                    </a:ext>
                  </a:extLst>
                </p14:cNvPr>
                <p14:cNvContentPartPr/>
                <p14:nvPr/>
              </p14:nvContentPartPr>
              <p14:xfrm>
                <a:off x="6657773" y="5376667"/>
                <a:ext cx="105480" cy="109800"/>
              </p14:xfrm>
            </p:contentPart>
          </mc:Choice>
          <mc:Fallback xmlns="">
            <p:pic>
              <p:nvPicPr>
                <p:cNvPr id="224" name="Freihand 223">
                  <a:extLst>
                    <a:ext uri="{FF2B5EF4-FFF2-40B4-BE49-F238E27FC236}">
                      <a16:creationId xmlns:a16="http://schemas.microsoft.com/office/drawing/2014/main" id="{BFE5E3D3-D3F6-41F5-8B62-784E88A1E555}"/>
                    </a:ext>
                  </a:extLst>
                </p:cNvPr>
                <p:cNvPicPr/>
                <p:nvPr/>
              </p:nvPicPr>
              <p:blipFill>
                <a:blip r:embed="rId576"/>
                <a:stretch>
                  <a:fillRect/>
                </a:stretch>
              </p:blipFill>
              <p:spPr>
                <a:xfrm>
                  <a:off x="6653453" y="5372347"/>
                  <a:ext cx="1141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225" name="Freihand 224">
                  <a:extLst>
                    <a:ext uri="{FF2B5EF4-FFF2-40B4-BE49-F238E27FC236}">
                      <a16:creationId xmlns:a16="http://schemas.microsoft.com/office/drawing/2014/main" id="{B743A3BD-1444-4A56-B849-69567951DB1C}"/>
                    </a:ext>
                  </a:extLst>
                </p14:cNvPr>
                <p14:cNvContentPartPr/>
                <p14:nvPr/>
              </p14:nvContentPartPr>
              <p14:xfrm>
                <a:off x="6343133" y="5532907"/>
                <a:ext cx="451440" cy="17640"/>
              </p14:xfrm>
            </p:contentPart>
          </mc:Choice>
          <mc:Fallback xmlns="">
            <p:pic>
              <p:nvPicPr>
                <p:cNvPr id="225" name="Freihand 224">
                  <a:extLst>
                    <a:ext uri="{FF2B5EF4-FFF2-40B4-BE49-F238E27FC236}">
                      <a16:creationId xmlns:a16="http://schemas.microsoft.com/office/drawing/2014/main" id="{B743A3BD-1444-4A56-B849-69567951DB1C}"/>
                    </a:ext>
                  </a:extLst>
                </p:cNvPr>
                <p:cNvPicPr/>
                <p:nvPr/>
              </p:nvPicPr>
              <p:blipFill>
                <a:blip r:embed="rId578"/>
                <a:stretch>
                  <a:fillRect/>
                </a:stretch>
              </p:blipFill>
              <p:spPr>
                <a:xfrm>
                  <a:off x="6338813" y="5528587"/>
                  <a:ext cx="4600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226" name="Freihand 225">
                  <a:extLst>
                    <a:ext uri="{FF2B5EF4-FFF2-40B4-BE49-F238E27FC236}">
                      <a16:creationId xmlns:a16="http://schemas.microsoft.com/office/drawing/2014/main" id="{8394E147-22BC-4FA8-B7F5-E4D3F48C88F4}"/>
                    </a:ext>
                  </a:extLst>
                </p14:cNvPr>
                <p14:cNvContentPartPr/>
                <p14:nvPr/>
              </p14:nvContentPartPr>
              <p14:xfrm>
                <a:off x="6303173" y="5604907"/>
                <a:ext cx="137880" cy="96120"/>
              </p14:xfrm>
            </p:contentPart>
          </mc:Choice>
          <mc:Fallback xmlns="">
            <p:pic>
              <p:nvPicPr>
                <p:cNvPr id="226" name="Freihand 225">
                  <a:extLst>
                    <a:ext uri="{FF2B5EF4-FFF2-40B4-BE49-F238E27FC236}">
                      <a16:creationId xmlns:a16="http://schemas.microsoft.com/office/drawing/2014/main" id="{8394E147-22BC-4FA8-B7F5-E4D3F48C88F4}"/>
                    </a:ext>
                  </a:extLst>
                </p:cNvPr>
                <p:cNvPicPr/>
                <p:nvPr/>
              </p:nvPicPr>
              <p:blipFill>
                <a:blip r:embed="rId580"/>
                <a:stretch>
                  <a:fillRect/>
                </a:stretch>
              </p:blipFill>
              <p:spPr>
                <a:xfrm>
                  <a:off x="6298853" y="5600587"/>
                  <a:ext cx="1465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227" name="Freihand 226">
                  <a:extLst>
                    <a:ext uri="{FF2B5EF4-FFF2-40B4-BE49-F238E27FC236}">
                      <a16:creationId xmlns:a16="http://schemas.microsoft.com/office/drawing/2014/main" id="{FAD49930-1B39-4538-AD0A-B3DF64441B11}"/>
                    </a:ext>
                  </a:extLst>
                </p14:cNvPr>
                <p14:cNvContentPartPr/>
                <p14:nvPr/>
              </p14:nvContentPartPr>
              <p14:xfrm>
                <a:off x="6467693" y="5601307"/>
                <a:ext cx="64080" cy="86040"/>
              </p14:xfrm>
            </p:contentPart>
          </mc:Choice>
          <mc:Fallback xmlns="">
            <p:pic>
              <p:nvPicPr>
                <p:cNvPr id="227" name="Freihand 226">
                  <a:extLst>
                    <a:ext uri="{FF2B5EF4-FFF2-40B4-BE49-F238E27FC236}">
                      <a16:creationId xmlns:a16="http://schemas.microsoft.com/office/drawing/2014/main" id="{FAD49930-1B39-4538-AD0A-B3DF64441B11}"/>
                    </a:ext>
                  </a:extLst>
                </p:cNvPr>
                <p:cNvPicPr/>
                <p:nvPr/>
              </p:nvPicPr>
              <p:blipFill>
                <a:blip r:embed="rId582"/>
                <a:stretch>
                  <a:fillRect/>
                </a:stretch>
              </p:blipFill>
              <p:spPr>
                <a:xfrm>
                  <a:off x="6463373" y="5596987"/>
                  <a:ext cx="727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228" name="Freihand 227">
                  <a:extLst>
                    <a:ext uri="{FF2B5EF4-FFF2-40B4-BE49-F238E27FC236}">
                      <a16:creationId xmlns:a16="http://schemas.microsoft.com/office/drawing/2014/main" id="{0DB2BC67-11A8-42D7-8D73-80C6B39AF1B2}"/>
                    </a:ext>
                  </a:extLst>
                </p14:cNvPr>
                <p14:cNvContentPartPr/>
                <p14:nvPr/>
              </p14:nvContentPartPr>
              <p14:xfrm>
                <a:off x="6552653" y="5583307"/>
                <a:ext cx="98640" cy="87120"/>
              </p14:xfrm>
            </p:contentPart>
          </mc:Choice>
          <mc:Fallback xmlns="">
            <p:pic>
              <p:nvPicPr>
                <p:cNvPr id="228" name="Freihand 227">
                  <a:extLst>
                    <a:ext uri="{FF2B5EF4-FFF2-40B4-BE49-F238E27FC236}">
                      <a16:creationId xmlns:a16="http://schemas.microsoft.com/office/drawing/2014/main" id="{0DB2BC67-11A8-42D7-8D73-80C6B39AF1B2}"/>
                    </a:ext>
                  </a:extLst>
                </p:cNvPr>
                <p:cNvPicPr/>
                <p:nvPr/>
              </p:nvPicPr>
              <p:blipFill>
                <a:blip r:embed="rId584"/>
                <a:stretch>
                  <a:fillRect/>
                </a:stretch>
              </p:blipFill>
              <p:spPr>
                <a:xfrm>
                  <a:off x="6548333" y="5578987"/>
                  <a:ext cx="10728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230" name="Freihand 229">
                  <a:extLst>
                    <a:ext uri="{FF2B5EF4-FFF2-40B4-BE49-F238E27FC236}">
                      <a16:creationId xmlns:a16="http://schemas.microsoft.com/office/drawing/2014/main" id="{45712B5F-36D7-403F-A2DA-EE99DF83F9D7}"/>
                    </a:ext>
                  </a:extLst>
                </p14:cNvPr>
                <p14:cNvContentPartPr/>
                <p14:nvPr/>
              </p14:nvContentPartPr>
              <p14:xfrm>
                <a:off x="5065133" y="5729827"/>
                <a:ext cx="360" cy="360"/>
              </p14:xfrm>
            </p:contentPart>
          </mc:Choice>
          <mc:Fallback xmlns="">
            <p:pic>
              <p:nvPicPr>
                <p:cNvPr id="230" name="Freihand 229">
                  <a:extLst>
                    <a:ext uri="{FF2B5EF4-FFF2-40B4-BE49-F238E27FC236}">
                      <a16:creationId xmlns:a16="http://schemas.microsoft.com/office/drawing/2014/main" id="{45712B5F-36D7-403F-A2DA-EE99DF83F9D7}"/>
                    </a:ext>
                  </a:extLst>
                </p:cNvPr>
                <p:cNvPicPr/>
                <p:nvPr/>
              </p:nvPicPr>
              <p:blipFill>
                <a:blip r:embed="rId144"/>
                <a:stretch>
                  <a:fillRect/>
                </a:stretch>
              </p:blipFill>
              <p:spPr>
                <a:xfrm>
                  <a:off x="5060813" y="5725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231" name="Freihand 230">
                  <a:extLst>
                    <a:ext uri="{FF2B5EF4-FFF2-40B4-BE49-F238E27FC236}">
                      <a16:creationId xmlns:a16="http://schemas.microsoft.com/office/drawing/2014/main" id="{62743E0D-52C4-4A39-9A73-FEF58726C702}"/>
                    </a:ext>
                  </a:extLst>
                </p14:cNvPr>
                <p14:cNvContentPartPr/>
                <p14:nvPr/>
              </p14:nvContentPartPr>
              <p14:xfrm>
                <a:off x="5848853" y="5463787"/>
                <a:ext cx="360" cy="360"/>
              </p14:xfrm>
            </p:contentPart>
          </mc:Choice>
          <mc:Fallback xmlns="">
            <p:pic>
              <p:nvPicPr>
                <p:cNvPr id="231" name="Freihand 230">
                  <a:extLst>
                    <a:ext uri="{FF2B5EF4-FFF2-40B4-BE49-F238E27FC236}">
                      <a16:creationId xmlns:a16="http://schemas.microsoft.com/office/drawing/2014/main" id="{62743E0D-52C4-4A39-9A73-FEF58726C702}"/>
                    </a:ext>
                  </a:extLst>
                </p:cNvPr>
                <p:cNvPicPr/>
                <p:nvPr/>
              </p:nvPicPr>
              <p:blipFill>
                <a:blip r:embed="rId144"/>
                <a:stretch>
                  <a:fillRect/>
                </a:stretch>
              </p:blipFill>
              <p:spPr>
                <a:xfrm>
                  <a:off x="5844533" y="5459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232" name="Freihand 231">
                  <a:extLst>
                    <a:ext uri="{FF2B5EF4-FFF2-40B4-BE49-F238E27FC236}">
                      <a16:creationId xmlns:a16="http://schemas.microsoft.com/office/drawing/2014/main" id="{7253D6F6-C234-4D2F-96E6-32945D30BD8B}"/>
                    </a:ext>
                  </a:extLst>
                </p14:cNvPr>
                <p14:cNvContentPartPr/>
                <p14:nvPr/>
              </p14:nvContentPartPr>
              <p14:xfrm>
                <a:off x="5811053" y="5716147"/>
                <a:ext cx="20160" cy="2880"/>
              </p14:xfrm>
            </p:contentPart>
          </mc:Choice>
          <mc:Fallback xmlns="">
            <p:pic>
              <p:nvPicPr>
                <p:cNvPr id="232" name="Freihand 231">
                  <a:extLst>
                    <a:ext uri="{FF2B5EF4-FFF2-40B4-BE49-F238E27FC236}">
                      <a16:creationId xmlns:a16="http://schemas.microsoft.com/office/drawing/2014/main" id="{7253D6F6-C234-4D2F-96E6-32945D30BD8B}"/>
                    </a:ext>
                  </a:extLst>
                </p:cNvPr>
                <p:cNvPicPr/>
                <p:nvPr/>
              </p:nvPicPr>
              <p:blipFill>
                <a:blip r:embed="rId588"/>
                <a:stretch>
                  <a:fillRect/>
                </a:stretch>
              </p:blipFill>
              <p:spPr>
                <a:xfrm>
                  <a:off x="5806733" y="5711827"/>
                  <a:ext cx="288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233" name="Freihand 232">
                  <a:extLst>
                    <a:ext uri="{FF2B5EF4-FFF2-40B4-BE49-F238E27FC236}">
                      <a16:creationId xmlns:a16="http://schemas.microsoft.com/office/drawing/2014/main" id="{FA2AA612-F53D-44D8-AE18-0F0481EAAA7B}"/>
                    </a:ext>
                  </a:extLst>
                </p14:cNvPr>
                <p14:cNvContentPartPr/>
                <p14:nvPr/>
              </p14:nvContentPartPr>
              <p14:xfrm>
                <a:off x="6618533" y="5401507"/>
                <a:ext cx="25560" cy="7560"/>
              </p14:xfrm>
            </p:contentPart>
          </mc:Choice>
          <mc:Fallback xmlns="">
            <p:pic>
              <p:nvPicPr>
                <p:cNvPr id="233" name="Freihand 232">
                  <a:extLst>
                    <a:ext uri="{FF2B5EF4-FFF2-40B4-BE49-F238E27FC236}">
                      <a16:creationId xmlns:a16="http://schemas.microsoft.com/office/drawing/2014/main" id="{FA2AA612-F53D-44D8-AE18-0F0481EAAA7B}"/>
                    </a:ext>
                  </a:extLst>
                </p:cNvPr>
                <p:cNvPicPr/>
                <p:nvPr/>
              </p:nvPicPr>
              <p:blipFill>
                <a:blip r:embed="rId590"/>
                <a:stretch>
                  <a:fillRect/>
                </a:stretch>
              </p:blipFill>
              <p:spPr>
                <a:xfrm>
                  <a:off x="6614213" y="5397187"/>
                  <a:ext cx="34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235" name="Freihand 234">
                  <a:extLst>
                    <a:ext uri="{FF2B5EF4-FFF2-40B4-BE49-F238E27FC236}">
                      <a16:creationId xmlns:a16="http://schemas.microsoft.com/office/drawing/2014/main" id="{7D2B6AAD-0D04-4389-B424-8768AD35E3DC}"/>
                    </a:ext>
                  </a:extLst>
                </p14:cNvPr>
                <p14:cNvContentPartPr/>
                <p14:nvPr/>
              </p14:nvContentPartPr>
              <p14:xfrm>
                <a:off x="4880093" y="5334187"/>
                <a:ext cx="531000" cy="443520"/>
              </p14:xfrm>
            </p:contentPart>
          </mc:Choice>
          <mc:Fallback xmlns="">
            <p:pic>
              <p:nvPicPr>
                <p:cNvPr id="235" name="Freihand 234">
                  <a:extLst>
                    <a:ext uri="{FF2B5EF4-FFF2-40B4-BE49-F238E27FC236}">
                      <a16:creationId xmlns:a16="http://schemas.microsoft.com/office/drawing/2014/main" id="{7D2B6AAD-0D04-4389-B424-8768AD35E3DC}"/>
                    </a:ext>
                  </a:extLst>
                </p:cNvPr>
                <p:cNvPicPr/>
                <p:nvPr/>
              </p:nvPicPr>
              <p:blipFill>
                <a:blip r:embed="rId592"/>
                <a:stretch>
                  <a:fillRect/>
                </a:stretch>
              </p:blipFill>
              <p:spPr>
                <a:xfrm>
                  <a:off x="4875773" y="5329867"/>
                  <a:ext cx="53964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236" name="Freihand 235">
                  <a:extLst>
                    <a:ext uri="{FF2B5EF4-FFF2-40B4-BE49-F238E27FC236}">
                      <a16:creationId xmlns:a16="http://schemas.microsoft.com/office/drawing/2014/main" id="{E3A4EAA1-AAD0-42B6-8692-AADC9816554F}"/>
                    </a:ext>
                  </a:extLst>
                </p14:cNvPr>
                <p14:cNvContentPartPr/>
                <p14:nvPr/>
              </p14:nvContentPartPr>
              <p14:xfrm>
                <a:off x="5487053" y="5312947"/>
                <a:ext cx="581760" cy="426600"/>
              </p14:xfrm>
            </p:contentPart>
          </mc:Choice>
          <mc:Fallback xmlns="">
            <p:pic>
              <p:nvPicPr>
                <p:cNvPr id="236" name="Freihand 235">
                  <a:extLst>
                    <a:ext uri="{FF2B5EF4-FFF2-40B4-BE49-F238E27FC236}">
                      <a16:creationId xmlns:a16="http://schemas.microsoft.com/office/drawing/2014/main" id="{E3A4EAA1-AAD0-42B6-8692-AADC9816554F}"/>
                    </a:ext>
                  </a:extLst>
                </p:cNvPr>
                <p:cNvPicPr/>
                <p:nvPr/>
              </p:nvPicPr>
              <p:blipFill>
                <a:blip r:embed="rId594"/>
                <a:stretch>
                  <a:fillRect/>
                </a:stretch>
              </p:blipFill>
              <p:spPr>
                <a:xfrm>
                  <a:off x="5482733" y="5308627"/>
                  <a:ext cx="590400" cy="43524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237" name="Freihand 236">
                  <a:extLst>
                    <a:ext uri="{FF2B5EF4-FFF2-40B4-BE49-F238E27FC236}">
                      <a16:creationId xmlns:a16="http://schemas.microsoft.com/office/drawing/2014/main" id="{83BF88D5-30C1-496E-8109-54F965285A3C}"/>
                    </a:ext>
                  </a:extLst>
                </p14:cNvPr>
                <p14:cNvContentPartPr/>
                <p14:nvPr/>
              </p14:nvContentPartPr>
              <p14:xfrm>
                <a:off x="6238373" y="5335987"/>
                <a:ext cx="569160" cy="425520"/>
              </p14:xfrm>
            </p:contentPart>
          </mc:Choice>
          <mc:Fallback xmlns="">
            <p:pic>
              <p:nvPicPr>
                <p:cNvPr id="237" name="Freihand 236">
                  <a:extLst>
                    <a:ext uri="{FF2B5EF4-FFF2-40B4-BE49-F238E27FC236}">
                      <a16:creationId xmlns:a16="http://schemas.microsoft.com/office/drawing/2014/main" id="{83BF88D5-30C1-496E-8109-54F965285A3C}"/>
                    </a:ext>
                  </a:extLst>
                </p:cNvPr>
                <p:cNvPicPr/>
                <p:nvPr/>
              </p:nvPicPr>
              <p:blipFill>
                <a:blip r:embed="rId596"/>
                <a:stretch>
                  <a:fillRect/>
                </a:stretch>
              </p:blipFill>
              <p:spPr>
                <a:xfrm>
                  <a:off x="6234053" y="5331667"/>
                  <a:ext cx="57780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239" name="Freihand 238">
                  <a:extLst>
                    <a:ext uri="{FF2B5EF4-FFF2-40B4-BE49-F238E27FC236}">
                      <a16:creationId xmlns:a16="http://schemas.microsoft.com/office/drawing/2014/main" id="{62645D9F-FC6D-46FF-BE85-7C52B596C7C3}"/>
                    </a:ext>
                  </a:extLst>
                </p14:cNvPr>
                <p14:cNvContentPartPr/>
                <p14:nvPr/>
              </p14:nvContentPartPr>
              <p14:xfrm>
                <a:off x="4837613" y="5869867"/>
                <a:ext cx="148680" cy="115560"/>
              </p14:xfrm>
            </p:contentPart>
          </mc:Choice>
          <mc:Fallback xmlns="">
            <p:pic>
              <p:nvPicPr>
                <p:cNvPr id="239" name="Freihand 238">
                  <a:extLst>
                    <a:ext uri="{FF2B5EF4-FFF2-40B4-BE49-F238E27FC236}">
                      <a16:creationId xmlns:a16="http://schemas.microsoft.com/office/drawing/2014/main" id="{62645D9F-FC6D-46FF-BE85-7C52B596C7C3}"/>
                    </a:ext>
                  </a:extLst>
                </p:cNvPr>
                <p:cNvPicPr/>
                <p:nvPr/>
              </p:nvPicPr>
              <p:blipFill>
                <a:blip r:embed="rId598"/>
                <a:stretch>
                  <a:fillRect/>
                </a:stretch>
              </p:blipFill>
              <p:spPr>
                <a:xfrm>
                  <a:off x="4833293" y="5865547"/>
                  <a:ext cx="1573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240" name="Freihand 239">
                  <a:extLst>
                    <a:ext uri="{FF2B5EF4-FFF2-40B4-BE49-F238E27FC236}">
                      <a16:creationId xmlns:a16="http://schemas.microsoft.com/office/drawing/2014/main" id="{E290F88A-0995-47D5-AA33-EE9D6F9A2C15}"/>
                    </a:ext>
                  </a:extLst>
                </p14:cNvPr>
                <p14:cNvContentPartPr/>
                <p14:nvPr/>
              </p14:nvContentPartPr>
              <p14:xfrm>
                <a:off x="5046773" y="5888587"/>
                <a:ext cx="21960" cy="116280"/>
              </p14:xfrm>
            </p:contentPart>
          </mc:Choice>
          <mc:Fallback xmlns="">
            <p:pic>
              <p:nvPicPr>
                <p:cNvPr id="240" name="Freihand 239">
                  <a:extLst>
                    <a:ext uri="{FF2B5EF4-FFF2-40B4-BE49-F238E27FC236}">
                      <a16:creationId xmlns:a16="http://schemas.microsoft.com/office/drawing/2014/main" id="{E290F88A-0995-47D5-AA33-EE9D6F9A2C15}"/>
                    </a:ext>
                  </a:extLst>
                </p:cNvPr>
                <p:cNvPicPr/>
                <p:nvPr/>
              </p:nvPicPr>
              <p:blipFill>
                <a:blip r:embed="rId600"/>
                <a:stretch>
                  <a:fillRect/>
                </a:stretch>
              </p:blipFill>
              <p:spPr>
                <a:xfrm>
                  <a:off x="5042453" y="5884267"/>
                  <a:ext cx="306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241" name="Freihand 240">
                  <a:extLst>
                    <a:ext uri="{FF2B5EF4-FFF2-40B4-BE49-F238E27FC236}">
                      <a16:creationId xmlns:a16="http://schemas.microsoft.com/office/drawing/2014/main" id="{0466F55D-5150-4C44-BCF6-FF2419B7F875}"/>
                    </a:ext>
                  </a:extLst>
                </p14:cNvPr>
                <p14:cNvContentPartPr/>
                <p14:nvPr/>
              </p14:nvContentPartPr>
              <p14:xfrm>
                <a:off x="5000333" y="5872747"/>
                <a:ext cx="109080" cy="50400"/>
              </p14:xfrm>
            </p:contentPart>
          </mc:Choice>
          <mc:Fallback xmlns="">
            <p:pic>
              <p:nvPicPr>
                <p:cNvPr id="241" name="Freihand 240">
                  <a:extLst>
                    <a:ext uri="{FF2B5EF4-FFF2-40B4-BE49-F238E27FC236}">
                      <a16:creationId xmlns:a16="http://schemas.microsoft.com/office/drawing/2014/main" id="{0466F55D-5150-4C44-BCF6-FF2419B7F875}"/>
                    </a:ext>
                  </a:extLst>
                </p:cNvPr>
                <p:cNvPicPr/>
                <p:nvPr/>
              </p:nvPicPr>
              <p:blipFill>
                <a:blip r:embed="rId602"/>
                <a:stretch>
                  <a:fillRect/>
                </a:stretch>
              </p:blipFill>
              <p:spPr>
                <a:xfrm>
                  <a:off x="4996013" y="5868427"/>
                  <a:ext cx="1177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242" name="Freihand 241">
                  <a:extLst>
                    <a:ext uri="{FF2B5EF4-FFF2-40B4-BE49-F238E27FC236}">
                      <a16:creationId xmlns:a16="http://schemas.microsoft.com/office/drawing/2014/main" id="{C3935A3E-FEB9-490B-92D5-E071172623D4}"/>
                    </a:ext>
                  </a:extLst>
                </p14:cNvPr>
                <p14:cNvContentPartPr/>
                <p14:nvPr/>
              </p14:nvContentPartPr>
              <p14:xfrm>
                <a:off x="5056133" y="5971387"/>
                <a:ext cx="66240" cy="77400"/>
              </p14:xfrm>
            </p:contentPart>
          </mc:Choice>
          <mc:Fallback xmlns="">
            <p:pic>
              <p:nvPicPr>
                <p:cNvPr id="242" name="Freihand 241">
                  <a:extLst>
                    <a:ext uri="{FF2B5EF4-FFF2-40B4-BE49-F238E27FC236}">
                      <a16:creationId xmlns:a16="http://schemas.microsoft.com/office/drawing/2014/main" id="{C3935A3E-FEB9-490B-92D5-E071172623D4}"/>
                    </a:ext>
                  </a:extLst>
                </p:cNvPr>
                <p:cNvPicPr/>
                <p:nvPr/>
              </p:nvPicPr>
              <p:blipFill>
                <a:blip r:embed="rId604"/>
                <a:stretch>
                  <a:fillRect/>
                </a:stretch>
              </p:blipFill>
              <p:spPr>
                <a:xfrm>
                  <a:off x="5051813" y="5967067"/>
                  <a:ext cx="748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243" name="Freihand 242">
                  <a:extLst>
                    <a:ext uri="{FF2B5EF4-FFF2-40B4-BE49-F238E27FC236}">
                      <a16:creationId xmlns:a16="http://schemas.microsoft.com/office/drawing/2014/main" id="{833839F2-5E16-4FAD-92DE-D73376E2F263}"/>
                    </a:ext>
                  </a:extLst>
                </p14:cNvPr>
                <p14:cNvContentPartPr/>
                <p14:nvPr/>
              </p14:nvContentPartPr>
              <p14:xfrm>
                <a:off x="5120573" y="5980027"/>
                <a:ext cx="43560" cy="64440"/>
              </p14:xfrm>
            </p:contentPart>
          </mc:Choice>
          <mc:Fallback xmlns="">
            <p:pic>
              <p:nvPicPr>
                <p:cNvPr id="243" name="Freihand 242">
                  <a:extLst>
                    <a:ext uri="{FF2B5EF4-FFF2-40B4-BE49-F238E27FC236}">
                      <a16:creationId xmlns:a16="http://schemas.microsoft.com/office/drawing/2014/main" id="{833839F2-5E16-4FAD-92DE-D73376E2F263}"/>
                    </a:ext>
                  </a:extLst>
                </p:cNvPr>
                <p:cNvPicPr/>
                <p:nvPr/>
              </p:nvPicPr>
              <p:blipFill>
                <a:blip r:embed="rId606"/>
                <a:stretch>
                  <a:fillRect/>
                </a:stretch>
              </p:blipFill>
              <p:spPr>
                <a:xfrm>
                  <a:off x="5116253" y="5975707"/>
                  <a:ext cx="522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244" name="Freihand 243">
                  <a:extLst>
                    <a:ext uri="{FF2B5EF4-FFF2-40B4-BE49-F238E27FC236}">
                      <a16:creationId xmlns:a16="http://schemas.microsoft.com/office/drawing/2014/main" id="{C10529CA-4FC8-4FBC-B5AD-421B31E01392}"/>
                    </a:ext>
                  </a:extLst>
                </p14:cNvPr>
                <p14:cNvContentPartPr/>
                <p14:nvPr/>
              </p14:nvContentPartPr>
              <p14:xfrm>
                <a:off x="5179973" y="5989027"/>
                <a:ext cx="21240" cy="69840"/>
              </p14:xfrm>
            </p:contentPart>
          </mc:Choice>
          <mc:Fallback xmlns="">
            <p:pic>
              <p:nvPicPr>
                <p:cNvPr id="244" name="Freihand 243">
                  <a:extLst>
                    <a:ext uri="{FF2B5EF4-FFF2-40B4-BE49-F238E27FC236}">
                      <a16:creationId xmlns:a16="http://schemas.microsoft.com/office/drawing/2014/main" id="{C10529CA-4FC8-4FBC-B5AD-421B31E01392}"/>
                    </a:ext>
                  </a:extLst>
                </p:cNvPr>
                <p:cNvPicPr/>
                <p:nvPr/>
              </p:nvPicPr>
              <p:blipFill>
                <a:blip r:embed="rId608"/>
                <a:stretch>
                  <a:fillRect/>
                </a:stretch>
              </p:blipFill>
              <p:spPr>
                <a:xfrm>
                  <a:off x="5175653" y="5984707"/>
                  <a:ext cx="298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245" name="Freihand 244">
                  <a:extLst>
                    <a:ext uri="{FF2B5EF4-FFF2-40B4-BE49-F238E27FC236}">
                      <a16:creationId xmlns:a16="http://schemas.microsoft.com/office/drawing/2014/main" id="{D253E61B-EAD1-4E5A-92A5-21DB96869E4C}"/>
                    </a:ext>
                  </a:extLst>
                </p14:cNvPr>
                <p14:cNvContentPartPr/>
                <p14:nvPr/>
              </p14:nvContentPartPr>
              <p14:xfrm>
                <a:off x="5212013" y="5976067"/>
                <a:ext cx="65160" cy="81720"/>
              </p14:xfrm>
            </p:contentPart>
          </mc:Choice>
          <mc:Fallback xmlns="">
            <p:pic>
              <p:nvPicPr>
                <p:cNvPr id="245" name="Freihand 244">
                  <a:extLst>
                    <a:ext uri="{FF2B5EF4-FFF2-40B4-BE49-F238E27FC236}">
                      <a16:creationId xmlns:a16="http://schemas.microsoft.com/office/drawing/2014/main" id="{D253E61B-EAD1-4E5A-92A5-21DB96869E4C}"/>
                    </a:ext>
                  </a:extLst>
                </p:cNvPr>
                <p:cNvPicPr/>
                <p:nvPr/>
              </p:nvPicPr>
              <p:blipFill>
                <a:blip r:embed="rId610"/>
                <a:stretch>
                  <a:fillRect/>
                </a:stretch>
              </p:blipFill>
              <p:spPr>
                <a:xfrm>
                  <a:off x="5207693" y="5971747"/>
                  <a:ext cx="738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246" name="Freihand 245">
                  <a:extLst>
                    <a:ext uri="{FF2B5EF4-FFF2-40B4-BE49-F238E27FC236}">
                      <a16:creationId xmlns:a16="http://schemas.microsoft.com/office/drawing/2014/main" id="{CA236F66-B87E-4234-99D7-9881D1A0E8EF}"/>
                    </a:ext>
                  </a:extLst>
                </p14:cNvPr>
                <p14:cNvContentPartPr/>
                <p14:nvPr/>
              </p14:nvContentPartPr>
              <p14:xfrm>
                <a:off x="5528813" y="5884987"/>
                <a:ext cx="128520" cy="74520"/>
              </p14:xfrm>
            </p:contentPart>
          </mc:Choice>
          <mc:Fallback xmlns="">
            <p:pic>
              <p:nvPicPr>
                <p:cNvPr id="246" name="Freihand 245">
                  <a:extLst>
                    <a:ext uri="{FF2B5EF4-FFF2-40B4-BE49-F238E27FC236}">
                      <a16:creationId xmlns:a16="http://schemas.microsoft.com/office/drawing/2014/main" id="{CA236F66-B87E-4234-99D7-9881D1A0E8EF}"/>
                    </a:ext>
                  </a:extLst>
                </p:cNvPr>
                <p:cNvPicPr/>
                <p:nvPr/>
              </p:nvPicPr>
              <p:blipFill>
                <a:blip r:embed="rId612"/>
                <a:stretch>
                  <a:fillRect/>
                </a:stretch>
              </p:blipFill>
              <p:spPr>
                <a:xfrm>
                  <a:off x="5524493" y="5880667"/>
                  <a:ext cx="13716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247" name="Freihand 246">
                  <a:extLst>
                    <a:ext uri="{FF2B5EF4-FFF2-40B4-BE49-F238E27FC236}">
                      <a16:creationId xmlns:a16="http://schemas.microsoft.com/office/drawing/2014/main" id="{98F327D6-3506-4643-B76C-7F6481B78240}"/>
                    </a:ext>
                  </a:extLst>
                </p14:cNvPr>
                <p14:cNvContentPartPr/>
                <p14:nvPr/>
              </p14:nvContentPartPr>
              <p14:xfrm>
                <a:off x="5701613" y="5892187"/>
                <a:ext cx="5400" cy="59400"/>
              </p14:xfrm>
            </p:contentPart>
          </mc:Choice>
          <mc:Fallback xmlns="">
            <p:pic>
              <p:nvPicPr>
                <p:cNvPr id="247" name="Freihand 246">
                  <a:extLst>
                    <a:ext uri="{FF2B5EF4-FFF2-40B4-BE49-F238E27FC236}">
                      <a16:creationId xmlns:a16="http://schemas.microsoft.com/office/drawing/2014/main" id="{98F327D6-3506-4643-B76C-7F6481B78240}"/>
                    </a:ext>
                  </a:extLst>
                </p:cNvPr>
                <p:cNvPicPr/>
                <p:nvPr/>
              </p:nvPicPr>
              <p:blipFill>
                <a:blip r:embed="rId614"/>
                <a:stretch>
                  <a:fillRect/>
                </a:stretch>
              </p:blipFill>
              <p:spPr>
                <a:xfrm>
                  <a:off x="5697293" y="5887867"/>
                  <a:ext cx="140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248" name="Freihand 247">
                  <a:extLst>
                    <a:ext uri="{FF2B5EF4-FFF2-40B4-BE49-F238E27FC236}">
                      <a16:creationId xmlns:a16="http://schemas.microsoft.com/office/drawing/2014/main" id="{7C818866-765F-49BD-BD78-E58F47550836}"/>
                    </a:ext>
                  </a:extLst>
                </p14:cNvPr>
                <p14:cNvContentPartPr/>
                <p14:nvPr/>
              </p14:nvContentPartPr>
              <p14:xfrm>
                <a:off x="5652653" y="5864467"/>
                <a:ext cx="105120" cy="39960"/>
              </p14:xfrm>
            </p:contentPart>
          </mc:Choice>
          <mc:Fallback xmlns="">
            <p:pic>
              <p:nvPicPr>
                <p:cNvPr id="248" name="Freihand 247">
                  <a:extLst>
                    <a:ext uri="{FF2B5EF4-FFF2-40B4-BE49-F238E27FC236}">
                      <a16:creationId xmlns:a16="http://schemas.microsoft.com/office/drawing/2014/main" id="{7C818866-765F-49BD-BD78-E58F47550836}"/>
                    </a:ext>
                  </a:extLst>
                </p:cNvPr>
                <p:cNvPicPr/>
                <p:nvPr/>
              </p:nvPicPr>
              <p:blipFill>
                <a:blip r:embed="rId616"/>
                <a:stretch>
                  <a:fillRect/>
                </a:stretch>
              </p:blipFill>
              <p:spPr>
                <a:xfrm>
                  <a:off x="5648333" y="5860147"/>
                  <a:ext cx="1137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249" name="Freihand 248">
                  <a:extLst>
                    <a:ext uri="{FF2B5EF4-FFF2-40B4-BE49-F238E27FC236}">
                      <a16:creationId xmlns:a16="http://schemas.microsoft.com/office/drawing/2014/main" id="{0E4375BC-908B-4E6C-B41C-D88E1F49EACF}"/>
                    </a:ext>
                  </a:extLst>
                </p14:cNvPr>
                <p14:cNvContentPartPr/>
                <p14:nvPr/>
              </p14:nvContentPartPr>
              <p14:xfrm>
                <a:off x="5721053" y="5938267"/>
                <a:ext cx="73080" cy="68040"/>
              </p14:xfrm>
            </p:contentPart>
          </mc:Choice>
          <mc:Fallback xmlns="">
            <p:pic>
              <p:nvPicPr>
                <p:cNvPr id="249" name="Freihand 248">
                  <a:extLst>
                    <a:ext uri="{FF2B5EF4-FFF2-40B4-BE49-F238E27FC236}">
                      <a16:creationId xmlns:a16="http://schemas.microsoft.com/office/drawing/2014/main" id="{0E4375BC-908B-4E6C-B41C-D88E1F49EACF}"/>
                    </a:ext>
                  </a:extLst>
                </p:cNvPr>
                <p:cNvPicPr/>
                <p:nvPr/>
              </p:nvPicPr>
              <p:blipFill>
                <a:blip r:embed="rId618"/>
                <a:stretch>
                  <a:fillRect/>
                </a:stretch>
              </p:blipFill>
              <p:spPr>
                <a:xfrm>
                  <a:off x="5716733" y="5933947"/>
                  <a:ext cx="817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250" name="Freihand 249">
                  <a:extLst>
                    <a:ext uri="{FF2B5EF4-FFF2-40B4-BE49-F238E27FC236}">
                      <a16:creationId xmlns:a16="http://schemas.microsoft.com/office/drawing/2014/main" id="{4E2C6014-E5B0-415A-8C00-9DA2D8700494}"/>
                    </a:ext>
                  </a:extLst>
                </p14:cNvPr>
                <p14:cNvContentPartPr/>
                <p14:nvPr/>
              </p14:nvContentPartPr>
              <p14:xfrm>
                <a:off x="5790533" y="5955187"/>
                <a:ext cx="31320" cy="55080"/>
              </p14:xfrm>
            </p:contentPart>
          </mc:Choice>
          <mc:Fallback xmlns="">
            <p:pic>
              <p:nvPicPr>
                <p:cNvPr id="250" name="Freihand 249">
                  <a:extLst>
                    <a:ext uri="{FF2B5EF4-FFF2-40B4-BE49-F238E27FC236}">
                      <a16:creationId xmlns:a16="http://schemas.microsoft.com/office/drawing/2014/main" id="{4E2C6014-E5B0-415A-8C00-9DA2D8700494}"/>
                    </a:ext>
                  </a:extLst>
                </p:cNvPr>
                <p:cNvPicPr/>
                <p:nvPr/>
              </p:nvPicPr>
              <p:blipFill>
                <a:blip r:embed="rId620"/>
                <a:stretch>
                  <a:fillRect/>
                </a:stretch>
              </p:blipFill>
              <p:spPr>
                <a:xfrm>
                  <a:off x="5786213" y="5950867"/>
                  <a:ext cx="399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251" name="Freihand 250">
                  <a:extLst>
                    <a:ext uri="{FF2B5EF4-FFF2-40B4-BE49-F238E27FC236}">
                      <a16:creationId xmlns:a16="http://schemas.microsoft.com/office/drawing/2014/main" id="{79C94288-0EBE-4C52-8361-575604A19CB6}"/>
                    </a:ext>
                  </a:extLst>
                </p14:cNvPr>
                <p14:cNvContentPartPr/>
                <p14:nvPr/>
              </p14:nvContentPartPr>
              <p14:xfrm>
                <a:off x="5851013" y="5944027"/>
                <a:ext cx="27000" cy="62280"/>
              </p14:xfrm>
            </p:contentPart>
          </mc:Choice>
          <mc:Fallback xmlns="">
            <p:pic>
              <p:nvPicPr>
                <p:cNvPr id="251" name="Freihand 250">
                  <a:extLst>
                    <a:ext uri="{FF2B5EF4-FFF2-40B4-BE49-F238E27FC236}">
                      <a16:creationId xmlns:a16="http://schemas.microsoft.com/office/drawing/2014/main" id="{79C94288-0EBE-4C52-8361-575604A19CB6}"/>
                    </a:ext>
                  </a:extLst>
                </p:cNvPr>
                <p:cNvPicPr/>
                <p:nvPr/>
              </p:nvPicPr>
              <p:blipFill>
                <a:blip r:embed="rId622"/>
                <a:stretch>
                  <a:fillRect/>
                </a:stretch>
              </p:blipFill>
              <p:spPr>
                <a:xfrm>
                  <a:off x="5846693" y="5939707"/>
                  <a:ext cx="356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252" name="Freihand 251">
                  <a:extLst>
                    <a:ext uri="{FF2B5EF4-FFF2-40B4-BE49-F238E27FC236}">
                      <a16:creationId xmlns:a16="http://schemas.microsoft.com/office/drawing/2014/main" id="{D465F4DE-95A7-4D5E-B002-82190D30AE45}"/>
                    </a:ext>
                  </a:extLst>
                </p14:cNvPr>
                <p14:cNvContentPartPr/>
                <p14:nvPr/>
              </p14:nvContentPartPr>
              <p14:xfrm>
                <a:off x="5874053" y="5921347"/>
                <a:ext cx="98280" cy="91800"/>
              </p14:xfrm>
            </p:contentPart>
          </mc:Choice>
          <mc:Fallback xmlns="">
            <p:pic>
              <p:nvPicPr>
                <p:cNvPr id="252" name="Freihand 251">
                  <a:extLst>
                    <a:ext uri="{FF2B5EF4-FFF2-40B4-BE49-F238E27FC236}">
                      <a16:creationId xmlns:a16="http://schemas.microsoft.com/office/drawing/2014/main" id="{D465F4DE-95A7-4D5E-B002-82190D30AE45}"/>
                    </a:ext>
                  </a:extLst>
                </p:cNvPr>
                <p:cNvPicPr/>
                <p:nvPr/>
              </p:nvPicPr>
              <p:blipFill>
                <a:blip r:embed="rId624"/>
                <a:stretch>
                  <a:fillRect/>
                </a:stretch>
              </p:blipFill>
              <p:spPr>
                <a:xfrm>
                  <a:off x="5869733" y="5917027"/>
                  <a:ext cx="1069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255" name="Freihand 254">
                  <a:extLst>
                    <a:ext uri="{FF2B5EF4-FFF2-40B4-BE49-F238E27FC236}">
                      <a16:creationId xmlns:a16="http://schemas.microsoft.com/office/drawing/2014/main" id="{656703B4-0EF0-4647-BC21-48209E3D606A}"/>
                    </a:ext>
                  </a:extLst>
                </p14:cNvPr>
                <p14:cNvContentPartPr/>
                <p14:nvPr/>
              </p14:nvContentPartPr>
              <p14:xfrm>
                <a:off x="6303893" y="5866627"/>
                <a:ext cx="104040" cy="81360"/>
              </p14:xfrm>
            </p:contentPart>
          </mc:Choice>
          <mc:Fallback xmlns="">
            <p:pic>
              <p:nvPicPr>
                <p:cNvPr id="255" name="Freihand 254">
                  <a:extLst>
                    <a:ext uri="{FF2B5EF4-FFF2-40B4-BE49-F238E27FC236}">
                      <a16:creationId xmlns:a16="http://schemas.microsoft.com/office/drawing/2014/main" id="{656703B4-0EF0-4647-BC21-48209E3D606A}"/>
                    </a:ext>
                  </a:extLst>
                </p:cNvPr>
                <p:cNvPicPr/>
                <p:nvPr/>
              </p:nvPicPr>
              <p:blipFill>
                <a:blip r:embed="rId626"/>
                <a:stretch>
                  <a:fillRect/>
                </a:stretch>
              </p:blipFill>
              <p:spPr>
                <a:xfrm>
                  <a:off x="6299573" y="5862307"/>
                  <a:ext cx="112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256" name="Freihand 255">
                  <a:extLst>
                    <a:ext uri="{FF2B5EF4-FFF2-40B4-BE49-F238E27FC236}">
                      <a16:creationId xmlns:a16="http://schemas.microsoft.com/office/drawing/2014/main" id="{405E58C6-7CFE-419C-81B5-91F4B6656C29}"/>
                    </a:ext>
                  </a:extLst>
                </p14:cNvPr>
                <p14:cNvContentPartPr/>
                <p14:nvPr/>
              </p14:nvContentPartPr>
              <p14:xfrm>
                <a:off x="6486773" y="5866987"/>
                <a:ext cx="3240" cy="80280"/>
              </p14:xfrm>
            </p:contentPart>
          </mc:Choice>
          <mc:Fallback xmlns="">
            <p:pic>
              <p:nvPicPr>
                <p:cNvPr id="256" name="Freihand 255">
                  <a:extLst>
                    <a:ext uri="{FF2B5EF4-FFF2-40B4-BE49-F238E27FC236}">
                      <a16:creationId xmlns:a16="http://schemas.microsoft.com/office/drawing/2014/main" id="{405E58C6-7CFE-419C-81B5-91F4B6656C29}"/>
                    </a:ext>
                  </a:extLst>
                </p:cNvPr>
                <p:cNvPicPr/>
                <p:nvPr/>
              </p:nvPicPr>
              <p:blipFill>
                <a:blip r:embed="rId628"/>
                <a:stretch>
                  <a:fillRect/>
                </a:stretch>
              </p:blipFill>
              <p:spPr>
                <a:xfrm>
                  <a:off x="6482453" y="5862667"/>
                  <a:ext cx="118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257" name="Freihand 256">
                  <a:extLst>
                    <a:ext uri="{FF2B5EF4-FFF2-40B4-BE49-F238E27FC236}">
                      <a16:creationId xmlns:a16="http://schemas.microsoft.com/office/drawing/2014/main" id="{260FF400-65F1-4008-B201-C7C2C62D9B87}"/>
                    </a:ext>
                  </a:extLst>
                </p14:cNvPr>
                <p14:cNvContentPartPr/>
                <p14:nvPr/>
              </p14:nvContentPartPr>
              <p14:xfrm>
                <a:off x="6428813" y="5833507"/>
                <a:ext cx="100440" cy="59040"/>
              </p14:xfrm>
            </p:contentPart>
          </mc:Choice>
          <mc:Fallback xmlns="">
            <p:pic>
              <p:nvPicPr>
                <p:cNvPr id="257" name="Freihand 256">
                  <a:extLst>
                    <a:ext uri="{FF2B5EF4-FFF2-40B4-BE49-F238E27FC236}">
                      <a16:creationId xmlns:a16="http://schemas.microsoft.com/office/drawing/2014/main" id="{260FF400-65F1-4008-B201-C7C2C62D9B87}"/>
                    </a:ext>
                  </a:extLst>
                </p:cNvPr>
                <p:cNvPicPr/>
                <p:nvPr/>
              </p:nvPicPr>
              <p:blipFill>
                <a:blip r:embed="rId630"/>
                <a:stretch>
                  <a:fillRect/>
                </a:stretch>
              </p:blipFill>
              <p:spPr>
                <a:xfrm>
                  <a:off x="6424493" y="5829187"/>
                  <a:ext cx="1090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258" name="Freihand 257">
                  <a:extLst>
                    <a:ext uri="{FF2B5EF4-FFF2-40B4-BE49-F238E27FC236}">
                      <a16:creationId xmlns:a16="http://schemas.microsoft.com/office/drawing/2014/main" id="{E32566BD-52D4-46A3-BC4C-B0BD77295316}"/>
                    </a:ext>
                  </a:extLst>
                </p14:cNvPr>
                <p14:cNvContentPartPr/>
                <p14:nvPr/>
              </p14:nvContentPartPr>
              <p14:xfrm>
                <a:off x="6499013" y="5928187"/>
                <a:ext cx="73440" cy="69840"/>
              </p14:xfrm>
            </p:contentPart>
          </mc:Choice>
          <mc:Fallback xmlns="">
            <p:pic>
              <p:nvPicPr>
                <p:cNvPr id="258" name="Freihand 257">
                  <a:extLst>
                    <a:ext uri="{FF2B5EF4-FFF2-40B4-BE49-F238E27FC236}">
                      <a16:creationId xmlns:a16="http://schemas.microsoft.com/office/drawing/2014/main" id="{E32566BD-52D4-46A3-BC4C-B0BD77295316}"/>
                    </a:ext>
                  </a:extLst>
                </p:cNvPr>
                <p:cNvPicPr/>
                <p:nvPr/>
              </p:nvPicPr>
              <p:blipFill>
                <a:blip r:embed="rId632"/>
                <a:stretch>
                  <a:fillRect/>
                </a:stretch>
              </p:blipFill>
              <p:spPr>
                <a:xfrm>
                  <a:off x="6494693" y="5923867"/>
                  <a:ext cx="820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259" name="Freihand 258">
                  <a:extLst>
                    <a:ext uri="{FF2B5EF4-FFF2-40B4-BE49-F238E27FC236}">
                      <a16:creationId xmlns:a16="http://schemas.microsoft.com/office/drawing/2014/main" id="{FCEB2CEC-A6C3-4275-B12A-16DB9A2D7413}"/>
                    </a:ext>
                  </a:extLst>
                </p14:cNvPr>
                <p14:cNvContentPartPr/>
                <p14:nvPr/>
              </p14:nvContentPartPr>
              <p14:xfrm>
                <a:off x="6582173" y="5912347"/>
                <a:ext cx="51120" cy="70200"/>
              </p14:xfrm>
            </p:contentPart>
          </mc:Choice>
          <mc:Fallback xmlns="">
            <p:pic>
              <p:nvPicPr>
                <p:cNvPr id="259" name="Freihand 258">
                  <a:extLst>
                    <a:ext uri="{FF2B5EF4-FFF2-40B4-BE49-F238E27FC236}">
                      <a16:creationId xmlns:a16="http://schemas.microsoft.com/office/drawing/2014/main" id="{FCEB2CEC-A6C3-4275-B12A-16DB9A2D7413}"/>
                    </a:ext>
                  </a:extLst>
                </p:cNvPr>
                <p:cNvPicPr/>
                <p:nvPr/>
              </p:nvPicPr>
              <p:blipFill>
                <a:blip r:embed="rId634"/>
                <a:stretch>
                  <a:fillRect/>
                </a:stretch>
              </p:blipFill>
              <p:spPr>
                <a:xfrm>
                  <a:off x="6577853" y="5908027"/>
                  <a:ext cx="597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260" name="Freihand 259">
                  <a:extLst>
                    <a:ext uri="{FF2B5EF4-FFF2-40B4-BE49-F238E27FC236}">
                      <a16:creationId xmlns:a16="http://schemas.microsoft.com/office/drawing/2014/main" id="{4F0030FE-AC06-4473-8305-A5FC98A84CD2}"/>
                    </a:ext>
                  </a:extLst>
                </p14:cNvPr>
                <p14:cNvContentPartPr/>
                <p14:nvPr/>
              </p14:nvContentPartPr>
              <p14:xfrm>
                <a:off x="6667133" y="5915947"/>
                <a:ext cx="6840" cy="66960"/>
              </p14:xfrm>
            </p:contentPart>
          </mc:Choice>
          <mc:Fallback xmlns="">
            <p:pic>
              <p:nvPicPr>
                <p:cNvPr id="260" name="Freihand 259">
                  <a:extLst>
                    <a:ext uri="{FF2B5EF4-FFF2-40B4-BE49-F238E27FC236}">
                      <a16:creationId xmlns:a16="http://schemas.microsoft.com/office/drawing/2014/main" id="{4F0030FE-AC06-4473-8305-A5FC98A84CD2}"/>
                    </a:ext>
                  </a:extLst>
                </p:cNvPr>
                <p:cNvPicPr/>
                <p:nvPr/>
              </p:nvPicPr>
              <p:blipFill>
                <a:blip r:embed="rId636"/>
                <a:stretch>
                  <a:fillRect/>
                </a:stretch>
              </p:blipFill>
              <p:spPr>
                <a:xfrm>
                  <a:off x="6662813" y="5911627"/>
                  <a:ext cx="154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261" name="Freihand 260">
                  <a:extLst>
                    <a:ext uri="{FF2B5EF4-FFF2-40B4-BE49-F238E27FC236}">
                      <a16:creationId xmlns:a16="http://schemas.microsoft.com/office/drawing/2014/main" id="{1BB084D6-CDB3-4F85-85EA-5F574C1A6482}"/>
                    </a:ext>
                  </a:extLst>
                </p14:cNvPr>
                <p14:cNvContentPartPr/>
                <p14:nvPr/>
              </p14:nvContentPartPr>
              <p14:xfrm>
                <a:off x="6691973" y="5890747"/>
                <a:ext cx="71640" cy="95040"/>
              </p14:xfrm>
            </p:contentPart>
          </mc:Choice>
          <mc:Fallback xmlns="">
            <p:pic>
              <p:nvPicPr>
                <p:cNvPr id="261" name="Freihand 260">
                  <a:extLst>
                    <a:ext uri="{FF2B5EF4-FFF2-40B4-BE49-F238E27FC236}">
                      <a16:creationId xmlns:a16="http://schemas.microsoft.com/office/drawing/2014/main" id="{1BB084D6-CDB3-4F85-85EA-5F574C1A6482}"/>
                    </a:ext>
                  </a:extLst>
                </p:cNvPr>
                <p:cNvPicPr/>
                <p:nvPr/>
              </p:nvPicPr>
              <p:blipFill>
                <a:blip r:embed="rId638"/>
                <a:stretch>
                  <a:fillRect/>
                </a:stretch>
              </p:blipFill>
              <p:spPr>
                <a:xfrm>
                  <a:off x="6687653" y="5886427"/>
                  <a:ext cx="802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262" name="Freihand 261">
                  <a:extLst>
                    <a:ext uri="{FF2B5EF4-FFF2-40B4-BE49-F238E27FC236}">
                      <a16:creationId xmlns:a16="http://schemas.microsoft.com/office/drawing/2014/main" id="{B779C197-F024-40ED-9F48-43BF9CE79551}"/>
                    </a:ext>
                  </a:extLst>
                </p14:cNvPr>
                <p14:cNvContentPartPr/>
                <p14:nvPr/>
              </p14:nvContentPartPr>
              <p14:xfrm>
                <a:off x="6700613" y="5941507"/>
                <a:ext cx="86760" cy="1440"/>
              </p14:xfrm>
            </p:contentPart>
          </mc:Choice>
          <mc:Fallback xmlns="">
            <p:pic>
              <p:nvPicPr>
                <p:cNvPr id="262" name="Freihand 261">
                  <a:extLst>
                    <a:ext uri="{FF2B5EF4-FFF2-40B4-BE49-F238E27FC236}">
                      <a16:creationId xmlns:a16="http://schemas.microsoft.com/office/drawing/2014/main" id="{B779C197-F024-40ED-9F48-43BF9CE79551}"/>
                    </a:ext>
                  </a:extLst>
                </p:cNvPr>
                <p:cNvPicPr/>
                <p:nvPr/>
              </p:nvPicPr>
              <p:blipFill>
                <a:blip r:embed="rId640"/>
                <a:stretch>
                  <a:fillRect/>
                </a:stretch>
              </p:blipFill>
              <p:spPr>
                <a:xfrm>
                  <a:off x="6696293" y="5937187"/>
                  <a:ext cx="954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293" name="Freihand 292">
                  <a:extLst>
                    <a:ext uri="{FF2B5EF4-FFF2-40B4-BE49-F238E27FC236}">
                      <a16:creationId xmlns:a16="http://schemas.microsoft.com/office/drawing/2014/main" id="{0466FA77-910C-4124-B084-45C4CFC3AAAF}"/>
                    </a:ext>
                  </a:extLst>
                </p14:cNvPr>
                <p14:cNvContentPartPr/>
                <p14:nvPr/>
              </p14:nvContentPartPr>
              <p14:xfrm>
                <a:off x="4754813" y="6276307"/>
                <a:ext cx="116280" cy="203760"/>
              </p14:xfrm>
            </p:contentPart>
          </mc:Choice>
          <mc:Fallback xmlns="">
            <p:pic>
              <p:nvPicPr>
                <p:cNvPr id="293" name="Freihand 292">
                  <a:extLst>
                    <a:ext uri="{FF2B5EF4-FFF2-40B4-BE49-F238E27FC236}">
                      <a16:creationId xmlns:a16="http://schemas.microsoft.com/office/drawing/2014/main" id="{0466FA77-910C-4124-B084-45C4CFC3AAAF}"/>
                    </a:ext>
                  </a:extLst>
                </p:cNvPr>
                <p:cNvPicPr/>
                <p:nvPr/>
              </p:nvPicPr>
              <p:blipFill>
                <a:blip r:embed="rId642"/>
                <a:stretch>
                  <a:fillRect/>
                </a:stretch>
              </p:blipFill>
              <p:spPr>
                <a:xfrm>
                  <a:off x="4750493" y="6271987"/>
                  <a:ext cx="1249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294" name="Freihand 293">
                  <a:extLst>
                    <a:ext uri="{FF2B5EF4-FFF2-40B4-BE49-F238E27FC236}">
                      <a16:creationId xmlns:a16="http://schemas.microsoft.com/office/drawing/2014/main" id="{576DAD36-F5D7-4BE2-B477-B1D5804301EC}"/>
                    </a:ext>
                  </a:extLst>
                </p14:cNvPr>
                <p14:cNvContentPartPr/>
                <p14:nvPr/>
              </p14:nvContentPartPr>
              <p14:xfrm>
                <a:off x="4951013" y="6305107"/>
                <a:ext cx="157320" cy="102600"/>
              </p14:xfrm>
            </p:contentPart>
          </mc:Choice>
          <mc:Fallback xmlns="">
            <p:pic>
              <p:nvPicPr>
                <p:cNvPr id="294" name="Freihand 293">
                  <a:extLst>
                    <a:ext uri="{FF2B5EF4-FFF2-40B4-BE49-F238E27FC236}">
                      <a16:creationId xmlns:a16="http://schemas.microsoft.com/office/drawing/2014/main" id="{576DAD36-F5D7-4BE2-B477-B1D5804301EC}"/>
                    </a:ext>
                  </a:extLst>
                </p:cNvPr>
                <p:cNvPicPr/>
                <p:nvPr/>
              </p:nvPicPr>
              <p:blipFill>
                <a:blip r:embed="rId644"/>
                <a:stretch>
                  <a:fillRect/>
                </a:stretch>
              </p:blipFill>
              <p:spPr>
                <a:xfrm>
                  <a:off x="4946693" y="6300787"/>
                  <a:ext cx="1659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295" name="Freihand 294">
                  <a:extLst>
                    <a:ext uri="{FF2B5EF4-FFF2-40B4-BE49-F238E27FC236}">
                      <a16:creationId xmlns:a16="http://schemas.microsoft.com/office/drawing/2014/main" id="{16902572-180D-48C1-9E23-56B40B07AEDB}"/>
                    </a:ext>
                  </a:extLst>
                </p14:cNvPr>
                <p14:cNvContentPartPr/>
                <p14:nvPr/>
              </p14:nvContentPartPr>
              <p14:xfrm>
                <a:off x="5154413" y="6313747"/>
                <a:ext cx="12600" cy="96480"/>
              </p14:xfrm>
            </p:contentPart>
          </mc:Choice>
          <mc:Fallback xmlns="">
            <p:pic>
              <p:nvPicPr>
                <p:cNvPr id="295" name="Freihand 294">
                  <a:extLst>
                    <a:ext uri="{FF2B5EF4-FFF2-40B4-BE49-F238E27FC236}">
                      <a16:creationId xmlns:a16="http://schemas.microsoft.com/office/drawing/2014/main" id="{16902572-180D-48C1-9E23-56B40B07AEDB}"/>
                    </a:ext>
                  </a:extLst>
                </p:cNvPr>
                <p:cNvPicPr/>
                <p:nvPr/>
              </p:nvPicPr>
              <p:blipFill>
                <a:blip r:embed="rId646"/>
                <a:stretch>
                  <a:fillRect/>
                </a:stretch>
              </p:blipFill>
              <p:spPr>
                <a:xfrm>
                  <a:off x="5150093" y="6309427"/>
                  <a:ext cx="212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296" name="Freihand 295">
                  <a:extLst>
                    <a:ext uri="{FF2B5EF4-FFF2-40B4-BE49-F238E27FC236}">
                      <a16:creationId xmlns:a16="http://schemas.microsoft.com/office/drawing/2014/main" id="{5FE47155-3F6E-4404-93C5-DFBAFFD9DDA8}"/>
                    </a:ext>
                  </a:extLst>
                </p14:cNvPr>
                <p14:cNvContentPartPr/>
                <p14:nvPr/>
              </p14:nvContentPartPr>
              <p14:xfrm>
                <a:off x="5118053" y="6316987"/>
                <a:ext cx="108360" cy="39240"/>
              </p14:xfrm>
            </p:contentPart>
          </mc:Choice>
          <mc:Fallback xmlns="">
            <p:pic>
              <p:nvPicPr>
                <p:cNvPr id="296" name="Freihand 295">
                  <a:extLst>
                    <a:ext uri="{FF2B5EF4-FFF2-40B4-BE49-F238E27FC236}">
                      <a16:creationId xmlns:a16="http://schemas.microsoft.com/office/drawing/2014/main" id="{5FE47155-3F6E-4404-93C5-DFBAFFD9DDA8}"/>
                    </a:ext>
                  </a:extLst>
                </p:cNvPr>
                <p:cNvPicPr/>
                <p:nvPr/>
              </p:nvPicPr>
              <p:blipFill>
                <a:blip r:embed="rId648"/>
                <a:stretch>
                  <a:fillRect/>
                </a:stretch>
              </p:blipFill>
              <p:spPr>
                <a:xfrm>
                  <a:off x="5113733" y="6312667"/>
                  <a:ext cx="1170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297" name="Freihand 296">
                  <a:extLst>
                    <a:ext uri="{FF2B5EF4-FFF2-40B4-BE49-F238E27FC236}">
                      <a16:creationId xmlns:a16="http://schemas.microsoft.com/office/drawing/2014/main" id="{AC4EA1D0-56D1-4A61-80B7-52AC0E845A8E}"/>
                    </a:ext>
                  </a:extLst>
                </p14:cNvPr>
                <p14:cNvContentPartPr/>
                <p14:nvPr/>
              </p14:nvContentPartPr>
              <p14:xfrm>
                <a:off x="5165933" y="6459907"/>
                <a:ext cx="360" cy="360"/>
              </p14:xfrm>
            </p:contentPart>
          </mc:Choice>
          <mc:Fallback xmlns="">
            <p:pic>
              <p:nvPicPr>
                <p:cNvPr id="297" name="Freihand 296">
                  <a:extLst>
                    <a:ext uri="{FF2B5EF4-FFF2-40B4-BE49-F238E27FC236}">
                      <a16:creationId xmlns:a16="http://schemas.microsoft.com/office/drawing/2014/main" id="{AC4EA1D0-56D1-4A61-80B7-52AC0E845A8E}"/>
                    </a:ext>
                  </a:extLst>
                </p:cNvPr>
                <p:cNvPicPr/>
                <p:nvPr/>
              </p:nvPicPr>
              <p:blipFill>
                <a:blip r:embed="rId144"/>
                <a:stretch>
                  <a:fillRect/>
                </a:stretch>
              </p:blipFill>
              <p:spPr>
                <a:xfrm>
                  <a:off x="5161613" y="64555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298" name="Freihand 297">
                  <a:extLst>
                    <a:ext uri="{FF2B5EF4-FFF2-40B4-BE49-F238E27FC236}">
                      <a16:creationId xmlns:a16="http://schemas.microsoft.com/office/drawing/2014/main" id="{97DFE825-F809-49DE-B354-9F8B7CCCF030}"/>
                    </a:ext>
                  </a:extLst>
                </p14:cNvPr>
                <p14:cNvContentPartPr/>
                <p14:nvPr/>
              </p14:nvContentPartPr>
              <p14:xfrm>
                <a:off x="5160893" y="6386827"/>
                <a:ext cx="89640" cy="105120"/>
              </p14:xfrm>
            </p:contentPart>
          </mc:Choice>
          <mc:Fallback xmlns="">
            <p:pic>
              <p:nvPicPr>
                <p:cNvPr id="298" name="Freihand 297">
                  <a:extLst>
                    <a:ext uri="{FF2B5EF4-FFF2-40B4-BE49-F238E27FC236}">
                      <a16:creationId xmlns:a16="http://schemas.microsoft.com/office/drawing/2014/main" id="{97DFE825-F809-49DE-B354-9F8B7CCCF030}"/>
                    </a:ext>
                  </a:extLst>
                </p:cNvPr>
                <p:cNvPicPr/>
                <p:nvPr/>
              </p:nvPicPr>
              <p:blipFill>
                <a:blip r:embed="rId651"/>
                <a:stretch>
                  <a:fillRect/>
                </a:stretch>
              </p:blipFill>
              <p:spPr>
                <a:xfrm>
                  <a:off x="5156573" y="6382507"/>
                  <a:ext cx="982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299" name="Freihand 298">
                  <a:extLst>
                    <a:ext uri="{FF2B5EF4-FFF2-40B4-BE49-F238E27FC236}">
                      <a16:creationId xmlns:a16="http://schemas.microsoft.com/office/drawing/2014/main" id="{12B67354-AD5F-4FB0-B2E6-CAE1C698445B}"/>
                    </a:ext>
                  </a:extLst>
                </p14:cNvPr>
                <p14:cNvContentPartPr/>
                <p14:nvPr/>
              </p14:nvContentPartPr>
              <p14:xfrm>
                <a:off x="5243333" y="6401227"/>
                <a:ext cx="46440" cy="75960"/>
              </p14:xfrm>
            </p:contentPart>
          </mc:Choice>
          <mc:Fallback xmlns="">
            <p:pic>
              <p:nvPicPr>
                <p:cNvPr id="299" name="Freihand 298">
                  <a:extLst>
                    <a:ext uri="{FF2B5EF4-FFF2-40B4-BE49-F238E27FC236}">
                      <a16:creationId xmlns:a16="http://schemas.microsoft.com/office/drawing/2014/main" id="{12B67354-AD5F-4FB0-B2E6-CAE1C698445B}"/>
                    </a:ext>
                  </a:extLst>
                </p:cNvPr>
                <p:cNvPicPr/>
                <p:nvPr/>
              </p:nvPicPr>
              <p:blipFill>
                <a:blip r:embed="rId653"/>
                <a:stretch>
                  <a:fillRect/>
                </a:stretch>
              </p:blipFill>
              <p:spPr>
                <a:xfrm>
                  <a:off x="5239013" y="6396907"/>
                  <a:ext cx="550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00" name="Freihand 299">
                  <a:extLst>
                    <a:ext uri="{FF2B5EF4-FFF2-40B4-BE49-F238E27FC236}">
                      <a16:creationId xmlns:a16="http://schemas.microsoft.com/office/drawing/2014/main" id="{D7257C33-0A84-4209-A83A-8FF205005201}"/>
                    </a:ext>
                  </a:extLst>
                </p14:cNvPr>
                <p14:cNvContentPartPr/>
                <p14:nvPr/>
              </p14:nvContentPartPr>
              <p14:xfrm>
                <a:off x="5300573" y="6405907"/>
                <a:ext cx="20880" cy="81000"/>
              </p14:xfrm>
            </p:contentPart>
          </mc:Choice>
          <mc:Fallback xmlns="">
            <p:pic>
              <p:nvPicPr>
                <p:cNvPr id="300" name="Freihand 299">
                  <a:extLst>
                    <a:ext uri="{FF2B5EF4-FFF2-40B4-BE49-F238E27FC236}">
                      <a16:creationId xmlns:a16="http://schemas.microsoft.com/office/drawing/2014/main" id="{D7257C33-0A84-4209-A83A-8FF205005201}"/>
                    </a:ext>
                  </a:extLst>
                </p:cNvPr>
                <p:cNvPicPr/>
                <p:nvPr/>
              </p:nvPicPr>
              <p:blipFill>
                <a:blip r:embed="rId655"/>
                <a:stretch>
                  <a:fillRect/>
                </a:stretch>
              </p:blipFill>
              <p:spPr>
                <a:xfrm>
                  <a:off x="5296253" y="6401587"/>
                  <a:ext cx="295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01" name="Freihand 300">
                  <a:extLst>
                    <a:ext uri="{FF2B5EF4-FFF2-40B4-BE49-F238E27FC236}">
                      <a16:creationId xmlns:a16="http://schemas.microsoft.com/office/drawing/2014/main" id="{59D103DA-303A-48B2-A2AA-EC80C04FF166}"/>
                    </a:ext>
                  </a:extLst>
                </p14:cNvPr>
                <p14:cNvContentPartPr/>
                <p14:nvPr/>
              </p14:nvContentPartPr>
              <p14:xfrm>
                <a:off x="5317853" y="6384667"/>
                <a:ext cx="87840" cy="109080"/>
              </p14:xfrm>
            </p:contentPart>
          </mc:Choice>
          <mc:Fallback xmlns="">
            <p:pic>
              <p:nvPicPr>
                <p:cNvPr id="301" name="Freihand 300">
                  <a:extLst>
                    <a:ext uri="{FF2B5EF4-FFF2-40B4-BE49-F238E27FC236}">
                      <a16:creationId xmlns:a16="http://schemas.microsoft.com/office/drawing/2014/main" id="{59D103DA-303A-48B2-A2AA-EC80C04FF166}"/>
                    </a:ext>
                  </a:extLst>
                </p:cNvPr>
                <p:cNvPicPr/>
                <p:nvPr/>
              </p:nvPicPr>
              <p:blipFill>
                <a:blip r:embed="rId657"/>
                <a:stretch>
                  <a:fillRect/>
                </a:stretch>
              </p:blipFill>
              <p:spPr>
                <a:xfrm>
                  <a:off x="5313533" y="6380347"/>
                  <a:ext cx="964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03" name="Freihand 302">
                  <a:extLst>
                    <a:ext uri="{FF2B5EF4-FFF2-40B4-BE49-F238E27FC236}">
                      <a16:creationId xmlns:a16="http://schemas.microsoft.com/office/drawing/2014/main" id="{C8DA04D4-BDFE-41D5-AD9C-BC4A5B3DB020}"/>
                    </a:ext>
                  </a:extLst>
                </p14:cNvPr>
                <p14:cNvContentPartPr/>
                <p14:nvPr/>
              </p14:nvContentPartPr>
              <p14:xfrm>
                <a:off x="5458973" y="6342547"/>
                <a:ext cx="29160" cy="1800"/>
              </p14:xfrm>
            </p:contentPart>
          </mc:Choice>
          <mc:Fallback xmlns="">
            <p:pic>
              <p:nvPicPr>
                <p:cNvPr id="303" name="Freihand 302">
                  <a:extLst>
                    <a:ext uri="{FF2B5EF4-FFF2-40B4-BE49-F238E27FC236}">
                      <a16:creationId xmlns:a16="http://schemas.microsoft.com/office/drawing/2014/main" id="{C8DA04D4-BDFE-41D5-AD9C-BC4A5B3DB020}"/>
                    </a:ext>
                  </a:extLst>
                </p:cNvPr>
                <p:cNvPicPr/>
                <p:nvPr/>
              </p:nvPicPr>
              <p:blipFill>
                <a:blip r:embed="rId659"/>
                <a:stretch>
                  <a:fillRect/>
                </a:stretch>
              </p:blipFill>
              <p:spPr>
                <a:xfrm>
                  <a:off x="5454653" y="6338227"/>
                  <a:ext cx="3780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04" name="Freihand 303">
                  <a:extLst>
                    <a:ext uri="{FF2B5EF4-FFF2-40B4-BE49-F238E27FC236}">
                      <a16:creationId xmlns:a16="http://schemas.microsoft.com/office/drawing/2014/main" id="{7932E7BA-A0D5-4284-8A17-4CC93784F04D}"/>
                    </a:ext>
                  </a:extLst>
                </p14:cNvPr>
                <p14:cNvContentPartPr/>
                <p14:nvPr/>
              </p14:nvContentPartPr>
              <p14:xfrm>
                <a:off x="5523413" y="6302947"/>
                <a:ext cx="140400" cy="96120"/>
              </p14:xfrm>
            </p:contentPart>
          </mc:Choice>
          <mc:Fallback xmlns="">
            <p:pic>
              <p:nvPicPr>
                <p:cNvPr id="304" name="Freihand 303">
                  <a:extLst>
                    <a:ext uri="{FF2B5EF4-FFF2-40B4-BE49-F238E27FC236}">
                      <a16:creationId xmlns:a16="http://schemas.microsoft.com/office/drawing/2014/main" id="{7932E7BA-A0D5-4284-8A17-4CC93784F04D}"/>
                    </a:ext>
                  </a:extLst>
                </p:cNvPr>
                <p:cNvPicPr/>
                <p:nvPr/>
              </p:nvPicPr>
              <p:blipFill>
                <a:blip r:embed="rId661"/>
                <a:stretch>
                  <a:fillRect/>
                </a:stretch>
              </p:blipFill>
              <p:spPr>
                <a:xfrm>
                  <a:off x="5519093" y="6298627"/>
                  <a:ext cx="149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05" name="Freihand 304">
                  <a:extLst>
                    <a:ext uri="{FF2B5EF4-FFF2-40B4-BE49-F238E27FC236}">
                      <a16:creationId xmlns:a16="http://schemas.microsoft.com/office/drawing/2014/main" id="{68A878CB-2557-40C2-908B-A7A5E36D1CDE}"/>
                    </a:ext>
                  </a:extLst>
                </p14:cNvPr>
                <p14:cNvContentPartPr/>
                <p14:nvPr/>
              </p14:nvContentPartPr>
              <p14:xfrm>
                <a:off x="5710253" y="6307267"/>
                <a:ext cx="13680" cy="86760"/>
              </p14:xfrm>
            </p:contentPart>
          </mc:Choice>
          <mc:Fallback xmlns="">
            <p:pic>
              <p:nvPicPr>
                <p:cNvPr id="305" name="Freihand 304">
                  <a:extLst>
                    <a:ext uri="{FF2B5EF4-FFF2-40B4-BE49-F238E27FC236}">
                      <a16:creationId xmlns:a16="http://schemas.microsoft.com/office/drawing/2014/main" id="{68A878CB-2557-40C2-908B-A7A5E36D1CDE}"/>
                    </a:ext>
                  </a:extLst>
                </p:cNvPr>
                <p:cNvPicPr/>
                <p:nvPr/>
              </p:nvPicPr>
              <p:blipFill>
                <a:blip r:embed="rId663"/>
                <a:stretch>
                  <a:fillRect/>
                </a:stretch>
              </p:blipFill>
              <p:spPr>
                <a:xfrm>
                  <a:off x="5705933" y="6302947"/>
                  <a:ext cx="223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06" name="Freihand 305">
                  <a:extLst>
                    <a:ext uri="{FF2B5EF4-FFF2-40B4-BE49-F238E27FC236}">
                      <a16:creationId xmlns:a16="http://schemas.microsoft.com/office/drawing/2014/main" id="{713E4AF7-1548-4C41-A0CF-F9518947D05F}"/>
                    </a:ext>
                  </a:extLst>
                </p14:cNvPr>
                <p14:cNvContentPartPr/>
                <p14:nvPr/>
              </p14:nvContentPartPr>
              <p14:xfrm>
                <a:off x="5696213" y="6300787"/>
                <a:ext cx="77400" cy="46440"/>
              </p14:xfrm>
            </p:contentPart>
          </mc:Choice>
          <mc:Fallback xmlns="">
            <p:pic>
              <p:nvPicPr>
                <p:cNvPr id="306" name="Freihand 305">
                  <a:extLst>
                    <a:ext uri="{FF2B5EF4-FFF2-40B4-BE49-F238E27FC236}">
                      <a16:creationId xmlns:a16="http://schemas.microsoft.com/office/drawing/2014/main" id="{713E4AF7-1548-4C41-A0CF-F9518947D05F}"/>
                    </a:ext>
                  </a:extLst>
                </p:cNvPr>
                <p:cNvPicPr/>
                <p:nvPr/>
              </p:nvPicPr>
              <p:blipFill>
                <a:blip r:embed="rId665"/>
                <a:stretch>
                  <a:fillRect/>
                </a:stretch>
              </p:blipFill>
              <p:spPr>
                <a:xfrm>
                  <a:off x="5691893" y="6296467"/>
                  <a:ext cx="86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07" name="Freihand 306">
                  <a:extLst>
                    <a:ext uri="{FF2B5EF4-FFF2-40B4-BE49-F238E27FC236}">
                      <a16:creationId xmlns:a16="http://schemas.microsoft.com/office/drawing/2014/main" id="{65674A01-41F4-42C5-9EC2-32B7D12E4796}"/>
                    </a:ext>
                  </a:extLst>
                </p14:cNvPr>
                <p14:cNvContentPartPr/>
                <p14:nvPr/>
              </p14:nvContentPartPr>
              <p14:xfrm>
                <a:off x="5746613" y="6372067"/>
                <a:ext cx="79920" cy="88200"/>
              </p14:xfrm>
            </p:contentPart>
          </mc:Choice>
          <mc:Fallback xmlns="">
            <p:pic>
              <p:nvPicPr>
                <p:cNvPr id="307" name="Freihand 306">
                  <a:extLst>
                    <a:ext uri="{FF2B5EF4-FFF2-40B4-BE49-F238E27FC236}">
                      <a16:creationId xmlns:a16="http://schemas.microsoft.com/office/drawing/2014/main" id="{65674A01-41F4-42C5-9EC2-32B7D12E4796}"/>
                    </a:ext>
                  </a:extLst>
                </p:cNvPr>
                <p:cNvPicPr/>
                <p:nvPr/>
              </p:nvPicPr>
              <p:blipFill>
                <a:blip r:embed="rId667"/>
                <a:stretch>
                  <a:fillRect/>
                </a:stretch>
              </p:blipFill>
              <p:spPr>
                <a:xfrm>
                  <a:off x="5742293" y="6367747"/>
                  <a:ext cx="885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08" name="Freihand 307">
                  <a:extLst>
                    <a:ext uri="{FF2B5EF4-FFF2-40B4-BE49-F238E27FC236}">
                      <a16:creationId xmlns:a16="http://schemas.microsoft.com/office/drawing/2014/main" id="{B38D2BD0-C62D-40DC-B85F-B7E8EBC2E7B7}"/>
                    </a:ext>
                  </a:extLst>
                </p14:cNvPr>
                <p14:cNvContentPartPr/>
                <p14:nvPr/>
              </p14:nvContentPartPr>
              <p14:xfrm>
                <a:off x="5803493" y="6376027"/>
                <a:ext cx="103320" cy="64440"/>
              </p14:xfrm>
            </p:contentPart>
          </mc:Choice>
          <mc:Fallback xmlns="">
            <p:pic>
              <p:nvPicPr>
                <p:cNvPr id="308" name="Freihand 307">
                  <a:extLst>
                    <a:ext uri="{FF2B5EF4-FFF2-40B4-BE49-F238E27FC236}">
                      <a16:creationId xmlns:a16="http://schemas.microsoft.com/office/drawing/2014/main" id="{B38D2BD0-C62D-40DC-B85F-B7E8EBC2E7B7}"/>
                    </a:ext>
                  </a:extLst>
                </p:cNvPr>
                <p:cNvPicPr/>
                <p:nvPr/>
              </p:nvPicPr>
              <p:blipFill>
                <a:blip r:embed="rId669"/>
                <a:stretch>
                  <a:fillRect/>
                </a:stretch>
              </p:blipFill>
              <p:spPr>
                <a:xfrm>
                  <a:off x="5799173" y="6371707"/>
                  <a:ext cx="11196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09" name="Freihand 308">
                  <a:extLst>
                    <a:ext uri="{FF2B5EF4-FFF2-40B4-BE49-F238E27FC236}">
                      <a16:creationId xmlns:a16="http://schemas.microsoft.com/office/drawing/2014/main" id="{9F4954A7-9B94-4D30-80FA-DD38EC6BD423}"/>
                    </a:ext>
                  </a:extLst>
                </p14:cNvPr>
                <p14:cNvContentPartPr/>
                <p14:nvPr/>
              </p14:nvContentPartPr>
              <p14:xfrm>
                <a:off x="5915453" y="6356947"/>
                <a:ext cx="77760" cy="126720"/>
              </p14:xfrm>
            </p:contentPart>
          </mc:Choice>
          <mc:Fallback xmlns="">
            <p:pic>
              <p:nvPicPr>
                <p:cNvPr id="309" name="Freihand 308">
                  <a:extLst>
                    <a:ext uri="{FF2B5EF4-FFF2-40B4-BE49-F238E27FC236}">
                      <a16:creationId xmlns:a16="http://schemas.microsoft.com/office/drawing/2014/main" id="{9F4954A7-9B94-4D30-80FA-DD38EC6BD423}"/>
                    </a:ext>
                  </a:extLst>
                </p:cNvPr>
                <p:cNvPicPr/>
                <p:nvPr/>
              </p:nvPicPr>
              <p:blipFill>
                <a:blip r:embed="rId671"/>
                <a:stretch>
                  <a:fillRect/>
                </a:stretch>
              </p:blipFill>
              <p:spPr>
                <a:xfrm>
                  <a:off x="5911133" y="6352627"/>
                  <a:ext cx="864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10" name="Freihand 309">
                  <a:extLst>
                    <a:ext uri="{FF2B5EF4-FFF2-40B4-BE49-F238E27FC236}">
                      <a16:creationId xmlns:a16="http://schemas.microsoft.com/office/drawing/2014/main" id="{DA220E11-3F0D-47E1-B1C2-7E791E94697B}"/>
                    </a:ext>
                  </a:extLst>
                </p14:cNvPr>
                <p14:cNvContentPartPr/>
                <p14:nvPr/>
              </p14:nvContentPartPr>
              <p14:xfrm>
                <a:off x="6094013" y="6355867"/>
                <a:ext cx="720" cy="8280"/>
              </p14:xfrm>
            </p:contentPart>
          </mc:Choice>
          <mc:Fallback xmlns="">
            <p:pic>
              <p:nvPicPr>
                <p:cNvPr id="310" name="Freihand 309">
                  <a:extLst>
                    <a:ext uri="{FF2B5EF4-FFF2-40B4-BE49-F238E27FC236}">
                      <a16:creationId xmlns:a16="http://schemas.microsoft.com/office/drawing/2014/main" id="{DA220E11-3F0D-47E1-B1C2-7E791E94697B}"/>
                    </a:ext>
                  </a:extLst>
                </p:cNvPr>
                <p:cNvPicPr/>
                <p:nvPr/>
              </p:nvPicPr>
              <p:blipFill>
                <a:blip r:embed="rId673"/>
                <a:stretch>
                  <a:fillRect/>
                </a:stretch>
              </p:blipFill>
              <p:spPr>
                <a:xfrm>
                  <a:off x="6089693" y="6351547"/>
                  <a:ext cx="93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311" name="Freihand 310">
                  <a:extLst>
                    <a:ext uri="{FF2B5EF4-FFF2-40B4-BE49-F238E27FC236}">
                      <a16:creationId xmlns:a16="http://schemas.microsoft.com/office/drawing/2014/main" id="{33873A54-22A5-4827-89B5-D5C613BB881A}"/>
                    </a:ext>
                  </a:extLst>
                </p14:cNvPr>
                <p14:cNvContentPartPr/>
                <p14:nvPr/>
              </p14:nvContentPartPr>
              <p14:xfrm>
                <a:off x="6211013" y="6327787"/>
                <a:ext cx="140040" cy="74520"/>
              </p14:xfrm>
            </p:contentPart>
          </mc:Choice>
          <mc:Fallback xmlns="">
            <p:pic>
              <p:nvPicPr>
                <p:cNvPr id="311" name="Freihand 310">
                  <a:extLst>
                    <a:ext uri="{FF2B5EF4-FFF2-40B4-BE49-F238E27FC236}">
                      <a16:creationId xmlns:a16="http://schemas.microsoft.com/office/drawing/2014/main" id="{33873A54-22A5-4827-89B5-D5C613BB881A}"/>
                    </a:ext>
                  </a:extLst>
                </p:cNvPr>
                <p:cNvPicPr/>
                <p:nvPr/>
              </p:nvPicPr>
              <p:blipFill>
                <a:blip r:embed="rId675"/>
                <a:stretch>
                  <a:fillRect/>
                </a:stretch>
              </p:blipFill>
              <p:spPr>
                <a:xfrm>
                  <a:off x="6206693" y="6323467"/>
                  <a:ext cx="1486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312" name="Freihand 311">
                  <a:extLst>
                    <a:ext uri="{FF2B5EF4-FFF2-40B4-BE49-F238E27FC236}">
                      <a16:creationId xmlns:a16="http://schemas.microsoft.com/office/drawing/2014/main" id="{0D92CC7F-512C-48C1-9447-04EEE3A0BC46}"/>
                    </a:ext>
                  </a:extLst>
                </p14:cNvPr>
                <p14:cNvContentPartPr/>
                <p14:nvPr/>
              </p14:nvContentPartPr>
              <p14:xfrm>
                <a:off x="6417293" y="6305827"/>
                <a:ext cx="14400" cy="77760"/>
              </p14:xfrm>
            </p:contentPart>
          </mc:Choice>
          <mc:Fallback xmlns="">
            <p:pic>
              <p:nvPicPr>
                <p:cNvPr id="312" name="Freihand 311">
                  <a:extLst>
                    <a:ext uri="{FF2B5EF4-FFF2-40B4-BE49-F238E27FC236}">
                      <a16:creationId xmlns:a16="http://schemas.microsoft.com/office/drawing/2014/main" id="{0D92CC7F-512C-48C1-9447-04EEE3A0BC46}"/>
                    </a:ext>
                  </a:extLst>
                </p:cNvPr>
                <p:cNvPicPr/>
                <p:nvPr/>
              </p:nvPicPr>
              <p:blipFill>
                <a:blip r:embed="rId677"/>
                <a:stretch>
                  <a:fillRect/>
                </a:stretch>
              </p:blipFill>
              <p:spPr>
                <a:xfrm>
                  <a:off x="6412973" y="6301507"/>
                  <a:ext cx="2304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313" name="Freihand 312">
                  <a:extLst>
                    <a:ext uri="{FF2B5EF4-FFF2-40B4-BE49-F238E27FC236}">
                      <a16:creationId xmlns:a16="http://schemas.microsoft.com/office/drawing/2014/main" id="{6F795BC4-5D64-407C-83DF-30F9AF35D073}"/>
                    </a:ext>
                  </a:extLst>
                </p14:cNvPr>
                <p14:cNvContentPartPr/>
                <p14:nvPr/>
              </p14:nvContentPartPr>
              <p14:xfrm>
                <a:off x="6382013" y="6287107"/>
                <a:ext cx="96840" cy="19080"/>
              </p14:xfrm>
            </p:contentPart>
          </mc:Choice>
          <mc:Fallback xmlns="">
            <p:pic>
              <p:nvPicPr>
                <p:cNvPr id="313" name="Freihand 312">
                  <a:extLst>
                    <a:ext uri="{FF2B5EF4-FFF2-40B4-BE49-F238E27FC236}">
                      <a16:creationId xmlns:a16="http://schemas.microsoft.com/office/drawing/2014/main" id="{6F795BC4-5D64-407C-83DF-30F9AF35D073}"/>
                    </a:ext>
                  </a:extLst>
                </p:cNvPr>
                <p:cNvPicPr/>
                <p:nvPr/>
              </p:nvPicPr>
              <p:blipFill>
                <a:blip r:embed="rId679"/>
                <a:stretch>
                  <a:fillRect/>
                </a:stretch>
              </p:blipFill>
              <p:spPr>
                <a:xfrm>
                  <a:off x="6377693" y="6282787"/>
                  <a:ext cx="1054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314" name="Freihand 313">
                  <a:extLst>
                    <a:ext uri="{FF2B5EF4-FFF2-40B4-BE49-F238E27FC236}">
                      <a16:creationId xmlns:a16="http://schemas.microsoft.com/office/drawing/2014/main" id="{BB0D2111-84E1-4401-8E31-71B8DA2F6610}"/>
                    </a:ext>
                  </a:extLst>
                </p14:cNvPr>
                <p14:cNvContentPartPr/>
                <p14:nvPr/>
              </p14:nvContentPartPr>
              <p14:xfrm>
                <a:off x="6437093" y="6363787"/>
                <a:ext cx="82800" cy="93240"/>
              </p14:xfrm>
            </p:contentPart>
          </mc:Choice>
          <mc:Fallback xmlns="">
            <p:pic>
              <p:nvPicPr>
                <p:cNvPr id="314" name="Freihand 313">
                  <a:extLst>
                    <a:ext uri="{FF2B5EF4-FFF2-40B4-BE49-F238E27FC236}">
                      <a16:creationId xmlns:a16="http://schemas.microsoft.com/office/drawing/2014/main" id="{BB0D2111-84E1-4401-8E31-71B8DA2F6610}"/>
                    </a:ext>
                  </a:extLst>
                </p:cNvPr>
                <p:cNvPicPr/>
                <p:nvPr/>
              </p:nvPicPr>
              <p:blipFill>
                <a:blip r:embed="rId681"/>
                <a:stretch>
                  <a:fillRect/>
                </a:stretch>
              </p:blipFill>
              <p:spPr>
                <a:xfrm>
                  <a:off x="6432773" y="6359467"/>
                  <a:ext cx="91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315" name="Freihand 314">
                  <a:extLst>
                    <a:ext uri="{FF2B5EF4-FFF2-40B4-BE49-F238E27FC236}">
                      <a16:creationId xmlns:a16="http://schemas.microsoft.com/office/drawing/2014/main" id="{1AE9DBCB-C506-4758-BD70-CF36E8018B74}"/>
                    </a:ext>
                  </a:extLst>
                </p14:cNvPr>
                <p14:cNvContentPartPr/>
                <p14:nvPr/>
              </p14:nvContentPartPr>
              <p14:xfrm>
                <a:off x="6358253" y="6340747"/>
                <a:ext cx="110880" cy="3600"/>
              </p14:xfrm>
            </p:contentPart>
          </mc:Choice>
          <mc:Fallback xmlns="">
            <p:pic>
              <p:nvPicPr>
                <p:cNvPr id="315" name="Freihand 314">
                  <a:extLst>
                    <a:ext uri="{FF2B5EF4-FFF2-40B4-BE49-F238E27FC236}">
                      <a16:creationId xmlns:a16="http://schemas.microsoft.com/office/drawing/2014/main" id="{1AE9DBCB-C506-4758-BD70-CF36E8018B74}"/>
                    </a:ext>
                  </a:extLst>
                </p:cNvPr>
                <p:cNvPicPr/>
                <p:nvPr/>
              </p:nvPicPr>
              <p:blipFill>
                <a:blip r:embed="rId683"/>
                <a:stretch>
                  <a:fillRect/>
                </a:stretch>
              </p:blipFill>
              <p:spPr>
                <a:xfrm>
                  <a:off x="6353933" y="6336427"/>
                  <a:ext cx="1195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317" name="Freihand 316">
                  <a:extLst>
                    <a:ext uri="{FF2B5EF4-FFF2-40B4-BE49-F238E27FC236}">
                      <a16:creationId xmlns:a16="http://schemas.microsoft.com/office/drawing/2014/main" id="{A7BAEF23-F62E-4A1D-83EB-2D4594F2B729}"/>
                    </a:ext>
                  </a:extLst>
                </p14:cNvPr>
                <p14:cNvContentPartPr/>
                <p14:nvPr/>
              </p14:nvContentPartPr>
              <p14:xfrm>
                <a:off x="6522773" y="6373507"/>
                <a:ext cx="71640" cy="58320"/>
              </p14:xfrm>
            </p:contentPart>
          </mc:Choice>
          <mc:Fallback xmlns="">
            <p:pic>
              <p:nvPicPr>
                <p:cNvPr id="317" name="Freihand 316">
                  <a:extLst>
                    <a:ext uri="{FF2B5EF4-FFF2-40B4-BE49-F238E27FC236}">
                      <a16:creationId xmlns:a16="http://schemas.microsoft.com/office/drawing/2014/main" id="{A7BAEF23-F62E-4A1D-83EB-2D4594F2B729}"/>
                    </a:ext>
                  </a:extLst>
                </p:cNvPr>
                <p:cNvPicPr/>
                <p:nvPr/>
              </p:nvPicPr>
              <p:blipFill>
                <a:blip r:embed="rId685"/>
                <a:stretch>
                  <a:fillRect/>
                </a:stretch>
              </p:blipFill>
              <p:spPr>
                <a:xfrm>
                  <a:off x="6518453" y="6369187"/>
                  <a:ext cx="802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318" name="Freihand 317">
                  <a:extLst>
                    <a:ext uri="{FF2B5EF4-FFF2-40B4-BE49-F238E27FC236}">
                      <a16:creationId xmlns:a16="http://schemas.microsoft.com/office/drawing/2014/main" id="{72EB7662-0BB7-403B-87D9-4FCCA99675F4}"/>
                    </a:ext>
                  </a:extLst>
                </p14:cNvPr>
                <p14:cNvContentPartPr/>
                <p14:nvPr/>
              </p14:nvContentPartPr>
              <p14:xfrm>
                <a:off x="6623933" y="6377107"/>
                <a:ext cx="11520" cy="73080"/>
              </p14:xfrm>
            </p:contentPart>
          </mc:Choice>
          <mc:Fallback xmlns="">
            <p:pic>
              <p:nvPicPr>
                <p:cNvPr id="318" name="Freihand 317">
                  <a:extLst>
                    <a:ext uri="{FF2B5EF4-FFF2-40B4-BE49-F238E27FC236}">
                      <a16:creationId xmlns:a16="http://schemas.microsoft.com/office/drawing/2014/main" id="{72EB7662-0BB7-403B-87D9-4FCCA99675F4}"/>
                    </a:ext>
                  </a:extLst>
                </p:cNvPr>
                <p:cNvPicPr/>
                <p:nvPr/>
              </p:nvPicPr>
              <p:blipFill>
                <a:blip r:embed="rId687"/>
                <a:stretch>
                  <a:fillRect/>
                </a:stretch>
              </p:blipFill>
              <p:spPr>
                <a:xfrm>
                  <a:off x="6619613" y="6372787"/>
                  <a:ext cx="201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319" name="Freihand 318">
                  <a:extLst>
                    <a:ext uri="{FF2B5EF4-FFF2-40B4-BE49-F238E27FC236}">
                      <a16:creationId xmlns:a16="http://schemas.microsoft.com/office/drawing/2014/main" id="{A0B2F82A-AC9A-4CD8-BA09-FDDB5A2B8FFD}"/>
                    </a:ext>
                  </a:extLst>
                </p14:cNvPr>
                <p14:cNvContentPartPr/>
                <p14:nvPr/>
              </p14:nvContentPartPr>
              <p14:xfrm>
                <a:off x="6650213" y="6346507"/>
                <a:ext cx="87840" cy="93240"/>
              </p14:xfrm>
            </p:contentPart>
          </mc:Choice>
          <mc:Fallback xmlns="">
            <p:pic>
              <p:nvPicPr>
                <p:cNvPr id="319" name="Freihand 318">
                  <a:extLst>
                    <a:ext uri="{FF2B5EF4-FFF2-40B4-BE49-F238E27FC236}">
                      <a16:creationId xmlns:a16="http://schemas.microsoft.com/office/drawing/2014/main" id="{A0B2F82A-AC9A-4CD8-BA09-FDDB5A2B8FFD}"/>
                    </a:ext>
                  </a:extLst>
                </p:cNvPr>
                <p:cNvPicPr/>
                <p:nvPr/>
              </p:nvPicPr>
              <p:blipFill>
                <a:blip r:embed="rId689"/>
                <a:stretch>
                  <a:fillRect/>
                </a:stretch>
              </p:blipFill>
              <p:spPr>
                <a:xfrm>
                  <a:off x="6645893" y="6342187"/>
                  <a:ext cx="964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320" name="Freihand 319">
                  <a:extLst>
                    <a:ext uri="{FF2B5EF4-FFF2-40B4-BE49-F238E27FC236}">
                      <a16:creationId xmlns:a16="http://schemas.microsoft.com/office/drawing/2014/main" id="{8C7395B2-69B3-419B-8EE0-8AEBBE831649}"/>
                    </a:ext>
                  </a:extLst>
                </p14:cNvPr>
                <p14:cNvContentPartPr/>
                <p14:nvPr/>
              </p14:nvContentPartPr>
              <p14:xfrm>
                <a:off x="6744893" y="6225187"/>
                <a:ext cx="72720" cy="259200"/>
              </p14:xfrm>
            </p:contentPart>
          </mc:Choice>
          <mc:Fallback xmlns="">
            <p:pic>
              <p:nvPicPr>
                <p:cNvPr id="320" name="Freihand 319">
                  <a:extLst>
                    <a:ext uri="{FF2B5EF4-FFF2-40B4-BE49-F238E27FC236}">
                      <a16:creationId xmlns:a16="http://schemas.microsoft.com/office/drawing/2014/main" id="{8C7395B2-69B3-419B-8EE0-8AEBBE831649}"/>
                    </a:ext>
                  </a:extLst>
                </p:cNvPr>
                <p:cNvPicPr/>
                <p:nvPr/>
              </p:nvPicPr>
              <p:blipFill>
                <a:blip r:embed="rId691"/>
                <a:stretch>
                  <a:fillRect/>
                </a:stretch>
              </p:blipFill>
              <p:spPr>
                <a:xfrm>
                  <a:off x="6740573" y="6220867"/>
                  <a:ext cx="8136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321" name="Freihand 320">
                  <a:extLst>
                    <a:ext uri="{FF2B5EF4-FFF2-40B4-BE49-F238E27FC236}">
                      <a16:creationId xmlns:a16="http://schemas.microsoft.com/office/drawing/2014/main" id="{8F7A9F1D-10D0-4372-A1EB-4975660AC2C5}"/>
                    </a:ext>
                  </a:extLst>
                </p14:cNvPr>
                <p14:cNvContentPartPr/>
                <p14:nvPr/>
              </p14:nvContentPartPr>
              <p14:xfrm>
                <a:off x="6878813" y="6020347"/>
                <a:ext cx="2520" cy="93960"/>
              </p14:xfrm>
            </p:contentPart>
          </mc:Choice>
          <mc:Fallback xmlns="">
            <p:pic>
              <p:nvPicPr>
                <p:cNvPr id="321" name="Freihand 320">
                  <a:extLst>
                    <a:ext uri="{FF2B5EF4-FFF2-40B4-BE49-F238E27FC236}">
                      <a16:creationId xmlns:a16="http://schemas.microsoft.com/office/drawing/2014/main" id="{8F7A9F1D-10D0-4372-A1EB-4975660AC2C5}"/>
                    </a:ext>
                  </a:extLst>
                </p:cNvPr>
                <p:cNvPicPr/>
                <p:nvPr/>
              </p:nvPicPr>
              <p:blipFill>
                <a:blip r:embed="rId693"/>
                <a:stretch>
                  <a:fillRect/>
                </a:stretch>
              </p:blipFill>
              <p:spPr>
                <a:xfrm>
                  <a:off x="6874493" y="6016027"/>
                  <a:ext cx="11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322" name="Freihand 321">
                  <a:extLst>
                    <a:ext uri="{FF2B5EF4-FFF2-40B4-BE49-F238E27FC236}">
                      <a16:creationId xmlns:a16="http://schemas.microsoft.com/office/drawing/2014/main" id="{F4346553-CFB5-4868-8AF8-94C9811C08FC}"/>
                    </a:ext>
                  </a:extLst>
                </p14:cNvPr>
                <p14:cNvContentPartPr/>
                <p14:nvPr/>
              </p14:nvContentPartPr>
              <p14:xfrm>
                <a:off x="6823373" y="6116827"/>
                <a:ext cx="108360" cy="17640"/>
              </p14:xfrm>
            </p:contentPart>
          </mc:Choice>
          <mc:Fallback xmlns="">
            <p:pic>
              <p:nvPicPr>
                <p:cNvPr id="322" name="Freihand 321">
                  <a:extLst>
                    <a:ext uri="{FF2B5EF4-FFF2-40B4-BE49-F238E27FC236}">
                      <a16:creationId xmlns:a16="http://schemas.microsoft.com/office/drawing/2014/main" id="{F4346553-CFB5-4868-8AF8-94C9811C08FC}"/>
                    </a:ext>
                  </a:extLst>
                </p:cNvPr>
                <p:cNvPicPr/>
                <p:nvPr/>
              </p:nvPicPr>
              <p:blipFill>
                <a:blip r:embed="rId695"/>
                <a:stretch>
                  <a:fillRect/>
                </a:stretch>
              </p:blipFill>
              <p:spPr>
                <a:xfrm>
                  <a:off x="6819053" y="6112507"/>
                  <a:ext cx="1170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323" name="Freihand 322">
                  <a:extLst>
                    <a:ext uri="{FF2B5EF4-FFF2-40B4-BE49-F238E27FC236}">
                      <a16:creationId xmlns:a16="http://schemas.microsoft.com/office/drawing/2014/main" id="{9D7AC88B-7169-4057-9084-5249A0D41865}"/>
                    </a:ext>
                  </a:extLst>
                </p14:cNvPr>
                <p14:cNvContentPartPr/>
                <p14:nvPr/>
              </p14:nvContentPartPr>
              <p14:xfrm>
                <a:off x="6817253" y="6158947"/>
                <a:ext cx="101520" cy="102960"/>
              </p14:xfrm>
            </p:contentPart>
          </mc:Choice>
          <mc:Fallback xmlns="">
            <p:pic>
              <p:nvPicPr>
                <p:cNvPr id="323" name="Freihand 322">
                  <a:extLst>
                    <a:ext uri="{FF2B5EF4-FFF2-40B4-BE49-F238E27FC236}">
                      <a16:creationId xmlns:a16="http://schemas.microsoft.com/office/drawing/2014/main" id="{9D7AC88B-7169-4057-9084-5249A0D41865}"/>
                    </a:ext>
                  </a:extLst>
                </p:cNvPr>
                <p:cNvPicPr/>
                <p:nvPr/>
              </p:nvPicPr>
              <p:blipFill>
                <a:blip r:embed="rId697"/>
                <a:stretch>
                  <a:fillRect/>
                </a:stretch>
              </p:blipFill>
              <p:spPr>
                <a:xfrm>
                  <a:off x="6812933" y="6154627"/>
                  <a:ext cx="1101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02" name="Freihand 401">
                  <a:extLst>
                    <a:ext uri="{FF2B5EF4-FFF2-40B4-BE49-F238E27FC236}">
                      <a16:creationId xmlns:a16="http://schemas.microsoft.com/office/drawing/2014/main" id="{FF3B50B0-1C22-4D57-A41C-DF080734B005}"/>
                    </a:ext>
                  </a:extLst>
                </p14:cNvPr>
                <p14:cNvContentPartPr/>
                <p14:nvPr/>
              </p14:nvContentPartPr>
              <p14:xfrm>
                <a:off x="4269173" y="6331747"/>
                <a:ext cx="186480" cy="21240"/>
              </p14:xfrm>
            </p:contentPart>
          </mc:Choice>
          <mc:Fallback xmlns="">
            <p:pic>
              <p:nvPicPr>
                <p:cNvPr id="402" name="Freihand 401">
                  <a:extLst>
                    <a:ext uri="{FF2B5EF4-FFF2-40B4-BE49-F238E27FC236}">
                      <a16:creationId xmlns:a16="http://schemas.microsoft.com/office/drawing/2014/main" id="{FF3B50B0-1C22-4D57-A41C-DF080734B005}"/>
                    </a:ext>
                  </a:extLst>
                </p:cNvPr>
                <p:cNvPicPr/>
                <p:nvPr/>
              </p:nvPicPr>
              <p:blipFill>
                <a:blip r:embed="rId699"/>
                <a:stretch>
                  <a:fillRect/>
                </a:stretch>
              </p:blipFill>
              <p:spPr>
                <a:xfrm>
                  <a:off x="4264853" y="6327427"/>
                  <a:ext cx="1951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03" name="Freihand 402">
                  <a:extLst>
                    <a:ext uri="{FF2B5EF4-FFF2-40B4-BE49-F238E27FC236}">
                      <a16:creationId xmlns:a16="http://schemas.microsoft.com/office/drawing/2014/main" id="{056A876A-482E-4949-872F-028D04D078E5}"/>
                    </a:ext>
                  </a:extLst>
                </p14:cNvPr>
                <p14:cNvContentPartPr/>
                <p14:nvPr/>
              </p14:nvContentPartPr>
              <p14:xfrm>
                <a:off x="4383653" y="6295387"/>
                <a:ext cx="151200" cy="150480"/>
              </p14:xfrm>
            </p:contentPart>
          </mc:Choice>
          <mc:Fallback xmlns="">
            <p:pic>
              <p:nvPicPr>
                <p:cNvPr id="403" name="Freihand 402">
                  <a:extLst>
                    <a:ext uri="{FF2B5EF4-FFF2-40B4-BE49-F238E27FC236}">
                      <a16:creationId xmlns:a16="http://schemas.microsoft.com/office/drawing/2014/main" id="{056A876A-482E-4949-872F-028D04D078E5}"/>
                    </a:ext>
                  </a:extLst>
                </p:cNvPr>
                <p:cNvPicPr/>
                <p:nvPr/>
              </p:nvPicPr>
              <p:blipFill>
                <a:blip r:embed="rId701"/>
                <a:stretch>
                  <a:fillRect/>
                </a:stretch>
              </p:blipFill>
              <p:spPr>
                <a:xfrm>
                  <a:off x="4379333" y="6291067"/>
                  <a:ext cx="1598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405" name="Freihand 404">
                  <a:extLst>
                    <a:ext uri="{FF2B5EF4-FFF2-40B4-BE49-F238E27FC236}">
                      <a16:creationId xmlns:a16="http://schemas.microsoft.com/office/drawing/2014/main" id="{26DC82F1-9D2C-45FA-B7D5-352C4FE988C7}"/>
                    </a:ext>
                  </a:extLst>
                </p14:cNvPr>
                <p14:cNvContentPartPr/>
                <p14:nvPr/>
              </p14:nvContentPartPr>
              <p14:xfrm>
                <a:off x="2573573" y="6222667"/>
                <a:ext cx="147600" cy="220320"/>
              </p14:xfrm>
            </p:contentPart>
          </mc:Choice>
          <mc:Fallback xmlns="">
            <p:pic>
              <p:nvPicPr>
                <p:cNvPr id="405" name="Freihand 404">
                  <a:extLst>
                    <a:ext uri="{FF2B5EF4-FFF2-40B4-BE49-F238E27FC236}">
                      <a16:creationId xmlns:a16="http://schemas.microsoft.com/office/drawing/2014/main" id="{26DC82F1-9D2C-45FA-B7D5-352C4FE988C7}"/>
                    </a:ext>
                  </a:extLst>
                </p:cNvPr>
                <p:cNvPicPr/>
                <p:nvPr/>
              </p:nvPicPr>
              <p:blipFill>
                <a:blip r:embed="rId703"/>
                <a:stretch>
                  <a:fillRect/>
                </a:stretch>
              </p:blipFill>
              <p:spPr>
                <a:xfrm>
                  <a:off x="2569253" y="6218347"/>
                  <a:ext cx="1562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406" name="Freihand 405">
                  <a:extLst>
                    <a:ext uri="{FF2B5EF4-FFF2-40B4-BE49-F238E27FC236}">
                      <a16:creationId xmlns:a16="http://schemas.microsoft.com/office/drawing/2014/main" id="{4F8D0F0A-AEAE-4D87-BB28-61CD6F50C243}"/>
                    </a:ext>
                  </a:extLst>
                </p14:cNvPr>
                <p14:cNvContentPartPr/>
                <p14:nvPr/>
              </p14:nvContentPartPr>
              <p14:xfrm>
                <a:off x="2742773" y="6247867"/>
                <a:ext cx="103680" cy="73800"/>
              </p14:xfrm>
            </p:contentPart>
          </mc:Choice>
          <mc:Fallback xmlns="">
            <p:pic>
              <p:nvPicPr>
                <p:cNvPr id="406" name="Freihand 405">
                  <a:extLst>
                    <a:ext uri="{FF2B5EF4-FFF2-40B4-BE49-F238E27FC236}">
                      <a16:creationId xmlns:a16="http://schemas.microsoft.com/office/drawing/2014/main" id="{4F8D0F0A-AEAE-4D87-BB28-61CD6F50C243}"/>
                    </a:ext>
                  </a:extLst>
                </p:cNvPr>
                <p:cNvPicPr/>
                <p:nvPr/>
              </p:nvPicPr>
              <p:blipFill>
                <a:blip r:embed="rId705"/>
                <a:stretch>
                  <a:fillRect/>
                </a:stretch>
              </p:blipFill>
              <p:spPr>
                <a:xfrm>
                  <a:off x="2738453" y="6243547"/>
                  <a:ext cx="1123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408" name="Freihand 407">
                  <a:extLst>
                    <a:ext uri="{FF2B5EF4-FFF2-40B4-BE49-F238E27FC236}">
                      <a16:creationId xmlns:a16="http://schemas.microsoft.com/office/drawing/2014/main" id="{7788AAAC-9459-490B-9E68-3693C25247DD}"/>
                    </a:ext>
                  </a:extLst>
                </p14:cNvPr>
                <p14:cNvContentPartPr/>
                <p14:nvPr/>
              </p14:nvContentPartPr>
              <p14:xfrm>
                <a:off x="2859413" y="6251827"/>
                <a:ext cx="261360" cy="73080"/>
              </p14:xfrm>
            </p:contentPart>
          </mc:Choice>
          <mc:Fallback xmlns="">
            <p:pic>
              <p:nvPicPr>
                <p:cNvPr id="408" name="Freihand 407">
                  <a:extLst>
                    <a:ext uri="{FF2B5EF4-FFF2-40B4-BE49-F238E27FC236}">
                      <a16:creationId xmlns:a16="http://schemas.microsoft.com/office/drawing/2014/main" id="{7788AAAC-9459-490B-9E68-3693C25247DD}"/>
                    </a:ext>
                  </a:extLst>
                </p:cNvPr>
                <p:cNvPicPr/>
                <p:nvPr/>
              </p:nvPicPr>
              <p:blipFill>
                <a:blip r:embed="rId707"/>
                <a:stretch>
                  <a:fillRect/>
                </a:stretch>
              </p:blipFill>
              <p:spPr>
                <a:xfrm>
                  <a:off x="2855093" y="6247507"/>
                  <a:ext cx="2700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409" name="Freihand 408">
                  <a:extLst>
                    <a:ext uri="{FF2B5EF4-FFF2-40B4-BE49-F238E27FC236}">
                      <a16:creationId xmlns:a16="http://schemas.microsoft.com/office/drawing/2014/main" id="{20C73C53-864A-41A3-B692-CFC26400C1C9}"/>
                    </a:ext>
                  </a:extLst>
                </p14:cNvPr>
                <p14:cNvContentPartPr/>
                <p14:nvPr/>
              </p14:nvContentPartPr>
              <p14:xfrm>
                <a:off x="3172253" y="6249307"/>
                <a:ext cx="89280" cy="74520"/>
              </p14:xfrm>
            </p:contentPart>
          </mc:Choice>
          <mc:Fallback xmlns="">
            <p:pic>
              <p:nvPicPr>
                <p:cNvPr id="409" name="Freihand 408">
                  <a:extLst>
                    <a:ext uri="{FF2B5EF4-FFF2-40B4-BE49-F238E27FC236}">
                      <a16:creationId xmlns:a16="http://schemas.microsoft.com/office/drawing/2014/main" id="{20C73C53-864A-41A3-B692-CFC26400C1C9}"/>
                    </a:ext>
                  </a:extLst>
                </p:cNvPr>
                <p:cNvPicPr/>
                <p:nvPr/>
              </p:nvPicPr>
              <p:blipFill>
                <a:blip r:embed="rId709"/>
                <a:stretch>
                  <a:fillRect/>
                </a:stretch>
              </p:blipFill>
              <p:spPr>
                <a:xfrm>
                  <a:off x="3167933" y="6244987"/>
                  <a:ext cx="979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410" name="Freihand 409">
                  <a:extLst>
                    <a:ext uri="{FF2B5EF4-FFF2-40B4-BE49-F238E27FC236}">
                      <a16:creationId xmlns:a16="http://schemas.microsoft.com/office/drawing/2014/main" id="{3086EB77-900B-4C35-B14A-4CE77030F215}"/>
                    </a:ext>
                  </a:extLst>
                </p14:cNvPr>
                <p14:cNvContentPartPr/>
                <p14:nvPr/>
              </p14:nvContentPartPr>
              <p14:xfrm>
                <a:off x="3252893" y="6170827"/>
                <a:ext cx="174240" cy="153000"/>
              </p14:xfrm>
            </p:contentPart>
          </mc:Choice>
          <mc:Fallback xmlns="">
            <p:pic>
              <p:nvPicPr>
                <p:cNvPr id="410" name="Freihand 409">
                  <a:extLst>
                    <a:ext uri="{FF2B5EF4-FFF2-40B4-BE49-F238E27FC236}">
                      <a16:creationId xmlns:a16="http://schemas.microsoft.com/office/drawing/2014/main" id="{3086EB77-900B-4C35-B14A-4CE77030F215}"/>
                    </a:ext>
                  </a:extLst>
                </p:cNvPr>
                <p:cNvPicPr/>
                <p:nvPr/>
              </p:nvPicPr>
              <p:blipFill>
                <a:blip r:embed="rId711"/>
                <a:stretch>
                  <a:fillRect/>
                </a:stretch>
              </p:blipFill>
              <p:spPr>
                <a:xfrm>
                  <a:off x="3248573" y="6166507"/>
                  <a:ext cx="1828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411" name="Freihand 410">
                  <a:extLst>
                    <a:ext uri="{FF2B5EF4-FFF2-40B4-BE49-F238E27FC236}">
                      <a16:creationId xmlns:a16="http://schemas.microsoft.com/office/drawing/2014/main" id="{2D6851E7-1375-4CEB-97DE-19A9C20FCF42}"/>
                    </a:ext>
                  </a:extLst>
                </p14:cNvPr>
                <p14:cNvContentPartPr/>
                <p14:nvPr/>
              </p14:nvContentPartPr>
              <p14:xfrm>
                <a:off x="3428573" y="6182347"/>
                <a:ext cx="38160" cy="45360"/>
              </p14:xfrm>
            </p:contentPart>
          </mc:Choice>
          <mc:Fallback xmlns="">
            <p:pic>
              <p:nvPicPr>
                <p:cNvPr id="411" name="Freihand 410">
                  <a:extLst>
                    <a:ext uri="{FF2B5EF4-FFF2-40B4-BE49-F238E27FC236}">
                      <a16:creationId xmlns:a16="http://schemas.microsoft.com/office/drawing/2014/main" id="{2D6851E7-1375-4CEB-97DE-19A9C20FCF42}"/>
                    </a:ext>
                  </a:extLst>
                </p:cNvPr>
                <p:cNvPicPr/>
                <p:nvPr/>
              </p:nvPicPr>
              <p:blipFill>
                <a:blip r:embed="rId713"/>
                <a:stretch>
                  <a:fillRect/>
                </a:stretch>
              </p:blipFill>
              <p:spPr>
                <a:xfrm>
                  <a:off x="3424253" y="6178027"/>
                  <a:ext cx="468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412" name="Freihand 411">
                  <a:extLst>
                    <a:ext uri="{FF2B5EF4-FFF2-40B4-BE49-F238E27FC236}">
                      <a16:creationId xmlns:a16="http://schemas.microsoft.com/office/drawing/2014/main" id="{78AFAEB0-F63B-4D52-B5B4-82AC26A65222}"/>
                    </a:ext>
                  </a:extLst>
                </p14:cNvPr>
                <p14:cNvContentPartPr/>
                <p14:nvPr/>
              </p14:nvContentPartPr>
              <p14:xfrm>
                <a:off x="3454493" y="6247867"/>
                <a:ext cx="88560" cy="83880"/>
              </p14:xfrm>
            </p:contentPart>
          </mc:Choice>
          <mc:Fallback xmlns="">
            <p:pic>
              <p:nvPicPr>
                <p:cNvPr id="412" name="Freihand 411">
                  <a:extLst>
                    <a:ext uri="{FF2B5EF4-FFF2-40B4-BE49-F238E27FC236}">
                      <a16:creationId xmlns:a16="http://schemas.microsoft.com/office/drawing/2014/main" id="{78AFAEB0-F63B-4D52-B5B4-82AC26A65222}"/>
                    </a:ext>
                  </a:extLst>
                </p:cNvPr>
                <p:cNvPicPr/>
                <p:nvPr/>
              </p:nvPicPr>
              <p:blipFill>
                <a:blip r:embed="rId715"/>
                <a:stretch>
                  <a:fillRect/>
                </a:stretch>
              </p:blipFill>
              <p:spPr>
                <a:xfrm>
                  <a:off x="3450173" y="6243547"/>
                  <a:ext cx="972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413" name="Freihand 412">
                  <a:extLst>
                    <a:ext uri="{FF2B5EF4-FFF2-40B4-BE49-F238E27FC236}">
                      <a16:creationId xmlns:a16="http://schemas.microsoft.com/office/drawing/2014/main" id="{768545D7-75C5-4AE6-9BF9-9E78D7EC2188}"/>
                    </a:ext>
                  </a:extLst>
                </p14:cNvPr>
                <p14:cNvContentPartPr/>
                <p14:nvPr/>
              </p14:nvContentPartPr>
              <p14:xfrm>
                <a:off x="3602453" y="6215107"/>
                <a:ext cx="210240" cy="130320"/>
              </p14:xfrm>
            </p:contentPart>
          </mc:Choice>
          <mc:Fallback xmlns="">
            <p:pic>
              <p:nvPicPr>
                <p:cNvPr id="413" name="Freihand 412">
                  <a:extLst>
                    <a:ext uri="{FF2B5EF4-FFF2-40B4-BE49-F238E27FC236}">
                      <a16:creationId xmlns:a16="http://schemas.microsoft.com/office/drawing/2014/main" id="{768545D7-75C5-4AE6-9BF9-9E78D7EC2188}"/>
                    </a:ext>
                  </a:extLst>
                </p:cNvPr>
                <p:cNvPicPr/>
                <p:nvPr/>
              </p:nvPicPr>
              <p:blipFill>
                <a:blip r:embed="rId717"/>
                <a:stretch>
                  <a:fillRect/>
                </a:stretch>
              </p:blipFill>
              <p:spPr>
                <a:xfrm>
                  <a:off x="3598133" y="6210787"/>
                  <a:ext cx="2188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414" name="Freihand 413">
                  <a:extLst>
                    <a:ext uri="{FF2B5EF4-FFF2-40B4-BE49-F238E27FC236}">
                      <a16:creationId xmlns:a16="http://schemas.microsoft.com/office/drawing/2014/main" id="{00AE206B-89B3-4403-B602-D8B5E25F1C62}"/>
                    </a:ext>
                  </a:extLst>
                </p14:cNvPr>
                <p14:cNvContentPartPr/>
                <p14:nvPr/>
              </p14:nvContentPartPr>
              <p14:xfrm>
                <a:off x="2706413" y="6445147"/>
                <a:ext cx="202320" cy="128160"/>
              </p14:xfrm>
            </p:contentPart>
          </mc:Choice>
          <mc:Fallback xmlns="">
            <p:pic>
              <p:nvPicPr>
                <p:cNvPr id="414" name="Freihand 413">
                  <a:extLst>
                    <a:ext uri="{FF2B5EF4-FFF2-40B4-BE49-F238E27FC236}">
                      <a16:creationId xmlns:a16="http://schemas.microsoft.com/office/drawing/2014/main" id="{00AE206B-89B3-4403-B602-D8B5E25F1C62}"/>
                    </a:ext>
                  </a:extLst>
                </p:cNvPr>
                <p:cNvPicPr/>
                <p:nvPr/>
              </p:nvPicPr>
              <p:blipFill>
                <a:blip r:embed="rId719"/>
                <a:stretch>
                  <a:fillRect/>
                </a:stretch>
              </p:blipFill>
              <p:spPr>
                <a:xfrm>
                  <a:off x="2702093" y="6440827"/>
                  <a:ext cx="2109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415" name="Freihand 414">
                  <a:extLst>
                    <a:ext uri="{FF2B5EF4-FFF2-40B4-BE49-F238E27FC236}">
                      <a16:creationId xmlns:a16="http://schemas.microsoft.com/office/drawing/2014/main" id="{637C1229-B7F2-4A26-B338-49AC186B048C}"/>
                    </a:ext>
                  </a:extLst>
                </p14:cNvPr>
                <p14:cNvContentPartPr/>
                <p14:nvPr/>
              </p14:nvContentPartPr>
              <p14:xfrm>
                <a:off x="2917733" y="6418867"/>
                <a:ext cx="290520" cy="175680"/>
              </p14:xfrm>
            </p:contentPart>
          </mc:Choice>
          <mc:Fallback xmlns="">
            <p:pic>
              <p:nvPicPr>
                <p:cNvPr id="415" name="Freihand 414">
                  <a:extLst>
                    <a:ext uri="{FF2B5EF4-FFF2-40B4-BE49-F238E27FC236}">
                      <a16:creationId xmlns:a16="http://schemas.microsoft.com/office/drawing/2014/main" id="{637C1229-B7F2-4A26-B338-49AC186B048C}"/>
                    </a:ext>
                  </a:extLst>
                </p:cNvPr>
                <p:cNvPicPr/>
                <p:nvPr/>
              </p:nvPicPr>
              <p:blipFill>
                <a:blip r:embed="rId721"/>
                <a:stretch>
                  <a:fillRect/>
                </a:stretch>
              </p:blipFill>
              <p:spPr>
                <a:xfrm>
                  <a:off x="2913413" y="6414547"/>
                  <a:ext cx="2991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416" name="Freihand 415">
                  <a:extLst>
                    <a:ext uri="{FF2B5EF4-FFF2-40B4-BE49-F238E27FC236}">
                      <a16:creationId xmlns:a16="http://schemas.microsoft.com/office/drawing/2014/main" id="{25EDB2FF-5447-428D-9754-A1DC4ADFA131}"/>
                    </a:ext>
                  </a:extLst>
                </p14:cNvPr>
                <p14:cNvContentPartPr/>
                <p14:nvPr/>
              </p14:nvContentPartPr>
              <p14:xfrm>
                <a:off x="2893253" y="6346147"/>
                <a:ext cx="49320" cy="2160"/>
              </p14:xfrm>
            </p:contentPart>
          </mc:Choice>
          <mc:Fallback xmlns="">
            <p:pic>
              <p:nvPicPr>
                <p:cNvPr id="416" name="Freihand 415">
                  <a:extLst>
                    <a:ext uri="{FF2B5EF4-FFF2-40B4-BE49-F238E27FC236}">
                      <a16:creationId xmlns:a16="http://schemas.microsoft.com/office/drawing/2014/main" id="{25EDB2FF-5447-428D-9754-A1DC4ADFA131}"/>
                    </a:ext>
                  </a:extLst>
                </p:cNvPr>
                <p:cNvPicPr/>
                <p:nvPr/>
              </p:nvPicPr>
              <p:blipFill>
                <a:blip r:embed="rId723"/>
                <a:stretch>
                  <a:fillRect/>
                </a:stretch>
              </p:blipFill>
              <p:spPr>
                <a:xfrm>
                  <a:off x="2888933" y="6341827"/>
                  <a:ext cx="5796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417" name="Freihand 416">
                  <a:extLst>
                    <a:ext uri="{FF2B5EF4-FFF2-40B4-BE49-F238E27FC236}">
                      <a16:creationId xmlns:a16="http://schemas.microsoft.com/office/drawing/2014/main" id="{E51EF8BA-7022-4B84-BDED-16B343E53166}"/>
                    </a:ext>
                  </a:extLst>
                </p14:cNvPr>
                <p14:cNvContentPartPr/>
                <p14:nvPr/>
              </p14:nvContentPartPr>
              <p14:xfrm>
                <a:off x="3318773" y="6464587"/>
                <a:ext cx="331560" cy="117000"/>
              </p14:xfrm>
            </p:contentPart>
          </mc:Choice>
          <mc:Fallback xmlns="">
            <p:pic>
              <p:nvPicPr>
                <p:cNvPr id="417" name="Freihand 416">
                  <a:extLst>
                    <a:ext uri="{FF2B5EF4-FFF2-40B4-BE49-F238E27FC236}">
                      <a16:creationId xmlns:a16="http://schemas.microsoft.com/office/drawing/2014/main" id="{E51EF8BA-7022-4B84-BDED-16B343E53166}"/>
                    </a:ext>
                  </a:extLst>
                </p:cNvPr>
                <p:cNvPicPr/>
                <p:nvPr/>
              </p:nvPicPr>
              <p:blipFill>
                <a:blip r:embed="rId725"/>
                <a:stretch>
                  <a:fillRect/>
                </a:stretch>
              </p:blipFill>
              <p:spPr>
                <a:xfrm>
                  <a:off x="3314453" y="6460267"/>
                  <a:ext cx="340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419" name="Freihand 418">
                  <a:extLst>
                    <a:ext uri="{FF2B5EF4-FFF2-40B4-BE49-F238E27FC236}">
                      <a16:creationId xmlns:a16="http://schemas.microsoft.com/office/drawing/2014/main" id="{4A46AF89-050E-41F6-AC40-0DEA60FB97EB}"/>
                    </a:ext>
                  </a:extLst>
                </p14:cNvPr>
                <p14:cNvContentPartPr/>
                <p14:nvPr/>
              </p14:nvContentPartPr>
              <p14:xfrm>
                <a:off x="3752933" y="6498067"/>
                <a:ext cx="186480" cy="120240"/>
              </p14:xfrm>
            </p:contentPart>
          </mc:Choice>
          <mc:Fallback xmlns="">
            <p:pic>
              <p:nvPicPr>
                <p:cNvPr id="419" name="Freihand 418">
                  <a:extLst>
                    <a:ext uri="{FF2B5EF4-FFF2-40B4-BE49-F238E27FC236}">
                      <a16:creationId xmlns:a16="http://schemas.microsoft.com/office/drawing/2014/main" id="{4A46AF89-050E-41F6-AC40-0DEA60FB97EB}"/>
                    </a:ext>
                  </a:extLst>
                </p:cNvPr>
                <p:cNvPicPr/>
                <p:nvPr/>
              </p:nvPicPr>
              <p:blipFill>
                <a:blip r:embed="rId727"/>
                <a:stretch>
                  <a:fillRect/>
                </a:stretch>
              </p:blipFill>
              <p:spPr>
                <a:xfrm>
                  <a:off x="3748613" y="6493747"/>
                  <a:ext cx="1951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420" name="Freihand 419">
                  <a:extLst>
                    <a:ext uri="{FF2B5EF4-FFF2-40B4-BE49-F238E27FC236}">
                      <a16:creationId xmlns:a16="http://schemas.microsoft.com/office/drawing/2014/main" id="{4AABAE45-4796-475C-AF14-E605A264DFC7}"/>
                    </a:ext>
                  </a:extLst>
                </p14:cNvPr>
                <p14:cNvContentPartPr/>
                <p14:nvPr/>
              </p14:nvContentPartPr>
              <p14:xfrm>
                <a:off x="3983693" y="6565747"/>
                <a:ext cx="87480" cy="56520"/>
              </p14:xfrm>
            </p:contentPart>
          </mc:Choice>
          <mc:Fallback xmlns="">
            <p:pic>
              <p:nvPicPr>
                <p:cNvPr id="420" name="Freihand 419">
                  <a:extLst>
                    <a:ext uri="{FF2B5EF4-FFF2-40B4-BE49-F238E27FC236}">
                      <a16:creationId xmlns:a16="http://schemas.microsoft.com/office/drawing/2014/main" id="{4AABAE45-4796-475C-AF14-E605A264DFC7}"/>
                    </a:ext>
                  </a:extLst>
                </p:cNvPr>
                <p:cNvPicPr/>
                <p:nvPr/>
              </p:nvPicPr>
              <p:blipFill>
                <a:blip r:embed="rId729"/>
                <a:stretch>
                  <a:fillRect/>
                </a:stretch>
              </p:blipFill>
              <p:spPr>
                <a:xfrm>
                  <a:off x="3979373" y="6561427"/>
                  <a:ext cx="961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421" name="Freihand 420">
                  <a:extLst>
                    <a:ext uri="{FF2B5EF4-FFF2-40B4-BE49-F238E27FC236}">
                      <a16:creationId xmlns:a16="http://schemas.microsoft.com/office/drawing/2014/main" id="{FC5928A5-C6D5-4EF5-A7B3-B735CC875E74}"/>
                    </a:ext>
                  </a:extLst>
                </p14:cNvPr>
                <p14:cNvContentPartPr/>
                <p14:nvPr/>
              </p14:nvContentPartPr>
              <p14:xfrm>
                <a:off x="4085573" y="6468547"/>
                <a:ext cx="131400" cy="128520"/>
              </p14:xfrm>
            </p:contentPart>
          </mc:Choice>
          <mc:Fallback xmlns="">
            <p:pic>
              <p:nvPicPr>
                <p:cNvPr id="421" name="Freihand 420">
                  <a:extLst>
                    <a:ext uri="{FF2B5EF4-FFF2-40B4-BE49-F238E27FC236}">
                      <a16:creationId xmlns:a16="http://schemas.microsoft.com/office/drawing/2014/main" id="{FC5928A5-C6D5-4EF5-A7B3-B735CC875E74}"/>
                    </a:ext>
                  </a:extLst>
                </p:cNvPr>
                <p:cNvPicPr/>
                <p:nvPr/>
              </p:nvPicPr>
              <p:blipFill>
                <a:blip r:embed="rId731"/>
                <a:stretch>
                  <a:fillRect/>
                </a:stretch>
              </p:blipFill>
              <p:spPr>
                <a:xfrm>
                  <a:off x="4081253" y="6464227"/>
                  <a:ext cx="1400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422" name="Freihand 421">
                  <a:extLst>
                    <a:ext uri="{FF2B5EF4-FFF2-40B4-BE49-F238E27FC236}">
                      <a16:creationId xmlns:a16="http://schemas.microsoft.com/office/drawing/2014/main" id="{18070260-5CF1-43B9-92DB-0EFB986FF325}"/>
                    </a:ext>
                  </a:extLst>
                </p14:cNvPr>
                <p14:cNvContentPartPr/>
                <p14:nvPr/>
              </p14:nvContentPartPr>
              <p14:xfrm>
                <a:off x="4227053" y="6541987"/>
                <a:ext cx="59400" cy="72360"/>
              </p14:xfrm>
            </p:contentPart>
          </mc:Choice>
          <mc:Fallback xmlns="">
            <p:pic>
              <p:nvPicPr>
                <p:cNvPr id="422" name="Freihand 421">
                  <a:extLst>
                    <a:ext uri="{FF2B5EF4-FFF2-40B4-BE49-F238E27FC236}">
                      <a16:creationId xmlns:a16="http://schemas.microsoft.com/office/drawing/2014/main" id="{18070260-5CF1-43B9-92DB-0EFB986FF325}"/>
                    </a:ext>
                  </a:extLst>
                </p:cNvPr>
                <p:cNvPicPr/>
                <p:nvPr/>
              </p:nvPicPr>
              <p:blipFill>
                <a:blip r:embed="rId733"/>
                <a:stretch>
                  <a:fillRect/>
                </a:stretch>
              </p:blipFill>
              <p:spPr>
                <a:xfrm>
                  <a:off x="4222733" y="6537667"/>
                  <a:ext cx="680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423" name="Freihand 422">
                  <a:extLst>
                    <a:ext uri="{FF2B5EF4-FFF2-40B4-BE49-F238E27FC236}">
                      <a16:creationId xmlns:a16="http://schemas.microsoft.com/office/drawing/2014/main" id="{5D3B99CA-11A8-49B5-A38A-FB8394993062}"/>
                    </a:ext>
                  </a:extLst>
                </p14:cNvPr>
                <p14:cNvContentPartPr/>
                <p14:nvPr/>
              </p14:nvContentPartPr>
              <p14:xfrm>
                <a:off x="4324613" y="6469627"/>
                <a:ext cx="273240" cy="158400"/>
              </p14:xfrm>
            </p:contentPart>
          </mc:Choice>
          <mc:Fallback xmlns="">
            <p:pic>
              <p:nvPicPr>
                <p:cNvPr id="423" name="Freihand 422">
                  <a:extLst>
                    <a:ext uri="{FF2B5EF4-FFF2-40B4-BE49-F238E27FC236}">
                      <a16:creationId xmlns:a16="http://schemas.microsoft.com/office/drawing/2014/main" id="{5D3B99CA-11A8-49B5-A38A-FB8394993062}"/>
                    </a:ext>
                  </a:extLst>
                </p:cNvPr>
                <p:cNvPicPr/>
                <p:nvPr/>
              </p:nvPicPr>
              <p:blipFill>
                <a:blip r:embed="rId735"/>
                <a:stretch>
                  <a:fillRect/>
                </a:stretch>
              </p:blipFill>
              <p:spPr>
                <a:xfrm>
                  <a:off x="4320293" y="6465307"/>
                  <a:ext cx="281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424" name="Freihand 423">
                  <a:extLst>
                    <a:ext uri="{FF2B5EF4-FFF2-40B4-BE49-F238E27FC236}">
                      <a16:creationId xmlns:a16="http://schemas.microsoft.com/office/drawing/2014/main" id="{AB889711-DFF1-4A58-9C9C-2C06146DF84D}"/>
                    </a:ext>
                  </a:extLst>
                </p14:cNvPr>
                <p14:cNvContentPartPr/>
                <p14:nvPr/>
              </p14:nvContentPartPr>
              <p14:xfrm>
                <a:off x="4600013" y="6569347"/>
                <a:ext cx="55800" cy="54000"/>
              </p14:xfrm>
            </p:contentPart>
          </mc:Choice>
          <mc:Fallback xmlns="">
            <p:pic>
              <p:nvPicPr>
                <p:cNvPr id="424" name="Freihand 423">
                  <a:extLst>
                    <a:ext uri="{FF2B5EF4-FFF2-40B4-BE49-F238E27FC236}">
                      <a16:creationId xmlns:a16="http://schemas.microsoft.com/office/drawing/2014/main" id="{AB889711-DFF1-4A58-9C9C-2C06146DF84D}"/>
                    </a:ext>
                  </a:extLst>
                </p:cNvPr>
                <p:cNvPicPr/>
                <p:nvPr/>
              </p:nvPicPr>
              <p:blipFill>
                <a:blip r:embed="rId737"/>
                <a:stretch>
                  <a:fillRect/>
                </a:stretch>
              </p:blipFill>
              <p:spPr>
                <a:xfrm>
                  <a:off x="4595693" y="6565027"/>
                  <a:ext cx="644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738">
              <p14:nvContentPartPr>
                <p14:cNvPr id="425" name="Freihand 424">
                  <a:extLst>
                    <a:ext uri="{FF2B5EF4-FFF2-40B4-BE49-F238E27FC236}">
                      <a16:creationId xmlns:a16="http://schemas.microsoft.com/office/drawing/2014/main" id="{22AA6239-7BBB-4100-AD2B-6B99403E1E95}"/>
                    </a:ext>
                  </a:extLst>
                </p14:cNvPr>
                <p14:cNvContentPartPr/>
                <p14:nvPr/>
              </p14:nvContentPartPr>
              <p14:xfrm>
                <a:off x="4685333" y="6513547"/>
                <a:ext cx="95400" cy="178200"/>
              </p14:xfrm>
            </p:contentPart>
          </mc:Choice>
          <mc:Fallback xmlns="">
            <p:pic>
              <p:nvPicPr>
                <p:cNvPr id="425" name="Freihand 424">
                  <a:extLst>
                    <a:ext uri="{FF2B5EF4-FFF2-40B4-BE49-F238E27FC236}">
                      <a16:creationId xmlns:a16="http://schemas.microsoft.com/office/drawing/2014/main" id="{22AA6239-7BBB-4100-AD2B-6B99403E1E95}"/>
                    </a:ext>
                  </a:extLst>
                </p:cNvPr>
                <p:cNvPicPr/>
                <p:nvPr/>
              </p:nvPicPr>
              <p:blipFill>
                <a:blip r:embed="rId739"/>
                <a:stretch>
                  <a:fillRect/>
                </a:stretch>
              </p:blipFill>
              <p:spPr>
                <a:xfrm>
                  <a:off x="4681013" y="6509227"/>
                  <a:ext cx="10404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40">
              <p14:nvContentPartPr>
                <p14:cNvPr id="426" name="Freihand 425">
                  <a:extLst>
                    <a:ext uri="{FF2B5EF4-FFF2-40B4-BE49-F238E27FC236}">
                      <a16:creationId xmlns:a16="http://schemas.microsoft.com/office/drawing/2014/main" id="{AF1AC1F1-FB8C-4727-8691-2C398DC8E5C3}"/>
                    </a:ext>
                  </a:extLst>
                </p14:cNvPr>
                <p14:cNvContentPartPr/>
                <p14:nvPr/>
              </p14:nvContentPartPr>
              <p14:xfrm>
                <a:off x="4764533" y="6590587"/>
                <a:ext cx="100800" cy="64440"/>
              </p14:xfrm>
            </p:contentPart>
          </mc:Choice>
          <mc:Fallback xmlns="">
            <p:pic>
              <p:nvPicPr>
                <p:cNvPr id="426" name="Freihand 425">
                  <a:extLst>
                    <a:ext uri="{FF2B5EF4-FFF2-40B4-BE49-F238E27FC236}">
                      <a16:creationId xmlns:a16="http://schemas.microsoft.com/office/drawing/2014/main" id="{AF1AC1F1-FB8C-4727-8691-2C398DC8E5C3}"/>
                    </a:ext>
                  </a:extLst>
                </p:cNvPr>
                <p:cNvPicPr/>
                <p:nvPr/>
              </p:nvPicPr>
              <p:blipFill>
                <a:blip r:embed="rId741"/>
                <a:stretch>
                  <a:fillRect/>
                </a:stretch>
              </p:blipFill>
              <p:spPr>
                <a:xfrm>
                  <a:off x="4760213" y="6586267"/>
                  <a:ext cx="1094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427" name="Freihand 426">
                  <a:extLst>
                    <a:ext uri="{FF2B5EF4-FFF2-40B4-BE49-F238E27FC236}">
                      <a16:creationId xmlns:a16="http://schemas.microsoft.com/office/drawing/2014/main" id="{DF0ABAC4-3C65-4BC6-88B3-1D843405174D}"/>
                    </a:ext>
                  </a:extLst>
                </p14:cNvPr>
                <p14:cNvContentPartPr/>
                <p14:nvPr/>
              </p14:nvContentPartPr>
              <p14:xfrm>
                <a:off x="4882973" y="6516427"/>
                <a:ext cx="75960" cy="123120"/>
              </p14:xfrm>
            </p:contentPart>
          </mc:Choice>
          <mc:Fallback xmlns="">
            <p:pic>
              <p:nvPicPr>
                <p:cNvPr id="427" name="Freihand 426">
                  <a:extLst>
                    <a:ext uri="{FF2B5EF4-FFF2-40B4-BE49-F238E27FC236}">
                      <a16:creationId xmlns:a16="http://schemas.microsoft.com/office/drawing/2014/main" id="{DF0ABAC4-3C65-4BC6-88B3-1D843405174D}"/>
                    </a:ext>
                  </a:extLst>
                </p:cNvPr>
                <p:cNvPicPr/>
                <p:nvPr/>
              </p:nvPicPr>
              <p:blipFill>
                <a:blip r:embed="rId743"/>
                <a:stretch>
                  <a:fillRect/>
                </a:stretch>
              </p:blipFill>
              <p:spPr>
                <a:xfrm>
                  <a:off x="4878653" y="6512107"/>
                  <a:ext cx="84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428" name="Freihand 427">
                  <a:extLst>
                    <a:ext uri="{FF2B5EF4-FFF2-40B4-BE49-F238E27FC236}">
                      <a16:creationId xmlns:a16="http://schemas.microsoft.com/office/drawing/2014/main" id="{FEA385D5-D3E2-4862-82E9-8D0071591F98}"/>
                    </a:ext>
                  </a:extLst>
                </p14:cNvPr>
                <p14:cNvContentPartPr/>
                <p14:nvPr/>
              </p14:nvContentPartPr>
              <p14:xfrm>
                <a:off x="4936973" y="6620107"/>
                <a:ext cx="74160" cy="36360"/>
              </p14:xfrm>
            </p:contentPart>
          </mc:Choice>
          <mc:Fallback xmlns="">
            <p:pic>
              <p:nvPicPr>
                <p:cNvPr id="428" name="Freihand 427">
                  <a:extLst>
                    <a:ext uri="{FF2B5EF4-FFF2-40B4-BE49-F238E27FC236}">
                      <a16:creationId xmlns:a16="http://schemas.microsoft.com/office/drawing/2014/main" id="{FEA385D5-D3E2-4862-82E9-8D0071591F98}"/>
                    </a:ext>
                  </a:extLst>
                </p:cNvPr>
                <p:cNvPicPr/>
                <p:nvPr/>
              </p:nvPicPr>
              <p:blipFill>
                <a:blip r:embed="rId745"/>
                <a:stretch>
                  <a:fillRect/>
                </a:stretch>
              </p:blipFill>
              <p:spPr>
                <a:xfrm>
                  <a:off x="4932653" y="6615787"/>
                  <a:ext cx="828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429" name="Freihand 428">
                  <a:extLst>
                    <a:ext uri="{FF2B5EF4-FFF2-40B4-BE49-F238E27FC236}">
                      <a16:creationId xmlns:a16="http://schemas.microsoft.com/office/drawing/2014/main" id="{E045FDAB-CA79-4908-9B11-BF45EC1C855F}"/>
                    </a:ext>
                  </a:extLst>
                </p14:cNvPr>
                <p14:cNvContentPartPr/>
                <p14:nvPr/>
              </p14:nvContentPartPr>
              <p14:xfrm>
                <a:off x="5010053" y="6519667"/>
                <a:ext cx="71280" cy="149040"/>
              </p14:xfrm>
            </p:contentPart>
          </mc:Choice>
          <mc:Fallback xmlns="">
            <p:pic>
              <p:nvPicPr>
                <p:cNvPr id="429" name="Freihand 428">
                  <a:extLst>
                    <a:ext uri="{FF2B5EF4-FFF2-40B4-BE49-F238E27FC236}">
                      <a16:creationId xmlns:a16="http://schemas.microsoft.com/office/drawing/2014/main" id="{E045FDAB-CA79-4908-9B11-BF45EC1C855F}"/>
                    </a:ext>
                  </a:extLst>
                </p:cNvPr>
                <p:cNvPicPr/>
                <p:nvPr/>
              </p:nvPicPr>
              <p:blipFill>
                <a:blip r:embed="rId747"/>
                <a:stretch>
                  <a:fillRect/>
                </a:stretch>
              </p:blipFill>
              <p:spPr>
                <a:xfrm>
                  <a:off x="5005733" y="6515347"/>
                  <a:ext cx="799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430" name="Freihand 429">
                  <a:extLst>
                    <a:ext uri="{FF2B5EF4-FFF2-40B4-BE49-F238E27FC236}">
                      <a16:creationId xmlns:a16="http://schemas.microsoft.com/office/drawing/2014/main" id="{77DEDA3B-4596-4228-848C-2E0DF717E025}"/>
                    </a:ext>
                  </a:extLst>
                </p14:cNvPr>
                <p14:cNvContentPartPr/>
                <p14:nvPr/>
              </p14:nvContentPartPr>
              <p14:xfrm>
                <a:off x="5076653" y="6570787"/>
                <a:ext cx="305640" cy="83880"/>
              </p14:xfrm>
            </p:contentPart>
          </mc:Choice>
          <mc:Fallback xmlns="">
            <p:pic>
              <p:nvPicPr>
                <p:cNvPr id="430" name="Freihand 429">
                  <a:extLst>
                    <a:ext uri="{FF2B5EF4-FFF2-40B4-BE49-F238E27FC236}">
                      <a16:creationId xmlns:a16="http://schemas.microsoft.com/office/drawing/2014/main" id="{77DEDA3B-4596-4228-848C-2E0DF717E025}"/>
                    </a:ext>
                  </a:extLst>
                </p:cNvPr>
                <p:cNvPicPr/>
                <p:nvPr/>
              </p:nvPicPr>
              <p:blipFill>
                <a:blip r:embed="rId749"/>
                <a:stretch>
                  <a:fillRect/>
                </a:stretch>
              </p:blipFill>
              <p:spPr>
                <a:xfrm>
                  <a:off x="5072333" y="6566467"/>
                  <a:ext cx="3142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432" name="Freihand 431">
                  <a:extLst>
                    <a:ext uri="{FF2B5EF4-FFF2-40B4-BE49-F238E27FC236}">
                      <a16:creationId xmlns:a16="http://schemas.microsoft.com/office/drawing/2014/main" id="{C21BE4DB-B58D-4D7D-85B5-5F2B3238DFA9}"/>
                    </a:ext>
                  </a:extLst>
                </p14:cNvPr>
                <p14:cNvContentPartPr/>
                <p14:nvPr/>
              </p14:nvContentPartPr>
              <p14:xfrm>
                <a:off x="6936413" y="6322747"/>
                <a:ext cx="91440" cy="19080"/>
              </p14:xfrm>
            </p:contentPart>
          </mc:Choice>
          <mc:Fallback xmlns="">
            <p:pic>
              <p:nvPicPr>
                <p:cNvPr id="432" name="Freihand 431">
                  <a:extLst>
                    <a:ext uri="{FF2B5EF4-FFF2-40B4-BE49-F238E27FC236}">
                      <a16:creationId xmlns:a16="http://schemas.microsoft.com/office/drawing/2014/main" id="{C21BE4DB-B58D-4D7D-85B5-5F2B3238DFA9}"/>
                    </a:ext>
                  </a:extLst>
                </p:cNvPr>
                <p:cNvPicPr/>
                <p:nvPr/>
              </p:nvPicPr>
              <p:blipFill>
                <a:blip r:embed="rId751"/>
                <a:stretch>
                  <a:fillRect/>
                </a:stretch>
              </p:blipFill>
              <p:spPr>
                <a:xfrm>
                  <a:off x="6932093" y="6318427"/>
                  <a:ext cx="1000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433" name="Freihand 432">
                  <a:extLst>
                    <a:ext uri="{FF2B5EF4-FFF2-40B4-BE49-F238E27FC236}">
                      <a16:creationId xmlns:a16="http://schemas.microsoft.com/office/drawing/2014/main" id="{326F5A98-3F92-49DC-AC36-3990C0D4D238}"/>
                    </a:ext>
                  </a:extLst>
                </p14:cNvPr>
                <p14:cNvContentPartPr/>
                <p14:nvPr/>
              </p14:nvContentPartPr>
              <p14:xfrm>
                <a:off x="6873413" y="6374947"/>
                <a:ext cx="169560" cy="15120"/>
              </p14:xfrm>
            </p:contentPart>
          </mc:Choice>
          <mc:Fallback xmlns="">
            <p:pic>
              <p:nvPicPr>
                <p:cNvPr id="433" name="Freihand 432">
                  <a:extLst>
                    <a:ext uri="{FF2B5EF4-FFF2-40B4-BE49-F238E27FC236}">
                      <a16:creationId xmlns:a16="http://schemas.microsoft.com/office/drawing/2014/main" id="{326F5A98-3F92-49DC-AC36-3990C0D4D238}"/>
                    </a:ext>
                  </a:extLst>
                </p:cNvPr>
                <p:cNvPicPr/>
                <p:nvPr/>
              </p:nvPicPr>
              <p:blipFill>
                <a:blip r:embed="rId753"/>
                <a:stretch>
                  <a:fillRect/>
                </a:stretch>
              </p:blipFill>
              <p:spPr>
                <a:xfrm>
                  <a:off x="6869093" y="6370627"/>
                  <a:ext cx="1782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435" name="Freihand 434">
                  <a:extLst>
                    <a:ext uri="{FF2B5EF4-FFF2-40B4-BE49-F238E27FC236}">
                      <a16:creationId xmlns:a16="http://schemas.microsoft.com/office/drawing/2014/main" id="{D62CF5A6-ECD9-4295-B208-14D6220B8167}"/>
                    </a:ext>
                  </a:extLst>
                </p14:cNvPr>
                <p14:cNvContentPartPr/>
                <p14:nvPr/>
              </p14:nvContentPartPr>
              <p14:xfrm>
                <a:off x="7114973" y="6268747"/>
                <a:ext cx="113760" cy="96480"/>
              </p14:xfrm>
            </p:contentPart>
          </mc:Choice>
          <mc:Fallback xmlns="">
            <p:pic>
              <p:nvPicPr>
                <p:cNvPr id="435" name="Freihand 434">
                  <a:extLst>
                    <a:ext uri="{FF2B5EF4-FFF2-40B4-BE49-F238E27FC236}">
                      <a16:creationId xmlns:a16="http://schemas.microsoft.com/office/drawing/2014/main" id="{D62CF5A6-ECD9-4295-B208-14D6220B8167}"/>
                    </a:ext>
                  </a:extLst>
                </p:cNvPr>
                <p:cNvPicPr/>
                <p:nvPr/>
              </p:nvPicPr>
              <p:blipFill>
                <a:blip r:embed="rId755"/>
                <a:stretch>
                  <a:fillRect/>
                </a:stretch>
              </p:blipFill>
              <p:spPr>
                <a:xfrm>
                  <a:off x="7110653" y="6264427"/>
                  <a:ext cx="122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436" name="Freihand 435">
                  <a:extLst>
                    <a:ext uri="{FF2B5EF4-FFF2-40B4-BE49-F238E27FC236}">
                      <a16:creationId xmlns:a16="http://schemas.microsoft.com/office/drawing/2014/main" id="{C4F460A7-2886-4E84-BB28-8367FC6407A9}"/>
                    </a:ext>
                  </a:extLst>
                </p14:cNvPr>
                <p14:cNvContentPartPr/>
                <p14:nvPr/>
              </p14:nvContentPartPr>
              <p14:xfrm>
                <a:off x="7248533" y="6350827"/>
                <a:ext cx="30240" cy="94680"/>
              </p14:xfrm>
            </p:contentPart>
          </mc:Choice>
          <mc:Fallback xmlns="">
            <p:pic>
              <p:nvPicPr>
                <p:cNvPr id="436" name="Freihand 435">
                  <a:extLst>
                    <a:ext uri="{FF2B5EF4-FFF2-40B4-BE49-F238E27FC236}">
                      <a16:creationId xmlns:a16="http://schemas.microsoft.com/office/drawing/2014/main" id="{C4F460A7-2886-4E84-BB28-8367FC6407A9}"/>
                    </a:ext>
                  </a:extLst>
                </p:cNvPr>
                <p:cNvPicPr/>
                <p:nvPr/>
              </p:nvPicPr>
              <p:blipFill>
                <a:blip r:embed="rId757"/>
                <a:stretch>
                  <a:fillRect/>
                </a:stretch>
              </p:blipFill>
              <p:spPr>
                <a:xfrm>
                  <a:off x="7244213" y="6346507"/>
                  <a:ext cx="388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437" name="Freihand 436">
                  <a:extLst>
                    <a:ext uri="{FF2B5EF4-FFF2-40B4-BE49-F238E27FC236}">
                      <a16:creationId xmlns:a16="http://schemas.microsoft.com/office/drawing/2014/main" id="{5618CEC7-8D50-4015-A654-8171EE7C214E}"/>
                    </a:ext>
                  </a:extLst>
                </p14:cNvPr>
                <p14:cNvContentPartPr/>
                <p14:nvPr/>
              </p14:nvContentPartPr>
              <p14:xfrm>
                <a:off x="7315133" y="6262987"/>
                <a:ext cx="80280" cy="86040"/>
              </p14:xfrm>
            </p:contentPart>
          </mc:Choice>
          <mc:Fallback xmlns="">
            <p:pic>
              <p:nvPicPr>
                <p:cNvPr id="437" name="Freihand 436">
                  <a:extLst>
                    <a:ext uri="{FF2B5EF4-FFF2-40B4-BE49-F238E27FC236}">
                      <a16:creationId xmlns:a16="http://schemas.microsoft.com/office/drawing/2014/main" id="{5618CEC7-8D50-4015-A654-8171EE7C214E}"/>
                    </a:ext>
                  </a:extLst>
                </p:cNvPr>
                <p:cNvPicPr/>
                <p:nvPr/>
              </p:nvPicPr>
              <p:blipFill>
                <a:blip r:embed="rId759"/>
                <a:stretch>
                  <a:fillRect/>
                </a:stretch>
              </p:blipFill>
              <p:spPr>
                <a:xfrm>
                  <a:off x="7310813" y="6258667"/>
                  <a:ext cx="889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438" name="Freihand 437">
                  <a:extLst>
                    <a:ext uri="{FF2B5EF4-FFF2-40B4-BE49-F238E27FC236}">
                      <a16:creationId xmlns:a16="http://schemas.microsoft.com/office/drawing/2014/main" id="{49144A3C-3A2C-4081-85F0-BB76BCB82D2E}"/>
                    </a:ext>
                  </a:extLst>
                </p14:cNvPr>
                <p14:cNvContentPartPr/>
                <p14:nvPr/>
              </p14:nvContentPartPr>
              <p14:xfrm>
                <a:off x="7438253" y="6259387"/>
                <a:ext cx="120960" cy="114840"/>
              </p14:xfrm>
            </p:contentPart>
          </mc:Choice>
          <mc:Fallback xmlns="">
            <p:pic>
              <p:nvPicPr>
                <p:cNvPr id="438" name="Freihand 437">
                  <a:extLst>
                    <a:ext uri="{FF2B5EF4-FFF2-40B4-BE49-F238E27FC236}">
                      <a16:creationId xmlns:a16="http://schemas.microsoft.com/office/drawing/2014/main" id="{49144A3C-3A2C-4081-85F0-BB76BCB82D2E}"/>
                    </a:ext>
                  </a:extLst>
                </p:cNvPr>
                <p:cNvPicPr/>
                <p:nvPr/>
              </p:nvPicPr>
              <p:blipFill>
                <a:blip r:embed="rId761"/>
                <a:stretch>
                  <a:fillRect/>
                </a:stretch>
              </p:blipFill>
              <p:spPr>
                <a:xfrm>
                  <a:off x="7433933" y="6255067"/>
                  <a:ext cx="1296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440" name="Freihand 439">
                  <a:extLst>
                    <a:ext uri="{FF2B5EF4-FFF2-40B4-BE49-F238E27FC236}">
                      <a16:creationId xmlns:a16="http://schemas.microsoft.com/office/drawing/2014/main" id="{64ED9941-7B6F-4239-9F44-94533685D0F7}"/>
                    </a:ext>
                  </a:extLst>
                </p14:cNvPr>
                <p14:cNvContentPartPr/>
                <p14:nvPr/>
              </p14:nvContentPartPr>
              <p14:xfrm>
                <a:off x="7574333" y="6222307"/>
                <a:ext cx="61920" cy="108360"/>
              </p14:xfrm>
            </p:contentPart>
          </mc:Choice>
          <mc:Fallback xmlns="">
            <p:pic>
              <p:nvPicPr>
                <p:cNvPr id="440" name="Freihand 439">
                  <a:extLst>
                    <a:ext uri="{FF2B5EF4-FFF2-40B4-BE49-F238E27FC236}">
                      <a16:creationId xmlns:a16="http://schemas.microsoft.com/office/drawing/2014/main" id="{64ED9941-7B6F-4239-9F44-94533685D0F7}"/>
                    </a:ext>
                  </a:extLst>
                </p:cNvPr>
                <p:cNvPicPr/>
                <p:nvPr/>
              </p:nvPicPr>
              <p:blipFill>
                <a:blip r:embed="rId763"/>
                <a:stretch>
                  <a:fillRect/>
                </a:stretch>
              </p:blipFill>
              <p:spPr>
                <a:xfrm>
                  <a:off x="7570013" y="6217987"/>
                  <a:ext cx="705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441" name="Freihand 440">
                  <a:extLst>
                    <a:ext uri="{FF2B5EF4-FFF2-40B4-BE49-F238E27FC236}">
                      <a16:creationId xmlns:a16="http://schemas.microsoft.com/office/drawing/2014/main" id="{A77C544F-75E3-4DEF-9617-68A37EEEA7CC}"/>
                    </a:ext>
                  </a:extLst>
                </p14:cNvPr>
                <p14:cNvContentPartPr/>
                <p14:nvPr/>
              </p14:nvContentPartPr>
              <p14:xfrm>
                <a:off x="7617893" y="6275947"/>
                <a:ext cx="22680" cy="73800"/>
              </p14:xfrm>
            </p:contentPart>
          </mc:Choice>
          <mc:Fallback xmlns="">
            <p:pic>
              <p:nvPicPr>
                <p:cNvPr id="441" name="Freihand 440">
                  <a:extLst>
                    <a:ext uri="{FF2B5EF4-FFF2-40B4-BE49-F238E27FC236}">
                      <a16:creationId xmlns:a16="http://schemas.microsoft.com/office/drawing/2014/main" id="{A77C544F-75E3-4DEF-9617-68A37EEEA7CC}"/>
                    </a:ext>
                  </a:extLst>
                </p:cNvPr>
                <p:cNvPicPr/>
                <p:nvPr/>
              </p:nvPicPr>
              <p:blipFill>
                <a:blip r:embed="rId765"/>
                <a:stretch>
                  <a:fillRect/>
                </a:stretch>
              </p:blipFill>
              <p:spPr>
                <a:xfrm>
                  <a:off x="7613573" y="6271627"/>
                  <a:ext cx="313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442" name="Freihand 441">
                  <a:extLst>
                    <a:ext uri="{FF2B5EF4-FFF2-40B4-BE49-F238E27FC236}">
                      <a16:creationId xmlns:a16="http://schemas.microsoft.com/office/drawing/2014/main" id="{BA604951-D3E9-4203-B6B5-534A41D0A663}"/>
                    </a:ext>
                  </a:extLst>
                </p14:cNvPr>
                <p14:cNvContentPartPr/>
                <p14:nvPr/>
              </p14:nvContentPartPr>
              <p14:xfrm>
                <a:off x="7667213" y="6232747"/>
                <a:ext cx="62640" cy="110880"/>
              </p14:xfrm>
            </p:contentPart>
          </mc:Choice>
          <mc:Fallback xmlns="">
            <p:pic>
              <p:nvPicPr>
                <p:cNvPr id="442" name="Freihand 441">
                  <a:extLst>
                    <a:ext uri="{FF2B5EF4-FFF2-40B4-BE49-F238E27FC236}">
                      <a16:creationId xmlns:a16="http://schemas.microsoft.com/office/drawing/2014/main" id="{BA604951-D3E9-4203-B6B5-534A41D0A663}"/>
                    </a:ext>
                  </a:extLst>
                </p:cNvPr>
                <p:cNvPicPr/>
                <p:nvPr/>
              </p:nvPicPr>
              <p:blipFill>
                <a:blip r:embed="rId767"/>
                <a:stretch>
                  <a:fillRect/>
                </a:stretch>
              </p:blipFill>
              <p:spPr>
                <a:xfrm>
                  <a:off x="7662893" y="6228427"/>
                  <a:ext cx="712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444" name="Freihand 443">
                  <a:extLst>
                    <a:ext uri="{FF2B5EF4-FFF2-40B4-BE49-F238E27FC236}">
                      <a16:creationId xmlns:a16="http://schemas.microsoft.com/office/drawing/2014/main" id="{07931E26-EB1A-4212-A8FD-CA46A441251C}"/>
                    </a:ext>
                  </a:extLst>
                </p14:cNvPr>
                <p14:cNvContentPartPr/>
                <p14:nvPr/>
              </p14:nvContentPartPr>
              <p14:xfrm>
                <a:off x="6614213" y="6638467"/>
                <a:ext cx="164520" cy="10440"/>
              </p14:xfrm>
            </p:contentPart>
          </mc:Choice>
          <mc:Fallback xmlns="">
            <p:pic>
              <p:nvPicPr>
                <p:cNvPr id="444" name="Freihand 443">
                  <a:extLst>
                    <a:ext uri="{FF2B5EF4-FFF2-40B4-BE49-F238E27FC236}">
                      <a16:creationId xmlns:a16="http://schemas.microsoft.com/office/drawing/2014/main" id="{07931E26-EB1A-4212-A8FD-CA46A441251C}"/>
                    </a:ext>
                  </a:extLst>
                </p:cNvPr>
                <p:cNvPicPr/>
                <p:nvPr/>
              </p:nvPicPr>
              <p:blipFill>
                <a:blip r:embed="rId769"/>
                <a:stretch>
                  <a:fillRect/>
                </a:stretch>
              </p:blipFill>
              <p:spPr>
                <a:xfrm>
                  <a:off x="6609893" y="6634147"/>
                  <a:ext cx="1731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445" name="Freihand 444">
                  <a:extLst>
                    <a:ext uri="{FF2B5EF4-FFF2-40B4-BE49-F238E27FC236}">
                      <a16:creationId xmlns:a16="http://schemas.microsoft.com/office/drawing/2014/main" id="{FB68142A-632A-403C-A648-202E09C41076}"/>
                    </a:ext>
                  </a:extLst>
                </p14:cNvPr>
                <p14:cNvContentPartPr/>
                <p14:nvPr/>
              </p14:nvContentPartPr>
              <p14:xfrm>
                <a:off x="6646613" y="6673027"/>
                <a:ext cx="144360" cy="14040"/>
              </p14:xfrm>
            </p:contentPart>
          </mc:Choice>
          <mc:Fallback xmlns="">
            <p:pic>
              <p:nvPicPr>
                <p:cNvPr id="445" name="Freihand 444">
                  <a:extLst>
                    <a:ext uri="{FF2B5EF4-FFF2-40B4-BE49-F238E27FC236}">
                      <a16:creationId xmlns:a16="http://schemas.microsoft.com/office/drawing/2014/main" id="{FB68142A-632A-403C-A648-202E09C41076}"/>
                    </a:ext>
                  </a:extLst>
                </p:cNvPr>
                <p:cNvPicPr/>
                <p:nvPr/>
              </p:nvPicPr>
              <p:blipFill>
                <a:blip r:embed="rId771"/>
                <a:stretch>
                  <a:fillRect/>
                </a:stretch>
              </p:blipFill>
              <p:spPr>
                <a:xfrm>
                  <a:off x="6642293" y="6668707"/>
                  <a:ext cx="15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446" name="Freihand 445">
                  <a:extLst>
                    <a:ext uri="{FF2B5EF4-FFF2-40B4-BE49-F238E27FC236}">
                      <a16:creationId xmlns:a16="http://schemas.microsoft.com/office/drawing/2014/main" id="{BA80811C-5047-4143-81DA-8199F9F1E090}"/>
                    </a:ext>
                  </a:extLst>
                </p14:cNvPr>
                <p14:cNvContentPartPr/>
                <p14:nvPr/>
              </p14:nvContentPartPr>
              <p14:xfrm>
                <a:off x="6792773" y="6588787"/>
                <a:ext cx="110880" cy="116280"/>
              </p14:xfrm>
            </p:contentPart>
          </mc:Choice>
          <mc:Fallback xmlns="">
            <p:pic>
              <p:nvPicPr>
                <p:cNvPr id="446" name="Freihand 445">
                  <a:extLst>
                    <a:ext uri="{FF2B5EF4-FFF2-40B4-BE49-F238E27FC236}">
                      <a16:creationId xmlns:a16="http://schemas.microsoft.com/office/drawing/2014/main" id="{BA80811C-5047-4143-81DA-8199F9F1E090}"/>
                    </a:ext>
                  </a:extLst>
                </p:cNvPr>
                <p:cNvPicPr/>
                <p:nvPr/>
              </p:nvPicPr>
              <p:blipFill>
                <a:blip r:embed="rId773"/>
                <a:stretch>
                  <a:fillRect/>
                </a:stretch>
              </p:blipFill>
              <p:spPr>
                <a:xfrm>
                  <a:off x="6788453" y="6584467"/>
                  <a:ext cx="1195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447" name="Freihand 446">
                  <a:extLst>
                    <a:ext uri="{FF2B5EF4-FFF2-40B4-BE49-F238E27FC236}">
                      <a16:creationId xmlns:a16="http://schemas.microsoft.com/office/drawing/2014/main" id="{92298EA3-BE57-483B-899A-98D0F39B1BD0}"/>
                    </a:ext>
                  </a:extLst>
                </p14:cNvPr>
                <p14:cNvContentPartPr/>
                <p14:nvPr/>
              </p14:nvContentPartPr>
              <p14:xfrm>
                <a:off x="6946853" y="6583027"/>
                <a:ext cx="143640" cy="217440"/>
              </p14:xfrm>
            </p:contentPart>
          </mc:Choice>
          <mc:Fallback xmlns="">
            <p:pic>
              <p:nvPicPr>
                <p:cNvPr id="447" name="Freihand 446">
                  <a:extLst>
                    <a:ext uri="{FF2B5EF4-FFF2-40B4-BE49-F238E27FC236}">
                      <a16:creationId xmlns:a16="http://schemas.microsoft.com/office/drawing/2014/main" id="{92298EA3-BE57-483B-899A-98D0F39B1BD0}"/>
                    </a:ext>
                  </a:extLst>
                </p:cNvPr>
                <p:cNvPicPr/>
                <p:nvPr/>
              </p:nvPicPr>
              <p:blipFill>
                <a:blip r:embed="rId775"/>
                <a:stretch>
                  <a:fillRect/>
                </a:stretch>
              </p:blipFill>
              <p:spPr>
                <a:xfrm>
                  <a:off x="6942533" y="6578707"/>
                  <a:ext cx="1522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448" name="Freihand 447">
                  <a:extLst>
                    <a:ext uri="{FF2B5EF4-FFF2-40B4-BE49-F238E27FC236}">
                      <a16:creationId xmlns:a16="http://schemas.microsoft.com/office/drawing/2014/main" id="{DC6631D1-33D8-48D8-A5C2-A09F379127CA}"/>
                    </a:ext>
                  </a:extLst>
                </p14:cNvPr>
                <p14:cNvContentPartPr/>
                <p14:nvPr/>
              </p14:nvContentPartPr>
              <p14:xfrm>
                <a:off x="7014533" y="6520387"/>
                <a:ext cx="128160" cy="9360"/>
              </p14:xfrm>
            </p:contentPart>
          </mc:Choice>
          <mc:Fallback xmlns="">
            <p:pic>
              <p:nvPicPr>
                <p:cNvPr id="448" name="Freihand 447">
                  <a:extLst>
                    <a:ext uri="{FF2B5EF4-FFF2-40B4-BE49-F238E27FC236}">
                      <a16:creationId xmlns:a16="http://schemas.microsoft.com/office/drawing/2014/main" id="{DC6631D1-33D8-48D8-A5C2-A09F379127CA}"/>
                    </a:ext>
                  </a:extLst>
                </p:cNvPr>
                <p:cNvPicPr/>
                <p:nvPr/>
              </p:nvPicPr>
              <p:blipFill>
                <a:blip r:embed="rId777"/>
                <a:stretch>
                  <a:fillRect/>
                </a:stretch>
              </p:blipFill>
              <p:spPr>
                <a:xfrm>
                  <a:off x="7010213" y="6516067"/>
                  <a:ext cx="1368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449" name="Freihand 448">
                  <a:extLst>
                    <a:ext uri="{FF2B5EF4-FFF2-40B4-BE49-F238E27FC236}">
                      <a16:creationId xmlns:a16="http://schemas.microsoft.com/office/drawing/2014/main" id="{04F2A8AF-FB4B-4686-AA81-F0E2DABB3C9E}"/>
                    </a:ext>
                  </a:extLst>
                </p14:cNvPr>
                <p14:cNvContentPartPr/>
                <p14:nvPr/>
              </p14:nvContentPartPr>
              <p14:xfrm>
                <a:off x="7216493" y="6563227"/>
                <a:ext cx="149040" cy="84600"/>
              </p14:xfrm>
            </p:contentPart>
          </mc:Choice>
          <mc:Fallback xmlns="">
            <p:pic>
              <p:nvPicPr>
                <p:cNvPr id="449" name="Freihand 448">
                  <a:extLst>
                    <a:ext uri="{FF2B5EF4-FFF2-40B4-BE49-F238E27FC236}">
                      <a16:creationId xmlns:a16="http://schemas.microsoft.com/office/drawing/2014/main" id="{04F2A8AF-FB4B-4686-AA81-F0E2DABB3C9E}"/>
                    </a:ext>
                  </a:extLst>
                </p:cNvPr>
                <p:cNvPicPr/>
                <p:nvPr/>
              </p:nvPicPr>
              <p:blipFill>
                <a:blip r:embed="rId779"/>
                <a:stretch>
                  <a:fillRect/>
                </a:stretch>
              </p:blipFill>
              <p:spPr>
                <a:xfrm>
                  <a:off x="7212173" y="6558907"/>
                  <a:ext cx="1576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450" name="Freihand 449">
                  <a:extLst>
                    <a:ext uri="{FF2B5EF4-FFF2-40B4-BE49-F238E27FC236}">
                      <a16:creationId xmlns:a16="http://schemas.microsoft.com/office/drawing/2014/main" id="{4184378F-7A5F-4BEA-A725-B5CF36C81C86}"/>
                    </a:ext>
                  </a:extLst>
                </p14:cNvPr>
                <p14:cNvContentPartPr/>
                <p14:nvPr/>
              </p14:nvContentPartPr>
              <p14:xfrm>
                <a:off x="7447253" y="6506707"/>
                <a:ext cx="138240" cy="144000"/>
              </p14:xfrm>
            </p:contentPart>
          </mc:Choice>
          <mc:Fallback xmlns="">
            <p:pic>
              <p:nvPicPr>
                <p:cNvPr id="450" name="Freihand 449">
                  <a:extLst>
                    <a:ext uri="{FF2B5EF4-FFF2-40B4-BE49-F238E27FC236}">
                      <a16:creationId xmlns:a16="http://schemas.microsoft.com/office/drawing/2014/main" id="{4184378F-7A5F-4BEA-A725-B5CF36C81C86}"/>
                    </a:ext>
                  </a:extLst>
                </p:cNvPr>
                <p:cNvPicPr/>
                <p:nvPr/>
              </p:nvPicPr>
              <p:blipFill>
                <a:blip r:embed="rId781"/>
                <a:stretch>
                  <a:fillRect/>
                </a:stretch>
              </p:blipFill>
              <p:spPr>
                <a:xfrm>
                  <a:off x="7442933" y="6502387"/>
                  <a:ext cx="1468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451" name="Freihand 450">
                  <a:extLst>
                    <a:ext uri="{FF2B5EF4-FFF2-40B4-BE49-F238E27FC236}">
                      <a16:creationId xmlns:a16="http://schemas.microsoft.com/office/drawing/2014/main" id="{068E8381-A5F7-4EEF-AD92-75883B470EDC}"/>
                    </a:ext>
                  </a:extLst>
                </p14:cNvPr>
                <p14:cNvContentPartPr/>
                <p14:nvPr/>
              </p14:nvContentPartPr>
              <p14:xfrm>
                <a:off x="7619693" y="6504907"/>
                <a:ext cx="114120" cy="117360"/>
              </p14:xfrm>
            </p:contentPart>
          </mc:Choice>
          <mc:Fallback xmlns="">
            <p:pic>
              <p:nvPicPr>
                <p:cNvPr id="451" name="Freihand 450">
                  <a:extLst>
                    <a:ext uri="{FF2B5EF4-FFF2-40B4-BE49-F238E27FC236}">
                      <a16:creationId xmlns:a16="http://schemas.microsoft.com/office/drawing/2014/main" id="{068E8381-A5F7-4EEF-AD92-75883B470EDC}"/>
                    </a:ext>
                  </a:extLst>
                </p:cNvPr>
                <p:cNvPicPr/>
                <p:nvPr/>
              </p:nvPicPr>
              <p:blipFill>
                <a:blip r:embed="rId783"/>
                <a:stretch>
                  <a:fillRect/>
                </a:stretch>
              </p:blipFill>
              <p:spPr>
                <a:xfrm>
                  <a:off x="7615373" y="6500587"/>
                  <a:ext cx="1227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452" name="Freihand 451">
                  <a:extLst>
                    <a:ext uri="{FF2B5EF4-FFF2-40B4-BE49-F238E27FC236}">
                      <a16:creationId xmlns:a16="http://schemas.microsoft.com/office/drawing/2014/main" id="{7EE8CA8A-EB6F-4B0E-8665-0893C3A14481}"/>
                    </a:ext>
                  </a:extLst>
                </p14:cNvPr>
                <p14:cNvContentPartPr/>
                <p14:nvPr/>
              </p14:nvContentPartPr>
              <p14:xfrm>
                <a:off x="7759013" y="6592747"/>
                <a:ext cx="7200" cy="93960"/>
              </p14:xfrm>
            </p:contentPart>
          </mc:Choice>
          <mc:Fallback xmlns="">
            <p:pic>
              <p:nvPicPr>
                <p:cNvPr id="452" name="Freihand 451">
                  <a:extLst>
                    <a:ext uri="{FF2B5EF4-FFF2-40B4-BE49-F238E27FC236}">
                      <a16:creationId xmlns:a16="http://schemas.microsoft.com/office/drawing/2014/main" id="{7EE8CA8A-EB6F-4B0E-8665-0893C3A14481}"/>
                    </a:ext>
                  </a:extLst>
                </p:cNvPr>
                <p:cNvPicPr/>
                <p:nvPr/>
              </p:nvPicPr>
              <p:blipFill>
                <a:blip r:embed="rId785"/>
                <a:stretch>
                  <a:fillRect/>
                </a:stretch>
              </p:blipFill>
              <p:spPr>
                <a:xfrm>
                  <a:off x="7754693" y="6588427"/>
                  <a:ext cx="1584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786">
              <p14:nvContentPartPr>
                <p14:cNvPr id="453" name="Freihand 452">
                  <a:extLst>
                    <a:ext uri="{FF2B5EF4-FFF2-40B4-BE49-F238E27FC236}">
                      <a16:creationId xmlns:a16="http://schemas.microsoft.com/office/drawing/2014/main" id="{4548FC17-7980-4B67-B613-AC91B356F16F}"/>
                    </a:ext>
                  </a:extLst>
                </p14:cNvPr>
                <p14:cNvContentPartPr/>
                <p14:nvPr/>
              </p14:nvContentPartPr>
              <p14:xfrm>
                <a:off x="7840733" y="6490867"/>
                <a:ext cx="55440" cy="94680"/>
              </p14:xfrm>
            </p:contentPart>
          </mc:Choice>
          <mc:Fallback xmlns="">
            <p:pic>
              <p:nvPicPr>
                <p:cNvPr id="453" name="Freihand 452">
                  <a:extLst>
                    <a:ext uri="{FF2B5EF4-FFF2-40B4-BE49-F238E27FC236}">
                      <a16:creationId xmlns:a16="http://schemas.microsoft.com/office/drawing/2014/main" id="{4548FC17-7980-4B67-B613-AC91B356F16F}"/>
                    </a:ext>
                  </a:extLst>
                </p:cNvPr>
                <p:cNvPicPr/>
                <p:nvPr/>
              </p:nvPicPr>
              <p:blipFill>
                <a:blip r:embed="rId787"/>
                <a:stretch>
                  <a:fillRect/>
                </a:stretch>
              </p:blipFill>
              <p:spPr>
                <a:xfrm>
                  <a:off x="7836413" y="6486547"/>
                  <a:ext cx="640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88">
              <p14:nvContentPartPr>
                <p14:cNvPr id="454" name="Freihand 453">
                  <a:extLst>
                    <a:ext uri="{FF2B5EF4-FFF2-40B4-BE49-F238E27FC236}">
                      <a16:creationId xmlns:a16="http://schemas.microsoft.com/office/drawing/2014/main" id="{38263A50-C752-4B5F-8F6A-527AD4097F90}"/>
                    </a:ext>
                  </a:extLst>
                </p14:cNvPr>
                <p14:cNvContentPartPr/>
                <p14:nvPr/>
              </p14:nvContentPartPr>
              <p14:xfrm>
                <a:off x="7874213" y="6543427"/>
                <a:ext cx="46080" cy="83160"/>
              </p14:xfrm>
            </p:contentPart>
          </mc:Choice>
          <mc:Fallback xmlns="">
            <p:pic>
              <p:nvPicPr>
                <p:cNvPr id="454" name="Freihand 453">
                  <a:extLst>
                    <a:ext uri="{FF2B5EF4-FFF2-40B4-BE49-F238E27FC236}">
                      <a16:creationId xmlns:a16="http://schemas.microsoft.com/office/drawing/2014/main" id="{38263A50-C752-4B5F-8F6A-527AD4097F90}"/>
                    </a:ext>
                  </a:extLst>
                </p:cNvPr>
                <p:cNvPicPr/>
                <p:nvPr/>
              </p:nvPicPr>
              <p:blipFill>
                <a:blip r:embed="rId789"/>
                <a:stretch>
                  <a:fillRect/>
                </a:stretch>
              </p:blipFill>
              <p:spPr>
                <a:xfrm>
                  <a:off x="7869893" y="6539107"/>
                  <a:ext cx="547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790">
              <p14:nvContentPartPr>
                <p14:cNvPr id="455" name="Freihand 454">
                  <a:extLst>
                    <a:ext uri="{FF2B5EF4-FFF2-40B4-BE49-F238E27FC236}">
                      <a16:creationId xmlns:a16="http://schemas.microsoft.com/office/drawing/2014/main" id="{CA1A7B28-5A1D-4D35-8C93-1EDFF1619775}"/>
                    </a:ext>
                  </a:extLst>
                </p14:cNvPr>
                <p14:cNvContentPartPr/>
                <p14:nvPr/>
              </p14:nvContentPartPr>
              <p14:xfrm>
                <a:off x="7958453" y="6474307"/>
                <a:ext cx="227880" cy="137160"/>
              </p14:xfrm>
            </p:contentPart>
          </mc:Choice>
          <mc:Fallback xmlns="">
            <p:pic>
              <p:nvPicPr>
                <p:cNvPr id="455" name="Freihand 454">
                  <a:extLst>
                    <a:ext uri="{FF2B5EF4-FFF2-40B4-BE49-F238E27FC236}">
                      <a16:creationId xmlns:a16="http://schemas.microsoft.com/office/drawing/2014/main" id="{CA1A7B28-5A1D-4D35-8C93-1EDFF1619775}"/>
                    </a:ext>
                  </a:extLst>
                </p:cNvPr>
                <p:cNvPicPr/>
                <p:nvPr/>
              </p:nvPicPr>
              <p:blipFill>
                <a:blip r:embed="rId791"/>
                <a:stretch>
                  <a:fillRect/>
                </a:stretch>
              </p:blipFill>
              <p:spPr>
                <a:xfrm>
                  <a:off x="7954133" y="6469987"/>
                  <a:ext cx="236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792">
              <p14:nvContentPartPr>
                <p14:cNvPr id="456" name="Freihand 455">
                  <a:extLst>
                    <a:ext uri="{FF2B5EF4-FFF2-40B4-BE49-F238E27FC236}">
                      <a16:creationId xmlns:a16="http://schemas.microsoft.com/office/drawing/2014/main" id="{145070C3-A270-4419-8A9E-D101D78CD87C}"/>
                    </a:ext>
                  </a:extLst>
                </p14:cNvPr>
                <p14:cNvContentPartPr/>
                <p14:nvPr/>
              </p14:nvContentPartPr>
              <p14:xfrm>
                <a:off x="8082653" y="6440827"/>
                <a:ext cx="53640" cy="88560"/>
              </p14:xfrm>
            </p:contentPart>
          </mc:Choice>
          <mc:Fallback xmlns="">
            <p:pic>
              <p:nvPicPr>
                <p:cNvPr id="456" name="Freihand 455">
                  <a:extLst>
                    <a:ext uri="{FF2B5EF4-FFF2-40B4-BE49-F238E27FC236}">
                      <a16:creationId xmlns:a16="http://schemas.microsoft.com/office/drawing/2014/main" id="{145070C3-A270-4419-8A9E-D101D78CD87C}"/>
                    </a:ext>
                  </a:extLst>
                </p:cNvPr>
                <p:cNvPicPr/>
                <p:nvPr/>
              </p:nvPicPr>
              <p:blipFill>
                <a:blip r:embed="rId793"/>
                <a:stretch>
                  <a:fillRect/>
                </a:stretch>
              </p:blipFill>
              <p:spPr>
                <a:xfrm>
                  <a:off x="8078333" y="6436507"/>
                  <a:ext cx="6228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794">
              <p14:nvContentPartPr>
                <p14:cNvPr id="457" name="Freihand 456">
                  <a:extLst>
                    <a:ext uri="{FF2B5EF4-FFF2-40B4-BE49-F238E27FC236}">
                      <a16:creationId xmlns:a16="http://schemas.microsoft.com/office/drawing/2014/main" id="{93E85758-D992-4057-95FA-3CA36A9E9233}"/>
                    </a:ext>
                  </a:extLst>
                </p14:cNvPr>
                <p14:cNvContentPartPr/>
                <p14:nvPr/>
              </p14:nvContentPartPr>
              <p14:xfrm>
                <a:off x="8145653" y="6545587"/>
                <a:ext cx="87480" cy="63720"/>
              </p14:xfrm>
            </p:contentPart>
          </mc:Choice>
          <mc:Fallback xmlns="">
            <p:pic>
              <p:nvPicPr>
                <p:cNvPr id="457" name="Freihand 456">
                  <a:extLst>
                    <a:ext uri="{FF2B5EF4-FFF2-40B4-BE49-F238E27FC236}">
                      <a16:creationId xmlns:a16="http://schemas.microsoft.com/office/drawing/2014/main" id="{93E85758-D992-4057-95FA-3CA36A9E9233}"/>
                    </a:ext>
                  </a:extLst>
                </p:cNvPr>
                <p:cNvPicPr/>
                <p:nvPr/>
              </p:nvPicPr>
              <p:blipFill>
                <a:blip r:embed="rId795"/>
                <a:stretch>
                  <a:fillRect/>
                </a:stretch>
              </p:blipFill>
              <p:spPr>
                <a:xfrm>
                  <a:off x="8141333" y="6541267"/>
                  <a:ext cx="96120" cy="72360"/>
                </a:xfrm>
                <a:prstGeom prst="rect">
                  <a:avLst/>
                </a:prstGeom>
              </p:spPr>
            </p:pic>
          </mc:Fallback>
        </mc:AlternateContent>
      </p:grpSp>
      <p:pic>
        <p:nvPicPr>
          <p:cNvPr id="459" name="Grafik 458">
            <a:extLst>
              <a:ext uri="{FF2B5EF4-FFF2-40B4-BE49-F238E27FC236}">
                <a16:creationId xmlns:a16="http://schemas.microsoft.com/office/drawing/2014/main" id="{F1B6A4A5-D607-4929-A57C-D384869E0AD7}"/>
              </a:ext>
            </a:extLst>
          </p:cNvPr>
          <p:cNvPicPr>
            <a:picLocks noChangeAspect="1"/>
          </p:cNvPicPr>
          <p:nvPr/>
        </p:nvPicPr>
        <p:blipFill>
          <a:blip r:embed="rId796"/>
          <a:stretch>
            <a:fillRect/>
          </a:stretch>
        </p:blipFill>
        <p:spPr>
          <a:xfrm>
            <a:off x="253688" y="5456227"/>
            <a:ext cx="1543050" cy="1352550"/>
          </a:xfrm>
          <a:prstGeom prst="rect">
            <a:avLst/>
          </a:prstGeom>
        </p:spPr>
      </p:pic>
      <p:grpSp>
        <p:nvGrpSpPr>
          <p:cNvPr id="40" name="Gruppieren 39">
            <a:extLst>
              <a:ext uri="{FF2B5EF4-FFF2-40B4-BE49-F238E27FC236}">
                <a16:creationId xmlns:a16="http://schemas.microsoft.com/office/drawing/2014/main" id="{7F5DA8D9-2865-41DF-B63D-D724C97E5361}"/>
              </a:ext>
            </a:extLst>
          </p:cNvPr>
          <p:cNvGrpSpPr/>
          <p:nvPr/>
        </p:nvGrpSpPr>
        <p:grpSpPr>
          <a:xfrm>
            <a:off x="2909813" y="2902747"/>
            <a:ext cx="2136600" cy="1275480"/>
            <a:chOff x="2909813" y="2902747"/>
            <a:chExt cx="2136600" cy="1275480"/>
          </a:xfrm>
        </p:grpSpPr>
        <mc:AlternateContent xmlns:mc="http://schemas.openxmlformats.org/markup-compatibility/2006" xmlns:p14="http://schemas.microsoft.com/office/powerpoint/2010/main">
          <mc:Choice Requires="p14">
            <p:contentPart p14:bwMode="auto" r:id="rId797">
              <p14:nvContentPartPr>
                <p14:cNvPr id="13" name="Freihand 12">
                  <a:extLst>
                    <a:ext uri="{FF2B5EF4-FFF2-40B4-BE49-F238E27FC236}">
                      <a16:creationId xmlns:a16="http://schemas.microsoft.com/office/drawing/2014/main" id="{86DAF0AC-3848-4479-917E-096CE2248F0D}"/>
                    </a:ext>
                  </a:extLst>
                </p14:cNvPr>
                <p14:cNvContentPartPr/>
                <p14:nvPr/>
              </p14:nvContentPartPr>
              <p14:xfrm>
                <a:off x="3544493" y="2924707"/>
                <a:ext cx="23760" cy="1022400"/>
              </p14:xfrm>
            </p:contentPart>
          </mc:Choice>
          <mc:Fallback xmlns="">
            <p:pic>
              <p:nvPicPr>
                <p:cNvPr id="13" name="Freihand 12">
                  <a:extLst>
                    <a:ext uri="{FF2B5EF4-FFF2-40B4-BE49-F238E27FC236}">
                      <a16:creationId xmlns:a16="http://schemas.microsoft.com/office/drawing/2014/main" id="{86DAF0AC-3848-4479-917E-096CE2248F0D}"/>
                    </a:ext>
                  </a:extLst>
                </p:cNvPr>
                <p:cNvPicPr/>
                <p:nvPr/>
              </p:nvPicPr>
              <p:blipFill>
                <a:blip r:embed="rId798"/>
                <a:stretch>
                  <a:fillRect/>
                </a:stretch>
              </p:blipFill>
              <p:spPr>
                <a:xfrm>
                  <a:off x="3540173" y="2920387"/>
                  <a:ext cx="32400" cy="1031040"/>
                </a:xfrm>
                <a:prstGeom prst="rect">
                  <a:avLst/>
                </a:prstGeom>
              </p:spPr>
            </p:pic>
          </mc:Fallback>
        </mc:AlternateContent>
        <mc:AlternateContent xmlns:mc="http://schemas.openxmlformats.org/markup-compatibility/2006" xmlns:p14="http://schemas.microsoft.com/office/powerpoint/2010/main">
          <mc:Choice Requires="p14">
            <p:contentPart p14:bwMode="auto" r:id="rId799">
              <p14:nvContentPartPr>
                <p14:cNvPr id="26" name="Freihand 25">
                  <a:extLst>
                    <a:ext uri="{FF2B5EF4-FFF2-40B4-BE49-F238E27FC236}">
                      <a16:creationId xmlns:a16="http://schemas.microsoft.com/office/drawing/2014/main" id="{8F31BB0D-A239-40C7-85F5-AFE41D24DD56}"/>
                    </a:ext>
                  </a:extLst>
                </p14:cNvPr>
                <p14:cNvContentPartPr/>
                <p14:nvPr/>
              </p14:nvContentPartPr>
              <p14:xfrm>
                <a:off x="2909813" y="2963227"/>
                <a:ext cx="561600" cy="1126440"/>
              </p14:xfrm>
            </p:contentPart>
          </mc:Choice>
          <mc:Fallback xmlns="">
            <p:pic>
              <p:nvPicPr>
                <p:cNvPr id="26" name="Freihand 25">
                  <a:extLst>
                    <a:ext uri="{FF2B5EF4-FFF2-40B4-BE49-F238E27FC236}">
                      <a16:creationId xmlns:a16="http://schemas.microsoft.com/office/drawing/2014/main" id="{8F31BB0D-A239-40C7-85F5-AFE41D24DD56}"/>
                    </a:ext>
                  </a:extLst>
                </p:cNvPr>
                <p:cNvPicPr/>
                <p:nvPr/>
              </p:nvPicPr>
              <p:blipFill>
                <a:blip r:embed="rId800"/>
                <a:stretch>
                  <a:fillRect/>
                </a:stretch>
              </p:blipFill>
              <p:spPr>
                <a:xfrm>
                  <a:off x="2905493" y="2958907"/>
                  <a:ext cx="570240" cy="1135080"/>
                </a:xfrm>
                <a:prstGeom prst="rect">
                  <a:avLst/>
                </a:prstGeom>
              </p:spPr>
            </p:pic>
          </mc:Fallback>
        </mc:AlternateContent>
        <mc:AlternateContent xmlns:mc="http://schemas.openxmlformats.org/markup-compatibility/2006" xmlns:p14="http://schemas.microsoft.com/office/powerpoint/2010/main">
          <mc:Choice Requires="p14">
            <p:contentPart p14:bwMode="auto" r:id="rId801">
              <p14:nvContentPartPr>
                <p14:cNvPr id="27" name="Freihand 26">
                  <a:extLst>
                    <a:ext uri="{FF2B5EF4-FFF2-40B4-BE49-F238E27FC236}">
                      <a16:creationId xmlns:a16="http://schemas.microsoft.com/office/drawing/2014/main" id="{456EE86E-F951-4151-947D-1F40371EDA73}"/>
                    </a:ext>
                  </a:extLst>
                </p14:cNvPr>
                <p14:cNvContentPartPr/>
                <p14:nvPr/>
              </p14:nvContentPartPr>
              <p14:xfrm>
                <a:off x="3572933" y="2928667"/>
                <a:ext cx="665280" cy="1249560"/>
              </p14:xfrm>
            </p:contentPart>
          </mc:Choice>
          <mc:Fallback xmlns="">
            <p:pic>
              <p:nvPicPr>
                <p:cNvPr id="27" name="Freihand 26">
                  <a:extLst>
                    <a:ext uri="{FF2B5EF4-FFF2-40B4-BE49-F238E27FC236}">
                      <a16:creationId xmlns:a16="http://schemas.microsoft.com/office/drawing/2014/main" id="{456EE86E-F951-4151-947D-1F40371EDA73}"/>
                    </a:ext>
                  </a:extLst>
                </p:cNvPr>
                <p:cNvPicPr/>
                <p:nvPr/>
              </p:nvPicPr>
              <p:blipFill>
                <a:blip r:embed="rId802"/>
                <a:stretch>
                  <a:fillRect/>
                </a:stretch>
              </p:blipFill>
              <p:spPr>
                <a:xfrm>
                  <a:off x="3568613" y="2924347"/>
                  <a:ext cx="673920" cy="1258200"/>
                </a:xfrm>
                <a:prstGeom prst="rect">
                  <a:avLst/>
                </a:prstGeom>
              </p:spPr>
            </p:pic>
          </mc:Fallback>
        </mc:AlternateContent>
        <mc:AlternateContent xmlns:mc="http://schemas.openxmlformats.org/markup-compatibility/2006" xmlns:p14="http://schemas.microsoft.com/office/powerpoint/2010/main">
          <mc:Choice Requires="p14">
            <p:contentPart p14:bwMode="auto" r:id="rId803">
              <p14:nvContentPartPr>
                <p14:cNvPr id="28" name="Freihand 27">
                  <a:extLst>
                    <a:ext uri="{FF2B5EF4-FFF2-40B4-BE49-F238E27FC236}">
                      <a16:creationId xmlns:a16="http://schemas.microsoft.com/office/drawing/2014/main" id="{F55FA075-5033-45BA-9DB2-9465827D2CC3}"/>
                    </a:ext>
                  </a:extLst>
                </p14:cNvPr>
                <p14:cNvContentPartPr/>
                <p14:nvPr/>
              </p14:nvContentPartPr>
              <p14:xfrm>
                <a:off x="4341173" y="2902747"/>
                <a:ext cx="705240" cy="1194120"/>
              </p14:xfrm>
            </p:contentPart>
          </mc:Choice>
          <mc:Fallback xmlns="">
            <p:pic>
              <p:nvPicPr>
                <p:cNvPr id="28" name="Freihand 27">
                  <a:extLst>
                    <a:ext uri="{FF2B5EF4-FFF2-40B4-BE49-F238E27FC236}">
                      <a16:creationId xmlns:a16="http://schemas.microsoft.com/office/drawing/2014/main" id="{F55FA075-5033-45BA-9DB2-9465827D2CC3}"/>
                    </a:ext>
                  </a:extLst>
                </p:cNvPr>
                <p:cNvPicPr/>
                <p:nvPr/>
              </p:nvPicPr>
              <p:blipFill>
                <a:blip r:embed="rId804"/>
                <a:stretch>
                  <a:fillRect/>
                </a:stretch>
              </p:blipFill>
              <p:spPr>
                <a:xfrm>
                  <a:off x="4336853" y="2898427"/>
                  <a:ext cx="713880" cy="120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5">
            <p14:nvContentPartPr>
              <p14:cNvPr id="46" name="Freihand 45">
                <a:extLst>
                  <a:ext uri="{FF2B5EF4-FFF2-40B4-BE49-F238E27FC236}">
                    <a16:creationId xmlns:a16="http://schemas.microsoft.com/office/drawing/2014/main" id="{460AEDC3-5D04-4A3B-A893-7ACA8807B862}"/>
                  </a:ext>
                </a:extLst>
              </p14:cNvPr>
              <p14:cNvContentPartPr/>
              <p14:nvPr/>
            </p14:nvContentPartPr>
            <p14:xfrm>
              <a:off x="5334053" y="3408907"/>
              <a:ext cx="411840" cy="201960"/>
            </p14:xfrm>
          </p:contentPart>
        </mc:Choice>
        <mc:Fallback xmlns="">
          <p:pic>
            <p:nvPicPr>
              <p:cNvPr id="46" name="Freihand 45">
                <a:extLst>
                  <a:ext uri="{FF2B5EF4-FFF2-40B4-BE49-F238E27FC236}">
                    <a16:creationId xmlns:a16="http://schemas.microsoft.com/office/drawing/2014/main" id="{460AEDC3-5D04-4A3B-A893-7ACA8807B862}"/>
                  </a:ext>
                </a:extLst>
              </p:cNvPr>
              <p:cNvPicPr/>
              <p:nvPr/>
            </p:nvPicPr>
            <p:blipFill>
              <a:blip r:embed="rId806"/>
              <a:stretch>
                <a:fillRect/>
              </a:stretch>
            </p:blipFill>
            <p:spPr>
              <a:xfrm>
                <a:off x="5329733" y="3404587"/>
                <a:ext cx="4204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807">
            <p14:nvContentPartPr>
              <p14:cNvPr id="59" name="Freihand 58">
                <a:extLst>
                  <a:ext uri="{FF2B5EF4-FFF2-40B4-BE49-F238E27FC236}">
                    <a16:creationId xmlns:a16="http://schemas.microsoft.com/office/drawing/2014/main" id="{AF85FCB0-26CB-4A3E-A2A1-A7A571798A18}"/>
                  </a:ext>
                </a:extLst>
              </p14:cNvPr>
              <p14:cNvContentPartPr/>
              <p14:nvPr/>
            </p14:nvContentPartPr>
            <p14:xfrm>
              <a:off x="5381573" y="3368227"/>
              <a:ext cx="402840" cy="251640"/>
            </p14:xfrm>
          </p:contentPart>
        </mc:Choice>
        <mc:Fallback xmlns="">
          <p:pic>
            <p:nvPicPr>
              <p:cNvPr id="59" name="Freihand 58">
                <a:extLst>
                  <a:ext uri="{FF2B5EF4-FFF2-40B4-BE49-F238E27FC236}">
                    <a16:creationId xmlns:a16="http://schemas.microsoft.com/office/drawing/2014/main" id="{AF85FCB0-26CB-4A3E-A2A1-A7A571798A18}"/>
                  </a:ext>
                </a:extLst>
              </p:cNvPr>
              <p:cNvPicPr/>
              <p:nvPr/>
            </p:nvPicPr>
            <p:blipFill>
              <a:blip r:embed="rId808"/>
              <a:stretch>
                <a:fillRect/>
              </a:stretch>
            </p:blipFill>
            <p:spPr>
              <a:xfrm>
                <a:off x="5377253" y="3363907"/>
                <a:ext cx="41148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809">
            <p14:nvContentPartPr>
              <p14:cNvPr id="460" name="Freihand 459">
                <a:extLst>
                  <a:ext uri="{FF2B5EF4-FFF2-40B4-BE49-F238E27FC236}">
                    <a16:creationId xmlns:a16="http://schemas.microsoft.com/office/drawing/2014/main" id="{3EF04130-A59A-48DF-962A-B7669752AA0D}"/>
                  </a:ext>
                </a:extLst>
              </p14:cNvPr>
              <p14:cNvContentPartPr/>
              <p14:nvPr/>
            </p14:nvContentPartPr>
            <p14:xfrm>
              <a:off x="2354333" y="3374707"/>
              <a:ext cx="306000" cy="191520"/>
            </p14:xfrm>
          </p:contentPart>
        </mc:Choice>
        <mc:Fallback xmlns="">
          <p:pic>
            <p:nvPicPr>
              <p:cNvPr id="460" name="Freihand 459">
                <a:extLst>
                  <a:ext uri="{FF2B5EF4-FFF2-40B4-BE49-F238E27FC236}">
                    <a16:creationId xmlns:a16="http://schemas.microsoft.com/office/drawing/2014/main" id="{3EF04130-A59A-48DF-962A-B7669752AA0D}"/>
                  </a:ext>
                </a:extLst>
              </p:cNvPr>
              <p:cNvPicPr/>
              <p:nvPr/>
            </p:nvPicPr>
            <p:blipFill>
              <a:blip r:embed="rId810"/>
              <a:stretch>
                <a:fillRect/>
              </a:stretch>
            </p:blipFill>
            <p:spPr>
              <a:xfrm>
                <a:off x="2350013" y="3370387"/>
                <a:ext cx="314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811">
            <p14:nvContentPartPr>
              <p14:cNvPr id="461" name="Freihand 460">
                <a:extLst>
                  <a:ext uri="{FF2B5EF4-FFF2-40B4-BE49-F238E27FC236}">
                    <a16:creationId xmlns:a16="http://schemas.microsoft.com/office/drawing/2014/main" id="{8EEB4B07-5B4B-429B-A5B1-3DC85FB736FE}"/>
                  </a:ext>
                </a:extLst>
              </p14:cNvPr>
              <p14:cNvContentPartPr/>
              <p14:nvPr/>
            </p14:nvContentPartPr>
            <p14:xfrm>
              <a:off x="2209973" y="3208747"/>
              <a:ext cx="155520" cy="167760"/>
            </p14:xfrm>
          </p:contentPart>
        </mc:Choice>
        <mc:Fallback xmlns="">
          <p:pic>
            <p:nvPicPr>
              <p:cNvPr id="461" name="Freihand 460">
                <a:extLst>
                  <a:ext uri="{FF2B5EF4-FFF2-40B4-BE49-F238E27FC236}">
                    <a16:creationId xmlns:a16="http://schemas.microsoft.com/office/drawing/2014/main" id="{8EEB4B07-5B4B-429B-A5B1-3DC85FB736FE}"/>
                  </a:ext>
                </a:extLst>
              </p:cNvPr>
              <p:cNvPicPr/>
              <p:nvPr/>
            </p:nvPicPr>
            <p:blipFill>
              <a:blip r:embed="rId812"/>
              <a:stretch>
                <a:fillRect/>
              </a:stretch>
            </p:blipFill>
            <p:spPr>
              <a:xfrm>
                <a:off x="2205653" y="3204427"/>
                <a:ext cx="1641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813">
            <p14:nvContentPartPr>
              <p14:cNvPr id="462" name="Freihand 461">
                <a:extLst>
                  <a:ext uri="{FF2B5EF4-FFF2-40B4-BE49-F238E27FC236}">
                    <a16:creationId xmlns:a16="http://schemas.microsoft.com/office/drawing/2014/main" id="{DC58987D-C5DF-4FFA-B923-ABF78FF95D5A}"/>
                  </a:ext>
                </a:extLst>
              </p14:cNvPr>
              <p14:cNvContentPartPr/>
              <p14:nvPr/>
            </p14:nvContentPartPr>
            <p14:xfrm>
              <a:off x="1855013" y="3413587"/>
              <a:ext cx="286560" cy="170280"/>
            </p14:xfrm>
          </p:contentPart>
        </mc:Choice>
        <mc:Fallback xmlns="">
          <p:pic>
            <p:nvPicPr>
              <p:cNvPr id="462" name="Freihand 461">
                <a:extLst>
                  <a:ext uri="{FF2B5EF4-FFF2-40B4-BE49-F238E27FC236}">
                    <a16:creationId xmlns:a16="http://schemas.microsoft.com/office/drawing/2014/main" id="{DC58987D-C5DF-4FFA-B923-ABF78FF95D5A}"/>
                  </a:ext>
                </a:extLst>
              </p:cNvPr>
              <p:cNvPicPr/>
              <p:nvPr/>
            </p:nvPicPr>
            <p:blipFill>
              <a:blip r:embed="rId814"/>
              <a:stretch>
                <a:fillRect/>
              </a:stretch>
            </p:blipFill>
            <p:spPr>
              <a:xfrm>
                <a:off x="1850693" y="3409267"/>
                <a:ext cx="2952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815">
            <p14:nvContentPartPr>
              <p14:cNvPr id="463" name="Freihand 462">
                <a:extLst>
                  <a:ext uri="{FF2B5EF4-FFF2-40B4-BE49-F238E27FC236}">
                    <a16:creationId xmlns:a16="http://schemas.microsoft.com/office/drawing/2014/main" id="{71ED7A5C-3DCC-413E-B217-3201E295EC15}"/>
                  </a:ext>
                </a:extLst>
              </p14:cNvPr>
              <p14:cNvContentPartPr/>
              <p14:nvPr/>
            </p14:nvContentPartPr>
            <p14:xfrm>
              <a:off x="1605533" y="3219547"/>
              <a:ext cx="250920" cy="158400"/>
            </p14:xfrm>
          </p:contentPart>
        </mc:Choice>
        <mc:Fallback xmlns="">
          <p:pic>
            <p:nvPicPr>
              <p:cNvPr id="463" name="Freihand 462">
                <a:extLst>
                  <a:ext uri="{FF2B5EF4-FFF2-40B4-BE49-F238E27FC236}">
                    <a16:creationId xmlns:a16="http://schemas.microsoft.com/office/drawing/2014/main" id="{71ED7A5C-3DCC-413E-B217-3201E295EC15}"/>
                  </a:ext>
                </a:extLst>
              </p:cNvPr>
              <p:cNvPicPr/>
              <p:nvPr/>
            </p:nvPicPr>
            <p:blipFill>
              <a:blip r:embed="rId816"/>
              <a:stretch>
                <a:fillRect/>
              </a:stretch>
            </p:blipFill>
            <p:spPr>
              <a:xfrm>
                <a:off x="1601213" y="3215227"/>
                <a:ext cx="2595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817">
            <p14:nvContentPartPr>
              <p14:cNvPr id="464" name="Freihand 463">
                <a:extLst>
                  <a:ext uri="{FF2B5EF4-FFF2-40B4-BE49-F238E27FC236}">
                    <a16:creationId xmlns:a16="http://schemas.microsoft.com/office/drawing/2014/main" id="{9DFC9316-3BB7-440C-A539-338DB6ECF22C}"/>
                  </a:ext>
                </a:extLst>
              </p14:cNvPr>
              <p14:cNvContentPartPr/>
              <p14:nvPr/>
            </p14:nvContentPartPr>
            <p14:xfrm>
              <a:off x="6025253" y="3178507"/>
              <a:ext cx="436320" cy="251640"/>
            </p14:xfrm>
          </p:contentPart>
        </mc:Choice>
        <mc:Fallback xmlns="">
          <p:pic>
            <p:nvPicPr>
              <p:cNvPr id="464" name="Freihand 463">
                <a:extLst>
                  <a:ext uri="{FF2B5EF4-FFF2-40B4-BE49-F238E27FC236}">
                    <a16:creationId xmlns:a16="http://schemas.microsoft.com/office/drawing/2014/main" id="{9DFC9316-3BB7-440C-A539-338DB6ECF22C}"/>
                  </a:ext>
                </a:extLst>
              </p:cNvPr>
              <p:cNvPicPr/>
              <p:nvPr/>
            </p:nvPicPr>
            <p:blipFill>
              <a:blip r:embed="rId818"/>
              <a:stretch>
                <a:fillRect/>
              </a:stretch>
            </p:blipFill>
            <p:spPr>
              <a:xfrm>
                <a:off x="6020933" y="3174187"/>
                <a:ext cx="444960" cy="260280"/>
              </a:xfrm>
              <a:prstGeom prst="rect">
                <a:avLst/>
              </a:prstGeom>
            </p:spPr>
          </p:pic>
        </mc:Fallback>
      </mc:AlternateContent>
      <p:grpSp>
        <p:nvGrpSpPr>
          <p:cNvPr id="493" name="Gruppieren 492">
            <a:extLst>
              <a:ext uri="{FF2B5EF4-FFF2-40B4-BE49-F238E27FC236}">
                <a16:creationId xmlns:a16="http://schemas.microsoft.com/office/drawing/2014/main" id="{33250D7C-90A7-44C2-82E0-A74086C5C466}"/>
              </a:ext>
            </a:extLst>
          </p:cNvPr>
          <p:cNvGrpSpPr/>
          <p:nvPr/>
        </p:nvGrpSpPr>
        <p:grpSpPr>
          <a:xfrm>
            <a:off x="5442413" y="2281747"/>
            <a:ext cx="3832560" cy="1304640"/>
            <a:chOff x="5442413" y="2281747"/>
            <a:chExt cx="3832560" cy="1304640"/>
          </a:xfrm>
        </p:grpSpPr>
        <mc:AlternateContent xmlns:mc="http://schemas.openxmlformats.org/markup-compatibility/2006" xmlns:p14="http://schemas.microsoft.com/office/powerpoint/2010/main">
          <mc:Choice Requires="p14">
            <p:contentPart p14:bwMode="auto" r:id="rId819">
              <p14:nvContentPartPr>
                <p14:cNvPr id="465" name="Freihand 464">
                  <a:extLst>
                    <a:ext uri="{FF2B5EF4-FFF2-40B4-BE49-F238E27FC236}">
                      <a16:creationId xmlns:a16="http://schemas.microsoft.com/office/drawing/2014/main" id="{FC9A52B8-D6A0-4F39-A735-15E2FB62952A}"/>
                    </a:ext>
                  </a:extLst>
                </p14:cNvPr>
                <p14:cNvContentPartPr/>
                <p14:nvPr/>
              </p14:nvContentPartPr>
              <p14:xfrm>
                <a:off x="5808893" y="3495307"/>
                <a:ext cx="150480" cy="17280"/>
              </p14:xfrm>
            </p:contentPart>
          </mc:Choice>
          <mc:Fallback xmlns="">
            <p:pic>
              <p:nvPicPr>
                <p:cNvPr id="465" name="Freihand 464">
                  <a:extLst>
                    <a:ext uri="{FF2B5EF4-FFF2-40B4-BE49-F238E27FC236}">
                      <a16:creationId xmlns:a16="http://schemas.microsoft.com/office/drawing/2014/main" id="{FC9A52B8-D6A0-4F39-A735-15E2FB62952A}"/>
                    </a:ext>
                  </a:extLst>
                </p:cNvPr>
                <p:cNvPicPr/>
                <p:nvPr/>
              </p:nvPicPr>
              <p:blipFill>
                <a:blip r:embed="rId820"/>
                <a:stretch>
                  <a:fillRect/>
                </a:stretch>
              </p:blipFill>
              <p:spPr>
                <a:xfrm>
                  <a:off x="5804573" y="3490987"/>
                  <a:ext cx="1591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821">
              <p14:nvContentPartPr>
                <p14:cNvPr id="466" name="Freihand 465">
                  <a:extLst>
                    <a:ext uri="{FF2B5EF4-FFF2-40B4-BE49-F238E27FC236}">
                      <a16:creationId xmlns:a16="http://schemas.microsoft.com/office/drawing/2014/main" id="{6A0393BA-0A56-49B7-B17C-DE958246A66F}"/>
                    </a:ext>
                  </a:extLst>
                </p14:cNvPr>
                <p14:cNvContentPartPr/>
                <p14:nvPr/>
              </p14:nvContentPartPr>
              <p14:xfrm>
                <a:off x="5898533" y="3447787"/>
                <a:ext cx="110160" cy="110160"/>
              </p14:xfrm>
            </p:contentPart>
          </mc:Choice>
          <mc:Fallback xmlns="">
            <p:pic>
              <p:nvPicPr>
                <p:cNvPr id="466" name="Freihand 465">
                  <a:extLst>
                    <a:ext uri="{FF2B5EF4-FFF2-40B4-BE49-F238E27FC236}">
                      <a16:creationId xmlns:a16="http://schemas.microsoft.com/office/drawing/2014/main" id="{6A0393BA-0A56-49B7-B17C-DE958246A66F}"/>
                    </a:ext>
                  </a:extLst>
                </p:cNvPr>
                <p:cNvPicPr/>
                <p:nvPr/>
              </p:nvPicPr>
              <p:blipFill>
                <a:blip r:embed="rId822"/>
                <a:stretch>
                  <a:fillRect/>
                </a:stretch>
              </p:blipFill>
              <p:spPr>
                <a:xfrm>
                  <a:off x="5894213" y="3443467"/>
                  <a:ext cx="1188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823">
              <p14:nvContentPartPr>
                <p14:cNvPr id="468" name="Freihand 467">
                  <a:extLst>
                    <a:ext uri="{FF2B5EF4-FFF2-40B4-BE49-F238E27FC236}">
                      <a16:creationId xmlns:a16="http://schemas.microsoft.com/office/drawing/2014/main" id="{F5CA57FF-F017-43FE-8040-676A66FC112A}"/>
                    </a:ext>
                  </a:extLst>
                </p14:cNvPr>
                <p14:cNvContentPartPr/>
                <p14:nvPr/>
              </p14:nvContentPartPr>
              <p14:xfrm>
                <a:off x="6043613" y="3372187"/>
                <a:ext cx="9360" cy="55800"/>
              </p14:xfrm>
            </p:contentPart>
          </mc:Choice>
          <mc:Fallback xmlns="">
            <p:pic>
              <p:nvPicPr>
                <p:cNvPr id="468" name="Freihand 467">
                  <a:extLst>
                    <a:ext uri="{FF2B5EF4-FFF2-40B4-BE49-F238E27FC236}">
                      <a16:creationId xmlns:a16="http://schemas.microsoft.com/office/drawing/2014/main" id="{F5CA57FF-F017-43FE-8040-676A66FC112A}"/>
                    </a:ext>
                  </a:extLst>
                </p:cNvPr>
                <p:cNvPicPr/>
                <p:nvPr/>
              </p:nvPicPr>
              <p:blipFill>
                <a:blip r:embed="rId824"/>
                <a:stretch>
                  <a:fillRect/>
                </a:stretch>
              </p:blipFill>
              <p:spPr>
                <a:xfrm>
                  <a:off x="6039293" y="3367867"/>
                  <a:ext cx="180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825">
              <p14:nvContentPartPr>
                <p14:cNvPr id="469" name="Freihand 468">
                  <a:extLst>
                    <a:ext uri="{FF2B5EF4-FFF2-40B4-BE49-F238E27FC236}">
                      <a16:creationId xmlns:a16="http://schemas.microsoft.com/office/drawing/2014/main" id="{21C3BE36-4E9C-41D7-8EAD-51B9080778B0}"/>
                    </a:ext>
                  </a:extLst>
                </p14:cNvPr>
                <p14:cNvContentPartPr/>
                <p14:nvPr/>
              </p14:nvContentPartPr>
              <p14:xfrm>
                <a:off x="5958653" y="2762707"/>
                <a:ext cx="871200" cy="693000"/>
              </p14:xfrm>
            </p:contentPart>
          </mc:Choice>
          <mc:Fallback xmlns="">
            <p:pic>
              <p:nvPicPr>
                <p:cNvPr id="469" name="Freihand 468">
                  <a:extLst>
                    <a:ext uri="{FF2B5EF4-FFF2-40B4-BE49-F238E27FC236}">
                      <a16:creationId xmlns:a16="http://schemas.microsoft.com/office/drawing/2014/main" id="{21C3BE36-4E9C-41D7-8EAD-51B9080778B0}"/>
                    </a:ext>
                  </a:extLst>
                </p:cNvPr>
                <p:cNvPicPr/>
                <p:nvPr/>
              </p:nvPicPr>
              <p:blipFill>
                <a:blip r:embed="rId826"/>
                <a:stretch>
                  <a:fillRect/>
                </a:stretch>
              </p:blipFill>
              <p:spPr>
                <a:xfrm>
                  <a:off x="5954333" y="2758387"/>
                  <a:ext cx="879840" cy="701640"/>
                </a:xfrm>
                <a:prstGeom prst="rect">
                  <a:avLst/>
                </a:prstGeom>
              </p:spPr>
            </p:pic>
          </mc:Fallback>
        </mc:AlternateContent>
        <mc:AlternateContent xmlns:mc="http://schemas.openxmlformats.org/markup-compatibility/2006" xmlns:p14="http://schemas.microsoft.com/office/powerpoint/2010/main">
          <mc:Choice Requires="p14">
            <p:contentPart p14:bwMode="auto" r:id="rId827">
              <p14:nvContentPartPr>
                <p14:cNvPr id="470" name="Freihand 469">
                  <a:extLst>
                    <a:ext uri="{FF2B5EF4-FFF2-40B4-BE49-F238E27FC236}">
                      <a16:creationId xmlns:a16="http://schemas.microsoft.com/office/drawing/2014/main" id="{91337CB1-B64D-4CA9-8E14-EF0A3D4AB5E7}"/>
                    </a:ext>
                  </a:extLst>
                </p14:cNvPr>
                <p14:cNvContentPartPr/>
                <p14:nvPr/>
              </p14:nvContentPartPr>
              <p14:xfrm>
                <a:off x="5901053" y="3223147"/>
                <a:ext cx="206640" cy="220680"/>
              </p14:xfrm>
            </p:contentPart>
          </mc:Choice>
          <mc:Fallback xmlns="">
            <p:pic>
              <p:nvPicPr>
                <p:cNvPr id="470" name="Freihand 469">
                  <a:extLst>
                    <a:ext uri="{FF2B5EF4-FFF2-40B4-BE49-F238E27FC236}">
                      <a16:creationId xmlns:a16="http://schemas.microsoft.com/office/drawing/2014/main" id="{91337CB1-B64D-4CA9-8E14-EF0A3D4AB5E7}"/>
                    </a:ext>
                  </a:extLst>
                </p:cNvPr>
                <p:cNvPicPr/>
                <p:nvPr/>
              </p:nvPicPr>
              <p:blipFill>
                <a:blip r:embed="rId828"/>
                <a:stretch>
                  <a:fillRect/>
                </a:stretch>
              </p:blipFill>
              <p:spPr>
                <a:xfrm>
                  <a:off x="5896733" y="3218827"/>
                  <a:ext cx="2152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829">
              <p14:nvContentPartPr>
                <p14:cNvPr id="471" name="Freihand 470">
                  <a:extLst>
                    <a:ext uri="{FF2B5EF4-FFF2-40B4-BE49-F238E27FC236}">
                      <a16:creationId xmlns:a16="http://schemas.microsoft.com/office/drawing/2014/main" id="{4A69EB05-D2E6-402A-950A-E47868DADFC7}"/>
                    </a:ext>
                  </a:extLst>
                </p14:cNvPr>
                <p14:cNvContentPartPr/>
                <p14:nvPr/>
              </p14:nvContentPartPr>
              <p14:xfrm>
                <a:off x="6984653" y="2597827"/>
                <a:ext cx="15480" cy="101880"/>
              </p14:xfrm>
            </p:contentPart>
          </mc:Choice>
          <mc:Fallback xmlns="">
            <p:pic>
              <p:nvPicPr>
                <p:cNvPr id="471" name="Freihand 470">
                  <a:extLst>
                    <a:ext uri="{FF2B5EF4-FFF2-40B4-BE49-F238E27FC236}">
                      <a16:creationId xmlns:a16="http://schemas.microsoft.com/office/drawing/2014/main" id="{4A69EB05-D2E6-402A-950A-E47868DADFC7}"/>
                    </a:ext>
                  </a:extLst>
                </p:cNvPr>
                <p:cNvPicPr/>
                <p:nvPr/>
              </p:nvPicPr>
              <p:blipFill>
                <a:blip r:embed="rId830"/>
                <a:stretch>
                  <a:fillRect/>
                </a:stretch>
              </p:blipFill>
              <p:spPr>
                <a:xfrm>
                  <a:off x="6980333" y="2593507"/>
                  <a:ext cx="241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831">
              <p14:nvContentPartPr>
                <p14:cNvPr id="472" name="Freihand 471">
                  <a:extLst>
                    <a:ext uri="{FF2B5EF4-FFF2-40B4-BE49-F238E27FC236}">
                      <a16:creationId xmlns:a16="http://schemas.microsoft.com/office/drawing/2014/main" id="{CE129333-3638-4C22-9B1E-A02E8E560D99}"/>
                    </a:ext>
                  </a:extLst>
                </p14:cNvPr>
                <p14:cNvContentPartPr/>
                <p14:nvPr/>
              </p14:nvContentPartPr>
              <p14:xfrm>
                <a:off x="6845333" y="2515747"/>
                <a:ext cx="230400" cy="176040"/>
              </p14:xfrm>
            </p:contentPart>
          </mc:Choice>
          <mc:Fallback xmlns="">
            <p:pic>
              <p:nvPicPr>
                <p:cNvPr id="472" name="Freihand 471">
                  <a:extLst>
                    <a:ext uri="{FF2B5EF4-FFF2-40B4-BE49-F238E27FC236}">
                      <a16:creationId xmlns:a16="http://schemas.microsoft.com/office/drawing/2014/main" id="{CE129333-3638-4C22-9B1E-A02E8E560D99}"/>
                    </a:ext>
                  </a:extLst>
                </p:cNvPr>
                <p:cNvPicPr/>
                <p:nvPr/>
              </p:nvPicPr>
              <p:blipFill>
                <a:blip r:embed="rId832"/>
                <a:stretch>
                  <a:fillRect/>
                </a:stretch>
              </p:blipFill>
              <p:spPr>
                <a:xfrm>
                  <a:off x="6841013" y="2511427"/>
                  <a:ext cx="2390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833">
              <p14:nvContentPartPr>
                <p14:cNvPr id="473" name="Freihand 472">
                  <a:extLst>
                    <a:ext uri="{FF2B5EF4-FFF2-40B4-BE49-F238E27FC236}">
                      <a16:creationId xmlns:a16="http://schemas.microsoft.com/office/drawing/2014/main" id="{FF047553-56D4-436E-8F0F-FF31A14BF62F}"/>
                    </a:ext>
                  </a:extLst>
                </p14:cNvPr>
                <p14:cNvContentPartPr/>
                <p14:nvPr/>
              </p14:nvContentPartPr>
              <p14:xfrm>
                <a:off x="7132613" y="2470747"/>
                <a:ext cx="162000" cy="283320"/>
              </p14:xfrm>
            </p:contentPart>
          </mc:Choice>
          <mc:Fallback xmlns="">
            <p:pic>
              <p:nvPicPr>
                <p:cNvPr id="473" name="Freihand 472">
                  <a:extLst>
                    <a:ext uri="{FF2B5EF4-FFF2-40B4-BE49-F238E27FC236}">
                      <a16:creationId xmlns:a16="http://schemas.microsoft.com/office/drawing/2014/main" id="{FF047553-56D4-436E-8F0F-FF31A14BF62F}"/>
                    </a:ext>
                  </a:extLst>
                </p:cNvPr>
                <p:cNvPicPr/>
                <p:nvPr/>
              </p:nvPicPr>
              <p:blipFill>
                <a:blip r:embed="rId834"/>
                <a:stretch>
                  <a:fillRect/>
                </a:stretch>
              </p:blipFill>
              <p:spPr>
                <a:xfrm>
                  <a:off x="7128293" y="2466427"/>
                  <a:ext cx="17064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835">
              <p14:nvContentPartPr>
                <p14:cNvPr id="474" name="Freihand 473">
                  <a:extLst>
                    <a:ext uri="{FF2B5EF4-FFF2-40B4-BE49-F238E27FC236}">
                      <a16:creationId xmlns:a16="http://schemas.microsoft.com/office/drawing/2014/main" id="{7570176E-A156-4587-A48D-90880B96E583}"/>
                    </a:ext>
                  </a:extLst>
                </p14:cNvPr>
                <p14:cNvContentPartPr/>
                <p14:nvPr/>
              </p14:nvContentPartPr>
              <p14:xfrm>
                <a:off x="7348613" y="2623387"/>
                <a:ext cx="27720" cy="8280"/>
              </p14:xfrm>
            </p:contentPart>
          </mc:Choice>
          <mc:Fallback xmlns="">
            <p:pic>
              <p:nvPicPr>
                <p:cNvPr id="474" name="Freihand 473">
                  <a:extLst>
                    <a:ext uri="{FF2B5EF4-FFF2-40B4-BE49-F238E27FC236}">
                      <a16:creationId xmlns:a16="http://schemas.microsoft.com/office/drawing/2014/main" id="{7570176E-A156-4587-A48D-90880B96E583}"/>
                    </a:ext>
                  </a:extLst>
                </p:cNvPr>
                <p:cNvPicPr/>
                <p:nvPr/>
              </p:nvPicPr>
              <p:blipFill>
                <a:blip r:embed="rId836"/>
                <a:stretch>
                  <a:fillRect/>
                </a:stretch>
              </p:blipFill>
              <p:spPr>
                <a:xfrm>
                  <a:off x="7344293" y="2619067"/>
                  <a:ext cx="363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837">
              <p14:nvContentPartPr>
                <p14:cNvPr id="475" name="Freihand 474">
                  <a:extLst>
                    <a:ext uri="{FF2B5EF4-FFF2-40B4-BE49-F238E27FC236}">
                      <a16:creationId xmlns:a16="http://schemas.microsoft.com/office/drawing/2014/main" id="{A9EA6EA8-9AAB-4580-A690-2C12B7DEE9CE}"/>
                    </a:ext>
                  </a:extLst>
                </p14:cNvPr>
                <p14:cNvContentPartPr/>
                <p14:nvPr/>
              </p14:nvContentPartPr>
              <p14:xfrm>
                <a:off x="7557773" y="2449147"/>
                <a:ext cx="206280" cy="148680"/>
              </p14:xfrm>
            </p:contentPart>
          </mc:Choice>
          <mc:Fallback xmlns="">
            <p:pic>
              <p:nvPicPr>
                <p:cNvPr id="475" name="Freihand 474">
                  <a:extLst>
                    <a:ext uri="{FF2B5EF4-FFF2-40B4-BE49-F238E27FC236}">
                      <a16:creationId xmlns:a16="http://schemas.microsoft.com/office/drawing/2014/main" id="{A9EA6EA8-9AAB-4580-A690-2C12B7DEE9CE}"/>
                    </a:ext>
                  </a:extLst>
                </p:cNvPr>
                <p:cNvPicPr/>
                <p:nvPr/>
              </p:nvPicPr>
              <p:blipFill>
                <a:blip r:embed="rId838"/>
                <a:stretch>
                  <a:fillRect/>
                </a:stretch>
              </p:blipFill>
              <p:spPr>
                <a:xfrm>
                  <a:off x="7553453" y="2444827"/>
                  <a:ext cx="2149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839">
              <p14:nvContentPartPr>
                <p14:cNvPr id="476" name="Freihand 475">
                  <a:extLst>
                    <a:ext uri="{FF2B5EF4-FFF2-40B4-BE49-F238E27FC236}">
                      <a16:creationId xmlns:a16="http://schemas.microsoft.com/office/drawing/2014/main" id="{08B27327-9630-4D00-BEBE-0CB18AC89DDF}"/>
                    </a:ext>
                  </a:extLst>
                </p14:cNvPr>
                <p14:cNvContentPartPr/>
                <p14:nvPr/>
              </p14:nvContentPartPr>
              <p14:xfrm>
                <a:off x="7771973" y="2498107"/>
                <a:ext cx="85320" cy="90000"/>
              </p14:xfrm>
            </p:contentPart>
          </mc:Choice>
          <mc:Fallback xmlns="">
            <p:pic>
              <p:nvPicPr>
                <p:cNvPr id="476" name="Freihand 475">
                  <a:extLst>
                    <a:ext uri="{FF2B5EF4-FFF2-40B4-BE49-F238E27FC236}">
                      <a16:creationId xmlns:a16="http://schemas.microsoft.com/office/drawing/2014/main" id="{08B27327-9630-4D00-BEBE-0CB18AC89DDF}"/>
                    </a:ext>
                  </a:extLst>
                </p:cNvPr>
                <p:cNvPicPr/>
                <p:nvPr/>
              </p:nvPicPr>
              <p:blipFill>
                <a:blip r:embed="rId840"/>
                <a:stretch>
                  <a:fillRect/>
                </a:stretch>
              </p:blipFill>
              <p:spPr>
                <a:xfrm>
                  <a:off x="7767653" y="2493787"/>
                  <a:ext cx="939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41">
              <p14:nvContentPartPr>
                <p14:cNvPr id="478" name="Freihand 477">
                  <a:extLst>
                    <a:ext uri="{FF2B5EF4-FFF2-40B4-BE49-F238E27FC236}">
                      <a16:creationId xmlns:a16="http://schemas.microsoft.com/office/drawing/2014/main" id="{1A3225FB-7BD6-4CA5-9718-D44BDD3E6616}"/>
                    </a:ext>
                  </a:extLst>
                </p14:cNvPr>
                <p14:cNvContentPartPr/>
                <p14:nvPr/>
              </p14:nvContentPartPr>
              <p14:xfrm>
                <a:off x="7998413" y="2365987"/>
                <a:ext cx="123480" cy="200520"/>
              </p14:xfrm>
            </p:contentPart>
          </mc:Choice>
          <mc:Fallback xmlns="">
            <p:pic>
              <p:nvPicPr>
                <p:cNvPr id="478" name="Freihand 477">
                  <a:extLst>
                    <a:ext uri="{FF2B5EF4-FFF2-40B4-BE49-F238E27FC236}">
                      <a16:creationId xmlns:a16="http://schemas.microsoft.com/office/drawing/2014/main" id="{1A3225FB-7BD6-4CA5-9718-D44BDD3E6616}"/>
                    </a:ext>
                  </a:extLst>
                </p:cNvPr>
                <p:cNvPicPr/>
                <p:nvPr/>
              </p:nvPicPr>
              <p:blipFill>
                <a:blip r:embed="rId842"/>
                <a:stretch>
                  <a:fillRect/>
                </a:stretch>
              </p:blipFill>
              <p:spPr>
                <a:xfrm>
                  <a:off x="7994093" y="2361667"/>
                  <a:ext cx="13212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843">
              <p14:nvContentPartPr>
                <p14:cNvPr id="479" name="Freihand 478">
                  <a:extLst>
                    <a:ext uri="{FF2B5EF4-FFF2-40B4-BE49-F238E27FC236}">
                      <a16:creationId xmlns:a16="http://schemas.microsoft.com/office/drawing/2014/main" id="{20956EE1-E144-4058-9C8F-F56573FA6850}"/>
                    </a:ext>
                  </a:extLst>
                </p14:cNvPr>
                <p14:cNvContentPartPr/>
                <p14:nvPr/>
              </p14:nvContentPartPr>
              <p14:xfrm>
                <a:off x="8078693" y="2475787"/>
                <a:ext cx="65880" cy="47520"/>
              </p14:xfrm>
            </p:contentPart>
          </mc:Choice>
          <mc:Fallback xmlns="">
            <p:pic>
              <p:nvPicPr>
                <p:cNvPr id="479" name="Freihand 478">
                  <a:extLst>
                    <a:ext uri="{FF2B5EF4-FFF2-40B4-BE49-F238E27FC236}">
                      <a16:creationId xmlns:a16="http://schemas.microsoft.com/office/drawing/2014/main" id="{20956EE1-E144-4058-9C8F-F56573FA6850}"/>
                    </a:ext>
                  </a:extLst>
                </p:cNvPr>
                <p:cNvPicPr/>
                <p:nvPr/>
              </p:nvPicPr>
              <p:blipFill>
                <a:blip r:embed="rId844"/>
                <a:stretch>
                  <a:fillRect/>
                </a:stretch>
              </p:blipFill>
              <p:spPr>
                <a:xfrm>
                  <a:off x="8074373" y="2471467"/>
                  <a:ext cx="745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845">
              <p14:nvContentPartPr>
                <p14:cNvPr id="480" name="Freihand 479">
                  <a:extLst>
                    <a:ext uri="{FF2B5EF4-FFF2-40B4-BE49-F238E27FC236}">
                      <a16:creationId xmlns:a16="http://schemas.microsoft.com/office/drawing/2014/main" id="{C8A0C991-5B9E-4DF7-AE63-7679A5A6C18C}"/>
                    </a:ext>
                  </a:extLst>
                </p14:cNvPr>
                <p14:cNvContentPartPr/>
                <p14:nvPr/>
              </p14:nvContentPartPr>
              <p14:xfrm>
                <a:off x="8164373" y="2430427"/>
                <a:ext cx="103320" cy="116280"/>
              </p14:xfrm>
            </p:contentPart>
          </mc:Choice>
          <mc:Fallback xmlns="">
            <p:pic>
              <p:nvPicPr>
                <p:cNvPr id="480" name="Freihand 479">
                  <a:extLst>
                    <a:ext uri="{FF2B5EF4-FFF2-40B4-BE49-F238E27FC236}">
                      <a16:creationId xmlns:a16="http://schemas.microsoft.com/office/drawing/2014/main" id="{C8A0C991-5B9E-4DF7-AE63-7679A5A6C18C}"/>
                    </a:ext>
                  </a:extLst>
                </p:cNvPr>
                <p:cNvPicPr/>
                <p:nvPr/>
              </p:nvPicPr>
              <p:blipFill>
                <a:blip r:embed="rId846"/>
                <a:stretch>
                  <a:fillRect/>
                </a:stretch>
              </p:blipFill>
              <p:spPr>
                <a:xfrm>
                  <a:off x="8160053" y="2426107"/>
                  <a:ext cx="1119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847">
              <p14:nvContentPartPr>
                <p14:cNvPr id="481" name="Freihand 480">
                  <a:extLst>
                    <a:ext uri="{FF2B5EF4-FFF2-40B4-BE49-F238E27FC236}">
                      <a16:creationId xmlns:a16="http://schemas.microsoft.com/office/drawing/2014/main" id="{B5F0B56C-28B4-43F7-B4F3-1BFBEBF0FB1C}"/>
                    </a:ext>
                  </a:extLst>
                </p14:cNvPr>
                <p14:cNvContentPartPr/>
                <p14:nvPr/>
              </p14:nvContentPartPr>
              <p14:xfrm>
                <a:off x="8268053" y="2320627"/>
                <a:ext cx="316440" cy="231120"/>
              </p14:xfrm>
            </p:contentPart>
          </mc:Choice>
          <mc:Fallback xmlns="">
            <p:pic>
              <p:nvPicPr>
                <p:cNvPr id="481" name="Freihand 480">
                  <a:extLst>
                    <a:ext uri="{FF2B5EF4-FFF2-40B4-BE49-F238E27FC236}">
                      <a16:creationId xmlns:a16="http://schemas.microsoft.com/office/drawing/2014/main" id="{B5F0B56C-28B4-43F7-B4F3-1BFBEBF0FB1C}"/>
                    </a:ext>
                  </a:extLst>
                </p:cNvPr>
                <p:cNvPicPr/>
                <p:nvPr/>
              </p:nvPicPr>
              <p:blipFill>
                <a:blip r:embed="rId848"/>
                <a:stretch>
                  <a:fillRect/>
                </a:stretch>
              </p:blipFill>
              <p:spPr>
                <a:xfrm>
                  <a:off x="8263733" y="2316307"/>
                  <a:ext cx="32508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849">
              <p14:nvContentPartPr>
                <p14:cNvPr id="482" name="Freihand 481">
                  <a:extLst>
                    <a:ext uri="{FF2B5EF4-FFF2-40B4-BE49-F238E27FC236}">
                      <a16:creationId xmlns:a16="http://schemas.microsoft.com/office/drawing/2014/main" id="{B02CAB7B-94BB-438F-B74B-0FAB5A7BE934}"/>
                    </a:ext>
                  </a:extLst>
                </p14:cNvPr>
                <p14:cNvContentPartPr/>
                <p14:nvPr/>
              </p14:nvContentPartPr>
              <p14:xfrm>
                <a:off x="8612933" y="2418907"/>
                <a:ext cx="196200" cy="68760"/>
              </p14:xfrm>
            </p:contentPart>
          </mc:Choice>
          <mc:Fallback xmlns="">
            <p:pic>
              <p:nvPicPr>
                <p:cNvPr id="482" name="Freihand 481">
                  <a:extLst>
                    <a:ext uri="{FF2B5EF4-FFF2-40B4-BE49-F238E27FC236}">
                      <a16:creationId xmlns:a16="http://schemas.microsoft.com/office/drawing/2014/main" id="{B02CAB7B-94BB-438F-B74B-0FAB5A7BE934}"/>
                    </a:ext>
                  </a:extLst>
                </p:cNvPr>
                <p:cNvPicPr/>
                <p:nvPr/>
              </p:nvPicPr>
              <p:blipFill>
                <a:blip r:embed="rId850"/>
                <a:stretch>
                  <a:fillRect/>
                </a:stretch>
              </p:blipFill>
              <p:spPr>
                <a:xfrm>
                  <a:off x="8608613" y="2414587"/>
                  <a:ext cx="20484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851">
              <p14:nvContentPartPr>
                <p14:cNvPr id="483" name="Freihand 482">
                  <a:extLst>
                    <a:ext uri="{FF2B5EF4-FFF2-40B4-BE49-F238E27FC236}">
                      <a16:creationId xmlns:a16="http://schemas.microsoft.com/office/drawing/2014/main" id="{67DCABA4-EBF8-4402-A2F2-866834D7A295}"/>
                    </a:ext>
                  </a:extLst>
                </p14:cNvPr>
                <p14:cNvContentPartPr/>
                <p14:nvPr/>
              </p14:nvContentPartPr>
              <p14:xfrm>
                <a:off x="8777093" y="2360947"/>
                <a:ext cx="51840" cy="17280"/>
              </p14:xfrm>
            </p:contentPart>
          </mc:Choice>
          <mc:Fallback xmlns="">
            <p:pic>
              <p:nvPicPr>
                <p:cNvPr id="483" name="Freihand 482">
                  <a:extLst>
                    <a:ext uri="{FF2B5EF4-FFF2-40B4-BE49-F238E27FC236}">
                      <a16:creationId xmlns:a16="http://schemas.microsoft.com/office/drawing/2014/main" id="{67DCABA4-EBF8-4402-A2F2-866834D7A295}"/>
                    </a:ext>
                  </a:extLst>
                </p:cNvPr>
                <p:cNvPicPr/>
                <p:nvPr/>
              </p:nvPicPr>
              <p:blipFill>
                <a:blip r:embed="rId852"/>
                <a:stretch>
                  <a:fillRect/>
                </a:stretch>
              </p:blipFill>
              <p:spPr>
                <a:xfrm>
                  <a:off x="8772773" y="2356627"/>
                  <a:ext cx="6048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853">
              <p14:nvContentPartPr>
                <p14:cNvPr id="484" name="Freihand 483">
                  <a:extLst>
                    <a:ext uri="{FF2B5EF4-FFF2-40B4-BE49-F238E27FC236}">
                      <a16:creationId xmlns:a16="http://schemas.microsoft.com/office/drawing/2014/main" id="{B5951B71-1FAE-435A-B014-0C66D244313E}"/>
                    </a:ext>
                  </a:extLst>
                </p14:cNvPr>
                <p14:cNvContentPartPr/>
                <p14:nvPr/>
              </p14:nvContentPartPr>
              <p14:xfrm>
                <a:off x="8842613" y="2281747"/>
                <a:ext cx="184320" cy="195480"/>
              </p14:xfrm>
            </p:contentPart>
          </mc:Choice>
          <mc:Fallback xmlns="">
            <p:pic>
              <p:nvPicPr>
                <p:cNvPr id="484" name="Freihand 483">
                  <a:extLst>
                    <a:ext uri="{FF2B5EF4-FFF2-40B4-BE49-F238E27FC236}">
                      <a16:creationId xmlns:a16="http://schemas.microsoft.com/office/drawing/2014/main" id="{B5951B71-1FAE-435A-B014-0C66D244313E}"/>
                    </a:ext>
                  </a:extLst>
                </p:cNvPr>
                <p:cNvPicPr/>
                <p:nvPr/>
              </p:nvPicPr>
              <p:blipFill>
                <a:blip r:embed="rId854"/>
                <a:stretch>
                  <a:fillRect/>
                </a:stretch>
              </p:blipFill>
              <p:spPr>
                <a:xfrm>
                  <a:off x="8838293" y="2277427"/>
                  <a:ext cx="1929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855">
              <p14:nvContentPartPr>
                <p14:cNvPr id="485" name="Freihand 484">
                  <a:extLst>
                    <a:ext uri="{FF2B5EF4-FFF2-40B4-BE49-F238E27FC236}">
                      <a16:creationId xmlns:a16="http://schemas.microsoft.com/office/drawing/2014/main" id="{91EE5CF6-E4C3-4943-8906-FEADD6850C80}"/>
                    </a:ext>
                  </a:extLst>
                </p14:cNvPr>
                <p14:cNvContentPartPr/>
                <p14:nvPr/>
              </p14:nvContentPartPr>
              <p14:xfrm>
                <a:off x="8986613" y="2348347"/>
                <a:ext cx="134640" cy="101160"/>
              </p14:xfrm>
            </p:contentPart>
          </mc:Choice>
          <mc:Fallback xmlns="">
            <p:pic>
              <p:nvPicPr>
                <p:cNvPr id="485" name="Freihand 484">
                  <a:extLst>
                    <a:ext uri="{FF2B5EF4-FFF2-40B4-BE49-F238E27FC236}">
                      <a16:creationId xmlns:a16="http://schemas.microsoft.com/office/drawing/2014/main" id="{91EE5CF6-E4C3-4943-8906-FEADD6850C80}"/>
                    </a:ext>
                  </a:extLst>
                </p:cNvPr>
                <p:cNvPicPr/>
                <p:nvPr/>
              </p:nvPicPr>
              <p:blipFill>
                <a:blip r:embed="rId856"/>
                <a:stretch>
                  <a:fillRect/>
                </a:stretch>
              </p:blipFill>
              <p:spPr>
                <a:xfrm>
                  <a:off x="8982293" y="2344027"/>
                  <a:ext cx="14328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857">
              <p14:nvContentPartPr>
                <p14:cNvPr id="486" name="Freihand 485">
                  <a:extLst>
                    <a:ext uri="{FF2B5EF4-FFF2-40B4-BE49-F238E27FC236}">
                      <a16:creationId xmlns:a16="http://schemas.microsoft.com/office/drawing/2014/main" id="{7376C1EE-9D5C-4E63-ADC0-F5A8DABB74C3}"/>
                    </a:ext>
                  </a:extLst>
                </p14:cNvPr>
                <p14:cNvContentPartPr/>
                <p14:nvPr/>
              </p14:nvContentPartPr>
              <p14:xfrm>
                <a:off x="9101093" y="2329267"/>
                <a:ext cx="173880" cy="178560"/>
              </p14:xfrm>
            </p:contentPart>
          </mc:Choice>
          <mc:Fallback xmlns="">
            <p:pic>
              <p:nvPicPr>
                <p:cNvPr id="486" name="Freihand 485">
                  <a:extLst>
                    <a:ext uri="{FF2B5EF4-FFF2-40B4-BE49-F238E27FC236}">
                      <a16:creationId xmlns:a16="http://schemas.microsoft.com/office/drawing/2014/main" id="{7376C1EE-9D5C-4E63-ADC0-F5A8DABB74C3}"/>
                    </a:ext>
                  </a:extLst>
                </p:cNvPr>
                <p:cNvPicPr/>
                <p:nvPr/>
              </p:nvPicPr>
              <p:blipFill>
                <a:blip r:embed="rId858"/>
                <a:stretch>
                  <a:fillRect/>
                </a:stretch>
              </p:blipFill>
              <p:spPr>
                <a:xfrm>
                  <a:off x="9096773" y="2324947"/>
                  <a:ext cx="1825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859">
              <p14:nvContentPartPr>
                <p14:cNvPr id="488" name="Freihand 487">
                  <a:extLst>
                    <a:ext uri="{FF2B5EF4-FFF2-40B4-BE49-F238E27FC236}">
                      <a16:creationId xmlns:a16="http://schemas.microsoft.com/office/drawing/2014/main" id="{A8795134-9621-4C94-BDEE-9317CBE23398}"/>
                    </a:ext>
                  </a:extLst>
                </p14:cNvPr>
                <p14:cNvContentPartPr/>
                <p14:nvPr/>
              </p14:nvContentPartPr>
              <p14:xfrm>
                <a:off x="6047213" y="3391627"/>
                <a:ext cx="433440" cy="194760"/>
              </p14:xfrm>
            </p:contentPart>
          </mc:Choice>
          <mc:Fallback xmlns="">
            <p:pic>
              <p:nvPicPr>
                <p:cNvPr id="488" name="Freihand 487">
                  <a:extLst>
                    <a:ext uri="{FF2B5EF4-FFF2-40B4-BE49-F238E27FC236}">
                      <a16:creationId xmlns:a16="http://schemas.microsoft.com/office/drawing/2014/main" id="{A8795134-9621-4C94-BDEE-9317CBE23398}"/>
                    </a:ext>
                  </a:extLst>
                </p:cNvPr>
                <p:cNvPicPr/>
                <p:nvPr/>
              </p:nvPicPr>
              <p:blipFill>
                <a:blip r:embed="rId860"/>
                <a:stretch>
                  <a:fillRect/>
                </a:stretch>
              </p:blipFill>
              <p:spPr>
                <a:xfrm>
                  <a:off x="6042893" y="3387307"/>
                  <a:ext cx="4420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861">
              <p14:nvContentPartPr>
                <p14:cNvPr id="490" name="Freihand 489">
                  <a:extLst>
                    <a:ext uri="{FF2B5EF4-FFF2-40B4-BE49-F238E27FC236}">
                      <a16:creationId xmlns:a16="http://schemas.microsoft.com/office/drawing/2014/main" id="{E2F899FE-A8D8-4DCC-AC54-F1EA6AD1A036}"/>
                    </a:ext>
                  </a:extLst>
                </p14:cNvPr>
                <p14:cNvContentPartPr/>
                <p14:nvPr/>
              </p14:nvContentPartPr>
              <p14:xfrm>
                <a:off x="6041453" y="3188947"/>
                <a:ext cx="412560" cy="186120"/>
              </p14:xfrm>
            </p:contentPart>
          </mc:Choice>
          <mc:Fallback xmlns="">
            <p:pic>
              <p:nvPicPr>
                <p:cNvPr id="490" name="Freihand 489">
                  <a:extLst>
                    <a:ext uri="{FF2B5EF4-FFF2-40B4-BE49-F238E27FC236}">
                      <a16:creationId xmlns:a16="http://schemas.microsoft.com/office/drawing/2014/main" id="{E2F899FE-A8D8-4DCC-AC54-F1EA6AD1A036}"/>
                    </a:ext>
                  </a:extLst>
                </p:cNvPr>
                <p:cNvPicPr/>
                <p:nvPr/>
              </p:nvPicPr>
              <p:blipFill>
                <a:blip r:embed="rId862"/>
                <a:stretch>
                  <a:fillRect/>
                </a:stretch>
              </p:blipFill>
              <p:spPr>
                <a:xfrm>
                  <a:off x="6037133" y="3184627"/>
                  <a:ext cx="4212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863">
              <p14:nvContentPartPr>
                <p14:cNvPr id="492" name="Freihand 491">
                  <a:extLst>
                    <a:ext uri="{FF2B5EF4-FFF2-40B4-BE49-F238E27FC236}">
                      <a16:creationId xmlns:a16="http://schemas.microsoft.com/office/drawing/2014/main" id="{CB6A64A3-EB3E-4DA3-8C05-F47955BF3C65}"/>
                    </a:ext>
                  </a:extLst>
                </p14:cNvPr>
                <p14:cNvContentPartPr/>
                <p14:nvPr/>
              </p14:nvContentPartPr>
              <p14:xfrm>
                <a:off x="5442413" y="3400267"/>
                <a:ext cx="241560" cy="183240"/>
              </p14:xfrm>
            </p:contentPart>
          </mc:Choice>
          <mc:Fallback xmlns="">
            <p:pic>
              <p:nvPicPr>
                <p:cNvPr id="492" name="Freihand 491">
                  <a:extLst>
                    <a:ext uri="{FF2B5EF4-FFF2-40B4-BE49-F238E27FC236}">
                      <a16:creationId xmlns:a16="http://schemas.microsoft.com/office/drawing/2014/main" id="{CB6A64A3-EB3E-4DA3-8C05-F47955BF3C65}"/>
                    </a:ext>
                  </a:extLst>
                </p:cNvPr>
                <p:cNvPicPr/>
                <p:nvPr/>
              </p:nvPicPr>
              <p:blipFill>
                <a:blip r:embed="rId864"/>
                <a:stretch>
                  <a:fillRect/>
                </a:stretch>
              </p:blipFill>
              <p:spPr>
                <a:xfrm>
                  <a:off x="5438093" y="3395947"/>
                  <a:ext cx="250200" cy="191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65">
            <p14:nvContentPartPr>
              <p14:cNvPr id="494" name="Freihand 493">
                <a:extLst>
                  <a:ext uri="{FF2B5EF4-FFF2-40B4-BE49-F238E27FC236}">
                    <a16:creationId xmlns:a16="http://schemas.microsoft.com/office/drawing/2014/main" id="{53EA32E7-5C8F-4BCD-9EB8-9A89D0D32170}"/>
                  </a:ext>
                </a:extLst>
              </p14:cNvPr>
              <p14:cNvContentPartPr/>
              <p14:nvPr/>
            </p14:nvContentPartPr>
            <p14:xfrm>
              <a:off x="3123293" y="3170227"/>
              <a:ext cx="384120" cy="236160"/>
            </p14:xfrm>
          </p:contentPart>
        </mc:Choice>
        <mc:Fallback xmlns="">
          <p:pic>
            <p:nvPicPr>
              <p:cNvPr id="494" name="Freihand 493">
                <a:extLst>
                  <a:ext uri="{FF2B5EF4-FFF2-40B4-BE49-F238E27FC236}">
                    <a16:creationId xmlns:a16="http://schemas.microsoft.com/office/drawing/2014/main" id="{53EA32E7-5C8F-4BCD-9EB8-9A89D0D32170}"/>
                  </a:ext>
                </a:extLst>
              </p:cNvPr>
              <p:cNvPicPr/>
              <p:nvPr/>
            </p:nvPicPr>
            <p:blipFill>
              <a:blip r:embed="rId866"/>
              <a:stretch>
                <a:fillRect/>
              </a:stretch>
            </p:blipFill>
            <p:spPr>
              <a:xfrm>
                <a:off x="3118973" y="3165907"/>
                <a:ext cx="392760" cy="244800"/>
              </a:xfrm>
              <a:prstGeom prst="rect">
                <a:avLst/>
              </a:prstGeom>
            </p:spPr>
          </p:pic>
        </mc:Fallback>
      </mc:AlternateContent>
    </p:spTree>
    <p:extLst>
      <p:ext uri="{BB962C8B-B14F-4D97-AF65-F5344CB8AC3E}">
        <p14:creationId xmlns:p14="http://schemas.microsoft.com/office/powerpoint/2010/main" val="417032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dirty="0">
                <a:solidFill>
                  <a:srgbClr val="000000"/>
                </a:solidFill>
                <a:latin typeface="Arial"/>
              </a:rPr>
              <a:t>Nominales und reales Wirtschaftswachstum Deutschland</a:t>
            </a:r>
            <a:endParaRPr sz="2540" dirty="0"/>
          </a:p>
        </p:txBody>
      </p:sp>
      <p:sp>
        <p:nvSpPr>
          <p:cNvPr id="8" name="Textfeld 7"/>
          <p:cNvSpPr txBox="1"/>
          <p:nvPr/>
        </p:nvSpPr>
        <p:spPr>
          <a:xfrm>
            <a:off x="732013" y="5978027"/>
            <a:ext cx="1524328" cy="343620"/>
          </a:xfrm>
          <a:prstGeom prst="rect">
            <a:avLst/>
          </a:prstGeom>
          <a:noFill/>
        </p:spPr>
        <p:txBody>
          <a:bodyPr wrap="none" rtlCol="0">
            <a:spAutoFit/>
          </a:bodyPr>
          <a:lstStyle/>
          <a:p>
            <a:r>
              <a:rPr lang="de-DE" sz="1633" dirty="0"/>
              <a:t>Quelle: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6755D8B-D526-4497-9346-F325A996A26D}"/>
              </a:ext>
            </a:extLst>
          </p:cNvPr>
          <p:cNvPicPr>
            <a:picLocks noChangeAspect="1"/>
          </p:cNvPicPr>
          <p:nvPr/>
        </p:nvPicPr>
        <p:blipFill>
          <a:blip r:embed="rId3"/>
          <a:stretch>
            <a:fillRect/>
          </a:stretch>
        </p:blipFill>
        <p:spPr>
          <a:xfrm>
            <a:off x="0" y="1048011"/>
            <a:ext cx="7568705" cy="4761977"/>
          </a:xfrm>
          <a:prstGeom prst="rect">
            <a:avLst/>
          </a:prstGeom>
        </p:spPr>
      </p:pic>
      <p:pic>
        <p:nvPicPr>
          <p:cNvPr id="5" name="Grafik 4">
            <a:extLst>
              <a:ext uri="{FF2B5EF4-FFF2-40B4-BE49-F238E27FC236}">
                <a16:creationId xmlns:a16="http://schemas.microsoft.com/office/drawing/2014/main" id="{39F9D63B-407F-DC72-1586-08DA2D7750C0}"/>
              </a:ext>
            </a:extLst>
          </p:cNvPr>
          <p:cNvPicPr>
            <a:picLocks noChangeAspect="1"/>
          </p:cNvPicPr>
          <p:nvPr/>
        </p:nvPicPr>
        <p:blipFill>
          <a:blip r:embed="rId4"/>
          <a:stretch>
            <a:fillRect/>
          </a:stretch>
        </p:blipFill>
        <p:spPr>
          <a:xfrm>
            <a:off x="7568705" y="1365757"/>
            <a:ext cx="4389500" cy="2761727"/>
          </a:xfrm>
          <a:prstGeom prst="rect">
            <a:avLst/>
          </a:prstGeom>
        </p:spPr>
      </p:pic>
      <p:sp>
        <p:nvSpPr>
          <p:cNvPr id="7" name="Textfeld 6">
            <a:extLst>
              <a:ext uri="{FF2B5EF4-FFF2-40B4-BE49-F238E27FC236}">
                <a16:creationId xmlns:a16="http://schemas.microsoft.com/office/drawing/2014/main" id="{ADC97E8D-7AC3-641D-4CF9-F1B380C4EFCB}"/>
              </a:ext>
            </a:extLst>
          </p:cNvPr>
          <p:cNvSpPr txBox="1"/>
          <p:nvPr/>
        </p:nvSpPr>
        <p:spPr>
          <a:xfrm>
            <a:off x="8451073" y="849122"/>
            <a:ext cx="2789353" cy="343620"/>
          </a:xfrm>
          <a:prstGeom prst="rect">
            <a:avLst/>
          </a:prstGeom>
          <a:noFill/>
        </p:spPr>
        <p:txBody>
          <a:bodyPr wrap="none" rtlCol="0">
            <a:spAutoFit/>
          </a:bodyPr>
          <a:lstStyle/>
          <a:p>
            <a:r>
              <a:rPr lang="de-DE" sz="1633" dirty="0"/>
              <a:t>Veränderungsrate BIP-</a:t>
            </a:r>
            <a:r>
              <a:rPr lang="de-DE" sz="1633" dirty="0" err="1"/>
              <a:t>Deflator</a:t>
            </a:r>
            <a:endParaRPr lang="de-DE" sz="1633" dirty="0"/>
          </a:p>
        </p:txBody>
      </p:sp>
      <p:grpSp>
        <p:nvGrpSpPr>
          <p:cNvPr id="18" name="Gruppieren 17">
            <a:extLst>
              <a:ext uri="{FF2B5EF4-FFF2-40B4-BE49-F238E27FC236}">
                <a16:creationId xmlns:a16="http://schemas.microsoft.com/office/drawing/2014/main" id="{EDF9D931-020A-4994-8F81-FD0E38BD3B2F}"/>
              </a:ext>
            </a:extLst>
          </p:cNvPr>
          <p:cNvGrpSpPr/>
          <p:nvPr/>
        </p:nvGrpSpPr>
        <p:grpSpPr>
          <a:xfrm>
            <a:off x="1187573" y="1003027"/>
            <a:ext cx="1539000" cy="238680"/>
            <a:chOff x="1187573" y="1003027"/>
            <a:chExt cx="1539000" cy="23868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FE5B040D-5E93-4F25-B0B7-D29A9ABA4657}"/>
                    </a:ext>
                  </a:extLst>
                </p14:cNvPr>
                <p14:cNvContentPartPr/>
                <p14:nvPr/>
              </p14:nvContentPartPr>
              <p14:xfrm>
                <a:off x="1272173" y="1068187"/>
                <a:ext cx="21960" cy="155160"/>
              </p14:xfrm>
            </p:contentPart>
          </mc:Choice>
          <mc:Fallback xmlns="">
            <p:pic>
              <p:nvPicPr>
                <p:cNvPr id="3" name="Freihand 2">
                  <a:extLst>
                    <a:ext uri="{FF2B5EF4-FFF2-40B4-BE49-F238E27FC236}">
                      <a16:creationId xmlns:a16="http://schemas.microsoft.com/office/drawing/2014/main" id="{FE5B040D-5E93-4F25-B0B7-D29A9ABA4657}"/>
                    </a:ext>
                  </a:extLst>
                </p:cNvPr>
                <p:cNvPicPr/>
                <p:nvPr/>
              </p:nvPicPr>
              <p:blipFill>
                <a:blip r:embed="rId6"/>
                <a:stretch>
                  <a:fillRect/>
                </a:stretch>
              </p:blipFill>
              <p:spPr>
                <a:xfrm>
                  <a:off x="1267853" y="1063867"/>
                  <a:ext cx="306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A4FF4F06-59DA-43CD-9FF2-38BD1B44ED57}"/>
                    </a:ext>
                  </a:extLst>
                </p14:cNvPr>
                <p14:cNvContentPartPr/>
                <p14:nvPr/>
              </p14:nvContentPartPr>
              <p14:xfrm>
                <a:off x="1187573" y="1053067"/>
                <a:ext cx="177840" cy="88200"/>
              </p14:xfrm>
            </p:contentPart>
          </mc:Choice>
          <mc:Fallback xmlns="">
            <p:pic>
              <p:nvPicPr>
                <p:cNvPr id="4" name="Freihand 3">
                  <a:extLst>
                    <a:ext uri="{FF2B5EF4-FFF2-40B4-BE49-F238E27FC236}">
                      <a16:creationId xmlns:a16="http://schemas.microsoft.com/office/drawing/2014/main" id="{A4FF4F06-59DA-43CD-9FF2-38BD1B44ED57}"/>
                    </a:ext>
                  </a:extLst>
                </p:cNvPr>
                <p:cNvPicPr/>
                <p:nvPr/>
              </p:nvPicPr>
              <p:blipFill>
                <a:blip r:embed="rId8"/>
                <a:stretch>
                  <a:fillRect/>
                </a:stretch>
              </p:blipFill>
              <p:spPr>
                <a:xfrm>
                  <a:off x="1183253" y="1048747"/>
                  <a:ext cx="1864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Freihand 9">
                  <a:extLst>
                    <a:ext uri="{FF2B5EF4-FFF2-40B4-BE49-F238E27FC236}">
                      <a16:creationId xmlns:a16="http://schemas.microsoft.com/office/drawing/2014/main" id="{27399ACE-577F-4DE1-97D3-6B50D65EEEDD}"/>
                    </a:ext>
                  </a:extLst>
                </p14:cNvPr>
                <p14:cNvContentPartPr/>
                <p14:nvPr/>
              </p14:nvContentPartPr>
              <p14:xfrm>
                <a:off x="1352093" y="1128667"/>
                <a:ext cx="125640" cy="84960"/>
              </p14:xfrm>
            </p:contentPart>
          </mc:Choice>
          <mc:Fallback xmlns="">
            <p:pic>
              <p:nvPicPr>
                <p:cNvPr id="10" name="Freihand 9">
                  <a:extLst>
                    <a:ext uri="{FF2B5EF4-FFF2-40B4-BE49-F238E27FC236}">
                      <a16:creationId xmlns:a16="http://schemas.microsoft.com/office/drawing/2014/main" id="{27399ACE-577F-4DE1-97D3-6B50D65EEEDD}"/>
                    </a:ext>
                  </a:extLst>
                </p:cNvPr>
                <p:cNvPicPr/>
                <p:nvPr/>
              </p:nvPicPr>
              <p:blipFill>
                <a:blip r:embed="rId10"/>
                <a:stretch>
                  <a:fillRect/>
                </a:stretch>
              </p:blipFill>
              <p:spPr>
                <a:xfrm>
                  <a:off x="1347773" y="1124347"/>
                  <a:ext cx="1342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C3842C34-314B-4923-BC1D-EFD5D9409685}"/>
                    </a:ext>
                  </a:extLst>
                </p14:cNvPr>
                <p14:cNvContentPartPr/>
                <p14:nvPr/>
              </p14:nvContentPartPr>
              <p14:xfrm>
                <a:off x="1486733" y="1124707"/>
                <a:ext cx="68760" cy="117000"/>
              </p14:xfrm>
            </p:contentPart>
          </mc:Choice>
          <mc:Fallback xmlns="">
            <p:pic>
              <p:nvPicPr>
                <p:cNvPr id="11" name="Freihand 10">
                  <a:extLst>
                    <a:ext uri="{FF2B5EF4-FFF2-40B4-BE49-F238E27FC236}">
                      <a16:creationId xmlns:a16="http://schemas.microsoft.com/office/drawing/2014/main" id="{C3842C34-314B-4923-BC1D-EFD5D9409685}"/>
                    </a:ext>
                  </a:extLst>
                </p:cNvPr>
                <p:cNvPicPr/>
                <p:nvPr/>
              </p:nvPicPr>
              <p:blipFill>
                <a:blip r:embed="rId12"/>
                <a:stretch>
                  <a:fillRect/>
                </a:stretch>
              </p:blipFill>
              <p:spPr>
                <a:xfrm>
                  <a:off x="1482413" y="1120387"/>
                  <a:ext cx="774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Freihand 11">
                  <a:extLst>
                    <a:ext uri="{FF2B5EF4-FFF2-40B4-BE49-F238E27FC236}">
                      <a16:creationId xmlns:a16="http://schemas.microsoft.com/office/drawing/2014/main" id="{F5F3BE72-BE68-4467-8BD1-513DEDA4DD16}"/>
                    </a:ext>
                  </a:extLst>
                </p14:cNvPr>
                <p14:cNvContentPartPr/>
                <p14:nvPr/>
              </p14:nvContentPartPr>
              <p14:xfrm>
                <a:off x="1596173" y="1004467"/>
                <a:ext cx="111600" cy="195840"/>
              </p14:xfrm>
            </p:contentPart>
          </mc:Choice>
          <mc:Fallback xmlns="">
            <p:pic>
              <p:nvPicPr>
                <p:cNvPr id="12" name="Freihand 11">
                  <a:extLst>
                    <a:ext uri="{FF2B5EF4-FFF2-40B4-BE49-F238E27FC236}">
                      <a16:creationId xmlns:a16="http://schemas.microsoft.com/office/drawing/2014/main" id="{F5F3BE72-BE68-4467-8BD1-513DEDA4DD16}"/>
                    </a:ext>
                  </a:extLst>
                </p:cNvPr>
                <p:cNvPicPr/>
                <p:nvPr/>
              </p:nvPicPr>
              <p:blipFill>
                <a:blip r:embed="rId14"/>
                <a:stretch>
                  <a:fillRect/>
                </a:stretch>
              </p:blipFill>
              <p:spPr>
                <a:xfrm>
                  <a:off x="1591853" y="1000147"/>
                  <a:ext cx="12024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B1E4450F-273F-4E9B-9027-090E3583112B}"/>
                    </a:ext>
                  </a:extLst>
                </p14:cNvPr>
                <p14:cNvContentPartPr/>
                <p14:nvPr/>
              </p14:nvContentPartPr>
              <p14:xfrm>
                <a:off x="1779413" y="1101667"/>
                <a:ext cx="295920" cy="67320"/>
              </p14:xfrm>
            </p:contentPart>
          </mc:Choice>
          <mc:Fallback xmlns="">
            <p:pic>
              <p:nvPicPr>
                <p:cNvPr id="13" name="Freihand 12">
                  <a:extLst>
                    <a:ext uri="{FF2B5EF4-FFF2-40B4-BE49-F238E27FC236}">
                      <a16:creationId xmlns:a16="http://schemas.microsoft.com/office/drawing/2014/main" id="{B1E4450F-273F-4E9B-9027-090E3583112B}"/>
                    </a:ext>
                  </a:extLst>
                </p:cNvPr>
                <p:cNvPicPr/>
                <p:nvPr/>
              </p:nvPicPr>
              <p:blipFill>
                <a:blip r:embed="rId16"/>
                <a:stretch>
                  <a:fillRect/>
                </a:stretch>
              </p:blipFill>
              <p:spPr>
                <a:xfrm>
                  <a:off x="1775093" y="1097347"/>
                  <a:ext cx="30456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918F26C7-E918-46B9-9384-F95935BC72F4}"/>
                    </a:ext>
                  </a:extLst>
                </p14:cNvPr>
                <p14:cNvContentPartPr/>
                <p14:nvPr/>
              </p14:nvContentPartPr>
              <p14:xfrm>
                <a:off x="2052293" y="1003027"/>
                <a:ext cx="360" cy="360"/>
              </p14:xfrm>
            </p:contentPart>
          </mc:Choice>
          <mc:Fallback xmlns="">
            <p:pic>
              <p:nvPicPr>
                <p:cNvPr id="14" name="Freihand 13">
                  <a:extLst>
                    <a:ext uri="{FF2B5EF4-FFF2-40B4-BE49-F238E27FC236}">
                      <a16:creationId xmlns:a16="http://schemas.microsoft.com/office/drawing/2014/main" id="{918F26C7-E918-46B9-9384-F95935BC72F4}"/>
                    </a:ext>
                  </a:extLst>
                </p:cNvPr>
                <p:cNvPicPr/>
                <p:nvPr/>
              </p:nvPicPr>
              <p:blipFill>
                <a:blip r:embed="rId18"/>
                <a:stretch>
                  <a:fillRect/>
                </a:stretch>
              </p:blipFill>
              <p:spPr>
                <a:xfrm>
                  <a:off x="2047973" y="998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B267B24A-11B0-4C49-82E1-F7AC116E0FBB}"/>
                    </a:ext>
                  </a:extLst>
                </p14:cNvPr>
                <p14:cNvContentPartPr/>
                <p14:nvPr/>
              </p14:nvContentPartPr>
              <p14:xfrm>
                <a:off x="2121773" y="1122907"/>
                <a:ext cx="313200" cy="44640"/>
              </p14:xfrm>
            </p:contentPart>
          </mc:Choice>
          <mc:Fallback xmlns="">
            <p:pic>
              <p:nvPicPr>
                <p:cNvPr id="15" name="Freihand 14">
                  <a:extLst>
                    <a:ext uri="{FF2B5EF4-FFF2-40B4-BE49-F238E27FC236}">
                      <a16:creationId xmlns:a16="http://schemas.microsoft.com/office/drawing/2014/main" id="{B267B24A-11B0-4C49-82E1-F7AC116E0FBB}"/>
                    </a:ext>
                  </a:extLst>
                </p:cNvPr>
                <p:cNvPicPr/>
                <p:nvPr/>
              </p:nvPicPr>
              <p:blipFill>
                <a:blip r:embed="rId20"/>
                <a:stretch>
                  <a:fillRect/>
                </a:stretch>
              </p:blipFill>
              <p:spPr>
                <a:xfrm>
                  <a:off x="2117453" y="1118587"/>
                  <a:ext cx="3218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Freihand 16">
                  <a:extLst>
                    <a:ext uri="{FF2B5EF4-FFF2-40B4-BE49-F238E27FC236}">
                      <a16:creationId xmlns:a16="http://schemas.microsoft.com/office/drawing/2014/main" id="{74457959-1792-4580-BC84-E59BB4216F38}"/>
                    </a:ext>
                  </a:extLst>
                </p14:cNvPr>
                <p14:cNvContentPartPr/>
                <p14:nvPr/>
              </p14:nvContentPartPr>
              <p14:xfrm>
                <a:off x="2512373" y="1054507"/>
                <a:ext cx="214200" cy="102960"/>
              </p14:xfrm>
            </p:contentPart>
          </mc:Choice>
          <mc:Fallback xmlns="">
            <p:pic>
              <p:nvPicPr>
                <p:cNvPr id="17" name="Freihand 16">
                  <a:extLst>
                    <a:ext uri="{FF2B5EF4-FFF2-40B4-BE49-F238E27FC236}">
                      <a16:creationId xmlns:a16="http://schemas.microsoft.com/office/drawing/2014/main" id="{74457959-1792-4580-BC84-E59BB4216F38}"/>
                    </a:ext>
                  </a:extLst>
                </p:cNvPr>
                <p:cNvPicPr/>
                <p:nvPr/>
              </p:nvPicPr>
              <p:blipFill>
                <a:blip r:embed="rId22"/>
                <a:stretch>
                  <a:fillRect/>
                </a:stretch>
              </p:blipFill>
              <p:spPr>
                <a:xfrm>
                  <a:off x="2508053" y="1050187"/>
                  <a:ext cx="222840" cy="111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37" name="Freihand 36">
                <a:extLst>
                  <a:ext uri="{FF2B5EF4-FFF2-40B4-BE49-F238E27FC236}">
                    <a16:creationId xmlns:a16="http://schemas.microsoft.com/office/drawing/2014/main" id="{7267D715-695D-4FAF-8506-0AA364E4ABFE}"/>
                  </a:ext>
                </a:extLst>
              </p14:cNvPr>
              <p14:cNvContentPartPr/>
              <p14:nvPr/>
            </p14:nvContentPartPr>
            <p14:xfrm>
              <a:off x="1903613" y="2323867"/>
              <a:ext cx="4061160" cy="995760"/>
            </p14:xfrm>
          </p:contentPart>
        </mc:Choice>
        <mc:Fallback xmlns="">
          <p:pic>
            <p:nvPicPr>
              <p:cNvPr id="37" name="Freihand 36">
                <a:extLst>
                  <a:ext uri="{FF2B5EF4-FFF2-40B4-BE49-F238E27FC236}">
                    <a16:creationId xmlns:a16="http://schemas.microsoft.com/office/drawing/2014/main" id="{7267D715-695D-4FAF-8506-0AA364E4ABFE}"/>
                  </a:ext>
                </a:extLst>
              </p:cNvPr>
              <p:cNvPicPr/>
              <p:nvPr/>
            </p:nvPicPr>
            <p:blipFill>
              <a:blip r:embed="rId24"/>
              <a:stretch>
                <a:fillRect/>
              </a:stretch>
            </p:blipFill>
            <p:spPr>
              <a:xfrm>
                <a:off x="1899293" y="2319547"/>
                <a:ext cx="4069800" cy="1004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8" name="Freihand 37">
                <a:extLst>
                  <a:ext uri="{FF2B5EF4-FFF2-40B4-BE49-F238E27FC236}">
                    <a16:creationId xmlns:a16="http://schemas.microsoft.com/office/drawing/2014/main" id="{2C63E7E4-6BC5-4E8E-BC8C-BF8CC7528F17}"/>
                  </a:ext>
                </a:extLst>
              </p14:cNvPr>
              <p14:cNvContentPartPr/>
              <p14:nvPr/>
            </p14:nvContentPartPr>
            <p14:xfrm>
              <a:off x="1186133" y="2775667"/>
              <a:ext cx="318960" cy="411480"/>
            </p14:xfrm>
          </p:contentPart>
        </mc:Choice>
        <mc:Fallback xmlns="">
          <p:pic>
            <p:nvPicPr>
              <p:cNvPr id="38" name="Freihand 37">
                <a:extLst>
                  <a:ext uri="{FF2B5EF4-FFF2-40B4-BE49-F238E27FC236}">
                    <a16:creationId xmlns:a16="http://schemas.microsoft.com/office/drawing/2014/main" id="{2C63E7E4-6BC5-4E8E-BC8C-BF8CC7528F17}"/>
                  </a:ext>
                </a:extLst>
              </p:cNvPr>
              <p:cNvPicPr/>
              <p:nvPr/>
            </p:nvPicPr>
            <p:blipFill>
              <a:blip r:embed="rId26"/>
              <a:stretch>
                <a:fillRect/>
              </a:stretch>
            </p:blipFill>
            <p:spPr>
              <a:xfrm>
                <a:off x="1181813" y="2771347"/>
                <a:ext cx="327600" cy="420120"/>
              </a:xfrm>
              <a:prstGeom prst="rect">
                <a:avLst/>
              </a:prstGeom>
            </p:spPr>
          </p:pic>
        </mc:Fallback>
      </mc:AlternateContent>
      <p:grpSp>
        <p:nvGrpSpPr>
          <p:cNvPr id="69" name="Gruppieren 68">
            <a:extLst>
              <a:ext uri="{FF2B5EF4-FFF2-40B4-BE49-F238E27FC236}">
                <a16:creationId xmlns:a16="http://schemas.microsoft.com/office/drawing/2014/main" id="{E9A0427D-4EFA-4261-8013-DA20EB132FA6}"/>
              </a:ext>
            </a:extLst>
          </p:cNvPr>
          <p:cNvGrpSpPr/>
          <p:nvPr/>
        </p:nvGrpSpPr>
        <p:grpSpPr>
          <a:xfrm>
            <a:off x="1199093" y="1309387"/>
            <a:ext cx="4159080" cy="1367640"/>
            <a:chOff x="1199093" y="1309387"/>
            <a:chExt cx="4159080" cy="1367640"/>
          </a:xfrm>
        </p:grpSpPr>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506F22A7-3E17-492C-898B-BB201AFE9954}"/>
                    </a:ext>
                  </a:extLst>
                </p14:cNvPr>
                <p14:cNvContentPartPr/>
                <p14:nvPr/>
              </p14:nvContentPartPr>
              <p14:xfrm>
                <a:off x="1199093" y="1447987"/>
                <a:ext cx="138960" cy="84960"/>
              </p14:xfrm>
            </p:contentPart>
          </mc:Choice>
          <mc:Fallback xmlns="">
            <p:pic>
              <p:nvPicPr>
                <p:cNvPr id="19" name="Freihand 18">
                  <a:extLst>
                    <a:ext uri="{FF2B5EF4-FFF2-40B4-BE49-F238E27FC236}">
                      <a16:creationId xmlns:a16="http://schemas.microsoft.com/office/drawing/2014/main" id="{506F22A7-3E17-492C-898B-BB201AFE9954}"/>
                    </a:ext>
                  </a:extLst>
                </p:cNvPr>
                <p:cNvPicPr/>
                <p:nvPr/>
              </p:nvPicPr>
              <p:blipFill>
                <a:blip r:embed="rId28"/>
                <a:stretch>
                  <a:fillRect/>
                </a:stretch>
              </p:blipFill>
              <p:spPr>
                <a:xfrm>
                  <a:off x="1194773" y="1443667"/>
                  <a:ext cx="147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Freihand 19">
                  <a:extLst>
                    <a:ext uri="{FF2B5EF4-FFF2-40B4-BE49-F238E27FC236}">
                      <a16:creationId xmlns:a16="http://schemas.microsoft.com/office/drawing/2014/main" id="{818DA78F-D81D-4009-8057-FC3CEA912B6F}"/>
                    </a:ext>
                  </a:extLst>
                </p14:cNvPr>
                <p14:cNvContentPartPr/>
                <p14:nvPr/>
              </p14:nvContentPartPr>
              <p14:xfrm>
                <a:off x="1323653" y="1472467"/>
                <a:ext cx="237240" cy="45720"/>
              </p14:xfrm>
            </p:contentPart>
          </mc:Choice>
          <mc:Fallback xmlns="">
            <p:pic>
              <p:nvPicPr>
                <p:cNvPr id="20" name="Freihand 19">
                  <a:extLst>
                    <a:ext uri="{FF2B5EF4-FFF2-40B4-BE49-F238E27FC236}">
                      <a16:creationId xmlns:a16="http://schemas.microsoft.com/office/drawing/2014/main" id="{818DA78F-D81D-4009-8057-FC3CEA912B6F}"/>
                    </a:ext>
                  </a:extLst>
                </p:cNvPr>
                <p:cNvPicPr/>
                <p:nvPr/>
              </p:nvPicPr>
              <p:blipFill>
                <a:blip r:embed="rId30"/>
                <a:stretch>
                  <a:fillRect/>
                </a:stretch>
              </p:blipFill>
              <p:spPr>
                <a:xfrm>
                  <a:off x="1319333" y="1468147"/>
                  <a:ext cx="2458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Freihand 20">
                  <a:extLst>
                    <a:ext uri="{FF2B5EF4-FFF2-40B4-BE49-F238E27FC236}">
                      <a16:creationId xmlns:a16="http://schemas.microsoft.com/office/drawing/2014/main" id="{17BAF61E-8B62-4310-8C24-9F34DC6EC794}"/>
                    </a:ext>
                  </a:extLst>
                </p14:cNvPr>
                <p14:cNvContentPartPr/>
                <p14:nvPr/>
              </p14:nvContentPartPr>
              <p14:xfrm>
                <a:off x="1707773" y="1392547"/>
                <a:ext cx="168840" cy="114840"/>
              </p14:xfrm>
            </p:contentPart>
          </mc:Choice>
          <mc:Fallback xmlns="">
            <p:pic>
              <p:nvPicPr>
                <p:cNvPr id="21" name="Freihand 20">
                  <a:extLst>
                    <a:ext uri="{FF2B5EF4-FFF2-40B4-BE49-F238E27FC236}">
                      <a16:creationId xmlns:a16="http://schemas.microsoft.com/office/drawing/2014/main" id="{17BAF61E-8B62-4310-8C24-9F34DC6EC794}"/>
                    </a:ext>
                  </a:extLst>
                </p:cNvPr>
                <p:cNvPicPr/>
                <p:nvPr/>
              </p:nvPicPr>
              <p:blipFill>
                <a:blip r:embed="rId32"/>
                <a:stretch>
                  <a:fillRect/>
                </a:stretch>
              </p:blipFill>
              <p:spPr>
                <a:xfrm>
                  <a:off x="1703453" y="1388227"/>
                  <a:ext cx="1774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Freihand 21">
                  <a:extLst>
                    <a:ext uri="{FF2B5EF4-FFF2-40B4-BE49-F238E27FC236}">
                      <a16:creationId xmlns:a16="http://schemas.microsoft.com/office/drawing/2014/main" id="{6275B291-96D4-46D1-AE76-C93CEF32BC9D}"/>
                    </a:ext>
                  </a:extLst>
                </p14:cNvPr>
                <p14:cNvContentPartPr/>
                <p14:nvPr/>
              </p14:nvContentPartPr>
              <p14:xfrm>
                <a:off x="1915853" y="1462027"/>
                <a:ext cx="84960" cy="39960"/>
              </p14:xfrm>
            </p:contentPart>
          </mc:Choice>
          <mc:Fallback xmlns="">
            <p:pic>
              <p:nvPicPr>
                <p:cNvPr id="22" name="Freihand 21">
                  <a:extLst>
                    <a:ext uri="{FF2B5EF4-FFF2-40B4-BE49-F238E27FC236}">
                      <a16:creationId xmlns:a16="http://schemas.microsoft.com/office/drawing/2014/main" id="{6275B291-96D4-46D1-AE76-C93CEF32BC9D}"/>
                    </a:ext>
                  </a:extLst>
                </p:cNvPr>
                <p:cNvPicPr/>
                <p:nvPr/>
              </p:nvPicPr>
              <p:blipFill>
                <a:blip r:embed="rId34"/>
                <a:stretch>
                  <a:fillRect/>
                </a:stretch>
              </p:blipFill>
              <p:spPr>
                <a:xfrm>
                  <a:off x="1911533" y="1457707"/>
                  <a:ext cx="936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1E6CCD39-252A-46A9-BFF8-3E27169DC0A6}"/>
                    </a:ext>
                  </a:extLst>
                </p14:cNvPr>
                <p14:cNvContentPartPr/>
                <p14:nvPr/>
              </p14:nvContentPartPr>
              <p14:xfrm>
                <a:off x="2057333" y="1354387"/>
                <a:ext cx="112680" cy="135360"/>
              </p14:xfrm>
            </p:contentPart>
          </mc:Choice>
          <mc:Fallback xmlns="">
            <p:pic>
              <p:nvPicPr>
                <p:cNvPr id="23" name="Freihand 22">
                  <a:extLst>
                    <a:ext uri="{FF2B5EF4-FFF2-40B4-BE49-F238E27FC236}">
                      <a16:creationId xmlns:a16="http://schemas.microsoft.com/office/drawing/2014/main" id="{1E6CCD39-252A-46A9-BFF8-3E27169DC0A6}"/>
                    </a:ext>
                  </a:extLst>
                </p:cNvPr>
                <p:cNvPicPr/>
                <p:nvPr/>
              </p:nvPicPr>
              <p:blipFill>
                <a:blip r:embed="rId36"/>
                <a:stretch>
                  <a:fillRect/>
                </a:stretch>
              </p:blipFill>
              <p:spPr>
                <a:xfrm>
                  <a:off x="2053013" y="1350067"/>
                  <a:ext cx="1213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D6D1D277-1CCD-4514-A6C6-392544AA7ECF}"/>
                    </a:ext>
                  </a:extLst>
                </p14:cNvPr>
                <p14:cNvContentPartPr/>
                <p14:nvPr/>
              </p14:nvContentPartPr>
              <p14:xfrm>
                <a:off x="2182613" y="1415227"/>
                <a:ext cx="92160" cy="73440"/>
              </p14:xfrm>
            </p:contentPart>
          </mc:Choice>
          <mc:Fallback xmlns="">
            <p:pic>
              <p:nvPicPr>
                <p:cNvPr id="24" name="Freihand 23">
                  <a:extLst>
                    <a:ext uri="{FF2B5EF4-FFF2-40B4-BE49-F238E27FC236}">
                      <a16:creationId xmlns:a16="http://schemas.microsoft.com/office/drawing/2014/main" id="{D6D1D277-1CCD-4514-A6C6-392544AA7ECF}"/>
                    </a:ext>
                  </a:extLst>
                </p:cNvPr>
                <p:cNvPicPr/>
                <p:nvPr/>
              </p:nvPicPr>
              <p:blipFill>
                <a:blip r:embed="rId38"/>
                <a:stretch>
                  <a:fillRect/>
                </a:stretch>
              </p:blipFill>
              <p:spPr>
                <a:xfrm>
                  <a:off x="2178293" y="1410907"/>
                  <a:ext cx="100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9316D9CD-EC84-402E-8DD4-4B54691F49BC}"/>
                    </a:ext>
                  </a:extLst>
                </p14:cNvPr>
                <p14:cNvContentPartPr/>
                <p14:nvPr/>
              </p14:nvContentPartPr>
              <p14:xfrm>
                <a:off x="2276573" y="1333867"/>
                <a:ext cx="303480" cy="155520"/>
              </p14:xfrm>
            </p:contentPart>
          </mc:Choice>
          <mc:Fallback xmlns="">
            <p:pic>
              <p:nvPicPr>
                <p:cNvPr id="25" name="Freihand 24">
                  <a:extLst>
                    <a:ext uri="{FF2B5EF4-FFF2-40B4-BE49-F238E27FC236}">
                      <a16:creationId xmlns:a16="http://schemas.microsoft.com/office/drawing/2014/main" id="{9316D9CD-EC84-402E-8DD4-4B54691F49BC}"/>
                    </a:ext>
                  </a:extLst>
                </p:cNvPr>
                <p:cNvPicPr/>
                <p:nvPr/>
              </p:nvPicPr>
              <p:blipFill>
                <a:blip r:embed="rId40"/>
                <a:stretch>
                  <a:fillRect/>
                </a:stretch>
              </p:blipFill>
              <p:spPr>
                <a:xfrm>
                  <a:off x="2272253" y="1329547"/>
                  <a:ext cx="31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B81022D1-8150-445B-99A8-230CFA4FF4E5}"/>
                    </a:ext>
                  </a:extLst>
                </p14:cNvPr>
                <p14:cNvContentPartPr/>
                <p14:nvPr/>
              </p14:nvContentPartPr>
              <p14:xfrm>
                <a:off x="2785973" y="1388947"/>
                <a:ext cx="119880" cy="122040"/>
              </p14:xfrm>
            </p:contentPart>
          </mc:Choice>
          <mc:Fallback xmlns="">
            <p:pic>
              <p:nvPicPr>
                <p:cNvPr id="26" name="Freihand 25">
                  <a:extLst>
                    <a:ext uri="{FF2B5EF4-FFF2-40B4-BE49-F238E27FC236}">
                      <a16:creationId xmlns:a16="http://schemas.microsoft.com/office/drawing/2014/main" id="{B81022D1-8150-445B-99A8-230CFA4FF4E5}"/>
                    </a:ext>
                  </a:extLst>
                </p:cNvPr>
                <p:cNvPicPr/>
                <p:nvPr/>
              </p:nvPicPr>
              <p:blipFill>
                <a:blip r:embed="rId42"/>
                <a:stretch>
                  <a:fillRect/>
                </a:stretch>
              </p:blipFill>
              <p:spPr>
                <a:xfrm>
                  <a:off x="2781653" y="1384627"/>
                  <a:ext cx="1285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E5B059CD-420E-481E-9B3E-2985D97B7B40}"/>
                    </a:ext>
                  </a:extLst>
                </p14:cNvPr>
                <p14:cNvContentPartPr/>
                <p14:nvPr/>
              </p14:nvContentPartPr>
              <p14:xfrm>
                <a:off x="3034373" y="1383547"/>
                <a:ext cx="169200" cy="104400"/>
              </p14:xfrm>
            </p:contentPart>
          </mc:Choice>
          <mc:Fallback xmlns="">
            <p:pic>
              <p:nvPicPr>
                <p:cNvPr id="27" name="Freihand 26">
                  <a:extLst>
                    <a:ext uri="{FF2B5EF4-FFF2-40B4-BE49-F238E27FC236}">
                      <a16:creationId xmlns:a16="http://schemas.microsoft.com/office/drawing/2014/main" id="{E5B059CD-420E-481E-9B3E-2985D97B7B40}"/>
                    </a:ext>
                  </a:extLst>
                </p:cNvPr>
                <p:cNvPicPr/>
                <p:nvPr/>
              </p:nvPicPr>
              <p:blipFill>
                <a:blip r:embed="rId44"/>
                <a:stretch>
                  <a:fillRect/>
                </a:stretch>
              </p:blipFill>
              <p:spPr>
                <a:xfrm>
                  <a:off x="3030053" y="1379227"/>
                  <a:ext cx="1778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7614947B-4532-425F-901F-1234313C025D}"/>
                    </a:ext>
                  </a:extLst>
                </p14:cNvPr>
                <p14:cNvContentPartPr/>
                <p14:nvPr/>
              </p14:nvContentPartPr>
              <p14:xfrm>
                <a:off x="3196373" y="1337107"/>
                <a:ext cx="197640" cy="133200"/>
              </p14:xfrm>
            </p:contentPart>
          </mc:Choice>
          <mc:Fallback xmlns="">
            <p:pic>
              <p:nvPicPr>
                <p:cNvPr id="28" name="Freihand 27">
                  <a:extLst>
                    <a:ext uri="{FF2B5EF4-FFF2-40B4-BE49-F238E27FC236}">
                      <a16:creationId xmlns:a16="http://schemas.microsoft.com/office/drawing/2014/main" id="{7614947B-4532-425F-901F-1234313C025D}"/>
                    </a:ext>
                  </a:extLst>
                </p:cNvPr>
                <p:cNvPicPr/>
                <p:nvPr/>
              </p:nvPicPr>
              <p:blipFill>
                <a:blip r:embed="rId46"/>
                <a:stretch>
                  <a:fillRect/>
                </a:stretch>
              </p:blipFill>
              <p:spPr>
                <a:xfrm>
                  <a:off x="3192053" y="1332787"/>
                  <a:ext cx="2062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EE641FE8-A349-4D6B-97CE-672C321E3AA1}"/>
                    </a:ext>
                  </a:extLst>
                </p14:cNvPr>
                <p14:cNvContentPartPr/>
                <p14:nvPr/>
              </p14:nvContentPartPr>
              <p14:xfrm>
                <a:off x="3355133" y="1385347"/>
                <a:ext cx="127800" cy="85320"/>
              </p14:xfrm>
            </p:contentPart>
          </mc:Choice>
          <mc:Fallback xmlns="">
            <p:pic>
              <p:nvPicPr>
                <p:cNvPr id="29" name="Freihand 28">
                  <a:extLst>
                    <a:ext uri="{FF2B5EF4-FFF2-40B4-BE49-F238E27FC236}">
                      <a16:creationId xmlns:a16="http://schemas.microsoft.com/office/drawing/2014/main" id="{EE641FE8-A349-4D6B-97CE-672C321E3AA1}"/>
                    </a:ext>
                  </a:extLst>
                </p:cNvPr>
                <p:cNvPicPr/>
                <p:nvPr/>
              </p:nvPicPr>
              <p:blipFill>
                <a:blip r:embed="rId48"/>
                <a:stretch>
                  <a:fillRect/>
                </a:stretch>
              </p:blipFill>
              <p:spPr>
                <a:xfrm>
                  <a:off x="3350813" y="1381027"/>
                  <a:ext cx="1364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6D513500-09F5-4189-A147-365444FC4EC5}"/>
                    </a:ext>
                  </a:extLst>
                </p14:cNvPr>
                <p14:cNvContentPartPr/>
                <p14:nvPr/>
              </p14:nvContentPartPr>
              <p14:xfrm>
                <a:off x="3542693" y="1324867"/>
                <a:ext cx="180000" cy="128520"/>
              </p14:xfrm>
            </p:contentPart>
          </mc:Choice>
          <mc:Fallback xmlns="">
            <p:pic>
              <p:nvPicPr>
                <p:cNvPr id="30" name="Freihand 29">
                  <a:extLst>
                    <a:ext uri="{FF2B5EF4-FFF2-40B4-BE49-F238E27FC236}">
                      <a16:creationId xmlns:a16="http://schemas.microsoft.com/office/drawing/2014/main" id="{6D513500-09F5-4189-A147-365444FC4EC5}"/>
                    </a:ext>
                  </a:extLst>
                </p:cNvPr>
                <p:cNvPicPr/>
                <p:nvPr/>
              </p:nvPicPr>
              <p:blipFill>
                <a:blip r:embed="rId50"/>
                <a:stretch>
                  <a:fillRect/>
                </a:stretch>
              </p:blipFill>
              <p:spPr>
                <a:xfrm>
                  <a:off x="3538373" y="1320547"/>
                  <a:ext cx="1886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1" name="Freihand 30">
                  <a:extLst>
                    <a:ext uri="{FF2B5EF4-FFF2-40B4-BE49-F238E27FC236}">
                      <a16:creationId xmlns:a16="http://schemas.microsoft.com/office/drawing/2014/main" id="{B8CB35A2-9E62-426D-95D4-31E3A1BEF102}"/>
                    </a:ext>
                  </a:extLst>
                </p14:cNvPr>
                <p14:cNvContentPartPr/>
                <p14:nvPr/>
              </p14:nvContentPartPr>
              <p14:xfrm>
                <a:off x="3718373" y="1412347"/>
                <a:ext cx="123840" cy="57600"/>
              </p14:xfrm>
            </p:contentPart>
          </mc:Choice>
          <mc:Fallback xmlns="">
            <p:pic>
              <p:nvPicPr>
                <p:cNvPr id="31" name="Freihand 30">
                  <a:extLst>
                    <a:ext uri="{FF2B5EF4-FFF2-40B4-BE49-F238E27FC236}">
                      <a16:creationId xmlns:a16="http://schemas.microsoft.com/office/drawing/2014/main" id="{B8CB35A2-9E62-426D-95D4-31E3A1BEF102}"/>
                    </a:ext>
                  </a:extLst>
                </p:cNvPr>
                <p:cNvPicPr/>
                <p:nvPr/>
              </p:nvPicPr>
              <p:blipFill>
                <a:blip r:embed="rId52"/>
                <a:stretch>
                  <a:fillRect/>
                </a:stretch>
              </p:blipFill>
              <p:spPr>
                <a:xfrm>
                  <a:off x="3714053" y="1408027"/>
                  <a:ext cx="1324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2" name="Freihand 31">
                  <a:extLst>
                    <a:ext uri="{FF2B5EF4-FFF2-40B4-BE49-F238E27FC236}">
                      <a16:creationId xmlns:a16="http://schemas.microsoft.com/office/drawing/2014/main" id="{C4A69108-F58B-4F21-8424-AFD14B0F5F31}"/>
                    </a:ext>
                  </a:extLst>
                </p14:cNvPr>
                <p14:cNvContentPartPr/>
                <p14:nvPr/>
              </p14:nvContentPartPr>
              <p14:xfrm>
                <a:off x="3854093" y="1333507"/>
                <a:ext cx="104040" cy="130320"/>
              </p14:xfrm>
            </p:contentPart>
          </mc:Choice>
          <mc:Fallback xmlns="">
            <p:pic>
              <p:nvPicPr>
                <p:cNvPr id="32" name="Freihand 31">
                  <a:extLst>
                    <a:ext uri="{FF2B5EF4-FFF2-40B4-BE49-F238E27FC236}">
                      <a16:creationId xmlns:a16="http://schemas.microsoft.com/office/drawing/2014/main" id="{C4A69108-F58B-4F21-8424-AFD14B0F5F31}"/>
                    </a:ext>
                  </a:extLst>
                </p:cNvPr>
                <p:cNvPicPr/>
                <p:nvPr/>
              </p:nvPicPr>
              <p:blipFill>
                <a:blip r:embed="rId54"/>
                <a:stretch>
                  <a:fillRect/>
                </a:stretch>
              </p:blipFill>
              <p:spPr>
                <a:xfrm>
                  <a:off x="3849773" y="1329187"/>
                  <a:ext cx="1126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3" name="Freihand 32">
                  <a:extLst>
                    <a:ext uri="{FF2B5EF4-FFF2-40B4-BE49-F238E27FC236}">
                      <a16:creationId xmlns:a16="http://schemas.microsoft.com/office/drawing/2014/main" id="{04960394-A30A-4EA9-8669-8AD3EE954C8A}"/>
                    </a:ext>
                  </a:extLst>
                </p14:cNvPr>
                <p14:cNvContentPartPr/>
                <p14:nvPr/>
              </p14:nvContentPartPr>
              <p14:xfrm>
                <a:off x="3955613" y="1384627"/>
                <a:ext cx="91080" cy="75600"/>
              </p14:xfrm>
            </p:contentPart>
          </mc:Choice>
          <mc:Fallback xmlns="">
            <p:pic>
              <p:nvPicPr>
                <p:cNvPr id="33" name="Freihand 32">
                  <a:extLst>
                    <a:ext uri="{FF2B5EF4-FFF2-40B4-BE49-F238E27FC236}">
                      <a16:creationId xmlns:a16="http://schemas.microsoft.com/office/drawing/2014/main" id="{04960394-A30A-4EA9-8669-8AD3EE954C8A}"/>
                    </a:ext>
                  </a:extLst>
                </p:cNvPr>
                <p:cNvPicPr/>
                <p:nvPr/>
              </p:nvPicPr>
              <p:blipFill>
                <a:blip r:embed="rId56"/>
                <a:stretch>
                  <a:fillRect/>
                </a:stretch>
              </p:blipFill>
              <p:spPr>
                <a:xfrm>
                  <a:off x="3951293" y="1380307"/>
                  <a:ext cx="9972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 name="Freihand 33">
                  <a:extLst>
                    <a:ext uri="{FF2B5EF4-FFF2-40B4-BE49-F238E27FC236}">
                      <a16:creationId xmlns:a16="http://schemas.microsoft.com/office/drawing/2014/main" id="{445FAB39-5CDB-45C1-B0DC-E33AC9DEF8F4}"/>
                    </a:ext>
                  </a:extLst>
                </p14:cNvPr>
                <p14:cNvContentPartPr/>
                <p14:nvPr/>
              </p14:nvContentPartPr>
              <p14:xfrm>
                <a:off x="4041293" y="1309387"/>
                <a:ext cx="359280" cy="142200"/>
              </p14:xfrm>
            </p:contentPart>
          </mc:Choice>
          <mc:Fallback xmlns="">
            <p:pic>
              <p:nvPicPr>
                <p:cNvPr id="34" name="Freihand 33">
                  <a:extLst>
                    <a:ext uri="{FF2B5EF4-FFF2-40B4-BE49-F238E27FC236}">
                      <a16:creationId xmlns:a16="http://schemas.microsoft.com/office/drawing/2014/main" id="{445FAB39-5CDB-45C1-B0DC-E33AC9DEF8F4}"/>
                    </a:ext>
                  </a:extLst>
                </p:cNvPr>
                <p:cNvPicPr/>
                <p:nvPr/>
              </p:nvPicPr>
              <p:blipFill>
                <a:blip r:embed="rId58"/>
                <a:stretch>
                  <a:fillRect/>
                </a:stretch>
              </p:blipFill>
              <p:spPr>
                <a:xfrm>
                  <a:off x="4036973" y="1305067"/>
                  <a:ext cx="3679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Freihand 38">
                  <a:extLst>
                    <a:ext uri="{FF2B5EF4-FFF2-40B4-BE49-F238E27FC236}">
                      <a16:creationId xmlns:a16="http://schemas.microsoft.com/office/drawing/2014/main" id="{A102BFFE-E7FD-41D2-9581-0C7EA00932D6}"/>
                    </a:ext>
                  </a:extLst>
                </p14:cNvPr>
                <p14:cNvContentPartPr/>
                <p14:nvPr/>
              </p14:nvContentPartPr>
              <p14:xfrm>
                <a:off x="1324373" y="2328187"/>
                <a:ext cx="173520" cy="307080"/>
              </p14:xfrm>
            </p:contentPart>
          </mc:Choice>
          <mc:Fallback xmlns="">
            <p:pic>
              <p:nvPicPr>
                <p:cNvPr id="39" name="Freihand 38">
                  <a:extLst>
                    <a:ext uri="{FF2B5EF4-FFF2-40B4-BE49-F238E27FC236}">
                      <a16:creationId xmlns:a16="http://schemas.microsoft.com/office/drawing/2014/main" id="{A102BFFE-E7FD-41D2-9581-0C7EA00932D6}"/>
                    </a:ext>
                  </a:extLst>
                </p:cNvPr>
                <p:cNvPicPr/>
                <p:nvPr/>
              </p:nvPicPr>
              <p:blipFill>
                <a:blip r:embed="rId60"/>
                <a:stretch>
                  <a:fillRect/>
                </a:stretch>
              </p:blipFill>
              <p:spPr>
                <a:xfrm>
                  <a:off x="1320053" y="2323867"/>
                  <a:ext cx="18216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EF0D4E4F-2AD4-4390-9E30-2039563D5E77}"/>
                    </a:ext>
                  </a:extLst>
                </p14:cNvPr>
                <p14:cNvContentPartPr/>
                <p14:nvPr/>
              </p14:nvContentPartPr>
              <p14:xfrm>
                <a:off x="1272173" y="2414227"/>
                <a:ext cx="219240" cy="262800"/>
              </p14:xfrm>
            </p:contentPart>
          </mc:Choice>
          <mc:Fallback xmlns="">
            <p:pic>
              <p:nvPicPr>
                <p:cNvPr id="40" name="Freihand 39">
                  <a:extLst>
                    <a:ext uri="{FF2B5EF4-FFF2-40B4-BE49-F238E27FC236}">
                      <a16:creationId xmlns:a16="http://schemas.microsoft.com/office/drawing/2014/main" id="{EF0D4E4F-2AD4-4390-9E30-2039563D5E77}"/>
                    </a:ext>
                  </a:extLst>
                </p:cNvPr>
                <p:cNvPicPr/>
                <p:nvPr/>
              </p:nvPicPr>
              <p:blipFill>
                <a:blip r:embed="rId62"/>
                <a:stretch>
                  <a:fillRect/>
                </a:stretch>
              </p:blipFill>
              <p:spPr>
                <a:xfrm>
                  <a:off x="1267853" y="2409907"/>
                  <a:ext cx="22788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091B4441-1EAD-46D0-B0A2-C084B6E1BBC9}"/>
                    </a:ext>
                  </a:extLst>
                </p14:cNvPr>
                <p14:cNvContentPartPr/>
                <p14:nvPr/>
              </p14:nvContentPartPr>
              <p14:xfrm>
                <a:off x="1488533" y="2004547"/>
                <a:ext cx="154080" cy="214920"/>
              </p14:xfrm>
            </p:contentPart>
          </mc:Choice>
          <mc:Fallback xmlns="">
            <p:pic>
              <p:nvPicPr>
                <p:cNvPr id="41" name="Freihand 40">
                  <a:extLst>
                    <a:ext uri="{FF2B5EF4-FFF2-40B4-BE49-F238E27FC236}">
                      <a16:creationId xmlns:a16="http://schemas.microsoft.com/office/drawing/2014/main" id="{091B4441-1EAD-46D0-B0A2-C084B6E1BBC9}"/>
                    </a:ext>
                  </a:extLst>
                </p:cNvPr>
                <p:cNvPicPr/>
                <p:nvPr/>
              </p:nvPicPr>
              <p:blipFill>
                <a:blip r:embed="rId64"/>
                <a:stretch>
                  <a:fillRect/>
                </a:stretch>
              </p:blipFill>
              <p:spPr>
                <a:xfrm>
                  <a:off x="1484213" y="2000227"/>
                  <a:ext cx="16272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B32B638F-B1AE-413A-947D-D54B735C7254}"/>
                    </a:ext>
                  </a:extLst>
                </p14:cNvPr>
                <p14:cNvContentPartPr/>
                <p14:nvPr/>
              </p14:nvContentPartPr>
              <p14:xfrm>
                <a:off x="1505093" y="2000227"/>
                <a:ext cx="313200" cy="192960"/>
              </p14:xfrm>
            </p:contentPart>
          </mc:Choice>
          <mc:Fallback xmlns="">
            <p:pic>
              <p:nvPicPr>
                <p:cNvPr id="42" name="Freihand 41">
                  <a:extLst>
                    <a:ext uri="{FF2B5EF4-FFF2-40B4-BE49-F238E27FC236}">
                      <a16:creationId xmlns:a16="http://schemas.microsoft.com/office/drawing/2014/main" id="{B32B638F-B1AE-413A-947D-D54B735C7254}"/>
                    </a:ext>
                  </a:extLst>
                </p:cNvPr>
                <p:cNvPicPr/>
                <p:nvPr/>
              </p:nvPicPr>
              <p:blipFill>
                <a:blip r:embed="rId66"/>
                <a:stretch>
                  <a:fillRect/>
                </a:stretch>
              </p:blipFill>
              <p:spPr>
                <a:xfrm>
                  <a:off x="1500773" y="1995907"/>
                  <a:ext cx="3218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Freihand 42">
                  <a:extLst>
                    <a:ext uri="{FF2B5EF4-FFF2-40B4-BE49-F238E27FC236}">
                      <a16:creationId xmlns:a16="http://schemas.microsoft.com/office/drawing/2014/main" id="{2503FCBC-5FF8-4A6B-AC54-9F49D87BDF5F}"/>
                    </a:ext>
                  </a:extLst>
                </p14:cNvPr>
                <p14:cNvContentPartPr/>
                <p14:nvPr/>
              </p14:nvContentPartPr>
              <p14:xfrm>
                <a:off x="1858973" y="1840027"/>
                <a:ext cx="197280" cy="342000"/>
              </p14:xfrm>
            </p:contentPart>
          </mc:Choice>
          <mc:Fallback xmlns="">
            <p:pic>
              <p:nvPicPr>
                <p:cNvPr id="43" name="Freihand 42">
                  <a:extLst>
                    <a:ext uri="{FF2B5EF4-FFF2-40B4-BE49-F238E27FC236}">
                      <a16:creationId xmlns:a16="http://schemas.microsoft.com/office/drawing/2014/main" id="{2503FCBC-5FF8-4A6B-AC54-9F49D87BDF5F}"/>
                    </a:ext>
                  </a:extLst>
                </p:cNvPr>
                <p:cNvPicPr/>
                <p:nvPr/>
              </p:nvPicPr>
              <p:blipFill>
                <a:blip r:embed="rId68"/>
                <a:stretch>
                  <a:fillRect/>
                </a:stretch>
              </p:blipFill>
              <p:spPr>
                <a:xfrm>
                  <a:off x="1854653" y="1835707"/>
                  <a:ext cx="20592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Freihand 43">
                  <a:extLst>
                    <a:ext uri="{FF2B5EF4-FFF2-40B4-BE49-F238E27FC236}">
                      <a16:creationId xmlns:a16="http://schemas.microsoft.com/office/drawing/2014/main" id="{8B79A28C-F539-41BC-87DF-D563BA63DDF2}"/>
                    </a:ext>
                  </a:extLst>
                </p14:cNvPr>
                <p14:cNvContentPartPr/>
                <p14:nvPr/>
              </p14:nvContentPartPr>
              <p14:xfrm>
                <a:off x="2042213" y="1922107"/>
                <a:ext cx="42120" cy="43200"/>
              </p14:xfrm>
            </p:contentPart>
          </mc:Choice>
          <mc:Fallback xmlns="">
            <p:pic>
              <p:nvPicPr>
                <p:cNvPr id="44" name="Freihand 43">
                  <a:extLst>
                    <a:ext uri="{FF2B5EF4-FFF2-40B4-BE49-F238E27FC236}">
                      <a16:creationId xmlns:a16="http://schemas.microsoft.com/office/drawing/2014/main" id="{8B79A28C-F539-41BC-87DF-D563BA63DDF2}"/>
                    </a:ext>
                  </a:extLst>
                </p:cNvPr>
                <p:cNvPicPr/>
                <p:nvPr/>
              </p:nvPicPr>
              <p:blipFill>
                <a:blip r:embed="rId70"/>
                <a:stretch>
                  <a:fillRect/>
                </a:stretch>
              </p:blipFill>
              <p:spPr>
                <a:xfrm>
                  <a:off x="2037893" y="1917787"/>
                  <a:ext cx="5076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Freihand 44">
                  <a:extLst>
                    <a:ext uri="{FF2B5EF4-FFF2-40B4-BE49-F238E27FC236}">
                      <a16:creationId xmlns:a16="http://schemas.microsoft.com/office/drawing/2014/main" id="{FE50848D-0BA2-4E6C-9496-D31AC295DAD6}"/>
                    </a:ext>
                  </a:extLst>
                </p14:cNvPr>
                <p14:cNvContentPartPr/>
                <p14:nvPr/>
              </p14:nvContentPartPr>
              <p14:xfrm>
                <a:off x="2101613" y="1737427"/>
                <a:ext cx="299160" cy="198000"/>
              </p14:xfrm>
            </p:contentPart>
          </mc:Choice>
          <mc:Fallback xmlns="">
            <p:pic>
              <p:nvPicPr>
                <p:cNvPr id="45" name="Freihand 44">
                  <a:extLst>
                    <a:ext uri="{FF2B5EF4-FFF2-40B4-BE49-F238E27FC236}">
                      <a16:creationId xmlns:a16="http://schemas.microsoft.com/office/drawing/2014/main" id="{FE50848D-0BA2-4E6C-9496-D31AC295DAD6}"/>
                    </a:ext>
                  </a:extLst>
                </p:cNvPr>
                <p:cNvPicPr/>
                <p:nvPr/>
              </p:nvPicPr>
              <p:blipFill>
                <a:blip r:embed="rId72"/>
                <a:stretch>
                  <a:fillRect/>
                </a:stretch>
              </p:blipFill>
              <p:spPr>
                <a:xfrm>
                  <a:off x="2097293" y="1733107"/>
                  <a:ext cx="30780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6" name="Freihand 45">
                  <a:extLst>
                    <a:ext uri="{FF2B5EF4-FFF2-40B4-BE49-F238E27FC236}">
                      <a16:creationId xmlns:a16="http://schemas.microsoft.com/office/drawing/2014/main" id="{421876E9-8F8B-468E-83D2-8AC779DDD9DC}"/>
                    </a:ext>
                  </a:extLst>
                </p14:cNvPr>
                <p14:cNvContentPartPr/>
                <p14:nvPr/>
              </p14:nvContentPartPr>
              <p14:xfrm>
                <a:off x="1728653" y="2162947"/>
                <a:ext cx="118080" cy="174960"/>
              </p14:xfrm>
            </p:contentPart>
          </mc:Choice>
          <mc:Fallback xmlns="">
            <p:pic>
              <p:nvPicPr>
                <p:cNvPr id="46" name="Freihand 45">
                  <a:extLst>
                    <a:ext uri="{FF2B5EF4-FFF2-40B4-BE49-F238E27FC236}">
                      <a16:creationId xmlns:a16="http://schemas.microsoft.com/office/drawing/2014/main" id="{421876E9-8F8B-468E-83D2-8AC779DDD9DC}"/>
                    </a:ext>
                  </a:extLst>
                </p:cNvPr>
                <p:cNvPicPr/>
                <p:nvPr/>
              </p:nvPicPr>
              <p:blipFill>
                <a:blip r:embed="rId74"/>
                <a:stretch>
                  <a:fillRect/>
                </a:stretch>
              </p:blipFill>
              <p:spPr>
                <a:xfrm>
                  <a:off x="1724333" y="2158627"/>
                  <a:ext cx="12672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8" name="Freihand 47">
                  <a:extLst>
                    <a:ext uri="{FF2B5EF4-FFF2-40B4-BE49-F238E27FC236}">
                      <a16:creationId xmlns:a16="http://schemas.microsoft.com/office/drawing/2014/main" id="{45A9D1ED-29A0-458D-869B-3F3CEE99D7F7}"/>
                    </a:ext>
                  </a:extLst>
                </p14:cNvPr>
                <p14:cNvContentPartPr/>
                <p14:nvPr/>
              </p14:nvContentPartPr>
              <p14:xfrm>
                <a:off x="1871933" y="2193187"/>
                <a:ext cx="252720" cy="116640"/>
              </p14:xfrm>
            </p:contentPart>
          </mc:Choice>
          <mc:Fallback xmlns="">
            <p:pic>
              <p:nvPicPr>
                <p:cNvPr id="48" name="Freihand 47">
                  <a:extLst>
                    <a:ext uri="{FF2B5EF4-FFF2-40B4-BE49-F238E27FC236}">
                      <a16:creationId xmlns:a16="http://schemas.microsoft.com/office/drawing/2014/main" id="{45A9D1ED-29A0-458D-869B-3F3CEE99D7F7}"/>
                    </a:ext>
                  </a:extLst>
                </p:cNvPr>
                <p:cNvPicPr/>
                <p:nvPr/>
              </p:nvPicPr>
              <p:blipFill>
                <a:blip r:embed="rId76"/>
                <a:stretch>
                  <a:fillRect/>
                </a:stretch>
              </p:blipFill>
              <p:spPr>
                <a:xfrm>
                  <a:off x="1867613" y="2188867"/>
                  <a:ext cx="26136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9" name="Freihand 48">
                  <a:extLst>
                    <a:ext uri="{FF2B5EF4-FFF2-40B4-BE49-F238E27FC236}">
                      <a16:creationId xmlns:a16="http://schemas.microsoft.com/office/drawing/2014/main" id="{B8D70668-54A4-403B-AED9-6A03979366DC}"/>
                    </a:ext>
                  </a:extLst>
                </p14:cNvPr>
                <p14:cNvContentPartPr/>
                <p14:nvPr/>
              </p14:nvContentPartPr>
              <p14:xfrm>
                <a:off x="2009813" y="2186347"/>
                <a:ext cx="105480" cy="39960"/>
              </p14:xfrm>
            </p:contentPart>
          </mc:Choice>
          <mc:Fallback xmlns="">
            <p:pic>
              <p:nvPicPr>
                <p:cNvPr id="49" name="Freihand 48">
                  <a:extLst>
                    <a:ext uri="{FF2B5EF4-FFF2-40B4-BE49-F238E27FC236}">
                      <a16:creationId xmlns:a16="http://schemas.microsoft.com/office/drawing/2014/main" id="{B8D70668-54A4-403B-AED9-6A03979366DC}"/>
                    </a:ext>
                  </a:extLst>
                </p:cNvPr>
                <p:cNvPicPr/>
                <p:nvPr/>
              </p:nvPicPr>
              <p:blipFill>
                <a:blip r:embed="rId78"/>
                <a:stretch>
                  <a:fillRect/>
                </a:stretch>
              </p:blipFill>
              <p:spPr>
                <a:xfrm>
                  <a:off x="2005493" y="2182027"/>
                  <a:ext cx="114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0" name="Freihand 49">
                  <a:extLst>
                    <a:ext uri="{FF2B5EF4-FFF2-40B4-BE49-F238E27FC236}">
                      <a16:creationId xmlns:a16="http://schemas.microsoft.com/office/drawing/2014/main" id="{20C95E04-A285-468F-947C-845B088D7E79}"/>
                    </a:ext>
                  </a:extLst>
                </p14:cNvPr>
                <p14:cNvContentPartPr/>
                <p14:nvPr/>
              </p14:nvContentPartPr>
              <p14:xfrm>
                <a:off x="2133653" y="2045587"/>
                <a:ext cx="458280" cy="146160"/>
              </p14:xfrm>
            </p:contentPart>
          </mc:Choice>
          <mc:Fallback xmlns="">
            <p:pic>
              <p:nvPicPr>
                <p:cNvPr id="50" name="Freihand 49">
                  <a:extLst>
                    <a:ext uri="{FF2B5EF4-FFF2-40B4-BE49-F238E27FC236}">
                      <a16:creationId xmlns:a16="http://schemas.microsoft.com/office/drawing/2014/main" id="{20C95E04-A285-468F-947C-845B088D7E79}"/>
                    </a:ext>
                  </a:extLst>
                </p:cNvPr>
                <p:cNvPicPr/>
                <p:nvPr/>
              </p:nvPicPr>
              <p:blipFill>
                <a:blip r:embed="rId80"/>
                <a:stretch>
                  <a:fillRect/>
                </a:stretch>
              </p:blipFill>
              <p:spPr>
                <a:xfrm>
                  <a:off x="2129333" y="2041267"/>
                  <a:ext cx="4669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1" name="Freihand 50">
                  <a:extLst>
                    <a:ext uri="{FF2B5EF4-FFF2-40B4-BE49-F238E27FC236}">
                      <a16:creationId xmlns:a16="http://schemas.microsoft.com/office/drawing/2014/main" id="{C206F517-5EC8-4F47-B5D4-43CD0BC130DD}"/>
                    </a:ext>
                  </a:extLst>
                </p14:cNvPr>
                <p14:cNvContentPartPr/>
                <p14:nvPr/>
              </p14:nvContentPartPr>
              <p14:xfrm>
                <a:off x="2645933" y="1957747"/>
                <a:ext cx="79560" cy="205560"/>
              </p14:xfrm>
            </p:contentPart>
          </mc:Choice>
          <mc:Fallback xmlns="">
            <p:pic>
              <p:nvPicPr>
                <p:cNvPr id="51" name="Freihand 50">
                  <a:extLst>
                    <a:ext uri="{FF2B5EF4-FFF2-40B4-BE49-F238E27FC236}">
                      <a16:creationId xmlns:a16="http://schemas.microsoft.com/office/drawing/2014/main" id="{C206F517-5EC8-4F47-B5D4-43CD0BC130DD}"/>
                    </a:ext>
                  </a:extLst>
                </p:cNvPr>
                <p:cNvPicPr/>
                <p:nvPr/>
              </p:nvPicPr>
              <p:blipFill>
                <a:blip r:embed="rId82"/>
                <a:stretch>
                  <a:fillRect/>
                </a:stretch>
              </p:blipFill>
              <p:spPr>
                <a:xfrm>
                  <a:off x="2641613" y="1953427"/>
                  <a:ext cx="88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2" name="Freihand 51">
                  <a:extLst>
                    <a:ext uri="{FF2B5EF4-FFF2-40B4-BE49-F238E27FC236}">
                      <a16:creationId xmlns:a16="http://schemas.microsoft.com/office/drawing/2014/main" id="{7CCE009C-B3FF-470F-978F-9AAD538EFC03}"/>
                    </a:ext>
                  </a:extLst>
                </p14:cNvPr>
                <p14:cNvContentPartPr/>
                <p14:nvPr/>
              </p14:nvContentPartPr>
              <p14:xfrm>
                <a:off x="2832413" y="1842187"/>
                <a:ext cx="267120" cy="109080"/>
              </p14:xfrm>
            </p:contentPart>
          </mc:Choice>
          <mc:Fallback xmlns="">
            <p:pic>
              <p:nvPicPr>
                <p:cNvPr id="52" name="Freihand 51">
                  <a:extLst>
                    <a:ext uri="{FF2B5EF4-FFF2-40B4-BE49-F238E27FC236}">
                      <a16:creationId xmlns:a16="http://schemas.microsoft.com/office/drawing/2014/main" id="{7CCE009C-B3FF-470F-978F-9AAD538EFC03}"/>
                    </a:ext>
                  </a:extLst>
                </p:cNvPr>
                <p:cNvPicPr/>
                <p:nvPr/>
              </p:nvPicPr>
              <p:blipFill>
                <a:blip r:embed="rId84"/>
                <a:stretch>
                  <a:fillRect/>
                </a:stretch>
              </p:blipFill>
              <p:spPr>
                <a:xfrm>
                  <a:off x="2828093" y="1837867"/>
                  <a:ext cx="2757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3" name="Freihand 52">
                  <a:extLst>
                    <a:ext uri="{FF2B5EF4-FFF2-40B4-BE49-F238E27FC236}">
                      <a16:creationId xmlns:a16="http://schemas.microsoft.com/office/drawing/2014/main" id="{65312710-5415-4D3C-A350-E63807663EDF}"/>
                    </a:ext>
                  </a:extLst>
                </p14:cNvPr>
                <p14:cNvContentPartPr/>
                <p14:nvPr/>
              </p14:nvContentPartPr>
              <p14:xfrm>
                <a:off x="3134813" y="1743547"/>
                <a:ext cx="138600" cy="156960"/>
              </p14:xfrm>
            </p:contentPart>
          </mc:Choice>
          <mc:Fallback xmlns="">
            <p:pic>
              <p:nvPicPr>
                <p:cNvPr id="53" name="Freihand 52">
                  <a:extLst>
                    <a:ext uri="{FF2B5EF4-FFF2-40B4-BE49-F238E27FC236}">
                      <a16:creationId xmlns:a16="http://schemas.microsoft.com/office/drawing/2014/main" id="{65312710-5415-4D3C-A350-E63807663EDF}"/>
                    </a:ext>
                  </a:extLst>
                </p:cNvPr>
                <p:cNvPicPr/>
                <p:nvPr/>
              </p:nvPicPr>
              <p:blipFill>
                <a:blip r:embed="rId86"/>
                <a:stretch>
                  <a:fillRect/>
                </a:stretch>
              </p:blipFill>
              <p:spPr>
                <a:xfrm>
                  <a:off x="3130493" y="1739227"/>
                  <a:ext cx="1472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4" name="Freihand 53">
                  <a:extLst>
                    <a:ext uri="{FF2B5EF4-FFF2-40B4-BE49-F238E27FC236}">
                      <a16:creationId xmlns:a16="http://schemas.microsoft.com/office/drawing/2014/main" id="{7418B059-0D85-4D96-B320-6C31608814EA}"/>
                    </a:ext>
                  </a:extLst>
                </p14:cNvPr>
                <p14:cNvContentPartPr/>
                <p14:nvPr/>
              </p14:nvContentPartPr>
              <p14:xfrm>
                <a:off x="3447653" y="1711867"/>
                <a:ext cx="243360" cy="199800"/>
              </p14:xfrm>
            </p:contentPart>
          </mc:Choice>
          <mc:Fallback xmlns="">
            <p:pic>
              <p:nvPicPr>
                <p:cNvPr id="54" name="Freihand 53">
                  <a:extLst>
                    <a:ext uri="{FF2B5EF4-FFF2-40B4-BE49-F238E27FC236}">
                      <a16:creationId xmlns:a16="http://schemas.microsoft.com/office/drawing/2014/main" id="{7418B059-0D85-4D96-B320-6C31608814EA}"/>
                    </a:ext>
                  </a:extLst>
                </p:cNvPr>
                <p:cNvPicPr/>
                <p:nvPr/>
              </p:nvPicPr>
              <p:blipFill>
                <a:blip r:embed="rId88"/>
                <a:stretch>
                  <a:fillRect/>
                </a:stretch>
              </p:blipFill>
              <p:spPr>
                <a:xfrm>
                  <a:off x="3443333" y="1707547"/>
                  <a:ext cx="2520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5" name="Freihand 54">
                  <a:extLst>
                    <a:ext uri="{FF2B5EF4-FFF2-40B4-BE49-F238E27FC236}">
                      <a16:creationId xmlns:a16="http://schemas.microsoft.com/office/drawing/2014/main" id="{2C3D2D84-F391-4C12-B375-C74FB828763B}"/>
                    </a:ext>
                  </a:extLst>
                </p14:cNvPr>
                <p14:cNvContentPartPr/>
                <p14:nvPr/>
              </p14:nvContentPartPr>
              <p14:xfrm>
                <a:off x="3721973" y="1715467"/>
                <a:ext cx="151920" cy="294480"/>
              </p14:xfrm>
            </p:contentPart>
          </mc:Choice>
          <mc:Fallback xmlns="">
            <p:pic>
              <p:nvPicPr>
                <p:cNvPr id="55" name="Freihand 54">
                  <a:extLst>
                    <a:ext uri="{FF2B5EF4-FFF2-40B4-BE49-F238E27FC236}">
                      <a16:creationId xmlns:a16="http://schemas.microsoft.com/office/drawing/2014/main" id="{2C3D2D84-F391-4C12-B375-C74FB828763B}"/>
                    </a:ext>
                  </a:extLst>
                </p:cNvPr>
                <p:cNvPicPr/>
                <p:nvPr/>
              </p:nvPicPr>
              <p:blipFill>
                <a:blip r:embed="rId90"/>
                <a:stretch>
                  <a:fillRect/>
                </a:stretch>
              </p:blipFill>
              <p:spPr>
                <a:xfrm>
                  <a:off x="3717653" y="1711147"/>
                  <a:ext cx="16056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6" name="Freihand 55">
                  <a:extLst>
                    <a:ext uri="{FF2B5EF4-FFF2-40B4-BE49-F238E27FC236}">
                      <a16:creationId xmlns:a16="http://schemas.microsoft.com/office/drawing/2014/main" id="{4C34907E-3C0A-4318-A2F5-6A21FCF627E3}"/>
                    </a:ext>
                  </a:extLst>
                </p14:cNvPr>
                <p14:cNvContentPartPr/>
                <p14:nvPr/>
              </p14:nvContentPartPr>
              <p14:xfrm>
                <a:off x="3886493" y="1747147"/>
                <a:ext cx="213840" cy="113040"/>
              </p14:xfrm>
            </p:contentPart>
          </mc:Choice>
          <mc:Fallback xmlns="">
            <p:pic>
              <p:nvPicPr>
                <p:cNvPr id="56" name="Freihand 55">
                  <a:extLst>
                    <a:ext uri="{FF2B5EF4-FFF2-40B4-BE49-F238E27FC236}">
                      <a16:creationId xmlns:a16="http://schemas.microsoft.com/office/drawing/2014/main" id="{4C34907E-3C0A-4318-A2F5-6A21FCF627E3}"/>
                    </a:ext>
                  </a:extLst>
                </p:cNvPr>
                <p:cNvPicPr/>
                <p:nvPr/>
              </p:nvPicPr>
              <p:blipFill>
                <a:blip r:embed="rId92"/>
                <a:stretch>
                  <a:fillRect/>
                </a:stretch>
              </p:blipFill>
              <p:spPr>
                <a:xfrm>
                  <a:off x="3882173" y="1742827"/>
                  <a:ext cx="222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7" name="Freihand 56">
                  <a:extLst>
                    <a:ext uri="{FF2B5EF4-FFF2-40B4-BE49-F238E27FC236}">
                      <a16:creationId xmlns:a16="http://schemas.microsoft.com/office/drawing/2014/main" id="{8C302605-DF1D-4B85-AF72-8EB2C09EDE6C}"/>
                    </a:ext>
                  </a:extLst>
                </p14:cNvPr>
                <p14:cNvContentPartPr/>
                <p14:nvPr/>
              </p14:nvContentPartPr>
              <p14:xfrm>
                <a:off x="4136333" y="1702147"/>
                <a:ext cx="95400" cy="136800"/>
              </p14:xfrm>
            </p:contentPart>
          </mc:Choice>
          <mc:Fallback xmlns="">
            <p:pic>
              <p:nvPicPr>
                <p:cNvPr id="57" name="Freihand 56">
                  <a:extLst>
                    <a:ext uri="{FF2B5EF4-FFF2-40B4-BE49-F238E27FC236}">
                      <a16:creationId xmlns:a16="http://schemas.microsoft.com/office/drawing/2014/main" id="{8C302605-DF1D-4B85-AF72-8EB2C09EDE6C}"/>
                    </a:ext>
                  </a:extLst>
                </p:cNvPr>
                <p:cNvPicPr/>
                <p:nvPr/>
              </p:nvPicPr>
              <p:blipFill>
                <a:blip r:embed="rId94"/>
                <a:stretch>
                  <a:fillRect/>
                </a:stretch>
              </p:blipFill>
              <p:spPr>
                <a:xfrm>
                  <a:off x="4132013" y="1697827"/>
                  <a:ext cx="1040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8" name="Freihand 57">
                  <a:extLst>
                    <a:ext uri="{FF2B5EF4-FFF2-40B4-BE49-F238E27FC236}">
                      <a16:creationId xmlns:a16="http://schemas.microsoft.com/office/drawing/2014/main" id="{58743871-057B-41F9-AF72-222F14980CEC}"/>
                    </a:ext>
                  </a:extLst>
                </p14:cNvPr>
                <p14:cNvContentPartPr/>
                <p14:nvPr/>
              </p14:nvContentPartPr>
              <p14:xfrm>
                <a:off x="4250093" y="1780627"/>
                <a:ext cx="113400" cy="51840"/>
              </p14:xfrm>
            </p:contentPart>
          </mc:Choice>
          <mc:Fallback xmlns="">
            <p:pic>
              <p:nvPicPr>
                <p:cNvPr id="58" name="Freihand 57">
                  <a:extLst>
                    <a:ext uri="{FF2B5EF4-FFF2-40B4-BE49-F238E27FC236}">
                      <a16:creationId xmlns:a16="http://schemas.microsoft.com/office/drawing/2014/main" id="{58743871-057B-41F9-AF72-222F14980CEC}"/>
                    </a:ext>
                  </a:extLst>
                </p:cNvPr>
                <p:cNvPicPr/>
                <p:nvPr/>
              </p:nvPicPr>
              <p:blipFill>
                <a:blip r:embed="rId96"/>
                <a:stretch>
                  <a:fillRect/>
                </a:stretch>
              </p:blipFill>
              <p:spPr>
                <a:xfrm>
                  <a:off x="4245773" y="1776307"/>
                  <a:ext cx="1220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9" name="Freihand 58">
                  <a:extLst>
                    <a:ext uri="{FF2B5EF4-FFF2-40B4-BE49-F238E27FC236}">
                      <a16:creationId xmlns:a16="http://schemas.microsoft.com/office/drawing/2014/main" id="{8FC14417-2730-4926-AF3A-F69C42180076}"/>
                    </a:ext>
                  </a:extLst>
                </p14:cNvPr>
                <p14:cNvContentPartPr/>
                <p14:nvPr/>
              </p14:nvContentPartPr>
              <p14:xfrm>
                <a:off x="4387613" y="1759027"/>
                <a:ext cx="158760" cy="50760"/>
              </p14:xfrm>
            </p:contentPart>
          </mc:Choice>
          <mc:Fallback xmlns="">
            <p:pic>
              <p:nvPicPr>
                <p:cNvPr id="59" name="Freihand 58">
                  <a:extLst>
                    <a:ext uri="{FF2B5EF4-FFF2-40B4-BE49-F238E27FC236}">
                      <a16:creationId xmlns:a16="http://schemas.microsoft.com/office/drawing/2014/main" id="{8FC14417-2730-4926-AF3A-F69C42180076}"/>
                    </a:ext>
                  </a:extLst>
                </p:cNvPr>
                <p:cNvPicPr/>
                <p:nvPr/>
              </p:nvPicPr>
              <p:blipFill>
                <a:blip r:embed="rId98"/>
                <a:stretch>
                  <a:fillRect/>
                </a:stretch>
              </p:blipFill>
              <p:spPr>
                <a:xfrm>
                  <a:off x="4383293" y="1754707"/>
                  <a:ext cx="1674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0" name="Freihand 59">
                  <a:extLst>
                    <a:ext uri="{FF2B5EF4-FFF2-40B4-BE49-F238E27FC236}">
                      <a16:creationId xmlns:a16="http://schemas.microsoft.com/office/drawing/2014/main" id="{AF84F9C8-5C38-4057-9ED4-3DBA75701BD0}"/>
                    </a:ext>
                  </a:extLst>
                </p14:cNvPr>
                <p14:cNvContentPartPr/>
                <p14:nvPr/>
              </p14:nvContentPartPr>
              <p14:xfrm>
                <a:off x="4558253" y="1688107"/>
                <a:ext cx="201960" cy="106200"/>
              </p14:xfrm>
            </p:contentPart>
          </mc:Choice>
          <mc:Fallback xmlns="">
            <p:pic>
              <p:nvPicPr>
                <p:cNvPr id="60" name="Freihand 59">
                  <a:extLst>
                    <a:ext uri="{FF2B5EF4-FFF2-40B4-BE49-F238E27FC236}">
                      <a16:creationId xmlns:a16="http://schemas.microsoft.com/office/drawing/2014/main" id="{AF84F9C8-5C38-4057-9ED4-3DBA75701BD0}"/>
                    </a:ext>
                  </a:extLst>
                </p:cNvPr>
                <p:cNvPicPr/>
                <p:nvPr/>
              </p:nvPicPr>
              <p:blipFill>
                <a:blip r:embed="rId100"/>
                <a:stretch>
                  <a:fillRect/>
                </a:stretch>
              </p:blipFill>
              <p:spPr>
                <a:xfrm>
                  <a:off x="4553933" y="1683787"/>
                  <a:ext cx="2106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1" name="Freihand 60">
                  <a:extLst>
                    <a:ext uri="{FF2B5EF4-FFF2-40B4-BE49-F238E27FC236}">
                      <a16:creationId xmlns:a16="http://schemas.microsoft.com/office/drawing/2014/main" id="{F690B795-3297-4076-B996-3E66F17B696B}"/>
                    </a:ext>
                  </a:extLst>
                </p14:cNvPr>
                <p14:cNvContentPartPr/>
                <p14:nvPr/>
              </p14:nvContentPartPr>
              <p14:xfrm>
                <a:off x="4777133" y="1710067"/>
                <a:ext cx="62640" cy="71640"/>
              </p14:xfrm>
            </p:contentPart>
          </mc:Choice>
          <mc:Fallback xmlns="">
            <p:pic>
              <p:nvPicPr>
                <p:cNvPr id="61" name="Freihand 60">
                  <a:extLst>
                    <a:ext uri="{FF2B5EF4-FFF2-40B4-BE49-F238E27FC236}">
                      <a16:creationId xmlns:a16="http://schemas.microsoft.com/office/drawing/2014/main" id="{F690B795-3297-4076-B996-3E66F17B696B}"/>
                    </a:ext>
                  </a:extLst>
                </p:cNvPr>
                <p:cNvPicPr/>
                <p:nvPr/>
              </p:nvPicPr>
              <p:blipFill>
                <a:blip r:embed="rId102"/>
                <a:stretch>
                  <a:fillRect/>
                </a:stretch>
              </p:blipFill>
              <p:spPr>
                <a:xfrm>
                  <a:off x="4772813" y="1705747"/>
                  <a:ext cx="712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3" name="Freihand 62">
                  <a:extLst>
                    <a:ext uri="{FF2B5EF4-FFF2-40B4-BE49-F238E27FC236}">
                      <a16:creationId xmlns:a16="http://schemas.microsoft.com/office/drawing/2014/main" id="{138E2BC1-9163-4F45-A605-DE176C7B7CB7}"/>
                    </a:ext>
                  </a:extLst>
                </p14:cNvPr>
                <p14:cNvContentPartPr/>
                <p14:nvPr/>
              </p14:nvContentPartPr>
              <p14:xfrm>
                <a:off x="4740773" y="1600267"/>
                <a:ext cx="46080" cy="211680"/>
              </p14:xfrm>
            </p:contentPart>
          </mc:Choice>
          <mc:Fallback xmlns="">
            <p:pic>
              <p:nvPicPr>
                <p:cNvPr id="63" name="Freihand 62">
                  <a:extLst>
                    <a:ext uri="{FF2B5EF4-FFF2-40B4-BE49-F238E27FC236}">
                      <a16:creationId xmlns:a16="http://schemas.microsoft.com/office/drawing/2014/main" id="{138E2BC1-9163-4F45-A605-DE176C7B7CB7}"/>
                    </a:ext>
                  </a:extLst>
                </p:cNvPr>
                <p:cNvPicPr/>
                <p:nvPr/>
              </p:nvPicPr>
              <p:blipFill>
                <a:blip r:embed="rId104"/>
                <a:stretch>
                  <a:fillRect/>
                </a:stretch>
              </p:blipFill>
              <p:spPr>
                <a:xfrm>
                  <a:off x="4736453" y="1595947"/>
                  <a:ext cx="5472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4" name="Freihand 63">
                  <a:extLst>
                    <a:ext uri="{FF2B5EF4-FFF2-40B4-BE49-F238E27FC236}">
                      <a16:creationId xmlns:a16="http://schemas.microsoft.com/office/drawing/2014/main" id="{B88D66A0-911F-480E-902A-9324E1CA38BF}"/>
                    </a:ext>
                  </a:extLst>
                </p14:cNvPr>
                <p14:cNvContentPartPr/>
                <p14:nvPr/>
              </p14:nvContentPartPr>
              <p14:xfrm>
                <a:off x="4866053" y="1675507"/>
                <a:ext cx="68400" cy="241920"/>
              </p14:xfrm>
            </p:contentPart>
          </mc:Choice>
          <mc:Fallback xmlns="">
            <p:pic>
              <p:nvPicPr>
                <p:cNvPr id="64" name="Freihand 63">
                  <a:extLst>
                    <a:ext uri="{FF2B5EF4-FFF2-40B4-BE49-F238E27FC236}">
                      <a16:creationId xmlns:a16="http://schemas.microsoft.com/office/drawing/2014/main" id="{B88D66A0-911F-480E-902A-9324E1CA38BF}"/>
                    </a:ext>
                  </a:extLst>
                </p:cNvPr>
                <p:cNvPicPr/>
                <p:nvPr/>
              </p:nvPicPr>
              <p:blipFill>
                <a:blip r:embed="rId106"/>
                <a:stretch>
                  <a:fillRect/>
                </a:stretch>
              </p:blipFill>
              <p:spPr>
                <a:xfrm>
                  <a:off x="4861733" y="1671187"/>
                  <a:ext cx="7704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5" name="Freihand 64">
                  <a:extLst>
                    <a:ext uri="{FF2B5EF4-FFF2-40B4-BE49-F238E27FC236}">
                      <a16:creationId xmlns:a16="http://schemas.microsoft.com/office/drawing/2014/main" id="{8F3B99FE-7D77-4D24-94F8-3E12A92692F0}"/>
                    </a:ext>
                  </a:extLst>
                </p14:cNvPr>
                <p14:cNvContentPartPr/>
                <p14:nvPr/>
              </p14:nvContentPartPr>
              <p14:xfrm>
                <a:off x="4952093" y="1654267"/>
                <a:ext cx="185040" cy="102960"/>
              </p14:xfrm>
            </p:contentPart>
          </mc:Choice>
          <mc:Fallback xmlns="">
            <p:pic>
              <p:nvPicPr>
                <p:cNvPr id="65" name="Freihand 64">
                  <a:extLst>
                    <a:ext uri="{FF2B5EF4-FFF2-40B4-BE49-F238E27FC236}">
                      <a16:creationId xmlns:a16="http://schemas.microsoft.com/office/drawing/2014/main" id="{8F3B99FE-7D77-4D24-94F8-3E12A92692F0}"/>
                    </a:ext>
                  </a:extLst>
                </p:cNvPr>
                <p:cNvPicPr/>
                <p:nvPr/>
              </p:nvPicPr>
              <p:blipFill>
                <a:blip r:embed="rId108"/>
                <a:stretch>
                  <a:fillRect/>
                </a:stretch>
              </p:blipFill>
              <p:spPr>
                <a:xfrm>
                  <a:off x="4947773" y="1649947"/>
                  <a:ext cx="193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6" name="Freihand 65">
                  <a:extLst>
                    <a:ext uri="{FF2B5EF4-FFF2-40B4-BE49-F238E27FC236}">
                      <a16:creationId xmlns:a16="http://schemas.microsoft.com/office/drawing/2014/main" id="{322A74F5-07CF-4CF4-A30F-EB3FA98C55B1}"/>
                    </a:ext>
                  </a:extLst>
                </p14:cNvPr>
                <p14:cNvContentPartPr/>
                <p14:nvPr/>
              </p14:nvContentPartPr>
              <p14:xfrm>
                <a:off x="5117333" y="1595227"/>
                <a:ext cx="23760" cy="32400"/>
              </p14:xfrm>
            </p:contentPart>
          </mc:Choice>
          <mc:Fallback xmlns="">
            <p:pic>
              <p:nvPicPr>
                <p:cNvPr id="66" name="Freihand 65">
                  <a:extLst>
                    <a:ext uri="{FF2B5EF4-FFF2-40B4-BE49-F238E27FC236}">
                      <a16:creationId xmlns:a16="http://schemas.microsoft.com/office/drawing/2014/main" id="{322A74F5-07CF-4CF4-A30F-EB3FA98C55B1}"/>
                    </a:ext>
                  </a:extLst>
                </p:cNvPr>
                <p:cNvPicPr/>
                <p:nvPr/>
              </p:nvPicPr>
              <p:blipFill>
                <a:blip r:embed="rId110"/>
                <a:stretch>
                  <a:fillRect/>
                </a:stretch>
              </p:blipFill>
              <p:spPr>
                <a:xfrm>
                  <a:off x="5113013" y="1590907"/>
                  <a:ext cx="324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7" name="Freihand 66">
                  <a:extLst>
                    <a:ext uri="{FF2B5EF4-FFF2-40B4-BE49-F238E27FC236}">
                      <a16:creationId xmlns:a16="http://schemas.microsoft.com/office/drawing/2014/main" id="{7A1800F6-7054-4AA5-881B-8F1F25776107}"/>
                    </a:ext>
                  </a:extLst>
                </p14:cNvPr>
                <p14:cNvContentPartPr/>
                <p14:nvPr/>
              </p14:nvContentPartPr>
              <p14:xfrm>
                <a:off x="5160533" y="1630867"/>
                <a:ext cx="68040" cy="99360"/>
              </p14:xfrm>
            </p:contentPart>
          </mc:Choice>
          <mc:Fallback xmlns="">
            <p:pic>
              <p:nvPicPr>
                <p:cNvPr id="67" name="Freihand 66">
                  <a:extLst>
                    <a:ext uri="{FF2B5EF4-FFF2-40B4-BE49-F238E27FC236}">
                      <a16:creationId xmlns:a16="http://schemas.microsoft.com/office/drawing/2014/main" id="{7A1800F6-7054-4AA5-881B-8F1F25776107}"/>
                    </a:ext>
                  </a:extLst>
                </p:cNvPr>
                <p:cNvPicPr/>
                <p:nvPr/>
              </p:nvPicPr>
              <p:blipFill>
                <a:blip r:embed="rId112"/>
                <a:stretch>
                  <a:fillRect/>
                </a:stretch>
              </p:blipFill>
              <p:spPr>
                <a:xfrm>
                  <a:off x="5156213" y="1626547"/>
                  <a:ext cx="766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8" name="Freihand 67">
                  <a:extLst>
                    <a:ext uri="{FF2B5EF4-FFF2-40B4-BE49-F238E27FC236}">
                      <a16:creationId xmlns:a16="http://schemas.microsoft.com/office/drawing/2014/main" id="{F9060B70-10B4-4C97-8A15-582202E9770F}"/>
                    </a:ext>
                  </a:extLst>
                </p14:cNvPr>
                <p14:cNvContentPartPr/>
                <p14:nvPr/>
              </p14:nvContentPartPr>
              <p14:xfrm>
                <a:off x="5249093" y="1580467"/>
                <a:ext cx="109080" cy="110160"/>
              </p14:xfrm>
            </p:contentPart>
          </mc:Choice>
          <mc:Fallback xmlns="">
            <p:pic>
              <p:nvPicPr>
                <p:cNvPr id="68" name="Freihand 67">
                  <a:extLst>
                    <a:ext uri="{FF2B5EF4-FFF2-40B4-BE49-F238E27FC236}">
                      <a16:creationId xmlns:a16="http://schemas.microsoft.com/office/drawing/2014/main" id="{F9060B70-10B4-4C97-8A15-582202E9770F}"/>
                    </a:ext>
                  </a:extLst>
                </p:cNvPr>
                <p:cNvPicPr/>
                <p:nvPr/>
              </p:nvPicPr>
              <p:blipFill>
                <a:blip r:embed="rId114"/>
                <a:stretch>
                  <a:fillRect/>
                </a:stretch>
              </p:blipFill>
              <p:spPr>
                <a:xfrm>
                  <a:off x="5244773" y="1576147"/>
                  <a:ext cx="117720" cy="118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5">
            <p14:nvContentPartPr>
              <p14:cNvPr id="70" name="Freihand 69">
                <a:extLst>
                  <a:ext uri="{FF2B5EF4-FFF2-40B4-BE49-F238E27FC236}">
                    <a16:creationId xmlns:a16="http://schemas.microsoft.com/office/drawing/2014/main" id="{12C0A3C8-0BE6-4DEC-B460-BAECBA7644F0}"/>
                  </a:ext>
                </a:extLst>
              </p14:cNvPr>
              <p14:cNvContentPartPr/>
              <p14:nvPr/>
            </p14:nvContentPartPr>
            <p14:xfrm>
              <a:off x="11068133" y="1155307"/>
              <a:ext cx="645840" cy="1377720"/>
            </p14:xfrm>
          </p:contentPart>
        </mc:Choice>
        <mc:Fallback xmlns="">
          <p:pic>
            <p:nvPicPr>
              <p:cNvPr id="70" name="Freihand 69">
                <a:extLst>
                  <a:ext uri="{FF2B5EF4-FFF2-40B4-BE49-F238E27FC236}">
                    <a16:creationId xmlns:a16="http://schemas.microsoft.com/office/drawing/2014/main" id="{12C0A3C8-0BE6-4DEC-B460-BAECBA7644F0}"/>
                  </a:ext>
                </a:extLst>
              </p:cNvPr>
              <p:cNvPicPr/>
              <p:nvPr/>
            </p:nvPicPr>
            <p:blipFill>
              <a:blip r:embed="rId116"/>
              <a:stretch>
                <a:fillRect/>
              </a:stretch>
            </p:blipFill>
            <p:spPr>
              <a:xfrm>
                <a:off x="11063813" y="1150987"/>
                <a:ext cx="654480" cy="1386360"/>
              </a:xfrm>
              <a:prstGeom prst="rect">
                <a:avLst/>
              </a:prstGeom>
            </p:spPr>
          </p:pic>
        </mc:Fallback>
      </mc:AlternateContent>
      <p:grpSp>
        <p:nvGrpSpPr>
          <p:cNvPr id="108" name="Gruppieren 107">
            <a:extLst>
              <a:ext uri="{FF2B5EF4-FFF2-40B4-BE49-F238E27FC236}">
                <a16:creationId xmlns:a16="http://schemas.microsoft.com/office/drawing/2014/main" id="{2E4F9A69-92D8-4157-8E58-21CE04F7437D}"/>
              </a:ext>
            </a:extLst>
          </p:cNvPr>
          <p:cNvGrpSpPr/>
          <p:nvPr/>
        </p:nvGrpSpPr>
        <p:grpSpPr>
          <a:xfrm>
            <a:off x="5967293" y="780547"/>
            <a:ext cx="5881680" cy="1792080"/>
            <a:chOff x="5967293" y="780547"/>
            <a:chExt cx="5881680" cy="1792080"/>
          </a:xfrm>
        </p:grpSpPr>
        <mc:AlternateContent xmlns:mc="http://schemas.openxmlformats.org/markup-compatibility/2006" xmlns:p14="http://schemas.microsoft.com/office/powerpoint/2010/main">
          <mc:Choice Requires="p14">
            <p:contentPart p14:bwMode="auto" r:id="rId117">
              <p14:nvContentPartPr>
                <p14:cNvPr id="71" name="Freihand 70">
                  <a:extLst>
                    <a:ext uri="{FF2B5EF4-FFF2-40B4-BE49-F238E27FC236}">
                      <a16:creationId xmlns:a16="http://schemas.microsoft.com/office/drawing/2014/main" id="{165674A9-0776-4D0C-933E-DFF1F4508244}"/>
                    </a:ext>
                  </a:extLst>
                </p14:cNvPr>
                <p14:cNvContentPartPr/>
                <p14:nvPr/>
              </p14:nvContentPartPr>
              <p14:xfrm>
                <a:off x="6286613" y="1557787"/>
                <a:ext cx="516600" cy="947880"/>
              </p14:xfrm>
            </p:contentPart>
          </mc:Choice>
          <mc:Fallback xmlns="">
            <p:pic>
              <p:nvPicPr>
                <p:cNvPr id="71" name="Freihand 70">
                  <a:extLst>
                    <a:ext uri="{FF2B5EF4-FFF2-40B4-BE49-F238E27FC236}">
                      <a16:creationId xmlns:a16="http://schemas.microsoft.com/office/drawing/2014/main" id="{165674A9-0776-4D0C-933E-DFF1F4508244}"/>
                    </a:ext>
                  </a:extLst>
                </p:cNvPr>
                <p:cNvPicPr/>
                <p:nvPr/>
              </p:nvPicPr>
              <p:blipFill>
                <a:blip r:embed="rId118"/>
                <a:stretch>
                  <a:fillRect/>
                </a:stretch>
              </p:blipFill>
              <p:spPr>
                <a:xfrm>
                  <a:off x="6282293" y="1553467"/>
                  <a:ext cx="525240" cy="9565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2" name="Freihand 71">
                  <a:extLst>
                    <a:ext uri="{FF2B5EF4-FFF2-40B4-BE49-F238E27FC236}">
                      <a16:creationId xmlns:a16="http://schemas.microsoft.com/office/drawing/2014/main" id="{3A3DD4CA-43CB-4E9E-896A-0C0D424D91C7}"/>
                    </a:ext>
                  </a:extLst>
                </p14:cNvPr>
                <p14:cNvContentPartPr/>
                <p14:nvPr/>
              </p14:nvContentPartPr>
              <p14:xfrm>
                <a:off x="5967293" y="1427827"/>
                <a:ext cx="903600" cy="1144800"/>
              </p14:xfrm>
            </p:contentPart>
          </mc:Choice>
          <mc:Fallback xmlns="">
            <p:pic>
              <p:nvPicPr>
                <p:cNvPr id="72" name="Freihand 71">
                  <a:extLst>
                    <a:ext uri="{FF2B5EF4-FFF2-40B4-BE49-F238E27FC236}">
                      <a16:creationId xmlns:a16="http://schemas.microsoft.com/office/drawing/2014/main" id="{3A3DD4CA-43CB-4E9E-896A-0C0D424D91C7}"/>
                    </a:ext>
                  </a:extLst>
                </p:cNvPr>
                <p:cNvPicPr/>
                <p:nvPr/>
              </p:nvPicPr>
              <p:blipFill>
                <a:blip r:embed="rId120"/>
                <a:stretch>
                  <a:fillRect/>
                </a:stretch>
              </p:blipFill>
              <p:spPr>
                <a:xfrm>
                  <a:off x="5962973" y="1423507"/>
                  <a:ext cx="912240" cy="11534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4" name="Freihand 73">
                  <a:extLst>
                    <a:ext uri="{FF2B5EF4-FFF2-40B4-BE49-F238E27FC236}">
                      <a16:creationId xmlns:a16="http://schemas.microsoft.com/office/drawing/2014/main" id="{76D4F500-F397-45B3-A027-FAA680131AB1}"/>
                    </a:ext>
                  </a:extLst>
                </p14:cNvPr>
                <p14:cNvContentPartPr/>
                <p14:nvPr/>
              </p14:nvContentPartPr>
              <p14:xfrm>
                <a:off x="6712133" y="1114267"/>
                <a:ext cx="190800" cy="257040"/>
              </p14:xfrm>
            </p:contentPart>
          </mc:Choice>
          <mc:Fallback xmlns="">
            <p:pic>
              <p:nvPicPr>
                <p:cNvPr id="74" name="Freihand 73">
                  <a:extLst>
                    <a:ext uri="{FF2B5EF4-FFF2-40B4-BE49-F238E27FC236}">
                      <a16:creationId xmlns:a16="http://schemas.microsoft.com/office/drawing/2014/main" id="{76D4F500-F397-45B3-A027-FAA680131AB1}"/>
                    </a:ext>
                  </a:extLst>
                </p:cNvPr>
                <p:cNvPicPr/>
                <p:nvPr/>
              </p:nvPicPr>
              <p:blipFill>
                <a:blip r:embed="rId122"/>
                <a:stretch>
                  <a:fillRect/>
                </a:stretch>
              </p:blipFill>
              <p:spPr>
                <a:xfrm>
                  <a:off x="6707813" y="1109947"/>
                  <a:ext cx="19944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5" name="Freihand 74">
                  <a:extLst>
                    <a:ext uri="{FF2B5EF4-FFF2-40B4-BE49-F238E27FC236}">
                      <a16:creationId xmlns:a16="http://schemas.microsoft.com/office/drawing/2014/main" id="{688DDD6F-90FD-44F3-A7EF-70E0B1580B54}"/>
                    </a:ext>
                  </a:extLst>
                </p14:cNvPr>
                <p14:cNvContentPartPr/>
                <p14:nvPr/>
              </p14:nvContentPartPr>
              <p14:xfrm>
                <a:off x="6631493" y="1159627"/>
                <a:ext cx="228240" cy="291960"/>
              </p14:xfrm>
            </p:contentPart>
          </mc:Choice>
          <mc:Fallback xmlns="">
            <p:pic>
              <p:nvPicPr>
                <p:cNvPr id="75" name="Freihand 74">
                  <a:extLst>
                    <a:ext uri="{FF2B5EF4-FFF2-40B4-BE49-F238E27FC236}">
                      <a16:creationId xmlns:a16="http://schemas.microsoft.com/office/drawing/2014/main" id="{688DDD6F-90FD-44F3-A7EF-70E0B1580B54}"/>
                    </a:ext>
                  </a:extLst>
                </p:cNvPr>
                <p:cNvPicPr/>
                <p:nvPr/>
              </p:nvPicPr>
              <p:blipFill>
                <a:blip r:embed="rId124"/>
                <a:stretch>
                  <a:fillRect/>
                </a:stretch>
              </p:blipFill>
              <p:spPr>
                <a:xfrm>
                  <a:off x="6627173" y="1155307"/>
                  <a:ext cx="23688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6" name="Freihand 75">
                  <a:extLst>
                    <a:ext uri="{FF2B5EF4-FFF2-40B4-BE49-F238E27FC236}">
                      <a16:creationId xmlns:a16="http://schemas.microsoft.com/office/drawing/2014/main" id="{AECA6BA0-5590-49DC-9A3D-CEE0423BE51F}"/>
                    </a:ext>
                  </a:extLst>
                </p14:cNvPr>
                <p14:cNvContentPartPr/>
                <p14:nvPr/>
              </p14:nvContentPartPr>
              <p14:xfrm>
                <a:off x="7014533" y="910507"/>
                <a:ext cx="84960" cy="124560"/>
              </p14:xfrm>
            </p:contentPart>
          </mc:Choice>
          <mc:Fallback xmlns="">
            <p:pic>
              <p:nvPicPr>
                <p:cNvPr id="76" name="Freihand 75">
                  <a:extLst>
                    <a:ext uri="{FF2B5EF4-FFF2-40B4-BE49-F238E27FC236}">
                      <a16:creationId xmlns:a16="http://schemas.microsoft.com/office/drawing/2014/main" id="{AECA6BA0-5590-49DC-9A3D-CEE0423BE51F}"/>
                    </a:ext>
                  </a:extLst>
                </p:cNvPr>
                <p:cNvPicPr/>
                <p:nvPr/>
              </p:nvPicPr>
              <p:blipFill>
                <a:blip r:embed="rId126"/>
                <a:stretch>
                  <a:fillRect/>
                </a:stretch>
              </p:blipFill>
              <p:spPr>
                <a:xfrm>
                  <a:off x="7010213" y="906187"/>
                  <a:ext cx="936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7" name="Freihand 76">
                  <a:extLst>
                    <a:ext uri="{FF2B5EF4-FFF2-40B4-BE49-F238E27FC236}">
                      <a16:creationId xmlns:a16="http://schemas.microsoft.com/office/drawing/2014/main" id="{D06D8726-45A9-4750-A2A8-04CD6DC77A10}"/>
                    </a:ext>
                  </a:extLst>
                </p14:cNvPr>
                <p14:cNvContentPartPr/>
                <p14:nvPr/>
              </p14:nvContentPartPr>
              <p14:xfrm>
                <a:off x="7129373" y="780547"/>
                <a:ext cx="246240" cy="179640"/>
              </p14:xfrm>
            </p:contentPart>
          </mc:Choice>
          <mc:Fallback xmlns="">
            <p:pic>
              <p:nvPicPr>
                <p:cNvPr id="77" name="Freihand 76">
                  <a:extLst>
                    <a:ext uri="{FF2B5EF4-FFF2-40B4-BE49-F238E27FC236}">
                      <a16:creationId xmlns:a16="http://schemas.microsoft.com/office/drawing/2014/main" id="{D06D8726-45A9-4750-A2A8-04CD6DC77A10}"/>
                    </a:ext>
                  </a:extLst>
                </p:cNvPr>
                <p:cNvPicPr/>
                <p:nvPr/>
              </p:nvPicPr>
              <p:blipFill>
                <a:blip r:embed="rId128"/>
                <a:stretch>
                  <a:fillRect/>
                </a:stretch>
              </p:blipFill>
              <p:spPr>
                <a:xfrm>
                  <a:off x="7125053" y="776227"/>
                  <a:ext cx="2548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8" name="Freihand 77">
                  <a:extLst>
                    <a:ext uri="{FF2B5EF4-FFF2-40B4-BE49-F238E27FC236}">
                      <a16:creationId xmlns:a16="http://schemas.microsoft.com/office/drawing/2014/main" id="{F678C752-5F7D-4895-8116-20565109AB7E}"/>
                    </a:ext>
                  </a:extLst>
                </p14:cNvPr>
                <p14:cNvContentPartPr/>
                <p14:nvPr/>
              </p14:nvContentPartPr>
              <p14:xfrm>
                <a:off x="7169693" y="1062427"/>
                <a:ext cx="134280" cy="157680"/>
              </p14:xfrm>
            </p:contentPart>
          </mc:Choice>
          <mc:Fallback xmlns="">
            <p:pic>
              <p:nvPicPr>
                <p:cNvPr id="78" name="Freihand 77">
                  <a:extLst>
                    <a:ext uri="{FF2B5EF4-FFF2-40B4-BE49-F238E27FC236}">
                      <a16:creationId xmlns:a16="http://schemas.microsoft.com/office/drawing/2014/main" id="{F678C752-5F7D-4895-8116-20565109AB7E}"/>
                    </a:ext>
                  </a:extLst>
                </p:cNvPr>
                <p:cNvPicPr/>
                <p:nvPr/>
              </p:nvPicPr>
              <p:blipFill>
                <a:blip r:embed="rId130"/>
                <a:stretch>
                  <a:fillRect/>
                </a:stretch>
              </p:blipFill>
              <p:spPr>
                <a:xfrm>
                  <a:off x="7165373" y="1058107"/>
                  <a:ext cx="1429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9" name="Freihand 78">
                  <a:extLst>
                    <a:ext uri="{FF2B5EF4-FFF2-40B4-BE49-F238E27FC236}">
                      <a16:creationId xmlns:a16="http://schemas.microsoft.com/office/drawing/2014/main" id="{AA0D5172-7573-460E-B7EA-B26D58A708F6}"/>
                    </a:ext>
                  </a:extLst>
                </p14:cNvPr>
                <p14:cNvContentPartPr/>
                <p14:nvPr/>
              </p14:nvContentPartPr>
              <p14:xfrm>
                <a:off x="7289213" y="986107"/>
                <a:ext cx="231480" cy="208800"/>
              </p14:xfrm>
            </p:contentPart>
          </mc:Choice>
          <mc:Fallback xmlns="">
            <p:pic>
              <p:nvPicPr>
                <p:cNvPr id="79" name="Freihand 78">
                  <a:extLst>
                    <a:ext uri="{FF2B5EF4-FFF2-40B4-BE49-F238E27FC236}">
                      <a16:creationId xmlns:a16="http://schemas.microsoft.com/office/drawing/2014/main" id="{AA0D5172-7573-460E-B7EA-B26D58A708F6}"/>
                    </a:ext>
                  </a:extLst>
                </p:cNvPr>
                <p:cNvPicPr/>
                <p:nvPr/>
              </p:nvPicPr>
              <p:blipFill>
                <a:blip r:embed="rId132"/>
                <a:stretch>
                  <a:fillRect/>
                </a:stretch>
              </p:blipFill>
              <p:spPr>
                <a:xfrm>
                  <a:off x="7284893" y="981787"/>
                  <a:ext cx="2401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0" name="Freihand 79">
                  <a:extLst>
                    <a:ext uri="{FF2B5EF4-FFF2-40B4-BE49-F238E27FC236}">
                      <a16:creationId xmlns:a16="http://schemas.microsoft.com/office/drawing/2014/main" id="{4EBF61B3-BC25-481D-9F6E-DEA7C7817061}"/>
                    </a:ext>
                  </a:extLst>
                </p14:cNvPr>
                <p14:cNvContentPartPr/>
                <p14:nvPr/>
              </p14:nvContentPartPr>
              <p14:xfrm>
                <a:off x="7504853" y="1010947"/>
                <a:ext cx="81000" cy="133560"/>
              </p14:xfrm>
            </p:contentPart>
          </mc:Choice>
          <mc:Fallback xmlns="">
            <p:pic>
              <p:nvPicPr>
                <p:cNvPr id="80" name="Freihand 79">
                  <a:extLst>
                    <a:ext uri="{FF2B5EF4-FFF2-40B4-BE49-F238E27FC236}">
                      <a16:creationId xmlns:a16="http://schemas.microsoft.com/office/drawing/2014/main" id="{4EBF61B3-BC25-481D-9F6E-DEA7C7817061}"/>
                    </a:ext>
                  </a:extLst>
                </p:cNvPr>
                <p:cNvPicPr/>
                <p:nvPr/>
              </p:nvPicPr>
              <p:blipFill>
                <a:blip r:embed="rId134"/>
                <a:stretch>
                  <a:fillRect/>
                </a:stretch>
              </p:blipFill>
              <p:spPr>
                <a:xfrm>
                  <a:off x="7500173" y="1006627"/>
                  <a:ext cx="8964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1" name="Freihand 80">
                  <a:extLst>
                    <a:ext uri="{FF2B5EF4-FFF2-40B4-BE49-F238E27FC236}">
                      <a16:creationId xmlns:a16="http://schemas.microsoft.com/office/drawing/2014/main" id="{A47019B2-1732-4B94-B5EF-7298A5A13618}"/>
                    </a:ext>
                  </a:extLst>
                </p14:cNvPr>
                <p14:cNvContentPartPr/>
                <p14:nvPr/>
              </p14:nvContentPartPr>
              <p14:xfrm>
                <a:off x="7088693" y="1410187"/>
                <a:ext cx="127080" cy="114840"/>
              </p14:xfrm>
            </p:contentPart>
          </mc:Choice>
          <mc:Fallback xmlns="">
            <p:pic>
              <p:nvPicPr>
                <p:cNvPr id="81" name="Freihand 80">
                  <a:extLst>
                    <a:ext uri="{FF2B5EF4-FFF2-40B4-BE49-F238E27FC236}">
                      <a16:creationId xmlns:a16="http://schemas.microsoft.com/office/drawing/2014/main" id="{A47019B2-1732-4B94-B5EF-7298A5A13618}"/>
                    </a:ext>
                  </a:extLst>
                </p:cNvPr>
                <p:cNvPicPr/>
                <p:nvPr/>
              </p:nvPicPr>
              <p:blipFill>
                <a:blip r:embed="rId136"/>
                <a:stretch>
                  <a:fillRect/>
                </a:stretch>
              </p:blipFill>
              <p:spPr>
                <a:xfrm>
                  <a:off x="7084373" y="1405867"/>
                  <a:ext cx="1357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2" name="Freihand 81">
                  <a:extLst>
                    <a:ext uri="{FF2B5EF4-FFF2-40B4-BE49-F238E27FC236}">
                      <a16:creationId xmlns:a16="http://schemas.microsoft.com/office/drawing/2014/main" id="{08C513AD-42F2-487F-B04C-8921ABD1BE7E}"/>
                    </a:ext>
                  </a:extLst>
                </p14:cNvPr>
                <p14:cNvContentPartPr/>
                <p14:nvPr/>
              </p14:nvContentPartPr>
              <p14:xfrm>
                <a:off x="7217213" y="1279147"/>
                <a:ext cx="427320" cy="199080"/>
              </p14:xfrm>
            </p:contentPart>
          </mc:Choice>
          <mc:Fallback xmlns="">
            <p:pic>
              <p:nvPicPr>
                <p:cNvPr id="82" name="Freihand 81">
                  <a:extLst>
                    <a:ext uri="{FF2B5EF4-FFF2-40B4-BE49-F238E27FC236}">
                      <a16:creationId xmlns:a16="http://schemas.microsoft.com/office/drawing/2014/main" id="{08C513AD-42F2-487F-B04C-8921ABD1BE7E}"/>
                    </a:ext>
                  </a:extLst>
                </p:cNvPr>
                <p:cNvPicPr/>
                <p:nvPr/>
              </p:nvPicPr>
              <p:blipFill>
                <a:blip r:embed="rId138"/>
                <a:stretch>
                  <a:fillRect/>
                </a:stretch>
              </p:blipFill>
              <p:spPr>
                <a:xfrm>
                  <a:off x="7212893" y="1274827"/>
                  <a:ext cx="4359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3" name="Freihand 82">
                  <a:extLst>
                    <a:ext uri="{FF2B5EF4-FFF2-40B4-BE49-F238E27FC236}">
                      <a16:creationId xmlns:a16="http://schemas.microsoft.com/office/drawing/2014/main" id="{BCB5C159-0A72-4243-85C4-49F84EA9493A}"/>
                    </a:ext>
                  </a:extLst>
                </p14:cNvPr>
                <p14:cNvContentPartPr/>
                <p14:nvPr/>
              </p14:nvContentPartPr>
              <p14:xfrm>
                <a:off x="7585493" y="1222987"/>
                <a:ext cx="23040" cy="5760"/>
              </p14:xfrm>
            </p:contentPart>
          </mc:Choice>
          <mc:Fallback xmlns="">
            <p:pic>
              <p:nvPicPr>
                <p:cNvPr id="83" name="Freihand 82">
                  <a:extLst>
                    <a:ext uri="{FF2B5EF4-FFF2-40B4-BE49-F238E27FC236}">
                      <a16:creationId xmlns:a16="http://schemas.microsoft.com/office/drawing/2014/main" id="{BCB5C159-0A72-4243-85C4-49F84EA9493A}"/>
                    </a:ext>
                  </a:extLst>
                </p:cNvPr>
                <p:cNvPicPr/>
                <p:nvPr/>
              </p:nvPicPr>
              <p:blipFill>
                <a:blip r:embed="rId140"/>
                <a:stretch>
                  <a:fillRect/>
                </a:stretch>
              </p:blipFill>
              <p:spPr>
                <a:xfrm>
                  <a:off x="7581173" y="1218667"/>
                  <a:ext cx="316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4" name="Freihand 83">
                  <a:extLst>
                    <a:ext uri="{FF2B5EF4-FFF2-40B4-BE49-F238E27FC236}">
                      <a16:creationId xmlns:a16="http://schemas.microsoft.com/office/drawing/2014/main" id="{E18CF44B-EEAA-4DFE-ADA0-47497F042AD3}"/>
                    </a:ext>
                  </a:extLst>
                </p14:cNvPr>
                <p14:cNvContentPartPr/>
                <p14:nvPr/>
              </p14:nvContentPartPr>
              <p14:xfrm>
                <a:off x="7653533" y="1134427"/>
                <a:ext cx="147960" cy="144360"/>
              </p14:xfrm>
            </p:contentPart>
          </mc:Choice>
          <mc:Fallback xmlns="">
            <p:pic>
              <p:nvPicPr>
                <p:cNvPr id="84" name="Freihand 83">
                  <a:extLst>
                    <a:ext uri="{FF2B5EF4-FFF2-40B4-BE49-F238E27FC236}">
                      <a16:creationId xmlns:a16="http://schemas.microsoft.com/office/drawing/2014/main" id="{E18CF44B-EEAA-4DFE-ADA0-47497F042AD3}"/>
                    </a:ext>
                  </a:extLst>
                </p:cNvPr>
                <p:cNvPicPr/>
                <p:nvPr/>
              </p:nvPicPr>
              <p:blipFill>
                <a:blip r:embed="rId142"/>
                <a:stretch>
                  <a:fillRect/>
                </a:stretch>
              </p:blipFill>
              <p:spPr>
                <a:xfrm>
                  <a:off x="7649213" y="1130107"/>
                  <a:ext cx="1566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5" name="Freihand 84">
                  <a:extLst>
                    <a:ext uri="{FF2B5EF4-FFF2-40B4-BE49-F238E27FC236}">
                      <a16:creationId xmlns:a16="http://schemas.microsoft.com/office/drawing/2014/main" id="{39F3AB20-DAE9-4F33-B0BB-9542C29070D1}"/>
                    </a:ext>
                  </a:extLst>
                </p14:cNvPr>
                <p14:cNvContentPartPr/>
                <p14:nvPr/>
              </p14:nvContentPartPr>
              <p14:xfrm>
                <a:off x="7823813" y="1155307"/>
                <a:ext cx="58320" cy="86040"/>
              </p14:xfrm>
            </p:contentPart>
          </mc:Choice>
          <mc:Fallback xmlns="">
            <p:pic>
              <p:nvPicPr>
                <p:cNvPr id="85" name="Freihand 84">
                  <a:extLst>
                    <a:ext uri="{FF2B5EF4-FFF2-40B4-BE49-F238E27FC236}">
                      <a16:creationId xmlns:a16="http://schemas.microsoft.com/office/drawing/2014/main" id="{39F3AB20-DAE9-4F33-B0BB-9542C29070D1}"/>
                    </a:ext>
                  </a:extLst>
                </p:cNvPr>
                <p:cNvPicPr/>
                <p:nvPr/>
              </p:nvPicPr>
              <p:blipFill>
                <a:blip r:embed="rId144"/>
                <a:stretch>
                  <a:fillRect/>
                </a:stretch>
              </p:blipFill>
              <p:spPr>
                <a:xfrm>
                  <a:off x="7819493" y="1150987"/>
                  <a:ext cx="6696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7" name="Freihand 86">
                  <a:extLst>
                    <a:ext uri="{FF2B5EF4-FFF2-40B4-BE49-F238E27FC236}">
                      <a16:creationId xmlns:a16="http://schemas.microsoft.com/office/drawing/2014/main" id="{CB30B0C0-DAB9-4EA3-8B62-F512F8134C2B}"/>
                    </a:ext>
                  </a:extLst>
                </p14:cNvPr>
                <p14:cNvContentPartPr/>
                <p14:nvPr/>
              </p14:nvContentPartPr>
              <p14:xfrm>
                <a:off x="7207493" y="1551307"/>
                <a:ext cx="173520" cy="171360"/>
              </p14:xfrm>
            </p:contentPart>
          </mc:Choice>
          <mc:Fallback xmlns="">
            <p:pic>
              <p:nvPicPr>
                <p:cNvPr id="87" name="Freihand 86">
                  <a:extLst>
                    <a:ext uri="{FF2B5EF4-FFF2-40B4-BE49-F238E27FC236}">
                      <a16:creationId xmlns:a16="http://schemas.microsoft.com/office/drawing/2014/main" id="{CB30B0C0-DAB9-4EA3-8B62-F512F8134C2B}"/>
                    </a:ext>
                  </a:extLst>
                </p:cNvPr>
                <p:cNvPicPr/>
                <p:nvPr/>
              </p:nvPicPr>
              <p:blipFill>
                <a:blip r:embed="rId146"/>
                <a:stretch>
                  <a:fillRect/>
                </a:stretch>
              </p:blipFill>
              <p:spPr>
                <a:xfrm>
                  <a:off x="7203173" y="1546987"/>
                  <a:ext cx="18216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8" name="Freihand 87">
                  <a:extLst>
                    <a:ext uri="{FF2B5EF4-FFF2-40B4-BE49-F238E27FC236}">
                      <a16:creationId xmlns:a16="http://schemas.microsoft.com/office/drawing/2014/main" id="{78098814-5BD0-48B8-A196-761714D4ACF4}"/>
                    </a:ext>
                  </a:extLst>
                </p14:cNvPr>
                <p14:cNvContentPartPr/>
                <p14:nvPr/>
              </p14:nvContentPartPr>
              <p14:xfrm>
                <a:off x="7430693" y="1584787"/>
                <a:ext cx="74880" cy="79920"/>
              </p14:xfrm>
            </p:contentPart>
          </mc:Choice>
          <mc:Fallback xmlns="">
            <p:pic>
              <p:nvPicPr>
                <p:cNvPr id="88" name="Freihand 87">
                  <a:extLst>
                    <a:ext uri="{FF2B5EF4-FFF2-40B4-BE49-F238E27FC236}">
                      <a16:creationId xmlns:a16="http://schemas.microsoft.com/office/drawing/2014/main" id="{78098814-5BD0-48B8-A196-761714D4ACF4}"/>
                    </a:ext>
                  </a:extLst>
                </p:cNvPr>
                <p:cNvPicPr/>
                <p:nvPr/>
              </p:nvPicPr>
              <p:blipFill>
                <a:blip r:embed="rId148"/>
                <a:stretch>
                  <a:fillRect/>
                </a:stretch>
              </p:blipFill>
              <p:spPr>
                <a:xfrm>
                  <a:off x="7426373" y="1580467"/>
                  <a:ext cx="835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9" name="Freihand 88">
                  <a:extLst>
                    <a:ext uri="{FF2B5EF4-FFF2-40B4-BE49-F238E27FC236}">
                      <a16:creationId xmlns:a16="http://schemas.microsoft.com/office/drawing/2014/main" id="{4599F810-959C-452F-8A66-F8466E40FDCF}"/>
                    </a:ext>
                  </a:extLst>
                </p14:cNvPr>
                <p14:cNvContentPartPr/>
                <p14:nvPr/>
              </p14:nvContentPartPr>
              <p14:xfrm>
                <a:off x="7544813" y="1464907"/>
                <a:ext cx="124200" cy="155880"/>
              </p14:xfrm>
            </p:contentPart>
          </mc:Choice>
          <mc:Fallback xmlns="">
            <p:pic>
              <p:nvPicPr>
                <p:cNvPr id="89" name="Freihand 88">
                  <a:extLst>
                    <a:ext uri="{FF2B5EF4-FFF2-40B4-BE49-F238E27FC236}">
                      <a16:creationId xmlns:a16="http://schemas.microsoft.com/office/drawing/2014/main" id="{4599F810-959C-452F-8A66-F8466E40FDCF}"/>
                    </a:ext>
                  </a:extLst>
                </p:cNvPr>
                <p:cNvPicPr/>
                <p:nvPr/>
              </p:nvPicPr>
              <p:blipFill>
                <a:blip r:embed="rId150"/>
                <a:stretch>
                  <a:fillRect/>
                </a:stretch>
              </p:blipFill>
              <p:spPr>
                <a:xfrm>
                  <a:off x="7540493" y="1460587"/>
                  <a:ext cx="1328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0" name="Freihand 89">
                  <a:extLst>
                    <a:ext uri="{FF2B5EF4-FFF2-40B4-BE49-F238E27FC236}">
                      <a16:creationId xmlns:a16="http://schemas.microsoft.com/office/drawing/2014/main" id="{9A077E14-AEFD-451D-94E6-6D391F6459C9}"/>
                    </a:ext>
                  </a:extLst>
                </p14:cNvPr>
                <p14:cNvContentPartPr/>
                <p14:nvPr/>
              </p14:nvContentPartPr>
              <p14:xfrm>
                <a:off x="7693493" y="1508467"/>
                <a:ext cx="27360" cy="81720"/>
              </p14:xfrm>
            </p:contentPart>
          </mc:Choice>
          <mc:Fallback xmlns="">
            <p:pic>
              <p:nvPicPr>
                <p:cNvPr id="90" name="Freihand 89">
                  <a:extLst>
                    <a:ext uri="{FF2B5EF4-FFF2-40B4-BE49-F238E27FC236}">
                      <a16:creationId xmlns:a16="http://schemas.microsoft.com/office/drawing/2014/main" id="{9A077E14-AEFD-451D-94E6-6D391F6459C9}"/>
                    </a:ext>
                  </a:extLst>
                </p:cNvPr>
                <p:cNvPicPr/>
                <p:nvPr/>
              </p:nvPicPr>
              <p:blipFill>
                <a:blip r:embed="rId152"/>
                <a:stretch>
                  <a:fillRect/>
                </a:stretch>
              </p:blipFill>
              <p:spPr>
                <a:xfrm>
                  <a:off x="7689173" y="1504147"/>
                  <a:ext cx="360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1" name="Freihand 90">
                  <a:extLst>
                    <a:ext uri="{FF2B5EF4-FFF2-40B4-BE49-F238E27FC236}">
                      <a16:creationId xmlns:a16="http://schemas.microsoft.com/office/drawing/2014/main" id="{753599EF-81A6-40BC-B1D8-DEAA0C2BAE5D}"/>
                    </a:ext>
                  </a:extLst>
                </p14:cNvPr>
                <p14:cNvContentPartPr/>
                <p14:nvPr/>
              </p14:nvContentPartPr>
              <p14:xfrm>
                <a:off x="7730933" y="1363027"/>
                <a:ext cx="277920" cy="165960"/>
              </p14:xfrm>
            </p:contentPart>
          </mc:Choice>
          <mc:Fallback xmlns="">
            <p:pic>
              <p:nvPicPr>
                <p:cNvPr id="91" name="Freihand 90">
                  <a:extLst>
                    <a:ext uri="{FF2B5EF4-FFF2-40B4-BE49-F238E27FC236}">
                      <a16:creationId xmlns:a16="http://schemas.microsoft.com/office/drawing/2014/main" id="{753599EF-81A6-40BC-B1D8-DEAA0C2BAE5D}"/>
                    </a:ext>
                  </a:extLst>
                </p:cNvPr>
                <p:cNvPicPr/>
                <p:nvPr/>
              </p:nvPicPr>
              <p:blipFill>
                <a:blip r:embed="rId154"/>
                <a:stretch>
                  <a:fillRect/>
                </a:stretch>
              </p:blipFill>
              <p:spPr>
                <a:xfrm>
                  <a:off x="7726613" y="1358707"/>
                  <a:ext cx="2865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2" name="Freihand 91">
                  <a:extLst>
                    <a:ext uri="{FF2B5EF4-FFF2-40B4-BE49-F238E27FC236}">
                      <a16:creationId xmlns:a16="http://schemas.microsoft.com/office/drawing/2014/main" id="{F9C6AB53-0800-411E-88DC-E8AA7EB68830}"/>
                    </a:ext>
                  </a:extLst>
                </p14:cNvPr>
                <p14:cNvContentPartPr/>
                <p14:nvPr/>
              </p14:nvContentPartPr>
              <p14:xfrm>
                <a:off x="7199213" y="1849747"/>
                <a:ext cx="111240" cy="171000"/>
              </p14:xfrm>
            </p:contentPart>
          </mc:Choice>
          <mc:Fallback xmlns="">
            <p:pic>
              <p:nvPicPr>
                <p:cNvPr id="92" name="Freihand 91">
                  <a:extLst>
                    <a:ext uri="{FF2B5EF4-FFF2-40B4-BE49-F238E27FC236}">
                      <a16:creationId xmlns:a16="http://schemas.microsoft.com/office/drawing/2014/main" id="{F9C6AB53-0800-411E-88DC-E8AA7EB68830}"/>
                    </a:ext>
                  </a:extLst>
                </p:cNvPr>
                <p:cNvPicPr/>
                <p:nvPr/>
              </p:nvPicPr>
              <p:blipFill>
                <a:blip r:embed="rId156"/>
                <a:stretch>
                  <a:fillRect/>
                </a:stretch>
              </p:blipFill>
              <p:spPr>
                <a:xfrm>
                  <a:off x="7194893" y="1845427"/>
                  <a:ext cx="1198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3" name="Freihand 92">
                  <a:extLst>
                    <a:ext uri="{FF2B5EF4-FFF2-40B4-BE49-F238E27FC236}">
                      <a16:creationId xmlns:a16="http://schemas.microsoft.com/office/drawing/2014/main" id="{03858D93-784F-4096-86B5-9772CA49BE87}"/>
                    </a:ext>
                  </a:extLst>
                </p14:cNvPr>
                <p14:cNvContentPartPr/>
                <p14:nvPr/>
              </p14:nvContentPartPr>
              <p14:xfrm>
                <a:off x="7320533" y="1858027"/>
                <a:ext cx="153000" cy="98640"/>
              </p14:xfrm>
            </p:contentPart>
          </mc:Choice>
          <mc:Fallback xmlns="">
            <p:pic>
              <p:nvPicPr>
                <p:cNvPr id="93" name="Freihand 92">
                  <a:extLst>
                    <a:ext uri="{FF2B5EF4-FFF2-40B4-BE49-F238E27FC236}">
                      <a16:creationId xmlns:a16="http://schemas.microsoft.com/office/drawing/2014/main" id="{03858D93-784F-4096-86B5-9772CA49BE87}"/>
                    </a:ext>
                  </a:extLst>
                </p:cNvPr>
                <p:cNvPicPr/>
                <p:nvPr/>
              </p:nvPicPr>
              <p:blipFill>
                <a:blip r:embed="rId158"/>
                <a:stretch>
                  <a:fillRect/>
                </a:stretch>
              </p:blipFill>
              <p:spPr>
                <a:xfrm>
                  <a:off x="7316213" y="1853707"/>
                  <a:ext cx="1616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4" name="Freihand 93">
                  <a:extLst>
                    <a:ext uri="{FF2B5EF4-FFF2-40B4-BE49-F238E27FC236}">
                      <a16:creationId xmlns:a16="http://schemas.microsoft.com/office/drawing/2014/main" id="{D5C35506-78EA-427B-9389-AC1A97A2F04D}"/>
                    </a:ext>
                  </a:extLst>
                </p14:cNvPr>
                <p14:cNvContentPartPr/>
                <p14:nvPr/>
              </p14:nvContentPartPr>
              <p14:xfrm>
                <a:off x="7428173" y="1784587"/>
                <a:ext cx="360" cy="360"/>
              </p14:xfrm>
            </p:contentPart>
          </mc:Choice>
          <mc:Fallback xmlns="">
            <p:pic>
              <p:nvPicPr>
                <p:cNvPr id="94" name="Freihand 93">
                  <a:extLst>
                    <a:ext uri="{FF2B5EF4-FFF2-40B4-BE49-F238E27FC236}">
                      <a16:creationId xmlns:a16="http://schemas.microsoft.com/office/drawing/2014/main" id="{D5C35506-78EA-427B-9389-AC1A97A2F04D}"/>
                    </a:ext>
                  </a:extLst>
                </p:cNvPr>
                <p:cNvPicPr/>
                <p:nvPr/>
              </p:nvPicPr>
              <p:blipFill>
                <a:blip r:embed="rId18"/>
                <a:stretch>
                  <a:fillRect/>
                </a:stretch>
              </p:blipFill>
              <p:spPr>
                <a:xfrm>
                  <a:off x="7423853" y="1780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5" name="Freihand 94">
                  <a:extLst>
                    <a:ext uri="{FF2B5EF4-FFF2-40B4-BE49-F238E27FC236}">
                      <a16:creationId xmlns:a16="http://schemas.microsoft.com/office/drawing/2014/main" id="{2DACD2BC-3A82-45CD-BAF8-656F5AA14711}"/>
                    </a:ext>
                  </a:extLst>
                </p14:cNvPr>
                <p14:cNvContentPartPr/>
                <p14:nvPr/>
              </p14:nvContentPartPr>
              <p14:xfrm>
                <a:off x="7608893" y="1631947"/>
                <a:ext cx="611280" cy="419760"/>
              </p14:xfrm>
            </p:contentPart>
          </mc:Choice>
          <mc:Fallback xmlns="">
            <p:pic>
              <p:nvPicPr>
                <p:cNvPr id="95" name="Freihand 94">
                  <a:extLst>
                    <a:ext uri="{FF2B5EF4-FFF2-40B4-BE49-F238E27FC236}">
                      <a16:creationId xmlns:a16="http://schemas.microsoft.com/office/drawing/2014/main" id="{2DACD2BC-3A82-45CD-BAF8-656F5AA14711}"/>
                    </a:ext>
                  </a:extLst>
                </p:cNvPr>
                <p:cNvPicPr/>
                <p:nvPr/>
              </p:nvPicPr>
              <p:blipFill>
                <a:blip r:embed="rId161"/>
                <a:stretch>
                  <a:fillRect/>
                </a:stretch>
              </p:blipFill>
              <p:spPr>
                <a:xfrm>
                  <a:off x="7604573" y="1627627"/>
                  <a:ext cx="619920" cy="4284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6" name="Freihand 95">
                  <a:extLst>
                    <a:ext uri="{FF2B5EF4-FFF2-40B4-BE49-F238E27FC236}">
                      <a16:creationId xmlns:a16="http://schemas.microsoft.com/office/drawing/2014/main" id="{AF476B10-B824-4D54-B882-D81B33210B2B}"/>
                    </a:ext>
                  </a:extLst>
                </p14:cNvPr>
                <p14:cNvContentPartPr/>
                <p14:nvPr/>
              </p14:nvContentPartPr>
              <p14:xfrm>
                <a:off x="7369133" y="2138107"/>
                <a:ext cx="196560" cy="168120"/>
              </p14:xfrm>
            </p:contentPart>
          </mc:Choice>
          <mc:Fallback xmlns="">
            <p:pic>
              <p:nvPicPr>
                <p:cNvPr id="96" name="Freihand 95">
                  <a:extLst>
                    <a:ext uri="{FF2B5EF4-FFF2-40B4-BE49-F238E27FC236}">
                      <a16:creationId xmlns:a16="http://schemas.microsoft.com/office/drawing/2014/main" id="{AF476B10-B824-4D54-B882-D81B33210B2B}"/>
                    </a:ext>
                  </a:extLst>
                </p:cNvPr>
                <p:cNvPicPr/>
                <p:nvPr/>
              </p:nvPicPr>
              <p:blipFill>
                <a:blip r:embed="rId163"/>
                <a:stretch>
                  <a:fillRect/>
                </a:stretch>
              </p:blipFill>
              <p:spPr>
                <a:xfrm>
                  <a:off x="7364813" y="2133787"/>
                  <a:ext cx="205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7" name="Freihand 96">
                  <a:extLst>
                    <a:ext uri="{FF2B5EF4-FFF2-40B4-BE49-F238E27FC236}">
                      <a16:creationId xmlns:a16="http://schemas.microsoft.com/office/drawing/2014/main" id="{5E3A4C9A-4A18-427B-BF05-FE15D9CDEE08}"/>
                    </a:ext>
                  </a:extLst>
                </p14:cNvPr>
                <p14:cNvContentPartPr/>
                <p14:nvPr/>
              </p14:nvContentPartPr>
              <p14:xfrm>
                <a:off x="7564253" y="1999867"/>
                <a:ext cx="398160" cy="206280"/>
              </p14:xfrm>
            </p:contentPart>
          </mc:Choice>
          <mc:Fallback xmlns="">
            <p:pic>
              <p:nvPicPr>
                <p:cNvPr id="97" name="Freihand 96">
                  <a:extLst>
                    <a:ext uri="{FF2B5EF4-FFF2-40B4-BE49-F238E27FC236}">
                      <a16:creationId xmlns:a16="http://schemas.microsoft.com/office/drawing/2014/main" id="{5E3A4C9A-4A18-427B-BF05-FE15D9CDEE08}"/>
                    </a:ext>
                  </a:extLst>
                </p:cNvPr>
                <p:cNvPicPr/>
                <p:nvPr/>
              </p:nvPicPr>
              <p:blipFill>
                <a:blip r:embed="rId165"/>
                <a:stretch>
                  <a:fillRect/>
                </a:stretch>
              </p:blipFill>
              <p:spPr>
                <a:xfrm>
                  <a:off x="7559933" y="1995547"/>
                  <a:ext cx="406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8" name="Freihand 97">
                  <a:extLst>
                    <a:ext uri="{FF2B5EF4-FFF2-40B4-BE49-F238E27FC236}">
                      <a16:creationId xmlns:a16="http://schemas.microsoft.com/office/drawing/2014/main" id="{B3DBBC0B-C6CA-4BE0-8615-B642331F1A59}"/>
                    </a:ext>
                  </a:extLst>
                </p14:cNvPr>
                <p14:cNvContentPartPr/>
                <p14:nvPr/>
              </p14:nvContentPartPr>
              <p14:xfrm>
                <a:off x="7402973" y="2369947"/>
                <a:ext cx="178560" cy="194400"/>
              </p14:xfrm>
            </p:contentPart>
          </mc:Choice>
          <mc:Fallback xmlns="">
            <p:pic>
              <p:nvPicPr>
                <p:cNvPr id="98" name="Freihand 97">
                  <a:extLst>
                    <a:ext uri="{FF2B5EF4-FFF2-40B4-BE49-F238E27FC236}">
                      <a16:creationId xmlns:a16="http://schemas.microsoft.com/office/drawing/2014/main" id="{B3DBBC0B-C6CA-4BE0-8615-B642331F1A59}"/>
                    </a:ext>
                  </a:extLst>
                </p:cNvPr>
                <p:cNvPicPr/>
                <p:nvPr/>
              </p:nvPicPr>
              <p:blipFill>
                <a:blip r:embed="rId167"/>
                <a:stretch>
                  <a:fillRect/>
                </a:stretch>
              </p:blipFill>
              <p:spPr>
                <a:xfrm>
                  <a:off x="7398653" y="2365627"/>
                  <a:ext cx="1872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9" name="Freihand 98">
                  <a:extLst>
                    <a:ext uri="{FF2B5EF4-FFF2-40B4-BE49-F238E27FC236}">
                      <a16:creationId xmlns:a16="http://schemas.microsoft.com/office/drawing/2014/main" id="{DB8B5F05-13AE-490E-BDBE-CA4FB99E4F44}"/>
                    </a:ext>
                  </a:extLst>
                </p14:cNvPr>
                <p14:cNvContentPartPr/>
                <p14:nvPr/>
              </p14:nvContentPartPr>
              <p14:xfrm>
                <a:off x="7632653" y="2386867"/>
                <a:ext cx="77400" cy="87840"/>
              </p14:xfrm>
            </p:contentPart>
          </mc:Choice>
          <mc:Fallback xmlns="">
            <p:pic>
              <p:nvPicPr>
                <p:cNvPr id="99" name="Freihand 98">
                  <a:extLst>
                    <a:ext uri="{FF2B5EF4-FFF2-40B4-BE49-F238E27FC236}">
                      <a16:creationId xmlns:a16="http://schemas.microsoft.com/office/drawing/2014/main" id="{DB8B5F05-13AE-490E-BDBE-CA4FB99E4F44}"/>
                    </a:ext>
                  </a:extLst>
                </p:cNvPr>
                <p:cNvPicPr/>
                <p:nvPr/>
              </p:nvPicPr>
              <p:blipFill>
                <a:blip r:embed="rId169"/>
                <a:stretch>
                  <a:fillRect/>
                </a:stretch>
              </p:blipFill>
              <p:spPr>
                <a:xfrm>
                  <a:off x="7628333" y="2382547"/>
                  <a:ext cx="860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0" name="Freihand 99">
                  <a:extLst>
                    <a:ext uri="{FF2B5EF4-FFF2-40B4-BE49-F238E27FC236}">
                      <a16:creationId xmlns:a16="http://schemas.microsoft.com/office/drawing/2014/main" id="{9F093C53-B651-4B39-A93D-C58482B82B1A}"/>
                    </a:ext>
                  </a:extLst>
                </p14:cNvPr>
                <p14:cNvContentPartPr/>
                <p14:nvPr/>
              </p14:nvContentPartPr>
              <p14:xfrm>
                <a:off x="7738133" y="2237467"/>
                <a:ext cx="61920" cy="168480"/>
              </p14:xfrm>
            </p:contentPart>
          </mc:Choice>
          <mc:Fallback xmlns="">
            <p:pic>
              <p:nvPicPr>
                <p:cNvPr id="100" name="Freihand 99">
                  <a:extLst>
                    <a:ext uri="{FF2B5EF4-FFF2-40B4-BE49-F238E27FC236}">
                      <a16:creationId xmlns:a16="http://schemas.microsoft.com/office/drawing/2014/main" id="{9F093C53-B651-4B39-A93D-C58482B82B1A}"/>
                    </a:ext>
                  </a:extLst>
                </p:cNvPr>
                <p:cNvPicPr/>
                <p:nvPr/>
              </p:nvPicPr>
              <p:blipFill>
                <a:blip r:embed="rId171"/>
                <a:stretch>
                  <a:fillRect/>
                </a:stretch>
              </p:blipFill>
              <p:spPr>
                <a:xfrm>
                  <a:off x="7733813" y="2233147"/>
                  <a:ext cx="705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1" name="Freihand 100">
                  <a:extLst>
                    <a:ext uri="{FF2B5EF4-FFF2-40B4-BE49-F238E27FC236}">
                      <a16:creationId xmlns:a16="http://schemas.microsoft.com/office/drawing/2014/main" id="{B5A18F33-B172-410A-BDE2-36BF71CC2CF4}"/>
                    </a:ext>
                  </a:extLst>
                </p14:cNvPr>
                <p14:cNvContentPartPr/>
                <p14:nvPr/>
              </p14:nvContentPartPr>
              <p14:xfrm>
                <a:off x="7810133" y="2289307"/>
                <a:ext cx="78480" cy="93600"/>
              </p14:xfrm>
            </p:contentPart>
          </mc:Choice>
          <mc:Fallback xmlns="">
            <p:pic>
              <p:nvPicPr>
                <p:cNvPr id="101" name="Freihand 100">
                  <a:extLst>
                    <a:ext uri="{FF2B5EF4-FFF2-40B4-BE49-F238E27FC236}">
                      <a16:creationId xmlns:a16="http://schemas.microsoft.com/office/drawing/2014/main" id="{B5A18F33-B172-410A-BDE2-36BF71CC2CF4}"/>
                    </a:ext>
                  </a:extLst>
                </p:cNvPr>
                <p:cNvPicPr/>
                <p:nvPr/>
              </p:nvPicPr>
              <p:blipFill>
                <a:blip r:embed="rId173"/>
                <a:stretch>
                  <a:fillRect/>
                </a:stretch>
              </p:blipFill>
              <p:spPr>
                <a:xfrm>
                  <a:off x="7805813" y="2284987"/>
                  <a:ext cx="8712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2" name="Freihand 101">
                  <a:extLst>
                    <a:ext uri="{FF2B5EF4-FFF2-40B4-BE49-F238E27FC236}">
                      <a16:creationId xmlns:a16="http://schemas.microsoft.com/office/drawing/2014/main" id="{E5EE715F-1CF7-4972-889F-51BBBA6B4316}"/>
                    </a:ext>
                  </a:extLst>
                </p14:cNvPr>
                <p14:cNvContentPartPr/>
                <p14:nvPr/>
              </p14:nvContentPartPr>
              <p14:xfrm>
                <a:off x="7860893" y="2192827"/>
                <a:ext cx="309240" cy="140040"/>
              </p14:xfrm>
            </p:contentPart>
          </mc:Choice>
          <mc:Fallback xmlns="">
            <p:pic>
              <p:nvPicPr>
                <p:cNvPr id="102" name="Freihand 101">
                  <a:extLst>
                    <a:ext uri="{FF2B5EF4-FFF2-40B4-BE49-F238E27FC236}">
                      <a16:creationId xmlns:a16="http://schemas.microsoft.com/office/drawing/2014/main" id="{E5EE715F-1CF7-4972-889F-51BBBA6B4316}"/>
                    </a:ext>
                  </a:extLst>
                </p:cNvPr>
                <p:cNvPicPr/>
                <p:nvPr/>
              </p:nvPicPr>
              <p:blipFill>
                <a:blip r:embed="rId175"/>
                <a:stretch>
                  <a:fillRect/>
                </a:stretch>
              </p:blipFill>
              <p:spPr>
                <a:xfrm>
                  <a:off x="7856573" y="2188507"/>
                  <a:ext cx="3178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3" name="Freihand 102">
                  <a:extLst>
                    <a:ext uri="{FF2B5EF4-FFF2-40B4-BE49-F238E27FC236}">
                      <a16:creationId xmlns:a16="http://schemas.microsoft.com/office/drawing/2014/main" id="{D13FD8C7-4ACB-4655-91C8-0BB297BCF864}"/>
                    </a:ext>
                  </a:extLst>
                </p14:cNvPr>
                <p14:cNvContentPartPr/>
                <p14:nvPr/>
              </p14:nvContentPartPr>
              <p14:xfrm>
                <a:off x="8160773" y="2005627"/>
                <a:ext cx="85320" cy="203400"/>
              </p14:xfrm>
            </p:contentPart>
          </mc:Choice>
          <mc:Fallback xmlns="">
            <p:pic>
              <p:nvPicPr>
                <p:cNvPr id="103" name="Freihand 102">
                  <a:extLst>
                    <a:ext uri="{FF2B5EF4-FFF2-40B4-BE49-F238E27FC236}">
                      <a16:creationId xmlns:a16="http://schemas.microsoft.com/office/drawing/2014/main" id="{D13FD8C7-4ACB-4655-91C8-0BB297BCF864}"/>
                    </a:ext>
                  </a:extLst>
                </p:cNvPr>
                <p:cNvPicPr/>
                <p:nvPr/>
              </p:nvPicPr>
              <p:blipFill>
                <a:blip r:embed="rId177"/>
                <a:stretch>
                  <a:fillRect/>
                </a:stretch>
              </p:blipFill>
              <p:spPr>
                <a:xfrm>
                  <a:off x="8156453" y="2001307"/>
                  <a:ext cx="939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5" name="Freihand 104">
                  <a:extLst>
                    <a:ext uri="{FF2B5EF4-FFF2-40B4-BE49-F238E27FC236}">
                      <a16:creationId xmlns:a16="http://schemas.microsoft.com/office/drawing/2014/main" id="{D8E5CA0E-AD66-49F4-9264-A115807BD7DB}"/>
                    </a:ext>
                  </a:extLst>
                </p14:cNvPr>
                <p14:cNvContentPartPr/>
                <p14:nvPr/>
              </p14:nvContentPartPr>
              <p14:xfrm>
                <a:off x="7023533" y="2232067"/>
                <a:ext cx="4155120" cy="120960"/>
              </p14:xfrm>
            </p:contentPart>
          </mc:Choice>
          <mc:Fallback xmlns="">
            <p:pic>
              <p:nvPicPr>
                <p:cNvPr id="105" name="Freihand 104">
                  <a:extLst>
                    <a:ext uri="{FF2B5EF4-FFF2-40B4-BE49-F238E27FC236}">
                      <a16:creationId xmlns:a16="http://schemas.microsoft.com/office/drawing/2014/main" id="{D8E5CA0E-AD66-49F4-9264-A115807BD7DB}"/>
                    </a:ext>
                  </a:extLst>
                </p:cNvPr>
                <p:cNvPicPr/>
                <p:nvPr/>
              </p:nvPicPr>
              <p:blipFill>
                <a:blip r:embed="rId179"/>
                <a:stretch>
                  <a:fillRect/>
                </a:stretch>
              </p:blipFill>
              <p:spPr>
                <a:xfrm>
                  <a:off x="7019213" y="2227747"/>
                  <a:ext cx="41637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6" name="Freihand 105">
                  <a:extLst>
                    <a:ext uri="{FF2B5EF4-FFF2-40B4-BE49-F238E27FC236}">
                      <a16:creationId xmlns:a16="http://schemas.microsoft.com/office/drawing/2014/main" id="{D3249E1F-96E2-42CC-BD0E-292EA7316941}"/>
                    </a:ext>
                  </a:extLst>
                </p14:cNvPr>
                <p14:cNvContentPartPr/>
                <p14:nvPr/>
              </p14:nvContentPartPr>
              <p14:xfrm>
                <a:off x="6766853" y="2149267"/>
                <a:ext cx="392040" cy="316800"/>
              </p14:xfrm>
            </p:contentPart>
          </mc:Choice>
          <mc:Fallback xmlns="">
            <p:pic>
              <p:nvPicPr>
                <p:cNvPr id="106" name="Freihand 105">
                  <a:extLst>
                    <a:ext uri="{FF2B5EF4-FFF2-40B4-BE49-F238E27FC236}">
                      <a16:creationId xmlns:a16="http://schemas.microsoft.com/office/drawing/2014/main" id="{D3249E1F-96E2-42CC-BD0E-292EA7316941}"/>
                    </a:ext>
                  </a:extLst>
                </p:cNvPr>
                <p:cNvPicPr/>
                <p:nvPr/>
              </p:nvPicPr>
              <p:blipFill>
                <a:blip r:embed="rId181"/>
                <a:stretch>
                  <a:fillRect/>
                </a:stretch>
              </p:blipFill>
              <p:spPr>
                <a:xfrm>
                  <a:off x="6762533" y="2144947"/>
                  <a:ext cx="40068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7" name="Freihand 106">
                  <a:extLst>
                    <a:ext uri="{FF2B5EF4-FFF2-40B4-BE49-F238E27FC236}">
                      <a16:creationId xmlns:a16="http://schemas.microsoft.com/office/drawing/2014/main" id="{4ECBC07E-A63E-4BBA-8607-6546F7A12D95}"/>
                    </a:ext>
                  </a:extLst>
                </p14:cNvPr>
                <p14:cNvContentPartPr/>
                <p14:nvPr/>
              </p14:nvContentPartPr>
              <p14:xfrm>
                <a:off x="10900373" y="1193107"/>
                <a:ext cx="948600" cy="1117800"/>
              </p14:xfrm>
            </p:contentPart>
          </mc:Choice>
          <mc:Fallback xmlns="">
            <p:pic>
              <p:nvPicPr>
                <p:cNvPr id="107" name="Freihand 106">
                  <a:extLst>
                    <a:ext uri="{FF2B5EF4-FFF2-40B4-BE49-F238E27FC236}">
                      <a16:creationId xmlns:a16="http://schemas.microsoft.com/office/drawing/2014/main" id="{4ECBC07E-A63E-4BBA-8607-6546F7A12D95}"/>
                    </a:ext>
                  </a:extLst>
                </p:cNvPr>
                <p:cNvPicPr/>
                <p:nvPr/>
              </p:nvPicPr>
              <p:blipFill>
                <a:blip r:embed="rId183"/>
                <a:stretch>
                  <a:fillRect/>
                </a:stretch>
              </p:blipFill>
              <p:spPr>
                <a:xfrm>
                  <a:off x="10896053" y="1188787"/>
                  <a:ext cx="957240" cy="112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4">
            <p14:nvContentPartPr>
              <p14:cNvPr id="16" name="Freihand 15">
                <a:extLst>
                  <a:ext uri="{FF2B5EF4-FFF2-40B4-BE49-F238E27FC236}">
                    <a16:creationId xmlns:a16="http://schemas.microsoft.com/office/drawing/2014/main" id="{792FEE4C-87B1-4BFE-BF35-7F600ABC33F8}"/>
                  </a:ext>
                </a:extLst>
              </p14:cNvPr>
              <p14:cNvContentPartPr/>
              <p14:nvPr/>
            </p14:nvContentPartPr>
            <p14:xfrm>
              <a:off x="6217853" y="1473547"/>
              <a:ext cx="643320" cy="1108800"/>
            </p14:xfrm>
          </p:contentPart>
        </mc:Choice>
        <mc:Fallback xmlns="">
          <p:pic>
            <p:nvPicPr>
              <p:cNvPr id="16" name="Freihand 15">
                <a:extLst>
                  <a:ext uri="{FF2B5EF4-FFF2-40B4-BE49-F238E27FC236}">
                    <a16:creationId xmlns:a16="http://schemas.microsoft.com/office/drawing/2014/main" id="{792FEE4C-87B1-4BFE-BF35-7F600ABC33F8}"/>
                  </a:ext>
                </a:extLst>
              </p:cNvPr>
              <p:cNvPicPr/>
              <p:nvPr/>
            </p:nvPicPr>
            <p:blipFill>
              <a:blip r:embed="rId185"/>
              <a:stretch>
                <a:fillRect/>
              </a:stretch>
            </p:blipFill>
            <p:spPr>
              <a:xfrm>
                <a:off x="6213533" y="1469227"/>
                <a:ext cx="651960" cy="11174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35" name="Freihand 34">
                <a:extLst>
                  <a:ext uri="{FF2B5EF4-FFF2-40B4-BE49-F238E27FC236}">
                    <a16:creationId xmlns:a16="http://schemas.microsoft.com/office/drawing/2014/main" id="{39FDAC62-B559-46EC-B285-45AB410A343A}"/>
                  </a:ext>
                </a:extLst>
              </p14:cNvPr>
              <p14:cNvContentPartPr/>
              <p14:nvPr/>
            </p14:nvContentPartPr>
            <p14:xfrm>
              <a:off x="3513173" y="2574787"/>
              <a:ext cx="2067480" cy="769320"/>
            </p14:xfrm>
          </p:contentPart>
        </mc:Choice>
        <mc:Fallback xmlns="">
          <p:pic>
            <p:nvPicPr>
              <p:cNvPr id="35" name="Freihand 34">
                <a:extLst>
                  <a:ext uri="{FF2B5EF4-FFF2-40B4-BE49-F238E27FC236}">
                    <a16:creationId xmlns:a16="http://schemas.microsoft.com/office/drawing/2014/main" id="{39FDAC62-B559-46EC-B285-45AB410A343A}"/>
                  </a:ext>
                </a:extLst>
              </p:cNvPr>
              <p:cNvPicPr/>
              <p:nvPr/>
            </p:nvPicPr>
            <p:blipFill>
              <a:blip r:embed="rId187"/>
              <a:stretch>
                <a:fillRect/>
              </a:stretch>
            </p:blipFill>
            <p:spPr>
              <a:xfrm>
                <a:off x="3508853" y="2570467"/>
                <a:ext cx="2076120" cy="7779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36" name="Freihand 35">
                <a:extLst>
                  <a:ext uri="{FF2B5EF4-FFF2-40B4-BE49-F238E27FC236}">
                    <a16:creationId xmlns:a16="http://schemas.microsoft.com/office/drawing/2014/main" id="{6DCB5F07-6C6F-46D2-AC57-6D603E37DD6D}"/>
                  </a:ext>
                </a:extLst>
              </p14:cNvPr>
              <p14:cNvContentPartPr/>
              <p14:nvPr/>
            </p14:nvContentPartPr>
            <p14:xfrm>
              <a:off x="6130373" y="1543387"/>
              <a:ext cx="909720" cy="918720"/>
            </p14:xfrm>
          </p:contentPart>
        </mc:Choice>
        <mc:Fallback xmlns="">
          <p:pic>
            <p:nvPicPr>
              <p:cNvPr id="36" name="Freihand 35">
                <a:extLst>
                  <a:ext uri="{FF2B5EF4-FFF2-40B4-BE49-F238E27FC236}">
                    <a16:creationId xmlns:a16="http://schemas.microsoft.com/office/drawing/2014/main" id="{6DCB5F07-6C6F-46D2-AC57-6D603E37DD6D}"/>
                  </a:ext>
                </a:extLst>
              </p:cNvPr>
              <p:cNvPicPr/>
              <p:nvPr/>
            </p:nvPicPr>
            <p:blipFill>
              <a:blip r:embed="rId189"/>
              <a:stretch>
                <a:fillRect/>
              </a:stretch>
            </p:blipFill>
            <p:spPr>
              <a:xfrm>
                <a:off x="6126053" y="1539067"/>
                <a:ext cx="918360" cy="927360"/>
              </a:xfrm>
              <a:prstGeom prst="rect">
                <a:avLst/>
              </a:prstGeom>
            </p:spPr>
          </p:pic>
        </mc:Fallback>
      </mc:AlternateContent>
      <p:grpSp>
        <p:nvGrpSpPr>
          <p:cNvPr id="104" name="Gruppieren 103">
            <a:extLst>
              <a:ext uri="{FF2B5EF4-FFF2-40B4-BE49-F238E27FC236}">
                <a16:creationId xmlns:a16="http://schemas.microsoft.com/office/drawing/2014/main" id="{67F76F8F-8733-483D-A962-00B6ADCAD17F}"/>
              </a:ext>
            </a:extLst>
          </p:cNvPr>
          <p:cNvGrpSpPr/>
          <p:nvPr/>
        </p:nvGrpSpPr>
        <p:grpSpPr>
          <a:xfrm>
            <a:off x="6356813" y="3420067"/>
            <a:ext cx="1112760" cy="719640"/>
            <a:chOff x="6356813" y="3420067"/>
            <a:chExt cx="1112760" cy="719640"/>
          </a:xfrm>
        </p:grpSpPr>
        <mc:AlternateContent xmlns:mc="http://schemas.openxmlformats.org/markup-compatibility/2006" xmlns:p14="http://schemas.microsoft.com/office/powerpoint/2010/main">
          <mc:Choice Requires="p14">
            <p:contentPart p14:bwMode="auto" r:id="rId190">
              <p14:nvContentPartPr>
                <p14:cNvPr id="47" name="Freihand 46">
                  <a:extLst>
                    <a:ext uri="{FF2B5EF4-FFF2-40B4-BE49-F238E27FC236}">
                      <a16:creationId xmlns:a16="http://schemas.microsoft.com/office/drawing/2014/main" id="{CCF5B6AC-9215-4724-81E3-072DA811061B}"/>
                    </a:ext>
                  </a:extLst>
                </p14:cNvPr>
                <p14:cNvContentPartPr/>
                <p14:nvPr/>
              </p14:nvContentPartPr>
              <p14:xfrm>
                <a:off x="7101653" y="3595387"/>
                <a:ext cx="39600" cy="21240"/>
              </p14:xfrm>
            </p:contentPart>
          </mc:Choice>
          <mc:Fallback xmlns="">
            <p:pic>
              <p:nvPicPr>
                <p:cNvPr id="47" name="Freihand 46">
                  <a:extLst>
                    <a:ext uri="{FF2B5EF4-FFF2-40B4-BE49-F238E27FC236}">
                      <a16:creationId xmlns:a16="http://schemas.microsoft.com/office/drawing/2014/main" id="{CCF5B6AC-9215-4724-81E3-072DA811061B}"/>
                    </a:ext>
                  </a:extLst>
                </p:cNvPr>
                <p:cNvPicPr/>
                <p:nvPr/>
              </p:nvPicPr>
              <p:blipFill>
                <a:blip r:embed="rId191"/>
                <a:stretch>
                  <a:fillRect/>
                </a:stretch>
              </p:blipFill>
              <p:spPr>
                <a:xfrm>
                  <a:off x="7097333" y="3591067"/>
                  <a:ext cx="482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62" name="Freihand 61">
                  <a:extLst>
                    <a:ext uri="{FF2B5EF4-FFF2-40B4-BE49-F238E27FC236}">
                      <a16:creationId xmlns:a16="http://schemas.microsoft.com/office/drawing/2014/main" id="{85D79B64-CD05-4D21-8263-8DBBEB2B93B9}"/>
                    </a:ext>
                  </a:extLst>
                </p14:cNvPr>
                <p14:cNvContentPartPr/>
                <p14:nvPr/>
              </p14:nvContentPartPr>
              <p14:xfrm>
                <a:off x="6422333" y="3482707"/>
                <a:ext cx="976320" cy="540360"/>
              </p14:xfrm>
            </p:contentPart>
          </mc:Choice>
          <mc:Fallback xmlns="">
            <p:pic>
              <p:nvPicPr>
                <p:cNvPr id="62" name="Freihand 61">
                  <a:extLst>
                    <a:ext uri="{FF2B5EF4-FFF2-40B4-BE49-F238E27FC236}">
                      <a16:creationId xmlns:a16="http://schemas.microsoft.com/office/drawing/2014/main" id="{85D79B64-CD05-4D21-8263-8DBBEB2B93B9}"/>
                    </a:ext>
                  </a:extLst>
                </p:cNvPr>
                <p:cNvPicPr/>
                <p:nvPr/>
              </p:nvPicPr>
              <p:blipFill>
                <a:blip r:embed="rId193"/>
                <a:stretch>
                  <a:fillRect/>
                </a:stretch>
              </p:blipFill>
              <p:spPr>
                <a:xfrm>
                  <a:off x="6418013" y="3478387"/>
                  <a:ext cx="984960" cy="549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86" name="Freihand 85">
                  <a:extLst>
                    <a:ext uri="{FF2B5EF4-FFF2-40B4-BE49-F238E27FC236}">
                      <a16:creationId xmlns:a16="http://schemas.microsoft.com/office/drawing/2014/main" id="{CB38D119-4544-436B-B686-FF450D9FF2FC}"/>
                    </a:ext>
                  </a:extLst>
                </p14:cNvPr>
                <p14:cNvContentPartPr/>
                <p14:nvPr/>
              </p14:nvContentPartPr>
              <p14:xfrm>
                <a:off x="6356813" y="3420067"/>
                <a:ext cx="1112760" cy="719640"/>
              </p14:xfrm>
            </p:contentPart>
          </mc:Choice>
          <mc:Fallback xmlns="">
            <p:pic>
              <p:nvPicPr>
                <p:cNvPr id="86" name="Freihand 85">
                  <a:extLst>
                    <a:ext uri="{FF2B5EF4-FFF2-40B4-BE49-F238E27FC236}">
                      <a16:creationId xmlns:a16="http://schemas.microsoft.com/office/drawing/2014/main" id="{CB38D119-4544-436B-B686-FF450D9FF2FC}"/>
                    </a:ext>
                  </a:extLst>
                </p:cNvPr>
                <p:cNvPicPr/>
                <p:nvPr/>
              </p:nvPicPr>
              <p:blipFill>
                <a:blip r:embed="rId195"/>
                <a:stretch>
                  <a:fillRect/>
                </a:stretch>
              </p:blipFill>
              <p:spPr>
                <a:xfrm>
                  <a:off x="6352493" y="3415747"/>
                  <a:ext cx="1121400" cy="72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6">
            <p14:nvContentPartPr>
              <p14:cNvPr id="109" name="Freihand 108">
                <a:extLst>
                  <a:ext uri="{FF2B5EF4-FFF2-40B4-BE49-F238E27FC236}">
                    <a16:creationId xmlns:a16="http://schemas.microsoft.com/office/drawing/2014/main" id="{9FA47D91-A07A-418C-BAF2-29711EBEFA96}"/>
                  </a:ext>
                </a:extLst>
              </p14:cNvPr>
              <p14:cNvContentPartPr/>
              <p14:nvPr/>
            </p14:nvContentPartPr>
            <p14:xfrm>
              <a:off x="10040693" y="1262947"/>
              <a:ext cx="1868760" cy="1062360"/>
            </p14:xfrm>
          </p:contentPart>
        </mc:Choice>
        <mc:Fallback xmlns="">
          <p:pic>
            <p:nvPicPr>
              <p:cNvPr id="109" name="Freihand 108">
                <a:extLst>
                  <a:ext uri="{FF2B5EF4-FFF2-40B4-BE49-F238E27FC236}">
                    <a16:creationId xmlns:a16="http://schemas.microsoft.com/office/drawing/2014/main" id="{9FA47D91-A07A-418C-BAF2-29711EBEFA96}"/>
                  </a:ext>
                </a:extLst>
              </p:cNvPr>
              <p:cNvPicPr/>
              <p:nvPr/>
            </p:nvPicPr>
            <p:blipFill>
              <a:blip r:embed="rId197"/>
              <a:stretch>
                <a:fillRect/>
              </a:stretch>
            </p:blipFill>
            <p:spPr>
              <a:xfrm>
                <a:off x="10036373" y="1258627"/>
                <a:ext cx="1877400" cy="1071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0" name="Freihand 109">
                <a:extLst>
                  <a:ext uri="{FF2B5EF4-FFF2-40B4-BE49-F238E27FC236}">
                    <a16:creationId xmlns:a16="http://schemas.microsoft.com/office/drawing/2014/main" id="{8534119D-2462-4AAD-BB6F-AEA1AB99261C}"/>
                  </a:ext>
                </a:extLst>
              </p14:cNvPr>
              <p14:cNvContentPartPr/>
              <p14:nvPr/>
            </p14:nvContentPartPr>
            <p14:xfrm>
              <a:off x="10790213" y="1402987"/>
              <a:ext cx="880920" cy="528120"/>
            </p14:xfrm>
          </p:contentPart>
        </mc:Choice>
        <mc:Fallback xmlns="">
          <p:pic>
            <p:nvPicPr>
              <p:cNvPr id="110" name="Freihand 109">
                <a:extLst>
                  <a:ext uri="{FF2B5EF4-FFF2-40B4-BE49-F238E27FC236}">
                    <a16:creationId xmlns:a16="http://schemas.microsoft.com/office/drawing/2014/main" id="{8534119D-2462-4AAD-BB6F-AEA1AB99261C}"/>
                  </a:ext>
                </a:extLst>
              </p:cNvPr>
              <p:cNvPicPr/>
              <p:nvPr/>
            </p:nvPicPr>
            <p:blipFill>
              <a:blip r:embed="rId199"/>
              <a:stretch>
                <a:fillRect/>
              </a:stretch>
            </p:blipFill>
            <p:spPr>
              <a:xfrm>
                <a:off x="10785893" y="1398667"/>
                <a:ext cx="889560" cy="536760"/>
              </a:xfrm>
              <a:prstGeom prst="rect">
                <a:avLst/>
              </a:prstGeom>
            </p:spPr>
          </p:pic>
        </mc:Fallback>
      </mc:AlternateContent>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Nominales BIP/reales BIP/BIP-</a:t>
            </a:r>
            <a:r>
              <a:rPr lang="de-DE" sz="3266" dirty="0" err="1"/>
              <a:t>Deflator</a:t>
            </a:r>
            <a:endParaRPr lang="de-DE" sz="3266" dirty="0"/>
          </a:p>
        </p:txBody>
      </p:sp>
      <p:sp>
        <p:nvSpPr>
          <p:cNvPr id="7" name="Text Box 3"/>
          <p:cNvSpPr txBox="1">
            <a:spLocks noChangeArrowheads="1"/>
          </p:cNvSpPr>
          <p:nvPr/>
        </p:nvSpPr>
        <p:spPr bwMode="auto">
          <a:xfrm>
            <a:off x="86451" y="1151352"/>
            <a:ext cx="8603154" cy="3771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im nominalen BIP spiegelt die Veränderung aus Preisänderungen </a:t>
            </a:r>
            <a:r>
              <a:rPr lang="de-DE" altLang="de-DE" sz="2177" b="1" dirty="0">
                <a:solidFill>
                  <a:srgbClr val="000000"/>
                </a:solidFill>
              </a:rPr>
              <a:t>und</a:t>
            </a:r>
            <a:r>
              <a:rPr lang="de-DE" altLang="de-DE" sz="2177" dirty="0">
                <a:solidFill>
                  <a:srgbClr val="000000"/>
                </a:solidFill>
              </a:rPr>
              <a:t> Änderungen in der Wirtschaftsleistung wider.</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des realen BIP zeigt, um wie viel die Wirtschaftsleistung gewachsen ist.</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Über die Veränderungsrate des BIP-</a:t>
            </a:r>
            <a:r>
              <a:rPr lang="de-DE" altLang="de-DE" sz="2177" dirty="0" err="1">
                <a:solidFill>
                  <a:srgbClr val="000000"/>
                </a:solidFill>
              </a:rPr>
              <a:t>Deflators</a:t>
            </a:r>
            <a:r>
              <a:rPr lang="de-DE" altLang="de-DE" sz="2177" dirty="0">
                <a:solidFill>
                  <a:srgbClr val="000000"/>
                </a:solidFill>
              </a:rPr>
              <a:t> kann die Veränderungsrate des nominalen BIP um die reine Preisänderung korrigiert werden</a:t>
            </a: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776AD2C-7817-4337-BF2E-A90F5AAD2EC5}"/>
                  </a:ext>
                </a:extLst>
              </p14:cNvPr>
              <p14:cNvContentPartPr/>
              <p14:nvPr/>
            </p14:nvContentPartPr>
            <p14:xfrm>
              <a:off x="2337773" y="1799707"/>
              <a:ext cx="637920" cy="611280"/>
            </p14:xfrm>
          </p:contentPart>
        </mc:Choice>
        <mc:Fallback xmlns="">
          <p:pic>
            <p:nvPicPr>
              <p:cNvPr id="2" name="Freihand 1">
                <a:extLst>
                  <a:ext uri="{FF2B5EF4-FFF2-40B4-BE49-F238E27FC236}">
                    <a16:creationId xmlns:a16="http://schemas.microsoft.com/office/drawing/2014/main" id="{2776AD2C-7817-4337-BF2E-A90F5AAD2EC5}"/>
                  </a:ext>
                </a:extLst>
              </p:cNvPr>
              <p:cNvPicPr/>
              <p:nvPr/>
            </p:nvPicPr>
            <p:blipFill>
              <a:blip r:embed="rId4"/>
              <a:stretch>
                <a:fillRect/>
              </a:stretch>
            </p:blipFill>
            <p:spPr>
              <a:xfrm>
                <a:off x="2333453" y="1795387"/>
                <a:ext cx="646560" cy="619920"/>
              </a:xfrm>
              <a:prstGeom prst="rect">
                <a:avLst/>
              </a:prstGeom>
            </p:spPr>
          </p:pic>
        </mc:Fallback>
      </mc:AlternateContent>
      <p:grpSp>
        <p:nvGrpSpPr>
          <p:cNvPr id="8" name="Gruppieren 7">
            <a:extLst>
              <a:ext uri="{FF2B5EF4-FFF2-40B4-BE49-F238E27FC236}">
                <a16:creationId xmlns:a16="http://schemas.microsoft.com/office/drawing/2014/main" id="{9377400E-BA65-450B-AF13-B0E21FA3D2E6}"/>
              </a:ext>
            </a:extLst>
          </p:cNvPr>
          <p:cNvGrpSpPr/>
          <p:nvPr/>
        </p:nvGrpSpPr>
        <p:grpSpPr>
          <a:xfrm>
            <a:off x="334373" y="3070507"/>
            <a:ext cx="4101120" cy="839880"/>
            <a:chOff x="334373" y="3070507"/>
            <a:chExt cx="4101120" cy="83988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1C9A64AE-8ADB-4ED7-81FA-537409A9FC8F}"/>
                    </a:ext>
                  </a:extLst>
                </p14:cNvPr>
                <p14:cNvContentPartPr/>
                <p14:nvPr/>
              </p14:nvContentPartPr>
              <p14:xfrm>
                <a:off x="2892173" y="3141427"/>
                <a:ext cx="1543320" cy="115920"/>
              </p14:xfrm>
            </p:contentPart>
          </mc:Choice>
          <mc:Fallback xmlns="">
            <p:pic>
              <p:nvPicPr>
                <p:cNvPr id="3" name="Freihand 2">
                  <a:extLst>
                    <a:ext uri="{FF2B5EF4-FFF2-40B4-BE49-F238E27FC236}">
                      <a16:creationId xmlns:a16="http://schemas.microsoft.com/office/drawing/2014/main" id="{1C9A64AE-8ADB-4ED7-81FA-537409A9FC8F}"/>
                    </a:ext>
                  </a:extLst>
                </p:cNvPr>
                <p:cNvPicPr/>
                <p:nvPr/>
              </p:nvPicPr>
              <p:blipFill>
                <a:blip r:embed="rId6"/>
                <a:stretch>
                  <a:fillRect/>
                </a:stretch>
              </p:blipFill>
              <p:spPr>
                <a:xfrm>
                  <a:off x="2887853" y="3137107"/>
                  <a:ext cx="15519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FDB13A36-DCAD-44B8-A467-AF46A2F1E17E}"/>
                    </a:ext>
                  </a:extLst>
                </p14:cNvPr>
                <p14:cNvContentPartPr/>
                <p14:nvPr/>
              </p14:nvContentPartPr>
              <p14:xfrm>
                <a:off x="334373" y="3070507"/>
                <a:ext cx="2451600" cy="839880"/>
              </p14:xfrm>
            </p:contentPart>
          </mc:Choice>
          <mc:Fallback xmlns="">
            <p:pic>
              <p:nvPicPr>
                <p:cNvPr id="5" name="Freihand 4">
                  <a:extLst>
                    <a:ext uri="{FF2B5EF4-FFF2-40B4-BE49-F238E27FC236}">
                      <a16:creationId xmlns:a16="http://schemas.microsoft.com/office/drawing/2014/main" id="{FDB13A36-DCAD-44B8-A467-AF46A2F1E17E}"/>
                    </a:ext>
                  </a:extLst>
                </p:cNvPr>
                <p:cNvPicPr/>
                <p:nvPr/>
              </p:nvPicPr>
              <p:blipFill>
                <a:blip r:embed="rId8"/>
                <a:stretch>
                  <a:fillRect/>
                </a:stretch>
              </p:blipFill>
              <p:spPr>
                <a:xfrm>
                  <a:off x="330053" y="3066187"/>
                  <a:ext cx="2460240" cy="848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EF379070-EE9F-43F1-82FF-DC04122AB7A5}"/>
                  </a:ext>
                </a:extLst>
              </p14:cNvPr>
              <p14:cNvContentPartPr/>
              <p14:nvPr/>
            </p14:nvContentPartPr>
            <p14:xfrm>
              <a:off x="1667453" y="4474867"/>
              <a:ext cx="3797640" cy="67680"/>
            </p14:xfrm>
          </p:contentPart>
        </mc:Choice>
        <mc:Fallback xmlns="">
          <p:pic>
            <p:nvPicPr>
              <p:cNvPr id="9" name="Freihand 8">
                <a:extLst>
                  <a:ext uri="{FF2B5EF4-FFF2-40B4-BE49-F238E27FC236}">
                    <a16:creationId xmlns:a16="http://schemas.microsoft.com/office/drawing/2014/main" id="{EF379070-EE9F-43F1-82FF-DC04122AB7A5}"/>
                  </a:ext>
                </a:extLst>
              </p:cNvPr>
              <p:cNvPicPr/>
              <p:nvPr/>
            </p:nvPicPr>
            <p:blipFill>
              <a:blip r:embed="rId10"/>
              <a:stretch>
                <a:fillRect/>
              </a:stretch>
            </p:blipFill>
            <p:spPr>
              <a:xfrm>
                <a:off x="1663133" y="4470547"/>
                <a:ext cx="3806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A5D976EE-7FEF-4FCA-9B9B-596330FA2A62}"/>
                  </a:ext>
                </a:extLst>
              </p14:cNvPr>
              <p14:cNvContentPartPr/>
              <p14:nvPr/>
            </p14:nvContentPartPr>
            <p14:xfrm>
              <a:off x="3732053" y="4819747"/>
              <a:ext cx="1955880" cy="59760"/>
            </p14:xfrm>
          </p:contentPart>
        </mc:Choice>
        <mc:Fallback xmlns="">
          <p:pic>
            <p:nvPicPr>
              <p:cNvPr id="10" name="Freihand 9">
                <a:extLst>
                  <a:ext uri="{FF2B5EF4-FFF2-40B4-BE49-F238E27FC236}">
                    <a16:creationId xmlns:a16="http://schemas.microsoft.com/office/drawing/2014/main" id="{A5D976EE-7FEF-4FCA-9B9B-596330FA2A62}"/>
                  </a:ext>
                </a:extLst>
              </p:cNvPr>
              <p:cNvPicPr/>
              <p:nvPr/>
            </p:nvPicPr>
            <p:blipFill>
              <a:blip r:embed="rId12"/>
              <a:stretch>
                <a:fillRect/>
              </a:stretch>
            </p:blipFill>
            <p:spPr>
              <a:xfrm>
                <a:off x="3727733" y="4815427"/>
                <a:ext cx="1964520" cy="68400"/>
              </a:xfrm>
              <a:prstGeom prst="rect">
                <a:avLst/>
              </a:prstGeom>
            </p:spPr>
          </p:pic>
        </mc:Fallback>
      </mc:AlternateContent>
    </p:spTree>
    <p:extLst>
      <p:ext uri="{BB962C8B-B14F-4D97-AF65-F5344CB8AC3E}">
        <p14:creationId xmlns:p14="http://schemas.microsoft.com/office/powerpoint/2010/main" val="329362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dirty="0"/>
              <a:t>Vergleich des Wirtschaftswachstums gemessen am realen BIP und realen BIP pro Kopf im Vergleich seit Einführung des Euro (Deutschland)</a:t>
            </a:r>
          </a:p>
        </p:txBody>
      </p:sp>
      <p:sp>
        <p:nvSpPr>
          <p:cNvPr id="480260" name="Text Box 4"/>
          <p:cNvSpPr txBox="1">
            <a:spLocks noChangeArrowheads="1"/>
          </p:cNvSpPr>
          <p:nvPr/>
        </p:nvSpPr>
        <p:spPr bwMode="auto">
          <a:xfrm>
            <a:off x="1558925" y="6021389"/>
            <a:ext cx="133882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A335407-9093-8B22-B659-50EF90AB5EBB}"/>
              </a:ext>
            </a:extLst>
          </p:cNvPr>
          <p:cNvPicPr>
            <a:picLocks noChangeAspect="1"/>
          </p:cNvPicPr>
          <p:nvPr/>
        </p:nvPicPr>
        <p:blipFill>
          <a:blip r:embed="rId3"/>
          <a:stretch>
            <a:fillRect/>
          </a:stretch>
        </p:blipFill>
        <p:spPr>
          <a:xfrm>
            <a:off x="0" y="868564"/>
            <a:ext cx="8119439" cy="4709275"/>
          </a:xfrm>
          <a:prstGeom prst="rect">
            <a:avLst/>
          </a:prstGeom>
        </p:spPr>
      </p:pic>
      <p:grpSp>
        <p:nvGrpSpPr>
          <p:cNvPr id="33" name="Gruppieren 32">
            <a:extLst>
              <a:ext uri="{FF2B5EF4-FFF2-40B4-BE49-F238E27FC236}">
                <a16:creationId xmlns:a16="http://schemas.microsoft.com/office/drawing/2014/main" id="{62072718-D19F-4179-8791-C05E6292C703}"/>
              </a:ext>
            </a:extLst>
          </p:cNvPr>
          <p:cNvGrpSpPr/>
          <p:nvPr/>
        </p:nvGrpSpPr>
        <p:grpSpPr>
          <a:xfrm>
            <a:off x="805613" y="662827"/>
            <a:ext cx="3312720" cy="1316520"/>
            <a:chOff x="805613" y="662827"/>
            <a:chExt cx="3312720" cy="1316520"/>
          </a:xfrm>
        </p:grpSpPr>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5EF2C5C0-6883-435F-8E2C-CA34F178CA77}"/>
                    </a:ext>
                  </a:extLst>
                </p14:cNvPr>
                <p14:cNvContentPartPr/>
                <p14:nvPr/>
              </p14:nvContentPartPr>
              <p14:xfrm>
                <a:off x="805613" y="1311907"/>
                <a:ext cx="3270600" cy="667440"/>
              </p14:xfrm>
            </p:contentPart>
          </mc:Choice>
          <mc:Fallback xmlns="">
            <p:pic>
              <p:nvPicPr>
                <p:cNvPr id="2" name="Freihand 1">
                  <a:extLst>
                    <a:ext uri="{FF2B5EF4-FFF2-40B4-BE49-F238E27FC236}">
                      <a16:creationId xmlns:a16="http://schemas.microsoft.com/office/drawing/2014/main" id="{5EF2C5C0-6883-435F-8E2C-CA34F178CA77}"/>
                    </a:ext>
                  </a:extLst>
                </p:cNvPr>
                <p:cNvPicPr/>
                <p:nvPr/>
              </p:nvPicPr>
              <p:blipFill>
                <a:blip r:embed="rId5"/>
                <a:stretch>
                  <a:fillRect/>
                </a:stretch>
              </p:blipFill>
              <p:spPr>
                <a:xfrm>
                  <a:off x="801293" y="1307587"/>
                  <a:ext cx="3279240" cy="676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27425001-49A5-4A8B-B010-B2B33D49672D}"/>
                    </a:ext>
                  </a:extLst>
                </p14:cNvPr>
                <p14:cNvContentPartPr/>
                <p14:nvPr/>
              </p14:nvContentPartPr>
              <p14:xfrm>
                <a:off x="1646573" y="787387"/>
                <a:ext cx="125640" cy="259920"/>
              </p14:xfrm>
            </p:contentPart>
          </mc:Choice>
          <mc:Fallback xmlns="">
            <p:pic>
              <p:nvPicPr>
                <p:cNvPr id="4" name="Freihand 3">
                  <a:extLst>
                    <a:ext uri="{FF2B5EF4-FFF2-40B4-BE49-F238E27FC236}">
                      <a16:creationId xmlns:a16="http://schemas.microsoft.com/office/drawing/2014/main" id="{27425001-49A5-4A8B-B010-B2B33D49672D}"/>
                    </a:ext>
                  </a:extLst>
                </p:cNvPr>
                <p:cNvPicPr/>
                <p:nvPr/>
              </p:nvPicPr>
              <p:blipFill>
                <a:blip r:embed="rId7"/>
                <a:stretch>
                  <a:fillRect/>
                </a:stretch>
              </p:blipFill>
              <p:spPr>
                <a:xfrm>
                  <a:off x="1642253" y="783067"/>
                  <a:ext cx="1342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9632321E-00C6-4E83-9A6C-BCF088A7B505}"/>
                    </a:ext>
                  </a:extLst>
                </p14:cNvPr>
                <p14:cNvContentPartPr/>
                <p14:nvPr/>
              </p14:nvContentPartPr>
              <p14:xfrm>
                <a:off x="1752053" y="849307"/>
                <a:ext cx="223560" cy="115200"/>
              </p14:xfrm>
            </p:contentPart>
          </mc:Choice>
          <mc:Fallback xmlns="">
            <p:pic>
              <p:nvPicPr>
                <p:cNvPr id="5" name="Freihand 4">
                  <a:extLst>
                    <a:ext uri="{FF2B5EF4-FFF2-40B4-BE49-F238E27FC236}">
                      <a16:creationId xmlns:a16="http://schemas.microsoft.com/office/drawing/2014/main" id="{9632321E-00C6-4E83-9A6C-BCF088A7B505}"/>
                    </a:ext>
                  </a:extLst>
                </p:cNvPr>
                <p:cNvPicPr/>
                <p:nvPr/>
              </p:nvPicPr>
              <p:blipFill>
                <a:blip r:embed="rId9"/>
                <a:stretch>
                  <a:fillRect/>
                </a:stretch>
              </p:blipFill>
              <p:spPr>
                <a:xfrm>
                  <a:off x="1747733" y="844987"/>
                  <a:ext cx="2322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4776AFC2-4C2C-4C3E-8DF3-A3B3A194E040}"/>
                    </a:ext>
                  </a:extLst>
                </p14:cNvPr>
                <p14:cNvContentPartPr/>
                <p14:nvPr/>
              </p14:nvContentPartPr>
              <p14:xfrm>
                <a:off x="1950773" y="766507"/>
                <a:ext cx="108360" cy="175320"/>
              </p14:xfrm>
            </p:contentPart>
          </mc:Choice>
          <mc:Fallback xmlns="">
            <p:pic>
              <p:nvPicPr>
                <p:cNvPr id="6" name="Freihand 5">
                  <a:extLst>
                    <a:ext uri="{FF2B5EF4-FFF2-40B4-BE49-F238E27FC236}">
                      <a16:creationId xmlns:a16="http://schemas.microsoft.com/office/drawing/2014/main" id="{4776AFC2-4C2C-4C3E-8DF3-A3B3A194E040}"/>
                    </a:ext>
                  </a:extLst>
                </p:cNvPr>
                <p:cNvPicPr/>
                <p:nvPr/>
              </p:nvPicPr>
              <p:blipFill>
                <a:blip r:embed="rId11"/>
                <a:stretch>
                  <a:fillRect/>
                </a:stretch>
              </p:blipFill>
              <p:spPr>
                <a:xfrm>
                  <a:off x="1946453" y="762187"/>
                  <a:ext cx="1170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555A8E1D-74A5-4DCC-9F37-37798BA9CF00}"/>
                    </a:ext>
                  </a:extLst>
                </p14:cNvPr>
                <p14:cNvContentPartPr/>
                <p14:nvPr/>
              </p14:nvContentPartPr>
              <p14:xfrm>
                <a:off x="2184413" y="818347"/>
                <a:ext cx="362880" cy="90720"/>
              </p14:xfrm>
            </p:contentPart>
          </mc:Choice>
          <mc:Fallback xmlns="">
            <p:pic>
              <p:nvPicPr>
                <p:cNvPr id="7" name="Freihand 6">
                  <a:extLst>
                    <a:ext uri="{FF2B5EF4-FFF2-40B4-BE49-F238E27FC236}">
                      <a16:creationId xmlns:a16="http://schemas.microsoft.com/office/drawing/2014/main" id="{555A8E1D-74A5-4DCC-9F37-37798BA9CF00}"/>
                    </a:ext>
                  </a:extLst>
                </p:cNvPr>
                <p:cNvPicPr/>
                <p:nvPr/>
              </p:nvPicPr>
              <p:blipFill>
                <a:blip r:embed="rId13"/>
                <a:stretch>
                  <a:fillRect/>
                </a:stretch>
              </p:blipFill>
              <p:spPr>
                <a:xfrm>
                  <a:off x="2180093" y="814027"/>
                  <a:ext cx="3715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685F79BB-321A-4531-8249-0A1F27A433EE}"/>
                    </a:ext>
                  </a:extLst>
                </p14:cNvPr>
                <p14:cNvContentPartPr/>
                <p14:nvPr/>
              </p14:nvContentPartPr>
              <p14:xfrm>
                <a:off x="2562053" y="776587"/>
                <a:ext cx="426960" cy="93600"/>
              </p14:xfrm>
            </p:contentPart>
          </mc:Choice>
          <mc:Fallback xmlns="">
            <p:pic>
              <p:nvPicPr>
                <p:cNvPr id="8" name="Freihand 7">
                  <a:extLst>
                    <a:ext uri="{FF2B5EF4-FFF2-40B4-BE49-F238E27FC236}">
                      <a16:creationId xmlns:a16="http://schemas.microsoft.com/office/drawing/2014/main" id="{685F79BB-321A-4531-8249-0A1F27A433EE}"/>
                    </a:ext>
                  </a:extLst>
                </p:cNvPr>
                <p:cNvPicPr/>
                <p:nvPr/>
              </p:nvPicPr>
              <p:blipFill>
                <a:blip r:embed="rId15"/>
                <a:stretch>
                  <a:fillRect/>
                </a:stretch>
              </p:blipFill>
              <p:spPr>
                <a:xfrm>
                  <a:off x="2557733" y="772267"/>
                  <a:ext cx="4356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E5C9943F-4154-4161-82A3-6AA9494B82A3}"/>
                    </a:ext>
                  </a:extLst>
                </p14:cNvPr>
                <p14:cNvContentPartPr/>
                <p14:nvPr/>
              </p14:nvContentPartPr>
              <p14:xfrm>
                <a:off x="3042653" y="709627"/>
                <a:ext cx="271440" cy="279360"/>
              </p14:xfrm>
            </p:contentPart>
          </mc:Choice>
          <mc:Fallback xmlns="">
            <p:pic>
              <p:nvPicPr>
                <p:cNvPr id="9" name="Freihand 8">
                  <a:extLst>
                    <a:ext uri="{FF2B5EF4-FFF2-40B4-BE49-F238E27FC236}">
                      <a16:creationId xmlns:a16="http://schemas.microsoft.com/office/drawing/2014/main" id="{E5C9943F-4154-4161-82A3-6AA9494B82A3}"/>
                    </a:ext>
                  </a:extLst>
                </p:cNvPr>
                <p:cNvPicPr/>
                <p:nvPr/>
              </p:nvPicPr>
              <p:blipFill>
                <a:blip r:embed="rId17"/>
                <a:stretch>
                  <a:fillRect/>
                </a:stretch>
              </p:blipFill>
              <p:spPr>
                <a:xfrm>
                  <a:off x="3038333" y="705307"/>
                  <a:ext cx="2800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7CB2CF03-82B9-4EC5-86A0-B35B489C8BC6}"/>
                    </a:ext>
                  </a:extLst>
                </p14:cNvPr>
                <p14:cNvContentPartPr/>
                <p14:nvPr/>
              </p14:nvContentPartPr>
              <p14:xfrm>
                <a:off x="3305813" y="697387"/>
                <a:ext cx="54720" cy="50400"/>
              </p14:xfrm>
            </p:contentPart>
          </mc:Choice>
          <mc:Fallback xmlns="">
            <p:pic>
              <p:nvPicPr>
                <p:cNvPr id="11" name="Freihand 10">
                  <a:extLst>
                    <a:ext uri="{FF2B5EF4-FFF2-40B4-BE49-F238E27FC236}">
                      <a16:creationId xmlns:a16="http://schemas.microsoft.com/office/drawing/2014/main" id="{7CB2CF03-82B9-4EC5-86A0-B35B489C8BC6}"/>
                    </a:ext>
                  </a:extLst>
                </p:cNvPr>
                <p:cNvPicPr/>
                <p:nvPr/>
              </p:nvPicPr>
              <p:blipFill>
                <a:blip r:embed="rId19"/>
                <a:stretch>
                  <a:fillRect/>
                </a:stretch>
              </p:blipFill>
              <p:spPr>
                <a:xfrm>
                  <a:off x="3301493" y="693067"/>
                  <a:ext cx="633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Freihand 11">
                  <a:extLst>
                    <a:ext uri="{FF2B5EF4-FFF2-40B4-BE49-F238E27FC236}">
                      <a16:creationId xmlns:a16="http://schemas.microsoft.com/office/drawing/2014/main" id="{873121E1-D54C-4619-950B-B655B1376B87}"/>
                    </a:ext>
                  </a:extLst>
                </p14:cNvPr>
                <p14:cNvContentPartPr/>
                <p14:nvPr/>
              </p14:nvContentPartPr>
              <p14:xfrm>
                <a:off x="3379973" y="662827"/>
                <a:ext cx="145440" cy="182160"/>
              </p14:xfrm>
            </p:contentPart>
          </mc:Choice>
          <mc:Fallback xmlns="">
            <p:pic>
              <p:nvPicPr>
                <p:cNvPr id="12" name="Freihand 11">
                  <a:extLst>
                    <a:ext uri="{FF2B5EF4-FFF2-40B4-BE49-F238E27FC236}">
                      <a16:creationId xmlns:a16="http://schemas.microsoft.com/office/drawing/2014/main" id="{873121E1-D54C-4619-950B-B655B1376B87}"/>
                    </a:ext>
                  </a:extLst>
                </p:cNvPr>
                <p:cNvPicPr/>
                <p:nvPr/>
              </p:nvPicPr>
              <p:blipFill>
                <a:blip r:embed="rId21"/>
                <a:stretch>
                  <a:fillRect/>
                </a:stretch>
              </p:blipFill>
              <p:spPr>
                <a:xfrm>
                  <a:off x="3375653" y="658507"/>
                  <a:ext cx="15408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Freihand 12">
                  <a:extLst>
                    <a:ext uri="{FF2B5EF4-FFF2-40B4-BE49-F238E27FC236}">
                      <a16:creationId xmlns:a16="http://schemas.microsoft.com/office/drawing/2014/main" id="{033FBFE5-4F2E-43A2-9C0C-26A09EAB11E2}"/>
                    </a:ext>
                  </a:extLst>
                </p14:cNvPr>
                <p14:cNvContentPartPr/>
                <p14:nvPr/>
              </p14:nvContentPartPr>
              <p14:xfrm>
                <a:off x="3593453" y="817627"/>
                <a:ext cx="19800" cy="115920"/>
              </p14:xfrm>
            </p:contentPart>
          </mc:Choice>
          <mc:Fallback xmlns="">
            <p:pic>
              <p:nvPicPr>
                <p:cNvPr id="13" name="Freihand 12">
                  <a:extLst>
                    <a:ext uri="{FF2B5EF4-FFF2-40B4-BE49-F238E27FC236}">
                      <a16:creationId xmlns:a16="http://schemas.microsoft.com/office/drawing/2014/main" id="{033FBFE5-4F2E-43A2-9C0C-26A09EAB11E2}"/>
                    </a:ext>
                  </a:extLst>
                </p:cNvPr>
                <p:cNvPicPr/>
                <p:nvPr/>
              </p:nvPicPr>
              <p:blipFill>
                <a:blip r:embed="rId23"/>
                <a:stretch>
                  <a:fillRect/>
                </a:stretch>
              </p:blipFill>
              <p:spPr>
                <a:xfrm>
                  <a:off x="3589133" y="813307"/>
                  <a:ext cx="2844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BF4328AF-34D8-4C40-BB1D-9E39AD8429BB}"/>
                    </a:ext>
                  </a:extLst>
                </p14:cNvPr>
                <p14:cNvContentPartPr/>
                <p14:nvPr/>
              </p14:nvContentPartPr>
              <p14:xfrm>
                <a:off x="3665453" y="675067"/>
                <a:ext cx="143280" cy="160560"/>
              </p14:xfrm>
            </p:contentPart>
          </mc:Choice>
          <mc:Fallback xmlns="">
            <p:pic>
              <p:nvPicPr>
                <p:cNvPr id="14" name="Freihand 13">
                  <a:extLst>
                    <a:ext uri="{FF2B5EF4-FFF2-40B4-BE49-F238E27FC236}">
                      <a16:creationId xmlns:a16="http://schemas.microsoft.com/office/drawing/2014/main" id="{BF4328AF-34D8-4C40-BB1D-9E39AD8429BB}"/>
                    </a:ext>
                  </a:extLst>
                </p:cNvPr>
                <p:cNvPicPr/>
                <p:nvPr/>
              </p:nvPicPr>
              <p:blipFill>
                <a:blip r:embed="rId25"/>
                <a:stretch>
                  <a:fillRect/>
                </a:stretch>
              </p:blipFill>
              <p:spPr>
                <a:xfrm>
                  <a:off x="3661133" y="670747"/>
                  <a:ext cx="151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D877CD6C-11BC-4F1A-A403-A205E557EF93}"/>
                    </a:ext>
                  </a:extLst>
                </p14:cNvPr>
                <p14:cNvContentPartPr/>
                <p14:nvPr/>
              </p14:nvContentPartPr>
              <p14:xfrm>
                <a:off x="3785333" y="747787"/>
                <a:ext cx="121680" cy="60480"/>
              </p14:xfrm>
            </p:contentPart>
          </mc:Choice>
          <mc:Fallback xmlns="">
            <p:pic>
              <p:nvPicPr>
                <p:cNvPr id="15" name="Freihand 14">
                  <a:extLst>
                    <a:ext uri="{FF2B5EF4-FFF2-40B4-BE49-F238E27FC236}">
                      <a16:creationId xmlns:a16="http://schemas.microsoft.com/office/drawing/2014/main" id="{D877CD6C-11BC-4F1A-A403-A205E557EF93}"/>
                    </a:ext>
                  </a:extLst>
                </p:cNvPr>
                <p:cNvPicPr/>
                <p:nvPr/>
              </p:nvPicPr>
              <p:blipFill>
                <a:blip r:embed="rId27"/>
                <a:stretch>
                  <a:fillRect/>
                </a:stretch>
              </p:blipFill>
              <p:spPr>
                <a:xfrm>
                  <a:off x="3781013" y="743467"/>
                  <a:ext cx="130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87B67CC1-0519-4AC7-93A0-DD0BF140F216}"/>
                    </a:ext>
                  </a:extLst>
                </p14:cNvPr>
                <p14:cNvContentPartPr/>
                <p14:nvPr/>
              </p14:nvContentPartPr>
              <p14:xfrm>
                <a:off x="1711013" y="1107067"/>
                <a:ext cx="248400" cy="118800"/>
              </p14:xfrm>
            </p:contentPart>
          </mc:Choice>
          <mc:Fallback xmlns="">
            <p:pic>
              <p:nvPicPr>
                <p:cNvPr id="16" name="Freihand 15">
                  <a:extLst>
                    <a:ext uri="{FF2B5EF4-FFF2-40B4-BE49-F238E27FC236}">
                      <a16:creationId xmlns:a16="http://schemas.microsoft.com/office/drawing/2014/main" id="{87B67CC1-0519-4AC7-93A0-DD0BF140F216}"/>
                    </a:ext>
                  </a:extLst>
                </p:cNvPr>
                <p:cNvPicPr/>
                <p:nvPr/>
              </p:nvPicPr>
              <p:blipFill>
                <a:blip r:embed="rId29"/>
                <a:stretch>
                  <a:fillRect/>
                </a:stretch>
              </p:blipFill>
              <p:spPr>
                <a:xfrm>
                  <a:off x="1706693" y="1102747"/>
                  <a:ext cx="2570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Freihand 16">
                  <a:extLst>
                    <a:ext uri="{FF2B5EF4-FFF2-40B4-BE49-F238E27FC236}">
                      <a16:creationId xmlns:a16="http://schemas.microsoft.com/office/drawing/2014/main" id="{176BF924-CD6A-41E7-AAB3-7387A197397F}"/>
                    </a:ext>
                  </a:extLst>
                </p14:cNvPr>
                <p14:cNvContentPartPr/>
                <p14:nvPr/>
              </p14:nvContentPartPr>
              <p14:xfrm>
                <a:off x="1869413" y="1052347"/>
                <a:ext cx="26280" cy="7920"/>
              </p14:xfrm>
            </p:contentPart>
          </mc:Choice>
          <mc:Fallback xmlns="">
            <p:pic>
              <p:nvPicPr>
                <p:cNvPr id="17" name="Freihand 16">
                  <a:extLst>
                    <a:ext uri="{FF2B5EF4-FFF2-40B4-BE49-F238E27FC236}">
                      <a16:creationId xmlns:a16="http://schemas.microsoft.com/office/drawing/2014/main" id="{176BF924-CD6A-41E7-AAB3-7387A197397F}"/>
                    </a:ext>
                  </a:extLst>
                </p:cNvPr>
                <p:cNvPicPr/>
                <p:nvPr/>
              </p:nvPicPr>
              <p:blipFill>
                <a:blip r:embed="rId31"/>
                <a:stretch>
                  <a:fillRect/>
                </a:stretch>
              </p:blipFill>
              <p:spPr>
                <a:xfrm>
                  <a:off x="1865093" y="1048027"/>
                  <a:ext cx="349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8" name="Freihand 17">
                  <a:extLst>
                    <a:ext uri="{FF2B5EF4-FFF2-40B4-BE49-F238E27FC236}">
                      <a16:creationId xmlns:a16="http://schemas.microsoft.com/office/drawing/2014/main" id="{11069AC2-5381-48CC-99A9-BB818B6808BB}"/>
                    </a:ext>
                  </a:extLst>
                </p14:cNvPr>
                <p14:cNvContentPartPr/>
                <p14:nvPr/>
              </p14:nvContentPartPr>
              <p14:xfrm>
                <a:off x="2114933" y="1038667"/>
                <a:ext cx="9360" cy="157320"/>
              </p14:xfrm>
            </p:contentPart>
          </mc:Choice>
          <mc:Fallback xmlns="">
            <p:pic>
              <p:nvPicPr>
                <p:cNvPr id="18" name="Freihand 17">
                  <a:extLst>
                    <a:ext uri="{FF2B5EF4-FFF2-40B4-BE49-F238E27FC236}">
                      <a16:creationId xmlns:a16="http://schemas.microsoft.com/office/drawing/2014/main" id="{11069AC2-5381-48CC-99A9-BB818B6808BB}"/>
                    </a:ext>
                  </a:extLst>
                </p:cNvPr>
                <p:cNvPicPr/>
                <p:nvPr/>
              </p:nvPicPr>
              <p:blipFill>
                <a:blip r:embed="rId33"/>
                <a:stretch>
                  <a:fillRect/>
                </a:stretch>
              </p:blipFill>
              <p:spPr>
                <a:xfrm>
                  <a:off x="2110613" y="1034347"/>
                  <a:ext cx="180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9" name="Freihand 18">
                  <a:extLst>
                    <a:ext uri="{FF2B5EF4-FFF2-40B4-BE49-F238E27FC236}">
                      <a16:creationId xmlns:a16="http://schemas.microsoft.com/office/drawing/2014/main" id="{A063D72D-BA8E-4C7E-843C-88F1D9AC89D7}"/>
                    </a:ext>
                  </a:extLst>
                </p14:cNvPr>
                <p14:cNvContentPartPr/>
                <p14:nvPr/>
              </p14:nvContentPartPr>
              <p14:xfrm>
                <a:off x="2037173" y="1048027"/>
                <a:ext cx="149040" cy="167400"/>
              </p14:xfrm>
            </p:contentPart>
          </mc:Choice>
          <mc:Fallback xmlns="">
            <p:pic>
              <p:nvPicPr>
                <p:cNvPr id="19" name="Freihand 18">
                  <a:extLst>
                    <a:ext uri="{FF2B5EF4-FFF2-40B4-BE49-F238E27FC236}">
                      <a16:creationId xmlns:a16="http://schemas.microsoft.com/office/drawing/2014/main" id="{A063D72D-BA8E-4C7E-843C-88F1D9AC89D7}"/>
                    </a:ext>
                  </a:extLst>
                </p:cNvPr>
                <p:cNvPicPr/>
                <p:nvPr/>
              </p:nvPicPr>
              <p:blipFill>
                <a:blip r:embed="rId35"/>
                <a:stretch>
                  <a:fillRect/>
                </a:stretch>
              </p:blipFill>
              <p:spPr>
                <a:xfrm>
                  <a:off x="2032853" y="1043707"/>
                  <a:ext cx="1576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Freihand 19">
                  <a:extLst>
                    <a:ext uri="{FF2B5EF4-FFF2-40B4-BE49-F238E27FC236}">
                      <a16:creationId xmlns:a16="http://schemas.microsoft.com/office/drawing/2014/main" id="{CF6429DE-1E66-4369-8290-3A0EBC27CC9B}"/>
                    </a:ext>
                  </a:extLst>
                </p14:cNvPr>
                <p14:cNvContentPartPr/>
                <p14:nvPr/>
              </p14:nvContentPartPr>
              <p14:xfrm>
                <a:off x="2181533" y="1103467"/>
                <a:ext cx="73440" cy="77040"/>
              </p14:xfrm>
            </p:contentPart>
          </mc:Choice>
          <mc:Fallback xmlns="">
            <p:pic>
              <p:nvPicPr>
                <p:cNvPr id="20" name="Freihand 19">
                  <a:extLst>
                    <a:ext uri="{FF2B5EF4-FFF2-40B4-BE49-F238E27FC236}">
                      <a16:creationId xmlns:a16="http://schemas.microsoft.com/office/drawing/2014/main" id="{CF6429DE-1E66-4369-8290-3A0EBC27CC9B}"/>
                    </a:ext>
                  </a:extLst>
                </p:cNvPr>
                <p:cNvPicPr/>
                <p:nvPr/>
              </p:nvPicPr>
              <p:blipFill>
                <a:blip r:embed="rId37"/>
                <a:stretch>
                  <a:fillRect/>
                </a:stretch>
              </p:blipFill>
              <p:spPr>
                <a:xfrm>
                  <a:off x="2177213" y="1099147"/>
                  <a:ext cx="820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Freihand 20">
                  <a:extLst>
                    <a:ext uri="{FF2B5EF4-FFF2-40B4-BE49-F238E27FC236}">
                      <a16:creationId xmlns:a16="http://schemas.microsoft.com/office/drawing/2014/main" id="{9870FD26-4D33-40C1-AF87-B33425A8AB94}"/>
                    </a:ext>
                  </a:extLst>
                </p14:cNvPr>
                <p14:cNvContentPartPr/>
                <p14:nvPr/>
              </p14:nvContentPartPr>
              <p14:xfrm>
                <a:off x="2271893" y="1111387"/>
                <a:ext cx="115920" cy="99000"/>
              </p14:xfrm>
            </p:contentPart>
          </mc:Choice>
          <mc:Fallback xmlns="">
            <p:pic>
              <p:nvPicPr>
                <p:cNvPr id="21" name="Freihand 20">
                  <a:extLst>
                    <a:ext uri="{FF2B5EF4-FFF2-40B4-BE49-F238E27FC236}">
                      <a16:creationId xmlns:a16="http://schemas.microsoft.com/office/drawing/2014/main" id="{9870FD26-4D33-40C1-AF87-B33425A8AB94}"/>
                    </a:ext>
                  </a:extLst>
                </p:cNvPr>
                <p:cNvPicPr/>
                <p:nvPr/>
              </p:nvPicPr>
              <p:blipFill>
                <a:blip r:embed="rId39"/>
                <a:stretch>
                  <a:fillRect/>
                </a:stretch>
              </p:blipFill>
              <p:spPr>
                <a:xfrm>
                  <a:off x="2267573" y="1107067"/>
                  <a:ext cx="124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Freihand 21">
                  <a:extLst>
                    <a:ext uri="{FF2B5EF4-FFF2-40B4-BE49-F238E27FC236}">
                      <a16:creationId xmlns:a16="http://schemas.microsoft.com/office/drawing/2014/main" id="{CE4738A7-0483-4537-9D18-5EB698A48D23}"/>
                    </a:ext>
                  </a:extLst>
                </p14:cNvPr>
                <p14:cNvContentPartPr/>
                <p14:nvPr/>
              </p14:nvContentPartPr>
              <p14:xfrm>
                <a:off x="2391773" y="982867"/>
                <a:ext cx="155160" cy="195480"/>
              </p14:xfrm>
            </p:contentPart>
          </mc:Choice>
          <mc:Fallback xmlns="">
            <p:pic>
              <p:nvPicPr>
                <p:cNvPr id="22" name="Freihand 21">
                  <a:extLst>
                    <a:ext uri="{FF2B5EF4-FFF2-40B4-BE49-F238E27FC236}">
                      <a16:creationId xmlns:a16="http://schemas.microsoft.com/office/drawing/2014/main" id="{CE4738A7-0483-4537-9D18-5EB698A48D23}"/>
                    </a:ext>
                  </a:extLst>
                </p:cNvPr>
                <p:cNvPicPr/>
                <p:nvPr/>
              </p:nvPicPr>
              <p:blipFill>
                <a:blip r:embed="rId41"/>
                <a:stretch>
                  <a:fillRect/>
                </a:stretch>
              </p:blipFill>
              <p:spPr>
                <a:xfrm>
                  <a:off x="2387453" y="978547"/>
                  <a:ext cx="16380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3" name="Freihand 22">
                  <a:extLst>
                    <a:ext uri="{FF2B5EF4-FFF2-40B4-BE49-F238E27FC236}">
                      <a16:creationId xmlns:a16="http://schemas.microsoft.com/office/drawing/2014/main" id="{08FB3E77-67E1-4705-83BA-A9C8E91141CF}"/>
                    </a:ext>
                  </a:extLst>
                </p14:cNvPr>
                <p14:cNvContentPartPr/>
                <p14:nvPr/>
              </p14:nvContentPartPr>
              <p14:xfrm>
                <a:off x="2569613" y="1014547"/>
                <a:ext cx="85320" cy="130680"/>
              </p14:xfrm>
            </p:contentPart>
          </mc:Choice>
          <mc:Fallback xmlns="">
            <p:pic>
              <p:nvPicPr>
                <p:cNvPr id="23" name="Freihand 22">
                  <a:extLst>
                    <a:ext uri="{FF2B5EF4-FFF2-40B4-BE49-F238E27FC236}">
                      <a16:creationId xmlns:a16="http://schemas.microsoft.com/office/drawing/2014/main" id="{08FB3E77-67E1-4705-83BA-A9C8E91141CF}"/>
                    </a:ext>
                  </a:extLst>
                </p:cNvPr>
                <p:cNvPicPr/>
                <p:nvPr/>
              </p:nvPicPr>
              <p:blipFill>
                <a:blip r:embed="rId43"/>
                <a:stretch>
                  <a:fillRect/>
                </a:stretch>
              </p:blipFill>
              <p:spPr>
                <a:xfrm>
                  <a:off x="2565293" y="1010227"/>
                  <a:ext cx="939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4" name="Freihand 23">
                  <a:extLst>
                    <a:ext uri="{FF2B5EF4-FFF2-40B4-BE49-F238E27FC236}">
                      <a16:creationId xmlns:a16="http://schemas.microsoft.com/office/drawing/2014/main" id="{7FE27922-01D3-4FEA-931C-125CFF84A955}"/>
                    </a:ext>
                  </a:extLst>
                </p14:cNvPr>
                <p14:cNvContentPartPr/>
                <p14:nvPr/>
              </p14:nvContentPartPr>
              <p14:xfrm>
                <a:off x="2631533" y="1095907"/>
                <a:ext cx="207000" cy="200880"/>
              </p14:xfrm>
            </p:contentPart>
          </mc:Choice>
          <mc:Fallback xmlns="">
            <p:pic>
              <p:nvPicPr>
                <p:cNvPr id="24" name="Freihand 23">
                  <a:extLst>
                    <a:ext uri="{FF2B5EF4-FFF2-40B4-BE49-F238E27FC236}">
                      <a16:creationId xmlns:a16="http://schemas.microsoft.com/office/drawing/2014/main" id="{7FE27922-01D3-4FEA-931C-125CFF84A955}"/>
                    </a:ext>
                  </a:extLst>
                </p:cNvPr>
                <p:cNvPicPr/>
                <p:nvPr/>
              </p:nvPicPr>
              <p:blipFill>
                <a:blip r:embed="rId45"/>
                <a:stretch>
                  <a:fillRect/>
                </a:stretch>
              </p:blipFill>
              <p:spPr>
                <a:xfrm>
                  <a:off x="2627213" y="1091587"/>
                  <a:ext cx="21564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 name="Freihand 24">
                  <a:extLst>
                    <a:ext uri="{FF2B5EF4-FFF2-40B4-BE49-F238E27FC236}">
                      <a16:creationId xmlns:a16="http://schemas.microsoft.com/office/drawing/2014/main" id="{45A77AA9-1EA4-4B32-BF24-CDEC449FEAF5}"/>
                    </a:ext>
                  </a:extLst>
                </p14:cNvPr>
                <p14:cNvContentPartPr/>
                <p14:nvPr/>
              </p14:nvContentPartPr>
              <p14:xfrm>
                <a:off x="2379893" y="989707"/>
                <a:ext cx="116640" cy="15120"/>
              </p14:xfrm>
            </p:contentPart>
          </mc:Choice>
          <mc:Fallback xmlns="">
            <p:pic>
              <p:nvPicPr>
                <p:cNvPr id="25" name="Freihand 24">
                  <a:extLst>
                    <a:ext uri="{FF2B5EF4-FFF2-40B4-BE49-F238E27FC236}">
                      <a16:creationId xmlns:a16="http://schemas.microsoft.com/office/drawing/2014/main" id="{45A77AA9-1EA4-4B32-BF24-CDEC449FEAF5}"/>
                    </a:ext>
                  </a:extLst>
                </p:cNvPr>
                <p:cNvPicPr/>
                <p:nvPr/>
              </p:nvPicPr>
              <p:blipFill>
                <a:blip r:embed="rId47"/>
                <a:stretch>
                  <a:fillRect/>
                </a:stretch>
              </p:blipFill>
              <p:spPr>
                <a:xfrm>
                  <a:off x="2375573" y="985387"/>
                  <a:ext cx="1252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6" name="Freihand 25">
                  <a:extLst>
                    <a:ext uri="{FF2B5EF4-FFF2-40B4-BE49-F238E27FC236}">
                      <a16:creationId xmlns:a16="http://schemas.microsoft.com/office/drawing/2014/main" id="{363DE584-B956-4A3B-A6BF-9778D617DF29}"/>
                    </a:ext>
                  </a:extLst>
                </p14:cNvPr>
                <p14:cNvContentPartPr/>
                <p14:nvPr/>
              </p14:nvContentPartPr>
              <p14:xfrm>
                <a:off x="2965253" y="1000867"/>
                <a:ext cx="125280" cy="154080"/>
              </p14:xfrm>
            </p:contentPart>
          </mc:Choice>
          <mc:Fallback xmlns="">
            <p:pic>
              <p:nvPicPr>
                <p:cNvPr id="26" name="Freihand 25">
                  <a:extLst>
                    <a:ext uri="{FF2B5EF4-FFF2-40B4-BE49-F238E27FC236}">
                      <a16:creationId xmlns:a16="http://schemas.microsoft.com/office/drawing/2014/main" id="{363DE584-B956-4A3B-A6BF-9778D617DF29}"/>
                    </a:ext>
                  </a:extLst>
                </p:cNvPr>
                <p:cNvPicPr/>
                <p:nvPr/>
              </p:nvPicPr>
              <p:blipFill>
                <a:blip r:embed="rId49"/>
                <a:stretch>
                  <a:fillRect/>
                </a:stretch>
              </p:blipFill>
              <p:spPr>
                <a:xfrm>
                  <a:off x="2960933" y="996547"/>
                  <a:ext cx="1339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7" name="Freihand 26">
                  <a:extLst>
                    <a:ext uri="{FF2B5EF4-FFF2-40B4-BE49-F238E27FC236}">
                      <a16:creationId xmlns:a16="http://schemas.microsoft.com/office/drawing/2014/main" id="{84AC5B06-746D-4D09-95F4-BC77124E518D}"/>
                    </a:ext>
                  </a:extLst>
                </p14:cNvPr>
                <p14:cNvContentPartPr/>
                <p14:nvPr/>
              </p14:nvContentPartPr>
              <p14:xfrm>
                <a:off x="3021413" y="1117507"/>
                <a:ext cx="100800" cy="23760"/>
              </p14:xfrm>
            </p:contentPart>
          </mc:Choice>
          <mc:Fallback xmlns="">
            <p:pic>
              <p:nvPicPr>
                <p:cNvPr id="27" name="Freihand 26">
                  <a:extLst>
                    <a:ext uri="{FF2B5EF4-FFF2-40B4-BE49-F238E27FC236}">
                      <a16:creationId xmlns:a16="http://schemas.microsoft.com/office/drawing/2014/main" id="{84AC5B06-746D-4D09-95F4-BC77124E518D}"/>
                    </a:ext>
                  </a:extLst>
                </p:cNvPr>
                <p:cNvPicPr/>
                <p:nvPr/>
              </p:nvPicPr>
              <p:blipFill>
                <a:blip r:embed="rId51"/>
                <a:stretch>
                  <a:fillRect/>
                </a:stretch>
              </p:blipFill>
              <p:spPr>
                <a:xfrm>
                  <a:off x="3017093" y="1113187"/>
                  <a:ext cx="10944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8" name="Freihand 27">
                  <a:extLst>
                    <a:ext uri="{FF2B5EF4-FFF2-40B4-BE49-F238E27FC236}">
                      <a16:creationId xmlns:a16="http://schemas.microsoft.com/office/drawing/2014/main" id="{8E530734-8DC0-4C42-B5B6-A882224ED8C8}"/>
                    </a:ext>
                  </a:extLst>
                </p14:cNvPr>
                <p14:cNvContentPartPr/>
                <p14:nvPr/>
              </p14:nvContentPartPr>
              <p14:xfrm>
                <a:off x="3120413" y="1067827"/>
                <a:ext cx="263160" cy="107640"/>
              </p14:xfrm>
            </p:contentPart>
          </mc:Choice>
          <mc:Fallback xmlns="">
            <p:pic>
              <p:nvPicPr>
                <p:cNvPr id="28" name="Freihand 27">
                  <a:extLst>
                    <a:ext uri="{FF2B5EF4-FFF2-40B4-BE49-F238E27FC236}">
                      <a16:creationId xmlns:a16="http://schemas.microsoft.com/office/drawing/2014/main" id="{8E530734-8DC0-4C42-B5B6-A882224ED8C8}"/>
                    </a:ext>
                  </a:extLst>
                </p:cNvPr>
                <p:cNvPicPr/>
                <p:nvPr/>
              </p:nvPicPr>
              <p:blipFill>
                <a:blip r:embed="rId53"/>
                <a:stretch>
                  <a:fillRect/>
                </a:stretch>
              </p:blipFill>
              <p:spPr>
                <a:xfrm>
                  <a:off x="3116093" y="1063507"/>
                  <a:ext cx="27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0" name="Freihand 29">
                  <a:extLst>
                    <a:ext uri="{FF2B5EF4-FFF2-40B4-BE49-F238E27FC236}">
                      <a16:creationId xmlns:a16="http://schemas.microsoft.com/office/drawing/2014/main" id="{4B14C32F-8701-4E15-90AA-CBADDCDC7CF0}"/>
                    </a:ext>
                  </a:extLst>
                </p14:cNvPr>
                <p14:cNvContentPartPr/>
                <p14:nvPr/>
              </p14:nvContentPartPr>
              <p14:xfrm>
                <a:off x="3347213" y="957667"/>
                <a:ext cx="359640" cy="190080"/>
              </p14:xfrm>
            </p:contentPart>
          </mc:Choice>
          <mc:Fallback xmlns="">
            <p:pic>
              <p:nvPicPr>
                <p:cNvPr id="30" name="Freihand 29">
                  <a:extLst>
                    <a:ext uri="{FF2B5EF4-FFF2-40B4-BE49-F238E27FC236}">
                      <a16:creationId xmlns:a16="http://schemas.microsoft.com/office/drawing/2014/main" id="{4B14C32F-8701-4E15-90AA-CBADDCDC7CF0}"/>
                    </a:ext>
                  </a:extLst>
                </p:cNvPr>
                <p:cNvPicPr/>
                <p:nvPr/>
              </p:nvPicPr>
              <p:blipFill>
                <a:blip r:embed="rId55"/>
                <a:stretch>
                  <a:fillRect/>
                </a:stretch>
              </p:blipFill>
              <p:spPr>
                <a:xfrm>
                  <a:off x="3342893" y="953347"/>
                  <a:ext cx="3682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 name="Freihand 30">
                  <a:extLst>
                    <a:ext uri="{FF2B5EF4-FFF2-40B4-BE49-F238E27FC236}">
                      <a16:creationId xmlns:a16="http://schemas.microsoft.com/office/drawing/2014/main" id="{64D84BD0-F97A-4799-BC86-831BB5AEC559}"/>
                    </a:ext>
                  </a:extLst>
                </p14:cNvPr>
                <p14:cNvContentPartPr/>
                <p14:nvPr/>
              </p14:nvContentPartPr>
              <p14:xfrm>
                <a:off x="3785333" y="1015987"/>
                <a:ext cx="146520" cy="110160"/>
              </p14:xfrm>
            </p:contentPart>
          </mc:Choice>
          <mc:Fallback xmlns="">
            <p:pic>
              <p:nvPicPr>
                <p:cNvPr id="31" name="Freihand 30">
                  <a:extLst>
                    <a:ext uri="{FF2B5EF4-FFF2-40B4-BE49-F238E27FC236}">
                      <a16:creationId xmlns:a16="http://schemas.microsoft.com/office/drawing/2014/main" id="{64D84BD0-F97A-4799-BC86-831BB5AEC559}"/>
                    </a:ext>
                  </a:extLst>
                </p:cNvPr>
                <p:cNvPicPr/>
                <p:nvPr/>
              </p:nvPicPr>
              <p:blipFill>
                <a:blip r:embed="rId57"/>
                <a:stretch>
                  <a:fillRect/>
                </a:stretch>
              </p:blipFill>
              <p:spPr>
                <a:xfrm>
                  <a:off x="3781013" y="1011667"/>
                  <a:ext cx="1551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2" name="Freihand 31">
                  <a:extLst>
                    <a:ext uri="{FF2B5EF4-FFF2-40B4-BE49-F238E27FC236}">
                      <a16:creationId xmlns:a16="http://schemas.microsoft.com/office/drawing/2014/main" id="{4CEA924D-50D2-4334-BB17-0200B6070FA6}"/>
                    </a:ext>
                  </a:extLst>
                </p14:cNvPr>
                <p14:cNvContentPartPr/>
                <p14:nvPr/>
              </p14:nvContentPartPr>
              <p14:xfrm>
                <a:off x="3960653" y="973507"/>
                <a:ext cx="157680" cy="124200"/>
              </p14:xfrm>
            </p:contentPart>
          </mc:Choice>
          <mc:Fallback xmlns="">
            <p:pic>
              <p:nvPicPr>
                <p:cNvPr id="32" name="Freihand 31">
                  <a:extLst>
                    <a:ext uri="{FF2B5EF4-FFF2-40B4-BE49-F238E27FC236}">
                      <a16:creationId xmlns:a16="http://schemas.microsoft.com/office/drawing/2014/main" id="{4CEA924D-50D2-4334-BB17-0200B6070FA6}"/>
                    </a:ext>
                  </a:extLst>
                </p:cNvPr>
                <p:cNvPicPr/>
                <p:nvPr/>
              </p:nvPicPr>
              <p:blipFill>
                <a:blip r:embed="rId59"/>
                <a:stretch>
                  <a:fillRect/>
                </a:stretch>
              </p:blipFill>
              <p:spPr>
                <a:xfrm>
                  <a:off x="3956333" y="969187"/>
                  <a:ext cx="166320" cy="132840"/>
                </a:xfrm>
                <a:prstGeom prst="rect">
                  <a:avLst/>
                </a:prstGeom>
              </p:spPr>
            </p:pic>
          </mc:Fallback>
        </mc:AlternateContent>
      </p:grpSp>
      <p:grpSp>
        <p:nvGrpSpPr>
          <p:cNvPr id="46" name="Gruppieren 45">
            <a:extLst>
              <a:ext uri="{FF2B5EF4-FFF2-40B4-BE49-F238E27FC236}">
                <a16:creationId xmlns:a16="http://schemas.microsoft.com/office/drawing/2014/main" id="{845CEF05-0C0F-4274-B8B1-07F972A7A390}"/>
              </a:ext>
            </a:extLst>
          </p:cNvPr>
          <p:cNvGrpSpPr/>
          <p:nvPr/>
        </p:nvGrpSpPr>
        <p:grpSpPr>
          <a:xfrm>
            <a:off x="4898813" y="729067"/>
            <a:ext cx="649080" cy="1933560"/>
            <a:chOff x="4898813" y="729067"/>
            <a:chExt cx="649080" cy="1933560"/>
          </a:xfrm>
        </p:grpSpPr>
        <mc:AlternateContent xmlns:mc="http://schemas.openxmlformats.org/markup-compatibility/2006" xmlns:p14="http://schemas.microsoft.com/office/powerpoint/2010/main">
          <mc:Choice Requires="p14">
            <p:contentPart p14:bwMode="auto" r:id="rId60">
              <p14:nvContentPartPr>
                <p14:cNvPr id="34" name="Freihand 33">
                  <a:extLst>
                    <a:ext uri="{FF2B5EF4-FFF2-40B4-BE49-F238E27FC236}">
                      <a16:creationId xmlns:a16="http://schemas.microsoft.com/office/drawing/2014/main" id="{6FF8AE73-4A6A-45F1-BF2E-6F37667864DA}"/>
                    </a:ext>
                  </a:extLst>
                </p14:cNvPr>
                <p14:cNvContentPartPr/>
                <p14:nvPr/>
              </p14:nvContentPartPr>
              <p14:xfrm>
                <a:off x="5165213" y="2286067"/>
                <a:ext cx="3960" cy="57240"/>
              </p14:xfrm>
            </p:contentPart>
          </mc:Choice>
          <mc:Fallback xmlns="">
            <p:pic>
              <p:nvPicPr>
                <p:cNvPr id="34" name="Freihand 33">
                  <a:extLst>
                    <a:ext uri="{FF2B5EF4-FFF2-40B4-BE49-F238E27FC236}">
                      <a16:creationId xmlns:a16="http://schemas.microsoft.com/office/drawing/2014/main" id="{6FF8AE73-4A6A-45F1-BF2E-6F37667864DA}"/>
                    </a:ext>
                  </a:extLst>
                </p:cNvPr>
                <p:cNvPicPr/>
                <p:nvPr/>
              </p:nvPicPr>
              <p:blipFill>
                <a:blip r:embed="rId61"/>
                <a:stretch>
                  <a:fillRect/>
                </a:stretch>
              </p:blipFill>
              <p:spPr>
                <a:xfrm>
                  <a:off x="5160893" y="2281747"/>
                  <a:ext cx="126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Freihand 34">
                  <a:extLst>
                    <a:ext uri="{FF2B5EF4-FFF2-40B4-BE49-F238E27FC236}">
                      <a16:creationId xmlns:a16="http://schemas.microsoft.com/office/drawing/2014/main" id="{2A9F02FE-D7AF-4BA4-A663-1015B163E449}"/>
                    </a:ext>
                  </a:extLst>
                </p14:cNvPr>
                <p14:cNvContentPartPr/>
                <p14:nvPr/>
              </p14:nvContentPartPr>
              <p14:xfrm>
                <a:off x="5093933" y="2068987"/>
                <a:ext cx="210960" cy="593640"/>
              </p14:xfrm>
            </p:contentPart>
          </mc:Choice>
          <mc:Fallback xmlns="">
            <p:pic>
              <p:nvPicPr>
                <p:cNvPr id="35" name="Freihand 34">
                  <a:extLst>
                    <a:ext uri="{FF2B5EF4-FFF2-40B4-BE49-F238E27FC236}">
                      <a16:creationId xmlns:a16="http://schemas.microsoft.com/office/drawing/2014/main" id="{2A9F02FE-D7AF-4BA4-A663-1015B163E449}"/>
                    </a:ext>
                  </a:extLst>
                </p:cNvPr>
                <p:cNvPicPr/>
                <p:nvPr/>
              </p:nvPicPr>
              <p:blipFill>
                <a:blip r:embed="rId63"/>
                <a:stretch>
                  <a:fillRect/>
                </a:stretch>
              </p:blipFill>
              <p:spPr>
                <a:xfrm>
                  <a:off x="5089613" y="2064667"/>
                  <a:ext cx="21960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7" name="Freihand 36">
                  <a:extLst>
                    <a:ext uri="{FF2B5EF4-FFF2-40B4-BE49-F238E27FC236}">
                      <a16:creationId xmlns:a16="http://schemas.microsoft.com/office/drawing/2014/main" id="{839F12B6-CEEC-4E9F-A701-19351CA67BE5}"/>
                    </a:ext>
                  </a:extLst>
                </p14:cNvPr>
                <p14:cNvContentPartPr/>
                <p14:nvPr/>
              </p14:nvContentPartPr>
              <p14:xfrm>
                <a:off x="5417213" y="2076547"/>
                <a:ext cx="360" cy="360"/>
              </p14:xfrm>
            </p:contentPart>
          </mc:Choice>
          <mc:Fallback xmlns="">
            <p:pic>
              <p:nvPicPr>
                <p:cNvPr id="37" name="Freihand 36">
                  <a:extLst>
                    <a:ext uri="{FF2B5EF4-FFF2-40B4-BE49-F238E27FC236}">
                      <a16:creationId xmlns:a16="http://schemas.microsoft.com/office/drawing/2014/main" id="{839F12B6-CEEC-4E9F-A701-19351CA67BE5}"/>
                    </a:ext>
                  </a:extLst>
                </p:cNvPr>
                <p:cNvPicPr/>
                <p:nvPr/>
              </p:nvPicPr>
              <p:blipFill>
                <a:blip r:embed="rId65"/>
                <a:stretch>
                  <a:fillRect/>
                </a:stretch>
              </p:blipFill>
              <p:spPr>
                <a:xfrm>
                  <a:off x="5412893" y="2072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Freihand 37">
                  <a:extLst>
                    <a:ext uri="{FF2B5EF4-FFF2-40B4-BE49-F238E27FC236}">
                      <a16:creationId xmlns:a16="http://schemas.microsoft.com/office/drawing/2014/main" id="{9CD53010-7B20-42CD-99B5-3C5CC28BB128}"/>
                    </a:ext>
                  </a:extLst>
                </p14:cNvPr>
                <p14:cNvContentPartPr/>
                <p14:nvPr/>
              </p14:nvContentPartPr>
              <p14:xfrm>
                <a:off x="5291213" y="1954507"/>
                <a:ext cx="256680" cy="511920"/>
              </p14:xfrm>
            </p:contentPart>
          </mc:Choice>
          <mc:Fallback xmlns="">
            <p:pic>
              <p:nvPicPr>
                <p:cNvPr id="38" name="Freihand 37">
                  <a:extLst>
                    <a:ext uri="{FF2B5EF4-FFF2-40B4-BE49-F238E27FC236}">
                      <a16:creationId xmlns:a16="http://schemas.microsoft.com/office/drawing/2014/main" id="{9CD53010-7B20-42CD-99B5-3C5CC28BB128}"/>
                    </a:ext>
                  </a:extLst>
                </p:cNvPr>
                <p:cNvPicPr/>
                <p:nvPr/>
              </p:nvPicPr>
              <p:blipFill>
                <a:blip r:embed="rId67"/>
                <a:stretch>
                  <a:fillRect/>
                </a:stretch>
              </p:blipFill>
              <p:spPr>
                <a:xfrm>
                  <a:off x="5286893" y="1950187"/>
                  <a:ext cx="265320" cy="5205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Freihand 39">
                  <a:extLst>
                    <a:ext uri="{FF2B5EF4-FFF2-40B4-BE49-F238E27FC236}">
                      <a16:creationId xmlns:a16="http://schemas.microsoft.com/office/drawing/2014/main" id="{8FD735E6-9120-44FE-A82A-2F3C2D5493AC}"/>
                    </a:ext>
                  </a:extLst>
                </p14:cNvPr>
                <p14:cNvContentPartPr/>
                <p14:nvPr/>
              </p14:nvContentPartPr>
              <p14:xfrm>
                <a:off x="5178173" y="1706107"/>
                <a:ext cx="318600" cy="283320"/>
              </p14:xfrm>
            </p:contentPart>
          </mc:Choice>
          <mc:Fallback xmlns="">
            <p:pic>
              <p:nvPicPr>
                <p:cNvPr id="40" name="Freihand 39">
                  <a:extLst>
                    <a:ext uri="{FF2B5EF4-FFF2-40B4-BE49-F238E27FC236}">
                      <a16:creationId xmlns:a16="http://schemas.microsoft.com/office/drawing/2014/main" id="{8FD735E6-9120-44FE-A82A-2F3C2D5493AC}"/>
                    </a:ext>
                  </a:extLst>
                </p:cNvPr>
                <p:cNvPicPr/>
                <p:nvPr/>
              </p:nvPicPr>
              <p:blipFill>
                <a:blip r:embed="rId69"/>
                <a:stretch>
                  <a:fillRect/>
                </a:stretch>
              </p:blipFill>
              <p:spPr>
                <a:xfrm>
                  <a:off x="5173853" y="1701787"/>
                  <a:ext cx="32724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 name="Freihand 40">
                  <a:extLst>
                    <a:ext uri="{FF2B5EF4-FFF2-40B4-BE49-F238E27FC236}">
                      <a16:creationId xmlns:a16="http://schemas.microsoft.com/office/drawing/2014/main" id="{4232C074-2E89-464D-B66E-E33F864651A2}"/>
                    </a:ext>
                  </a:extLst>
                </p14:cNvPr>
                <p14:cNvContentPartPr/>
                <p14:nvPr/>
              </p14:nvContentPartPr>
              <p14:xfrm>
                <a:off x="5275013" y="1201747"/>
                <a:ext cx="8280" cy="401760"/>
              </p14:xfrm>
            </p:contentPart>
          </mc:Choice>
          <mc:Fallback xmlns="">
            <p:pic>
              <p:nvPicPr>
                <p:cNvPr id="41" name="Freihand 40">
                  <a:extLst>
                    <a:ext uri="{FF2B5EF4-FFF2-40B4-BE49-F238E27FC236}">
                      <a16:creationId xmlns:a16="http://schemas.microsoft.com/office/drawing/2014/main" id="{4232C074-2E89-464D-B66E-E33F864651A2}"/>
                    </a:ext>
                  </a:extLst>
                </p:cNvPr>
                <p:cNvPicPr/>
                <p:nvPr/>
              </p:nvPicPr>
              <p:blipFill>
                <a:blip r:embed="rId71"/>
                <a:stretch>
                  <a:fillRect/>
                </a:stretch>
              </p:blipFill>
              <p:spPr>
                <a:xfrm>
                  <a:off x="5270693" y="1197427"/>
                  <a:ext cx="16920" cy="410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2" name="Freihand 41">
                  <a:extLst>
                    <a:ext uri="{FF2B5EF4-FFF2-40B4-BE49-F238E27FC236}">
                      <a16:creationId xmlns:a16="http://schemas.microsoft.com/office/drawing/2014/main" id="{E227C6BD-FE40-4018-8F59-0F23DE14EFA6}"/>
                    </a:ext>
                  </a:extLst>
                </p14:cNvPr>
                <p14:cNvContentPartPr/>
                <p14:nvPr/>
              </p14:nvContentPartPr>
              <p14:xfrm>
                <a:off x="5228933" y="1406587"/>
                <a:ext cx="163800" cy="268200"/>
              </p14:xfrm>
            </p:contentPart>
          </mc:Choice>
          <mc:Fallback xmlns="">
            <p:pic>
              <p:nvPicPr>
                <p:cNvPr id="42" name="Freihand 41">
                  <a:extLst>
                    <a:ext uri="{FF2B5EF4-FFF2-40B4-BE49-F238E27FC236}">
                      <a16:creationId xmlns:a16="http://schemas.microsoft.com/office/drawing/2014/main" id="{E227C6BD-FE40-4018-8F59-0F23DE14EFA6}"/>
                    </a:ext>
                  </a:extLst>
                </p:cNvPr>
                <p:cNvPicPr/>
                <p:nvPr/>
              </p:nvPicPr>
              <p:blipFill>
                <a:blip r:embed="rId73"/>
                <a:stretch>
                  <a:fillRect/>
                </a:stretch>
              </p:blipFill>
              <p:spPr>
                <a:xfrm>
                  <a:off x="5224613" y="1402267"/>
                  <a:ext cx="1724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3" name="Freihand 42">
                  <a:extLst>
                    <a:ext uri="{FF2B5EF4-FFF2-40B4-BE49-F238E27FC236}">
                      <a16:creationId xmlns:a16="http://schemas.microsoft.com/office/drawing/2014/main" id="{656AC303-47DF-4DA5-A702-75730D2D60F2}"/>
                    </a:ext>
                  </a:extLst>
                </p14:cNvPr>
                <p14:cNvContentPartPr/>
                <p14:nvPr/>
              </p14:nvContentPartPr>
              <p14:xfrm>
                <a:off x="4898813" y="810427"/>
                <a:ext cx="93960" cy="233280"/>
              </p14:xfrm>
            </p:contentPart>
          </mc:Choice>
          <mc:Fallback xmlns="">
            <p:pic>
              <p:nvPicPr>
                <p:cNvPr id="43" name="Freihand 42">
                  <a:extLst>
                    <a:ext uri="{FF2B5EF4-FFF2-40B4-BE49-F238E27FC236}">
                      <a16:creationId xmlns:a16="http://schemas.microsoft.com/office/drawing/2014/main" id="{656AC303-47DF-4DA5-A702-75730D2D60F2}"/>
                    </a:ext>
                  </a:extLst>
                </p:cNvPr>
                <p:cNvPicPr/>
                <p:nvPr/>
              </p:nvPicPr>
              <p:blipFill>
                <a:blip r:embed="rId75"/>
                <a:stretch>
                  <a:fillRect/>
                </a:stretch>
              </p:blipFill>
              <p:spPr>
                <a:xfrm>
                  <a:off x="4894493" y="806107"/>
                  <a:ext cx="1026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Freihand 43">
                  <a:extLst>
                    <a:ext uri="{FF2B5EF4-FFF2-40B4-BE49-F238E27FC236}">
                      <a16:creationId xmlns:a16="http://schemas.microsoft.com/office/drawing/2014/main" id="{6C91478A-143E-4652-9D0B-893920E4FA67}"/>
                    </a:ext>
                  </a:extLst>
                </p14:cNvPr>
                <p14:cNvContentPartPr/>
                <p14:nvPr/>
              </p14:nvContentPartPr>
              <p14:xfrm>
                <a:off x="5021573" y="729067"/>
                <a:ext cx="403560" cy="407520"/>
              </p14:xfrm>
            </p:contentPart>
          </mc:Choice>
          <mc:Fallback xmlns="">
            <p:pic>
              <p:nvPicPr>
                <p:cNvPr id="44" name="Freihand 43">
                  <a:extLst>
                    <a:ext uri="{FF2B5EF4-FFF2-40B4-BE49-F238E27FC236}">
                      <a16:creationId xmlns:a16="http://schemas.microsoft.com/office/drawing/2014/main" id="{6C91478A-143E-4652-9D0B-893920E4FA67}"/>
                    </a:ext>
                  </a:extLst>
                </p:cNvPr>
                <p:cNvPicPr/>
                <p:nvPr/>
              </p:nvPicPr>
              <p:blipFill>
                <a:blip r:embed="rId77"/>
                <a:stretch>
                  <a:fillRect/>
                </a:stretch>
              </p:blipFill>
              <p:spPr>
                <a:xfrm>
                  <a:off x="5017253" y="724747"/>
                  <a:ext cx="412200" cy="416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8">
            <p14:nvContentPartPr>
              <p14:cNvPr id="45" name="Freihand 44">
                <a:extLst>
                  <a:ext uri="{FF2B5EF4-FFF2-40B4-BE49-F238E27FC236}">
                    <a16:creationId xmlns:a16="http://schemas.microsoft.com/office/drawing/2014/main" id="{663F0D22-2B69-4A46-8F1A-D4668580116D}"/>
                  </a:ext>
                </a:extLst>
              </p14:cNvPr>
              <p14:cNvContentPartPr/>
              <p14:nvPr/>
            </p14:nvContentPartPr>
            <p14:xfrm>
              <a:off x="5307773" y="591187"/>
              <a:ext cx="16200" cy="6120"/>
            </p14:xfrm>
          </p:contentPart>
        </mc:Choice>
        <mc:Fallback xmlns="">
          <p:pic>
            <p:nvPicPr>
              <p:cNvPr id="45" name="Freihand 44">
                <a:extLst>
                  <a:ext uri="{FF2B5EF4-FFF2-40B4-BE49-F238E27FC236}">
                    <a16:creationId xmlns:a16="http://schemas.microsoft.com/office/drawing/2014/main" id="{663F0D22-2B69-4A46-8F1A-D4668580116D}"/>
                  </a:ext>
                </a:extLst>
              </p:cNvPr>
              <p:cNvPicPr/>
              <p:nvPr/>
            </p:nvPicPr>
            <p:blipFill>
              <a:blip r:embed="rId79"/>
              <a:stretch>
                <a:fillRect/>
              </a:stretch>
            </p:blipFill>
            <p:spPr>
              <a:xfrm>
                <a:off x="5303453" y="586867"/>
                <a:ext cx="2484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7" name="Freihand 46">
                <a:extLst>
                  <a:ext uri="{FF2B5EF4-FFF2-40B4-BE49-F238E27FC236}">
                    <a16:creationId xmlns:a16="http://schemas.microsoft.com/office/drawing/2014/main" id="{B879933C-C576-42DB-ABB5-583AD7A86F8D}"/>
                  </a:ext>
                </a:extLst>
              </p14:cNvPr>
              <p14:cNvContentPartPr/>
              <p14:nvPr/>
            </p14:nvContentPartPr>
            <p14:xfrm>
              <a:off x="6863693" y="2103187"/>
              <a:ext cx="432000" cy="1078200"/>
            </p14:xfrm>
          </p:contentPart>
        </mc:Choice>
        <mc:Fallback xmlns="">
          <p:pic>
            <p:nvPicPr>
              <p:cNvPr id="47" name="Freihand 46">
                <a:extLst>
                  <a:ext uri="{FF2B5EF4-FFF2-40B4-BE49-F238E27FC236}">
                    <a16:creationId xmlns:a16="http://schemas.microsoft.com/office/drawing/2014/main" id="{B879933C-C576-42DB-ABB5-583AD7A86F8D}"/>
                  </a:ext>
                </a:extLst>
              </p:cNvPr>
              <p:cNvPicPr/>
              <p:nvPr/>
            </p:nvPicPr>
            <p:blipFill>
              <a:blip r:embed="rId81"/>
              <a:stretch>
                <a:fillRect/>
              </a:stretch>
            </p:blipFill>
            <p:spPr>
              <a:xfrm>
                <a:off x="6859373" y="2098867"/>
                <a:ext cx="440640" cy="1086840"/>
              </a:xfrm>
              <a:prstGeom prst="rect">
                <a:avLst/>
              </a:prstGeom>
            </p:spPr>
          </p:pic>
        </mc:Fallback>
      </mc:AlternateContent>
      <p:grpSp>
        <p:nvGrpSpPr>
          <p:cNvPr id="56" name="Gruppieren 55">
            <a:extLst>
              <a:ext uri="{FF2B5EF4-FFF2-40B4-BE49-F238E27FC236}">
                <a16:creationId xmlns:a16="http://schemas.microsoft.com/office/drawing/2014/main" id="{BA481F3A-CCEF-4660-9514-734190EB9EEB}"/>
              </a:ext>
            </a:extLst>
          </p:cNvPr>
          <p:cNvGrpSpPr/>
          <p:nvPr/>
        </p:nvGrpSpPr>
        <p:grpSpPr>
          <a:xfrm>
            <a:off x="7180493" y="624667"/>
            <a:ext cx="1304280" cy="1620360"/>
            <a:chOff x="7180493" y="624667"/>
            <a:chExt cx="1304280" cy="1620360"/>
          </a:xfrm>
        </p:grpSpPr>
        <mc:AlternateContent xmlns:mc="http://schemas.openxmlformats.org/markup-compatibility/2006" xmlns:p14="http://schemas.microsoft.com/office/powerpoint/2010/main">
          <mc:Choice Requires="p14">
            <p:contentPart p14:bwMode="auto" r:id="rId82">
              <p14:nvContentPartPr>
                <p14:cNvPr id="48" name="Freihand 47">
                  <a:extLst>
                    <a:ext uri="{FF2B5EF4-FFF2-40B4-BE49-F238E27FC236}">
                      <a16:creationId xmlns:a16="http://schemas.microsoft.com/office/drawing/2014/main" id="{3C003752-3B19-45CC-8704-F50D6B620CD6}"/>
                    </a:ext>
                  </a:extLst>
                </p14:cNvPr>
                <p14:cNvContentPartPr/>
                <p14:nvPr/>
              </p14:nvContentPartPr>
              <p14:xfrm>
                <a:off x="7252493" y="1192027"/>
                <a:ext cx="376920" cy="985680"/>
              </p14:xfrm>
            </p:contentPart>
          </mc:Choice>
          <mc:Fallback xmlns="">
            <p:pic>
              <p:nvPicPr>
                <p:cNvPr id="48" name="Freihand 47">
                  <a:extLst>
                    <a:ext uri="{FF2B5EF4-FFF2-40B4-BE49-F238E27FC236}">
                      <a16:creationId xmlns:a16="http://schemas.microsoft.com/office/drawing/2014/main" id="{3C003752-3B19-45CC-8704-F50D6B620CD6}"/>
                    </a:ext>
                  </a:extLst>
                </p:cNvPr>
                <p:cNvPicPr/>
                <p:nvPr/>
              </p:nvPicPr>
              <p:blipFill>
                <a:blip r:embed="rId83"/>
                <a:stretch>
                  <a:fillRect/>
                </a:stretch>
              </p:blipFill>
              <p:spPr>
                <a:xfrm>
                  <a:off x="7248173" y="1187707"/>
                  <a:ext cx="385560" cy="9943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9" name="Freihand 48">
                  <a:extLst>
                    <a:ext uri="{FF2B5EF4-FFF2-40B4-BE49-F238E27FC236}">
                      <a16:creationId xmlns:a16="http://schemas.microsoft.com/office/drawing/2014/main" id="{E752667C-8928-4072-8E57-F9ECD6E37984}"/>
                    </a:ext>
                  </a:extLst>
                </p14:cNvPr>
                <p14:cNvContentPartPr/>
                <p14:nvPr/>
              </p14:nvContentPartPr>
              <p14:xfrm>
                <a:off x="7180493" y="1794667"/>
                <a:ext cx="291600" cy="450360"/>
              </p14:xfrm>
            </p:contentPart>
          </mc:Choice>
          <mc:Fallback xmlns="">
            <p:pic>
              <p:nvPicPr>
                <p:cNvPr id="49" name="Freihand 48">
                  <a:extLst>
                    <a:ext uri="{FF2B5EF4-FFF2-40B4-BE49-F238E27FC236}">
                      <a16:creationId xmlns:a16="http://schemas.microsoft.com/office/drawing/2014/main" id="{E752667C-8928-4072-8E57-F9ECD6E37984}"/>
                    </a:ext>
                  </a:extLst>
                </p:cNvPr>
                <p:cNvPicPr/>
                <p:nvPr/>
              </p:nvPicPr>
              <p:blipFill>
                <a:blip r:embed="rId85"/>
                <a:stretch>
                  <a:fillRect/>
                </a:stretch>
              </p:blipFill>
              <p:spPr>
                <a:xfrm>
                  <a:off x="7176173" y="1790347"/>
                  <a:ext cx="30024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0" name="Freihand 49">
                  <a:extLst>
                    <a:ext uri="{FF2B5EF4-FFF2-40B4-BE49-F238E27FC236}">
                      <a16:creationId xmlns:a16="http://schemas.microsoft.com/office/drawing/2014/main" id="{8E36A6EC-ECC9-438D-9D0D-A728D7DAD2C8}"/>
                    </a:ext>
                  </a:extLst>
                </p14:cNvPr>
                <p14:cNvContentPartPr/>
                <p14:nvPr/>
              </p14:nvContentPartPr>
              <p14:xfrm>
                <a:off x="7594133" y="806467"/>
                <a:ext cx="162000" cy="218520"/>
              </p14:xfrm>
            </p:contentPart>
          </mc:Choice>
          <mc:Fallback xmlns="">
            <p:pic>
              <p:nvPicPr>
                <p:cNvPr id="50" name="Freihand 49">
                  <a:extLst>
                    <a:ext uri="{FF2B5EF4-FFF2-40B4-BE49-F238E27FC236}">
                      <a16:creationId xmlns:a16="http://schemas.microsoft.com/office/drawing/2014/main" id="{8E36A6EC-ECC9-438D-9D0D-A728D7DAD2C8}"/>
                    </a:ext>
                  </a:extLst>
                </p:cNvPr>
                <p:cNvPicPr/>
                <p:nvPr/>
              </p:nvPicPr>
              <p:blipFill>
                <a:blip r:embed="rId87"/>
                <a:stretch>
                  <a:fillRect/>
                </a:stretch>
              </p:blipFill>
              <p:spPr>
                <a:xfrm>
                  <a:off x="7589813" y="802147"/>
                  <a:ext cx="1706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1" name="Freihand 50">
                  <a:extLst>
                    <a:ext uri="{FF2B5EF4-FFF2-40B4-BE49-F238E27FC236}">
                      <a16:creationId xmlns:a16="http://schemas.microsoft.com/office/drawing/2014/main" id="{7E3A9D7C-93E0-4908-B906-ED75AECB08C6}"/>
                    </a:ext>
                  </a:extLst>
                </p14:cNvPr>
                <p14:cNvContentPartPr/>
                <p14:nvPr/>
              </p14:nvContentPartPr>
              <p14:xfrm>
                <a:off x="7762973" y="735187"/>
                <a:ext cx="74160" cy="201960"/>
              </p14:xfrm>
            </p:contentPart>
          </mc:Choice>
          <mc:Fallback xmlns="">
            <p:pic>
              <p:nvPicPr>
                <p:cNvPr id="51" name="Freihand 50">
                  <a:extLst>
                    <a:ext uri="{FF2B5EF4-FFF2-40B4-BE49-F238E27FC236}">
                      <a16:creationId xmlns:a16="http://schemas.microsoft.com/office/drawing/2014/main" id="{7E3A9D7C-93E0-4908-B906-ED75AECB08C6}"/>
                    </a:ext>
                  </a:extLst>
                </p:cNvPr>
                <p:cNvPicPr/>
                <p:nvPr/>
              </p:nvPicPr>
              <p:blipFill>
                <a:blip r:embed="rId89"/>
                <a:stretch>
                  <a:fillRect/>
                </a:stretch>
              </p:blipFill>
              <p:spPr>
                <a:xfrm>
                  <a:off x="7758653" y="730867"/>
                  <a:ext cx="828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2" name="Freihand 51">
                  <a:extLst>
                    <a:ext uri="{FF2B5EF4-FFF2-40B4-BE49-F238E27FC236}">
                      <a16:creationId xmlns:a16="http://schemas.microsoft.com/office/drawing/2014/main" id="{9054F693-B073-45B5-90B9-DBA7A2A8A727}"/>
                    </a:ext>
                  </a:extLst>
                </p14:cNvPr>
                <p14:cNvContentPartPr/>
                <p14:nvPr/>
              </p14:nvContentPartPr>
              <p14:xfrm>
                <a:off x="7810853" y="841027"/>
                <a:ext cx="153720" cy="89640"/>
              </p14:xfrm>
            </p:contentPart>
          </mc:Choice>
          <mc:Fallback xmlns="">
            <p:pic>
              <p:nvPicPr>
                <p:cNvPr id="52" name="Freihand 51">
                  <a:extLst>
                    <a:ext uri="{FF2B5EF4-FFF2-40B4-BE49-F238E27FC236}">
                      <a16:creationId xmlns:a16="http://schemas.microsoft.com/office/drawing/2014/main" id="{9054F693-B073-45B5-90B9-DBA7A2A8A727}"/>
                    </a:ext>
                  </a:extLst>
                </p:cNvPr>
                <p:cNvPicPr/>
                <p:nvPr/>
              </p:nvPicPr>
              <p:blipFill>
                <a:blip r:embed="rId91"/>
                <a:stretch>
                  <a:fillRect/>
                </a:stretch>
              </p:blipFill>
              <p:spPr>
                <a:xfrm>
                  <a:off x="7806533" y="836707"/>
                  <a:ext cx="162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3" name="Freihand 52">
                  <a:extLst>
                    <a:ext uri="{FF2B5EF4-FFF2-40B4-BE49-F238E27FC236}">
                      <a16:creationId xmlns:a16="http://schemas.microsoft.com/office/drawing/2014/main" id="{F1C3E0FA-1D1C-4AC0-BE84-98B6F0B15D90}"/>
                    </a:ext>
                  </a:extLst>
                </p14:cNvPr>
                <p14:cNvContentPartPr/>
                <p14:nvPr/>
              </p14:nvContentPartPr>
              <p14:xfrm>
                <a:off x="7960973" y="761107"/>
                <a:ext cx="326880" cy="131400"/>
              </p14:xfrm>
            </p:contentPart>
          </mc:Choice>
          <mc:Fallback xmlns="">
            <p:pic>
              <p:nvPicPr>
                <p:cNvPr id="53" name="Freihand 52">
                  <a:extLst>
                    <a:ext uri="{FF2B5EF4-FFF2-40B4-BE49-F238E27FC236}">
                      <a16:creationId xmlns:a16="http://schemas.microsoft.com/office/drawing/2014/main" id="{F1C3E0FA-1D1C-4AC0-BE84-98B6F0B15D90}"/>
                    </a:ext>
                  </a:extLst>
                </p:cNvPr>
                <p:cNvPicPr/>
                <p:nvPr/>
              </p:nvPicPr>
              <p:blipFill>
                <a:blip r:embed="rId93"/>
                <a:stretch>
                  <a:fillRect/>
                </a:stretch>
              </p:blipFill>
              <p:spPr>
                <a:xfrm>
                  <a:off x="7956653" y="756787"/>
                  <a:ext cx="3355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4" name="Freihand 53">
                  <a:extLst>
                    <a:ext uri="{FF2B5EF4-FFF2-40B4-BE49-F238E27FC236}">
                      <a16:creationId xmlns:a16="http://schemas.microsoft.com/office/drawing/2014/main" id="{5F67F70D-57C2-4D72-ADD2-5F1AC8F1CF0D}"/>
                    </a:ext>
                  </a:extLst>
                </p14:cNvPr>
                <p14:cNvContentPartPr/>
                <p14:nvPr/>
              </p14:nvContentPartPr>
              <p14:xfrm>
                <a:off x="8152493" y="678667"/>
                <a:ext cx="41760" cy="14760"/>
              </p14:xfrm>
            </p:contentPart>
          </mc:Choice>
          <mc:Fallback xmlns="">
            <p:pic>
              <p:nvPicPr>
                <p:cNvPr id="54" name="Freihand 53">
                  <a:extLst>
                    <a:ext uri="{FF2B5EF4-FFF2-40B4-BE49-F238E27FC236}">
                      <a16:creationId xmlns:a16="http://schemas.microsoft.com/office/drawing/2014/main" id="{5F67F70D-57C2-4D72-ADD2-5F1AC8F1CF0D}"/>
                    </a:ext>
                  </a:extLst>
                </p:cNvPr>
                <p:cNvPicPr/>
                <p:nvPr/>
              </p:nvPicPr>
              <p:blipFill>
                <a:blip r:embed="rId95"/>
                <a:stretch>
                  <a:fillRect/>
                </a:stretch>
              </p:blipFill>
              <p:spPr>
                <a:xfrm>
                  <a:off x="8148173" y="674347"/>
                  <a:ext cx="504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5" name="Freihand 54">
                  <a:extLst>
                    <a:ext uri="{FF2B5EF4-FFF2-40B4-BE49-F238E27FC236}">
                      <a16:creationId xmlns:a16="http://schemas.microsoft.com/office/drawing/2014/main" id="{65EE90A0-7D65-40B2-8DAA-F3412ACF50DD}"/>
                    </a:ext>
                  </a:extLst>
                </p14:cNvPr>
                <p14:cNvContentPartPr/>
                <p14:nvPr/>
              </p14:nvContentPartPr>
              <p14:xfrm>
                <a:off x="8299733" y="624667"/>
                <a:ext cx="185040" cy="144000"/>
              </p14:xfrm>
            </p:contentPart>
          </mc:Choice>
          <mc:Fallback xmlns="">
            <p:pic>
              <p:nvPicPr>
                <p:cNvPr id="55" name="Freihand 54">
                  <a:extLst>
                    <a:ext uri="{FF2B5EF4-FFF2-40B4-BE49-F238E27FC236}">
                      <a16:creationId xmlns:a16="http://schemas.microsoft.com/office/drawing/2014/main" id="{65EE90A0-7D65-40B2-8DAA-F3412ACF50DD}"/>
                    </a:ext>
                  </a:extLst>
                </p:cNvPr>
                <p:cNvPicPr/>
                <p:nvPr/>
              </p:nvPicPr>
              <p:blipFill>
                <a:blip r:embed="rId97"/>
                <a:stretch>
                  <a:fillRect/>
                </a:stretch>
              </p:blipFill>
              <p:spPr>
                <a:xfrm>
                  <a:off x="8295413" y="620347"/>
                  <a:ext cx="193680" cy="152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8">
            <p14:nvContentPartPr>
              <p14:cNvPr id="29" name="Freihand 28">
                <a:extLst>
                  <a:ext uri="{FF2B5EF4-FFF2-40B4-BE49-F238E27FC236}">
                    <a16:creationId xmlns:a16="http://schemas.microsoft.com/office/drawing/2014/main" id="{285B99B2-820F-445B-8049-256EFF812B1B}"/>
                  </a:ext>
                </a:extLst>
              </p14:cNvPr>
              <p14:cNvContentPartPr/>
              <p14:nvPr/>
            </p14:nvContentPartPr>
            <p14:xfrm>
              <a:off x="3294293" y="4160227"/>
              <a:ext cx="776880" cy="771480"/>
            </p14:xfrm>
          </p:contentPart>
        </mc:Choice>
        <mc:Fallback>
          <p:pic>
            <p:nvPicPr>
              <p:cNvPr id="29" name="Freihand 28">
                <a:extLst>
                  <a:ext uri="{FF2B5EF4-FFF2-40B4-BE49-F238E27FC236}">
                    <a16:creationId xmlns:a16="http://schemas.microsoft.com/office/drawing/2014/main" id="{285B99B2-820F-445B-8049-256EFF812B1B}"/>
                  </a:ext>
                </a:extLst>
              </p:cNvPr>
              <p:cNvPicPr/>
              <p:nvPr/>
            </p:nvPicPr>
            <p:blipFill>
              <a:blip r:embed="rId99"/>
              <a:stretch>
                <a:fillRect/>
              </a:stretch>
            </p:blipFill>
            <p:spPr>
              <a:xfrm>
                <a:off x="3289973" y="4155907"/>
                <a:ext cx="785520" cy="7801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36" name="Freihand 35">
                <a:extLst>
                  <a:ext uri="{FF2B5EF4-FFF2-40B4-BE49-F238E27FC236}">
                    <a16:creationId xmlns:a16="http://schemas.microsoft.com/office/drawing/2014/main" id="{21C89490-7E29-432A-81A0-0E666E8320CD}"/>
                  </a:ext>
                </a:extLst>
              </p14:cNvPr>
              <p14:cNvContentPartPr/>
              <p14:nvPr/>
            </p14:nvContentPartPr>
            <p14:xfrm>
              <a:off x="6067733" y="3870067"/>
              <a:ext cx="675360" cy="504360"/>
            </p14:xfrm>
          </p:contentPart>
        </mc:Choice>
        <mc:Fallback>
          <p:pic>
            <p:nvPicPr>
              <p:cNvPr id="36" name="Freihand 35">
                <a:extLst>
                  <a:ext uri="{FF2B5EF4-FFF2-40B4-BE49-F238E27FC236}">
                    <a16:creationId xmlns:a16="http://schemas.microsoft.com/office/drawing/2014/main" id="{21C89490-7E29-432A-81A0-0E666E8320CD}"/>
                  </a:ext>
                </a:extLst>
              </p:cNvPr>
              <p:cNvPicPr/>
              <p:nvPr/>
            </p:nvPicPr>
            <p:blipFill>
              <a:blip r:embed="rId101"/>
              <a:stretch>
                <a:fillRect/>
              </a:stretch>
            </p:blipFill>
            <p:spPr>
              <a:xfrm>
                <a:off x="6063413" y="3865747"/>
                <a:ext cx="684000" cy="513000"/>
              </a:xfrm>
              <a:prstGeom prst="rect">
                <a:avLst/>
              </a:prstGeom>
            </p:spPr>
          </p:pic>
        </mc:Fallback>
      </mc:AlternateContent>
    </p:spTree>
    <p:extLst>
      <p:ext uri="{BB962C8B-B14F-4D97-AF65-F5344CB8AC3E}">
        <p14:creationId xmlns:p14="http://schemas.microsoft.com/office/powerpoint/2010/main" val="13982695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Ziel der Preisniveaustabilität</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144000" cy="415498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b="1" u="sng" dirty="0"/>
              <a:t>Gründe:</a:t>
            </a:r>
          </a:p>
          <a:p>
            <a:endParaRPr lang="de-DE" sz="2400" dirty="0"/>
          </a:p>
          <a:p>
            <a:pPr>
              <a:buFontTx/>
              <a:buChar char="•"/>
            </a:pPr>
            <a:r>
              <a:rPr lang="de-DE" sz="2400" dirty="0"/>
              <a:t> Erhaltung der Signalfunktion des Preises für die Knappheit eines Guts</a:t>
            </a:r>
          </a:p>
          <a:p>
            <a:pPr>
              <a:buFontTx/>
              <a:buChar char="•"/>
            </a:pPr>
            <a:endParaRPr lang="de-DE" sz="2400" dirty="0"/>
          </a:p>
          <a:p>
            <a:pPr>
              <a:buFontTx/>
              <a:buChar char="•"/>
            </a:pPr>
            <a:r>
              <a:rPr lang="de-DE" sz="2400" dirty="0"/>
              <a:t> Werterhaltung über die Zeit durch Geldaufbewahrung</a:t>
            </a:r>
          </a:p>
          <a:p>
            <a:pPr>
              <a:buFontTx/>
              <a:buChar char="•"/>
            </a:pPr>
            <a:endParaRPr lang="de-DE" sz="2400" dirty="0"/>
          </a:p>
          <a:p>
            <a:pPr>
              <a:buFontTx/>
              <a:buChar char="•"/>
            </a:pPr>
            <a:r>
              <a:rPr lang="de-DE" sz="2400" dirty="0"/>
              <a:t> Vermeidung von Transaktionskosten durch Umetikettierung</a:t>
            </a:r>
          </a:p>
          <a:p>
            <a:pPr>
              <a:buFontTx/>
              <a:buChar char="•"/>
            </a:pPr>
            <a:endParaRPr lang="de-DE" sz="2400" dirty="0"/>
          </a:p>
          <a:p>
            <a:pPr>
              <a:buFontTx/>
              <a:buChar char="•"/>
            </a:pPr>
            <a:r>
              <a:rPr lang="de-DE" sz="2400" dirty="0"/>
              <a:t> Vermeidung von Ungerechtigkeiten im Gläubiger-Schuldner-Verhältnis</a:t>
            </a:r>
          </a:p>
          <a:p>
            <a:pPr>
              <a:buFontTx/>
              <a:buChar char="•"/>
            </a:pPr>
            <a:endParaRPr lang="de-DE" sz="2400" dirty="0"/>
          </a:p>
          <a:p>
            <a:pPr>
              <a:buFontTx/>
              <a:buChar char="•"/>
            </a:pPr>
            <a:r>
              <a:rPr lang="de-DE" sz="2400" dirty="0"/>
              <a:t> Stabile Konsum-Sparentscheidungen</a:t>
            </a:r>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6" name="Freihand 25">
                <a:extLst>
                  <a:ext uri="{FF2B5EF4-FFF2-40B4-BE49-F238E27FC236}">
                    <a16:creationId xmlns:a16="http://schemas.microsoft.com/office/drawing/2014/main" id="{D38D19E5-A0BF-4E0F-A88B-17EC5EB182FF}"/>
                  </a:ext>
                </a:extLst>
              </p14:cNvPr>
              <p14:cNvContentPartPr/>
              <p14:nvPr/>
            </p14:nvContentPartPr>
            <p14:xfrm>
              <a:off x="10978493" y="720787"/>
              <a:ext cx="332640" cy="340560"/>
            </p14:xfrm>
          </p:contentPart>
        </mc:Choice>
        <mc:Fallback xmlns="">
          <p:pic>
            <p:nvPicPr>
              <p:cNvPr id="26" name="Freihand 25">
                <a:extLst>
                  <a:ext uri="{FF2B5EF4-FFF2-40B4-BE49-F238E27FC236}">
                    <a16:creationId xmlns:a16="http://schemas.microsoft.com/office/drawing/2014/main" id="{D38D19E5-A0BF-4E0F-A88B-17EC5EB182FF}"/>
                  </a:ext>
                </a:extLst>
              </p:cNvPr>
              <p:cNvPicPr/>
              <p:nvPr/>
            </p:nvPicPr>
            <p:blipFill>
              <a:blip r:embed="rId4"/>
              <a:stretch>
                <a:fillRect/>
              </a:stretch>
            </p:blipFill>
            <p:spPr>
              <a:xfrm>
                <a:off x="10974173" y="716467"/>
                <a:ext cx="34128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6" name="Freihand 55">
                <a:extLst>
                  <a:ext uri="{FF2B5EF4-FFF2-40B4-BE49-F238E27FC236}">
                    <a16:creationId xmlns:a16="http://schemas.microsoft.com/office/drawing/2014/main" id="{EA65B650-5DFC-46AE-8354-96BFCC88F64A}"/>
                  </a:ext>
                </a:extLst>
              </p14:cNvPr>
              <p14:cNvContentPartPr/>
              <p14:nvPr/>
            </p14:nvContentPartPr>
            <p14:xfrm>
              <a:off x="5400293" y="691627"/>
              <a:ext cx="3137040" cy="155520"/>
            </p14:xfrm>
          </p:contentPart>
        </mc:Choice>
        <mc:Fallback xmlns="">
          <p:pic>
            <p:nvPicPr>
              <p:cNvPr id="56" name="Freihand 55">
                <a:extLst>
                  <a:ext uri="{FF2B5EF4-FFF2-40B4-BE49-F238E27FC236}">
                    <a16:creationId xmlns:a16="http://schemas.microsoft.com/office/drawing/2014/main" id="{EA65B650-5DFC-46AE-8354-96BFCC88F64A}"/>
                  </a:ext>
                </a:extLst>
              </p:cNvPr>
              <p:cNvPicPr/>
              <p:nvPr/>
            </p:nvPicPr>
            <p:blipFill>
              <a:blip r:embed="rId6"/>
              <a:stretch>
                <a:fillRect/>
              </a:stretch>
            </p:blipFill>
            <p:spPr>
              <a:xfrm>
                <a:off x="5395973" y="687307"/>
                <a:ext cx="31456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3367" name="Freihand 143366">
                <a:extLst>
                  <a:ext uri="{FF2B5EF4-FFF2-40B4-BE49-F238E27FC236}">
                    <a16:creationId xmlns:a16="http://schemas.microsoft.com/office/drawing/2014/main" id="{B615B90D-7BFD-4D78-BF9E-FA903161484F}"/>
                  </a:ext>
                </a:extLst>
              </p14:cNvPr>
              <p14:cNvContentPartPr/>
              <p14:nvPr/>
            </p14:nvContentPartPr>
            <p14:xfrm>
              <a:off x="2581133" y="1415587"/>
              <a:ext cx="3485160" cy="797040"/>
            </p14:xfrm>
          </p:contentPart>
        </mc:Choice>
        <mc:Fallback xmlns="">
          <p:pic>
            <p:nvPicPr>
              <p:cNvPr id="143367" name="Freihand 143366">
                <a:extLst>
                  <a:ext uri="{FF2B5EF4-FFF2-40B4-BE49-F238E27FC236}">
                    <a16:creationId xmlns:a16="http://schemas.microsoft.com/office/drawing/2014/main" id="{B615B90D-7BFD-4D78-BF9E-FA903161484F}"/>
                  </a:ext>
                </a:extLst>
              </p:cNvPr>
              <p:cNvPicPr/>
              <p:nvPr/>
            </p:nvPicPr>
            <p:blipFill>
              <a:blip r:embed="rId8"/>
              <a:stretch>
                <a:fillRect/>
              </a:stretch>
            </p:blipFill>
            <p:spPr>
              <a:xfrm>
                <a:off x="2576813" y="1411267"/>
                <a:ext cx="3493800" cy="805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3368" name="Freihand 143367">
                <a:extLst>
                  <a:ext uri="{FF2B5EF4-FFF2-40B4-BE49-F238E27FC236}">
                    <a16:creationId xmlns:a16="http://schemas.microsoft.com/office/drawing/2014/main" id="{76AA7E8E-B79C-4F5A-BB28-42BC430D25C8}"/>
                  </a:ext>
                </a:extLst>
              </p14:cNvPr>
              <p14:cNvContentPartPr/>
              <p14:nvPr/>
            </p14:nvContentPartPr>
            <p14:xfrm>
              <a:off x="5343053" y="79627"/>
              <a:ext cx="3157560" cy="869760"/>
            </p14:xfrm>
          </p:contentPart>
        </mc:Choice>
        <mc:Fallback xmlns="">
          <p:pic>
            <p:nvPicPr>
              <p:cNvPr id="143368" name="Freihand 143367">
                <a:extLst>
                  <a:ext uri="{FF2B5EF4-FFF2-40B4-BE49-F238E27FC236}">
                    <a16:creationId xmlns:a16="http://schemas.microsoft.com/office/drawing/2014/main" id="{76AA7E8E-B79C-4F5A-BB28-42BC430D25C8}"/>
                  </a:ext>
                </a:extLst>
              </p:cNvPr>
              <p:cNvPicPr/>
              <p:nvPr/>
            </p:nvPicPr>
            <p:blipFill>
              <a:blip r:embed="rId10"/>
              <a:stretch>
                <a:fillRect/>
              </a:stretch>
            </p:blipFill>
            <p:spPr>
              <a:xfrm>
                <a:off x="5338733" y="75307"/>
                <a:ext cx="3166200" cy="878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3369" name="Freihand 143368">
                <a:extLst>
                  <a:ext uri="{FF2B5EF4-FFF2-40B4-BE49-F238E27FC236}">
                    <a16:creationId xmlns:a16="http://schemas.microsoft.com/office/drawing/2014/main" id="{AD1EB38A-048B-4518-AAE8-ADA1C8D309CB}"/>
                  </a:ext>
                </a:extLst>
              </p14:cNvPr>
              <p14:cNvContentPartPr/>
              <p14:nvPr/>
            </p14:nvContentPartPr>
            <p14:xfrm>
              <a:off x="4905293" y="1547707"/>
              <a:ext cx="1186560" cy="696960"/>
            </p14:xfrm>
          </p:contentPart>
        </mc:Choice>
        <mc:Fallback xmlns="">
          <p:pic>
            <p:nvPicPr>
              <p:cNvPr id="143369" name="Freihand 143368">
                <a:extLst>
                  <a:ext uri="{FF2B5EF4-FFF2-40B4-BE49-F238E27FC236}">
                    <a16:creationId xmlns:a16="http://schemas.microsoft.com/office/drawing/2014/main" id="{AD1EB38A-048B-4518-AAE8-ADA1C8D309CB}"/>
                  </a:ext>
                </a:extLst>
              </p:cNvPr>
              <p:cNvPicPr/>
              <p:nvPr/>
            </p:nvPicPr>
            <p:blipFill>
              <a:blip r:embed="rId12"/>
              <a:stretch>
                <a:fillRect/>
              </a:stretch>
            </p:blipFill>
            <p:spPr>
              <a:xfrm>
                <a:off x="4900973" y="1543387"/>
                <a:ext cx="1195200" cy="705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3370" name="Freihand 143369">
                <a:extLst>
                  <a:ext uri="{FF2B5EF4-FFF2-40B4-BE49-F238E27FC236}">
                    <a16:creationId xmlns:a16="http://schemas.microsoft.com/office/drawing/2014/main" id="{8393ACB9-01B8-4DDC-BCC1-384813CD783F}"/>
                  </a:ext>
                </a:extLst>
              </p14:cNvPr>
              <p14:cNvContentPartPr/>
              <p14:nvPr/>
            </p14:nvContentPartPr>
            <p14:xfrm>
              <a:off x="6684053" y="1467427"/>
              <a:ext cx="1669680" cy="747360"/>
            </p14:xfrm>
          </p:contentPart>
        </mc:Choice>
        <mc:Fallback xmlns="">
          <p:pic>
            <p:nvPicPr>
              <p:cNvPr id="143370" name="Freihand 143369">
                <a:extLst>
                  <a:ext uri="{FF2B5EF4-FFF2-40B4-BE49-F238E27FC236}">
                    <a16:creationId xmlns:a16="http://schemas.microsoft.com/office/drawing/2014/main" id="{8393ACB9-01B8-4DDC-BCC1-384813CD783F}"/>
                  </a:ext>
                </a:extLst>
              </p:cNvPr>
              <p:cNvPicPr/>
              <p:nvPr/>
            </p:nvPicPr>
            <p:blipFill>
              <a:blip r:embed="rId14"/>
              <a:stretch>
                <a:fillRect/>
              </a:stretch>
            </p:blipFill>
            <p:spPr>
              <a:xfrm>
                <a:off x="6679733" y="1463107"/>
                <a:ext cx="1678320" cy="75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3371" name="Freihand 143370">
                <a:extLst>
                  <a:ext uri="{FF2B5EF4-FFF2-40B4-BE49-F238E27FC236}">
                    <a16:creationId xmlns:a16="http://schemas.microsoft.com/office/drawing/2014/main" id="{6EC2B5A5-8568-4B82-A0DD-EEDD00A6D95E}"/>
                  </a:ext>
                </a:extLst>
              </p14:cNvPr>
              <p14:cNvContentPartPr/>
              <p14:nvPr/>
            </p14:nvContentPartPr>
            <p14:xfrm>
              <a:off x="5465813" y="89347"/>
              <a:ext cx="3128040" cy="777960"/>
            </p14:xfrm>
          </p:contentPart>
        </mc:Choice>
        <mc:Fallback xmlns="">
          <p:pic>
            <p:nvPicPr>
              <p:cNvPr id="143371" name="Freihand 143370">
                <a:extLst>
                  <a:ext uri="{FF2B5EF4-FFF2-40B4-BE49-F238E27FC236}">
                    <a16:creationId xmlns:a16="http://schemas.microsoft.com/office/drawing/2014/main" id="{6EC2B5A5-8568-4B82-A0DD-EEDD00A6D95E}"/>
                  </a:ext>
                </a:extLst>
              </p:cNvPr>
              <p:cNvPicPr/>
              <p:nvPr/>
            </p:nvPicPr>
            <p:blipFill>
              <a:blip r:embed="rId16"/>
              <a:stretch>
                <a:fillRect/>
              </a:stretch>
            </p:blipFill>
            <p:spPr>
              <a:xfrm>
                <a:off x="5461493" y="85027"/>
                <a:ext cx="3136680" cy="786600"/>
              </a:xfrm>
              <a:prstGeom prst="rect">
                <a:avLst/>
              </a:prstGeom>
            </p:spPr>
          </p:pic>
        </mc:Fallback>
      </mc:AlternateContent>
      <p:grpSp>
        <p:nvGrpSpPr>
          <p:cNvPr id="143373" name="Gruppieren 143372">
            <a:extLst>
              <a:ext uri="{FF2B5EF4-FFF2-40B4-BE49-F238E27FC236}">
                <a16:creationId xmlns:a16="http://schemas.microsoft.com/office/drawing/2014/main" id="{FEA00BF5-3659-4BF0-97E8-EC8F9D4F4C3C}"/>
              </a:ext>
            </a:extLst>
          </p:cNvPr>
          <p:cNvGrpSpPr/>
          <p:nvPr/>
        </p:nvGrpSpPr>
        <p:grpSpPr>
          <a:xfrm>
            <a:off x="9204413" y="-33413"/>
            <a:ext cx="2473920" cy="1724400"/>
            <a:chOff x="9204413" y="-33413"/>
            <a:chExt cx="2473920" cy="1724400"/>
          </a:xfrm>
        </p:grpSpPr>
        <mc:AlternateContent xmlns:mc="http://schemas.openxmlformats.org/markup-compatibility/2006" xmlns:p14="http://schemas.microsoft.com/office/powerpoint/2010/main">
          <mc:Choice Requires="p14">
            <p:contentPart p14:bwMode="auto" r:id="rId17">
              <p14:nvContentPartPr>
                <p14:cNvPr id="2" name="Freihand 1">
                  <a:extLst>
                    <a:ext uri="{FF2B5EF4-FFF2-40B4-BE49-F238E27FC236}">
                      <a16:creationId xmlns:a16="http://schemas.microsoft.com/office/drawing/2014/main" id="{DAA7AAEF-6BFD-4E7E-92AE-5F41F40A5D68}"/>
                    </a:ext>
                  </a:extLst>
                </p14:cNvPr>
                <p14:cNvContentPartPr/>
                <p14:nvPr/>
              </p14:nvContentPartPr>
              <p14:xfrm>
                <a:off x="9737213" y="268627"/>
                <a:ext cx="50760" cy="950040"/>
              </p14:xfrm>
            </p:contentPart>
          </mc:Choice>
          <mc:Fallback xmlns="">
            <p:pic>
              <p:nvPicPr>
                <p:cNvPr id="2" name="Freihand 1">
                  <a:extLst>
                    <a:ext uri="{FF2B5EF4-FFF2-40B4-BE49-F238E27FC236}">
                      <a16:creationId xmlns:a16="http://schemas.microsoft.com/office/drawing/2014/main" id="{DAA7AAEF-6BFD-4E7E-92AE-5F41F40A5D68}"/>
                    </a:ext>
                  </a:extLst>
                </p:cNvPr>
                <p:cNvPicPr/>
                <p:nvPr/>
              </p:nvPicPr>
              <p:blipFill>
                <a:blip r:embed="rId18"/>
                <a:stretch>
                  <a:fillRect/>
                </a:stretch>
              </p:blipFill>
              <p:spPr>
                <a:xfrm>
                  <a:off x="9732893" y="264307"/>
                  <a:ext cx="59400" cy="958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 name="Freihand 2">
                  <a:extLst>
                    <a:ext uri="{FF2B5EF4-FFF2-40B4-BE49-F238E27FC236}">
                      <a16:creationId xmlns:a16="http://schemas.microsoft.com/office/drawing/2014/main" id="{B172E7C4-D896-4FE9-A7F6-4424971668B4}"/>
                    </a:ext>
                  </a:extLst>
                </p14:cNvPr>
                <p14:cNvContentPartPr/>
                <p14:nvPr/>
              </p14:nvContentPartPr>
              <p14:xfrm>
                <a:off x="9531293" y="1178707"/>
                <a:ext cx="1425960" cy="43560"/>
              </p14:xfrm>
            </p:contentPart>
          </mc:Choice>
          <mc:Fallback xmlns="">
            <p:pic>
              <p:nvPicPr>
                <p:cNvPr id="3" name="Freihand 2">
                  <a:extLst>
                    <a:ext uri="{FF2B5EF4-FFF2-40B4-BE49-F238E27FC236}">
                      <a16:creationId xmlns:a16="http://schemas.microsoft.com/office/drawing/2014/main" id="{B172E7C4-D896-4FE9-A7F6-4424971668B4}"/>
                    </a:ext>
                  </a:extLst>
                </p:cNvPr>
                <p:cNvPicPr/>
                <p:nvPr/>
              </p:nvPicPr>
              <p:blipFill>
                <a:blip r:embed="rId20"/>
                <a:stretch>
                  <a:fillRect/>
                </a:stretch>
              </p:blipFill>
              <p:spPr>
                <a:xfrm>
                  <a:off x="9526973" y="1174387"/>
                  <a:ext cx="143460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 name="Freihand 3">
                  <a:extLst>
                    <a:ext uri="{FF2B5EF4-FFF2-40B4-BE49-F238E27FC236}">
                      <a16:creationId xmlns:a16="http://schemas.microsoft.com/office/drawing/2014/main" id="{5DE4D0E7-836A-40E2-9D80-B7CD5248E6B1}"/>
                    </a:ext>
                  </a:extLst>
                </p14:cNvPr>
                <p14:cNvContentPartPr/>
                <p14:nvPr/>
              </p14:nvContentPartPr>
              <p14:xfrm>
                <a:off x="10859333" y="1148107"/>
                <a:ext cx="260280" cy="190080"/>
              </p14:xfrm>
            </p:contentPart>
          </mc:Choice>
          <mc:Fallback xmlns="">
            <p:pic>
              <p:nvPicPr>
                <p:cNvPr id="4" name="Freihand 3">
                  <a:extLst>
                    <a:ext uri="{FF2B5EF4-FFF2-40B4-BE49-F238E27FC236}">
                      <a16:creationId xmlns:a16="http://schemas.microsoft.com/office/drawing/2014/main" id="{5DE4D0E7-836A-40E2-9D80-B7CD5248E6B1}"/>
                    </a:ext>
                  </a:extLst>
                </p:cNvPr>
                <p:cNvPicPr/>
                <p:nvPr/>
              </p:nvPicPr>
              <p:blipFill>
                <a:blip r:embed="rId22"/>
                <a:stretch>
                  <a:fillRect/>
                </a:stretch>
              </p:blipFill>
              <p:spPr>
                <a:xfrm>
                  <a:off x="10855013" y="1143787"/>
                  <a:ext cx="2689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 name="Freihand 5">
                  <a:extLst>
                    <a:ext uri="{FF2B5EF4-FFF2-40B4-BE49-F238E27FC236}">
                      <a16:creationId xmlns:a16="http://schemas.microsoft.com/office/drawing/2014/main" id="{9D3DB4F8-734D-4574-90B6-0ADFFCD70074}"/>
                    </a:ext>
                  </a:extLst>
                </p14:cNvPr>
                <p14:cNvContentPartPr/>
                <p14:nvPr/>
              </p14:nvContentPartPr>
              <p14:xfrm>
                <a:off x="9655133" y="123187"/>
                <a:ext cx="207360" cy="186480"/>
              </p14:xfrm>
            </p:contentPart>
          </mc:Choice>
          <mc:Fallback xmlns="">
            <p:pic>
              <p:nvPicPr>
                <p:cNvPr id="6" name="Freihand 5">
                  <a:extLst>
                    <a:ext uri="{FF2B5EF4-FFF2-40B4-BE49-F238E27FC236}">
                      <a16:creationId xmlns:a16="http://schemas.microsoft.com/office/drawing/2014/main" id="{9D3DB4F8-734D-4574-90B6-0ADFFCD70074}"/>
                    </a:ext>
                  </a:extLst>
                </p:cNvPr>
                <p:cNvPicPr/>
                <p:nvPr/>
              </p:nvPicPr>
              <p:blipFill>
                <a:blip r:embed="rId24"/>
                <a:stretch>
                  <a:fillRect/>
                </a:stretch>
              </p:blipFill>
              <p:spPr>
                <a:xfrm>
                  <a:off x="9650813" y="118867"/>
                  <a:ext cx="21600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7" name="Freihand 6">
                  <a:extLst>
                    <a:ext uri="{FF2B5EF4-FFF2-40B4-BE49-F238E27FC236}">
                      <a16:creationId xmlns:a16="http://schemas.microsoft.com/office/drawing/2014/main" id="{ADCFD769-66E0-44E5-A06D-5871044DF52D}"/>
                    </a:ext>
                  </a:extLst>
                </p14:cNvPr>
                <p14:cNvContentPartPr/>
                <p14:nvPr/>
              </p14:nvContentPartPr>
              <p14:xfrm>
                <a:off x="9396293" y="118147"/>
                <a:ext cx="119160" cy="232920"/>
              </p14:xfrm>
            </p:contentPart>
          </mc:Choice>
          <mc:Fallback xmlns="">
            <p:pic>
              <p:nvPicPr>
                <p:cNvPr id="7" name="Freihand 6">
                  <a:extLst>
                    <a:ext uri="{FF2B5EF4-FFF2-40B4-BE49-F238E27FC236}">
                      <a16:creationId xmlns:a16="http://schemas.microsoft.com/office/drawing/2014/main" id="{ADCFD769-66E0-44E5-A06D-5871044DF52D}"/>
                    </a:ext>
                  </a:extLst>
                </p:cNvPr>
                <p:cNvPicPr/>
                <p:nvPr/>
              </p:nvPicPr>
              <p:blipFill>
                <a:blip r:embed="rId26"/>
                <a:stretch>
                  <a:fillRect/>
                </a:stretch>
              </p:blipFill>
              <p:spPr>
                <a:xfrm>
                  <a:off x="9391973" y="113827"/>
                  <a:ext cx="12780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 name="Freihand 8">
                  <a:extLst>
                    <a:ext uri="{FF2B5EF4-FFF2-40B4-BE49-F238E27FC236}">
                      <a16:creationId xmlns:a16="http://schemas.microsoft.com/office/drawing/2014/main" id="{D0063A39-1AF5-4F83-8303-35CF7F6CB227}"/>
                    </a:ext>
                  </a:extLst>
                </p14:cNvPr>
                <p14:cNvContentPartPr/>
                <p14:nvPr/>
              </p14:nvContentPartPr>
              <p14:xfrm>
                <a:off x="10928093" y="1385347"/>
                <a:ext cx="104040" cy="143640"/>
              </p14:xfrm>
            </p:contentPart>
          </mc:Choice>
          <mc:Fallback xmlns="">
            <p:pic>
              <p:nvPicPr>
                <p:cNvPr id="9" name="Freihand 8">
                  <a:extLst>
                    <a:ext uri="{FF2B5EF4-FFF2-40B4-BE49-F238E27FC236}">
                      <a16:creationId xmlns:a16="http://schemas.microsoft.com/office/drawing/2014/main" id="{D0063A39-1AF5-4F83-8303-35CF7F6CB227}"/>
                    </a:ext>
                  </a:extLst>
                </p:cNvPr>
                <p:cNvPicPr/>
                <p:nvPr/>
              </p:nvPicPr>
              <p:blipFill>
                <a:blip r:embed="rId28"/>
                <a:stretch>
                  <a:fillRect/>
                </a:stretch>
              </p:blipFill>
              <p:spPr>
                <a:xfrm>
                  <a:off x="10923773" y="1381027"/>
                  <a:ext cx="1126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0" name="Freihand 9">
                  <a:extLst>
                    <a:ext uri="{FF2B5EF4-FFF2-40B4-BE49-F238E27FC236}">
                      <a16:creationId xmlns:a16="http://schemas.microsoft.com/office/drawing/2014/main" id="{460A5820-29EC-4FB9-A135-43BF2731AAFF}"/>
                    </a:ext>
                  </a:extLst>
                </p14:cNvPr>
                <p14:cNvContentPartPr/>
                <p14:nvPr/>
              </p14:nvContentPartPr>
              <p14:xfrm>
                <a:off x="10925933" y="1397227"/>
                <a:ext cx="164520" cy="107280"/>
              </p14:xfrm>
            </p:contentPart>
          </mc:Choice>
          <mc:Fallback xmlns="">
            <p:pic>
              <p:nvPicPr>
                <p:cNvPr id="10" name="Freihand 9">
                  <a:extLst>
                    <a:ext uri="{FF2B5EF4-FFF2-40B4-BE49-F238E27FC236}">
                      <a16:creationId xmlns:a16="http://schemas.microsoft.com/office/drawing/2014/main" id="{460A5820-29EC-4FB9-A135-43BF2731AAFF}"/>
                    </a:ext>
                  </a:extLst>
                </p:cNvPr>
                <p:cNvPicPr/>
                <p:nvPr/>
              </p:nvPicPr>
              <p:blipFill>
                <a:blip r:embed="rId30"/>
                <a:stretch>
                  <a:fillRect/>
                </a:stretch>
              </p:blipFill>
              <p:spPr>
                <a:xfrm>
                  <a:off x="10921613" y="1392907"/>
                  <a:ext cx="1731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 name="Freihand 11">
                  <a:extLst>
                    <a:ext uri="{FF2B5EF4-FFF2-40B4-BE49-F238E27FC236}">
                      <a16:creationId xmlns:a16="http://schemas.microsoft.com/office/drawing/2014/main" id="{40C8CC35-129F-42EC-AE56-A53B1CAD8316}"/>
                    </a:ext>
                  </a:extLst>
                </p14:cNvPr>
                <p14:cNvContentPartPr/>
                <p14:nvPr/>
              </p14:nvContentPartPr>
              <p14:xfrm>
                <a:off x="9942053" y="375187"/>
                <a:ext cx="944280" cy="554040"/>
              </p14:xfrm>
            </p:contentPart>
          </mc:Choice>
          <mc:Fallback xmlns="">
            <p:pic>
              <p:nvPicPr>
                <p:cNvPr id="12" name="Freihand 11">
                  <a:extLst>
                    <a:ext uri="{FF2B5EF4-FFF2-40B4-BE49-F238E27FC236}">
                      <a16:creationId xmlns:a16="http://schemas.microsoft.com/office/drawing/2014/main" id="{40C8CC35-129F-42EC-AE56-A53B1CAD8316}"/>
                    </a:ext>
                  </a:extLst>
                </p:cNvPr>
                <p:cNvPicPr/>
                <p:nvPr/>
              </p:nvPicPr>
              <p:blipFill>
                <a:blip r:embed="rId32"/>
                <a:stretch>
                  <a:fillRect/>
                </a:stretch>
              </p:blipFill>
              <p:spPr>
                <a:xfrm>
                  <a:off x="9937733" y="370867"/>
                  <a:ext cx="952920" cy="562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3" name="Freihand 12">
                  <a:extLst>
                    <a:ext uri="{FF2B5EF4-FFF2-40B4-BE49-F238E27FC236}">
                      <a16:creationId xmlns:a16="http://schemas.microsoft.com/office/drawing/2014/main" id="{93528B4F-F734-4D75-85A4-DA00F8646D67}"/>
                    </a:ext>
                  </a:extLst>
                </p14:cNvPr>
                <p14:cNvContentPartPr/>
                <p14:nvPr/>
              </p14:nvContentPartPr>
              <p14:xfrm>
                <a:off x="11040413" y="227947"/>
                <a:ext cx="109800" cy="151920"/>
              </p14:xfrm>
            </p:contentPart>
          </mc:Choice>
          <mc:Fallback xmlns="">
            <p:pic>
              <p:nvPicPr>
                <p:cNvPr id="13" name="Freihand 12">
                  <a:extLst>
                    <a:ext uri="{FF2B5EF4-FFF2-40B4-BE49-F238E27FC236}">
                      <a16:creationId xmlns:a16="http://schemas.microsoft.com/office/drawing/2014/main" id="{93528B4F-F734-4D75-85A4-DA00F8646D67}"/>
                    </a:ext>
                  </a:extLst>
                </p:cNvPr>
                <p:cNvPicPr/>
                <p:nvPr/>
              </p:nvPicPr>
              <p:blipFill>
                <a:blip r:embed="rId34"/>
                <a:stretch>
                  <a:fillRect/>
                </a:stretch>
              </p:blipFill>
              <p:spPr>
                <a:xfrm>
                  <a:off x="11036093" y="223627"/>
                  <a:ext cx="1184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4" name="Freihand 13">
                  <a:extLst>
                    <a:ext uri="{FF2B5EF4-FFF2-40B4-BE49-F238E27FC236}">
                      <a16:creationId xmlns:a16="http://schemas.microsoft.com/office/drawing/2014/main" id="{9FE347E4-C8CE-4328-B2BE-9A88C8A2E609}"/>
                    </a:ext>
                  </a:extLst>
                </p14:cNvPr>
                <p14:cNvContentPartPr/>
                <p14:nvPr/>
              </p14:nvContentPartPr>
              <p14:xfrm>
                <a:off x="11137613" y="244867"/>
                <a:ext cx="16560" cy="119160"/>
              </p14:xfrm>
            </p:contentPart>
          </mc:Choice>
          <mc:Fallback xmlns="">
            <p:pic>
              <p:nvPicPr>
                <p:cNvPr id="14" name="Freihand 13">
                  <a:extLst>
                    <a:ext uri="{FF2B5EF4-FFF2-40B4-BE49-F238E27FC236}">
                      <a16:creationId xmlns:a16="http://schemas.microsoft.com/office/drawing/2014/main" id="{9FE347E4-C8CE-4328-B2BE-9A88C8A2E609}"/>
                    </a:ext>
                  </a:extLst>
                </p:cNvPr>
                <p:cNvPicPr/>
                <p:nvPr/>
              </p:nvPicPr>
              <p:blipFill>
                <a:blip r:embed="rId36"/>
                <a:stretch>
                  <a:fillRect/>
                </a:stretch>
              </p:blipFill>
              <p:spPr>
                <a:xfrm>
                  <a:off x="11133293" y="240547"/>
                  <a:ext cx="252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5" name="Freihand 14">
                  <a:extLst>
                    <a:ext uri="{FF2B5EF4-FFF2-40B4-BE49-F238E27FC236}">
                      <a16:creationId xmlns:a16="http://schemas.microsoft.com/office/drawing/2014/main" id="{53932075-A719-4BF6-B295-011281B9D00A}"/>
                    </a:ext>
                  </a:extLst>
                </p14:cNvPr>
                <p14:cNvContentPartPr/>
                <p14:nvPr/>
              </p14:nvContentPartPr>
              <p14:xfrm>
                <a:off x="11087213" y="307507"/>
                <a:ext cx="91440" cy="27720"/>
              </p14:xfrm>
            </p:contentPart>
          </mc:Choice>
          <mc:Fallback xmlns="">
            <p:pic>
              <p:nvPicPr>
                <p:cNvPr id="15" name="Freihand 14">
                  <a:extLst>
                    <a:ext uri="{FF2B5EF4-FFF2-40B4-BE49-F238E27FC236}">
                      <a16:creationId xmlns:a16="http://schemas.microsoft.com/office/drawing/2014/main" id="{53932075-A719-4BF6-B295-011281B9D00A}"/>
                    </a:ext>
                  </a:extLst>
                </p:cNvPr>
                <p:cNvPicPr/>
                <p:nvPr/>
              </p:nvPicPr>
              <p:blipFill>
                <a:blip r:embed="rId38"/>
                <a:stretch>
                  <a:fillRect/>
                </a:stretch>
              </p:blipFill>
              <p:spPr>
                <a:xfrm>
                  <a:off x="11082893" y="303187"/>
                  <a:ext cx="10008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7" name="Freihand 16">
                  <a:extLst>
                    <a:ext uri="{FF2B5EF4-FFF2-40B4-BE49-F238E27FC236}">
                      <a16:creationId xmlns:a16="http://schemas.microsoft.com/office/drawing/2014/main" id="{14A14359-FF4B-4053-A7B9-8B0F0653BFCA}"/>
                    </a:ext>
                  </a:extLst>
                </p14:cNvPr>
                <p14:cNvContentPartPr/>
                <p14:nvPr/>
              </p14:nvContentPartPr>
              <p14:xfrm>
                <a:off x="10125653" y="318667"/>
                <a:ext cx="830880" cy="604440"/>
              </p14:xfrm>
            </p:contentPart>
          </mc:Choice>
          <mc:Fallback xmlns="">
            <p:pic>
              <p:nvPicPr>
                <p:cNvPr id="17" name="Freihand 16">
                  <a:extLst>
                    <a:ext uri="{FF2B5EF4-FFF2-40B4-BE49-F238E27FC236}">
                      <a16:creationId xmlns:a16="http://schemas.microsoft.com/office/drawing/2014/main" id="{14A14359-FF4B-4053-A7B9-8B0F0653BFCA}"/>
                    </a:ext>
                  </a:extLst>
                </p:cNvPr>
                <p:cNvPicPr/>
                <p:nvPr/>
              </p:nvPicPr>
              <p:blipFill>
                <a:blip r:embed="rId40"/>
                <a:stretch>
                  <a:fillRect/>
                </a:stretch>
              </p:blipFill>
              <p:spPr>
                <a:xfrm>
                  <a:off x="10121333" y="314347"/>
                  <a:ext cx="839520" cy="613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8" name="Freihand 17">
                  <a:extLst>
                    <a:ext uri="{FF2B5EF4-FFF2-40B4-BE49-F238E27FC236}">
                      <a16:creationId xmlns:a16="http://schemas.microsoft.com/office/drawing/2014/main" id="{C287E82E-52C1-474A-A420-C1402D11C1EF}"/>
                    </a:ext>
                  </a:extLst>
                </p14:cNvPr>
                <p14:cNvContentPartPr/>
                <p14:nvPr/>
              </p14:nvContentPartPr>
              <p14:xfrm>
                <a:off x="11112773" y="817987"/>
                <a:ext cx="18000" cy="174240"/>
              </p14:xfrm>
            </p:contentPart>
          </mc:Choice>
          <mc:Fallback xmlns="">
            <p:pic>
              <p:nvPicPr>
                <p:cNvPr id="18" name="Freihand 17">
                  <a:extLst>
                    <a:ext uri="{FF2B5EF4-FFF2-40B4-BE49-F238E27FC236}">
                      <a16:creationId xmlns:a16="http://schemas.microsoft.com/office/drawing/2014/main" id="{C287E82E-52C1-474A-A420-C1402D11C1EF}"/>
                    </a:ext>
                  </a:extLst>
                </p:cNvPr>
                <p:cNvPicPr/>
                <p:nvPr/>
              </p:nvPicPr>
              <p:blipFill>
                <a:blip r:embed="rId42"/>
                <a:stretch>
                  <a:fillRect/>
                </a:stretch>
              </p:blipFill>
              <p:spPr>
                <a:xfrm>
                  <a:off x="11108453" y="813667"/>
                  <a:ext cx="26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9" name="Freihand 18">
                  <a:extLst>
                    <a:ext uri="{FF2B5EF4-FFF2-40B4-BE49-F238E27FC236}">
                      <a16:creationId xmlns:a16="http://schemas.microsoft.com/office/drawing/2014/main" id="{2CEBD125-8F1D-45C5-8EDE-D8AEE721AB9E}"/>
                    </a:ext>
                  </a:extLst>
                </p14:cNvPr>
                <p14:cNvContentPartPr/>
                <p14:nvPr/>
              </p14:nvContentPartPr>
              <p14:xfrm>
                <a:off x="11119253" y="815467"/>
                <a:ext cx="117360" cy="132840"/>
              </p14:xfrm>
            </p:contentPart>
          </mc:Choice>
          <mc:Fallback xmlns="">
            <p:pic>
              <p:nvPicPr>
                <p:cNvPr id="19" name="Freihand 18">
                  <a:extLst>
                    <a:ext uri="{FF2B5EF4-FFF2-40B4-BE49-F238E27FC236}">
                      <a16:creationId xmlns:a16="http://schemas.microsoft.com/office/drawing/2014/main" id="{2CEBD125-8F1D-45C5-8EDE-D8AEE721AB9E}"/>
                    </a:ext>
                  </a:extLst>
                </p:cNvPr>
                <p:cNvPicPr/>
                <p:nvPr/>
              </p:nvPicPr>
              <p:blipFill>
                <a:blip r:embed="rId44"/>
                <a:stretch>
                  <a:fillRect/>
                </a:stretch>
              </p:blipFill>
              <p:spPr>
                <a:xfrm>
                  <a:off x="11114933" y="811147"/>
                  <a:ext cx="1260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0" name="Freihand 19">
                  <a:extLst>
                    <a:ext uri="{FF2B5EF4-FFF2-40B4-BE49-F238E27FC236}">
                      <a16:creationId xmlns:a16="http://schemas.microsoft.com/office/drawing/2014/main" id="{07655A3C-5A27-4982-92CC-A32F350C3C43}"/>
                    </a:ext>
                  </a:extLst>
                </p14:cNvPr>
                <p14:cNvContentPartPr/>
                <p14:nvPr/>
              </p14:nvContentPartPr>
              <p14:xfrm>
                <a:off x="9760973" y="600187"/>
                <a:ext cx="273600" cy="43200"/>
              </p14:xfrm>
            </p:contentPart>
          </mc:Choice>
          <mc:Fallback xmlns="">
            <p:pic>
              <p:nvPicPr>
                <p:cNvPr id="20" name="Freihand 19">
                  <a:extLst>
                    <a:ext uri="{FF2B5EF4-FFF2-40B4-BE49-F238E27FC236}">
                      <a16:creationId xmlns:a16="http://schemas.microsoft.com/office/drawing/2014/main" id="{07655A3C-5A27-4982-92CC-A32F350C3C43}"/>
                    </a:ext>
                  </a:extLst>
                </p:cNvPr>
                <p:cNvPicPr/>
                <p:nvPr/>
              </p:nvPicPr>
              <p:blipFill>
                <a:blip r:embed="rId46"/>
                <a:stretch>
                  <a:fillRect/>
                </a:stretch>
              </p:blipFill>
              <p:spPr>
                <a:xfrm>
                  <a:off x="9756653" y="595867"/>
                  <a:ext cx="2822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1" name="Freihand 20">
                  <a:extLst>
                    <a:ext uri="{FF2B5EF4-FFF2-40B4-BE49-F238E27FC236}">
                      <a16:creationId xmlns:a16="http://schemas.microsoft.com/office/drawing/2014/main" id="{A362C0B0-2335-4C97-BB3C-39B6FDE3009D}"/>
                    </a:ext>
                  </a:extLst>
                </p14:cNvPr>
                <p14:cNvContentPartPr/>
                <p14:nvPr/>
              </p14:nvContentPartPr>
              <p14:xfrm>
                <a:off x="10289813" y="587587"/>
                <a:ext cx="269640" cy="14760"/>
              </p14:xfrm>
            </p:contentPart>
          </mc:Choice>
          <mc:Fallback xmlns="">
            <p:pic>
              <p:nvPicPr>
                <p:cNvPr id="21" name="Freihand 20">
                  <a:extLst>
                    <a:ext uri="{FF2B5EF4-FFF2-40B4-BE49-F238E27FC236}">
                      <a16:creationId xmlns:a16="http://schemas.microsoft.com/office/drawing/2014/main" id="{A362C0B0-2335-4C97-BB3C-39B6FDE3009D}"/>
                    </a:ext>
                  </a:extLst>
                </p:cNvPr>
                <p:cNvPicPr/>
                <p:nvPr/>
              </p:nvPicPr>
              <p:blipFill>
                <a:blip r:embed="rId48"/>
                <a:stretch>
                  <a:fillRect/>
                </a:stretch>
              </p:blipFill>
              <p:spPr>
                <a:xfrm>
                  <a:off x="10285493" y="583267"/>
                  <a:ext cx="2782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3" name="Freihand 22">
                  <a:extLst>
                    <a:ext uri="{FF2B5EF4-FFF2-40B4-BE49-F238E27FC236}">
                      <a16:creationId xmlns:a16="http://schemas.microsoft.com/office/drawing/2014/main" id="{607F386D-C8FB-4467-933B-1233808C6F72}"/>
                    </a:ext>
                  </a:extLst>
                </p14:cNvPr>
                <p14:cNvContentPartPr/>
                <p14:nvPr/>
              </p14:nvContentPartPr>
              <p14:xfrm>
                <a:off x="9759533" y="102667"/>
                <a:ext cx="357480" cy="228240"/>
              </p14:xfrm>
            </p:contentPart>
          </mc:Choice>
          <mc:Fallback xmlns="">
            <p:pic>
              <p:nvPicPr>
                <p:cNvPr id="23" name="Freihand 22">
                  <a:extLst>
                    <a:ext uri="{FF2B5EF4-FFF2-40B4-BE49-F238E27FC236}">
                      <a16:creationId xmlns:a16="http://schemas.microsoft.com/office/drawing/2014/main" id="{607F386D-C8FB-4467-933B-1233808C6F72}"/>
                    </a:ext>
                  </a:extLst>
                </p:cNvPr>
                <p:cNvPicPr/>
                <p:nvPr/>
              </p:nvPicPr>
              <p:blipFill>
                <a:blip r:embed="rId50"/>
                <a:stretch>
                  <a:fillRect/>
                </a:stretch>
              </p:blipFill>
              <p:spPr>
                <a:xfrm>
                  <a:off x="9755213" y="98347"/>
                  <a:ext cx="3661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4" name="Freihand 23">
                  <a:extLst>
                    <a:ext uri="{FF2B5EF4-FFF2-40B4-BE49-F238E27FC236}">
                      <a16:creationId xmlns:a16="http://schemas.microsoft.com/office/drawing/2014/main" id="{A019F819-22EC-4691-8FCE-4CB4B0D7B463}"/>
                    </a:ext>
                  </a:extLst>
                </p14:cNvPr>
                <p14:cNvContentPartPr/>
                <p14:nvPr/>
              </p14:nvContentPartPr>
              <p14:xfrm>
                <a:off x="9710573" y="885667"/>
                <a:ext cx="271080" cy="201960"/>
              </p14:xfrm>
            </p:contentPart>
          </mc:Choice>
          <mc:Fallback xmlns="">
            <p:pic>
              <p:nvPicPr>
                <p:cNvPr id="24" name="Freihand 23">
                  <a:extLst>
                    <a:ext uri="{FF2B5EF4-FFF2-40B4-BE49-F238E27FC236}">
                      <a16:creationId xmlns:a16="http://schemas.microsoft.com/office/drawing/2014/main" id="{A019F819-22EC-4691-8FCE-4CB4B0D7B463}"/>
                    </a:ext>
                  </a:extLst>
                </p:cNvPr>
                <p:cNvPicPr/>
                <p:nvPr/>
              </p:nvPicPr>
              <p:blipFill>
                <a:blip r:embed="rId52"/>
                <a:stretch>
                  <a:fillRect/>
                </a:stretch>
              </p:blipFill>
              <p:spPr>
                <a:xfrm>
                  <a:off x="9706253" y="881347"/>
                  <a:ext cx="27972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Freihand 27">
                  <a:extLst>
                    <a:ext uri="{FF2B5EF4-FFF2-40B4-BE49-F238E27FC236}">
                      <a16:creationId xmlns:a16="http://schemas.microsoft.com/office/drawing/2014/main" id="{DB294F62-6D72-4AEE-B837-4E4FBDDEF8C1}"/>
                    </a:ext>
                  </a:extLst>
                </p14:cNvPr>
                <p14:cNvContentPartPr/>
                <p14:nvPr/>
              </p14:nvContentPartPr>
              <p14:xfrm>
                <a:off x="9791933" y="234787"/>
                <a:ext cx="156240" cy="139320"/>
              </p14:xfrm>
            </p:contentPart>
          </mc:Choice>
          <mc:Fallback xmlns="">
            <p:pic>
              <p:nvPicPr>
                <p:cNvPr id="28" name="Freihand 27">
                  <a:extLst>
                    <a:ext uri="{FF2B5EF4-FFF2-40B4-BE49-F238E27FC236}">
                      <a16:creationId xmlns:a16="http://schemas.microsoft.com/office/drawing/2014/main" id="{DB294F62-6D72-4AEE-B837-4E4FBDDEF8C1}"/>
                    </a:ext>
                  </a:extLst>
                </p:cNvPr>
                <p:cNvPicPr/>
                <p:nvPr/>
              </p:nvPicPr>
              <p:blipFill>
                <a:blip r:embed="rId54"/>
                <a:stretch>
                  <a:fillRect/>
                </a:stretch>
              </p:blipFill>
              <p:spPr>
                <a:xfrm>
                  <a:off x="9787613" y="230467"/>
                  <a:ext cx="1648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Freihand 28">
                  <a:extLst>
                    <a:ext uri="{FF2B5EF4-FFF2-40B4-BE49-F238E27FC236}">
                      <a16:creationId xmlns:a16="http://schemas.microsoft.com/office/drawing/2014/main" id="{5DA67DCC-B10B-4456-8E6C-02202F62D1B1}"/>
                    </a:ext>
                  </a:extLst>
                </p14:cNvPr>
                <p14:cNvContentPartPr/>
                <p14:nvPr/>
              </p14:nvContentPartPr>
              <p14:xfrm>
                <a:off x="9809933" y="299947"/>
                <a:ext cx="196560" cy="163800"/>
              </p14:xfrm>
            </p:contentPart>
          </mc:Choice>
          <mc:Fallback xmlns="">
            <p:pic>
              <p:nvPicPr>
                <p:cNvPr id="29" name="Freihand 28">
                  <a:extLst>
                    <a:ext uri="{FF2B5EF4-FFF2-40B4-BE49-F238E27FC236}">
                      <a16:creationId xmlns:a16="http://schemas.microsoft.com/office/drawing/2014/main" id="{5DA67DCC-B10B-4456-8E6C-02202F62D1B1}"/>
                    </a:ext>
                  </a:extLst>
                </p:cNvPr>
                <p:cNvPicPr/>
                <p:nvPr/>
              </p:nvPicPr>
              <p:blipFill>
                <a:blip r:embed="rId56"/>
                <a:stretch>
                  <a:fillRect/>
                </a:stretch>
              </p:blipFill>
              <p:spPr>
                <a:xfrm>
                  <a:off x="9805613" y="295627"/>
                  <a:ext cx="2052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Freihand 29">
                  <a:extLst>
                    <a:ext uri="{FF2B5EF4-FFF2-40B4-BE49-F238E27FC236}">
                      <a16:creationId xmlns:a16="http://schemas.microsoft.com/office/drawing/2014/main" id="{3B804093-6C17-46F2-AFA3-C06D1ED92BEE}"/>
                    </a:ext>
                  </a:extLst>
                </p14:cNvPr>
                <p14:cNvContentPartPr/>
                <p14:nvPr/>
              </p14:nvContentPartPr>
              <p14:xfrm>
                <a:off x="9887333" y="357547"/>
                <a:ext cx="187200" cy="169920"/>
              </p14:xfrm>
            </p:contentPart>
          </mc:Choice>
          <mc:Fallback xmlns="">
            <p:pic>
              <p:nvPicPr>
                <p:cNvPr id="30" name="Freihand 29">
                  <a:extLst>
                    <a:ext uri="{FF2B5EF4-FFF2-40B4-BE49-F238E27FC236}">
                      <a16:creationId xmlns:a16="http://schemas.microsoft.com/office/drawing/2014/main" id="{3B804093-6C17-46F2-AFA3-C06D1ED92BEE}"/>
                    </a:ext>
                  </a:extLst>
                </p:cNvPr>
                <p:cNvPicPr/>
                <p:nvPr/>
              </p:nvPicPr>
              <p:blipFill>
                <a:blip r:embed="rId58"/>
                <a:stretch>
                  <a:fillRect/>
                </a:stretch>
              </p:blipFill>
              <p:spPr>
                <a:xfrm>
                  <a:off x="9883013" y="353227"/>
                  <a:ext cx="1958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Freihand 30">
                  <a:extLst>
                    <a:ext uri="{FF2B5EF4-FFF2-40B4-BE49-F238E27FC236}">
                      <a16:creationId xmlns:a16="http://schemas.microsoft.com/office/drawing/2014/main" id="{5365ED30-1F3D-49BF-B7CE-3981489233FC}"/>
                    </a:ext>
                  </a:extLst>
                </p14:cNvPr>
                <p14:cNvContentPartPr/>
                <p14:nvPr/>
              </p14:nvContentPartPr>
              <p14:xfrm>
                <a:off x="9978053" y="390307"/>
                <a:ext cx="245880" cy="167040"/>
              </p14:xfrm>
            </p:contentPart>
          </mc:Choice>
          <mc:Fallback xmlns="">
            <p:pic>
              <p:nvPicPr>
                <p:cNvPr id="31" name="Freihand 30">
                  <a:extLst>
                    <a:ext uri="{FF2B5EF4-FFF2-40B4-BE49-F238E27FC236}">
                      <a16:creationId xmlns:a16="http://schemas.microsoft.com/office/drawing/2014/main" id="{5365ED30-1F3D-49BF-B7CE-3981489233FC}"/>
                    </a:ext>
                  </a:extLst>
                </p:cNvPr>
                <p:cNvPicPr/>
                <p:nvPr/>
              </p:nvPicPr>
              <p:blipFill>
                <a:blip r:embed="rId60"/>
                <a:stretch>
                  <a:fillRect/>
                </a:stretch>
              </p:blipFill>
              <p:spPr>
                <a:xfrm>
                  <a:off x="9973733" y="385987"/>
                  <a:ext cx="2545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 name="Freihand 31">
                  <a:extLst>
                    <a:ext uri="{FF2B5EF4-FFF2-40B4-BE49-F238E27FC236}">
                      <a16:creationId xmlns:a16="http://schemas.microsoft.com/office/drawing/2014/main" id="{3DFCB302-E548-4567-A92B-2D9A93831B0C}"/>
                    </a:ext>
                  </a:extLst>
                </p14:cNvPr>
                <p14:cNvContentPartPr/>
                <p14:nvPr/>
              </p14:nvContentPartPr>
              <p14:xfrm>
                <a:off x="10214213" y="459067"/>
                <a:ext cx="181440" cy="106200"/>
              </p14:xfrm>
            </p:contentPart>
          </mc:Choice>
          <mc:Fallback xmlns="">
            <p:pic>
              <p:nvPicPr>
                <p:cNvPr id="32" name="Freihand 31">
                  <a:extLst>
                    <a:ext uri="{FF2B5EF4-FFF2-40B4-BE49-F238E27FC236}">
                      <a16:creationId xmlns:a16="http://schemas.microsoft.com/office/drawing/2014/main" id="{3DFCB302-E548-4567-A92B-2D9A93831B0C}"/>
                    </a:ext>
                  </a:extLst>
                </p:cNvPr>
                <p:cNvPicPr/>
                <p:nvPr/>
              </p:nvPicPr>
              <p:blipFill>
                <a:blip r:embed="rId62"/>
                <a:stretch>
                  <a:fillRect/>
                </a:stretch>
              </p:blipFill>
              <p:spPr>
                <a:xfrm>
                  <a:off x="10209893" y="454747"/>
                  <a:ext cx="1900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4" name="Freihand 33">
                  <a:extLst>
                    <a:ext uri="{FF2B5EF4-FFF2-40B4-BE49-F238E27FC236}">
                      <a16:creationId xmlns:a16="http://schemas.microsoft.com/office/drawing/2014/main" id="{618F7B20-2730-456D-8C8C-B19B6E928545}"/>
                    </a:ext>
                  </a:extLst>
                </p14:cNvPr>
                <p14:cNvContentPartPr/>
                <p14:nvPr/>
              </p14:nvContentPartPr>
              <p14:xfrm>
                <a:off x="9445973" y="639787"/>
                <a:ext cx="109440" cy="185760"/>
              </p14:xfrm>
            </p:contentPart>
          </mc:Choice>
          <mc:Fallback xmlns="">
            <p:pic>
              <p:nvPicPr>
                <p:cNvPr id="34" name="Freihand 33">
                  <a:extLst>
                    <a:ext uri="{FF2B5EF4-FFF2-40B4-BE49-F238E27FC236}">
                      <a16:creationId xmlns:a16="http://schemas.microsoft.com/office/drawing/2014/main" id="{618F7B20-2730-456D-8C8C-B19B6E928545}"/>
                    </a:ext>
                  </a:extLst>
                </p:cNvPr>
                <p:cNvPicPr/>
                <p:nvPr/>
              </p:nvPicPr>
              <p:blipFill>
                <a:blip r:embed="rId64"/>
                <a:stretch>
                  <a:fillRect/>
                </a:stretch>
              </p:blipFill>
              <p:spPr>
                <a:xfrm>
                  <a:off x="9441653" y="635467"/>
                  <a:ext cx="11808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5" name="Freihand 34">
                  <a:extLst>
                    <a:ext uri="{FF2B5EF4-FFF2-40B4-BE49-F238E27FC236}">
                      <a16:creationId xmlns:a16="http://schemas.microsoft.com/office/drawing/2014/main" id="{19DA7083-70A7-4142-A6A0-ADE8C67FC444}"/>
                    </a:ext>
                  </a:extLst>
                </p14:cNvPr>
                <p14:cNvContentPartPr/>
                <p14:nvPr/>
              </p14:nvContentPartPr>
              <p14:xfrm>
                <a:off x="9536693" y="571387"/>
                <a:ext cx="164520" cy="113760"/>
              </p14:xfrm>
            </p:contentPart>
          </mc:Choice>
          <mc:Fallback xmlns="">
            <p:pic>
              <p:nvPicPr>
                <p:cNvPr id="35" name="Freihand 34">
                  <a:extLst>
                    <a:ext uri="{FF2B5EF4-FFF2-40B4-BE49-F238E27FC236}">
                      <a16:creationId xmlns:a16="http://schemas.microsoft.com/office/drawing/2014/main" id="{19DA7083-70A7-4142-A6A0-ADE8C67FC444}"/>
                    </a:ext>
                  </a:extLst>
                </p:cNvPr>
                <p:cNvPicPr/>
                <p:nvPr/>
              </p:nvPicPr>
              <p:blipFill>
                <a:blip r:embed="rId66"/>
                <a:stretch>
                  <a:fillRect/>
                </a:stretch>
              </p:blipFill>
              <p:spPr>
                <a:xfrm>
                  <a:off x="9532373" y="567067"/>
                  <a:ext cx="1731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72358EF5-1E7B-4CE1-BC6D-766F8A1BB096}"/>
                    </a:ext>
                  </a:extLst>
                </p14:cNvPr>
                <p14:cNvContentPartPr/>
                <p14:nvPr/>
              </p14:nvContentPartPr>
              <p14:xfrm>
                <a:off x="10056893" y="259987"/>
                <a:ext cx="217440" cy="147960"/>
              </p14:xfrm>
            </p:contentPart>
          </mc:Choice>
          <mc:Fallback xmlns="">
            <p:pic>
              <p:nvPicPr>
                <p:cNvPr id="37" name="Freihand 36">
                  <a:extLst>
                    <a:ext uri="{FF2B5EF4-FFF2-40B4-BE49-F238E27FC236}">
                      <a16:creationId xmlns:a16="http://schemas.microsoft.com/office/drawing/2014/main" id="{72358EF5-1E7B-4CE1-BC6D-766F8A1BB096}"/>
                    </a:ext>
                  </a:extLst>
                </p:cNvPr>
                <p:cNvPicPr/>
                <p:nvPr/>
              </p:nvPicPr>
              <p:blipFill>
                <a:blip r:embed="rId68"/>
                <a:stretch>
                  <a:fillRect/>
                </a:stretch>
              </p:blipFill>
              <p:spPr>
                <a:xfrm>
                  <a:off x="10052573" y="255667"/>
                  <a:ext cx="22608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77FA8433-497E-4DFE-8960-1BD0377BE548}"/>
                    </a:ext>
                  </a:extLst>
                </p14:cNvPr>
                <p14:cNvContentPartPr/>
                <p14:nvPr/>
              </p14:nvContentPartPr>
              <p14:xfrm>
                <a:off x="10364693" y="128587"/>
                <a:ext cx="120600" cy="152280"/>
              </p14:xfrm>
            </p:contentPart>
          </mc:Choice>
          <mc:Fallback xmlns="">
            <p:pic>
              <p:nvPicPr>
                <p:cNvPr id="38" name="Freihand 37">
                  <a:extLst>
                    <a:ext uri="{FF2B5EF4-FFF2-40B4-BE49-F238E27FC236}">
                      <a16:creationId xmlns:a16="http://schemas.microsoft.com/office/drawing/2014/main" id="{77FA8433-497E-4DFE-8960-1BD0377BE548}"/>
                    </a:ext>
                  </a:extLst>
                </p:cNvPr>
                <p:cNvPicPr/>
                <p:nvPr/>
              </p:nvPicPr>
              <p:blipFill>
                <a:blip r:embed="rId70"/>
                <a:stretch>
                  <a:fillRect/>
                </a:stretch>
              </p:blipFill>
              <p:spPr>
                <a:xfrm>
                  <a:off x="10360373" y="124267"/>
                  <a:ext cx="1292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Freihand 38">
                  <a:extLst>
                    <a:ext uri="{FF2B5EF4-FFF2-40B4-BE49-F238E27FC236}">
                      <a16:creationId xmlns:a16="http://schemas.microsoft.com/office/drawing/2014/main" id="{ACF83F42-21DC-4F1F-9C9B-5B443A7560DD}"/>
                    </a:ext>
                  </a:extLst>
                </p14:cNvPr>
                <p14:cNvContentPartPr/>
                <p14:nvPr/>
              </p14:nvContentPartPr>
              <p14:xfrm>
                <a:off x="10404653" y="235867"/>
                <a:ext cx="96120" cy="11520"/>
              </p14:xfrm>
            </p:contentPart>
          </mc:Choice>
          <mc:Fallback xmlns="">
            <p:pic>
              <p:nvPicPr>
                <p:cNvPr id="39" name="Freihand 38">
                  <a:extLst>
                    <a:ext uri="{FF2B5EF4-FFF2-40B4-BE49-F238E27FC236}">
                      <a16:creationId xmlns:a16="http://schemas.microsoft.com/office/drawing/2014/main" id="{ACF83F42-21DC-4F1F-9C9B-5B443A7560DD}"/>
                    </a:ext>
                  </a:extLst>
                </p:cNvPr>
                <p:cNvPicPr/>
                <p:nvPr/>
              </p:nvPicPr>
              <p:blipFill>
                <a:blip r:embed="rId72"/>
                <a:stretch>
                  <a:fillRect/>
                </a:stretch>
              </p:blipFill>
              <p:spPr>
                <a:xfrm>
                  <a:off x="10400333" y="231547"/>
                  <a:ext cx="104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Freihand 39">
                  <a:extLst>
                    <a:ext uri="{FF2B5EF4-FFF2-40B4-BE49-F238E27FC236}">
                      <a16:creationId xmlns:a16="http://schemas.microsoft.com/office/drawing/2014/main" id="{3B2B4E5E-5C31-4545-BF5F-B24077EF4A8E}"/>
                    </a:ext>
                  </a:extLst>
                </p14:cNvPr>
                <p14:cNvContentPartPr/>
                <p14:nvPr/>
              </p14:nvContentPartPr>
              <p14:xfrm>
                <a:off x="10515893" y="136867"/>
                <a:ext cx="90360" cy="105480"/>
              </p14:xfrm>
            </p:contentPart>
          </mc:Choice>
          <mc:Fallback xmlns="">
            <p:pic>
              <p:nvPicPr>
                <p:cNvPr id="40" name="Freihand 39">
                  <a:extLst>
                    <a:ext uri="{FF2B5EF4-FFF2-40B4-BE49-F238E27FC236}">
                      <a16:creationId xmlns:a16="http://schemas.microsoft.com/office/drawing/2014/main" id="{3B2B4E5E-5C31-4545-BF5F-B24077EF4A8E}"/>
                    </a:ext>
                  </a:extLst>
                </p:cNvPr>
                <p:cNvPicPr/>
                <p:nvPr/>
              </p:nvPicPr>
              <p:blipFill>
                <a:blip r:embed="rId74"/>
                <a:stretch>
                  <a:fillRect/>
                </a:stretch>
              </p:blipFill>
              <p:spPr>
                <a:xfrm>
                  <a:off x="10511573" y="132547"/>
                  <a:ext cx="990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Freihand 40">
                  <a:extLst>
                    <a:ext uri="{FF2B5EF4-FFF2-40B4-BE49-F238E27FC236}">
                      <a16:creationId xmlns:a16="http://schemas.microsoft.com/office/drawing/2014/main" id="{0C6F8F09-3882-40DA-8502-2318658C0356}"/>
                    </a:ext>
                  </a:extLst>
                </p14:cNvPr>
                <p14:cNvContentPartPr/>
                <p14:nvPr/>
              </p14:nvContentPartPr>
              <p14:xfrm>
                <a:off x="9763493" y="846787"/>
                <a:ext cx="151920" cy="99000"/>
              </p14:xfrm>
            </p:contentPart>
          </mc:Choice>
          <mc:Fallback xmlns="">
            <p:pic>
              <p:nvPicPr>
                <p:cNvPr id="41" name="Freihand 40">
                  <a:extLst>
                    <a:ext uri="{FF2B5EF4-FFF2-40B4-BE49-F238E27FC236}">
                      <a16:creationId xmlns:a16="http://schemas.microsoft.com/office/drawing/2014/main" id="{0C6F8F09-3882-40DA-8502-2318658C0356}"/>
                    </a:ext>
                  </a:extLst>
                </p:cNvPr>
                <p:cNvPicPr/>
                <p:nvPr/>
              </p:nvPicPr>
              <p:blipFill>
                <a:blip r:embed="rId76"/>
                <a:stretch>
                  <a:fillRect/>
                </a:stretch>
              </p:blipFill>
              <p:spPr>
                <a:xfrm>
                  <a:off x="9759173" y="842467"/>
                  <a:ext cx="160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Freihand 41">
                  <a:extLst>
                    <a:ext uri="{FF2B5EF4-FFF2-40B4-BE49-F238E27FC236}">
                      <a16:creationId xmlns:a16="http://schemas.microsoft.com/office/drawing/2014/main" id="{7681380C-1D97-43E3-A968-E0B2402AA7DD}"/>
                    </a:ext>
                  </a:extLst>
                </p14:cNvPr>
                <p14:cNvContentPartPr/>
                <p14:nvPr/>
              </p14:nvContentPartPr>
              <p14:xfrm>
                <a:off x="9781133" y="778387"/>
                <a:ext cx="171360" cy="72720"/>
              </p14:xfrm>
            </p:contentPart>
          </mc:Choice>
          <mc:Fallback xmlns="">
            <p:pic>
              <p:nvPicPr>
                <p:cNvPr id="42" name="Freihand 41">
                  <a:extLst>
                    <a:ext uri="{FF2B5EF4-FFF2-40B4-BE49-F238E27FC236}">
                      <a16:creationId xmlns:a16="http://schemas.microsoft.com/office/drawing/2014/main" id="{7681380C-1D97-43E3-A968-E0B2402AA7DD}"/>
                    </a:ext>
                  </a:extLst>
                </p:cNvPr>
                <p:cNvPicPr/>
                <p:nvPr/>
              </p:nvPicPr>
              <p:blipFill>
                <a:blip r:embed="rId78"/>
                <a:stretch>
                  <a:fillRect/>
                </a:stretch>
              </p:blipFill>
              <p:spPr>
                <a:xfrm>
                  <a:off x="9776813" y="774067"/>
                  <a:ext cx="1800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Freihand 42">
                  <a:extLst>
                    <a:ext uri="{FF2B5EF4-FFF2-40B4-BE49-F238E27FC236}">
                      <a16:creationId xmlns:a16="http://schemas.microsoft.com/office/drawing/2014/main" id="{0E100174-8B1F-4C7C-BEBB-E4BC9E5EB2CE}"/>
                    </a:ext>
                  </a:extLst>
                </p14:cNvPr>
                <p14:cNvContentPartPr/>
                <p14:nvPr/>
              </p14:nvContentPartPr>
              <p14:xfrm>
                <a:off x="9852413" y="756427"/>
                <a:ext cx="162000" cy="76680"/>
              </p14:xfrm>
            </p:contentPart>
          </mc:Choice>
          <mc:Fallback xmlns="">
            <p:pic>
              <p:nvPicPr>
                <p:cNvPr id="43" name="Freihand 42">
                  <a:extLst>
                    <a:ext uri="{FF2B5EF4-FFF2-40B4-BE49-F238E27FC236}">
                      <a16:creationId xmlns:a16="http://schemas.microsoft.com/office/drawing/2014/main" id="{0E100174-8B1F-4C7C-BEBB-E4BC9E5EB2CE}"/>
                    </a:ext>
                  </a:extLst>
                </p:cNvPr>
                <p:cNvPicPr/>
                <p:nvPr/>
              </p:nvPicPr>
              <p:blipFill>
                <a:blip r:embed="rId80"/>
                <a:stretch>
                  <a:fillRect/>
                </a:stretch>
              </p:blipFill>
              <p:spPr>
                <a:xfrm>
                  <a:off x="9848093" y="752107"/>
                  <a:ext cx="1706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Freihand 43">
                  <a:extLst>
                    <a:ext uri="{FF2B5EF4-FFF2-40B4-BE49-F238E27FC236}">
                      <a16:creationId xmlns:a16="http://schemas.microsoft.com/office/drawing/2014/main" id="{ADCD189B-93DD-47E9-BAEA-B7F4E39D7BD7}"/>
                    </a:ext>
                  </a:extLst>
                </p14:cNvPr>
                <p14:cNvContentPartPr/>
                <p14:nvPr/>
              </p14:nvContentPartPr>
              <p14:xfrm>
                <a:off x="9910373" y="649147"/>
                <a:ext cx="373320" cy="117720"/>
              </p14:xfrm>
            </p:contentPart>
          </mc:Choice>
          <mc:Fallback xmlns="">
            <p:pic>
              <p:nvPicPr>
                <p:cNvPr id="44" name="Freihand 43">
                  <a:extLst>
                    <a:ext uri="{FF2B5EF4-FFF2-40B4-BE49-F238E27FC236}">
                      <a16:creationId xmlns:a16="http://schemas.microsoft.com/office/drawing/2014/main" id="{ADCD189B-93DD-47E9-BAEA-B7F4E39D7BD7}"/>
                    </a:ext>
                  </a:extLst>
                </p:cNvPr>
                <p:cNvPicPr/>
                <p:nvPr/>
              </p:nvPicPr>
              <p:blipFill>
                <a:blip r:embed="rId82"/>
                <a:stretch>
                  <a:fillRect/>
                </a:stretch>
              </p:blipFill>
              <p:spPr>
                <a:xfrm>
                  <a:off x="9906053" y="644827"/>
                  <a:ext cx="3819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6" name="Freihand 45">
                  <a:extLst>
                    <a:ext uri="{FF2B5EF4-FFF2-40B4-BE49-F238E27FC236}">
                      <a16:creationId xmlns:a16="http://schemas.microsoft.com/office/drawing/2014/main" id="{8CEA2F79-33C9-4872-93EE-955C9E903D08}"/>
                    </a:ext>
                  </a:extLst>
                </p14:cNvPr>
                <p14:cNvContentPartPr/>
                <p14:nvPr/>
              </p14:nvContentPartPr>
              <p14:xfrm>
                <a:off x="10018733" y="777667"/>
                <a:ext cx="145440" cy="320040"/>
              </p14:xfrm>
            </p:contentPart>
          </mc:Choice>
          <mc:Fallback xmlns="">
            <p:pic>
              <p:nvPicPr>
                <p:cNvPr id="46" name="Freihand 45">
                  <a:extLst>
                    <a:ext uri="{FF2B5EF4-FFF2-40B4-BE49-F238E27FC236}">
                      <a16:creationId xmlns:a16="http://schemas.microsoft.com/office/drawing/2014/main" id="{8CEA2F79-33C9-4872-93EE-955C9E903D08}"/>
                    </a:ext>
                  </a:extLst>
                </p:cNvPr>
                <p:cNvPicPr/>
                <p:nvPr/>
              </p:nvPicPr>
              <p:blipFill>
                <a:blip r:embed="rId84"/>
                <a:stretch>
                  <a:fillRect/>
                </a:stretch>
              </p:blipFill>
              <p:spPr>
                <a:xfrm>
                  <a:off x="10014413" y="773347"/>
                  <a:ext cx="15408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1" name="Freihand 50">
                  <a:extLst>
                    <a:ext uri="{FF2B5EF4-FFF2-40B4-BE49-F238E27FC236}">
                      <a16:creationId xmlns:a16="http://schemas.microsoft.com/office/drawing/2014/main" id="{0D9AF621-AFA2-4349-9110-AC00102AB595}"/>
                    </a:ext>
                  </a:extLst>
                </p14:cNvPr>
                <p14:cNvContentPartPr/>
                <p14:nvPr/>
              </p14:nvContentPartPr>
              <p14:xfrm>
                <a:off x="10515893" y="79267"/>
                <a:ext cx="190800" cy="173520"/>
              </p14:xfrm>
            </p:contentPart>
          </mc:Choice>
          <mc:Fallback xmlns="">
            <p:pic>
              <p:nvPicPr>
                <p:cNvPr id="51" name="Freihand 50">
                  <a:extLst>
                    <a:ext uri="{FF2B5EF4-FFF2-40B4-BE49-F238E27FC236}">
                      <a16:creationId xmlns:a16="http://schemas.microsoft.com/office/drawing/2014/main" id="{0D9AF621-AFA2-4349-9110-AC00102AB595}"/>
                    </a:ext>
                  </a:extLst>
                </p:cNvPr>
                <p:cNvPicPr/>
                <p:nvPr/>
              </p:nvPicPr>
              <p:blipFill>
                <a:blip r:embed="rId86"/>
                <a:stretch>
                  <a:fillRect/>
                </a:stretch>
              </p:blipFill>
              <p:spPr>
                <a:xfrm>
                  <a:off x="10511573" y="74947"/>
                  <a:ext cx="1994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Freihand 46">
                  <a:extLst>
                    <a:ext uri="{FF2B5EF4-FFF2-40B4-BE49-F238E27FC236}">
                      <a16:creationId xmlns:a16="http://schemas.microsoft.com/office/drawing/2014/main" id="{FEED56FE-0BC3-47DA-A550-C8FB131F290A}"/>
                    </a:ext>
                  </a:extLst>
                </p14:cNvPr>
                <p14:cNvContentPartPr/>
                <p14:nvPr/>
              </p14:nvContentPartPr>
              <p14:xfrm>
                <a:off x="10177493" y="1327027"/>
                <a:ext cx="41760" cy="203760"/>
              </p14:xfrm>
            </p:contentPart>
          </mc:Choice>
          <mc:Fallback xmlns="">
            <p:pic>
              <p:nvPicPr>
                <p:cNvPr id="47" name="Freihand 46">
                  <a:extLst>
                    <a:ext uri="{FF2B5EF4-FFF2-40B4-BE49-F238E27FC236}">
                      <a16:creationId xmlns:a16="http://schemas.microsoft.com/office/drawing/2014/main" id="{FEED56FE-0BC3-47DA-A550-C8FB131F290A}"/>
                    </a:ext>
                  </a:extLst>
                </p:cNvPr>
                <p:cNvPicPr/>
                <p:nvPr/>
              </p:nvPicPr>
              <p:blipFill>
                <a:blip r:embed="rId88"/>
                <a:stretch>
                  <a:fillRect/>
                </a:stretch>
              </p:blipFill>
              <p:spPr>
                <a:xfrm>
                  <a:off x="10173173" y="1322707"/>
                  <a:ext cx="5040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Freihand 47">
                  <a:extLst>
                    <a:ext uri="{FF2B5EF4-FFF2-40B4-BE49-F238E27FC236}">
                      <a16:creationId xmlns:a16="http://schemas.microsoft.com/office/drawing/2014/main" id="{94232A57-6104-4B50-99DE-043D05DCA670}"/>
                    </a:ext>
                  </a:extLst>
                </p14:cNvPr>
                <p14:cNvContentPartPr/>
                <p14:nvPr/>
              </p14:nvContentPartPr>
              <p14:xfrm>
                <a:off x="10082813" y="1287427"/>
                <a:ext cx="162000" cy="118080"/>
              </p14:xfrm>
            </p:contentPart>
          </mc:Choice>
          <mc:Fallback xmlns="">
            <p:pic>
              <p:nvPicPr>
                <p:cNvPr id="48" name="Freihand 47">
                  <a:extLst>
                    <a:ext uri="{FF2B5EF4-FFF2-40B4-BE49-F238E27FC236}">
                      <a16:creationId xmlns:a16="http://schemas.microsoft.com/office/drawing/2014/main" id="{94232A57-6104-4B50-99DE-043D05DCA670}"/>
                    </a:ext>
                  </a:extLst>
                </p:cNvPr>
                <p:cNvPicPr/>
                <p:nvPr/>
              </p:nvPicPr>
              <p:blipFill>
                <a:blip r:embed="rId90"/>
                <a:stretch>
                  <a:fillRect/>
                </a:stretch>
              </p:blipFill>
              <p:spPr>
                <a:xfrm>
                  <a:off x="10078493" y="1283107"/>
                  <a:ext cx="1706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A0FCAEA5-84BA-43D0-BF79-6199FDC80DC4}"/>
                    </a:ext>
                  </a:extLst>
                </p14:cNvPr>
                <p14:cNvContentPartPr/>
                <p14:nvPr/>
              </p14:nvContentPartPr>
              <p14:xfrm>
                <a:off x="10301693" y="1295707"/>
                <a:ext cx="50400" cy="168480"/>
              </p14:xfrm>
            </p:contentPart>
          </mc:Choice>
          <mc:Fallback xmlns="">
            <p:pic>
              <p:nvPicPr>
                <p:cNvPr id="53" name="Freihand 52">
                  <a:extLst>
                    <a:ext uri="{FF2B5EF4-FFF2-40B4-BE49-F238E27FC236}">
                      <a16:creationId xmlns:a16="http://schemas.microsoft.com/office/drawing/2014/main" id="{A0FCAEA5-84BA-43D0-BF79-6199FDC80DC4}"/>
                    </a:ext>
                  </a:extLst>
                </p:cNvPr>
                <p:cNvPicPr/>
                <p:nvPr/>
              </p:nvPicPr>
              <p:blipFill>
                <a:blip r:embed="rId92"/>
                <a:stretch>
                  <a:fillRect/>
                </a:stretch>
              </p:blipFill>
              <p:spPr>
                <a:xfrm>
                  <a:off x="10297373" y="1291387"/>
                  <a:ext cx="590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Freihand 53">
                  <a:extLst>
                    <a:ext uri="{FF2B5EF4-FFF2-40B4-BE49-F238E27FC236}">
                      <a16:creationId xmlns:a16="http://schemas.microsoft.com/office/drawing/2014/main" id="{946870C5-0914-4B4B-8F58-CF53ACE78956}"/>
                    </a:ext>
                  </a:extLst>
                </p14:cNvPr>
                <p14:cNvContentPartPr/>
                <p14:nvPr/>
              </p14:nvContentPartPr>
              <p14:xfrm>
                <a:off x="10256333" y="1270507"/>
                <a:ext cx="235440" cy="175680"/>
              </p14:xfrm>
            </p:contentPart>
          </mc:Choice>
          <mc:Fallback xmlns="">
            <p:pic>
              <p:nvPicPr>
                <p:cNvPr id="54" name="Freihand 53">
                  <a:extLst>
                    <a:ext uri="{FF2B5EF4-FFF2-40B4-BE49-F238E27FC236}">
                      <a16:creationId xmlns:a16="http://schemas.microsoft.com/office/drawing/2014/main" id="{946870C5-0914-4B4B-8F58-CF53ACE78956}"/>
                    </a:ext>
                  </a:extLst>
                </p:cNvPr>
                <p:cNvPicPr/>
                <p:nvPr/>
              </p:nvPicPr>
              <p:blipFill>
                <a:blip r:embed="rId94"/>
                <a:stretch>
                  <a:fillRect/>
                </a:stretch>
              </p:blipFill>
              <p:spPr>
                <a:xfrm>
                  <a:off x="10252013" y="1266187"/>
                  <a:ext cx="2440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7" name="Freihand 56">
                  <a:extLst>
                    <a:ext uri="{FF2B5EF4-FFF2-40B4-BE49-F238E27FC236}">
                      <a16:creationId xmlns:a16="http://schemas.microsoft.com/office/drawing/2014/main" id="{7A83A54D-3558-412E-AC57-B75C1A2C4D2C}"/>
                    </a:ext>
                  </a:extLst>
                </p14:cNvPr>
                <p14:cNvContentPartPr/>
                <p14:nvPr/>
              </p14:nvContentPartPr>
              <p14:xfrm>
                <a:off x="9299453" y="518467"/>
                <a:ext cx="403920" cy="355680"/>
              </p14:xfrm>
            </p:contentPart>
          </mc:Choice>
          <mc:Fallback xmlns="">
            <p:pic>
              <p:nvPicPr>
                <p:cNvPr id="57" name="Freihand 56">
                  <a:extLst>
                    <a:ext uri="{FF2B5EF4-FFF2-40B4-BE49-F238E27FC236}">
                      <a16:creationId xmlns:a16="http://schemas.microsoft.com/office/drawing/2014/main" id="{7A83A54D-3558-412E-AC57-B75C1A2C4D2C}"/>
                    </a:ext>
                  </a:extLst>
                </p:cNvPr>
                <p:cNvPicPr/>
                <p:nvPr/>
              </p:nvPicPr>
              <p:blipFill>
                <a:blip r:embed="rId96"/>
                <a:stretch>
                  <a:fillRect/>
                </a:stretch>
              </p:blipFill>
              <p:spPr>
                <a:xfrm>
                  <a:off x="9295133" y="514147"/>
                  <a:ext cx="41256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9" name="Freihand 58">
                  <a:extLst>
                    <a:ext uri="{FF2B5EF4-FFF2-40B4-BE49-F238E27FC236}">
                      <a16:creationId xmlns:a16="http://schemas.microsoft.com/office/drawing/2014/main" id="{1002AE20-FE61-47FE-88F1-CE8A6E76A3E9}"/>
                    </a:ext>
                  </a:extLst>
                </p14:cNvPr>
                <p14:cNvContentPartPr/>
                <p14:nvPr/>
              </p14:nvContentPartPr>
              <p14:xfrm>
                <a:off x="10441373" y="617107"/>
                <a:ext cx="61560" cy="186840"/>
              </p14:xfrm>
            </p:contentPart>
          </mc:Choice>
          <mc:Fallback xmlns="">
            <p:pic>
              <p:nvPicPr>
                <p:cNvPr id="59" name="Freihand 58">
                  <a:extLst>
                    <a:ext uri="{FF2B5EF4-FFF2-40B4-BE49-F238E27FC236}">
                      <a16:creationId xmlns:a16="http://schemas.microsoft.com/office/drawing/2014/main" id="{1002AE20-FE61-47FE-88F1-CE8A6E76A3E9}"/>
                    </a:ext>
                  </a:extLst>
                </p:cNvPr>
                <p:cNvPicPr/>
                <p:nvPr/>
              </p:nvPicPr>
              <p:blipFill>
                <a:blip r:embed="rId98"/>
                <a:stretch>
                  <a:fillRect/>
                </a:stretch>
              </p:blipFill>
              <p:spPr>
                <a:xfrm>
                  <a:off x="10437053" y="612787"/>
                  <a:ext cx="7020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0" name="Freihand 59">
                  <a:extLst>
                    <a:ext uri="{FF2B5EF4-FFF2-40B4-BE49-F238E27FC236}">
                      <a16:creationId xmlns:a16="http://schemas.microsoft.com/office/drawing/2014/main" id="{125EF15F-1E5F-48DC-9C26-A7C2E25C323C}"/>
                    </a:ext>
                  </a:extLst>
                </p14:cNvPr>
                <p14:cNvContentPartPr/>
                <p14:nvPr/>
              </p14:nvContentPartPr>
              <p14:xfrm>
                <a:off x="10426253" y="937867"/>
                <a:ext cx="10080" cy="268200"/>
              </p14:xfrm>
            </p:contentPart>
          </mc:Choice>
          <mc:Fallback xmlns="">
            <p:pic>
              <p:nvPicPr>
                <p:cNvPr id="60" name="Freihand 59">
                  <a:extLst>
                    <a:ext uri="{FF2B5EF4-FFF2-40B4-BE49-F238E27FC236}">
                      <a16:creationId xmlns:a16="http://schemas.microsoft.com/office/drawing/2014/main" id="{125EF15F-1E5F-48DC-9C26-A7C2E25C323C}"/>
                    </a:ext>
                  </a:extLst>
                </p:cNvPr>
                <p:cNvPicPr/>
                <p:nvPr/>
              </p:nvPicPr>
              <p:blipFill>
                <a:blip r:embed="rId100"/>
                <a:stretch>
                  <a:fillRect/>
                </a:stretch>
              </p:blipFill>
              <p:spPr>
                <a:xfrm>
                  <a:off x="10421933" y="933547"/>
                  <a:ext cx="1872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1" name="Freihand 60">
                  <a:extLst>
                    <a:ext uri="{FF2B5EF4-FFF2-40B4-BE49-F238E27FC236}">
                      <a16:creationId xmlns:a16="http://schemas.microsoft.com/office/drawing/2014/main" id="{2E7492A4-2DFE-4F1E-A8DD-DFA9F404D54E}"/>
                    </a:ext>
                  </a:extLst>
                </p14:cNvPr>
                <p14:cNvContentPartPr/>
                <p14:nvPr/>
              </p14:nvContentPartPr>
              <p14:xfrm>
                <a:off x="10335533" y="1492987"/>
                <a:ext cx="182520" cy="198000"/>
              </p14:xfrm>
            </p:contentPart>
          </mc:Choice>
          <mc:Fallback xmlns="">
            <p:pic>
              <p:nvPicPr>
                <p:cNvPr id="61" name="Freihand 60">
                  <a:extLst>
                    <a:ext uri="{FF2B5EF4-FFF2-40B4-BE49-F238E27FC236}">
                      <a16:creationId xmlns:a16="http://schemas.microsoft.com/office/drawing/2014/main" id="{2E7492A4-2DFE-4F1E-A8DD-DFA9F404D54E}"/>
                    </a:ext>
                  </a:extLst>
                </p:cNvPr>
                <p:cNvPicPr/>
                <p:nvPr/>
              </p:nvPicPr>
              <p:blipFill>
                <a:blip r:embed="rId102"/>
                <a:stretch>
                  <a:fillRect/>
                </a:stretch>
              </p:blipFill>
              <p:spPr>
                <a:xfrm>
                  <a:off x="10331213" y="1488667"/>
                  <a:ext cx="19116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2" name="Freihand 61">
                  <a:extLst>
                    <a:ext uri="{FF2B5EF4-FFF2-40B4-BE49-F238E27FC236}">
                      <a16:creationId xmlns:a16="http://schemas.microsoft.com/office/drawing/2014/main" id="{FF7532E2-7CBA-460C-B9B5-D2130AF40CEB}"/>
                    </a:ext>
                  </a:extLst>
                </p14:cNvPr>
                <p14:cNvContentPartPr/>
                <p14:nvPr/>
              </p14:nvContentPartPr>
              <p14:xfrm>
                <a:off x="10413293" y="1526467"/>
                <a:ext cx="75600" cy="158400"/>
              </p14:xfrm>
            </p:contentPart>
          </mc:Choice>
          <mc:Fallback xmlns="">
            <p:pic>
              <p:nvPicPr>
                <p:cNvPr id="62" name="Freihand 61">
                  <a:extLst>
                    <a:ext uri="{FF2B5EF4-FFF2-40B4-BE49-F238E27FC236}">
                      <a16:creationId xmlns:a16="http://schemas.microsoft.com/office/drawing/2014/main" id="{FF7532E2-7CBA-460C-B9B5-D2130AF40CEB}"/>
                    </a:ext>
                  </a:extLst>
                </p:cNvPr>
                <p:cNvPicPr/>
                <p:nvPr/>
              </p:nvPicPr>
              <p:blipFill>
                <a:blip r:embed="rId104"/>
                <a:stretch>
                  <a:fillRect/>
                </a:stretch>
              </p:blipFill>
              <p:spPr>
                <a:xfrm>
                  <a:off x="10408973" y="1522147"/>
                  <a:ext cx="8424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3" name="Freihand 62">
                  <a:extLst>
                    <a:ext uri="{FF2B5EF4-FFF2-40B4-BE49-F238E27FC236}">
                      <a16:creationId xmlns:a16="http://schemas.microsoft.com/office/drawing/2014/main" id="{7CD7E6D6-A513-44EE-982D-F55640B7D2F3}"/>
                    </a:ext>
                  </a:extLst>
                </p14:cNvPr>
                <p14:cNvContentPartPr/>
                <p14:nvPr/>
              </p14:nvContentPartPr>
              <p14:xfrm>
                <a:off x="10519853" y="1455547"/>
                <a:ext cx="187560" cy="132840"/>
              </p14:xfrm>
            </p:contentPart>
          </mc:Choice>
          <mc:Fallback xmlns="">
            <p:pic>
              <p:nvPicPr>
                <p:cNvPr id="63" name="Freihand 62">
                  <a:extLst>
                    <a:ext uri="{FF2B5EF4-FFF2-40B4-BE49-F238E27FC236}">
                      <a16:creationId xmlns:a16="http://schemas.microsoft.com/office/drawing/2014/main" id="{7CD7E6D6-A513-44EE-982D-F55640B7D2F3}"/>
                    </a:ext>
                  </a:extLst>
                </p:cNvPr>
                <p:cNvPicPr/>
                <p:nvPr/>
              </p:nvPicPr>
              <p:blipFill>
                <a:blip r:embed="rId106"/>
                <a:stretch>
                  <a:fillRect/>
                </a:stretch>
              </p:blipFill>
              <p:spPr>
                <a:xfrm>
                  <a:off x="10515533" y="1451227"/>
                  <a:ext cx="1962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3361" name="Freihand 143360">
                  <a:extLst>
                    <a:ext uri="{FF2B5EF4-FFF2-40B4-BE49-F238E27FC236}">
                      <a16:creationId xmlns:a16="http://schemas.microsoft.com/office/drawing/2014/main" id="{D2F26DC3-F5C9-40B4-B526-27265EBF7C3E}"/>
                    </a:ext>
                  </a:extLst>
                </p14:cNvPr>
                <p14:cNvContentPartPr/>
                <p14:nvPr/>
              </p14:nvContentPartPr>
              <p14:xfrm>
                <a:off x="10512293" y="540787"/>
                <a:ext cx="34200" cy="5040"/>
              </p14:xfrm>
            </p:contentPart>
          </mc:Choice>
          <mc:Fallback xmlns="">
            <p:pic>
              <p:nvPicPr>
                <p:cNvPr id="143361" name="Freihand 143360">
                  <a:extLst>
                    <a:ext uri="{FF2B5EF4-FFF2-40B4-BE49-F238E27FC236}">
                      <a16:creationId xmlns:a16="http://schemas.microsoft.com/office/drawing/2014/main" id="{D2F26DC3-F5C9-40B4-B526-27265EBF7C3E}"/>
                    </a:ext>
                  </a:extLst>
                </p:cNvPr>
                <p:cNvPicPr/>
                <p:nvPr/>
              </p:nvPicPr>
              <p:blipFill>
                <a:blip r:embed="rId108"/>
                <a:stretch>
                  <a:fillRect/>
                </a:stretch>
              </p:blipFill>
              <p:spPr>
                <a:xfrm>
                  <a:off x="10507973" y="536467"/>
                  <a:ext cx="4284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3362" name="Freihand 143361">
                  <a:extLst>
                    <a:ext uri="{FF2B5EF4-FFF2-40B4-BE49-F238E27FC236}">
                      <a16:creationId xmlns:a16="http://schemas.microsoft.com/office/drawing/2014/main" id="{4563E7E7-28BD-4642-A571-AA4F5D2E5392}"/>
                    </a:ext>
                  </a:extLst>
                </p14:cNvPr>
                <p14:cNvContentPartPr/>
                <p14:nvPr/>
              </p14:nvContentPartPr>
              <p14:xfrm>
                <a:off x="10264613" y="415507"/>
                <a:ext cx="344880" cy="442800"/>
              </p14:xfrm>
            </p:contentPart>
          </mc:Choice>
          <mc:Fallback xmlns="">
            <p:pic>
              <p:nvPicPr>
                <p:cNvPr id="143362" name="Freihand 143361">
                  <a:extLst>
                    <a:ext uri="{FF2B5EF4-FFF2-40B4-BE49-F238E27FC236}">
                      <a16:creationId xmlns:a16="http://schemas.microsoft.com/office/drawing/2014/main" id="{4563E7E7-28BD-4642-A571-AA4F5D2E5392}"/>
                    </a:ext>
                  </a:extLst>
                </p:cNvPr>
                <p:cNvPicPr/>
                <p:nvPr/>
              </p:nvPicPr>
              <p:blipFill>
                <a:blip r:embed="rId110"/>
                <a:stretch>
                  <a:fillRect/>
                </a:stretch>
              </p:blipFill>
              <p:spPr>
                <a:xfrm>
                  <a:off x="10260293" y="411187"/>
                  <a:ext cx="353520" cy="4514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3372" name="Freihand 143371">
                  <a:extLst>
                    <a:ext uri="{FF2B5EF4-FFF2-40B4-BE49-F238E27FC236}">
                      <a16:creationId xmlns:a16="http://schemas.microsoft.com/office/drawing/2014/main" id="{BD77C9CE-ACAC-4F5D-BA18-1DD16A0A022A}"/>
                    </a:ext>
                  </a:extLst>
                </p14:cNvPr>
                <p14:cNvContentPartPr/>
                <p14:nvPr/>
              </p14:nvContentPartPr>
              <p14:xfrm>
                <a:off x="9204413" y="-33413"/>
                <a:ext cx="2473920" cy="1575000"/>
              </p14:xfrm>
            </p:contentPart>
          </mc:Choice>
          <mc:Fallback xmlns="">
            <p:pic>
              <p:nvPicPr>
                <p:cNvPr id="143372" name="Freihand 143371">
                  <a:extLst>
                    <a:ext uri="{FF2B5EF4-FFF2-40B4-BE49-F238E27FC236}">
                      <a16:creationId xmlns:a16="http://schemas.microsoft.com/office/drawing/2014/main" id="{BD77C9CE-ACAC-4F5D-BA18-1DD16A0A022A}"/>
                    </a:ext>
                  </a:extLst>
                </p:cNvPr>
                <p:cNvPicPr/>
                <p:nvPr/>
              </p:nvPicPr>
              <p:blipFill>
                <a:blip r:embed="rId112"/>
                <a:stretch>
                  <a:fillRect/>
                </a:stretch>
              </p:blipFill>
              <p:spPr>
                <a:xfrm>
                  <a:off x="9200093" y="-37733"/>
                  <a:ext cx="2482560" cy="1583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3">
            <p14:nvContentPartPr>
              <p14:cNvPr id="143374" name="Freihand 143373">
                <a:extLst>
                  <a:ext uri="{FF2B5EF4-FFF2-40B4-BE49-F238E27FC236}">
                    <a16:creationId xmlns:a16="http://schemas.microsoft.com/office/drawing/2014/main" id="{E7E3876B-7F2D-4E7B-9175-6025AC2947B4}"/>
                  </a:ext>
                </a:extLst>
              </p14:cNvPr>
              <p14:cNvContentPartPr/>
              <p14:nvPr/>
            </p14:nvContentPartPr>
            <p14:xfrm>
              <a:off x="6173213" y="214080"/>
              <a:ext cx="1010520" cy="654840"/>
            </p14:xfrm>
          </p:contentPart>
        </mc:Choice>
        <mc:Fallback xmlns="">
          <p:pic>
            <p:nvPicPr>
              <p:cNvPr id="143374" name="Freihand 143373">
                <a:extLst>
                  <a:ext uri="{FF2B5EF4-FFF2-40B4-BE49-F238E27FC236}">
                    <a16:creationId xmlns:a16="http://schemas.microsoft.com/office/drawing/2014/main" id="{E7E3876B-7F2D-4E7B-9175-6025AC2947B4}"/>
                  </a:ext>
                </a:extLst>
              </p:cNvPr>
              <p:cNvPicPr/>
              <p:nvPr/>
            </p:nvPicPr>
            <p:blipFill>
              <a:blip r:embed="rId114"/>
              <a:stretch>
                <a:fillRect/>
              </a:stretch>
            </p:blipFill>
            <p:spPr>
              <a:xfrm>
                <a:off x="6168533" y="209760"/>
                <a:ext cx="1019160" cy="6634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43375" name="Freihand 143374">
                <a:extLst>
                  <a:ext uri="{FF2B5EF4-FFF2-40B4-BE49-F238E27FC236}">
                    <a16:creationId xmlns:a16="http://schemas.microsoft.com/office/drawing/2014/main" id="{77A1F1BB-D7F7-4C5E-9C24-7F72B0417C9B}"/>
                  </a:ext>
                </a:extLst>
              </p14:cNvPr>
              <p14:cNvContentPartPr/>
              <p14:nvPr/>
            </p14:nvContentPartPr>
            <p14:xfrm>
              <a:off x="796613" y="2897520"/>
              <a:ext cx="6815160" cy="120600"/>
            </p14:xfrm>
          </p:contentPart>
        </mc:Choice>
        <mc:Fallback xmlns="">
          <p:pic>
            <p:nvPicPr>
              <p:cNvPr id="143375" name="Freihand 143374">
                <a:extLst>
                  <a:ext uri="{FF2B5EF4-FFF2-40B4-BE49-F238E27FC236}">
                    <a16:creationId xmlns:a16="http://schemas.microsoft.com/office/drawing/2014/main" id="{77A1F1BB-D7F7-4C5E-9C24-7F72B0417C9B}"/>
                  </a:ext>
                </a:extLst>
              </p:cNvPr>
              <p:cNvPicPr/>
              <p:nvPr/>
            </p:nvPicPr>
            <p:blipFill>
              <a:blip r:embed="rId116"/>
              <a:stretch>
                <a:fillRect/>
              </a:stretch>
            </p:blipFill>
            <p:spPr>
              <a:xfrm>
                <a:off x="792293" y="2893200"/>
                <a:ext cx="6823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43376" name="Freihand 143375">
                <a:extLst>
                  <a:ext uri="{FF2B5EF4-FFF2-40B4-BE49-F238E27FC236}">
                    <a16:creationId xmlns:a16="http://schemas.microsoft.com/office/drawing/2014/main" id="{81CB2E87-7BFA-4C75-B9F3-67F2C0187364}"/>
                  </a:ext>
                </a:extLst>
              </p14:cNvPr>
              <p14:cNvContentPartPr/>
              <p14:nvPr/>
            </p14:nvContentPartPr>
            <p14:xfrm>
              <a:off x="5209133" y="188520"/>
              <a:ext cx="3418200" cy="875520"/>
            </p14:xfrm>
          </p:contentPart>
        </mc:Choice>
        <mc:Fallback xmlns="">
          <p:pic>
            <p:nvPicPr>
              <p:cNvPr id="143376" name="Freihand 143375">
                <a:extLst>
                  <a:ext uri="{FF2B5EF4-FFF2-40B4-BE49-F238E27FC236}">
                    <a16:creationId xmlns:a16="http://schemas.microsoft.com/office/drawing/2014/main" id="{81CB2E87-7BFA-4C75-B9F3-67F2C0187364}"/>
                  </a:ext>
                </a:extLst>
              </p:cNvPr>
              <p:cNvPicPr/>
              <p:nvPr/>
            </p:nvPicPr>
            <p:blipFill>
              <a:blip r:embed="rId118"/>
              <a:stretch>
                <a:fillRect/>
              </a:stretch>
            </p:blipFill>
            <p:spPr>
              <a:xfrm>
                <a:off x="5204813" y="184200"/>
                <a:ext cx="3426840" cy="8841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43380" name="Freihand 143379">
                <a:extLst>
                  <a:ext uri="{FF2B5EF4-FFF2-40B4-BE49-F238E27FC236}">
                    <a16:creationId xmlns:a16="http://schemas.microsoft.com/office/drawing/2014/main" id="{203653B7-44BE-4F99-9B23-29803AAADB4B}"/>
                  </a:ext>
                </a:extLst>
              </p14:cNvPr>
              <p14:cNvContentPartPr/>
              <p14:nvPr/>
            </p14:nvContentPartPr>
            <p14:xfrm>
              <a:off x="2245613" y="2853960"/>
              <a:ext cx="3475440" cy="1142280"/>
            </p14:xfrm>
          </p:contentPart>
        </mc:Choice>
        <mc:Fallback xmlns="">
          <p:pic>
            <p:nvPicPr>
              <p:cNvPr id="143380" name="Freihand 143379">
                <a:extLst>
                  <a:ext uri="{FF2B5EF4-FFF2-40B4-BE49-F238E27FC236}">
                    <a16:creationId xmlns:a16="http://schemas.microsoft.com/office/drawing/2014/main" id="{203653B7-44BE-4F99-9B23-29803AAADB4B}"/>
                  </a:ext>
                </a:extLst>
              </p:cNvPr>
              <p:cNvPicPr/>
              <p:nvPr/>
            </p:nvPicPr>
            <p:blipFill>
              <a:blip r:embed="rId120"/>
              <a:stretch>
                <a:fillRect/>
              </a:stretch>
            </p:blipFill>
            <p:spPr>
              <a:xfrm>
                <a:off x="2241293" y="2849640"/>
                <a:ext cx="3484080" cy="11509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43382" name="Freihand 143381">
                <a:extLst>
                  <a:ext uri="{FF2B5EF4-FFF2-40B4-BE49-F238E27FC236}">
                    <a16:creationId xmlns:a16="http://schemas.microsoft.com/office/drawing/2014/main" id="{1700BF31-412C-493D-8996-18C3DA1B00AA}"/>
                  </a:ext>
                </a:extLst>
              </p14:cNvPr>
              <p14:cNvContentPartPr/>
              <p14:nvPr/>
            </p14:nvContentPartPr>
            <p14:xfrm>
              <a:off x="5357093" y="108240"/>
              <a:ext cx="3118320" cy="806400"/>
            </p14:xfrm>
          </p:contentPart>
        </mc:Choice>
        <mc:Fallback xmlns="">
          <p:pic>
            <p:nvPicPr>
              <p:cNvPr id="143382" name="Freihand 143381">
                <a:extLst>
                  <a:ext uri="{FF2B5EF4-FFF2-40B4-BE49-F238E27FC236}">
                    <a16:creationId xmlns:a16="http://schemas.microsoft.com/office/drawing/2014/main" id="{1700BF31-412C-493D-8996-18C3DA1B00AA}"/>
                  </a:ext>
                </a:extLst>
              </p:cNvPr>
              <p:cNvPicPr/>
              <p:nvPr/>
            </p:nvPicPr>
            <p:blipFill>
              <a:blip r:embed="rId122"/>
              <a:stretch>
                <a:fillRect/>
              </a:stretch>
            </p:blipFill>
            <p:spPr>
              <a:xfrm>
                <a:off x="5352773" y="103920"/>
                <a:ext cx="3126960" cy="815040"/>
              </a:xfrm>
              <a:prstGeom prst="rect">
                <a:avLst/>
              </a:prstGeom>
            </p:spPr>
          </p:pic>
        </mc:Fallback>
      </mc:AlternateContent>
      <p:grpSp>
        <p:nvGrpSpPr>
          <p:cNvPr id="143384" name="Gruppieren 143383">
            <a:extLst>
              <a:ext uri="{FF2B5EF4-FFF2-40B4-BE49-F238E27FC236}">
                <a16:creationId xmlns:a16="http://schemas.microsoft.com/office/drawing/2014/main" id="{D1BAF4C2-2F36-4029-9E8B-E510A792222F}"/>
              </a:ext>
            </a:extLst>
          </p:cNvPr>
          <p:cNvGrpSpPr/>
          <p:nvPr/>
        </p:nvGrpSpPr>
        <p:grpSpPr>
          <a:xfrm>
            <a:off x="1002533" y="2882040"/>
            <a:ext cx="7865640" cy="876600"/>
            <a:chOff x="1002533" y="2882040"/>
            <a:chExt cx="7865640" cy="876600"/>
          </a:xfrm>
        </p:grpSpPr>
        <mc:AlternateContent xmlns:mc="http://schemas.openxmlformats.org/markup-compatibility/2006" xmlns:p14="http://schemas.microsoft.com/office/powerpoint/2010/main">
          <mc:Choice Requires="p14">
            <p:contentPart p14:bwMode="auto" r:id="rId123">
              <p14:nvContentPartPr>
                <p14:cNvPr id="143377" name="Freihand 143376">
                  <a:extLst>
                    <a:ext uri="{FF2B5EF4-FFF2-40B4-BE49-F238E27FC236}">
                      <a16:creationId xmlns:a16="http://schemas.microsoft.com/office/drawing/2014/main" id="{C4B611E6-12ED-4C93-A91A-6F7FB010424E}"/>
                    </a:ext>
                  </a:extLst>
                </p14:cNvPr>
                <p14:cNvContentPartPr/>
                <p14:nvPr/>
              </p14:nvContentPartPr>
              <p14:xfrm>
                <a:off x="1002533" y="3462360"/>
                <a:ext cx="7133760" cy="50760"/>
              </p14:xfrm>
            </p:contentPart>
          </mc:Choice>
          <mc:Fallback xmlns="">
            <p:pic>
              <p:nvPicPr>
                <p:cNvPr id="143377" name="Freihand 143376">
                  <a:extLst>
                    <a:ext uri="{FF2B5EF4-FFF2-40B4-BE49-F238E27FC236}">
                      <a16:creationId xmlns:a16="http://schemas.microsoft.com/office/drawing/2014/main" id="{C4B611E6-12ED-4C93-A91A-6F7FB010424E}"/>
                    </a:ext>
                  </a:extLst>
                </p:cNvPr>
                <p:cNvPicPr/>
                <p:nvPr/>
              </p:nvPicPr>
              <p:blipFill>
                <a:blip r:embed="rId124"/>
                <a:stretch>
                  <a:fillRect/>
                </a:stretch>
              </p:blipFill>
              <p:spPr>
                <a:xfrm>
                  <a:off x="998213" y="3458040"/>
                  <a:ext cx="71424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43378" name="Freihand 143377">
                  <a:extLst>
                    <a:ext uri="{FF2B5EF4-FFF2-40B4-BE49-F238E27FC236}">
                      <a16:creationId xmlns:a16="http://schemas.microsoft.com/office/drawing/2014/main" id="{72B186E9-840D-4244-95C4-903F3C24518B}"/>
                    </a:ext>
                  </a:extLst>
                </p14:cNvPr>
                <p14:cNvContentPartPr/>
                <p14:nvPr/>
              </p14:nvContentPartPr>
              <p14:xfrm>
                <a:off x="6225413" y="2882040"/>
                <a:ext cx="2642760" cy="727920"/>
              </p14:xfrm>
            </p:contentPart>
          </mc:Choice>
          <mc:Fallback xmlns="">
            <p:pic>
              <p:nvPicPr>
                <p:cNvPr id="143378" name="Freihand 143377">
                  <a:extLst>
                    <a:ext uri="{FF2B5EF4-FFF2-40B4-BE49-F238E27FC236}">
                      <a16:creationId xmlns:a16="http://schemas.microsoft.com/office/drawing/2014/main" id="{72B186E9-840D-4244-95C4-903F3C24518B}"/>
                    </a:ext>
                  </a:extLst>
                </p:cNvPr>
                <p:cNvPicPr/>
                <p:nvPr/>
              </p:nvPicPr>
              <p:blipFill>
                <a:blip r:embed="rId126"/>
                <a:stretch>
                  <a:fillRect/>
                </a:stretch>
              </p:blipFill>
              <p:spPr>
                <a:xfrm>
                  <a:off x="6221093" y="2877720"/>
                  <a:ext cx="2651400" cy="7365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43383" name="Freihand 143382">
                  <a:extLst>
                    <a:ext uri="{FF2B5EF4-FFF2-40B4-BE49-F238E27FC236}">
                      <a16:creationId xmlns:a16="http://schemas.microsoft.com/office/drawing/2014/main" id="{358042E9-2BF3-4EAA-8219-12DE34E3D6CE}"/>
                    </a:ext>
                  </a:extLst>
                </p14:cNvPr>
                <p14:cNvContentPartPr/>
                <p14:nvPr/>
              </p14:nvContentPartPr>
              <p14:xfrm>
                <a:off x="6119933" y="3019200"/>
                <a:ext cx="2693520" cy="739440"/>
              </p14:xfrm>
            </p:contentPart>
          </mc:Choice>
          <mc:Fallback xmlns="">
            <p:pic>
              <p:nvPicPr>
                <p:cNvPr id="143383" name="Freihand 143382">
                  <a:extLst>
                    <a:ext uri="{FF2B5EF4-FFF2-40B4-BE49-F238E27FC236}">
                      <a16:creationId xmlns:a16="http://schemas.microsoft.com/office/drawing/2014/main" id="{358042E9-2BF3-4EAA-8219-12DE34E3D6CE}"/>
                    </a:ext>
                  </a:extLst>
                </p:cNvPr>
                <p:cNvPicPr/>
                <p:nvPr/>
              </p:nvPicPr>
              <p:blipFill>
                <a:blip r:embed="rId128"/>
                <a:stretch>
                  <a:fillRect/>
                </a:stretch>
              </p:blipFill>
              <p:spPr>
                <a:xfrm>
                  <a:off x="6115613" y="3014880"/>
                  <a:ext cx="2702160" cy="748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9">
            <p14:nvContentPartPr>
              <p14:cNvPr id="143385" name="Freihand 143384">
                <a:extLst>
                  <a:ext uri="{FF2B5EF4-FFF2-40B4-BE49-F238E27FC236}">
                    <a16:creationId xmlns:a16="http://schemas.microsoft.com/office/drawing/2014/main" id="{0187D683-1BE2-4BB4-A011-5F44B87A6310}"/>
                  </a:ext>
                </a:extLst>
              </p14:cNvPr>
              <p14:cNvContentPartPr/>
              <p14:nvPr/>
            </p14:nvContentPartPr>
            <p14:xfrm>
              <a:off x="5309933" y="48840"/>
              <a:ext cx="3315960" cy="906480"/>
            </p14:xfrm>
          </p:contentPart>
        </mc:Choice>
        <mc:Fallback xmlns="">
          <p:pic>
            <p:nvPicPr>
              <p:cNvPr id="143385" name="Freihand 143384">
                <a:extLst>
                  <a:ext uri="{FF2B5EF4-FFF2-40B4-BE49-F238E27FC236}">
                    <a16:creationId xmlns:a16="http://schemas.microsoft.com/office/drawing/2014/main" id="{0187D683-1BE2-4BB4-A011-5F44B87A6310}"/>
                  </a:ext>
                </a:extLst>
              </p:cNvPr>
              <p:cNvPicPr/>
              <p:nvPr/>
            </p:nvPicPr>
            <p:blipFill>
              <a:blip r:embed="rId130"/>
              <a:stretch>
                <a:fillRect/>
              </a:stretch>
            </p:blipFill>
            <p:spPr>
              <a:xfrm>
                <a:off x="5305613" y="44520"/>
                <a:ext cx="3324600" cy="9151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43389" name="Freihand 143388">
                <a:extLst>
                  <a:ext uri="{FF2B5EF4-FFF2-40B4-BE49-F238E27FC236}">
                    <a16:creationId xmlns:a16="http://schemas.microsoft.com/office/drawing/2014/main" id="{4802AC18-9CD8-476C-AB56-DBA08C990BC4}"/>
                  </a:ext>
                </a:extLst>
              </p14:cNvPr>
              <p14:cNvContentPartPr/>
              <p14:nvPr/>
            </p14:nvContentPartPr>
            <p14:xfrm>
              <a:off x="5393813" y="126240"/>
              <a:ext cx="3215520" cy="768240"/>
            </p14:xfrm>
          </p:contentPart>
        </mc:Choice>
        <mc:Fallback xmlns="">
          <p:pic>
            <p:nvPicPr>
              <p:cNvPr id="143389" name="Freihand 143388">
                <a:extLst>
                  <a:ext uri="{FF2B5EF4-FFF2-40B4-BE49-F238E27FC236}">
                    <a16:creationId xmlns:a16="http://schemas.microsoft.com/office/drawing/2014/main" id="{4802AC18-9CD8-476C-AB56-DBA08C990BC4}"/>
                  </a:ext>
                </a:extLst>
              </p:cNvPr>
              <p:cNvPicPr/>
              <p:nvPr/>
            </p:nvPicPr>
            <p:blipFill>
              <a:blip r:embed="rId132"/>
              <a:stretch>
                <a:fillRect/>
              </a:stretch>
            </p:blipFill>
            <p:spPr>
              <a:xfrm>
                <a:off x="5389493" y="121920"/>
                <a:ext cx="3224160" cy="7768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43390" name="Freihand 143389">
                <a:extLst>
                  <a:ext uri="{FF2B5EF4-FFF2-40B4-BE49-F238E27FC236}">
                    <a16:creationId xmlns:a16="http://schemas.microsoft.com/office/drawing/2014/main" id="{F910F670-2B97-43E9-8100-27C4A81C3E21}"/>
                  </a:ext>
                </a:extLst>
              </p14:cNvPr>
              <p14:cNvContentPartPr/>
              <p14:nvPr/>
            </p14:nvContentPartPr>
            <p14:xfrm>
              <a:off x="5285453" y="104640"/>
              <a:ext cx="2892600" cy="900000"/>
            </p14:xfrm>
          </p:contentPart>
        </mc:Choice>
        <mc:Fallback xmlns="">
          <p:pic>
            <p:nvPicPr>
              <p:cNvPr id="143390" name="Freihand 143389">
                <a:extLst>
                  <a:ext uri="{FF2B5EF4-FFF2-40B4-BE49-F238E27FC236}">
                    <a16:creationId xmlns:a16="http://schemas.microsoft.com/office/drawing/2014/main" id="{F910F670-2B97-43E9-8100-27C4A81C3E21}"/>
                  </a:ext>
                </a:extLst>
              </p:cNvPr>
              <p:cNvPicPr/>
              <p:nvPr/>
            </p:nvPicPr>
            <p:blipFill>
              <a:blip r:embed="rId134"/>
              <a:stretch>
                <a:fillRect/>
              </a:stretch>
            </p:blipFill>
            <p:spPr>
              <a:xfrm>
                <a:off x="5281133" y="100320"/>
                <a:ext cx="2901240" cy="9086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43391" name="Freihand 143390">
                <a:extLst>
                  <a:ext uri="{FF2B5EF4-FFF2-40B4-BE49-F238E27FC236}">
                    <a16:creationId xmlns:a16="http://schemas.microsoft.com/office/drawing/2014/main" id="{B0381C09-9950-42FF-833D-A142A3EBEA2A}"/>
                  </a:ext>
                </a:extLst>
              </p14:cNvPr>
              <p14:cNvContentPartPr/>
              <p14:nvPr/>
            </p14:nvContentPartPr>
            <p14:xfrm>
              <a:off x="3097733" y="4230600"/>
              <a:ext cx="2466720" cy="140760"/>
            </p14:xfrm>
          </p:contentPart>
        </mc:Choice>
        <mc:Fallback xmlns="">
          <p:pic>
            <p:nvPicPr>
              <p:cNvPr id="143391" name="Freihand 143390">
                <a:extLst>
                  <a:ext uri="{FF2B5EF4-FFF2-40B4-BE49-F238E27FC236}">
                    <a16:creationId xmlns:a16="http://schemas.microsoft.com/office/drawing/2014/main" id="{B0381C09-9950-42FF-833D-A142A3EBEA2A}"/>
                  </a:ext>
                </a:extLst>
              </p:cNvPr>
              <p:cNvPicPr/>
              <p:nvPr/>
            </p:nvPicPr>
            <p:blipFill>
              <a:blip r:embed="rId136"/>
              <a:stretch>
                <a:fillRect/>
              </a:stretch>
            </p:blipFill>
            <p:spPr>
              <a:xfrm>
                <a:off x="3093413" y="4226280"/>
                <a:ext cx="24753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43392" name="Freihand 143391">
                <a:extLst>
                  <a:ext uri="{FF2B5EF4-FFF2-40B4-BE49-F238E27FC236}">
                    <a16:creationId xmlns:a16="http://schemas.microsoft.com/office/drawing/2014/main" id="{B620FFAA-69A4-4DB8-980A-601FD4D65052}"/>
                  </a:ext>
                </a:extLst>
              </p14:cNvPr>
              <p14:cNvContentPartPr/>
              <p14:nvPr/>
            </p14:nvContentPartPr>
            <p14:xfrm>
              <a:off x="5203013" y="42360"/>
              <a:ext cx="2717640" cy="1060200"/>
            </p14:xfrm>
          </p:contentPart>
        </mc:Choice>
        <mc:Fallback xmlns="">
          <p:pic>
            <p:nvPicPr>
              <p:cNvPr id="143392" name="Freihand 143391">
                <a:extLst>
                  <a:ext uri="{FF2B5EF4-FFF2-40B4-BE49-F238E27FC236}">
                    <a16:creationId xmlns:a16="http://schemas.microsoft.com/office/drawing/2014/main" id="{B620FFAA-69A4-4DB8-980A-601FD4D65052}"/>
                  </a:ext>
                </a:extLst>
              </p:cNvPr>
              <p:cNvPicPr/>
              <p:nvPr/>
            </p:nvPicPr>
            <p:blipFill>
              <a:blip r:embed="rId138"/>
              <a:stretch>
                <a:fillRect/>
              </a:stretch>
            </p:blipFill>
            <p:spPr>
              <a:xfrm>
                <a:off x="5198693" y="38040"/>
                <a:ext cx="2726280" cy="10688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43393" name="Freihand 143392">
                <a:extLst>
                  <a:ext uri="{FF2B5EF4-FFF2-40B4-BE49-F238E27FC236}">
                    <a16:creationId xmlns:a16="http://schemas.microsoft.com/office/drawing/2014/main" id="{1E94029A-B238-457B-8AF8-15A546D16ED0}"/>
                  </a:ext>
                </a:extLst>
              </p14:cNvPr>
              <p14:cNvContentPartPr/>
              <p14:nvPr/>
            </p14:nvContentPartPr>
            <p14:xfrm>
              <a:off x="964373" y="4956000"/>
              <a:ext cx="5248080" cy="146160"/>
            </p14:xfrm>
          </p:contentPart>
        </mc:Choice>
        <mc:Fallback xmlns="">
          <p:pic>
            <p:nvPicPr>
              <p:cNvPr id="143393" name="Freihand 143392">
                <a:extLst>
                  <a:ext uri="{FF2B5EF4-FFF2-40B4-BE49-F238E27FC236}">
                    <a16:creationId xmlns:a16="http://schemas.microsoft.com/office/drawing/2014/main" id="{1E94029A-B238-457B-8AF8-15A546D16ED0}"/>
                  </a:ext>
                </a:extLst>
              </p:cNvPr>
              <p:cNvPicPr/>
              <p:nvPr/>
            </p:nvPicPr>
            <p:blipFill>
              <a:blip r:embed="rId140"/>
              <a:stretch>
                <a:fillRect/>
              </a:stretch>
            </p:blipFill>
            <p:spPr>
              <a:xfrm>
                <a:off x="960053" y="4951680"/>
                <a:ext cx="5256720" cy="154800"/>
              </a:xfrm>
              <a:prstGeom prst="rect">
                <a:avLst/>
              </a:prstGeom>
            </p:spPr>
          </p:pic>
        </mc:Fallback>
      </mc:AlternateContent>
      <p:grpSp>
        <p:nvGrpSpPr>
          <p:cNvPr id="143396" name="Gruppieren 143395">
            <a:extLst>
              <a:ext uri="{FF2B5EF4-FFF2-40B4-BE49-F238E27FC236}">
                <a16:creationId xmlns:a16="http://schemas.microsoft.com/office/drawing/2014/main" id="{6D04D49C-8783-4FA8-903A-E7903430B0B0}"/>
              </a:ext>
            </a:extLst>
          </p:cNvPr>
          <p:cNvGrpSpPr/>
          <p:nvPr/>
        </p:nvGrpSpPr>
        <p:grpSpPr>
          <a:xfrm>
            <a:off x="230693" y="2462640"/>
            <a:ext cx="664200" cy="2230920"/>
            <a:chOff x="230693" y="2462640"/>
            <a:chExt cx="664200" cy="2230920"/>
          </a:xfrm>
        </p:grpSpPr>
        <mc:AlternateContent xmlns:mc="http://schemas.openxmlformats.org/markup-compatibility/2006" xmlns:p14="http://schemas.microsoft.com/office/powerpoint/2010/main">
          <mc:Choice Requires="p14">
            <p:contentPart p14:bwMode="auto" r:id="rId141">
              <p14:nvContentPartPr>
                <p14:cNvPr id="143386" name="Freihand 143385">
                  <a:extLst>
                    <a:ext uri="{FF2B5EF4-FFF2-40B4-BE49-F238E27FC236}">
                      <a16:creationId xmlns:a16="http://schemas.microsoft.com/office/drawing/2014/main" id="{8A1B680A-EB95-4867-878C-42B3E66043BE}"/>
                    </a:ext>
                  </a:extLst>
                </p14:cNvPr>
                <p14:cNvContentPartPr/>
                <p14:nvPr/>
              </p14:nvContentPartPr>
              <p14:xfrm>
                <a:off x="230693" y="2641920"/>
                <a:ext cx="541800" cy="1434240"/>
              </p14:xfrm>
            </p:contentPart>
          </mc:Choice>
          <mc:Fallback xmlns="">
            <p:pic>
              <p:nvPicPr>
                <p:cNvPr id="143386" name="Freihand 143385">
                  <a:extLst>
                    <a:ext uri="{FF2B5EF4-FFF2-40B4-BE49-F238E27FC236}">
                      <a16:creationId xmlns:a16="http://schemas.microsoft.com/office/drawing/2014/main" id="{8A1B680A-EB95-4867-878C-42B3E66043BE}"/>
                    </a:ext>
                  </a:extLst>
                </p:cNvPr>
                <p:cNvPicPr/>
                <p:nvPr/>
              </p:nvPicPr>
              <p:blipFill>
                <a:blip r:embed="rId142"/>
                <a:stretch>
                  <a:fillRect/>
                </a:stretch>
              </p:blipFill>
              <p:spPr>
                <a:xfrm>
                  <a:off x="226373" y="2637600"/>
                  <a:ext cx="550440" cy="14428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43387" name="Freihand 143386">
                  <a:extLst>
                    <a:ext uri="{FF2B5EF4-FFF2-40B4-BE49-F238E27FC236}">
                      <a16:creationId xmlns:a16="http://schemas.microsoft.com/office/drawing/2014/main" id="{13753439-F3DC-4B31-A033-CE2E84B9580D}"/>
                    </a:ext>
                  </a:extLst>
                </p14:cNvPr>
                <p14:cNvContentPartPr/>
                <p14:nvPr/>
              </p14:nvContentPartPr>
              <p14:xfrm>
                <a:off x="565853" y="2462640"/>
                <a:ext cx="329040" cy="644400"/>
              </p14:xfrm>
            </p:contentPart>
          </mc:Choice>
          <mc:Fallback xmlns="">
            <p:pic>
              <p:nvPicPr>
                <p:cNvPr id="143387" name="Freihand 143386">
                  <a:extLst>
                    <a:ext uri="{FF2B5EF4-FFF2-40B4-BE49-F238E27FC236}">
                      <a16:creationId xmlns:a16="http://schemas.microsoft.com/office/drawing/2014/main" id="{13753439-F3DC-4B31-A033-CE2E84B9580D}"/>
                    </a:ext>
                  </a:extLst>
                </p:cNvPr>
                <p:cNvPicPr/>
                <p:nvPr/>
              </p:nvPicPr>
              <p:blipFill>
                <a:blip r:embed="rId144"/>
                <a:stretch>
                  <a:fillRect/>
                </a:stretch>
              </p:blipFill>
              <p:spPr>
                <a:xfrm>
                  <a:off x="561533" y="2458320"/>
                  <a:ext cx="337680" cy="653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43394" name="Freihand 143393">
                  <a:extLst>
                    <a:ext uri="{FF2B5EF4-FFF2-40B4-BE49-F238E27FC236}">
                      <a16:creationId xmlns:a16="http://schemas.microsoft.com/office/drawing/2014/main" id="{BC002737-6CA5-4399-8AF6-91AADC931862}"/>
                    </a:ext>
                  </a:extLst>
                </p14:cNvPr>
                <p14:cNvContentPartPr/>
                <p14:nvPr/>
              </p14:nvContentPartPr>
              <p14:xfrm>
                <a:off x="308813" y="2642640"/>
                <a:ext cx="465840" cy="2050920"/>
              </p14:xfrm>
            </p:contentPart>
          </mc:Choice>
          <mc:Fallback xmlns="">
            <p:pic>
              <p:nvPicPr>
                <p:cNvPr id="143394" name="Freihand 143393">
                  <a:extLst>
                    <a:ext uri="{FF2B5EF4-FFF2-40B4-BE49-F238E27FC236}">
                      <a16:creationId xmlns:a16="http://schemas.microsoft.com/office/drawing/2014/main" id="{BC002737-6CA5-4399-8AF6-91AADC931862}"/>
                    </a:ext>
                  </a:extLst>
                </p:cNvPr>
                <p:cNvPicPr/>
                <p:nvPr/>
              </p:nvPicPr>
              <p:blipFill>
                <a:blip r:embed="rId146"/>
                <a:stretch>
                  <a:fillRect/>
                </a:stretch>
              </p:blipFill>
              <p:spPr>
                <a:xfrm>
                  <a:off x="304493" y="2638320"/>
                  <a:ext cx="474480" cy="20595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43395" name="Freihand 143394">
                  <a:extLst>
                    <a:ext uri="{FF2B5EF4-FFF2-40B4-BE49-F238E27FC236}">
                      <a16:creationId xmlns:a16="http://schemas.microsoft.com/office/drawing/2014/main" id="{F9F13856-52D8-414C-8A19-021EF58AF802}"/>
                    </a:ext>
                  </a:extLst>
                </p14:cNvPr>
                <p14:cNvContentPartPr/>
                <p14:nvPr/>
              </p14:nvContentPartPr>
              <p14:xfrm>
                <a:off x="692933" y="2494320"/>
                <a:ext cx="182520" cy="249120"/>
              </p14:xfrm>
            </p:contentPart>
          </mc:Choice>
          <mc:Fallback xmlns="">
            <p:pic>
              <p:nvPicPr>
                <p:cNvPr id="143395" name="Freihand 143394">
                  <a:extLst>
                    <a:ext uri="{FF2B5EF4-FFF2-40B4-BE49-F238E27FC236}">
                      <a16:creationId xmlns:a16="http://schemas.microsoft.com/office/drawing/2014/main" id="{F9F13856-52D8-414C-8A19-021EF58AF802}"/>
                    </a:ext>
                  </a:extLst>
                </p:cNvPr>
                <p:cNvPicPr/>
                <p:nvPr/>
              </p:nvPicPr>
              <p:blipFill>
                <a:blip r:embed="rId148"/>
                <a:stretch>
                  <a:fillRect/>
                </a:stretch>
              </p:blipFill>
              <p:spPr>
                <a:xfrm>
                  <a:off x="688613" y="2490000"/>
                  <a:ext cx="191160" cy="257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9">
            <p14:nvContentPartPr>
              <p14:cNvPr id="143397" name="Freihand 143396">
                <a:extLst>
                  <a:ext uri="{FF2B5EF4-FFF2-40B4-BE49-F238E27FC236}">
                    <a16:creationId xmlns:a16="http://schemas.microsoft.com/office/drawing/2014/main" id="{E5420E36-BA37-4591-8F60-B2F44722F3AF}"/>
                  </a:ext>
                </a:extLst>
              </p14:cNvPr>
              <p14:cNvContentPartPr/>
              <p14:nvPr/>
            </p14:nvContentPartPr>
            <p14:xfrm>
              <a:off x="5304173" y="89160"/>
              <a:ext cx="3043080" cy="829800"/>
            </p14:xfrm>
          </p:contentPart>
        </mc:Choice>
        <mc:Fallback xmlns="">
          <p:pic>
            <p:nvPicPr>
              <p:cNvPr id="143397" name="Freihand 143396">
                <a:extLst>
                  <a:ext uri="{FF2B5EF4-FFF2-40B4-BE49-F238E27FC236}">
                    <a16:creationId xmlns:a16="http://schemas.microsoft.com/office/drawing/2014/main" id="{E5420E36-BA37-4591-8F60-B2F44722F3AF}"/>
                  </a:ext>
                </a:extLst>
              </p:cNvPr>
              <p:cNvPicPr/>
              <p:nvPr/>
            </p:nvPicPr>
            <p:blipFill>
              <a:blip r:embed="rId150"/>
              <a:stretch>
                <a:fillRect/>
              </a:stretch>
            </p:blipFill>
            <p:spPr>
              <a:xfrm>
                <a:off x="5299853" y="84840"/>
                <a:ext cx="3051720" cy="8384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3398" name="Freihand 143397">
                <a:extLst>
                  <a:ext uri="{FF2B5EF4-FFF2-40B4-BE49-F238E27FC236}">
                    <a16:creationId xmlns:a16="http://schemas.microsoft.com/office/drawing/2014/main" id="{5971D792-D5A1-4798-8FB2-8EBB743C7597}"/>
                  </a:ext>
                </a:extLst>
              </p14:cNvPr>
              <p14:cNvContentPartPr/>
              <p14:nvPr/>
            </p14:nvContentPartPr>
            <p14:xfrm>
              <a:off x="1685813" y="4375320"/>
              <a:ext cx="4513320" cy="931680"/>
            </p14:xfrm>
          </p:contentPart>
        </mc:Choice>
        <mc:Fallback xmlns="">
          <p:pic>
            <p:nvPicPr>
              <p:cNvPr id="143398" name="Freihand 143397">
                <a:extLst>
                  <a:ext uri="{FF2B5EF4-FFF2-40B4-BE49-F238E27FC236}">
                    <a16:creationId xmlns:a16="http://schemas.microsoft.com/office/drawing/2014/main" id="{5971D792-D5A1-4798-8FB2-8EBB743C7597}"/>
                  </a:ext>
                </a:extLst>
              </p:cNvPr>
              <p:cNvPicPr/>
              <p:nvPr/>
            </p:nvPicPr>
            <p:blipFill>
              <a:blip r:embed="rId152"/>
              <a:stretch>
                <a:fillRect/>
              </a:stretch>
            </p:blipFill>
            <p:spPr>
              <a:xfrm>
                <a:off x="1681493" y="4371000"/>
                <a:ext cx="4521960" cy="9403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43399" name="Freihand 143398">
                <a:extLst>
                  <a:ext uri="{FF2B5EF4-FFF2-40B4-BE49-F238E27FC236}">
                    <a16:creationId xmlns:a16="http://schemas.microsoft.com/office/drawing/2014/main" id="{60005F52-941C-4CD8-8445-02C8BA2E65C1}"/>
                  </a:ext>
                </a:extLst>
              </p14:cNvPr>
              <p14:cNvContentPartPr/>
              <p14:nvPr/>
            </p14:nvContentPartPr>
            <p14:xfrm>
              <a:off x="5476253" y="673440"/>
              <a:ext cx="2738880" cy="261000"/>
            </p14:xfrm>
          </p:contentPart>
        </mc:Choice>
        <mc:Fallback xmlns="">
          <p:pic>
            <p:nvPicPr>
              <p:cNvPr id="143399" name="Freihand 143398">
                <a:extLst>
                  <a:ext uri="{FF2B5EF4-FFF2-40B4-BE49-F238E27FC236}">
                    <a16:creationId xmlns:a16="http://schemas.microsoft.com/office/drawing/2014/main" id="{60005F52-941C-4CD8-8445-02C8BA2E65C1}"/>
                  </a:ext>
                </a:extLst>
              </p:cNvPr>
              <p:cNvPicPr/>
              <p:nvPr/>
            </p:nvPicPr>
            <p:blipFill>
              <a:blip r:embed="rId154"/>
              <a:stretch>
                <a:fillRect/>
              </a:stretch>
            </p:blipFill>
            <p:spPr>
              <a:xfrm>
                <a:off x="5471933" y="669120"/>
                <a:ext cx="274752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8" name="Freihand 7">
                <a:extLst>
                  <a:ext uri="{FF2B5EF4-FFF2-40B4-BE49-F238E27FC236}">
                    <a16:creationId xmlns:a16="http://schemas.microsoft.com/office/drawing/2014/main" id="{780CCD1E-ED7C-4600-A6C4-274CF649E83A}"/>
                  </a:ext>
                </a:extLst>
              </p14:cNvPr>
              <p14:cNvContentPartPr/>
              <p14:nvPr/>
            </p14:nvContentPartPr>
            <p14:xfrm>
              <a:off x="133133" y="1156920"/>
              <a:ext cx="10550160" cy="5429160"/>
            </p14:xfrm>
          </p:contentPart>
        </mc:Choice>
        <mc:Fallback>
          <p:pic>
            <p:nvPicPr>
              <p:cNvPr id="8" name="Freihand 7">
                <a:extLst>
                  <a:ext uri="{FF2B5EF4-FFF2-40B4-BE49-F238E27FC236}">
                    <a16:creationId xmlns:a16="http://schemas.microsoft.com/office/drawing/2014/main" id="{780CCD1E-ED7C-4600-A6C4-274CF649E83A}"/>
                  </a:ext>
                </a:extLst>
              </p:cNvPr>
              <p:cNvPicPr/>
              <p:nvPr/>
            </p:nvPicPr>
            <p:blipFill>
              <a:blip r:embed="rId156"/>
              <a:stretch>
                <a:fillRect/>
              </a:stretch>
            </p:blipFill>
            <p:spPr>
              <a:xfrm>
                <a:off x="128813" y="1152600"/>
                <a:ext cx="10558800" cy="54378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1" name="Freihand 10">
                <a:extLst>
                  <a:ext uri="{FF2B5EF4-FFF2-40B4-BE49-F238E27FC236}">
                    <a16:creationId xmlns:a16="http://schemas.microsoft.com/office/drawing/2014/main" id="{4F3D3692-4C5A-42B7-8543-071386E29259}"/>
                  </a:ext>
                </a:extLst>
              </p14:cNvPr>
              <p14:cNvContentPartPr/>
              <p14:nvPr/>
            </p14:nvContentPartPr>
            <p14:xfrm>
              <a:off x="6038213" y="156840"/>
              <a:ext cx="1160280" cy="726120"/>
            </p14:xfrm>
          </p:contentPart>
        </mc:Choice>
        <mc:Fallback>
          <p:pic>
            <p:nvPicPr>
              <p:cNvPr id="11" name="Freihand 10">
                <a:extLst>
                  <a:ext uri="{FF2B5EF4-FFF2-40B4-BE49-F238E27FC236}">
                    <a16:creationId xmlns:a16="http://schemas.microsoft.com/office/drawing/2014/main" id="{4F3D3692-4C5A-42B7-8543-071386E29259}"/>
                  </a:ext>
                </a:extLst>
              </p:cNvPr>
              <p:cNvPicPr/>
              <p:nvPr/>
            </p:nvPicPr>
            <p:blipFill>
              <a:blip r:embed="rId158"/>
              <a:stretch>
                <a:fillRect/>
              </a:stretch>
            </p:blipFill>
            <p:spPr>
              <a:xfrm>
                <a:off x="6033893" y="152520"/>
                <a:ext cx="1168920" cy="734760"/>
              </a:xfrm>
              <a:prstGeom prst="rect">
                <a:avLst/>
              </a:prstGeom>
            </p:spPr>
          </p:pic>
        </mc:Fallback>
      </mc:AlternateContent>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Messung des Geldwerts</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dirty="0"/>
              <a:t>Zur Bestimmung der Kaufkraft des Geldes können nicht nur Einzelpreise betrachtet werden, sondern es muss ein Durchschnitt über eine Vielzahl von Gütern bestimmt werden.</a:t>
            </a:r>
          </a:p>
          <a:p>
            <a:endParaRPr lang="de-DE" sz="2400" dirty="0"/>
          </a:p>
          <a:p>
            <a:r>
              <a:rPr lang="de-DE" sz="2400" dirty="0">
                <a:cs typeface="Times New Roman" pitchFamily="18" charset="0"/>
              </a:rPr>
              <a:t>→	</a:t>
            </a:r>
            <a:r>
              <a:rPr lang="de-DE" sz="2400" dirty="0"/>
              <a:t>Der Geldwert wird deshalb über Preisindices gemessen, die auf einer 	repräsentativen Auswahl von Gütern basieren.</a:t>
            </a:r>
          </a:p>
          <a:p>
            <a:endParaRPr lang="de-DE" sz="2400" dirty="0"/>
          </a:p>
          <a:p>
            <a:r>
              <a:rPr lang="de-DE" sz="2400" dirty="0"/>
              <a:t>Die Bestimmung des Preisindices richtet sich nach</a:t>
            </a:r>
          </a:p>
          <a:p>
            <a:endParaRPr lang="de-DE" sz="2400" dirty="0"/>
          </a:p>
          <a:p>
            <a:pPr>
              <a:buFontTx/>
              <a:buChar char="•"/>
            </a:pPr>
            <a:r>
              <a:rPr lang="de-DE" sz="2400" dirty="0"/>
              <a:t> 	der Zielgruppe</a:t>
            </a:r>
          </a:p>
          <a:p>
            <a:pPr>
              <a:buFontTx/>
              <a:buChar char="•"/>
            </a:pPr>
            <a:r>
              <a:rPr lang="de-DE" sz="2400" dirty="0"/>
              <a:t> 	des Warenkorbs</a:t>
            </a:r>
          </a:p>
          <a:p>
            <a:pPr>
              <a:buFontTx/>
              <a:buChar char="•"/>
            </a:pPr>
            <a:r>
              <a:rPr lang="de-DE" sz="2400" dirty="0"/>
              <a:t> 	der Gewichtung der Einzelgüter </a:t>
            </a:r>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CF715948-6D19-4CAF-A77A-F073CA6923EF}"/>
                  </a:ext>
                </a:extLst>
              </p14:cNvPr>
              <p14:cNvContentPartPr/>
              <p14:nvPr/>
            </p14:nvContentPartPr>
            <p14:xfrm>
              <a:off x="4377533" y="672187"/>
              <a:ext cx="3359880" cy="47160"/>
            </p14:xfrm>
          </p:contentPart>
        </mc:Choice>
        <mc:Fallback xmlns="">
          <p:pic>
            <p:nvPicPr>
              <p:cNvPr id="2" name="Freihand 1">
                <a:extLst>
                  <a:ext uri="{FF2B5EF4-FFF2-40B4-BE49-F238E27FC236}">
                    <a16:creationId xmlns:a16="http://schemas.microsoft.com/office/drawing/2014/main" id="{CF715948-6D19-4CAF-A77A-F073CA6923EF}"/>
                  </a:ext>
                </a:extLst>
              </p:cNvPr>
              <p:cNvPicPr/>
              <p:nvPr/>
            </p:nvPicPr>
            <p:blipFill>
              <a:blip r:embed="rId4"/>
              <a:stretch>
                <a:fillRect/>
              </a:stretch>
            </p:blipFill>
            <p:spPr>
              <a:xfrm>
                <a:off x="4373213" y="667867"/>
                <a:ext cx="33685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0BF9E8AA-B755-4B6B-AEC5-93A1ABE796EF}"/>
                  </a:ext>
                </a:extLst>
              </p14:cNvPr>
              <p14:cNvContentPartPr/>
              <p14:nvPr/>
            </p14:nvContentPartPr>
            <p14:xfrm>
              <a:off x="2058773" y="1766227"/>
              <a:ext cx="4858560" cy="94320"/>
            </p14:xfrm>
          </p:contentPart>
        </mc:Choice>
        <mc:Fallback xmlns="">
          <p:pic>
            <p:nvPicPr>
              <p:cNvPr id="3" name="Freihand 2">
                <a:extLst>
                  <a:ext uri="{FF2B5EF4-FFF2-40B4-BE49-F238E27FC236}">
                    <a16:creationId xmlns:a16="http://schemas.microsoft.com/office/drawing/2014/main" id="{0BF9E8AA-B755-4B6B-AEC5-93A1ABE796EF}"/>
                  </a:ext>
                </a:extLst>
              </p:cNvPr>
              <p:cNvPicPr/>
              <p:nvPr/>
            </p:nvPicPr>
            <p:blipFill>
              <a:blip r:embed="rId6"/>
              <a:stretch>
                <a:fillRect/>
              </a:stretch>
            </p:blipFill>
            <p:spPr>
              <a:xfrm>
                <a:off x="2054453" y="1761907"/>
                <a:ext cx="48672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8DFA8A8D-0DA6-4F07-AD2A-023D20D92025}"/>
                  </a:ext>
                </a:extLst>
              </p14:cNvPr>
              <p14:cNvContentPartPr/>
              <p14:nvPr/>
            </p14:nvContentPartPr>
            <p14:xfrm>
              <a:off x="6644453" y="2200027"/>
              <a:ext cx="4221000" cy="35280"/>
            </p14:xfrm>
          </p:contentPart>
        </mc:Choice>
        <mc:Fallback xmlns="">
          <p:pic>
            <p:nvPicPr>
              <p:cNvPr id="4" name="Freihand 3">
                <a:extLst>
                  <a:ext uri="{FF2B5EF4-FFF2-40B4-BE49-F238E27FC236}">
                    <a16:creationId xmlns:a16="http://schemas.microsoft.com/office/drawing/2014/main" id="{8DFA8A8D-0DA6-4F07-AD2A-023D20D92025}"/>
                  </a:ext>
                </a:extLst>
              </p:cNvPr>
              <p:cNvPicPr/>
              <p:nvPr/>
            </p:nvPicPr>
            <p:blipFill>
              <a:blip r:embed="rId8"/>
              <a:stretch>
                <a:fillRect/>
              </a:stretch>
            </p:blipFill>
            <p:spPr>
              <a:xfrm>
                <a:off x="6640133" y="2195707"/>
                <a:ext cx="42296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366A76AB-EF2C-4F87-B286-F04D5B2BB400}"/>
                  </a:ext>
                </a:extLst>
              </p14:cNvPr>
              <p14:cNvContentPartPr/>
              <p14:nvPr/>
            </p14:nvContentPartPr>
            <p14:xfrm>
              <a:off x="2607053" y="5038627"/>
              <a:ext cx="1964880" cy="54720"/>
            </p14:xfrm>
          </p:contentPart>
        </mc:Choice>
        <mc:Fallback xmlns="">
          <p:pic>
            <p:nvPicPr>
              <p:cNvPr id="9" name="Freihand 8">
                <a:extLst>
                  <a:ext uri="{FF2B5EF4-FFF2-40B4-BE49-F238E27FC236}">
                    <a16:creationId xmlns:a16="http://schemas.microsoft.com/office/drawing/2014/main" id="{366A76AB-EF2C-4F87-B286-F04D5B2BB400}"/>
                  </a:ext>
                </a:extLst>
              </p:cNvPr>
              <p:cNvPicPr/>
              <p:nvPr/>
            </p:nvPicPr>
            <p:blipFill>
              <a:blip r:embed="rId10"/>
              <a:stretch>
                <a:fillRect/>
              </a:stretch>
            </p:blipFill>
            <p:spPr>
              <a:xfrm>
                <a:off x="2602733" y="5034307"/>
                <a:ext cx="1973520" cy="63360"/>
              </a:xfrm>
              <a:prstGeom prst="rect">
                <a:avLst/>
              </a:prstGeom>
            </p:spPr>
          </p:pic>
        </mc:Fallback>
      </mc:AlternateContent>
      <p:grpSp>
        <p:nvGrpSpPr>
          <p:cNvPr id="26" name="Gruppieren 25">
            <a:extLst>
              <a:ext uri="{FF2B5EF4-FFF2-40B4-BE49-F238E27FC236}">
                <a16:creationId xmlns:a16="http://schemas.microsoft.com/office/drawing/2014/main" id="{FE651DC8-AEC6-4C0F-9051-AE873408FF78}"/>
              </a:ext>
            </a:extLst>
          </p:cNvPr>
          <p:cNvGrpSpPr/>
          <p:nvPr/>
        </p:nvGrpSpPr>
        <p:grpSpPr>
          <a:xfrm>
            <a:off x="4126973" y="4240147"/>
            <a:ext cx="3726720" cy="694800"/>
            <a:chOff x="4126973" y="4240147"/>
            <a:chExt cx="3726720" cy="694800"/>
          </a:xfrm>
        </p:grpSpPr>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ECDFB681-2500-46AA-BACD-DEAE3E1E8125}"/>
                    </a:ext>
                  </a:extLst>
                </p14:cNvPr>
                <p14:cNvContentPartPr/>
                <p14:nvPr/>
              </p14:nvContentPartPr>
              <p14:xfrm>
                <a:off x="4243973" y="4348147"/>
                <a:ext cx="27000" cy="41760"/>
              </p14:xfrm>
            </p:contentPart>
          </mc:Choice>
          <mc:Fallback xmlns="">
            <p:pic>
              <p:nvPicPr>
                <p:cNvPr id="6" name="Freihand 5">
                  <a:extLst>
                    <a:ext uri="{FF2B5EF4-FFF2-40B4-BE49-F238E27FC236}">
                      <a16:creationId xmlns:a16="http://schemas.microsoft.com/office/drawing/2014/main" id="{ECDFB681-2500-46AA-BACD-DEAE3E1E8125}"/>
                    </a:ext>
                  </a:extLst>
                </p:cNvPr>
                <p:cNvPicPr/>
                <p:nvPr/>
              </p:nvPicPr>
              <p:blipFill>
                <a:blip r:embed="rId12"/>
                <a:stretch>
                  <a:fillRect/>
                </a:stretch>
              </p:blipFill>
              <p:spPr>
                <a:xfrm>
                  <a:off x="4239653" y="4343827"/>
                  <a:ext cx="356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Freihand 6">
                  <a:extLst>
                    <a:ext uri="{FF2B5EF4-FFF2-40B4-BE49-F238E27FC236}">
                      <a16:creationId xmlns:a16="http://schemas.microsoft.com/office/drawing/2014/main" id="{2249EEDD-AD64-4F93-868A-73C0FE81ACD4}"/>
                    </a:ext>
                  </a:extLst>
                </p14:cNvPr>
                <p14:cNvContentPartPr/>
                <p14:nvPr/>
              </p14:nvContentPartPr>
              <p14:xfrm>
                <a:off x="4126973" y="4240147"/>
                <a:ext cx="1720440" cy="158400"/>
              </p14:xfrm>
            </p:contentPart>
          </mc:Choice>
          <mc:Fallback xmlns="">
            <p:pic>
              <p:nvPicPr>
                <p:cNvPr id="7" name="Freihand 6">
                  <a:extLst>
                    <a:ext uri="{FF2B5EF4-FFF2-40B4-BE49-F238E27FC236}">
                      <a16:creationId xmlns:a16="http://schemas.microsoft.com/office/drawing/2014/main" id="{2249EEDD-AD64-4F93-868A-73C0FE81ACD4}"/>
                    </a:ext>
                  </a:extLst>
                </p:cNvPr>
                <p:cNvPicPr/>
                <p:nvPr/>
              </p:nvPicPr>
              <p:blipFill>
                <a:blip r:embed="rId14"/>
                <a:stretch>
                  <a:fillRect/>
                </a:stretch>
              </p:blipFill>
              <p:spPr>
                <a:xfrm>
                  <a:off x="4122653" y="4235827"/>
                  <a:ext cx="17290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F7DFAE17-23F9-49B1-A06C-27018E3AED7D}"/>
                    </a:ext>
                  </a:extLst>
                </p14:cNvPr>
                <p14:cNvContentPartPr/>
                <p14:nvPr/>
              </p14:nvContentPartPr>
              <p14:xfrm>
                <a:off x="4580213" y="4819747"/>
                <a:ext cx="305640" cy="73440"/>
              </p14:xfrm>
            </p:contentPart>
          </mc:Choice>
          <mc:Fallback xmlns="">
            <p:pic>
              <p:nvPicPr>
                <p:cNvPr id="10" name="Freihand 9">
                  <a:extLst>
                    <a:ext uri="{FF2B5EF4-FFF2-40B4-BE49-F238E27FC236}">
                      <a16:creationId xmlns:a16="http://schemas.microsoft.com/office/drawing/2014/main" id="{F7DFAE17-23F9-49B1-A06C-27018E3AED7D}"/>
                    </a:ext>
                  </a:extLst>
                </p:cNvPr>
                <p:cNvPicPr/>
                <p:nvPr/>
              </p:nvPicPr>
              <p:blipFill>
                <a:blip r:embed="rId16"/>
                <a:stretch>
                  <a:fillRect/>
                </a:stretch>
              </p:blipFill>
              <p:spPr>
                <a:xfrm>
                  <a:off x="4575893" y="4815427"/>
                  <a:ext cx="3142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Freihand 10">
                  <a:extLst>
                    <a:ext uri="{FF2B5EF4-FFF2-40B4-BE49-F238E27FC236}">
                      <a16:creationId xmlns:a16="http://schemas.microsoft.com/office/drawing/2014/main" id="{76BDA5EF-A625-4759-BFF4-D6DCD3A6C9CE}"/>
                    </a:ext>
                  </a:extLst>
                </p14:cNvPr>
                <p14:cNvContentPartPr/>
                <p14:nvPr/>
              </p14:nvContentPartPr>
              <p14:xfrm>
                <a:off x="4535213" y="4781227"/>
                <a:ext cx="236520" cy="153720"/>
              </p14:xfrm>
            </p:contentPart>
          </mc:Choice>
          <mc:Fallback xmlns="">
            <p:pic>
              <p:nvPicPr>
                <p:cNvPr id="11" name="Freihand 10">
                  <a:extLst>
                    <a:ext uri="{FF2B5EF4-FFF2-40B4-BE49-F238E27FC236}">
                      <a16:creationId xmlns:a16="http://schemas.microsoft.com/office/drawing/2014/main" id="{76BDA5EF-A625-4759-BFF4-D6DCD3A6C9CE}"/>
                    </a:ext>
                  </a:extLst>
                </p:cNvPr>
                <p:cNvPicPr/>
                <p:nvPr/>
              </p:nvPicPr>
              <p:blipFill>
                <a:blip r:embed="rId18"/>
                <a:stretch>
                  <a:fillRect/>
                </a:stretch>
              </p:blipFill>
              <p:spPr>
                <a:xfrm>
                  <a:off x="4530893" y="4776907"/>
                  <a:ext cx="2451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Freihand 11">
                  <a:extLst>
                    <a:ext uri="{FF2B5EF4-FFF2-40B4-BE49-F238E27FC236}">
                      <a16:creationId xmlns:a16="http://schemas.microsoft.com/office/drawing/2014/main" id="{B4EB1678-7916-468F-B2C6-DECF8AB9E258}"/>
                    </a:ext>
                  </a:extLst>
                </p14:cNvPr>
                <p14:cNvContentPartPr/>
                <p14:nvPr/>
              </p14:nvContentPartPr>
              <p14:xfrm>
                <a:off x="5110853" y="4668907"/>
                <a:ext cx="116640" cy="177480"/>
              </p14:xfrm>
            </p:contentPart>
          </mc:Choice>
          <mc:Fallback xmlns="">
            <p:pic>
              <p:nvPicPr>
                <p:cNvPr id="12" name="Freihand 11">
                  <a:extLst>
                    <a:ext uri="{FF2B5EF4-FFF2-40B4-BE49-F238E27FC236}">
                      <a16:creationId xmlns:a16="http://schemas.microsoft.com/office/drawing/2014/main" id="{B4EB1678-7916-468F-B2C6-DECF8AB9E258}"/>
                    </a:ext>
                  </a:extLst>
                </p:cNvPr>
                <p:cNvPicPr/>
                <p:nvPr/>
              </p:nvPicPr>
              <p:blipFill>
                <a:blip r:embed="rId20"/>
                <a:stretch>
                  <a:fillRect/>
                </a:stretch>
              </p:blipFill>
              <p:spPr>
                <a:xfrm>
                  <a:off x="5106533" y="4664587"/>
                  <a:ext cx="1252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FBEB8A30-DEEF-4B60-90EF-0A6AA29BC128}"/>
                    </a:ext>
                  </a:extLst>
                </p14:cNvPr>
                <p14:cNvContentPartPr/>
                <p14:nvPr/>
              </p14:nvContentPartPr>
              <p14:xfrm>
                <a:off x="5106173" y="4759267"/>
                <a:ext cx="244800" cy="41400"/>
              </p14:xfrm>
            </p:contentPart>
          </mc:Choice>
          <mc:Fallback xmlns="">
            <p:pic>
              <p:nvPicPr>
                <p:cNvPr id="13" name="Freihand 12">
                  <a:extLst>
                    <a:ext uri="{FF2B5EF4-FFF2-40B4-BE49-F238E27FC236}">
                      <a16:creationId xmlns:a16="http://schemas.microsoft.com/office/drawing/2014/main" id="{FBEB8A30-DEEF-4B60-90EF-0A6AA29BC128}"/>
                    </a:ext>
                  </a:extLst>
                </p:cNvPr>
                <p:cNvPicPr/>
                <p:nvPr/>
              </p:nvPicPr>
              <p:blipFill>
                <a:blip r:embed="rId22"/>
                <a:stretch>
                  <a:fillRect/>
                </a:stretch>
              </p:blipFill>
              <p:spPr>
                <a:xfrm>
                  <a:off x="5101853" y="4754947"/>
                  <a:ext cx="2534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Freihand 13">
                  <a:extLst>
                    <a:ext uri="{FF2B5EF4-FFF2-40B4-BE49-F238E27FC236}">
                      <a16:creationId xmlns:a16="http://schemas.microsoft.com/office/drawing/2014/main" id="{DC98D41E-3DD7-4D0F-BDBF-E4A61EC6C10C}"/>
                    </a:ext>
                  </a:extLst>
                </p14:cNvPr>
                <p14:cNvContentPartPr/>
                <p14:nvPr/>
              </p14:nvContentPartPr>
              <p14:xfrm>
                <a:off x="5440253" y="4686907"/>
                <a:ext cx="42840" cy="121320"/>
              </p14:xfrm>
            </p:contentPart>
          </mc:Choice>
          <mc:Fallback xmlns="">
            <p:pic>
              <p:nvPicPr>
                <p:cNvPr id="14" name="Freihand 13">
                  <a:extLst>
                    <a:ext uri="{FF2B5EF4-FFF2-40B4-BE49-F238E27FC236}">
                      <a16:creationId xmlns:a16="http://schemas.microsoft.com/office/drawing/2014/main" id="{DC98D41E-3DD7-4D0F-BDBF-E4A61EC6C10C}"/>
                    </a:ext>
                  </a:extLst>
                </p:cNvPr>
                <p:cNvPicPr/>
                <p:nvPr/>
              </p:nvPicPr>
              <p:blipFill>
                <a:blip r:embed="rId24"/>
                <a:stretch>
                  <a:fillRect/>
                </a:stretch>
              </p:blipFill>
              <p:spPr>
                <a:xfrm>
                  <a:off x="5435933" y="4682587"/>
                  <a:ext cx="514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Freihand 14">
                  <a:extLst>
                    <a:ext uri="{FF2B5EF4-FFF2-40B4-BE49-F238E27FC236}">
                      <a16:creationId xmlns:a16="http://schemas.microsoft.com/office/drawing/2014/main" id="{DA19010B-EBEF-4F18-8083-9D4919E2B375}"/>
                    </a:ext>
                  </a:extLst>
                </p14:cNvPr>
                <p14:cNvContentPartPr/>
                <p14:nvPr/>
              </p14:nvContentPartPr>
              <p14:xfrm>
                <a:off x="5336213" y="4605907"/>
                <a:ext cx="159480" cy="218880"/>
              </p14:xfrm>
            </p:contentPart>
          </mc:Choice>
          <mc:Fallback xmlns="">
            <p:pic>
              <p:nvPicPr>
                <p:cNvPr id="15" name="Freihand 14">
                  <a:extLst>
                    <a:ext uri="{FF2B5EF4-FFF2-40B4-BE49-F238E27FC236}">
                      <a16:creationId xmlns:a16="http://schemas.microsoft.com/office/drawing/2014/main" id="{DA19010B-EBEF-4F18-8083-9D4919E2B375}"/>
                    </a:ext>
                  </a:extLst>
                </p:cNvPr>
                <p:cNvPicPr/>
                <p:nvPr/>
              </p:nvPicPr>
              <p:blipFill>
                <a:blip r:embed="rId26"/>
                <a:stretch>
                  <a:fillRect/>
                </a:stretch>
              </p:blipFill>
              <p:spPr>
                <a:xfrm>
                  <a:off x="5331893" y="4601587"/>
                  <a:ext cx="1681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Freihand 15">
                  <a:extLst>
                    <a:ext uri="{FF2B5EF4-FFF2-40B4-BE49-F238E27FC236}">
                      <a16:creationId xmlns:a16="http://schemas.microsoft.com/office/drawing/2014/main" id="{4C367043-8A9F-4963-98F9-D35F3DCF73B8}"/>
                    </a:ext>
                  </a:extLst>
                </p14:cNvPr>
                <p14:cNvContentPartPr/>
                <p14:nvPr/>
              </p14:nvContentPartPr>
              <p14:xfrm>
                <a:off x="5615573" y="4792387"/>
                <a:ext cx="360" cy="360"/>
              </p14:xfrm>
            </p:contentPart>
          </mc:Choice>
          <mc:Fallback xmlns="">
            <p:pic>
              <p:nvPicPr>
                <p:cNvPr id="16" name="Freihand 15">
                  <a:extLst>
                    <a:ext uri="{FF2B5EF4-FFF2-40B4-BE49-F238E27FC236}">
                      <a16:creationId xmlns:a16="http://schemas.microsoft.com/office/drawing/2014/main" id="{4C367043-8A9F-4963-98F9-D35F3DCF73B8}"/>
                    </a:ext>
                  </a:extLst>
                </p:cNvPr>
                <p:cNvPicPr/>
                <p:nvPr/>
              </p:nvPicPr>
              <p:blipFill>
                <a:blip r:embed="rId28"/>
                <a:stretch>
                  <a:fillRect/>
                </a:stretch>
              </p:blipFill>
              <p:spPr>
                <a:xfrm>
                  <a:off x="5611253" y="4788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Freihand 17">
                  <a:extLst>
                    <a:ext uri="{FF2B5EF4-FFF2-40B4-BE49-F238E27FC236}">
                      <a16:creationId xmlns:a16="http://schemas.microsoft.com/office/drawing/2014/main" id="{824AA705-4A42-47F4-96FF-275DF6C9F069}"/>
                    </a:ext>
                  </a:extLst>
                </p14:cNvPr>
                <p14:cNvContentPartPr/>
                <p14:nvPr/>
              </p14:nvContentPartPr>
              <p14:xfrm>
                <a:off x="5802053" y="4613107"/>
                <a:ext cx="92880" cy="225000"/>
              </p14:xfrm>
            </p:contentPart>
          </mc:Choice>
          <mc:Fallback xmlns="">
            <p:pic>
              <p:nvPicPr>
                <p:cNvPr id="18" name="Freihand 17">
                  <a:extLst>
                    <a:ext uri="{FF2B5EF4-FFF2-40B4-BE49-F238E27FC236}">
                      <a16:creationId xmlns:a16="http://schemas.microsoft.com/office/drawing/2014/main" id="{824AA705-4A42-47F4-96FF-275DF6C9F069}"/>
                    </a:ext>
                  </a:extLst>
                </p:cNvPr>
                <p:cNvPicPr/>
                <p:nvPr/>
              </p:nvPicPr>
              <p:blipFill>
                <a:blip r:embed="rId30"/>
                <a:stretch>
                  <a:fillRect/>
                </a:stretch>
              </p:blipFill>
              <p:spPr>
                <a:xfrm>
                  <a:off x="5797733" y="4608787"/>
                  <a:ext cx="10152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9" name="Freihand 18">
                  <a:extLst>
                    <a:ext uri="{FF2B5EF4-FFF2-40B4-BE49-F238E27FC236}">
                      <a16:creationId xmlns:a16="http://schemas.microsoft.com/office/drawing/2014/main" id="{208DCF05-84BE-4470-AA0E-C45B92AE03FF}"/>
                    </a:ext>
                  </a:extLst>
                </p14:cNvPr>
                <p14:cNvContentPartPr/>
                <p14:nvPr/>
              </p14:nvContentPartPr>
              <p14:xfrm>
                <a:off x="5926973" y="4590787"/>
                <a:ext cx="140760" cy="116280"/>
              </p14:xfrm>
            </p:contentPart>
          </mc:Choice>
          <mc:Fallback xmlns="">
            <p:pic>
              <p:nvPicPr>
                <p:cNvPr id="19" name="Freihand 18">
                  <a:extLst>
                    <a:ext uri="{FF2B5EF4-FFF2-40B4-BE49-F238E27FC236}">
                      <a16:creationId xmlns:a16="http://schemas.microsoft.com/office/drawing/2014/main" id="{208DCF05-84BE-4470-AA0E-C45B92AE03FF}"/>
                    </a:ext>
                  </a:extLst>
                </p:cNvPr>
                <p:cNvPicPr/>
                <p:nvPr/>
              </p:nvPicPr>
              <p:blipFill>
                <a:blip r:embed="rId32"/>
                <a:stretch>
                  <a:fillRect/>
                </a:stretch>
              </p:blipFill>
              <p:spPr>
                <a:xfrm>
                  <a:off x="5922653" y="4586467"/>
                  <a:ext cx="1494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Freihand 19">
                  <a:extLst>
                    <a:ext uri="{FF2B5EF4-FFF2-40B4-BE49-F238E27FC236}">
                      <a16:creationId xmlns:a16="http://schemas.microsoft.com/office/drawing/2014/main" id="{5E6E6A70-8099-4A6F-9895-8C75E7FCFB6B}"/>
                    </a:ext>
                  </a:extLst>
                </p14:cNvPr>
                <p14:cNvContentPartPr/>
                <p14:nvPr/>
              </p14:nvContentPartPr>
              <p14:xfrm>
                <a:off x="6006533" y="4545427"/>
                <a:ext cx="6840" cy="14760"/>
              </p14:xfrm>
            </p:contentPart>
          </mc:Choice>
          <mc:Fallback xmlns="">
            <p:pic>
              <p:nvPicPr>
                <p:cNvPr id="20" name="Freihand 19">
                  <a:extLst>
                    <a:ext uri="{FF2B5EF4-FFF2-40B4-BE49-F238E27FC236}">
                      <a16:creationId xmlns:a16="http://schemas.microsoft.com/office/drawing/2014/main" id="{5E6E6A70-8099-4A6F-9895-8C75E7FCFB6B}"/>
                    </a:ext>
                  </a:extLst>
                </p:cNvPr>
                <p:cNvPicPr/>
                <p:nvPr/>
              </p:nvPicPr>
              <p:blipFill>
                <a:blip r:embed="rId34"/>
                <a:stretch>
                  <a:fillRect/>
                </a:stretch>
              </p:blipFill>
              <p:spPr>
                <a:xfrm>
                  <a:off x="6002213" y="4541107"/>
                  <a:ext cx="154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 name="Freihand 20">
                  <a:extLst>
                    <a:ext uri="{FF2B5EF4-FFF2-40B4-BE49-F238E27FC236}">
                      <a16:creationId xmlns:a16="http://schemas.microsoft.com/office/drawing/2014/main" id="{5BD853F5-CFC3-4088-84C8-3210D045B980}"/>
                    </a:ext>
                  </a:extLst>
                </p14:cNvPr>
                <p14:cNvContentPartPr/>
                <p14:nvPr/>
              </p14:nvContentPartPr>
              <p14:xfrm>
                <a:off x="6052613" y="4443547"/>
                <a:ext cx="519120" cy="240840"/>
              </p14:xfrm>
            </p:contentPart>
          </mc:Choice>
          <mc:Fallback xmlns="">
            <p:pic>
              <p:nvPicPr>
                <p:cNvPr id="21" name="Freihand 20">
                  <a:extLst>
                    <a:ext uri="{FF2B5EF4-FFF2-40B4-BE49-F238E27FC236}">
                      <a16:creationId xmlns:a16="http://schemas.microsoft.com/office/drawing/2014/main" id="{5BD853F5-CFC3-4088-84C8-3210D045B980}"/>
                    </a:ext>
                  </a:extLst>
                </p:cNvPr>
                <p:cNvPicPr/>
                <p:nvPr/>
              </p:nvPicPr>
              <p:blipFill>
                <a:blip r:embed="rId36"/>
                <a:stretch>
                  <a:fillRect/>
                </a:stretch>
              </p:blipFill>
              <p:spPr>
                <a:xfrm>
                  <a:off x="6048293" y="4439227"/>
                  <a:ext cx="52776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2" name="Freihand 21">
                  <a:extLst>
                    <a:ext uri="{FF2B5EF4-FFF2-40B4-BE49-F238E27FC236}">
                      <a16:creationId xmlns:a16="http://schemas.microsoft.com/office/drawing/2014/main" id="{8E7759EB-C04B-4C5D-A560-570E8B0FAD39}"/>
                    </a:ext>
                  </a:extLst>
                </p14:cNvPr>
                <p14:cNvContentPartPr/>
                <p14:nvPr/>
              </p14:nvContentPartPr>
              <p14:xfrm>
                <a:off x="6716453" y="4464067"/>
                <a:ext cx="393480" cy="169560"/>
              </p14:xfrm>
            </p:contentPart>
          </mc:Choice>
          <mc:Fallback xmlns="">
            <p:pic>
              <p:nvPicPr>
                <p:cNvPr id="22" name="Freihand 21">
                  <a:extLst>
                    <a:ext uri="{FF2B5EF4-FFF2-40B4-BE49-F238E27FC236}">
                      <a16:creationId xmlns:a16="http://schemas.microsoft.com/office/drawing/2014/main" id="{8E7759EB-C04B-4C5D-A560-570E8B0FAD39}"/>
                    </a:ext>
                  </a:extLst>
                </p:cNvPr>
                <p:cNvPicPr/>
                <p:nvPr/>
              </p:nvPicPr>
              <p:blipFill>
                <a:blip r:embed="rId38"/>
                <a:stretch>
                  <a:fillRect/>
                </a:stretch>
              </p:blipFill>
              <p:spPr>
                <a:xfrm>
                  <a:off x="6712133" y="4459747"/>
                  <a:ext cx="4021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Freihand 22">
                  <a:extLst>
                    <a:ext uri="{FF2B5EF4-FFF2-40B4-BE49-F238E27FC236}">
                      <a16:creationId xmlns:a16="http://schemas.microsoft.com/office/drawing/2014/main" id="{B73C614A-9622-497F-9002-B4D925822A76}"/>
                    </a:ext>
                  </a:extLst>
                </p14:cNvPr>
                <p14:cNvContentPartPr/>
                <p14:nvPr/>
              </p14:nvContentPartPr>
              <p14:xfrm>
                <a:off x="7121813" y="4523827"/>
                <a:ext cx="95760" cy="72720"/>
              </p14:xfrm>
            </p:contentPart>
          </mc:Choice>
          <mc:Fallback xmlns="">
            <p:pic>
              <p:nvPicPr>
                <p:cNvPr id="23" name="Freihand 22">
                  <a:extLst>
                    <a:ext uri="{FF2B5EF4-FFF2-40B4-BE49-F238E27FC236}">
                      <a16:creationId xmlns:a16="http://schemas.microsoft.com/office/drawing/2014/main" id="{B73C614A-9622-497F-9002-B4D925822A76}"/>
                    </a:ext>
                  </a:extLst>
                </p:cNvPr>
                <p:cNvPicPr/>
                <p:nvPr/>
              </p:nvPicPr>
              <p:blipFill>
                <a:blip r:embed="rId40"/>
                <a:stretch>
                  <a:fillRect/>
                </a:stretch>
              </p:blipFill>
              <p:spPr>
                <a:xfrm>
                  <a:off x="7117493" y="4519507"/>
                  <a:ext cx="1044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4" name="Freihand 23">
                  <a:extLst>
                    <a:ext uri="{FF2B5EF4-FFF2-40B4-BE49-F238E27FC236}">
                      <a16:creationId xmlns:a16="http://schemas.microsoft.com/office/drawing/2014/main" id="{E9FCF06D-08C0-491C-A4D3-8F66BBF63D1F}"/>
                    </a:ext>
                  </a:extLst>
                </p14:cNvPr>
                <p14:cNvContentPartPr/>
                <p14:nvPr/>
              </p14:nvContentPartPr>
              <p14:xfrm>
                <a:off x="7216493" y="4435627"/>
                <a:ext cx="154800" cy="152640"/>
              </p14:xfrm>
            </p:contentPart>
          </mc:Choice>
          <mc:Fallback xmlns="">
            <p:pic>
              <p:nvPicPr>
                <p:cNvPr id="24" name="Freihand 23">
                  <a:extLst>
                    <a:ext uri="{FF2B5EF4-FFF2-40B4-BE49-F238E27FC236}">
                      <a16:creationId xmlns:a16="http://schemas.microsoft.com/office/drawing/2014/main" id="{E9FCF06D-08C0-491C-A4D3-8F66BBF63D1F}"/>
                    </a:ext>
                  </a:extLst>
                </p:cNvPr>
                <p:cNvPicPr/>
                <p:nvPr/>
              </p:nvPicPr>
              <p:blipFill>
                <a:blip r:embed="rId42"/>
                <a:stretch>
                  <a:fillRect/>
                </a:stretch>
              </p:blipFill>
              <p:spPr>
                <a:xfrm>
                  <a:off x="7212173" y="4431307"/>
                  <a:ext cx="1634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1A4AB235-BE5C-429A-BCFD-799AA96BEAD0}"/>
                    </a:ext>
                  </a:extLst>
                </p14:cNvPr>
                <p14:cNvContentPartPr/>
                <p14:nvPr/>
              </p14:nvContentPartPr>
              <p14:xfrm>
                <a:off x="7324493" y="4374427"/>
                <a:ext cx="529200" cy="226800"/>
              </p14:xfrm>
            </p:contentPart>
          </mc:Choice>
          <mc:Fallback xmlns="">
            <p:pic>
              <p:nvPicPr>
                <p:cNvPr id="25" name="Freihand 24">
                  <a:extLst>
                    <a:ext uri="{FF2B5EF4-FFF2-40B4-BE49-F238E27FC236}">
                      <a16:creationId xmlns:a16="http://schemas.microsoft.com/office/drawing/2014/main" id="{1A4AB235-BE5C-429A-BCFD-799AA96BEAD0}"/>
                    </a:ext>
                  </a:extLst>
                </p:cNvPr>
                <p:cNvPicPr/>
                <p:nvPr/>
              </p:nvPicPr>
              <p:blipFill>
                <a:blip r:embed="rId44"/>
                <a:stretch>
                  <a:fillRect/>
                </a:stretch>
              </p:blipFill>
              <p:spPr>
                <a:xfrm>
                  <a:off x="7320173" y="4370107"/>
                  <a:ext cx="537840" cy="235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937675DE-0F02-4B8E-AA2E-5AC413D36252}"/>
                  </a:ext>
                </a:extLst>
              </p14:cNvPr>
              <p14:cNvContentPartPr/>
              <p14:nvPr/>
            </p14:nvContentPartPr>
            <p14:xfrm>
              <a:off x="5750213" y="4660987"/>
              <a:ext cx="2498400" cy="200880"/>
            </p14:xfrm>
          </p:contentPart>
        </mc:Choice>
        <mc:Fallback xmlns="">
          <p:pic>
            <p:nvPicPr>
              <p:cNvPr id="27" name="Freihand 26">
                <a:extLst>
                  <a:ext uri="{FF2B5EF4-FFF2-40B4-BE49-F238E27FC236}">
                    <a16:creationId xmlns:a16="http://schemas.microsoft.com/office/drawing/2014/main" id="{937675DE-0F02-4B8E-AA2E-5AC413D36252}"/>
                  </a:ext>
                </a:extLst>
              </p:cNvPr>
              <p:cNvPicPr/>
              <p:nvPr/>
            </p:nvPicPr>
            <p:blipFill>
              <a:blip r:embed="rId46"/>
              <a:stretch>
                <a:fillRect/>
              </a:stretch>
            </p:blipFill>
            <p:spPr>
              <a:xfrm>
                <a:off x="5745893" y="4656667"/>
                <a:ext cx="250704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8" name="Freihand 27">
                <a:extLst>
                  <a:ext uri="{FF2B5EF4-FFF2-40B4-BE49-F238E27FC236}">
                    <a16:creationId xmlns:a16="http://schemas.microsoft.com/office/drawing/2014/main" id="{4D0768B3-1648-480E-9D36-EC8FD6FD1DF1}"/>
                  </a:ext>
                </a:extLst>
              </p14:cNvPr>
              <p14:cNvContentPartPr/>
              <p14:nvPr/>
            </p14:nvContentPartPr>
            <p14:xfrm>
              <a:off x="3099533" y="5374867"/>
              <a:ext cx="1437480" cy="58680"/>
            </p14:xfrm>
          </p:contentPart>
        </mc:Choice>
        <mc:Fallback xmlns="">
          <p:pic>
            <p:nvPicPr>
              <p:cNvPr id="28" name="Freihand 27">
                <a:extLst>
                  <a:ext uri="{FF2B5EF4-FFF2-40B4-BE49-F238E27FC236}">
                    <a16:creationId xmlns:a16="http://schemas.microsoft.com/office/drawing/2014/main" id="{4D0768B3-1648-480E-9D36-EC8FD6FD1DF1}"/>
                  </a:ext>
                </a:extLst>
              </p:cNvPr>
              <p:cNvPicPr/>
              <p:nvPr/>
            </p:nvPicPr>
            <p:blipFill>
              <a:blip r:embed="rId48"/>
              <a:stretch>
                <a:fillRect/>
              </a:stretch>
            </p:blipFill>
            <p:spPr>
              <a:xfrm>
                <a:off x="3095213" y="5370547"/>
                <a:ext cx="14461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9" name="Freihand 28">
                <a:extLst>
                  <a:ext uri="{FF2B5EF4-FFF2-40B4-BE49-F238E27FC236}">
                    <a16:creationId xmlns:a16="http://schemas.microsoft.com/office/drawing/2014/main" id="{4207B70F-45E0-4CD2-9186-B79598B0A76B}"/>
                  </a:ext>
                </a:extLst>
              </p14:cNvPr>
              <p14:cNvContentPartPr/>
              <p14:nvPr/>
            </p14:nvContentPartPr>
            <p14:xfrm>
              <a:off x="2983253" y="5753947"/>
              <a:ext cx="1677960" cy="207360"/>
            </p14:xfrm>
          </p:contentPart>
        </mc:Choice>
        <mc:Fallback xmlns="">
          <p:pic>
            <p:nvPicPr>
              <p:cNvPr id="29" name="Freihand 28">
                <a:extLst>
                  <a:ext uri="{FF2B5EF4-FFF2-40B4-BE49-F238E27FC236}">
                    <a16:creationId xmlns:a16="http://schemas.microsoft.com/office/drawing/2014/main" id="{4207B70F-45E0-4CD2-9186-B79598B0A76B}"/>
                  </a:ext>
                </a:extLst>
              </p:cNvPr>
              <p:cNvPicPr/>
              <p:nvPr/>
            </p:nvPicPr>
            <p:blipFill>
              <a:blip r:embed="rId50"/>
              <a:stretch>
                <a:fillRect/>
              </a:stretch>
            </p:blipFill>
            <p:spPr>
              <a:xfrm>
                <a:off x="2978933" y="5749627"/>
                <a:ext cx="1686600" cy="216000"/>
              </a:xfrm>
              <a:prstGeom prst="rect">
                <a:avLst/>
              </a:prstGeom>
            </p:spPr>
          </p:pic>
        </mc:Fallback>
      </mc:AlternateContent>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616685" y="1142648"/>
            <a:ext cx="8603154"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dirty="0">
                <a:solidFill>
                  <a:srgbClr val="000000"/>
                </a:solidFill>
              </a:rPr>
              <a:t>Festlegung des Warenkorbs</a:t>
            </a:r>
          </a:p>
          <a:p>
            <a:pPr marL="881390" lvl="1" indent="-466618" eaLnBrk="1" hangingPunct="1">
              <a:buClrTx/>
              <a:buFont typeface="Symbol" panose="05050102010706020507" pitchFamily="18" charset="2"/>
              <a:buChar char="-"/>
            </a:pPr>
            <a:r>
              <a:rPr lang="de-DE" altLang="de-DE" sz="2540" dirty="0">
                <a:solidFill>
                  <a:srgbClr val="000000"/>
                </a:solidFill>
              </a:rPr>
              <a:t>Bestimmung der Güter und Dienstleistungen, die von einem typischen Haushalt konsumiert werden</a:t>
            </a:r>
          </a:p>
          <a:p>
            <a:pPr marL="881390" lvl="1" indent="-466618" eaLnBrk="1" hangingPunct="1">
              <a:buClrTx/>
              <a:buFont typeface="Symbol" panose="05050102010706020507" pitchFamily="18" charset="2"/>
              <a:buChar char="-"/>
            </a:pPr>
            <a:r>
              <a:rPr lang="de-DE" altLang="de-DE" sz="2540" dirty="0">
                <a:solidFill>
                  <a:srgbClr val="000000"/>
                </a:solidFill>
              </a:rPr>
              <a:t>Gewichtung der einzelnen Güter nach deren Bedeutung</a:t>
            </a: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39456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dirty="0">
                <a:solidFill>
                  <a:srgbClr val="000000"/>
                </a:solidFill>
              </a:rPr>
              <a:t>Ermittlung von Preise:</a:t>
            </a:r>
          </a:p>
          <a:p>
            <a:pPr marL="881390" lvl="1" indent="-466618" eaLnBrk="1" hangingPunct="1">
              <a:buClrTx/>
              <a:buFont typeface="Symbol" panose="05050102010706020507" pitchFamily="18" charset="2"/>
              <a:buChar char="-"/>
            </a:pPr>
            <a:r>
              <a:rPr lang="de-DE" altLang="de-DE" sz="2540" dirty="0">
                <a:solidFill>
                  <a:srgbClr val="000000"/>
                </a:solidFill>
              </a:rPr>
              <a:t>Feststellung der Preise der Güter des Warenkorbs zu einem gegebenen Zeitpunkt</a:t>
            </a:r>
          </a:p>
        </p:txBody>
      </p:sp>
      <p:sp>
        <p:nvSpPr>
          <p:cNvPr id="5" name="Text Box 3"/>
          <p:cNvSpPr txBox="1">
            <a:spLocks noChangeArrowheads="1"/>
          </p:cNvSpPr>
          <p:nvPr/>
        </p:nvSpPr>
        <p:spPr bwMode="auto">
          <a:xfrm>
            <a:off x="506265" y="418128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dirty="0">
                <a:solidFill>
                  <a:srgbClr val="000000"/>
                </a:solidFill>
              </a:rPr>
              <a:t>Preis des Warenkorbs:</a:t>
            </a:r>
          </a:p>
          <a:p>
            <a:pPr marL="829544" lvl="1" indent="-414772" eaLnBrk="1" hangingPunct="1">
              <a:buClrTx/>
              <a:buFont typeface="Symbol" panose="05050102010706020507" pitchFamily="18" charset="2"/>
              <a:buChar char="-"/>
            </a:pPr>
            <a:r>
              <a:rPr lang="de-DE" altLang="de-DE" sz="2540" dirty="0">
                <a:solidFill>
                  <a:srgbClr val="000000"/>
                </a:solidFill>
              </a:rPr>
              <a:t>Multiplikation jedes Preises mit seinem Gewicht und anschließende Aufsummierung ergibt den Preis des Warenkorbs zu einem gegebenen Zeitpunkt</a:t>
            </a: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6E747BC9-75BA-403D-A5AD-7D8B0CA4D728}"/>
                  </a:ext>
                </a:extLst>
              </p14:cNvPr>
              <p14:cNvContentPartPr/>
              <p14:nvPr/>
            </p14:nvContentPartPr>
            <p14:xfrm>
              <a:off x="438053" y="1055227"/>
              <a:ext cx="833040" cy="849600"/>
            </p14:xfrm>
          </p:contentPart>
        </mc:Choice>
        <mc:Fallback xmlns="">
          <p:pic>
            <p:nvPicPr>
              <p:cNvPr id="2" name="Freihand 1">
                <a:extLst>
                  <a:ext uri="{FF2B5EF4-FFF2-40B4-BE49-F238E27FC236}">
                    <a16:creationId xmlns:a16="http://schemas.microsoft.com/office/drawing/2014/main" id="{6E747BC9-75BA-403D-A5AD-7D8B0CA4D728}"/>
                  </a:ext>
                </a:extLst>
              </p:cNvPr>
              <p:cNvPicPr/>
              <p:nvPr/>
            </p:nvPicPr>
            <p:blipFill>
              <a:blip r:embed="rId4"/>
              <a:stretch>
                <a:fillRect/>
              </a:stretch>
            </p:blipFill>
            <p:spPr>
              <a:xfrm>
                <a:off x="433733" y="1050907"/>
                <a:ext cx="841680" cy="858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718033E7-CFBF-45E1-BD84-40E1230397C4}"/>
                  </a:ext>
                </a:extLst>
              </p14:cNvPr>
              <p14:cNvContentPartPr/>
              <p14:nvPr/>
            </p14:nvContentPartPr>
            <p14:xfrm>
              <a:off x="3062453" y="1561027"/>
              <a:ext cx="2044800" cy="96120"/>
            </p14:xfrm>
          </p:contentPart>
        </mc:Choice>
        <mc:Fallback xmlns="">
          <p:pic>
            <p:nvPicPr>
              <p:cNvPr id="3" name="Freihand 2">
                <a:extLst>
                  <a:ext uri="{FF2B5EF4-FFF2-40B4-BE49-F238E27FC236}">
                    <a16:creationId xmlns:a16="http://schemas.microsoft.com/office/drawing/2014/main" id="{718033E7-CFBF-45E1-BD84-40E1230397C4}"/>
                  </a:ext>
                </a:extLst>
              </p:cNvPr>
              <p:cNvPicPr/>
              <p:nvPr/>
            </p:nvPicPr>
            <p:blipFill>
              <a:blip r:embed="rId6"/>
              <a:stretch>
                <a:fillRect/>
              </a:stretch>
            </p:blipFill>
            <p:spPr>
              <a:xfrm>
                <a:off x="3058133" y="1556707"/>
                <a:ext cx="20534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Freihand 8">
                <a:extLst>
                  <a:ext uri="{FF2B5EF4-FFF2-40B4-BE49-F238E27FC236}">
                    <a16:creationId xmlns:a16="http://schemas.microsoft.com/office/drawing/2014/main" id="{C4B01988-031E-4DF9-AE6A-846B0BFDBF46}"/>
                  </a:ext>
                </a:extLst>
              </p14:cNvPr>
              <p14:cNvContentPartPr/>
              <p14:nvPr/>
            </p14:nvContentPartPr>
            <p14:xfrm>
              <a:off x="1619933" y="2701147"/>
              <a:ext cx="1666800" cy="92520"/>
            </p14:xfrm>
          </p:contentPart>
        </mc:Choice>
        <mc:Fallback xmlns="">
          <p:pic>
            <p:nvPicPr>
              <p:cNvPr id="9" name="Freihand 8">
                <a:extLst>
                  <a:ext uri="{FF2B5EF4-FFF2-40B4-BE49-F238E27FC236}">
                    <a16:creationId xmlns:a16="http://schemas.microsoft.com/office/drawing/2014/main" id="{C4B01988-031E-4DF9-AE6A-846B0BFDBF46}"/>
                  </a:ext>
                </a:extLst>
              </p:cNvPr>
              <p:cNvPicPr/>
              <p:nvPr/>
            </p:nvPicPr>
            <p:blipFill>
              <a:blip r:embed="rId8"/>
              <a:stretch>
                <a:fillRect/>
              </a:stretch>
            </p:blipFill>
            <p:spPr>
              <a:xfrm>
                <a:off x="1615613" y="2696827"/>
                <a:ext cx="16754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Freihand 9">
                <a:extLst>
                  <a:ext uri="{FF2B5EF4-FFF2-40B4-BE49-F238E27FC236}">
                    <a16:creationId xmlns:a16="http://schemas.microsoft.com/office/drawing/2014/main" id="{D0D91FF7-7B70-491C-A89D-B44221578636}"/>
                  </a:ext>
                </a:extLst>
              </p14:cNvPr>
              <p14:cNvContentPartPr/>
              <p14:nvPr/>
            </p14:nvContentPartPr>
            <p14:xfrm>
              <a:off x="2627213" y="3180307"/>
              <a:ext cx="1484280" cy="114840"/>
            </p14:xfrm>
          </p:contentPart>
        </mc:Choice>
        <mc:Fallback xmlns="">
          <p:pic>
            <p:nvPicPr>
              <p:cNvPr id="10" name="Freihand 9">
                <a:extLst>
                  <a:ext uri="{FF2B5EF4-FFF2-40B4-BE49-F238E27FC236}">
                    <a16:creationId xmlns:a16="http://schemas.microsoft.com/office/drawing/2014/main" id="{D0D91FF7-7B70-491C-A89D-B44221578636}"/>
                  </a:ext>
                </a:extLst>
              </p:cNvPr>
              <p:cNvPicPr/>
              <p:nvPr/>
            </p:nvPicPr>
            <p:blipFill>
              <a:blip r:embed="rId10"/>
              <a:stretch>
                <a:fillRect/>
              </a:stretch>
            </p:blipFill>
            <p:spPr>
              <a:xfrm>
                <a:off x="2622893" y="3175987"/>
                <a:ext cx="14929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73D5C816-A2FF-448A-801D-AFF6B8EDCC2A}"/>
                  </a:ext>
                </a:extLst>
              </p14:cNvPr>
              <p14:cNvContentPartPr/>
              <p14:nvPr/>
            </p14:nvContentPartPr>
            <p14:xfrm>
              <a:off x="1014413" y="5008027"/>
              <a:ext cx="3000960" cy="36000"/>
            </p14:xfrm>
          </p:contentPart>
        </mc:Choice>
        <mc:Fallback xmlns="">
          <p:pic>
            <p:nvPicPr>
              <p:cNvPr id="11" name="Freihand 10">
                <a:extLst>
                  <a:ext uri="{FF2B5EF4-FFF2-40B4-BE49-F238E27FC236}">
                    <a16:creationId xmlns:a16="http://schemas.microsoft.com/office/drawing/2014/main" id="{73D5C816-A2FF-448A-801D-AFF6B8EDCC2A}"/>
                  </a:ext>
                </a:extLst>
              </p:cNvPr>
              <p:cNvPicPr/>
              <p:nvPr/>
            </p:nvPicPr>
            <p:blipFill>
              <a:blip r:embed="rId12"/>
              <a:stretch>
                <a:fillRect/>
              </a:stretch>
            </p:blipFill>
            <p:spPr>
              <a:xfrm>
                <a:off x="1010093" y="5003707"/>
                <a:ext cx="30096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Freihand 11">
                <a:extLst>
                  <a:ext uri="{FF2B5EF4-FFF2-40B4-BE49-F238E27FC236}">
                    <a16:creationId xmlns:a16="http://schemas.microsoft.com/office/drawing/2014/main" id="{698FEDA9-CF99-429A-84C1-85D2D7B3A8ED}"/>
                  </a:ext>
                </a:extLst>
              </p14:cNvPr>
              <p14:cNvContentPartPr/>
              <p14:nvPr/>
            </p14:nvContentPartPr>
            <p14:xfrm>
              <a:off x="1002173" y="4906867"/>
              <a:ext cx="3233880" cy="198720"/>
            </p14:xfrm>
          </p:contentPart>
        </mc:Choice>
        <mc:Fallback xmlns="">
          <p:pic>
            <p:nvPicPr>
              <p:cNvPr id="12" name="Freihand 11">
                <a:extLst>
                  <a:ext uri="{FF2B5EF4-FFF2-40B4-BE49-F238E27FC236}">
                    <a16:creationId xmlns:a16="http://schemas.microsoft.com/office/drawing/2014/main" id="{698FEDA9-CF99-429A-84C1-85D2D7B3A8ED}"/>
                  </a:ext>
                </a:extLst>
              </p:cNvPr>
              <p:cNvPicPr/>
              <p:nvPr/>
            </p:nvPicPr>
            <p:blipFill>
              <a:blip r:embed="rId14"/>
              <a:stretch>
                <a:fillRect/>
              </a:stretch>
            </p:blipFill>
            <p:spPr>
              <a:xfrm>
                <a:off x="997853" y="4902547"/>
                <a:ext cx="3242520" cy="207360"/>
              </a:xfrm>
              <a:prstGeom prst="rect">
                <a:avLst/>
              </a:prstGeom>
            </p:spPr>
          </p:pic>
        </mc:Fallback>
      </mc:AlternateContent>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dirty="0">
                <a:solidFill>
                  <a:srgbClr val="000000"/>
                </a:solidFill>
              </a:rPr>
              <a:t>Auswahl eines Basisjahrs:</a:t>
            </a:r>
          </a:p>
          <a:p>
            <a:pPr marL="881390" lvl="1" indent="-466618" eaLnBrk="1" hangingPunct="1">
              <a:buClrTx/>
              <a:buFont typeface="Symbol" panose="05050102010706020507" pitchFamily="18" charset="2"/>
              <a:buChar char="-"/>
            </a:pPr>
            <a:r>
              <a:rPr lang="de-DE" altLang="de-DE" sz="2540" dirty="0">
                <a:solidFill>
                  <a:srgbClr val="000000"/>
                </a:solidFill>
              </a:rPr>
              <a:t>Bestimmung eines Basisjahrs, welches auf 100 gesetzt wird.</a:t>
            </a:r>
          </a:p>
          <a:p>
            <a:pPr marL="881390" lvl="1" indent="-466618" eaLnBrk="1" hangingPunct="1">
              <a:buClrTx/>
              <a:buFont typeface="Symbol" panose="05050102010706020507" pitchFamily="18" charset="2"/>
              <a:buChar char="-"/>
            </a:pPr>
            <a:r>
              <a:rPr lang="de-DE" altLang="de-DE" sz="2540" dirty="0">
                <a:solidFill>
                  <a:srgbClr val="000000"/>
                </a:solidFill>
              </a:rPr>
              <a:t>Den Index des Jahres t erhält man, indem man den Preis Warenkorbs zum Zeitpunkt t durch den Preis des Warenkorbs des Basisjahres teilt und anschließend mit 100 multipliziert</a:t>
            </a: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dirty="0">
                <a:solidFill>
                  <a:srgbClr val="000000"/>
                </a:solidFill>
              </a:rPr>
              <a:t>Bestimmung der Inflationsrate:</a:t>
            </a:r>
          </a:p>
          <a:p>
            <a:pPr marL="881390" lvl="1" indent="-466618" eaLnBrk="1" hangingPunct="1">
              <a:buClrTx/>
              <a:buFont typeface="Symbol" panose="05050102010706020507" pitchFamily="18" charset="2"/>
              <a:buChar char="-"/>
            </a:pPr>
            <a:r>
              <a:rPr lang="de-DE" altLang="de-DE" sz="2540" dirty="0">
                <a:solidFill>
                  <a:srgbClr val="000000"/>
                </a:solidFill>
              </a:rPr>
              <a:t>Die Inflationsrate erhält man, indem man die jährliche Veränderungsrate des Preisindex bestimmt</a:t>
            </a: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A20BF390-3101-41E5-97DA-B3F6DDD4B629}"/>
                  </a:ext>
                </a:extLst>
              </p14:cNvPr>
              <p14:cNvContentPartPr/>
              <p14:nvPr/>
            </p14:nvContentPartPr>
            <p14:xfrm>
              <a:off x="538493" y="4505467"/>
              <a:ext cx="4579200" cy="181800"/>
            </p14:xfrm>
          </p:contentPart>
        </mc:Choice>
        <mc:Fallback xmlns="">
          <p:pic>
            <p:nvPicPr>
              <p:cNvPr id="2" name="Freihand 1">
                <a:extLst>
                  <a:ext uri="{FF2B5EF4-FFF2-40B4-BE49-F238E27FC236}">
                    <a16:creationId xmlns:a16="http://schemas.microsoft.com/office/drawing/2014/main" id="{A20BF390-3101-41E5-97DA-B3F6DDD4B629}"/>
                  </a:ext>
                </a:extLst>
              </p:cNvPr>
              <p:cNvPicPr/>
              <p:nvPr/>
            </p:nvPicPr>
            <p:blipFill>
              <a:blip r:embed="rId4"/>
              <a:stretch>
                <a:fillRect/>
              </a:stretch>
            </p:blipFill>
            <p:spPr>
              <a:xfrm>
                <a:off x="534173" y="4501147"/>
                <a:ext cx="458784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97EC3378-A6D6-42E3-9CBC-8A5CB84CF6D4}"/>
                  </a:ext>
                </a:extLst>
              </p14:cNvPr>
              <p14:cNvContentPartPr/>
              <p14:nvPr/>
            </p14:nvContentPartPr>
            <p14:xfrm>
              <a:off x="1118813" y="5360827"/>
              <a:ext cx="4289400" cy="127800"/>
            </p14:xfrm>
          </p:contentPart>
        </mc:Choice>
        <mc:Fallback xmlns="">
          <p:pic>
            <p:nvPicPr>
              <p:cNvPr id="3" name="Freihand 2">
                <a:extLst>
                  <a:ext uri="{FF2B5EF4-FFF2-40B4-BE49-F238E27FC236}">
                    <a16:creationId xmlns:a16="http://schemas.microsoft.com/office/drawing/2014/main" id="{97EC3378-A6D6-42E3-9CBC-8A5CB84CF6D4}"/>
                  </a:ext>
                </a:extLst>
              </p:cNvPr>
              <p:cNvPicPr/>
              <p:nvPr/>
            </p:nvPicPr>
            <p:blipFill>
              <a:blip r:embed="rId6"/>
              <a:stretch>
                <a:fillRect/>
              </a:stretch>
            </p:blipFill>
            <p:spPr>
              <a:xfrm>
                <a:off x="1114493" y="5356507"/>
                <a:ext cx="4298040" cy="136440"/>
              </a:xfrm>
              <a:prstGeom prst="rect">
                <a:avLst/>
              </a:prstGeom>
            </p:spPr>
          </p:pic>
        </mc:Fallback>
      </mc:AlternateContent>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6" y="0"/>
            <a:ext cx="7761950" cy="744941"/>
          </a:xfrm>
          <a:prstGeom prst="rect">
            <a:avLst/>
          </a:prstGeom>
          <a:noFill/>
          <a:ln>
            <a:noFill/>
          </a:ln>
        </p:spPr>
        <p:txBody>
          <a:bodyPr lIns="81646" tIns="40823" rIns="81646" bIns="40823" anchor="ctr" anchorCtr="1"/>
          <a:lstStyle/>
          <a:p>
            <a:r>
              <a:rPr lang="de-DE" sz="3266" b="1" dirty="0"/>
              <a:t>Verbraucherpreisindex (VPI)</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Der Verbraucherpreisindex berechnet sich aus einem "Warenkorb", der sämtliche von privaten Haushalten in Deutschland gekaufte Waren und Dienstleistungen repräsentiert. Jedem der in dem Warenkorb enthaltenen Güter wird gemäß seiner Bedeutung für die privaten Haushalte ein Gewicht zugeordnet. Formal berechnet sich der VPI damit als das gewichtete arithmetische Mittel aus den Preisen der im Warenkorb enthaltenen Güter und den zugeordneten Gewichten:</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𝑉𝑃𝐼</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Gewicht des i-</a:t>
                </a:r>
                <a:r>
                  <a:rPr lang="de-DE" altLang="de-DE" sz="2540" dirty="0" err="1">
                    <a:solidFill>
                      <a:srgbClr val="000000"/>
                    </a:solidFill>
                  </a:rPr>
                  <a:t>ten</a:t>
                </a:r>
                <a:r>
                  <a:rPr lang="de-DE" altLang="de-DE" sz="2540" dirty="0">
                    <a:solidFill>
                      <a:srgbClr val="000000"/>
                    </a:solidFill>
                  </a:rPr>
                  <a:t> Gutes</a:t>
                </a: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Preis des i-</a:t>
                </a:r>
                <a:r>
                  <a:rPr lang="de-DE" altLang="de-DE" sz="2540" dirty="0" err="1">
                    <a:solidFill>
                      <a:srgbClr val="000000"/>
                    </a:solidFill>
                  </a:rPr>
                  <a:t>ten</a:t>
                </a:r>
                <a:r>
                  <a:rPr lang="de-DE" altLang="de-DE" sz="2540" dirty="0">
                    <a:solidFill>
                      <a:srgbClr val="000000"/>
                    </a:solidFill>
                  </a:rPr>
                  <a:t> Gutes</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296" b="-321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Ausführliche Beschreibung des statistischen Bundesamtes</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5">
            <p14:nvContentPartPr>
              <p14:cNvPr id="22" name="Freihand 21">
                <a:extLst>
                  <a:ext uri="{FF2B5EF4-FFF2-40B4-BE49-F238E27FC236}">
                    <a16:creationId xmlns:a16="http://schemas.microsoft.com/office/drawing/2014/main" id="{E77439F1-8FED-492D-8FE8-257271939ECD}"/>
                  </a:ext>
                </a:extLst>
              </p14:cNvPr>
              <p14:cNvContentPartPr/>
              <p14:nvPr/>
            </p14:nvContentPartPr>
            <p14:xfrm>
              <a:off x="3278093" y="2616187"/>
              <a:ext cx="1079640" cy="52560"/>
            </p14:xfrm>
          </p:contentPart>
        </mc:Choice>
        <mc:Fallback xmlns="">
          <p:pic>
            <p:nvPicPr>
              <p:cNvPr id="22" name="Freihand 21">
                <a:extLst>
                  <a:ext uri="{FF2B5EF4-FFF2-40B4-BE49-F238E27FC236}">
                    <a16:creationId xmlns:a16="http://schemas.microsoft.com/office/drawing/2014/main" id="{E77439F1-8FED-492D-8FE8-257271939ECD}"/>
                  </a:ext>
                </a:extLst>
              </p:cNvPr>
              <p:cNvPicPr/>
              <p:nvPr/>
            </p:nvPicPr>
            <p:blipFill>
              <a:blip r:embed="rId6"/>
              <a:stretch>
                <a:fillRect/>
              </a:stretch>
            </p:blipFill>
            <p:spPr>
              <a:xfrm>
                <a:off x="3273773" y="2611867"/>
                <a:ext cx="1088280" cy="61200"/>
              </a:xfrm>
              <a:prstGeom prst="rect">
                <a:avLst/>
              </a:prstGeom>
            </p:spPr>
          </p:pic>
        </mc:Fallback>
      </mc:AlternateContent>
      <p:grpSp>
        <p:nvGrpSpPr>
          <p:cNvPr id="43" name="Gruppieren 42">
            <a:extLst>
              <a:ext uri="{FF2B5EF4-FFF2-40B4-BE49-F238E27FC236}">
                <a16:creationId xmlns:a16="http://schemas.microsoft.com/office/drawing/2014/main" id="{D79EFCB3-B735-4C5B-80EF-464399D1A70B}"/>
              </a:ext>
            </a:extLst>
          </p:cNvPr>
          <p:cNvGrpSpPr/>
          <p:nvPr/>
        </p:nvGrpSpPr>
        <p:grpSpPr>
          <a:xfrm>
            <a:off x="357053" y="1217947"/>
            <a:ext cx="11248560" cy="1174320"/>
            <a:chOff x="357053" y="1217947"/>
            <a:chExt cx="11248560" cy="1174320"/>
          </a:xfrm>
        </p:grpSpPr>
        <mc:AlternateContent xmlns:mc="http://schemas.openxmlformats.org/markup-compatibility/2006" xmlns:p14="http://schemas.microsoft.com/office/powerpoint/2010/main">
          <mc:Choice Requires="p14">
            <p:contentPart p14:bwMode="auto" r:id="rId7">
              <p14:nvContentPartPr>
                <p14:cNvPr id="2" name="Freihand 1">
                  <a:extLst>
                    <a:ext uri="{FF2B5EF4-FFF2-40B4-BE49-F238E27FC236}">
                      <a16:creationId xmlns:a16="http://schemas.microsoft.com/office/drawing/2014/main" id="{668643C9-B450-4C17-9600-A3FB88C73D64}"/>
                    </a:ext>
                  </a:extLst>
                </p14:cNvPr>
                <p14:cNvContentPartPr/>
                <p14:nvPr/>
              </p14:nvContentPartPr>
              <p14:xfrm>
                <a:off x="806333" y="1530787"/>
                <a:ext cx="1204200" cy="50400"/>
              </p14:xfrm>
            </p:contentPart>
          </mc:Choice>
          <mc:Fallback xmlns="">
            <p:pic>
              <p:nvPicPr>
                <p:cNvPr id="2" name="Freihand 1">
                  <a:extLst>
                    <a:ext uri="{FF2B5EF4-FFF2-40B4-BE49-F238E27FC236}">
                      <a16:creationId xmlns:a16="http://schemas.microsoft.com/office/drawing/2014/main" id="{668643C9-B450-4C17-9600-A3FB88C73D64}"/>
                    </a:ext>
                  </a:extLst>
                </p:cNvPr>
                <p:cNvPicPr/>
                <p:nvPr/>
              </p:nvPicPr>
              <p:blipFill>
                <a:blip r:embed="rId8"/>
                <a:stretch>
                  <a:fillRect/>
                </a:stretch>
              </p:blipFill>
              <p:spPr>
                <a:xfrm>
                  <a:off x="802013" y="1526467"/>
                  <a:ext cx="12128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 name="Freihand 2">
                  <a:extLst>
                    <a:ext uri="{FF2B5EF4-FFF2-40B4-BE49-F238E27FC236}">
                      <a16:creationId xmlns:a16="http://schemas.microsoft.com/office/drawing/2014/main" id="{8E4FB104-990C-434C-BBCF-ACBA127EB33C}"/>
                    </a:ext>
                  </a:extLst>
                </p14:cNvPr>
                <p14:cNvContentPartPr/>
                <p14:nvPr/>
              </p14:nvContentPartPr>
              <p14:xfrm>
                <a:off x="2849693" y="1444387"/>
                <a:ext cx="2005560" cy="117000"/>
              </p14:xfrm>
            </p:contentPart>
          </mc:Choice>
          <mc:Fallback xmlns="">
            <p:pic>
              <p:nvPicPr>
                <p:cNvPr id="3" name="Freihand 2">
                  <a:extLst>
                    <a:ext uri="{FF2B5EF4-FFF2-40B4-BE49-F238E27FC236}">
                      <a16:creationId xmlns:a16="http://schemas.microsoft.com/office/drawing/2014/main" id="{8E4FB104-990C-434C-BBCF-ACBA127EB33C}"/>
                    </a:ext>
                  </a:extLst>
                </p:cNvPr>
                <p:cNvPicPr/>
                <p:nvPr/>
              </p:nvPicPr>
              <p:blipFill>
                <a:blip r:embed="rId10"/>
                <a:stretch>
                  <a:fillRect/>
                </a:stretch>
              </p:blipFill>
              <p:spPr>
                <a:xfrm>
                  <a:off x="2845373" y="1440067"/>
                  <a:ext cx="2014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 name="Freihand 3">
                  <a:extLst>
                    <a:ext uri="{FF2B5EF4-FFF2-40B4-BE49-F238E27FC236}">
                      <a16:creationId xmlns:a16="http://schemas.microsoft.com/office/drawing/2014/main" id="{B255BA83-CCF7-478C-9845-9BBD484DA648}"/>
                    </a:ext>
                  </a:extLst>
                </p14:cNvPr>
                <p14:cNvContentPartPr/>
                <p14:nvPr/>
              </p14:nvContentPartPr>
              <p14:xfrm>
                <a:off x="7319453" y="1460947"/>
                <a:ext cx="1182960" cy="72360"/>
              </p14:xfrm>
            </p:contentPart>
          </mc:Choice>
          <mc:Fallback xmlns="">
            <p:pic>
              <p:nvPicPr>
                <p:cNvPr id="4" name="Freihand 3">
                  <a:extLst>
                    <a:ext uri="{FF2B5EF4-FFF2-40B4-BE49-F238E27FC236}">
                      <a16:creationId xmlns:a16="http://schemas.microsoft.com/office/drawing/2014/main" id="{B255BA83-CCF7-478C-9845-9BBD484DA648}"/>
                    </a:ext>
                  </a:extLst>
                </p:cNvPr>
                <p:cNvPicPr/>
                <p:nvPr/>
              </p:nvPicPr>
              <p:blipFill>
                <a:blip r:embed="rId12"/>
                <a:stretch>
                  <a:fillRect/>
                </a:stretch>
              </p:blipFill>
              <p:spPr>
                <a:xfrm>
                  <a:off x="7315133" y="1456627"/>
                  <a:ext cx="11916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Freihand 7">
                  <a:extLst>
                    <a:ext uri="{FF2B5EF4-FFF2-40B4-BE49-F238E27FC236}">
                      <a16:creationId xmlns:a16="http://schemas.microsoft.com/office/drawing/2014/main" id="{94F6B670-4C10-492B-B03F-4444EF7740E3}"/>
                    </a:ext>
                  </a:extLst>
                </p14:cNvPr>
                <p14:cNvContentPartPr/>
                <p14:nvPr/>
              </p14:nvContentPartPr>
              <p14:xfrm>
                <a:off x="357053" y="1880707"/>
                <a:ext cx="5393880" cy="119160"/>
              </p14:xfrm>
            </p:contentPart>
          </mc:Choice>
          <mc:Fallback xmlns="">
            <p:pic>
              <p:nvPicPr>
                <p:cNvPr id="8" name="Freihand 7">
                  <a:extLst>
                    <a:ext uri="{FF2B5EF4-FFF2-40B4-BE49-F238E27FC236}">
                      <a16:creationId xmlns:a16="http://schemas.microsoft.com/office/drawing/2014/main" id="{94F6B670-4C10-492B-B03F-4444EF7740E3}"/>
                    </a:ext>
                  </a:extLst>
                </p:cNvPr>
                <p:cNvPicPr/>
                <p:nvPr/>
              </p:nvPicPr>
              <p:blipFill>
                <a:blip r:embed="rId14"/>
                <a:stretch>
                  <a:fillRect/>
                </a:stretch>
              </p:blipFill>
              <p:spPr>
                <a:xfrm>
                  <a:off x="352733" y="1876387"/>
                  <a:ext cx="54025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65BAA919-8003-49F9-9775-5282CAD7E715}"/>
                    </a:ext>
                  </a:extLst>
                </p14:cNvPr>
                <p14:cNvContentPartPr/>
                <p14:nvPr/>
              </p14:nvContentPartPr>
              <p14:xfrm>
                <a:off x="3873893" y="1455907"/>
                <a:ext cx="1945800" cy="594360"/>
              </p14:xfrm>
            </p:contentPart>
          </mc:Choice>
          <mc:Fallback xmlns="">
            <p:pic>
              <p:nvPicPr>
                <p:cNvPr id="11" name="Freihand 10">
                  <a:extLst>
                    <a:ext uri="{FF2B5EF4-FFF2-40B4-BE49-F238E27FC236}">
                      <a16:creationId xmlns:a16="http://schemas.microsoft.com/office/drawing/2014/main" id="{65BAA919-8003-49F9-9775-5282CAD7E715}"/>
                    </a:ext>
                  </a:extLst>
                </p:cNvPr>
                <p:cNvPicPr/>
                <p:nvPr/>
              </p:nvPicPr>
              <p:blipFill>
                <a:blip r:embed="rId16"/>
                <a:stretch>
                  <a:fillRect/>
                </a:stretch>
              </p:blipFill>
              <p:spPr>
                <a:xfrm>
                  <a:off x="3869573" y="1451587"/>
                  <a:ext cx="1954440" cy="603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A7AFBD8A-B607-4C7A-A086-718734B775CE}"/>
                    </a:ext>
                  </a:extLst>
                </p14:cNvPr>
                <p14:cNvContentPartPr/>
                <p14:nvPr/>
              </p14:nvContentPartPr>
              <p14:xfrm>
                <a:off x="5839133" y="1910227"/>
                <a:ext cx="2313360" cy="24120"/>
              </p14:xfrm>
            </p:contentPart>
          </mc:Choice>
          <mc:Fallback xmlns="">
            <p:pic>
              <p:nvPicPr>
                <p:cNvPr id="13" name="Freihand 12">
                  <a:extLst>
                    <a:ext uri="{FF2B5EF4-FFF2-40B4-BE49-F238E27FC236}">
                      <a16:creationId xmlns:a16="http://schemas.microsoft.com/office/drawing/2014/main" id="{A7AFBD8A-B607-4C7A-A086-718734B775CE}"/>
                    </a:ext>
                  </a:extLst>
                </p:cNvPr>
                <p:cNvPicPr/>
                <p:nvPr/>
              </p:nvPicPr>
              <p:blipFill>
                <a:blip r:embed="rId18"/>
                <a:stretch>
                  <a:fillRect/>
                </a:stretch>
              </p:blipFill>
              <p:spPr>
                <a:xfrm>
                  <a:off x="5834813" y="1905907"/>
                  <a:ext cx="232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49C06A9E-6171-4729-9924-073A43BE8144}"/>
                    </a:ext>
                  </a:extLst>
                </p14:cNvPr>
                <p14:cNvContentPartPr/>
                <p14:nvPr/>
              </p14:nvContentPartPr>
              <p14:xfrm>
                <a:off x="3235253" y="2299027"/>
                <a:ext cx="35640" cy="5040"/>
              </p14:xfrm>
            </p:contentPart>
          </mc:Choice>
          <mc:Fallback xmlns="">
            <p:pic>
              <p:nvPicPr>
                <p:cNvPr id="14" name="Freihand 13">
                  <a:extLst>
                    <a:ext uri="{FF2B5EF4-FFF2-40B4-BE49-F238E27FC236}">
                      <a16:creationId xmlns:a16="http://schemas.microsoft.com/office/drawing/2014/main" id="{49C06A9E-6171-4729-9924-073A43BE8144}"/>
                    </a:ext>
                  </a:extLst>
                </p:cNvPr>
                <p:cNvPicPr/>
                <p:nvPr/>
              </p:nvPicPr>
              <p:blipFill>
                <a:blip r:embed="rId20"/>
                <a:stretch>
                  <a:fillRect/>
                </a:stretch>
              </p:blipFill>
              <p:spPr>
                <a:xfrm>
                  <a:off x="3230933" y="2294707"/>
                  <a:ext cx="4428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172D9EF4-106F-467D-9222-1F4AF3BDB26E}"/>
                    </a:ext>
                  </a:extLst>
                </p14:cNvPr>
                <p14:cNvContentPartPr/>
                <p14:nvPr/>
              </p14:nvContentPartPr>
              <p14:xfrm>
                <a:off x="1891013" y="2260867"/>
                <a:ext cx="2083680" cy="80640"/>
              </p14:xfrm>
            </p:contentPart>
          </mc:Choice>
          <mc:Fallback xmlns="">
            <p:pic>
              <p:nvPicPr>
                <p:cNvPr id="15" name="Freihand 14">
                  <a:extLst>
                    <a:ext uri="{FF2B5EF4-FFF2-40B4-BE49-F238E27FC236}">
                      <a16:creationId xmlns:a16="http://schemas.microsoft.com/office/drawing/2014/main" id="{172D9EF4-106F-467D-9222-1F4AF3BDB26E}"/>
                    </a:ext>
                  </a:extLst>
                </p:cNvPr>
                <p:cNvPicPr/>
                <p:nvPr/>
              </p:nvPicPr>
              <p:blipFill>
                <a:blip r:embed="rId22"/>
                <a:stretch>
                  <a:fillRect/>
                </a:stretch>
              </p:blipFill>
              <p:spPr>
                <a:xfrm>
                  <a:off x="1886693" y="2256547"/>
                  <a:ext cx="20923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8" name="Freihand 17">
                  <a:extLst>
                    <a:ext uri="{FF2B5EF4-FFF2-40B4-BE49-F238E27FC236}">
                      <a16:creationId xmlns:a16="http://schemas.microsoft.com/office/drawing/2014/main" id="{AFE5206B-004D-49D2-B957-7B4FA1F035D5}"/>
                    </a:ext>
                  </a:extLst>
                </p14:cNvPr>
                <p14:cNvContentPartPr/>
                <p14:nvPr/>
              </p14:nvContentPartPr>
              <p14:xfrm>
                <a:off x="4845893" y="2330347"/>
                <a:ext cx="32040" cy="7920"/>
              </p14:xfrm>
            </p:contentPart>
          </mc:Choice>
          <mc:Fallback xmlns="">
            <p:pic>
              <p:nvPicPr>
                <p:cNvPr id="18" name="Freihand 17">
                  <a:extLst>
                    <a:ext uri="{FF2B5EF4-FFF2-40B4-BE49-F238E27FC236}">
                      <a16:creationId xmlns:a16="http://schemas.microsoft.com/office/drawing/2014/main" id="{AFE5206B-004D-49D2-B957-7B4FA1F035D5}"/>
                    </a:ext>
                  </a:extLst>
                </p:cNvPr>
                <p:cNvPicPr/>
                <p:nvPr/>
              </p:nvPicPr>
              <p:blipFill>
                <a:blip r:embed="rId24"/>
                <a:stretch>
                  <a:fillRect/>
                </a:stretch>
              </p:blipFill>
              <p:spPr>
                <a:xfrm>
                  <a:off x="4841573" y="2326027"/>
                  <a:ext cx="4068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9" name="Freihand 18">
                  <a:extLst>
                    <a:ext uri="{FF2B5EF4-FFF2-40B4-BE49-F238E27FC236}">
                      <a16:creationId xmlns:a16="http://schemas.microsoft.com/office/drawing/2014/main" id="{D06413C7-D486-4A7D-9A97-697D716F3980}"/>
                    </a:ext>
                  </a:extLst>
                </p14:cNvPr>
                <p14:cNvContentPartPr/>
                <p14:nvPr/>
              </p14:nvContentPartPr>
              <p14:xfrm>
                <a:off x="4767053" y="2327827"/>
                <a:ext cx="870480" cy="21240"/>
              </p14:xfrm>
            </p:contentPart>
          </mc:Choice>
          <mc:Fallback xmlns="">
            <p:pic>
              <p:nvPicPr>
                <p:cNvPr id="19" name="Freihand 18">
                  <a:extLst>
                    <a:ext uri="{FF2B5EF4-FFF2-40B4-BE49-F238E27FC236}">
                      <a16:creationId xmlns:a16="http://schemas.microsoft.com/office/drawing/2014/main" id="{D06413C7-D486-4A7D-9A97-697D716F3980}"/>
                    </a:ext>
                  </a:extLst>
                </p:cNvPr>
                <p:cNvPicPr/>
                <p:nvPr/>
              </p:nvPicPr>
              <p:blipFill>
                <a:blip r:embed="rId26"/>
                <a:stretch>
                  <a:fillRect/>
                </a:stretch>
              </p:blipFill>
              <p:spPr>
                <a:xfrm>
                  <a:off x="4762733" y="2323507"/>
                  <a:ext cx="8791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Freihand 19">
                  <a:extLst>
                    <a:ext uri="{FF2B5EF4-FFF2-40B4-BE49-F238E27FC236}">
                      <a16:creationId xmlns:a16="http://schemas.microsoft.com/office/drawing/2014/main" id="{A952552E-AEFD-4489-9A2B-D99B67636544}"/>
                    </a:ext>
                  </a:extLst>
                </p14:cNvPr>
                <p14:cNvContentPartPr/>
                <p14:nvPr/>
              </p14:nvContentPartPr>
              <p14:xfrm>
                <a:off x="6572093" y="2293987"/>
                <a:ext cx="1269360" cy="60480"/>
              </p14:xfrm>
            </p:contentPart>
          </mc:Choice>
          <mc:Fallback xmlns="">
            <p:pic>
              <p:nvPicPr>
                <p:cNvPr id="20" name="Freihand 19">
                  <a:extLst>
                    <a:ext uri="{FF2B5EF4-FFF2-40B4-BE49-F238E27FC236}">
                      <a16:creationId xmlns:a16="http://schemas.microsoft.com/office/drawing/2014/main" id="{A952552E-AEFD-4489-9A2B-D99B67636544}"/>
                    </a:ext>
                  </a:extLst>
                </p:cNvPr>
                <p:cNvPicPr/>
                <p:nvPr/>
              </p:nvPicPr>
              <p:blipFill>
                <a:blip r:embed="rId28"/>
                <a:stretch>
                  <a:fillRect/>
                </a:stretch>
              </p:blipFill>
              <p:spPr>
                <a:xfrm>
                  <a:off x="6567773" y="2289667"/>
                  <a:ext cx="1278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3" name="Freihand 22">
                  <a:extLst>
                    <a:ext uri="{FF2B5EF4-FFF2-40B4-BE49-F238E27FC236}">
                      <a16:creationId xmlns:a16="http://schemas.microsoft.com/office/drawing/2014/main" id="{9DA0873E-1114-464A-A5AE-6DF35C66AD7E}"/>
                    </a:ext>
                  </a:extLst>
                </p14:cNvPr>
                <p14:cNvContentPartPr/>
                <p14:nvPr/>
              </p14:nvContentPartPr>
              <p14:xfrm>
                <a:off x="4092773" y="1706467"/>
                <a:ext cx="5846760" cy="685800"/>
              </p14:xfrm>
            </p:contentPart>
          </mc:Choice>
          <mc:Fallback xmlns="">
            <p:pic>
              <p:nvPicPr>
                <p:cNvPr id="23" name="Freihand 22">
                  <a:extLst>
                    <a:ext uri="{FF2B5EF4-FFF2-40B4-BE49-F238E27FC236}">
                      <a16:creationId xmlns:a16="http://schemas.microsoft.com/office/drawing/2014/main" id="{9DA0873E-1114-464A-A5AE-6DF35C66AD7E}"/>
                    </a:ext>
                  </a:extLst>
                </p:cNvPr>
                <p:cNvPicPr/>
                <p:nvPr/>
              </p:nvPicPr>
              <p:blipFill>
                <a:blip r:embed="rId30"/>
                <a:stretch>
                  <a:fillRect/>
                </a:stretch>
              </p:blipFill>
              <p:spPr>
                <a:xfrm>
                  <a:off x="4088453" y="1702147"/>
                  <a:ext cx="5855400" cy="694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Freihand 24">
                  <a:extLst>
                    <a:ext uri="{FF2B5EF4-FFF2-40B4-BE49-F238E27FC236}">
                      <a16:creationId xmlns:a16="http://schemas.microsoft.com/office/drawing/2014/main" id="{7B646FF9-7328-4E85-ABDC-B279907872BC}"/>
                    </a:ext>
                  </a:extLst>
                </p14:cNvPr>
                <p14:cNvContentPartPr/>
                <p14:nvPr/>
              </p14:nvContentPartPr>
              <p14:xfrm>
                <a:off x="10070213" y="1249627"/>
                <a:ext cx="131760" cy="256320"/>
              </p14:xfrm>
            </p:contentPart>
          </mc:Choice>
          <mc:Fallback xmlns="">
            <p:pic>
              <p:nvPicPr>
                <p:cNvPr id="25" name="Freihand 24">
                  <a:extLst>
                    <a:ext uri="{FF2B5EF4-FFF2-40B4-BE49-F238E27FC236}">
                      <a16:creationId xmlns:a16="http://schemas.microsoft.com/office/drawing/2014/main" id="{7B646FF9-7328-4E85-ABDC-B279907872BC}"/>
                    </a:ext>
                  </a:extLst>
                </p:cNvPr>
                <p:cNvPicPr/>
                <p:nvPr/>
              </p:nvPicPr>
              <p:blipFill>
                <a:blip r:embed="rId32"/>
                <a:stretch>
                  <a:fillRect/>
                </a:stretch>
              </p:blipFill>
              <p:spPr>
                <a:xfrm>
                  <a:off x="10065893" y="1245307"/>
                  <a:ext cx="14040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6" name="Freihand 25">
                  <a:extLst>
                    <a:ext uri="{FF2B5EF4-FFF2-40B4-BE49-F238E27FC236}">
                      <a16:creationId xmlns:a16="http://schemas.microsoft.com/office/drawing/2014/main" id="{938E149F-1C55-4F75-8C14-245238738A89}"/>
                    </a:ext>
                  </a:extLst>
                </p14:cNvPr>
                <p14:cNvContentPartPr/>
                <p14:nvPr/>
              </p14:nvContentPartPr>
              <p14:xfrm>
                <a:off x="10158053" y="1392187"/>
                <a:ext cx="85680" cy="82080"/>
              </p14:xfrm>
            </p:contentPart>
          </mc:Choice>
          <mc:Fallback xmlns="">
            <p:pic>
              <p:nvPicPr>
                <p:cNvPr id="26" name="Freihand 25">
                  <a:extLst>
                    <a:ext uri="{FF2B5EF4-FFF2-40B4-BE49-F238E27FC236}">
                      <a16:creationId xmlns:a16="http://schemas.microsoft.com/office/drawing/2014/main" id="{938E149F-1C55-4F75-8C14-245238738A89}"/>
                    </a:ext>
                  </a:extLst>
                </p:cNvPr>
                <p:cNvPicPr/>
                <p:nvPr/>
              </p:nvPicPr>
              <p:blipFill>
                <a:blip r:embed="rId34"/>
                <a:stretch>
                  <a:fillRect/>
                </a:stretch>
              </p:blipFill>
              <p:spPr>
                <a:xfrm>
                  <a:off x="10153733" y="1387867"/>
                  <a:ext cx="94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7" name="Freihand 26">
                  <a:extLst>
                    <a:ext uri="{FF2B5EF4-FFF2-40B4-BE49-F238E27FC236}">
                      <a16:creationId xmlns:a16="http://schemas.microsoft.com/office/drawing/2014/main" id="{D7AF1F15-DD3A-469B-B827-88D44EC4E1C5}"/>
                    </a:ext>
                  </a:extLst>
                </p14:cNvPr>
                <p14:cNvContentPartPr/>
                <p14:nvPr/>
              </p14:nvContentPartPr>
              <p14:xfrm>
                <a:off x="10253813" y="1372027"/>
                <a:ext cx="174960" cy="91800"/>
              </p14:xfrm>
            </p:contentPart>
          </mc:Choice>
          <mc:Fallback xmlns="">
            <p:pic>
              <p:nvPicPr>
                <p:cNvPr id="27" name="Freihand 26">
                  <a:extLst>
                    <a:ext uri="{FF2B5EF4-FFF2-40B4-BE49-F238E27FC236}">
                      <a16:creationId xmlns:a16="http://schemas.microsoft.com/office/drawing/2014/main" id="{D7AF1F15-DD3A-469B-B827-88D44EC4E1C5}"/>
                    </a:ext>
                  </a:extLst>
                </p:cNvPr>
                <p:cNvPicPr/>
                <p:nvPr/>
              </p:nvPicPr>
              <p:blipFill>
                <a:blip r:embed="rId36"/>
                <a:stretch>
                  <a:fillRect/>
                </a:stretch>
              </p:blipFill>
              <p:spPr>
                <a:xfrm>
                  <a:off x="10249493" y="1367707"/>
                  <a:ext cx="1836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8" name="Freihand 27">
                  <a:extLst>
                    <a:ext uri="{FF2B5EF4-FFF2-40B4-BE49-F238E27FC236}">
                      <a16:creationId xmlns:a16="http://schemas.microsoft.com/office/drawing/2014/main" id="{17353308-5A91-421C-A00C-16D5049487DE}"/>
                    </a:ext>
                  </a:extLst>
                </p14:cNvPr>
                <p14:cNvContentPartPr/>
                <p14:nvPr/>
              </p14:nvContentPartPr>
              <p14:xfrm>
                <a:off x="10453253" y="1367707"/>
                <a:ext cx="100080" cy="112680"/>
              </p14:xfrm>
            </p:contentPart>
          </mc:Choice>
          <mc:Fallback xmlns="">
            <p:pic>
              <p:nvPicPr>
                <p:cNvPr id="28" name="Freihand 27">
                  <a:extLst>
                    <a:ext uri="{FF2B5EF4-FFF2-40B4-BE49-F238E27FC236}">
                      <a16:creationId xmlns:a16="http://schemas.microsoft.com/office/drawing/2014/main" id="{17353308-5A91-421C-A00C-16D5049487DE}"/>
                    </a:ext>
                  </a:extLst>
                </p:cNvPr>
                <p:cNvPicPr/>
                <p:nvPr/>
              </p:nvPicPr>
              <p:blipFill>
                <a:blip r:embed="rId38"/>
                <a:stretch>
                  <a:fillRect/>
                </a:stretch>
              </p:blipFill>
              <p:spPr>
                <a:xfrm>
                  <a:off x="10448933" y="1363387"/>
                  <a:ext cx="1087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9" name="Freihand 28">
                  <a:extLst>
                    <a:ext uri="{FF2B5EF4-FFF2-40B4-BE49-F238E27FC236}">
                      <a16:creationId xmlns:a16="http://schemas.microsoft.com/office/drawing/2014/main" id="{0E7BFFA1-D0D7-4773-8DC5-B8F2B38EF970}"/>
                    </a:ext>
                  </a:extLst>
                </p14:cNvPr>
                <p14:cNvContentPartPr/>
                <p14:nvPr/>
              </p14:nvContentPartPr>
              <p14:xfrm>
                <a:off x="10583213" y="1282027"/>
                <a:ext cx="90360" cy="166680"/>
              </p14:xfrm>
            </p:contentPart>
          </mc:Choice>
          <mc:Fallback xmlns="">
            <p:pic>
              <p:nvPicPr>
                <p:cNvPr id="29" name="Freihand 28">
                  <a:extLst>
                    <a:ext uri="{FF2B5EF4-FFF2-40B4-BE49-F238E27FC236}">
                      <a16:creationId xmlns:a16="http://schemas.microsoft.com/office/drawing/2014/main" id="{0E7BFFA1-D0D7-4773-8DC5-B8F2B38EF970}"/>
                    </a:ext>
                  </a:extLst>
                </p:cNvPr>
                <p:cNvPicPr/>
                <p:nvPr/>
              </p:nvPicPr>
              <p:blipFill>
                <a:blip r:embed="rId40"/>
                <a:stretch>
                  <a:fillRect/>
                </a:stretch>
              </p:blipFill>
              <p:spPr>
                <a:xfrm>
                  <a:off x="10578893" y="1277707"/>
                  <a:ext cx="99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0" name="Freihand 29">
                  <a:extLst>
                    <a:ext uri="{FF2B5EF4-FFF2-40B4-BE49-F238E27FC236}">
                      <a16:creationId xmlns:a16="http://schemas.microsoft.com/office/drawing/2014/main" id="{BDCC6941-A499-4A0B-80A6-E829870D0685}"/>
                    </a:ext>
                  </a:extLst>
                </p14:cNvPr>
                <p14:cNvContentPartPr/>
                <p14:nvPr/>
              </p14:nvContentPartPr>
              <p14:xfrm>
                <a:off x="10674653" y="1369147"/>
                <a:ext cx="249480" cy="72000"/>
              </p14:xfrm>
            </p:contentPart>
          </mc:Choice>
          <mc:Fallback xmlns="">
            <p:pic>
              <p:nvPicPr>
                <p:cNvPr id="30" name="Freihand 29">
                  <a:extLst>
                    <a:ext uri="{FF2B5EF4-FFF2-40B4-BE49-F238E27FC236}">
                      <a16:creationId xmlns:a16="http://schemas.microsoft.com/office/drawing/2014/main" id="{BDCC6941-A499-4A0B-80A6-E829870D0685}"/>
                    </a:ext>
                  </a:extLst>
                </p:cNvPr>
                <p:cNvPicPr/>
                <p:nvPr/>
              </p:nvPicPr>
              <p:blipFill>
                <a:blip r:embed="rId42"/>
                <a:stretch>
                  <a:fillRect/>
                </a:stretch>
              </p:blipFill>
              <p:spPr>
                <a:xfrm>
                  <a:off x="10670333" y="1364827"/>
                  <a:ext cx="25812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1" name="Freihand 30">
                  <a:extLst>
                    <a:ext uri="{FF2B5EF4-FFF2-40B4-BE49-F238E27FC236}">
                      <a16:creationId xmlns:a16="http://schemas.microsoft.com/office/drawing/2014/main" id="{F5B7CD90-BCFB-474A-8F9B-604D2419E7D4}"/>
                    </a:ext>
                  </a:extLst>
                </p14:cNvPr>
                <p14:cNvContentPartPr/>
                <p14:nvPr/>
              </p14:nvContentPartPr>
              <p14:xfrm>
                <a:off x="10918733" y="1260067"/>
                <a:ext cx="121680" cy="165600"/>
              </p14:xfrm>
            </p:contentPart>
          </mc:Choice>
          <mc:Fallback xmlns="">
            <p:pic>
              <p:nvPicPr>
                <p:cNvPr id="31" name="Freihand 30">
                  <a:extLst>
                    <a:ext uri="{FF2B5EF4-FFF2-40B4-BE49-F238E27FC236}">
                      <a16:creationId xmlns:a16="http://schemas.microsoft.com/office/drawing/2014/main" id="{F5B7CD90-BCFB-474A-8F9B-604D2419E7D4}"/>
                    </a:ext>
                  </a:extLst>
                </p:cNvPr>
                <p:cNvPicPr/>
                <p:nvPr/>
              </p:nvPicPr>
              <p:blipFill>
                <a:blip r:embed="rId44"/>
                <a:stretch>
                  <a:fillRect/>
                </a:stretch>
              </p:blipFill>
              <p:spPr>
                <a:xfrm>
                  <a:off x="10914413" y="1255747"/>
                  <a:ext cx="13032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2" name="Freihand 31">
                  <a:extLst>
                    <a:ext uri="{FF2B5EF4-FFF2-40B4-BE49-F238E27FC236}">
                      <a16:creationId xmlns:a16="http://schemas.microsoft.com/office/drawing/2014/main" id="{DAC2D130-35E5-47F7-895E-71B0FCECA586}"/>
                    </a:ext>
                  </a:extLst>
                </p14:cNvPr>
                <p14:cNvContentPartPr/>
                <p14:nvPr/>
              </p14:nvContentPartPr>
              <p14:xfrm>
                <a:off x="11256413" y="1217947"/>
                <a:ext cx="272880" cy="237960"/>
              </p14:xfrm>
            </p:contentPart>
          </mc:Choice>
          <mc:Fallback xmlns="">
            <p:pic>
              <p:nvPicPr>
                <p:cNvPr id="32" name="Freihand 31">
                  <a:extLst>
                    <a:ext uri="{FF2B5EF4-FFF2-40B4-BE49-F238E27FC236}">
                      <a16:creationId xmlns:a16="http://schemas.microsoft.com/office/drawing/2014/main" id="{DAC2D130-35E5-47F7-895E-71B0FCECA586}"/>
                    </a:ext>
                  </a:extLst>
                </p:cNvPr>
                <p:cNvPicPr/>
                <p:nvPr/>
              </p:nvPicPr>
              <p:blipFill>
                <a:blip r:embed="rId46"/>
                <a:stretch>
                  <a:fillRect/>
                </a:stretch>
              </p:blipFill>
              <p:spPr>
                <a:xfrm>
                  <a:off x="11252093" y="1213627"/>
                  <a:ext cx="2815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3" name="Freihand 32">
                  <a:extLst>
                    <a:ext uri="{FF2B5EF4-FFF2-40B4-BE49-F238E27FC236}">
                      <a16:creationId xmlns:a16="http://schemas.microsoft.com/office/drawing/2014/main" id="{8A763C75-E51A-4A0D-859F-958C6114F9E7}"/>
                    </a:ext>
                  </a:extLst>
                </p14:cNvPr>
                <p14:cNvContentPartPr/>
                <p14:nvPr/>
              </p14:nvContentPartPr>
              <p14:xfrm>
                <a:off x="11485733" y="1221907"/>
                <a:ext cx="8640" cy="28800"/>
              </p14:xfrm>
            </p:contentPart>
          </mc:Choice>
          <mc:Fallback xmlns="">
            <p:pic>
              <p:nvPicPr>
                <p:cNvPr id="33" name="Freihand 32">
                  <a:extLst>
                    <a:ext uri="{FF2B5EF4-FFF2-40B4-BE49-F238E27FC236}">
                      <a16:creationId xmlns:a16="http://schemas.microsoft.com/office/drawing/2014/main" id="{8A763C75-E51A-4A0D-859F-958C6114F9E7}"/>
                    </a:ext>
                  </a:extLst>
                </p:cNvPr>
                <p:cNvPicPr/>
                <p:nvPr/>
              </p:nvPicPr>
              <p:blipFill>
                <a:blip r:embed="rId48"/>
                <a:stretch>
                  <a:fillRect/>
                </a:stretch>
              </p:blipFill>
              <p:spPr>
                <a:xfrm>
                  <a:off x="11481413" y="1217587"/>
                  <a:ext cx="1728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 name="Freihand 33">
                  <a:extLst>
                    <a:ext uri="{FF2B5EF4-FFF2-40B4-BE49-F238E27FC236}">
                      <a16:creationId xmlns:a16="http://schemas.microsoft.com/office/drawing/2014/main" id="{6F8C243D-0A15-4FE7-BEE8-554E38F7BD95}"/>
                    </a:ext>
                  </a:extLst>
                </p14:cNvPr>
                <p14:cNvContentPartPr/>
                <p14:nvPr/>
              </p14:nvContentPartPr>
              <p14:xfrm>
                <a:off x="10205573" y="1733827"/>
                <a:ext cx="132840" cy="137880"/>
              </p14:xfrm>
            </p:contentPart>
          </mc:Choice>
          <mc:Fallback xmlns="">
            <p:pic>
              <p:nvPicPr>
                <p:cNvPr id="34" name="Freihand 33">
                  <a:extLst>
                    <a:ext uri="{FF2B5EF4-FFF2-40B4-BE49-F238E27FC236}">
                      <a16:creationId xmlns:a16="http://schemas.microsoft.com/office/drawing/2014/main" id="{6F8C243D-0A15-4FE7-BEE8-554E38F7BD95}"/>
                    </a:ext>
                  </a:extLst>
                </p:cNvPr>
                <p:cNvPicPr/>
                <p:nvPr/>
              </p:nvPicPr>
              <p:blipFill>
                <a:blip r:embed="rId50"/>
                <a:stretch>
                  <a:fillRect/>
                </a:stretch>
              </p:blipFill>
              <p:spPr>
                <a:xfrm>
                  <a:off x="10201253" y="1729507"/>
                  <a:ext cx="14148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5" name="Freihand 34">
                  <a:extLst>
                    <a:ext uri="{FF2B5EF4-FFF2-40B4-BE49-F238E27FC236}">
                      <a16:creationId xmlns:a16="http://schemas.microsoft.com/office/drawing/2014/main" id="{8D0B18DF-C470-4958-BF28-2639919AC3EC}"/>
                    </a:ext>
                  </a:extLst>
                </p14:cNvPr>
                <p14:cNvContentPartPr/>
                <p14:nvPr/>
              </p14:nvContentPartPr>
              <p14:xfrm>
                <a:off x="10329413" y="1764787"/>
                <a:ext cx="92520" cy="99000"/>
              </p14:xfrm>
            </p:contentPart>
          </mc:Choice>
          <mc:Fallback xmlns="">
            <p:pic>
              <p:nvPicPr>
                <p:cNvPr id="35" name="Freihand 34">
                  <a:extLst>
                    <a:ext uri="{FF2B5EF4-FFF2-40B4-BE49-F238E27FC236}">
                      <a16:creationId xmlns:a16="http://schemas.microsoft.com/office/drawing/2014/main" id="{8D0B18DF-C470-4958-BF28-2639919AC3EC}"/>
                    </a:ext>
                  </a:extLst>
                </p:cNvPr>
                <p:cNvPicPr/>
                <p:nvPr/>
              </p:nvPicPr>
              <p:blipFill>
                <a:blip r:embed="rId52"/>
                <a:stretch>
                  <a:fillRect/>
                </a:stretch>
              </p:blipFill>
              <p:spPr>
                <a:xfrm>
                  <a:off x="10325093" y="1760467"/>
                  <a:ext cx="1011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 name="Freihand 35">
                  <a:extLst>
                    <a:ext uri="{FF2B5EF4-FFF2-40B4-BE49-F238E27FC236}">
                      <a16:creationId xmlns:a16="http://schemas.microsoft.com/office/drawing/2014/main" id="{5977337A-F782-44F3-9B31-E64CF6724F17}"/>
                    </a:ext>
                  </a:extLst>
                </p14:cNvPr>
                <p14:cNvContentPartPr/>
                <p14:nvPr/>
              </p14:nvContentPartPr>
              <p14:xfrm>
                <a:off x="10609853" y="1832107"/>
                <a:ext cx="360" cy="360"/>
              </p14:xfrm>
            </p:contentPart>
          </mc:Choice>
          <mc:Fallback xmlns="">
            <p:pic>
              <p:nvPicPr>
                <p:cNvPr id="36" name="Freihand 35">
                  <a:extLst>
                    <a:ext uri="{FF2B5EF4-FFF2-40B4-BE49-F238E27FC236}">
                      <a16:creationId xmlns:a16="http://schemas.microsoft.com/office/drawing/2014/main" id="{5977337A-F782-44F3-9B31-E64CF6724F17}"/>
                    </a:ext>
                  </a:extLst>
                </p:cNvPr>
                <p:cNvPicPr/>
                <p:nvPr/>
              </p:nvPicPr>
              <p:blipFill>
                <a:blip r:embed="rId54"/>
                <a:stretch>
                  <a:fillRect/>
                </a:stretch>
              </p:blipFill>
              <p:spPr>
                <a:xfrm>
                  <a:off x="10605533" y="1827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7" name="Freihand 36">
                  <a:extLst>
                    <a:ext uri="{FF2B5EF4-FFF2-40B4-BE49-F238E27FC236}">
                      <a16:creationId xmlns:a16="http://schemas.microsoft.com/office/drawing/2014/main" id="{79A3F1CF-DEC8-4230-B5BD-81A78C50AAA7}"/>
                    </a:ext>
                  </a:extLst>
                </p14:cNvPr>
                <p14:cNvContentPartPr/>
                <p14:nvPr/>
              </p14:nvContentPartPr>
              <p14:xfrm>
                <a:off x="10629293" y="1633747"/>
                <a:ext cx="173880" cy="199440"/>
              </p14:xfrm>
            </p:contentPart>
          </mc:Choice>
          <mc:Fallback xmlns="">
            <p:pic>
              <p:nvPicPr>
                <p:cNvPr id="37" name="Freihand 36">
                  <a:extLst>
                    <a:ext uri="{FF2B5EF4-FFF2-40B4-BE49-F238E27FC236}">
                      <a16:creationId xmlns:a16="http://schemas.microsoft.com/office/drawing/2014/main" id="{79A3F1CF-DEC8-4230-B5BD-81A78C50AAA7}"/>
                    </a:ext>
                  </a:extLst>
                </p:cNvPr>
                <p:cNvPicPr/>
                <p:nvPr/>
              </p:nvPicPr>
              <p:blipFill>
                <a:blip r:embed="rId56"/>
                <a:stretch>
                  <a:fillRect/>
                </a:stretch>
              </p:blipFill>
              <p:spPr>
                <a:xfrm>
                  <a:off x="10624973" y="1629427"/>
                  <a:ext cx="1825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 name="Freihand 37">
                  <a:extLst>
                    <a:ext uri="{FF2B5EF4-FFF2-40B4-BE49-F238E27FC236}">
                      <a16:creationId xmlns:a16="http://schemas.microsoft.com/office/drawing/2014/main" id="{02DE81E7-5D37-421C-A322-20F9AFD3149A}"/>
                    </a:ext>
                  </a:extLst>
                </p14:cNvPr>
                <p14:cNvContentPartPr/>
                <p14:nvPr/>
              </p14:nvContentPartPr>
              <p14:xfrm>
                <a:off x="10841333" y="1603867"/>
                <a:ext cx="85320" cy="367560"/>
              </p14:xfrm>
            </p:contentPart>
          </mc:Choice>
          <mc:Fallback xmlns="">
            <p:pic>
              <p:nvPicPr>
                <p:cNvPr id="38" name="Freihand 37">
                  <a:extLst>
                    <a:ext uri="{FF2B5EF4-FFF2-40B4-BE49-F238E27FC236}">
                      <a16:creationId xmlns:a16="http://schemas.microsoft.com/office/drawing/2014/main" id="{02DE81E7-5D37-421C-A322-20F9AFD3149A}"/>
                    </a:ext>
                  </a:extLst>
                </p:cNvPr>
                <p:cNvPicPr/>
                <p:nvPr/>
              </p:nvPicPr>
              <p:blipFill>
                <a:blip r:embed="rId58"/>
                <a:stretch>
                  <a:fillRect/>
                </a:stretch>
              </p:blipFill>
              <p:spPr>
                <a:xfrm>
                  <a:off x="10837013" y="1599547"/>
                  <a:ext cx="9396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Freihand 38">
                  <a:extLst>
                    <a:ext uri="{FF2B5EF4-FFF2-40B4-BE49-F238E27FC236}">
                      <a16:creationId xmlns:a16="http://schemas.microsoft.com/office/drawing/2014/main" id="{9CF17FD9-4207-4142-B4ED-38F92739921E}"/>
                    </a:ext>
                  </a:extLst>
                </p14:cNvPr>
                <p14:cNvContentPartPr/>
                <p14:nvPr/>
              </p14:nvContentPartPr>
              <p14:xfrm>
                <a:off x="10963733" y="1715467"/>
                <a:ext cx="104400" cy="102240"/>
              </p14:xfrm>
            </p:contentPart>
          </mc:Choice>
          <mc:Fallback xmlns="">
            <p:pic>
              <p:nvPicPr>
                <p:cNvPr id="39" name="Freihand 38">
                  <a:extLst>
                    <a:ext uri="{FF2B5EF4-FFF2-40B4-BE49-F238E27FC236}">
                      <a16:creationId xmlns:a16="http://schemas.microsoft.com/office/drawing/2014/main" id="{9CF17FD9-4207-4142-B4ED-38F92739921E}"/>
                    </a:ext>
                  </a:extLst>
                </p:cNvPr>
                <p:cNvPicPr/>
                <p:nvPr/>
              </p:nvPicPr>
              <p:blipFill>
                <a:blip r:embed="rId60"/>
                <a:stretch>
                  <a:fillRect/>
                </a:stretch>
              </p:blipFill>
              <p:spPr>
                <a:xfrm>
                  <a:off x="10959413" y="1711147"/>
                  <a:ext cx="1130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6C916E85-CE9A-4EAA-B0D2-19C4CC6C649A}"/>
                    </a:ext>
                  </a:extLst>
                </p14:cNvPr>
                <p14:cNvContentPartPr/>
                <p14:nvPr/>
              </p14:nvContentPartPr>
              <p14:xfrm>
                <a:off x="11092973" y="1642027"/>
                <a:ext cx="443160" cy="189720"/>
              </p14:xfrm>
            </p:contentPart>
          </mc:Choice>
          <mc:Fallback xmlns="">
            <p:pic>
              <p:nvPicPr>
                <p:cNvPr id="40" name="Freihand 39">
                  <a:extLst>
                    <a:ext uri="{FF2B5EF4-FFF2-40B4-BE49-F238E27FC236}">
                      <a16:creationId xmlns:a16="http://schemas.microsoft.com/office/drawing/2014/main" id="{6C916E85-CE9A-4EAA-B0D2-19C4CC6C649A}"/>
                    </a:ext>
                  </a:extLst>
                </p:cNvPr>
                <p:cNvPicPr/>
                <p:nvPr/>
              </p:nvPicPr>
              <p:blipFill>
                <a:blip r:embed="rId62"/>
                <a:stretch>
                  <a:fillRect/>
                </a:stretch>
              </p:blipFill>
              <p:spPr>
                <a:xfrm>
                  <a:off x="11088653" y="1637707"/>
                  <a:ext cx="45180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EA0FAF3C-E073-4B16-A685-1CA3FA0E3248}"/>
                    </a:ext>
                  </a:extLst>
                </p14:cNvPr>
                <p14:cNvContentPartPr/>
                <p14:nvPr/>
              </p14:nvContentPartPr>
              <p14:xfrm>
                <a:off x="11508413" y="1538707"/>
                <a:ext cx="79920" cy="149400"/>
              </p14:xfrm>
            </p:contentPart>
          </mc:Choice>
          <mc:Fallback xmlns="">
            <p:pic>
              <p:nvPicPr>
                <p:cNvPr id="41" name="Freihand 40">
                  <a:extLst>
                    <a:ext uri="{FF2B5EF4-FFF2-40B4-BE49-F238E27FC236}">
                      <a16:creationId xmlns:a16="http://schemas.microsoft.com/office/drawing/2014/main" id="{EA0FAF3C-E073-4B16-A685-1CA3FA0E3248}"/>
                    </a:ext>
                  </a:extLst>
                </p:cNvPr>
                <p:cNvPicPr/>
                <p:nvPr/>
              </p:nvPicPr>
              <p:blipFill>
                <a:blip r:embed="rId64"/>
                <a:stretch>
                  <a:fillRect/>
                </a:stretch>
              </p:blipFill>
              <p:spPr>
                <a:xfrm>
                  <a:off x="11504093" y="1534387"/>
                  <a:ext cx="885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575D3954-689A-42DD-AA1F-878DA675B95E}"/>
                    </a:ext>
                  </a:extLst>
                </p14:cNvPr>
                <p14:cNvContentPartPr/>
                <p14:nvPr/>
              </p14:nvContentPartPr>
              <p14:xfrm>
                <a:off x="11596613" y="1837867"/>
                <a:ext cx="9000" cy="20160"/>
              </p14:xfrm>
            </p:contentPart>
          </mc:Choice>
          <mc:Fallback xmlns="">
            <p:pic>
              <p:nvPicPr>
                <p:cNvPr id="42" name="Freihand 41">
                  <a:extLst>
                    <a:ext uri="{FF2B5EF4-FFF2-40B4-BE49-F238E27FC236}">
                      <a16:creationId xmlns:a16="http://schemas.microsoft.com/office/drawing/2014/main" id="{575D3954-689A-42DD-AA1F-878DA675B95E}"/>
                    </a:ext>
                  </a:extLst>
                </p:cNvPr>
                <p:cNvPicPr/>
                <p:nvPr/>
              </p:nvPicPr>
              <p:blipFill>
                <a:blip r:embed="rId66"/>
                <a:stretch>
                  <a:fillRect/>
                </a:stretch>
              </p:blipFill>
              <p:spPr>
                <a:xfrm>
                  <a:off x="11592293" y="1833547"/>
                  <a:ext cx="17640" cy="28800"/>
                </a:xfrm>
                <a:prstGeom prst="rect">
                  <a:avLst/>
                </a:prstGeom>
              </p:spPr>
            </p:pic>
          </mc:Fallback>
        </mc:AlternateContent>
      </p:grpSp>
      <p:grpSp>
        <p:nvGrpSpPr>
          <p:cNvPr id="47" name="Gruppieren 46">
            <a:extLst>
              <a:ext uri="{FF2B5EF4-FFF2-40B4-BE49-F238E27FC236}">
                <a16:creationId xmlns:a16="http://schemas.microsoft.com/office/drawing/2014/main" id="{55F6A2A7-39D6-44F0-A2B7-BC85715D81F8}"/>
              </a:ext>
            </a:extLst>
          </p:cNvPr>
          <p:cNvGrpSpPr/>
          <p:nvPr/>
        </p:nvGrpSpPr>
        <p:grpSpPr>
          <a:xfrm>
            <a:off x="197573" y="4614547"/>
            <a:ext cx="2425680" cy="131040"/>
            <a:chOff x="197573" y="4614547"/>
            <a:chExt cx="2425680" cy="131040"/>
          </a:xfrm>
        </p:grpSpPr>
        <mc:AlternateContent xmlns:mc="http://schemas.openxmlformats.org/markup-compatibility/2006" xmlns:p14="http://schemas.microsoft.com/office/powerpoint/2010/main">
          <mc:Choice Requires="p14">
            <p:contentPart p14:bwMode="auto" r:id="rId67">
              <p14:nvContentPartPr>
                <p14:cNvPr id="44" name="Freihand 43">
                  <a:extLst>
                    <a:ext uri="{FF2B5EF4-FFF2-40B4-BE49-F238E27FC236}">
                      <a16:creationId xmlns:a16="http://schemas.microsoft.com/office/drawing/2014/main" id="{4C8C0622-11FB-4463-977C-562ECF6C4D1C}"/>
                    </a:ext>
                  </a:extLst>
                </p14:cNvPr>
                <p14:cNvContentPartPr/>
                <p14:nvPr/>
              </p14:nvContentPartPr>
              <p14:xfrm>
                <a:off x="197573" y="4614547"/>
                <a:ext cx="490320" cy="69480"/>
              </p14:xfrm>
            </p:contentPart>
          </mc:Choice>
          <mc:Fallback xmlns="">
            <p:pic>
              <p:nvPicPr>
                <p:cNvPr id="44" name="Freihand 43">
                  <a:extLst>
                    <a:ext uri="{FF2B5EF4-FFF2-40B4-BE49-F238E27FC236}">
                      <a16:creationId xmlns:a16="http://schemas.microsoft.com/office/drawing/2014/main" id="{4C8C0622-11FB-4463-977C-562ECF6C4D1C}"/>
                    </a:ext>
                  </a:extLst>
                </p:cNvPr>
                <p:cNvPicPr/>
                <p:nvPr/>
              </p:nvPicPr>
              <p:blipFill>
                <a:blip r:embed="rId68"/>
                <a:stretch>
                  <a:fillRect/>
                </a:stretch>
              </p:blipFill>
              <p:spPr>
                <a:xfrm>
                  <a:off x="193253" y="4610227"/>
                  <a:ext cx="4989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5" name="Freihand 44">
                  <a:extLst>
                    <a:ext uri="{FF2B5EF4-FFF2-40B4-BE49-F238E27FC236}">
                      <a16:creationId xmlns:a16="http://schemas.microsoft.com/office/drawing/2014/main" id="{EA6BD173-3E74-4E50-83F8-55EE82C8683D}"/>
                    </a:ext>
                  </a:extLst>
                </p14:cNvPr>
                <p14:cNvContentPartPr/>
                <p14:nvPr/>
              </p14:nvContentPartPr>
              <p14:xfrm>
                <a:off x="1828373" y="4694467"/>
                <a:ext cx="262440" cy="51120"/>
              </p14:xfrm>
            </p:contentPart>
          </mc:Choice>
          <mc:Fallback xmlns="">
            <p:pic>
              <p:nvPicPr>
                <p:cNvPr id="45" name="Freihand 44">
                  <a:extLst>
                    <a:ext uri="{FF2B5EF4-FFF2-40B4-BE49-F238E27FC236}">
                      <a16:creationId xmlns:a16="http://schemas.microsoft.com/office/drawing/2014/main" id="{EA6BD173-3E74-4E50-83F8-55EE82C8683D}"/>
                    </a:ext>
                  </a:extLst>
                </p:cNvPr>
                <p:cNvPicPr/>
                <p:nvPr/>
              </p:nvPicPr>
              <p:blipFill>
                <a:blip r:embed="rId70"/>
                <a:stretch>
                  <a:fillRect/>
                </a:stretch>
              </p:blipFill>
              <p:spPr>
                <a:xfrm>
                  <a:off x="1824053" y="4690147"/>
                  <a:ext cx="27108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6" name="Freihand 45">
                  <a:extLst>
                    <a:ext uri="{FF2B5EF4-FFF2-40B4-BE49-F238E27FC236}">
                      <a16:creationId xmlns:a16="http://schemas.microsoft.com/office/drawing/2014/main" id="{00D2744A-D361-47F1-9B42-27E15C822530}"/>
                    </a:ext>
                  </a:extLst>
                </p14:cNvPr>
                <p14:cNvContentPartPr/>
                <p14:nvPr/>
              </p14:nvContentPartPr>
              <p14:xfrm>
                <a:off x="2288453" y="4666747"/>
                <a:ext cx="334800" cy="69120"/>
              </p14:xfrm>
            </p:contentPart>
          </mc:Choice>
          <mc:Fallback xmlns="">
            <p:pic>
              <p:nvPicPr>
                <p:cNvPr id="46" name="Freihand 45">
                  <a:extLst>
                    <a:ext uri="{FF2B5EF4-FFF2-40B4-BE49-F238E27FC236}">
                      <a16:creationId xmlns:a16="http://schemas.microsoft.com/office/drawing/2014/main" id="{00D2744A-D361-47F1-9B42-27E15C822530}"/>
                    </a:ext>
                  </a:extLst>
                </p:cNvPr>
                <p:cNvPicPr/>
                <p:nvPr/>
              </p:nvPicPr>
              <p:blipFill>
                <a:blip r:embed="rId72"/>
                <a:stretch>
                  <a:fillRect/>
                </a:stretch>
              </p:blipFill>
              <p:spPr>
                <a:xfrm>
                  <a:off x="2284133" y="4662427"/>
                  <a:ext cx="343440" cy="77760"/>
                </a:xfrm>
                <a:prstGeom prst="rect">
                  <a:avLst/>
                </a:prstGeom>
              </p:spPr>
            </p:pic>
          </mc:Fallback>
        </mc:AlternateContent>
      </p:grpSp>
      <p:grpSp>
        <p:nvGrpSpPr>
          <p:cNvPr id="66" name="Gruppieren 65">
            <a:extLst>
              <a:ext uri="{FF2B5EF4-FFF2-40B4-BE49-F238E27FC236}">
                <a16:creationId xmlns:a16="http://schemas.microsoft.com/office/drawing/2014/main" id="{6A4D0B35-8271-45EB-8EE9-351B6E76D7B0}"/>
              </a:ext>
            </a:extLst>
          </p:cNvPr>
          <p:cNvGrpSpPr/>
          <p:nvPr/>
        </p:nvGrpSpPr>
        <p:grpSpPr>
          <a:xfrm>
            <a:off x="1944293" y="3445267"/>
            <a:ext cx="3368880" cy="852840"/>
            <a:chOff x="1944293" y="3445267"/>
            <a:chExt cx="3368880" cy="852840"/>
          </a:xfrm>
        </p:grpSpPr>
        <mc:AlternateContent xmlns:mc="http://schemas.openxmlformats.org/markup-compatibility/2006" xmlns:p14="http://schemas.microsoft.com/office/powerpoint/2010/main">
          <mc:Choice Requires="p14">
            <p:contentPart p14:bwMode="auto" r:id="rId73">
              <p14:nvContentPartPr>
                <p14:cNvPr id="48" name="Freihand 47">
                  <a:extLst>
                    <a:ext uri="{FF2B5EF4-FFF2-40B4-BE49-F238E27FC236}">
                      <a16:creationId xmlns:a16="http://schemas.microsoft.com/office/drawing/2014/main" id="{7DA413D5-FFD6-4F99-9C9D-60DE1450941D}"/>
                    </a:ext>
                  </a:extLst>
                </p14:cNvPr>
                <p14:cNvContentPartPr/>
                <p14:nvPr/>
              </p14:nvContentPartPr>
              <p14:xfrm>
                <a:off x="1944293" y="3830467"/>
                <a:ext cx="1197000" cy="429840"/>
              </p14:xfrm>
            </p:contentPart>
          </mc:Choice>
          <mc:Fallback xmlns="">
            <p:pic>
              <p:nvPicPr>
                <p:cNvPr id="48" name="Freihand 47">
                  <a:extLst>
                    <a:ext uri="{FF2B5EF4-FFF2-40B4-BE49-F238E27FC236}">
                      <a16:creationId xmlns:a16="http://schemas.microsoft.com/office/drawing/2014/main" id="{7DA413D5-FFD6-4F99-9C9D-60DE1450941D}"/>
                    </a:ext>
                  </a:extLst>
                </p:cNvPr>
                <p:cNvPicPr/>
                <p:nvPr/>
              </p:nvPicPr>
              <p:blipFill>
                <a:blip r:embed="rId74"/>
                <a:stretch>
                  <a:fillRect/>
                </a:stretch>
              </p:blipFill>
              <p:spPr>
                <a:xfrm>
                  <a:off x="1939973" y="3826147"/>
                  <a:ext cx="1205640" cy="4384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9" name="Freihand 48">
                  <a:extLst>
                    <a:ext uri="{FF2B5EF4-FFF2-40B4-BE49-F238E27FC236}">
                      <a16:creationId xmlns:a16="http://schemas.microsoft.com/office/drawing/2014/main" id="{C58E3B41-5454-459E-A692-CCC8F23D6805}"/>
                    </a:ext>
                  </a:extLst>
                </p14:cNvPr>
                <p14:cNvContentPartPr/>
                <p14:nvPr/>
              </p14:nvContentPartPr>
              <p14:xfrm>
                <a:off x="3111773" y="3762787"/>
                <a:ext cx="209160" cy="253440"/>
              </p14:xfrm>
            </p:contentPart>
          </mc:Choice>
          <mc:Fallback xmlns="">
            <p:pic>
              <p:nvPicPr>
                <p:cNvPr id="49" name="Freihand 48">
                  <a:extLst>
                    <a:ext uri="{FF2B5EF4-FFF2-40B4-BE49-F238E27FC236}">
                      <a16:creationId xmlns:a16="http://schemas.microsoft.com/office/drawing/2014/main" id="{C58E3B41-5454-459E-A692-CCC8F23D6805}"/>
                    </a:ext>
                  </a:extLst>
                </p:cNvPr>
                <p:cNvPicPr/>
                <p:nvPr/>
              </p:nvPicPr>
              <p:blipFill>
                <a:blip r:embed="rId76"/>
                <a:stretch>
                  <a:fillRect/>
                </a:stretch>
              </p:blipFill>
              <p:spPr>
                <a:xfrm>
                  <a:off x="3107453" y="3758467"/>
                  <a:ext cx="2178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1" name="Freihand 50">
                  <a:extLst>
                    <a:ext uri="{FF2B5EF4-FFF2-40B4-BE49-F238E27FC236}">
                      <a16:creationId xmlns:a16="http://schemas.microsoft.com/office/drawing/2014/main" id="{CA911742-E3E3-4734-9559-4683B94163FC}"/>
                    </a:ext>
                  </a:extLst>
                </p14:cNvPr>
                <p14:cNvContentPartPr/>
                <p14:nvPr/>
              </p14:nvContentPartPr>
              <p14:xfrm>
                <a:off x="3661853" y="3640747"/>
                <a:ext cx="304560" cy="33840"/>
              </p14:xfrm>
            </p:contentPart>
          </mc:Choice>
          <mc:Fallback xmlns="">
            <p:pic>
              <p:nvPicPr>
                <p:cNvPr id="51" name="Freihand 50">
                  <a:extLst>
                    <a:ext uri="{FF2B5EF4-FFF2-40B4-BE49-F238E27FC236}">
                      <a16:creationId xmlns:a16="http://schemas.microsoft.com/office/drawing/2014/main" id="{CA911742-E3E3-4734-9559-4683B94163FC}"/>
                    </a:ext>
                  </a:extLst>
                </p:cNvPr>
                <p:cNvPicPr/>
                <p:nvPr/>
              </p:nvPicPr>
              <p:blipFill>
                <a:blip r:embed="rId78"/>
                <a:stretch>
                  <a:fillRect/>
                </a:stretch>
              </p:blipFill>
              <p:spPr>
                <a:xfrm>
                  <a:off x="3657533" y="3636427"/>
                  <a:ext cx="313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2" name="Freihand 51">
                  <a:extLst>
                    <a:ext uri="{FF2B5EF4-FFF2-40B4-BE49-F238E27FC236}">
                      <a16:creationId xmlns:a16="http://schemas.microsoft.com/office/drawing/2014/main" id="{E0C3D463-DC14-4108-8200-5358FDB4184C}"/>
                    </a:ext>
                  </a:extLst>
                </p14:cNvPr>
                <p14:cNvContentPartPr/>
                <p14:nvPr/>
              </p14:nvContentPartPr>
              <p14:xfrm>
                <a:off x="3647093" y="3676387"/>
                <a:ext cx="260280" cy="182880"/>
              </p14:xfrm>
            </p:contentPart>
          </mc:Choice>
          <mc:Fallback xmlns="">
            <p:pic>
              <p:nvPicPr>
                <p:cNvPr id="52" name="Freihand 51">
                  <a:extLst>
                    <a:ext uri="{FF2B5EF4-FFF2-40B4-BE49-F238E27FC236}">
                      <a16:creationId xmlns:a16="http://schemas.microsoft.com/office/drawing/2014/main" id="{E0C3D463-DC14-4108-8200-5358FDB4184C}"/>
                    </a:ext>
                  </a:extLst>
                </p:cNvPr>
                <p:cNvPicPr/>
                <p:nvPr/>
              </p:nvPicPr>
              <p:blipFill>
                <a:blip r:embed="rId80"/>
                <a:stretch>
                  <a:fillRect/>
                </a:stretch>
              </p:blipFill>
              <p:spPr>
                <a:xfrm>
                  <a:off x="3642773" y="3672067"/>
                  <a:ext cx="26892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3" name="Freihand 52">
                  <a:extLst>
                    <a:ext uri="{FF2B5EF4-FFF2-40B4-BE49-F238E27FC236}">
                      <a16:creationId xmlns:a16="http://schemas.microsoft.com/office/drawing/2014/main" id="{D5CFCBC9-A8C4-47EA-B68B-0636198F1F7A}"/>
                    </a:ext>
                  </a:extLst>
                </p14:cNvPr>
                <p14:cNvContentPartPr/>
                <p14:nvPr/>
              </p14:nvContentPartPr>
              <p14:xfrm>
                <a:off x="4114373" y="3697987"/>
                <a:ext cx="116280" cy="275400"/>
              </p14:xfrm>
            </p:contentPart>
          </mc:Choice>
          <mc:Fallback xmlns="">
            <p:pic>
              <p:nvPicPr>
                <p:cNvPr id="53" name="Freihand 52">
                  <a:extLst>
                    <a:ext uri="{FF2B5EF4-FFF2-40B4-BE49-F238E27FC236}">
                      <a16:creationId xmlns:a16="http://schemas.microsoft.com/office/drawing/2014/main" id="{D5CFCBC9-A8C4-47EA-B68B-0636198F1F7A}"/>
                    </a:ext>
                  </a:extLst>
                </p:cNvPr>
                <p:cNvPicPr/>
                <p:nvPr/>
              </p:nvPicPr>
              <p:blipFill>
                <a:blip r:embed="rId82"/>
                <a:stretch>
                  <a:fillRect/>
                </a:stretch>
              </p:blipFill>
              <p:spPr>
                <a:xfrm>
                  <a:off x="4110053" y="3693667"/>
                  <a:ext cx="12492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4" name="Freihand 53">
                  <a:extLst>
                    <a:ext uri="{FF2B5EF4-FFF2-40B4-BE49-F238E27FC236}">
                      <a16:creationId xmlns:a16="http://schemas.microsoft.com/office/drawing/2014/main" id="{9BAC1861-6A8F-4C22-BD16-66D33861A266}"/>
                    </a:ext>
                  </a:extLst>
                </p14:cNvPr>
                <p14:cNvContentPartPr/>
                <p14:nvPr/>
              </p14:nvContentPartPr>
              <p14:xfrm>
                <a:off x="4335053" y="3717067"/>
                <a:ext cx="32400" cy="168480"/>
              </p14:xfrm>
            </p:contentPart>
          </mc:Choice>
          <mc:Fallback xmlns="">
            <p:pic>
              <p:nvPicPr>
                <p:cNvPr id="54" name="Freihand 53">
                  <a:extLst>
                    <a:ext uri="{FF2B5EF4-FFF2-40B4-BE49-F238E27FC236}">
                      <a16:creationId xmlns:a16="http://schemas.microsoft.com/office/drawing/2014/main" id="{9BAC1861-6A8F-4C22-BD16-66D33861A266}"/>
                    </a:ext>
                  </a:extLst>
                </p:cNvPr>
                <p:cNvPicPr/>
                <p:nvPr/>
              </p:nvPicPr>
              <p:blipFill>
                <a:blip r:embed="rId84"/>
                <a:stretch>
                  <a:fillRect/>
                </a:stretch>
              </p:blipFill>
              <p:spPr>
                <a:xfrm>
                  <a:off x="4330733" y="3712747"/>
                  <a:ext cx="410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5" name="Freihand 54">
                  <a:extLst>
                    <a:ext uri="{FF2B5EF4-FFF2-40B4-BE49-F238E27FC236}">
                      <a16:creationId xmlns:a16="http://schemas.microsoft.com/office/drawing/2014/main" id="{7E457C16-D59E-4CF9-806C-DD11B8DE65F2}"/>
                    </a:ext>
                  </a:extLst>
                </p14:cNvPr>
                <p14:cNvContentPartPr/>
                <p14:nvPr/>
              </p14:nvContentPartPr>
              <p14:xfrm>
                <a:off x="3648533" y="4007947"/>
                <a:ext cx="15120" cy="53280"/>
              </p14:xfrm>
            </p:contentPart>
          </mc:Choice>
          <mc:Fallback xmlns="">
            <p:pic>
              <p:nvPicPr>
                <p:cNvPr id="55" name="Freihand 54">
                  <a:extLst>
                    <a:ext uri="{FF2B5EF4-FFF2-40B4-BE49-F238E27FC236}">
                      <a16:creationId xmlns:a16="http://schemas.microsoft.com/office/drawing/2014/main" id="{7E457C16-D59E-4CF9-806C-DD11B8DE65F2}"/>
                    </a:ext>
                  </a:extLst>
                </p:cNvPr>
                <p:cNvPicPr/>
                <p:nvPr/>
              </p:nvPicPr>
              <p:blipFill>
                <a:blip r:embed="rId86"/>
                <a:stretch>
                  <a:fillRect/>
                </a:stretch>
              </p:blipFill>
              <p:spPr>
                <a:xfrm>
                  <a:off x="3644213" y="4003627"/>
                  <a:ext cx="2376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6" name="Freihand 55">
                  <a:extLst>
                    <a:ext uri="{FF2B5EF4-FFF2-40B4-BE49-F238E27FC236}">
                      <a16:creationId xmlns:a16="http://schemas.microsoft.com/office/drawing/2014/main" id="{D7ADDAE1-7B44-4D36-9CDE-BD61B3B31B3B}"/>
                    </a:ext>
                  </a:extLst>
                </p14:cNvPr>
                <p14:cNvContentPartPr/>
                <p14:nvPr/>
              </p14:nvContentPartPr>
              <p14:xfrm>
                <a:off x="3642773" y="3912907"/>
                <a:ext cx="32760" cy="3600"/>
              </p14:xfrm>
            </p:contentPart>
          </mc:Choice>
          <mc:Fallback xmlns="">
            <p:pic>
              <p:nvPicPr>
                <p:cNvPr id="56" name="Freihand 55">
                  <a:extLst>
                    <a:ext uri="{FF2B5EF4-FFF2-40B4-BE49-F238E27FC236}">
                      <a16:creationId xmlns:a16="http://schemas.microsoft.com/office/drawing/2014/main" id="{D7ADDAE1-7B44-4D36-9CDE-BD61B3B31B3B}"/>
                    </a:ext>
                  </a:extLst>
                </p:cNvPr>
                <p:cNvPicPr/>
                <p:nvPr/>
              </p:nvPicPr>
              <p:blipFill>
                <a:blip r:embed="rId88"/>
                <a:stretch>
                  <a:fillRect/>
                </a:stretch>
              </p:blipFill>
              <p:spPr>
                <a:xfrm>
                  <a:off x="3638453" y="3908587"/>
                  <a:ext cx="414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7" name="Freihand 56">
                  <a:extLst>
                    <a:ext uri="{FF2B5EF4-FFF2-40B4-BE49-F238E27FC236}">
                      <a16:creationId xmlns:a16="http://schemas.microsoft.com/office/drawing/2014/main" id="{0384EF65-4BEF-4B7C-848F-55CD49F5D9DB}"/>
                    </a:ext>
                  </a:extLst>
                </p14:cNvPr>
                <p14:cNvContentPartPr/>
                <p14:nvPr/>
              </p14:nvContentPartPr>
              <p14:xfrm>
                <a:off x="3754373" y="3991027"/>
                <a:ext cx="87840" cy="57960"/>
              </p14:xfrm>
            </p:contentPart>
          </mc:Choice>
          <mc:Fallback xmlns="">
            <p:pic>
              <p:nvPicPr>
                <p:cNvPr id="57" name="Freihand 56">
                  <a:extLst>
                    <a:ext uri="{FF2B5EF4-FFF2-40B4-BE49-F238E27FC236}">
                      <a16:creationId xmlns:a16="http://schemas.microsoft.com/office/drawing/2014/main" id="{0384EF65-4BEF-4B7C-848F-55CD49F5D9DB}"/>
                    </a:ext>
                  </a:extLst>
                </p:cNvPr>
                <p:cNvPicPr/>
                <p:nvPr/>
              </p:nvPicPr>
              <p:blipFill>
                <a:blip r:embed="rId90"/>
                <a:stretch>
                  <a:fillRect/>
                </a:stretch>
              </p:blipFill>
              <p:spPr>
                <a:xfrm>
                  <a:off x="3750053" y="3986707"/>
                  <a:ext cx="964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8" name="Freihand 57">
                  <a:extLst>
                    <a:ext uri="{FF2B5EF4-FFF2-40B4-BE49-F238E27FC236}">
                      <a16:creationId xmlns:a16="http://schemas.microsoft.com/office/drawing/2014/main" id="{EAA64ED7-15D2-4237-98A9-2AEE792F1EE7}"/>
                    </a:ext>
                  </a:extLst>
                </p14:cNvPr>
                <p14:cNvContentPartPr/>
                <p14:nvPr/>
              </p14:nvContentPartPr>
              <p14:xfrm>
                <a:off x="3885053" y="3930547"/>
                <a:ext cx="103320" cy="135360"/>
              </p14:xfrm>
            </p:contentPart>
          </mc:Choice>
          <mc:Fallback xmlns="">
            <p:pic>
              <p:nvPicPr>
                <p:cNvPr id="58" name="Freihand 57">
                  <a:extLst>
                    <a:ext uri="{FF2B5EF4-FFF2-40B4-BE49-F238E27FC236}">
                      <a16:creationId xmlns:a16="http://schemas.microsoft.com/office/drawing/2014/main" id="{EAA64ED7-15D2-4237-98A9-2AEE792F1EE7}"/>
                    </a:ext>
                  </a:extLst>
                </p:cNvPr>
                <p:cNvPicPr/>
                <p:nvPr/>
              </p:nvPicPr>
              <p:blipFill>
                <a:blip r:embed="rId92"/>
                <a:stretch>
                  <a:fillRect/>
                </a:stretch>
              </p:blipFill>
              <p:spPr>
                <a:xfrm>
                  <a:off x="3880733" y="3926227"/>
                  <a:ext cx="1119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9" name="Freihand 58">
                  <a:extLst>
                    <a:ext uri="{FF2B5EF4-FFF2-40B4-BE49-F238E27FC236}">
                      <a16:creationId xmlns:a16="http://schemas.microsoft.com/office/drawing/2014/main" id="{E7C4CC44-98C4-4D38-8B75-A0D0FB3B252E}"/>
                    </a:ext>
                  </a:extLst>
                </p14:cNvPr>
                <p14:cNvContentPartPr/>
                <p14:nvPr/>
              </p14:nvContentPartPr>
              <p14:xfrm>
                <a:off x="3759053" y="3492787"/>
                <a:ext cx="114840" cy="97560"/>
              </p14:xfrm>
            </p:contentPart>
          </mc:Choice>
          <mc:Fallback xmlns="">
            <p:pic>
              <p:nvPicPr>
                <p:cNvPr id="59" name="Freihand 58">
                  <a:extLst>
                    <a:ext uri="{FF2B5EF4-FFF2-40B4-BE49-F238E27FC236}">
                      <a16:creationId xmlns:a16="http://schemas.microsoft.com/office/drawing/2014/main" id="{E7C4CC44-98C4-4D38-8B75-A0D0FB3B252E}"/>
                    </a:ext>
                  </a:extLst>
                </p:cNvPr>
                <p:cNvPicPr/>
                <p:nvPr/>
              </p:nvPicPr>
              <p:blipFill>
                <a:blip r:embed="rId94"/>
                <a:stretch>
                  <a:fillRect/>
                </a:stretch>
              </p:blipFill>
              <p:spPr>
                <a:xfrm>
                  <a:off x="3754733" y="3488467"/>
                  <a:ext cx="1234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0" name="Freihand 59">
                  <a:extLst>
                    <a:ext uri="{FF2B5EF4-FFF2-40B4-BE49-F238E27FC236}">
                      <a16:creationId xmlns:a16="http://schemas.microsoft.com/office/drawing/2014/main" id="{CB6F0412-4D96-47C5-AC01-D360DEDACA13}"/>
                    </a:ext>
                  </a:extLst>
                </p14:cNvPr>
                <p14:cNvContentPartPr/>
                <p14:nvPr/>
              </p14:nvContentPartPr>
              <p14:xfrm>
                <a:off x="4573733" y="3708427"/>
                <a:ext cx="215280" cy="11160"/>
              </p14:xfrm>
            </p:contentPart>
          </mc:Choice>
          <mc:Fallback xmlns="">
            <p:pic>
              <p:nvPicPr>
                <p:cNvPr id="60" name="Freihand 59">
                  <a:extLst>
                    <a:ext uri="{FF2B5EF4-FFF2-40B4-BE49-F238E27FC236}">
                      <a16:creationId xmlns:a16="http://schemas.microsoft.com/office/drawing/2014/main" id="{CB6F0412-4D96-47C5-AC01-D360DEDACA13}"/>
                    </a:ext>
                  </a:extLst>
                </p:cNvPr>
                <p:cNvPicPr/>
                <p:nvPr/>
              </p:nvPicPr>
              <p:blipFill>
                <a:blip r:embed="rId96"/>
                <a:stretch>
                  <a:fillRect/>
                </a:stretch>
              </p:blipFill>
              <p:spPr>
                <a:xfrm>
                  <a:off x="4569413" y="3704107"/>
                  <a:ext cx="2239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1" name="Freihand 60">
                  <a:extLst>
                    <a:ext uri="{FF2B5EF4-FFF2-40B4-BE49-F238E27FC236}">
                      <a16:creationId xmlns:a16="http://schemas.microsoft.com/office/drawing/2014/main" id="{48334455-7474-48CF-9227-1CCF81F6B0EA}"/>
                    </a:ext>
                  </a:extLst>
                </p14:cNvPr>
                <p14:cNvContentPartPr/>
                <p14:nvPr/>
              </p14:nvContentPartPr>
              <p14:xfrm>
                <a:off x="4593533" y="3757387"/>
                <a:ext cx="229680" cy="22320"/>
              </p14:xfrm>
            </p:contentPart>
          </mc:Choice>
          <mc:Fallback xmlns="">
            <p:pic>
              <p:nvPicPr>
                <p:cNvPr id="61" name="Freihand 60">
                  <a:extLst>
                    <a:ext uri="{FF2B5EF4-FFF2-40B4-BE49-F238E27FC236}">
                      <a16:creationId xmlns:a16="http://schemas.microsoft.com/office/drawing/2014/main" id="{48334455-7474-48CF-9227-1CCF81F6B0EA}"/>
                    </a:ext>
                  </a:extLst>
                </p:cNvPr>
                <p:cNvPicPr/>
                <p:nvPr/>
              </p:nvPicPr>
              <p:blipFill>
                <a:blip r:embed="rId98"/>
                <a:stretch>
                  <a:fillRect/>
                </a:stretch>
              </p:blipFill>
              <p:spPr>
                <a:xfrm>
                  <a:off x="4589213" y="3753067"/>
                  <a:ext cx="2383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2" name="Freihand 61">
                  <a:extLst>
                    <a:ext uri="{FF2B5EF4-FFF2-40B4-BE49-F238E27FC236}">
                      <a16:creationId xmlns:a16="http://schemas.microsoft.com/office/drawing/2014/main" id="{DAEFBA2A-A800-4FCE-8287-95B523B9000A}"/>
                    </a:ext>
                  </a:extLst>
                </p14:cNvPr>
                <p14:cNvContentPartPr/>
                <p14:nvPr/>
              </p14:nvContentPartPr>
              <p14:xfrm>
                <a:off x="4961093" y="3602587"/>
                <a:ext cx="201600" cy="285120"/>
              </p14:xfrm>
            </p:contentPart>
          </mc:Choice>
          <mc:Fallback xmlns="">
            <p:pic>
              <p:nvPicPr>
                <p:cNvPr id="62" name="Freihand 61">
                  <a:extLst>
                    <a:ext uri="{FF2B5EF4-FFF2-40B4-BE49-F238E27FC236}">
                      <a16:creationId xmlns:a16="http://schemas.microsoft.com/office/drawing/2014/main" id="{DAEFBA2A-A800-4FCE-8287-95B523B9000A}"/>
                    </a:ext>
                  </a:extLst>
                </p:cNvPr>
                <p:cNvPicPr/>
                <p:nvPr/>
              </p:nvPicPr>
              <p:blipFill>
                <a:blip r:embed="rId100"/>
                <a:stretch>
                  <a:fillRect/>
                </a:stretch>
              </p:blipFill>
              <p:spPr>
                <a:xfrm>
                  <a:off x="4956773" y="3598267"/>
                  <a:ext cx="21024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4" name="Freihand 63">
                  <a:extLst>
                    <a:ext uri="{FF2B5EF4-FFF2-40B4-BE49-F238E27FC236}">
                      <a16:creationId xmlns:a16="http://schemas.microsoft.com/office/drawing/2014/main" id="{ACAA7A4B-0D99-4BF3-A858-AE8D434EBAA0}"/>
                    </a:ext>
                  </a:extLst>
                </p14:cNvPr>
                <p14:cNvContentPartPr/>
                <p14:nvPr/>
              </p14:nvContentPartPr>
              <p14:xfrm>
                <a:off x="5208413" y="3521587"/>
                <a:ext cx="45720" cy="652320"/>
              </p14:xfrm>
            </p:contentPart>
          </mc:Choice>
          <mc:Fallback xmlns="">
            <p:pic>
              <p:nvPicPr>
                <p:cNvPr id="64" name="Freihand 63">
                  <a:extLst>
                    <a:ext uri="{FF2B5EF4-FFF2-40B4-BE49-F238E27FC236}">
                      <a16:creationId xmlns:a16="http://schemas.microsoft.com/office/drawing/2014/main" id="{ACAA7A4B-0D99-4BF3-A858-AE8D434EBAA0}"/>
                    </a:ext>
                  </a:extLst>
                </p:cNvPr>
                <p:cNvPicPr/>
                <p:nvPr/>
              </p:nvPicPr>
              <p:blipFill>
                <a:blip r:embed="rId102"/>
                <a:stretch>
                  <a:fillRect/>
                </a:stretch>
              </p:blipFill>
              <p:spPr>
                <a:xfrm>
                  <a:off x="5204093" y="3517267"/>
                  <a:ext cx="54360" cy="6609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5" name="Freihand 64">
                  <a:extLst>
                    <a:ext uri="{FF2B5EF4-FFF2-40B4-BE49-F238E27FC236}">
                      <a16:creationId xmlns:a16="http://schemas.microsoft.com/office/drawing/2014/main" id="{5973F3F0-1491-4C3D-8AC9-E0C182903F96}"/>
                    </a:ext>
                  </a:extLst>
                </p14:cNvPr>
                <p14:cNvContentPartPr/>
                <p14:nvPr/>
              </p14:nvContentPartPr>
              <p14:xfrm>
                <a:off x="3314453" y="3445267"/>
                <a:ext cx="1998720" cy="852840"/>
              </p14:xfrm>
            </p:contentPart>
          </mc:Choice>
          <mc:Fallback xmlns="">
            <p:pic>
              <p:nvPicPr>
                <p:cNvPr id="65" name="Freihand 64">
                  <a:extLst>
                    <a:ext uri="{FF2B5EF4-FFF2-40B4-BE49-F238E27FC236}">
                      <a16:creationId xmlns:a16="http://schemas.microsoft.com/office/drawing/2014/main" id="{5973F3F0-1491-4C3D-8AC9-E0C182903F96}"/>
                    </a:ext>
                  </a:extLst>
                </p:cNvPr>
                <p:cNvPicPr/>
                <p:nvPr/>
              </p:nvPicPr>
              <p:blipFill>
                <a:blip r:embed="rId104"/>
                <a:stretch>
                  <a:fillRect/>
                </a:stretch>
              </p:blipFill>
              <p:spPr>
                <a:xfrm>
                  <a:off x="3310133" y="3440947"/>
                  <a:ext cx="2007360" cy="861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5">
            <p14:nvContentPartPr>
              <p14:cNvPr id="10" name="Freihand 9">
                <a:extLst>
                  <a:ext uri="{FF2B5EF4-FFF2-40B4-BE49-F238E27FC236}">
                    <a16:creationId xmlns:a16="http://schemas.microsoft.com/office/drawing/2014/main" id="{6A1488A4-2A71-4B22-A74B-5FA0501340D4}"/>
                  </a:ext>
                </a:extLst>
              </p14:cNvPr>
              <p14:cNvContentPartPr/>
              <p14:nvPr/>
            </p14:nvContentPartPr>
            <p14:xfrm>
              <a:off x="1745933" y="4201627"/>
              <a:ext cx="422640" cy="615600"/>
            </p14:xfrm>
          </p:contentPart>
        </mc:Choice>
        <mc:Fallback>
          <p:pic>
            <p:nvPicPr>
              <p:cNvPr id="10" name="Freihand 9">
                <a:extLst>
                  <a:ext uri="{FF2B5EF4-FFF2-40B4-BE49-F238E27FC236}">
                    <a16:creationId xmlns:a16="http://schemas.microsoft.com/office/drawing/2014/main" id="{6A1488A4-2A71-4B22-A74B-5FA0501340D4}"/>
                  </a:ext>
                </a:extLst>
              </p:cNvPr>
              <p:cNvPicPr/>
              <p:nvPr/>
            </p:nvPicPr>
            <p:blipFill>
              <a:blip r:embed="rId106"/>
              <a:stretch>
                <a:fillRect/>
              </a:stretch>
            </p:blipFill>
            <p:spPr>
              <a:xfrm>
                <a:off x="1741613" y="4197307"/>
                <a:ext cx="431280" cy="624240"/>
              </a:xfrm>
              <a:prstGeom prst="rect">
                <a:avLst/>
              </a:prstGeom>
            </p:spPr>
          </p:pic>
        </mc:Fallback>
      </mc:AlternateContent>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mc:AlternateContent xmlns:mc="http://schemas.openxmlformats.org/markup-compatibility/2006" xmlns:p14="http://schemas.microsoft.com/office/powerpoint/2010/main">
        <mc:Choice Requires="p14">
          <p:contentPart p14:bwMode="auto" r:id="rId7">
            <p14:nvContentPartPr>
              <p14:cNvPr id="2" name="Freihand 1">
                <a:extLst>
                  <a:ext uri="{FF2B5EF4-FFF2-40B4-BE49-F238E27FC236}">
                    <a16:creationId xmlns:a16="http://schemas.microsoft.com/office/drawing/2014/main" id="{7558518A-1CDD-455B-8FD3-91319F682DBF}"/>
                  </a:ext>
                </a:extLst>
              </p14:cNvPr>
              <p14:cNvContentPartPr/>
              <p14:nvPr/>
            </p14:nvContentPartPr>
            <p14:xfrm>
              <a:off x="5289413" y="1715467"/>
              <a:ext cx="1963800" cy="733680"/>
            </p14:xfrm>
          </p:contentPart>
        </mc:Choice>
        <mc:Fallback xmlns="">
          <p:pic>
            <p:nvPicPr>
              <p:cNvPr id="2" name="Freihand 1">
                <a:extLst>
                  <a:ext uri="{FF2B5EF4-FFF2-40B4-BE49-F238E27FC236}">
                    <a16:creationId xmlns:a16="http://schemas.microsoft.com/office/drawing/2014/main" id="{7558518A-1CDD-455B-8FD3-91319F682DBF}"/>
                  </a:ext>
                </a:extLst>
              </p:cNvPr>
              <p:cNvPicPr/>
              <p:nvPr/>
            </p:nvPicPr>
            <p:blipFill>
              <a:blip r:embed="rId8"/>
              <a:stretch>
                <a:fillRect/>
              </a:stretch>
            </p:blipFill>
            <p:spPr>
              <a:xfrm>
                <a:off x="5285093" y="1711147"/>
                <a:ext cx="1972440" cy="742320"/>
              </a:xfrm>
              <a:prstGeom prst="rect">
                <a:avLst/>
              </a:prstGeom>
            </p:spPr>
          </p:pic>
        </mc:Fallback>
      </mc:AlternateContent>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Weighting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Inflationsrate</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Die Inflationsrate berechnet sich als die relative Veränderung des Verbraucherpreisindex gegenüber dem Vorjahr:</a:t>
                </a: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i="1">
                            <a:solidFill>
                              <a:srgbClr val="000000"/>
                            </a:solidFill>
                            <a:latin typeface="Cambria Math" panose="02040503050406030204" pitchFamily="18" charset="0"/>
                          </a:rPr>
                        </m:ctrlPr>
                      </m:fPr>
                      <m:num>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 Zeitindex </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84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9" name="Gruppieren 8">
            <a:extLst>
              <a:ext uri="{FF2B5EF4-FFF2-40B4-BE49-F238E27FC236}">
                <a16:creationId xmlns:a16="http://schemas.microsoft.com/office/drawing/2014/main" id="{98A4FBBD-17D6-4CCD-872C-79C325D2F248}"/>
              </a:ext>
            </a:extLst>
          </p:cNvPr>
          <p:cNvGrpSpPr/>
          <p:nvPr/>
        </p:nvGrpSpPr>
        <p:grpSpPr>
          <a:xfrm>
            <a:off x="2258933" y="2850547"/>
            <a:ext cx="612000" cy="204840"/>
            <a:chOff x="2258933" y="2850547"/>
            <a:chExt cx="612000" cy="204840"/>
          </a:xfrm>
        </p:grpSpPr>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34A1001F-326A-4D7E-9FA1-9E7B1D8B9D92}"/>
                    </a:ext>
                  </a:extLst>
                </p14:cNvPr>
                <p14:cNvContentPartPr/>
                <p14:nvPr/>
              </p14:nvContentPartPr>
              <p14:xfrm>
                <a:off x="2258933" y="2869267"/>
                <a:ext cx="106560" cy="186120"/>
              </p14:xfrm>
            </p:contentPart>
          </mc:Choice>
          <mc:Fallback xmlns="">
            <p:pic>
              <p:nvPicPr>
                <p:cNvPr id="2" name="Freihand 1">
                  <a:extLst>
                    <a:ext uri="{FF2B5EF4-FFF2-40B4-BE49-F238E27FC236}">
                      <a16:creationId xmlns:a16="http://schemas.microsoft.com/office/drawing/2014/main" id="{34A1001F-326A-4D7E-9FA1-9E7B1D8B9D92}"/>
                    </a:ext>
                  </a:extLst>
                </p:cNvPr>
                <p:cNvPicPr/>
                <p:nvPr/>
              </p:nvPicPr>
              <p:blipFill>
                <a:blip r:embed="rId5"/>
                <a:stretch>
                  <a:fillRect/>
                </a:stretch>
              </p:blipFill>
              <p:spPr>
                <a:xfrm>
                  <a:off x="2254613" y="2864947"/>
                  <a:ext cx="1152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ABD39D70-6CD8-4A8D-8FFA-437606B9B515}"/>
                    </a:ext>
                  </a:extLst>
                </p14:cNvPr>
                <p14:cNvContentPartPr/>
                <p14:nvPr/>
              </p14:nvContentPartPr>
              <p14:xfrm>
                <a:off x="2414813" y="2928667"/>
                <a:ext cx="219240" cy="102240"/>
              </p14:xfrm>
            </p:contentPart>
          </mc:Choice>
          <mc:Fallback xmlns="">
            <p:pic>
              <p:nvPicPr>
                <p:cNvPr id="3" name="Freihand 2">
                  <a:extLst>
                    <a:ext uri="{FF2B5EF4-FFF2-40B4-BE49-F238E27FC236}">
                      <a16:creationId xmlns:a16="http://schemas.microsoft.com/office/drawing/2014/main" id="{ABD39D70-6CD8-4A8D-8FFA-437606B9B515}"/>
                    </a:ext>
                  </a:extLst>
                </p:cNvPr>
                <p:cNvPicPr/>
                <p:nvPr/>
              </p:nvPicPr>
              <p:blipFill>
                <a:blip r:embed="rId7"/>
                <a:stretch>
                  <a:fillRect/>
                </a:stretch>
              </p:blipFill>
              <p:spPr>
                <a:xfrm>
                  <a:off x="2410493" y="2924347"/>
                  <a:ext cx="22788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Freihand 3">
                  <a:extLst>
                    <a:ext uri="{FF2B5EF4-FFF2-40B4-BE49-F238E27FC236}">
                      <a16:creationId xmlns:a16="http://schemas.microsoft.com/office/drawing/2014/main" id="{12290BE5-4B7F-4445-8A92-2840E22A517E}"/>
                    </a:ext>
                  </a:extLst>
                </p14:cNvPr>
                <p14:cNvContentPartPr/>
                <p14:nvPr/>
              </p14:nvContentPartPr>
              <p14:xfrm>
                <a:off x="2666813" y="2850547"/>
                <a:ext cx="204120" cy="171000"/>
              </p14:xfrm>
            </p:contentPart>
          </mc:Choice>
          <mc:Fallback xmlns="">
            <p:pic>
              <p:nvPicPr>
                <p:cNvPr id="4" name="Freihand 3">
                  <a:extLst>
                    <a:ext uri="{FF2B5EF4-FFF2-40B4-BE49-F238E27FC236}">
                      <a16:creationId xmlns:a16="http://schemas.microsoft.com/office/drawing/2014/main" id="{12290BE5-4B7F-4445-8A92-2840E22A517E}"/>
                    </a:ext>
                  </a:extLst>
                </p:cNvPr>
                <p:cNvPicPr/>
                <p:nvPr/>
              </p:nvPicPr>
              <p:blipFill>
                <a:blip r:embed="rId9"/>
                <a:stretch>
                  <a:fillRect/>
                </a:stretch>
              </p:blipFill>
              <p:spPr>
                <a:xfrm>
                  <a:off x="2662493" y="2846227"/>
                  <a:ext cx="212760" cy="179640"/>
                </a:xfrm>
                <a:prstGeom prst="rect">
                  <a:avLst/>
                </a:prstGeom>
              </p:spPr>
            </p:pic>
          </mc:Fallback>
        </mc:AlternateContent>
      </p:grpSp>
      <p:grpSp>
        <p:nvGrpSpPr>
          <p:cNvPr id="18" name="Gruppieren 17">
            <a:extLst>
              <a:ext uri="{FF2B5EF4-FFF2-40B4-BE49-F238E27FC236}">
                <a16:creationId xmlns:a16="http://schemas.microsoft.com/office/drawing/2014/main" id="{688D00B1-13EA-4F2F-94F1-75D9E1AE7CE7}"/>
              </a:ext>
            </a:extLst>
          </p:cNvPr>
          <p:cNvGrpSpPr/>
          <p:nvPr/>
        </p:nvGrpSpPr>
        <p:grpSpPr>
          <a:xfrm>
            <a:off x="3335333" y="2859547"/>
            <a:ext cx="662040" cy="269640"/>
            <a:chOff x="3335333" y="2859547"/>
            <a:chExt cx="662040" cy="269640"/>
          </a:xfrm>
        </p:grpSpPr>
        <mc:AlternateContent xmlns:mc="http://schemas.openxmlformats.org/markup-compatibility/2006" xmlns:p14="http://schemas.microsoft.com/office/powerpoint/2010/main">
          <mc:Choice Requires="p14">
            <p:contentPart p14:bwMode="auto" r:id="rId10">
              <p14:nvContentPartPr>
                <p14:cNvPr id="5" name="Freihand 4">
                  <a:extLst>
                    <a:ext uri="{FF2B5EF4-FFF2-40B4-BE49-F238E27FC236}">
                      <a16:creationId xmlns:a16="http://schemas.microsoft.com/office/drawing/2014/main" id="{A37D880D-E19D-4EA4-B75D-1747F09DD223}"/>
                    </a:ext>
                  </a:extLst>
                </p14:cNvPr>
                <p14:cNvContentPartPr/>
                <p14:nvPr/>
              </p14:nvContentPartPr>
              <p14:xfrm>
                <a:off x="3335333" y="2916427"/>
                <a:ext cx="178920" cy="212760"/>
              </p14:xfrm>
            </p:contentPart>
          </mc:Choice>
          <mc:Fallback xmlns="">
            <p:pic>
              <p:nvPicPr>
                <p:cNvPr id="5" name="Freihand 4">
                  <a:extLst>
                    <a:ext uri="{FF2B5EF4-FFF2-40B4-BE49-F238E27FC236}">
                      <a16:creationId xmlns:a16="http://schemas.microsoft.com/office/drawing/2014/main" id="{A37D880D-E19D-4EA4-B75D-1747F09DD223}"/>
                    </a:ext>
                  </a:extLst>
                </p:cNvPr>
                <p:cNvPicPr/>
                <p:nvPr/>
              </p:nvPicPr>
              <p:blipFill>
                <a:blip r:embed="rId11"/>
                <a:stretch>
                  <a:fillRect/>
                </a:stretch>
              </p:blipFill>
              <p:spPr>
                <a:xfrm>
                  <a:off x="3331013" y="2912107"/>
                  <a:ext cx="1875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Freihand 9">
                  <a:extLst>
                    <a:ext uri="{FF2B5EF4-FFF2-40B4-BE49-F238E27FC236}">
                      <a16:creationId xmlns:a16="http://schemas.microsoft.com/office/drawing/2014/main" id="{CABB6025-9C4D-4FF7-94B4-FDBB0F56C672}"/>
                    </a:ext>
                  </a:extLst>
                </p14:cNvPr>
                <p14:cNvContentPartPr/>
                <p14:nvPr/>
              </p14:nvContentPartPr>
              <p14:xfrm>
                <a:off x="3542693" y="2859547"/>
                <a:ext cx="454680" cy="168480"/>
              </p14:xfrm>
            </p:contentPart>
          </mc:Choice>
          <mc:Fallback xmlns="">
            <p:pic>
              <p:nvPicPr>
                <p:cNvPr id="10" name="Freihand 9">
                  <a:extLst>
                    <a:ext uri="{FF2B5EF4-FFF2-40B4-BE49-F238E27FC236}">
                      <a16:creationId xmlns:a16="http://schemas.microsoft.com/office/drawing/2014/main" id="{CABB6025-9C4D-4FF7-94B4-FDBB0F56C672}"/>
                    </a:ext>
                  </a:extLst>
                </p:cNvPr>
                <p:cNvPicPr/>
                <p:nvPr/>
              </p:nvPicPr>
              <p:blipFill>
                <a:blip r:embed="rId13"/>
                <a:stretch>
                  <a:fillRect/>
                </a:stretch>
              </p:blipFill>
              <p:spPr>
                <a:xfrm>
                  <a:off x="3538373" y="2855227"/>
                  <a:ext cx="463320" cy="177120"/>
                </a:xfrm>
                <a:prstGeom prst="rect">
                  <a:avLst/>
                </a:prstGeom>
              </p:spPr>
            </p:pic>
          </mc:Fallback>
        </mc:AlternateContent>
      </p:grpSp>
      <p:grpSp>
        <p:nvGrpSpPr>
          <p:cNvPr id="17" name="Gruppieren 16">
            <a:extLst>
              <a:ext uri="{FF2B5EF4-FFF2-40B4-BE49-F238E27FC236}">
                <a16:creationId xmlns:a16="http://schemas.microsoft.com/office/drawing/2014/main" id="{516CCD5D-1683-4FDF-BCF0-8F2A815B8423}"/>
              </a:ext>
            </a:extLst>
          </p:cNvPr>
          <p:cNvGrpSpPr/>
          <p:nvPr/>
        </p:nvGrpSpPr>
        <p:grpSpPr>
          <a:xfrm>
            <a:off x="2820533" y="3855667"/>
            <a:ext cx="797400" cy="307440"/>
            <a:chOff x="2820533" y="3855667"/>
            <a:chExt cx="797400" cy="307440"/>
          </a:xfrm>
        </p:grpSpPr>
        <mc:AlternateContent xmlns:mc="http://schemas.openxmlformats.org/markup-compatibility/2006" xmlns:p14="http://schemas.microsoft.com/office/powerpoint/2010/main">
          <mc:Choice Requires="p14">
            <p:contentPart p14:bwMode="auto" r:id="rId14">
              <p14:nvContentPartPr>
                <p14:cNvPr id="11" name="Freihand 10">
                  <a:extLst>
                    <a:ext uri="{FF2B5EF4-FFF2-40B4-BE49-F238E27FC236}">
                      <a16:creationId xmlns:a16="http://schemas.microsoft.com/office/drawing/2014/main" id="{DEEE31E0-8083-4DA2-A6B9-1EA7232C5F81}"/>
                    </a:ext>
                  </a:extLst>
                </p14:cNvPr>
                <p14:cNvContentPartPr/>
                <p14:nvPr/>
              </p14:nvContentPartPr>
              <p14:xfrm>
                <a:off x="2820533" y="3914707"/>
                <a:ext cx="129960" cy="248400"/>
              </p14:xfrm>
            </p:contentPart>
          </mc:Choice>
          <mc:Fallback xmlns="">
            <p:pic>
              <p:nvPicPr>
                <p:cNvPr id="11" name="Freihand 10">
                  <a:extLst>
                    <a:ext uri="{FF2B5EF4-FFF2-40B4-BE49-F238E27FC236}">
                      <a16:creationId xmlns:a16="http://schemas.microsoft.com/office/drawing/2014/main" id="{DEEE31E0-8083-4DA2-A6B9-1EA7232C5F81}"/>
                    </a:ext>
                  </a:extLst>
                </p:cNvPr>
                <p:cNvPicPr/>
                <p:nvPr/>
              </p:nvPicPr>
              <p:blipFill>
                <a:blip r:embed="rId15"/>
                <a:stretch>
                  <a:fillRect/>
                </a:stretch>
              </p:blipFill>
              <p:spPr>
                <a:xfrm>
                  <a:off x="2816213" y="3910387"/>
                  <a:ext cx="13860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Freihand 11">
                  <a:extLst>
                    <a:ext uri="{FF2B5EF4-FFF2-40B4-BE49-F238E27FC236}">
                      <a16:creationId xmlns:a16="http://schemas.microsoft.com/office/drawing/2014/main" id="{8CDD7CBC-408C-4D57-8256-8B942CC089BC}"/>
                    </a:ext>
                  </a:extLst>
                </p14:cNvPr>
                <p14:cNvContentPartPr/>
                <p14:nvPr/>
              </p14:nvContentPartPr>
              <p14:xfrm>
                <a:off x="2995853" y="3945307"/>
                <a:ext cx="47160" cy="71280"/>
              </p14:xfrm>
            </p:contentPart>
          </mc:Choice>
          <mc:Fallback xmlns="">
            <p:pic>
              <p:nvPicPr>
                <p:cNvPr id="12" name="Freihand 11">
                  <a:extLst>
                    <a:ext uri="{FF2B5EF4-FFF2-40B4-BE49-F238E27FC236}">
                      <a16:creationId xmlns:a16="http://schemas.microsoft.com/office/drawing/2014/main" id="{8CDD7CBC-408C-4D57-8256-8B942CC089BC}"/>
                    </a:ext>
                  </a:extLst>
                </p:cNvPr>
                <p:cNvPicPr/>
                <p:nvPr/>
              </p:nvPicPr>
              <p:blipFill>
                <a:blip r:embed="rId17"/>
                <a:stretch>
                  <a:fillRect/>
                </a:stretch>
              </p:blipFill>
              <p:spPr>
                <a:xfrm>
                  <a:off x="2991533" y="3940987"/>
                  <a:ext cx="5580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Freihand 12">
                  <a:extLst>
                    <a:ext uri="{FF2B5EF4-FFF2-40B4-BE49-F238E27FC236}">
                      <a16:creationId xmlns:a16="http://schemas.microsoft.com/office/drawing/2014/main" id="{5F44B393-D5C4-47B5-A989-583AD002D238}"/>
                    </a:ext>
                  </a:extLst>
                </p14:cNvPr>
                <p14:cNvContentPartPr/>
                <p14:nvPr/>
              </p14:nvContentPartPr>
              <p14:xfrm>
                <a:off x="3094133" y="3910747"/>
                <a:ext cx="87480" cy="116640"/>
              </p14:xfrm>
            </p:contentPart>
          </mc:Choice>
          <mc:Fallback xmlns="">
            <p:pic>
              <p:nvPicPr>
                <p:cNvPr id="13" name="Freihand 12">
                  <a:extLst>
                    <a:ext uri="{FF2B5EF4-FFF2-40B4-BE49-F238E27FC236}">
                      <a16:creationId xmlns:a16="http://schemas.microsoft.com/office/drawing/2014/main" id="{5F44B393-D5C4-47B5-A989-583AD002D238}"/>
                    </a:ext>
                  </a:extLst>
                </p:cNvPr>
                <p:cNvPicPr/>
                <p:nvPr/>
              </p:nvPicPr>
              <p:blipFill>
                <a:blip r:embed="rId19"/>
                <a:stretch>
                  <a:fillRect/>
                </a:stretch>
              </p:blipFill>
              <p:spPr>
                <a:xfrm>
                  <a:off x="3089813" y="3906427"/>
                  <a:ext cx="96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Freihand 13">
                  <a:extLst>
                    <a:ext uri="{FF2B5EF4-FFF2-40B4-BE49-F238E27FC236}">
                      <a16:creationId xmlns:a16="http://schemas.microsoft.com/office/drawing/2014/main" id="{8D419C87-AEE7-49EE-B56E-109FC0D7E342}"/>
                    </a:ext>
                  </a:extLst>
                </p14:cNvPr>
                <p14:cNvContentPartPr/>
                <p14:nvPr/>
              </p14:nvContentPartPr>
              <p14:xfrm>
                <a:off x="3191333" y="3855667"/>
                <a:ext cx="343440" cy="205560"/>
              </p14:xfrm>
            </p:contentPart>
          </mc:Choice>
          <mc:Fallback xmlns="">
            <p:pic>
              <p:nvPicPr>
                <p:cNvPr id="14" name="Freihand 13">
                  <a:extLst>
                    <a:ext uri="{FF2B5EF4-FFF2-40B4-BE49-F238E27FC236}">
                      <a16:creationId xmlns:a16="http://schemas.microsoft.com/office/drawing/2014/main" id="{8D419C87-AEE7-49EE-B56E-109FC0D7E342}"/>
                    </a:ext>
                  </a:extLst>
                </p:cNvPr>
                <p:cNvPicPr/>
                <p:nvPr/>
              </p:nvPicPr>
              <p:blipFill>
                <a:blip r:embed="rId21"/>
                <a:stretch>
                  <a:fillRect/>
                </a:stretch>
              </p:blipFill>
              <p:spPr>
                <a:xfrm>
                  <a:off x="3187013" y="3851347"/>
                  <a:ext cx="3520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Freihand 14">
                  <a:extLst>
                    <a:ext uri="{FF2B5EF4-FFF2-40B4-BE49-F238E27FC236}">
                      <a16:creationId xmlns:a16="http://schemas.microsoft.com/office/drawing/2014/main" id="{0A76CEAC-879B-402D-9DF9-945152EE785A}"/>
                    </a:ext>
                  </a:extLst>
                </p14:cNvPr>
                <p14:cNvContentPartPr/>
                <p14:nvPr/>
              </p14:nvContentPartPr>
              <p14:xfrm>
                <a:off x="3553493" y="3973747"/>
                <a:ext cx="52200" cy="93960"/>
              </p14:xfrm>
            </p:contentPart>
          </mc:Choice>
          <mc:Fallback xmlns="">
            <p:pic>
              <p:nvPicPr>
                <p:cNvPr id="15" name="Freihand 14">
                  <a:extLst>
                    <a:ext uri="{FF2B5EF4-FFF2-40B4-BE49-F238E27FC236}">
                      <a16:creationId xmlns:a16="http://schemas.microsoft.com/office/drawing/2014/main" id="{0A76CEAC-879B-402D-9DF9-945152EE785A}"/>
                    </a:ext>
                  </a:extLst>
                </p:cNvPr>
                <p:cNvPicPr/>
                <p:nvPr/>
              </p:nvPicPr>
              <p:blipFill>
                <a:blip r:embed="rId23"/>
                <a:stretch>
                  <a:fillRect/>
                </a:stretch>
              </p:blipFill>
              <p:spPr>
                <a:xfrm>
                  <a:off x="3549173" y="3969427"/>
                  <a:ext cx="6084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3ACB2A36-C53C-4EB6-A2F4-9949FC390544}"/>
                    </a:ext>
                  </a:extLst>
                </p14:cNvPr>
                <p14:cNvContentPartPr/>
                <p14:nvPr/>
              </p14:nvContentPartPr>
              <p14:xfrm>
                <a:off x="3609293" y="4058347"/>
                <a:ext cx="8640" cy="21960"/>
              </p14:xfrm>
            </p:contentPart>
          </mc:Choice>
          <mc:Fallback xmlns="">
            <p:pic>
              <p:nvPicPr>
                <p:cNvPr id="16" name="Freihand 15">
                  <a:extLst>
                    <a:ext uri="{FF2B5EF4-FFF2-40B4-BE49-F238E27FC236}">
                      <a16:creationId xmlns:a16="http://schemas.microsoft.com/office/drawing/2014/main" id="{3ACB2A36-C53C-4EB6-A2F4-9949FC390544}"/>
                    </a:ext>
                  </a:extLst>
                </p:cNvPr>
                <p:cNvPicPr/>
                <p:nvPr/>
              </p:nvPicPr>
              <p:blipFill>
                <a:blip r:embed="rId25"/>
                <a:stretch>
                  <a:fillRect/>
                </a:stretch>
              </p:blipFill>
              <p:spPr>
                <a:xfrm>
                  <a:off x="3604973" y="4054027"/>
                  <a:ext cx="17280" cy="30600"/>
                </a:xfrm>
                <a:prstGeom prst="rect">
                  <a:avLst/>
                </a:prstGeom>
              </p:spPr>
            </p:pic>
          </mc:Fallback>
        </mc:AlternateContent>
      </p:grpSp>
    </p:spTree>
    <p:extLst>
      <p:ext uri="{BB962C8B-B14F-4D97-AF65-F5344CB8AC3E}">
        <p14:creationId xmlns:p14="http://schemas.microsoft.com/office/powerpoint/2010/main" val="56443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Preisniveaustabilität </a:t>
            </a:r>
          </a:p>
        </p:txBody>
      </p:sp>
      <p:sp>
        <p:nvSpPr>
          <p:cNvPr id="482307" name="Text Box 3"/>
          <p:cNvSpPr txBox="1">
            <a:spLocks noChangeArrowheads="1"/>
          </p:cNvSpPr>
          <p:nvPr/>
        </p:nvSpPr>
        <p:spPr bwMode="auto">
          <a:xfrm>
            <a:off x="188261" y="813496"/>
            <a:ext cx="8501344" cy="4341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dirty="0">
                <a:solidFill>
                  <a:schemeClr val="tx1"/>
                </a:solidFill>
              </a:rPr>
              <a:t>	Allgemein akzeptiertes Maß für die Messung des Preisniveaus</a:t>
            </a:r>
          </a:p>
          <a:p>
            <a:r>
              <a:rPr lang="de-DE" dirty="0">
                <a:solidFill>
                  <a:schemeClr val="tx1"/>
                </a:solidFill>
              </a:rPr>
              <a:t>ist der Verbraucherpreisindex (VPI) bzw. im Umfeld der</a:t>
            </a:r>
          </a:p>
          <a:p>
            <a:r>
              <a:rPr lang="de-DE" dirty="0">
                <a:solidFill>
                  <a:schemeClr val="tx1"/>
                </a:solidFill>
              </a:rPr>
              <a:t>Eurozone der  Harmonisierte Verbraucherpreisindex (HVPI).</a:t>
            </a:r>
          </a:p>
          <a:p>
            <a:endParaRPr lang="de-DE" dirty="0">
              <a:solidFill>
                <a:schemeClr val="tx1"/>
              </a:solidFill>
            </a:endParaRPr>
          </a:p>
          <a:p>
            <a:endParaRPr lang="de-DE" dirty="0">
              <a:solidFill>
                <a:schemeClr val="tx1"/>
              </a:solidFill>
            </a:endParaRPr>
          </a:p>
          <a:p>
            <a:r>
              <a:rPr lang="de-DE" u="sng" dirty="0">
                <a:solidFill>
                  <a:schemeClr val="tx1"/>
                </a:solidFill>
              </a:rPr>
              <a:t>Definition der Europäischen Zentralbank:</a:t>
            </a:r>
          </a:p>
          <a:p>
            <a:endParaRPr lang="de-DE" dirty="0">
              <a:solidFill>
                <a:schemeClr val="tx1"/>
              </a:solidFill>
            </a:endParaRPr>
          </a:p>
          <a:p>
            <a:r>
              <a:rPr lang="de-DE" sz="2200" dirty="0">
                <a:solidFill>
                  <a:schemeClr val="tx1"/>
                </a:solidFill>
              </a:rPr>
              <a:t>		Preisstabilität ist definiert als Anstieg des Harmonisierten Verbraucherpreisindex (HVPI) für das Euro-Währungsgebiet von </a:t>
            </a:r>
          </a:p>
          <a:p>
            <a:r>
              <a:rPr lang="de-DE" sz="2200" dirty="0">
                <a:solidFill>
                  <a:schemeClr val="tx1"/>
                </a:solidFill>
              </a:rPr>
              <a:t>		2 % gegenüber dem Vorjahr. Die EZB legt diesem Zusammenhang ein symmetrisches Inflationsziel von 2% in der mittleren Frist fest.</a:t>
            </a:r>
            <a:endParaRPr lang="de-DE" dirty="0">
              <a:solidFill>
                <a:schemeClr val="tx1"/>
              </a:solidFill>
            </a:endParaRPr>
          </a:p>
          <a:p>
            <a:r>
              <a:rPr lang="de-DE" sz="2000" dirty="0">
                <a:solidFill>
                  <a:schemeClr val="tx1"/>
                </a:solidFill>
              </a:rPr>
              <a:t> </a:t>
            </a: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07572117-A400-4B47-A2DC-4293A54AF542}"/>
              </a:ext>
            </a:extLst>
          </p:cNvPr>
          <p:cNvGrpSpPr/>
          <p:nvPr/>
        </p:nvGrpSpPr>
        <p:grpSpPr>
          <a:xfrm>
            <a:off x="2032853" y="1181227"/>
            <a:ext cx="5823000" cy="1067040"/>
            <a:chOff x="2032853" y="1181227"/>
            <a:chExt cx="5823000" cy="106704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056BDEFE-F738-4EED-8553-859DED131414}"/>
                    </a:ext>
                  </a:extLst>
                </p14:cNvPr>
                <p14:cNvContentPartPr/>
                <p14:nvPr/>
              </p14:nvContentPartPr>
              <p14:xfrm>
                <a:off x="3744653" y="1565707"/>
                <a:ext cx="4111200" cy="573120"/>
              </p14:xfrm>
            </p:contentPart>
          </mc:Choice>
          <mc:Fallback xmlns="">
            <p:pic>
              <p:nvPicPr>
                <p:cNvPr id="2" name="Freihand 1">
                  <a:extLst>
                    <a:ext uri="{FF2B5EF4-FFF2-40B4-BE49-F238E27FC236}">
                      <a16:creationId xmlns:a16="http://schemas.microsoft.com/office/drawing/2014/main" id="{056BDEFE-F738-4EED-8553-859DED131414}"/>
                    </a:ext>
                  </a:extLst>
                </p:cNvPr>
                <p:cNvPicPr/>
                <p:nvPr/>
              </p:nvPicPr>
              <p:blipFill>
                <a:blip r:embed="rId4"/>
                <a:stretch>
                  <a:fillRect/>
                </a:stretch>
              </p:blipFill>
              <p:spPr>
                <a:xfrm>
                  <a:off x="3740333" y="1561387"/>
                  <a:ext cx="4119840" cy="581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5697886B-2CE4-4653-B27F-DF4C0765B1FE}"/>
                    </a:ext>
                  </a:extLst>
                </p14:cNvPr>
                <p14:cNvContentPartPr/>
                <p14:nvPr/>
              </p14:nvContentPartPr>
              <p14:xfrm>
                <a:off x="3799733" y="1181227"/>
                <a:ext cx="903240" cy="522360"/>
              </p14:xfrm>
            </p:contentPart>
          </mc:Choice>
          <mc:Fallback xmlns="">
            <p:pic>
              <p:nvPicPr>
                <p:cNvPr id="3" name="Freihand 2">
                  <a:extLst>
                    <a:ext uri="{FF2B5EF4-FFF2-40B4-BE49-F238E27FC236}">
                      <a16:creationId xmlns:a16="http://schemas.microsoft.com/office/drawing/2014/main" id="{5697886B-2CE4-4653-B27F-DF4C0765B1FE}"/>
                    </a:ext>
                  </a:extLst>
                </p:cNvPr>
                <p:cNvPicPr/>
                <p:nvPr/>
              </p:nvPicPr>
              <p:blipFill>
                <a:blip r:embed="rId6"/>
                <a:stretch>
                  <a:fillRect/>
                </a:stretch>
              </p:blipFill>
              <p:spPr>
                <a:xfrm>
                  <a:off x="3795413" y="1176907"/>
                  <a:ext cx="911880" cy="531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F19D0B45-709F-4E47-9D4D-F76F92162538}"/>
                    </a:ext>
                  </a:extLst>
                </p14:cNvPr>
                <p14:cNvContentPartPr/>
                <p14:nvPr/>
              </p14:nvContentPartPr>
              <p14:xfrm>
                <a:off x="2032853" y="1632307"/>
                <a:ext cx="5693400" cy="615960"/>
              </p14:xfrm>
            </p:contentPart>
          </mc:Choice>
          <mc:Fallback xmlns="">
            <p:pic>
              <p:nvPicPr>
                <p:cNvPr id="4" name="Freihand 3">
                  <a:extLst>
                    <a:ext uri="{FF2B5EF4-FFF2-40B4-BE49-F238E27FC236}">
                      <a16:creationId xmlns:a16="http://schemas.microsoft.com/office/drawing/2014/main" id="{F19D0B45-709F-4E47-9D4D-F76F92162538}"/>
                    </a:ext>
                  </a:extLst>
                </p:cNvPr>
                <p:cNvPicPr/>
                <p:nvPr/>
              </p:nvPicPr>
              <p:blipFill>
                <a:blip r:embed="rId8"/>
                <a:stretch>
                  <a:fillRect/>
                </a:stretch>
              </p:blipFill>
              <p:spPr>
                <a:xfrm>
                  <a:off x="2028533" y="1627987"/>
                  <a:ext cx="5702040" cy="624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A1D2C32F-C18D-4E82-9D33-E5A2C6C0F5B4}"/>
                  </a:ext>
                </a:extLst>
              </p14:cNvPr>
              <p14:cNvContentPartPr/>
              <p14:nvPr/>
            </p14:nvContentPartPr>
            <p14:xfrm>
              <a:off x="3292493" y="4033867"/>
              <a:ext cx="864720" cy="61200"/>
            </p14:xfrm>
          </p:contentPart>
        </mc:Choice>
        <mc:Fallback xmlns="">
          <p:pic>
            <p:nvPicPr>
              <p:cNvPr id="7" name="Freihand 6">
                <a:extLst>
                  <a:ext uri="{FF2B5EF4-FFF2-40B4-BE49-F238E27FC236}">
                    <a16:creationId xmlns:a16="http://schemas.microsoft.com/office/drawing/2014/main" id="{A1D2C32F-C18D-4E82-9D33-E5A2C6C0F5B4}"/>
                  </a:ext>
                </a:extLst>
              </p:cNvPr>
              <p:cNvPicPr/>
              <p:nvPr/>
            </p:nvPicPr>
            <p:blipFill>
              <a:blip r:embed="rId10"/>
              <a:stretch>
                <a:fillRect/>
              </a:stretch>
            </p:blipFill>
            <p:spPr>
              <a:xfrm>
                <a:off x="3288173" y="4029547"/>
                <a:ext cx="8733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5B349C29-6CE4-4BBD-8E23-12591EEE2005}"/>
                  </a:ext>
                </a:extLst>
              </p14:cNvPr>
              <p14:cNvContentPartPr/>
              <p14:nvPr/>
            </p14:nvContentPartPr>
            <p14:xfrm>
              <a:off x="658733" y="4384507"/>
              <a:ext cx="3401640" cy="111960"/>
            </p14:xfrm>
          </p:contentPart>
        </mc:Choice>
        <mc:Fallback xmlns="">
          <p:pic>
            <p:nvPicPr>
              <p:cNvPr id="8" name="Freihand 7">
                <a:extLst>
                  <a:ext uri="{FF2B5EF4-FFF2-40B4-BE49-F238E27FC236}">
                    <a16:creationId xmlns:a16="http://schemas.microsoft.com/office/drawing/2014/main" id="{5B349C29-6CE4-4BBD-8E23-12591EEE2005}"/>
                  </a:ext>
                </a:extLst>
              </p:cNvPr>
              <p:cNvPicPr/>
              <p:nvPr/>
            </p:nvPicPr>
            <p:blipFill>
              <a:blip r:embed="rId12"/>
              <a:stretch>
                <a:fillRect/>
              </a:stretch>
            </p:blipFill>
            <p:spPr>
              <a:xfrm>
                <a:off x="654413" y="4380187"/>
                <a:ext cx="34102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Freihand 8">
                <a:extLst>
                  <a:ext uri="{FF2B5EF4-FFF2-40B4-BE49-F238E27FC236}">
                    <a16:creationId xmlns:a16="http://schemas.microsoft.com/office/drawing/2014/main" id="{27E3D539-7FDC-48F0-8A00-B30F47059140}"/>
                  </a:ext>
                </a:extLst>
              </p14:cNvPr>
              <p14:cNvContentPartPr/>
              <p14:nvPr/>
            </p14:nvContentPartPr>
            <p14:xfrm>
              <a:off x="4537733" y="4408267"/>
              <a:ext cx="3620880" cy="81720"/>
            </p14:xfrm>
          </p:contentPart>
        </mc:Choice>
        <mc:Fallback xmlns="">
          <p:pic>
            <p:nvPicPr>
              <p:cNvPr id="9" name="Freihand 8">
                <a:extLst>
                  <a:ext uri="{FF2B5EF4-FFF2-40B4-BE49-F238E27FC236}">
                    <a16:creationId xmlns:a16="http://schemas.microsoft.com/office/drawing/2014/main" id="{27E3D539-7FDC-48F0-8A00-B30F47059140}"/>
                  </a:ext>
                </a:extLst>
              </p:cNvPr>
              <p:cNvPicPr/>
              <p:nvPr/>
            </p:nvPicPr>
            <p:blipFill>
              <a:blip r:embed="rId14"/>
              <a:stretch>
                <a:fillRect/>
              </a:stretch>
            </p:blipFill>
            <p:spPr>
              <a:xfrm>
                <a:off x="4533413" y="4403947"/>
                <a:ext cx="36295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1459E644-3969-445D-A998-1B22FD383E7F}"/>
                  </a:ext>
                </a:extLst>
              </p14:cNvPr>
              <p14:cNvContentPartPr/>
              <p14:nvPr/>
            </p14:nvContentPartPr>
            <p14:xfrm>
              <a:off x="5663453" y="4388827"/>
              <a:ext cx="2102760" cy="514440"/>
            </p14:xfrm>
          </p:contentPart>
        </mc:Choice>
        <mc:Fallback xmlns="">
          <p:pic>
            <p:nvPicPr>
              <p:cNvPr id="10" name="Freihand 9">
                <a:extLst>
                  <a:ext uri="{FF2B5EF4-FFF2-40B4-BE49-F238E27FC236}">
                    <a16:creationId xmlns:a16="http://schemas.microsoft.com/office/drawing/2014/main" id="{1459E644-3969-445D-A998-1B22FD383E7F}"/>
                  </a:ext>
                </a:extLst>
              </p:cNvPr>
              <p:cNvPicPr/>
              <p:nvPr/>
            </p:nvPicPr>
            <p:blipFill>
              <a:blip r:embed="rId16"/>
              <a:stretch>
                <a:fillRect/>
              </a:stretch>
            </p:blipFill>
            <p:spPr>
              <a:xfrm>
                <a:off x="5659133" y="4384507"/>
                <a:ext cx="2111400" cy="523080"/>
              </a:xfrm>
              <a:prstGeom prst="rect">
                <a:avLst/>
              </a:prstGeom>
            </p:spPr>
          </p:pic>
        </mc:Fallback>
      </mc:AlternateContent>
      <p:grpSp>
        <p:nvGrpSpPr>
          <p:cNvPr id="18" name="Gruppieren 17">
            <a:extLst>
              <a:ext uri="{FF2B5EF4-FFF2-40B4-BE49-F238E27FC236}">
                <a16:creationId xmlns:a16="http://schemas.microsoft.com/office/drawing/2014/main" id="{7BC5D854-3C70-4150-B1F8-DB62ABE21873}"/>
              </a:ext>
            </a:extLst>
          </p:cNvPr>
          <p:cNvGrpSpPr/>
          <p:nvPr/>
        </p:nvGrpSpPr>
        <p:grpSpPr>
          <a:xfrm>
            <a:off x="6010853" y="5014867"/>
            <a:ext cx="1805760" cy="282240"/>
            <a:chOff x="6010853" y="5014867"/>
            <a:chExt cx="1805760" cy="282240"/>
          </a:xfrm>
        </p:grpSpPr>
        <mc:AlternateContent xmlns:mc="http://schemas.openxmlformats.org/markup-compatibility/2006" xmlns:p14="http://schemas.microsoft.com/office/powerpoint/2010/main">
          <mc:Choice Requires="p14">
            <p:contentPart p14:bwMode="auto" r:id="rId17">
              <p14:nvContentPartPr>
                <p14:cNvPr id="11" name="Freihand 10">
                  <a:extLst>
                    <a:ext uri="{FF2B5EF4-FFF2-40B4-BE49-F238E27FC236}">
                      <a16:creationId xmlns:a16="http://schemas.microsoft.com/office/drawing/2014/main" id="{9804CD6F-0121-46B5-BF11-81858181C142}"/>
                    </a:ext>
                  </a:extLst>
                </p14:cNvPr>
                <p14:cNvContentPartPr/>
                <p14:nvPr/>
              </p14:nvContentPartPr>
              <p14:xfrm>
                <a:off x="6010853" y="5071387"/>
                <a:ext cx="317160" cy="150120"/>
              </p14:xfrm>
            </p:contentPart>
          </mc:Choice>
          <mc:Fallback xmlns="">
            <p:pic>
              <p:nvPicPr>
                <p:cNvPr id="11" name="Freihand 10">
                  <a:extLst>
                    <a:ext uri="{FF2B5EF4-FFF2-40B4-BE49-F238E27FC236}">
                      <a16:creationId xmlns:a16="http://schemas.microsoft.com/office/drawing/2014/main" id="{9804CD6F-0121-46B5-BF11-81858181C142}"/>
                    </a:ext>
                  </a:extLst>
                </p:cNvPr>
                <p:cNvPicPr/>
                <p:nvPr/>
              </p:nvPicPr>
              <p:blipFill>
                <a:blip r:embed="rId18"/>
                <a:stretch>
                  <a:fillRect/>
                </a:stretch>
              </p:blipFill>
              <p:spPr>
                <a:xfrm>
                  <a:off x="6006533" y="5067067"/>
                  <a:ext cx="3258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Freihand 11">
                  <a:extLst>
                    <a:ext uri="{FF2B5EF4-FFF2-40B4-BE49-F238E27FC236}">
                      <a16:creationId xmlns:a16="http://schemas.microsoft.com/office/drawing/2014/main" id="{55C8A68B-F5E2-4D0A-8465-D9534E7010F4}"/>
                    </a:ext>
                  </a:extLst>
                </p14:cNvPr>
                <p14:cNvContentPartPr/>
                <p14:nvPr/>
              </p14:nvContentPartPr>
              <p14:xfrm>
                <a:off x="6414773" y="5014867"/>
                <a:ext cx="128520" cy="207720"/>
              </p14:xfrm>
            </p:contentPart>
          </mc:Choice>
          <mc:Fallback xmlns="">
            <p:pic>
              <p:nvPicPr>
                <p:cNvPr id="12" name="Freihand 11">
                  <a:extLst>
                    <a:ext uri="{FF2B5EF4-FFF2-40B4-BE49-F238E27FC236}">
                      <a16:creationId xmlns:a16="http://schemas.microsoft.com/office/drawing/2014/main" id="{55C8A68B-F5E2-4D0A-8465-D9534E7010F4}"/>
                    </a:ext>
                  </a:extLst>
                </p:cNvPr>
                <p:cNvPicPr/>
                <p:nvPr/>
              </p:nvPicPr>
              <p:blipFill>
                <a:blip r:embed="rId20"/>
                <a:stretch>
                  <a:fillRect/>
                </a:stretch>
              </p:blipFill>
              <p:spPr>
                <a:xfrm>
                  <a:off x="6410453" y="5010547"/>
                  <a:ext cx="1371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219BFE7E-3072-4D98-A639-29279C2ECE33}"/>
                    </a:ext>
                  </a:extLst>
                </p14:cNvPr>
                <p14:cNvContentPartPr/>
                <p14:nvPr/>
              </p14:nvContentPartPr>
              <p14:xfrm>
                <a:off x="6646973" y="5128267"/>
                <a:ext cx="159120" cy="7920"/>
              </p14:xfrm>
            </p:contentPart>
          </mc:Choice>
          <mc:Fallback xmlns="">
            <p:pic>
              <p:nvPicPr>
                <p:cNvPr id="13" name="Freihand 12">
                  <a:extLst>
                    <a:ext uri="{FF2B5EF4-FFF2-40B4-BE49-F238E27FC236}">
                      <a16:creationId xmlns:a16="http://schemas.microsoft.com/office/drawing/2014/main" id="{219BFE7E-3072-4D98-A639-29279C2ECE33}"/>
                    </a:ext>
                  </a:extLst>
                </p:cNvPr>
                <p:cNvPicPr/>
                <p:nvPr/>
              </p:nvPicPr>
              <p:blipFill>
                <a:blip r:embed="rId22"/>
                <a:stretch>
                  <a:fillRect/>
                </a:stretch>
              </p:blipFill>
              <p:spPr>
                <a:xfrm>
                  <a:off x="6642653" y="5123947"/>
                  <a:ext cx="16776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Freihand 13">
                  <a:extLst>
                    <a:ext uri="{FF2B5EF4-FFF2-40B4-BE49-F238E27FC236}">
                      <a16:creationId xmlns:a16="http://schemas.microsoft.com/office/drawing/2014/main" id="{136AF90F-5272-4384-954D-8668DE545905}"/>
                    </a:ext>
                  </a:extLst>
                </p14:cNvPr>
                <p14:cNvContentPartPr/>
                <p14:nvPr/>
              </p14:nvContentPartPr>
              <p14:xfrm>
                <a:off x="6837413" y="5030347"/>
                <a:ext cx="157320" cy="201240"/>
              </p14:xfrm>
            </p:contentPart>
          </mc:Choice>
          <mc:Fallback xmlns="">
            <p:pic>
              <p:nvPicPr>
                <p:cNvPr id="14" name="Freihand 13">
                  <a:extLst>
                    <a:ext uri="{FF2B5EF4-FFF2-40B4-BE49-F238E27FC236}">
                      <a16:creationId xmlns:a16="http://schemas.microsoft.com/office/drawing/2014/main" id="{136AF90F-5272-4384-954D-8668DE545905}"/>
                    </a:ext>
                  </a:extLst>
                </p:cNvPr>
                <p:cNvPicPr/>
                <p:nvPr/>
              </p:nvPicPr>
              <p:blipFill>
                <a:blip r:embed="rId24"/>
                <a:stretch>
                  <a:fillRect/>
                </a:stretch>
              </p:blipFill>
              <p:spPr>
                <a:xfrm>
                  <a:off x="6833093" y="5026027"/>
                  <a:ext cx="1659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Freihand 14">
                  <a:extLst>
                    <a:ext uri="{FF2B5EF4-FFF2-40B4-BE49-F238E27FC236}">
                      <a16:creationId xmlns:a16="http://schemas.microsoft.com/office/drawing/2014/main" id="{3AFC380B-651F-487A-BF23-BADD2921A59A}"/>
                    </a:ext>
                  </a:extLst>
                </p14:cNvPr>
                <p14:cNvContentPartPr/>
                <p14:nvPr/>
              </p14:nvContentPartPr>
              <p14:xfrm>
                <a:off x="7081853" y="5017387"/>
                <a:ext cx="146520" cy="279720"/>
              </p14:xfrm>
            </p:contentPart>
          </mc:Choice>
          <mc:Fallback xmlns="">
            <p:pic>
              <p:nvPicPr>
                <p:cNvPr id="15" name="Freihand 14">
                  <a:extLst>
                    <a:ext uri="{FF2B5EF4-FFF2-40B4-BE49-F238E27FC236}">
                      <a16:creationId xmlns:a16="http://schemas.microsoft.com/office/drawing/2014/main" id="{3AFC380B-651F-487A-BF23-BADD2921A59A}"/>
                    </a:ext>
                  </a:extLst>
                </p:cNvPr>
                <p:cNvPicPr/>
                <p:nvPr/>
              </p:nvPicPr>
              <p:blipFill>
                <a:blip r:embed="rId26"/>
                <a:stretch>
                  <a:fillRect/>
                </a:stretch>
              </p:blipFill>
              <p:spPr>
                <a:xfrm>
                  <a:off x="7077533" y="5013067"/>
                  <a:ext cx="15516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Freihand 15">
                  <a:extLst>
                    <a:ext uri="{FF2B5EF4-FFF2-40B4-BE49-F238E27FC236}">
                      <a16:creationId xmlns:a16="http://schemas.microsoft.com/office/drawing/2014/main" id="{BBC575EC-98B6-431F-94DB-712DCE7650A1}"/>
                    </a:ext>
                  </a:extLst>
                </p14:cNvPr>
                <p14:cNvContentPartPr/>
                <p14:nvPr/>
              </p14:nvContentPartPr>
              <p14:xfrm>
                <a:off x="7244213" y="5144107"/>
                <a:ext cx="203400" cy="74160"/>
              </p14:xfrm>
            </p:contentPart>
          </mc:Choice>
          <mc:Fallback xmlns="">
            <p:pic>
              <p:nvPicPr>
                <p:cNvPr id="16" name="Freihand 15">
                  <a:extLst>
                    <a:ext uri="{FF2B5EF4-FFF2-40B4-BE49-F238E27FC236}">
                      <a16:creationId xmlns:a16="http://schemas.microsoft.com/office/drawing/2014/main" id="{BBC575EC-98B6-431F-94DB-712DCE7650A1}"/>
                    </a:ext>
                  </a:extLst>
                </p:cNvPr>
                <p:cNvPicPr/>
                <p:nvPr/>
              </p:nvPicPr>
              <p:blipFill>
                <a:blip r:embed="rId28"/>
                <a:stretch>
                  <a:fillRect/>
                </a:stretch>
              </p:blipFill>
              <p:spPr>
                <a:xfrm>
                  <a:off x="7239893" y="5139787"/>
                  <a:ext cx="21204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7" name="Freihand 16">
                  <a:extLst>
                    <a:ext uri="{FF2B5EF4-FFF2-40B4-BE49-F238E27FC236}">
                      <a16:creationId xmlns:a16="http://schemas.microsoft.com/office/drawing/2014/main" id="{1C59241C-5356-426A-8CA3-057119EC199B}"/>
                    </a:ext>
                  </a:extLst>
                </p14:cNvPr>
                <p14:cNvContentPartPr/>
                <p14:nvPr/>
              </p14:nvContentPartPr>
              <p14:xfrm>
                <a:off x="7419533" y="5040427"/>
                <a:ext cx="397080" cy="178920"/>
              </p14:xfrm>
            </p:contentPart>
          </mc:Choice>
          <mc:Fallback xmlns="">
            <p:pic>
              <p:nvPicPr>
                <p:cNvPr id="17" name="Freihand 16">
                  <a:extLst>
                    <a:ext uri="{FF2B5EF4-FFF2-40B4-BE49-F238E27FC236}">
                      <a16:creationId xmlns:a16="http://schemas.microsoft.com/office/drawing/2014/main" id="{1C59241C-5356-426A-8CA3-057119EC199B}"/>
                    </a:ext>
                  </a:extLst>
                </p:cNvPr>
                <p:cNvPicPr/>
                <p:nvPr/>
              </p:nvPicPr>
              <p:blipFill>
                <a:blip r:embed="rId30"/>
                <a:stretch>
                  <a:fillRect/>
                </a:stretch>
              </p:blipFill>
              <p:spPr>
                <a:xfrm>
                  <a:off x="7415213" y="5036107"/>
                  <a:ext cx="405720" cy="187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
            <p14:nvContentPartPr>
              <p14:cNvPr id="19" name="Freihand 18">
                <a:extLst>
                  <a:ext uri="{FF2B5EF4-FFF2-40B4-BE49-F238E27FC236}">
                    <a16:creationId xmlns:a16="http://schemas.microsoft.com/office/drawing/2014/main" id="{861682B5-2CD8-4C32-92BC-E4A0B82B1AA0}"/>
                  </a:ext>
                </a:extLst>
              </p14:cNvPr>
              <p14:cNvContentPartPr/>
              <p14:nvPr/>
            </p14:nvContentPartPr>
            <p14:xfrm>
              <a:off x="569093" y="4738387"/>
              <a:ext cx="2295000" cy="177480"/>
            </p14:xfrm>
          </p:contentPart>
        </mc:Choice>
        <mc:Fallback xmlns="">
          <p:pic>
            <p:nvPicPr>
              <p:cNvPr id="19" name="Freihand 18">
                <a:extLst>
                  <a:ext uri="{FF2B5EF4-FFF2-40B4-BE49-F238E27FC236}">
                    <a16:creationId xmlns:a16="http://schemas.microsoft.com/office/drawing/2014/main" id="{861682B5-2CD8-4C32-92BC-E4A0B82B1AA0}"/>
                  </a:ext>
                </a:extLst>
              </p:cNvPr>
              <p:cNvPicPr/>
              <p:nvPr/>
            </p:nvPicPr>
            <p:blipFill>
              <a:blip r:embed="rId32"/>
              <a:stretch>
                <a:fillRect/>
              </a:stretch>
            </p:blipFill>
            <p:spPr>
              <a:xfrm>
                <a:off x="564773" y="4734067"/>
                <a:ext cx="2303640" cy="186120"/>
              </a:xfrm>
              <a:prstGeom prst="rect">
                <a:avLst/>
              </a:prstGeom>
            </p:spPr>
          </p:pic>
        </mc:Fallback>
      </mc:AlternateContent>
    </p:spTree>
    <p:extLst>
      <p:ext uri="{BB962C8B-B14F-4D97-AF65-F5344CB8AC3E}">
        <p14:creationId xmlns:p14="http://schemas.microsoft.com/office/powerpoint/2010/main" val="1168763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2762" cy="4067175"/>
        </p:xfrm>
        <a:graphic>
          <a:graphicData uri="http://schemas.openxmlformats.org/presentationml/2006/ole">
            <mc:AlternateContent xmlns:mc="http://schemas.openxmlformats.org/markup-compatibility/2006">
              <mc:Choice xmlns:v="urn:schemas-microsoft-com:vml" Requires="v">
                <p:oleObj spid="_x0000_s2093" name="Arbeitsblatt" r:id="rId4" imgW="6100707" imgH="2324056" progId="Excel.Sheet.12">
                  <p:embed/>
                </p:oleObj>
              </mc:Choice>
              <mc:Fallback>
                <p:oleObj name="Arbeitsblatt" r:id="rId4" imgW="6100707" imgH="2324056" progId="Excel.Sheet.12">
                  <p:embed/>
                  <p:pic>
                    <p:nvPicPr>
                      <p:cNvPr id="2" name="Objekt 1"/>
                      <p:cNvPicPr/>
                      <p:nvPr/>
                    </p:nvPicPr>
                    <p:blipFill>
                      <a:blip r:embed="rId5"/>
                      <a:stretch>
                        <a:fillRect/>
                      </a:stretch>
                    </p:blipFill>
                    <p:spPr>
                      <a:xfrm>
                        <a:off x="668338" y="949325"/>
                        <a:ext cx="10672762" cy="4067175"/>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Berechnen Sie den Preisindex 2017 – 2019 (2017=100)</a:t>
            </a:r>
          </a:p>
          <a:p>
            <a:pPr eaLnBrk="1" hangingPunct="1">
              <a:buClrTx/>
            </a:pPr>
            <a:r>
              <a:rPr lang="de-DE" altLang="de-DE" sz="1800" dirty="0">
                <a:solidFill>
                  <a:srgbClr val="000000"/>
                </a:solidFill>
              </a:rPr>
              <a:t>die Inflationsraten 2018 und 2019, sowie die durchschnittliche Inflationsrate zwischen 2017 – 2019.</a:t>
            </a:r>
          </a:p>
        </p:txBody>
      </p:sp>
      <mc:AlternateContent xmlns:mc="http://schemas.openxmlformats.org/markup-compatibility/2006" xmlns:p14="http://schemas.microsoft.com/office/powerpoint/2010/main">
        <mc:Choice Requires="p14">
          <p:contentPart p14:bwMode="auto" r:id="rId6">
            <p14:nvContentPartPr>
              <p14:cNvPr id="60" name="Freihand 59">
                <a:extLst>
                  <a:ext uri="{FF2B5EF4-FFF2-40B4-BE49-F238E27FC236}">
                    <a16:creationId xmlns:a16="http://schemas.microsoft.com/office/drawing/2014/main" id="{8F0FF2AD-6369-4033-82A1-961ED608F227}"/>
                  </a:ext>
                </a:extLst>
              </p14:cNvPr>
              <p14:cNvContentPartPr/>
              <p14:nvPr/>
            </p14:nvContentPartPr>
            <p14:xfrm>
              <a:off x="7912013" y="211027"/>
              <a:ext cx="1965960" cy="668160"/>
            </p14:xfrm>
          </p:contentPart>
        </mc:Choice>
        <mc:Fallback xmlns="">
          <p:pic>
            <p:nvPicPr>
              <p:cNvPr id="60" name="Freihand 59">
                <a:extLst>
                  <a:ext uri="{FF2B5EF4-FFF2-40B4-BE49-F238E27FC236}">
                    <a16:creationId xmlns:a16="http://schemas.microsoft.com/office/drawing/2014/main" id="{8F0FF2AD-6369-4033-82A1-961ED608F227}"/>
                  </a:ext>
                </a:extLst>
              </p:cNvPr>
              <p:cNvPicPr/>
              <p:nvPr/>
            </p:nvPicPr>
            <p:blipFill>
              <a:blip r:embed="rId7"/>
              <a:stretch>
                <a:fillRect/>
              </a:stretch>
            </p:blipFill>
            <p:spPr>
              <a:xfrm>
                <a:off x="7907693" y="206707"/>
                <a:ext cx="1974600" cy="676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1" name="Freihand 60">
                <a:extLst>
                  <a:ext uri="{FF2B5EF4-FFF2-40B4-BE49-F238E27FC236}">
                    <a16:creationId xmlns:a16="http://schemas.microsoft.com/office/drawing/2014/main" id="{79CA8496-734D-4F95-9211-07A97F33BCE2}"/>
                  </a:ext>
                </a:extLst>
              </p14:cNvPr>
              <p14:cNvContentPartPr/>
              <p14:nvPr/>
            </p14:nvContentPartPr>
            <p14:xfrm>
              <a:off x="9830093" y="2089507"/>
              <a:ext cx="1493280" cy="1326240"/>
            </p14:xfrm>
          </p:contentPart>
        </mc:Choice>
        <mc:Fallback xmlns="">
          <p:pic>
            <p:nvPicPr>
              <p:cNvPr id="61" name="Freihand 60">
                <a:extLst>
                  <a:ext uri="{FF2B5EF4-FFF2-40B4-BE49-F238E27FC236}">
                    <a16:creationId xmlns:a16="http://schemas.microsoft.com/office/drawing/2014/main" id="{79CA8496-734D-4F95-9211-07A97F33BCE2}"/>
                  </a:ext>
                </a:extLst>
              </p:cNvPr>
              <p:cNvPicPr/>
              <p:nvPr/>
            </p:nvPicPr>
            <p:blipFill>
              <a:blip r:embed="rId9"/>
              <a:stretch>
                <a:fillRect/>
              </a:stretch>
            </p:blipFill>
            <p:spPr>
              <a:xfrm>
                <a:off x="9825773" y="2085187"/>
                <a:ext cx="1501920" cy="1334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2" name="Freihand 61">
                <a:extLst>
                  <a:ext uri="{FF2B5EF4-FFF2-40B4-BE49-F238E27FC236}">
                    <a16:creationId xmlns:a16="http://schemas.microsoft.com/office/drawing/2014/main" id="{69547188-932C-474E-BEE5-7504EEBF42FF}"/>
                  </a:ext>
                </a:extLst>
              </p14:cNvPr>
              <p14:cNvContentPartPr/>
              <p14:nvPr/>
            </p14:nvContentPartPr>
            <p14:xfrm>
              <a:off x="8685653" y="1877467"/>
              <a:ext cx="1008000" cy="466200"/>
            </p14:xfrm>
          </p:contentPart>
        </mc:Choice>
        <mc:Fallback xmlns="">
          <p:pic>
            <p:nvPicPr>
              <p:cNvPr id="62" name="Freihand 61">
                <a:extLst>
                  <a:ext uri="{FF2B5EF4-FFF2-40B4-BE49-F238E27FC236}">
                    <a16:creationId xmlns:a16="http://schemas.microsoft.com/office/drawing/2014/main" id="{69547188-932C-474E-BEE5-7504EEBF42FF}"/>
                  </a:ext>
                </a:extLst>
              </p:cNvPr>
              <p:cNvPicPr/>
              <p:nvPr/>
            </p:nvPicPr>
            <p:blipFill>
              <a:blip r:embed="rId11"/>
              <a:stretch>
                <a:fillRect/>
              </a:stretch>
            </p:blipFill>
            <p:spPr>
              <a:xfrm>
                <a:off x="8681333" y="1873147"/>
                <a:ext cx="1016640" cy="474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4" name="Freihand 63">
                <a:extLst>
                  <a:ext uri="{FF2B5EF4-FFF2-40B4-BE49-F238E27FC236}">
                    <a16:creationId xmlns:a16="http://schemas.microsoft.com/office/drawing/2014/main" id="{D4A93546-F912-4A5A-80FC-FBAF5E454760}"/>
                  </a:ext>
                </a:extLst>
              </p14:cNvPr>
              <p14:cNvContentPartPr/>
              <p14:nvPr/>
            </p14:nvContentPartPr>
            <p14:xfrm>
              <a:off x="8722373" y="2741467"/>
              <a:ext cx="1056960" cy="442440"/>
            </p14:xfrm>
          </p:contentPart>
        </mc:Choice>
        <mc:Fallback xmlns="">
          <p:pic>
            <p:nvPicPr>
              <p:cNvPr id="64" name="Freihand 63">
                <a:extLst>
                  <a:ext uri="{FF2B5EF4-FFF2-40B4-BE49-F238E27FC236}">
                    <a16:creationId xmlns:a16="http://schemas.microsoft.com/office/drawing/2014/main" id="{D4A93546-F912-4A5A-80FC-FBAF5E454760}"/>
                  </a:ext>
                </a:extLst>
              </p:cNvPr>
              <p:cNvPicPr/>
              <p:nvPr/>
            </p:nvPicPr>
            <p:blipFill>
              <a:blip r:embed="rId13"/>
              <a:stretch>
                <a:fillRect/>
              </a:stretch>
            </p:blipFill>
            <p:spPr>
              <a:xfrm>
                <a:off x="8718053" y="2737147"/>
                <a:ext cx="1065600" cy="451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 name="Freihand 2">
                <a:extLst>
                  <a:ext uri="{FF2B5EF4-FFF2-40B4-BE49-F238E27FC236}">
                    <a16:creationId xmlns:a16="http://schemas.microsoft.com/office/drawing/2014/main" id="{830217C4-89C8-49A6-B935-03CBD9FB4409}"/>
                  </a:ext>
                </a:extLst>
              </p14:cNvPr>
              <p14:cNvContentPartPr/>
              <p14:nvPr/>
            </p14:nvContentPartPr>
            <p14:xfrm>
              <a:off x="7583333" y="2104267"/>
              <a:ext cx="138600" cy="129600"/>
            </p14:xfrm>
          </p:contentPart>
        </mc:Choice>
        <mc:Fallback xmlns="">
          <p:pic>
            <p:nvPicPr>
              <p:cNvPr id="3" name="Freihand 2">
                <a:extLst>
                  <a:ext uri="{FF2B5EF4-FFF2-40B4-BE49-F238E27FC236}">
                    <a16:creationId xmlns:a16="http://schemas.microsoft.com/office/drawing/2014/main" id="{830217C4-89C8-49A6-B935-03CBD9FB4409}"/>
                  </a:ext>
                </a:extLst>
              </p:cNvPr>
              <p:cNvPicPr/>
              <p:nvPr/>
            </p:nvPicPr>
            <p:blipFill>
              <a:blip r:embed="rId15"/>
              <a:stretch>
                <a:fillRect/>
              </a:stretch>
            </p:blipFill>
            <p:spPr>
              <a:xfrm>
                <a:off x="7579013" y="2099947"/>
                <a:ext cx="1472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 name="Freihand 6">
                <a:extLst>
                  <a:ext uri="{FF2B5EF4-FFF2-40B4-BE49-F238E27FC236}">
                    <a16:creationId xmlns:a16="http://schemas.microsoft.com/office/drawing/2014/main" id="{B46573BB-1BD9-4F79-977C-38AB87C1B219}"/>
                  </a:ext>
                </a:extLst>
              </p14:cNvPr>
              <p14:cNvContentPartPr/>
              <p14:nvPr/>
            </p14:nvContentPartPr>
            <p14:xfrm>
              <a:off x="7775933" y="2245747"/>
              <a:ext cx="20160" cy="97200"/>
            </p14:xfrm>
          </p:contentPart>
        </mc:Choice>
        <mc:Fallback xmlns="">
          <p:pic>
            <p:nvPicPr>
              <p:cNvPr id="7" name="Freihand 6">
                <a:extLst>
                  <a:ext uri="{FF2B5EF4-FFF2-40B4-BE49-F238E27FC236}">
                    <a16:creationId xmlns:a16="http://schemas.microsoft.com/office/drawing/2014/main" id="{B46573BB-1BD9-4F79-977C-38AB87C1B219}"/>
                  </a:ext>
                </a:extLst>
              </p:cNvPr>
              <p:cNvPicPr/>
              <p:nvPr/>
            </p:nvPicPr>
            <p:blipFill>
              <a:blip r:embed="rId17"/>
              <a:stretch>
                <a:fillRect/>
              </a:stretch>
            </p:blipFill>
            <p:spPr>
              <a:xfrm>
                <a:off x="7771613" y="2241427"/>
                <a:ext cx="288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 name="Freihand 7">
                <a:extLst>
                  <a:ext uri="{FF2B5EF4-FFF2-40B4-BE49-F238E27FC236}">
                    <a16:creationId xmlns:a16="http://schemas.microsoft.com/office/drawing/2014/main" id="{B82FAF07-FCD5-46A9-840B-F020CB4390E9}"/>
                  </a:ext>
                </a:extLst>
              </p14:cNvPr>
              <p14:cNvContentPartPr/>
              <p14:nvPr/>
            </p14:nvContentPartPr>
            <p14:xfrm>
              <a:off x="7846493" y="2121547"/>
              <a:ext cx="140400" cy="185400"/>
            </p14:xfrm>
          </p:contentPart>
        </mc:Choice>
        <mc:Fallback xmlns="">
          <p:pic>
            <p:nvPicPr>
              <p:cNvPr id="8" name="Freihand 7">
                <a:extLst>
                  <a:ext uri="{FF2B5EF4-FFF2-40B4-BE49-F238E27FC236}">
                    <a16:creationId xmlns:a16="http://schemas.microsoft.com/office/drawing/2014/main" id="{B82FAF07-FCD5-46A9-840B-F020CB4390E9}"/>
                  </a:ext>
                </a:extLst>
              </p:cNvPr>
              <p:cNvPicPr/>
              <p:nvPr/>
            </p:nvPicPr>
            <p:blipFill>
              <a:blip r:embed="rId19"/>
              <a:stretch>
                <a:fillRect/>
              </a:stretch>
            </p:blipFill>
            <p:spPr>
              <a:xfrm>
                <a:off x="7842173" y="2117227"/>
                <a:ext cx="1490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 name="Freihand 8">
                <a:extLst>
                  <a:ext uri="{FF2B5EF4-FFF2-40B4-BE49-F238E27FC236}">
                    <a16:creationId xmlns:a16="http://schemas.microsoft.com/office/drawing/2014/main" id="{7DC285D4-ACBD-464C-8567-EA536D242F65}"/>
                  </a:ext>
                </a:extLst>
              </p14:cNvPr>
              <p14:cNvContentPartPr/>
              <p14:nvPr/>
            </p14:nvContentPartPr>
            <p14:xfrm>
              <a:off x="8014973" y="2133427"/>
              <a:ext cx="75240" cy="167400"/>
            </p14:xfrm>
          </p:contentPart>
        </mc:Choice>
        <mc:Fallback xmlns="">
          <p:pic>
            <p:nvPicPr>
              <p:cNvPr id="9" name="Freihand 8">
                <a:extLst>
                  <a:ext uri="{FF2B5EF4-FFF2-40B4-BE49-F238E27FC236}">
                    <a16:creationId xmlns:a16="http://schemas.microsoft.com/office/drawing/2014/main" id="{7DC285D4-ACBD-464C-8567-EA536D242F65}"/>
                  </a:ext>
                </a:extLst>
              </p:cNvPr>
              <p:cNvPicPr/>
              <p:nvPr/>
            </p:nvPicPr>
            <p:blipFill>
              <a:blip r:embed="rId21"/>
              <a:stretch>
                <a:fillRect/>
              </a:stretch>
            </p:blipFill>
            <p:spPr>
              <a:xfrm>
                <a:off x="8010653" y="2129107"/>
                <a:ext cx="838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 name="Freihand 9">
                <a:extLst>
                  <a:ext uri="{FF2B5EF4-FFF2-40B4-BE49-F238E27FC236}">
                    <a16:creationId xmlns:a16="http://schemas.microsoft.com/office/drawing/2014/main" id="{8398CF17-34FB-4CED-9691-8D80AEF05CCE}"/>
                  </a:ext>
                </a:extLst>
              </p14:cNvPr>
              <p14:cNvContentPartPr/>
              <p14:nvPr/>
            </p14:nvContentPartPr>
            <p14:xfrm>
              <a:off x="7513853" y="2501347"/>
              <a:ext cx="182520" cy="127080"/>
            </p14:xfrm>
          </p:contentPart>
        </mc:Choice>
        <mc:Fallback xmlns="">
          <p:pic>
            <p:nvPicPr>
              <p:cNvPr id="10" name="Freihand 9">
                <a:extLst>
                  <a:ext uri="{FF2B5EF4-FFF2-40B4-BE49-F238E27FC236}">
                    <a16:creationId xmlns:a16="http://schemas.microsoft.com/office/drawing/2014/main" id="{8398CF17-34FB-4CED-9691-8D80AEF05CCE}"/>
                  </a:ext>
                </a:extLst>
              </p:cNvPr>
              <p:cNvPicPr/>
              <p:nvPr/>
            </p:nvPicPr>
            <p:blipFill>
              <a:blip r:embed="rId23"/>
              <a:stretch>
                <a:fillRect/>
              </a:stretch>
            </p:blipFill>
            <p:spPr>
              <a:xfrm>
                <a:off x="7509533" y="2497027"/>
                <a:ext cx="1911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 name="Freihand 10">
                <a:extLst>
                  <a:ext uri="{FF2B5EF4-FFF2-40B4-BE49-F238E27FC236}">
                    <a16:creationId xmlns:a16="http://schemas.microsoft.com/office/drawing/2014/main" id="{11355DCE-2C43-4D14-983A-63BCD5812EFE}"/>
                  </a:ext>
                </a:extLst>
              </p14:cNvPr>
              <p14:cNvContentPartPr/>
              <p14:nvPr/>
            </p14:nvContentPartPr>
            <p14:xfrm>
              <a:off x="7736333" y="2566867"/>
              <a:ext cx="27720" cy="94320"/>
            </p14:xfrm>
          </p:contentPart>
        </mc:Choice>
        <mc:Fallback xmlns="">
          <p:pic>
            <p:nvPicPr>
              <p:cNvPr id="11" name="Freihand 10">
                <a:extLst>
                  <a:ext uri="{FF2B5EF4-FFF2-40B4-BE49-F238E27FC236}">
                    <a16:creationId xmlns:a16="http://schemas.microsoft.com/office/drawing/2014/main" id="{11355DCE-2C43-4D14-983A-63BCD5812EFE}"/>
                  </a:ext>
                </a:extLst>
              </p:cNvPr>
              <p:cNvPicPr/>
              <p:nvPr/>
            </p:nvPicPr>
            <p:blipFill>
              <a:blip r:embed="rId25"/>
              <a:stretch>
                <a:fillRect/>
              </a:stretch>
            </p:blipFill>
            <p:spPr>
              <a:xfrm>
                <a:off x="7732013" y="2562547"/>
                <a:ext cx="363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 name="Freihand 11">
                <a:extLst>
                  <a:ext uri="{FF2B5EF4-FFF2-40B4-BE49-F238E27FC236}">
                    <a16:creationId xmlns:a16="http://schemas.microsoft.com/office/drawing/2014/main" id="{58368605-1D6F-40DB-B12D-87D1A450BE44}"/>
                  </a:ext>
                </a:extLst>
              </p14:cNvPr>
              <p14:cNvContentPartPr/>
              <p14:nvPr/>
            </p14:nvContentPartPr>
            <p14:xfrm>
              <a:off x="7814453" y="2486587"/>
              <a:ext cx="102240" cy="121320"/>
            </p14:xfrm>
          </p:contentPart>
        </mc:Choice>
        <mc:Fallback xmlns="">
          <p:pic>
            <p:nvPicPr>
              <p:cNvPr id="12" name="Freihand 11">
                <a:extLst>
                  <a:ext uri="{FF2B5EF4-FFF2-40B4-BE49-F238E27FC236}">
                    <a16:creationId xmlns:a16="http://schemas.microsoft.com/office/drawing/2014/main" id="{58368605-1D6F-40DB-B12D-87D1A450BE44}"/>
                  </a:ext>
                </a:extLst>
              </p:cNvPr>
              <p:cNvPicPr/>
              <p:nvPr/>
            </p:nvPicPr>
            <p:blipFill>
              <a:blip r:embed="rId27"/>
              <a:stretch>
                <a:fillRect/>
              </a:stretch>
            </p:blipFill>
            <p:spPr>
              <a:xfrm>
                <a:off x="7810133" y="2482267"/>
                <a:ext cx="1108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 name="Freihand 12">
                <a:extLst>
                  <a:ext uri="{FF2B5EF4-FFF2-40B4-BE49-F238E27FC236}">
                    <a16:creationId xmlns:a16="http://schemas.microsoft.com/office/drawing/2014/main" id="{4D42B476-746A-4A8D-BB45-2DB86877DFC8}"/>
                  </a:ext>
                </a:extLst>
              </p14:cNvPr>
              <p14:cNvContentPartPr/>
              <p14:nvPr/>
            </p14:nvContentPartPr>
            <p14:xfrm>
              <a:off x="7980413" y="2475067"/>
              <a:ext cx="91440" cy="161640"/>
            </p14:xfrm>
          </p:contentPart>
        </mc:Choice>
        <mc:Fallback xmlns="">
          <p:pic>
            <p:nvPicPr>
              <p:cNvPr id="13" name="Freihand 12">
                <a:extLst>
                  <a:ext uri="{FF2B5EF4-FFF2-40B4-BE49-F238E27FC236}">
                    <a16:creationId xmlns:a16="http://schemas.microsoft.com/office/drawing/2014/main" id="{4D42B476-746A-4A8D-BB45-2DB86877DFC8}"/>
                  </a:ext>
                </a:extLst>
              </p:cNvPr>
              <p:cNvPicPr/>
              <p:nvPr/>
            </p:nvPicPr>
            <p:blipFill>
              <a:blip r:embed="rId29"/>
              <a:stretch>
                <a:fillRect/>
              </a:stretch>
            </p:blipFill>
            <p:spPr>
              <a:xfrm>
                <a:off x="7976093" y="2470747"/>
                <a:ext cx="1000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2" name="Freihand 41">
                <a:extLst>
                  <a:ext uri="{FF2B5EF4-FFF2-40B4-BE49-F238E27FC236}">
                    <a16:creationId xmlns:a16="http://schemas.microsoft.com/office/drawing/2014/main" id="{65B37A2B-5BE5-4E44-B547-B4A27F423FD7}"/>
                  </a:ext>
                </a:extLst>
              </p14:cNvPr>
              <p14:cNvContentPartPr/>
              <p14:nvPr/>
            </p14:nvContentPartPr>
            <p14:xfrm>
              <a:off x="10070933" y="2448427"/>
              <a:ext cx="190800" cy="178920"/>
            </p14:xfrm>
          </p:contentPart>
        </mc:Choice>
        <mc:Fallback xmlns="">
          <p:pic>
            <p:nvPicPr>
              <p:cNvPr id="42" name="Freihand 41">
                <a:extLst>
                  <a:ext uri="{FF2B5EF4-FFF2-40B4-BE49-F238E27FC236}">
                    <a16:creationId xmlns:a16="http://schemas.microsoft.com/office/drawing/2014/main" id="{65B37A2B-5BE5-4E44-B547-B4A27F423FD7}"/>
                  </a:ext>
                </a:extLst>
              </p:cNvPr>
              <p:cNvPicPr/>
              <p:nvPr/>
            </p:nvPicPr>
            <p:blipFill>
              <a:blip r:embed="rId31"/>
              <a:stretch>
                <a:fillRect/>
              </a:stretch>
            </p:blipFill>
            <p:spPr>
              <a:xfrm>
                <a:off x="10066613" y="2444107"/>
                <a:ext cx="1994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3" name="Freihand 42">
                <a:extLst>
                  <a:ext uri="{FF2B5EF4-FFF2-40B4-BE49-F238E27FC236}">
                    <a16:creationId xmlns:a16="http://schemas.microsoft.com/office/drawing/2014/main" id="{EB9C9A60-9F28-4365-8FFE-F1C4CF308FCF}"/>
                  </a:ext>
                </a:extLst>
              </p14:cNvPr>
              <p14:cNvContentPartPr/>
              <p14:nvPr/>
            </p14:nvContentPartPr>
            <p14:xfrm>
              <a:off x="10234733" y="2446627"/>
              <a:ext cx="110160" cy="174960"/>
            </p14:xfrm>
          </p:contentPart>
        </mc:Choice>
        <mc:Fallback xmlns="">
          <p:pic>
            <p:nvPicPr>
              <p:cNvPr id="43" name="Freihand 42">
                <a:extLst>
                  <a:ext uri="{FF2B5EF4-FFF2-40B4-BE49-F238E27FC236}">
                    <a16:creationId xmlns:a16="http://schemas.microsoft.com/office/drawing/2014/main" id="{EB9C9A60-9F28-4365-8FFE-F1C4CF308FCF}"/>
                  </a:ext>
                </a:extLst>
              </p:cNvPr>
              <p:cNvPicPr/>
              <p:nvPr/>
            </p:nvPicPr>
            <p:blipFill>
              <a:blip r:embed="rId33"/>
              <a:stretch>
                <a:fillRect/>
              </a:stretch>
            </p:blipFill>
            <p:spPr>
              <a:xfrm>
                <a:off x="10230413" y="2442307"/>
                <a:ext cx="1188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4" name="Freihand 43">
                <a:extLst>
                  <a:ext uri="{FF2B5EF4-FFF2-40B4-BE49-F238E27FC236}">
                    <a16:creationId xmlns:a16="http://schemas.microsoft.com/office/drawing/2014/main" id="{092298E1-E037-4497-A2A2-2FBD3117A26B}"/>
                  </a:ext>
                </a:extLst>
              </p14:cNvPr>
              <p14:cNvContentPartPr/>
              <p14:nvPr/>
            </p14:nvContentPartPr>
            <p14:xfrm>
              <a:off x="10370093" y="2574787"/>
              <a:ext cx="35280" cy="76680"/>
            </p14:xfrm>
          </p:contentPart>
        </mc:Choice>
        <mc:Fallback xmlns="">
          <p:pic>
            <p:nvPicPr>
              <p:cNvPr id="44" name="Freihand 43">
                <a:extLst>
                  <a:ext uri="{FF2B5EF4-FFF2-40B4-BE49-F238E27FC236}">
                    <a16:creationId xmlns:a16="http://schemas.microsoft.com/office/drawing/2014/main" id="{092298E1-E037-4497-A2A2-2FBD3117A26B}"/>
                  </a:ext>
                </a:extLst>
              </p:cNvPr>
              <p:cNvPicPr/>
              <p:nvPr/>
            </p:nvPicPr>
            <p:blipFill>
              <a:blip r:embed="rId35"/>
              <a:stretch>
                <a:fillRect/>
              </a:stretch>
            </p:blipFill>
            <p:spPr>
              <a:xfrm>
                <a:off x="10365773" y="2570467"/>
                <a:ext cx="439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5" name="Freihand 44">
                <a:extLst>
                  <a:ext uri="{FF2B5EF4-FFF2-40B4-BE49-F238E27FC236}">
                    <a16:creationId xmlns:a16="http://schemas.microsoft.com/office/drawing/2014/main" id="{A60DC728-BC88-4571-ABA5-30518E0C1472}"/>
                  </a:ext>
                </a:extLst>
              </p14:cNvPr>
              <p14:cNvContentPartPr/>
              <p14:nvPr/>
            </p14:nvContentPartPr>
            <p14:xfrm>
              <a:off x="10487093" y="2448787"/>
              <a:ext cx="106920" cy="162360"/>
            </p14:xfrm>
          </p:contentPart>
        </mc:Choice>
        <mc:Fallback xmlns="">
          <p:pic>
            <p:nvPicPr>
              <p:cNvPr id="45" name="Freihand 44">
                <a:extLst>
                  <a:ext uri="{FF2B5EF4-FFF2-40B4-BE49-F238E27FC236}">
                    <a16:creationId xmlns:a16="http://schemas.microsoft.com/office/drawing/2014/main" id="{A60DC728-BC88-4571-ABA5-30518E0C1472}"/>
                  </a:ext>
                </a:extLst>
              </p:cNvPr>
              <p:cNvPicPr/>
              <p:nvPr/>
            </p:nvPicPr>
            <p:blipFill>
              <a:blip r:embed="rId37"/>
              <a:stretch>
                <a:fillRect/>
              </a:stretch>
            </p:blipFill>
            <p:spPr>
              <a:xfrm>
                <a:off x="10482773" y="2444467"/>
                <a:ext cx="1155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6" name="Freihand 45">
                <a:extLst>
                  <a:ext uri="{FF2B5EF4-FFF2-40B4-BE49-F238E27FC236}">
                    <a16:creationId xmlns:a16="http://schemas.microsoft.com/office/drawing/2014/main" id="{B8FE19FE-E25A-4AEF-9A15-44D4486B101E}"/>
                  </a:ext>
                </a:extLst>
              </p14:cNvPr>
              <p14:cNvContentPartPr/>
              <p14:nvPr/>
            </p14:nvContentPartPr>
            <p14:xfrm>
              <a:off x="10644773" y="2440507"/>
              <a:ext cx="85680" cy="194040"/>
            </p14:xfrm>
          </p:contentPart>
        </mc:Choice>
        <mc:Fallback xmlns="">
          <p:pic>
            <p:nvPicPr>
              <p:cNvPr id="46" name="Freihand 45">
                <a:extLst>
                  <a:ext uri="{FF2B5EF4-FFF2-40B4-BE49-F238E27FC236}">
                    <a16:creationId xmlns:a16="http://schemas.microsoft.com/office/drawing/2014/main" id="{B8FE19FE-E25A-4AEF-9A15-44D4486B101E}"/>
                  </a:ext>
                </a:extLst>
              </p:cNvPr>
              <p:cNvPicPr/>
              <p:nvPr/>
            </p:nvPicPr>
            <p:blipFill>
              <a:blip r:embed="rId39"/>
              <a:stretch>
                <a:fillRect/>
              </a:stretch>
            </p:blipFill>
            <p:spPr>
              <a:xfrm>
                <a:off x="10640453" y="2436187"/>
                <a:ext cx="943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7" name="Freihand 46">
                <a:extLst>
                  <a:ext uri="{FF2B5EF4-FFF2-40B4-BE49-F238E27FC236}">
                    <a16:creationId xmlns:a16="http://schemas.microsoft.com/office/drawing/2014/main" id="{E6B00AB1-D257-43DD-858D-4C2C027F7E87}"/>
                  </a:ext>
                </a:extLst>
              </p14:cNvPr>
              <p14:cNvContentPartPr/>
              <p14:nvPr/>
            </p14:nvContentPartPr>
            <p14:xfrm>
              <a:off x="10646213" y="2477587"/>
              <a:ext cx="279720" cy="162720"/>
            </p14:xfrm>
          </p:contentPart>
        </mc:Choice>
        <mc:Fallback xmlns="">
          <p:pic>
            <p:nvPicPr>
              <p:cNvPr id="47" name="Freihand 46">
                <a:extLst>
                  <a:ext uri="{FF2B5EF4-FFF2-40B4-BE49-F238E27FC236}">
                    <a16:creationId xmlns:a16="http://schemas.microsoft.com/office/drawing/2014/main" id="{E6B00AB1-D257-43DD-858D-4C2C027F7E87}"/>
                  </a:ext>
                </a:extLst>
              </p:cNvPr>
              <p:cNvPicPr/>
              <p:nvPr/>
            </p:nvPicPr>
            <p:blipFill>
              <a:blip r:embed="rId41"/>
              <a:stretch>
                <a:fillRect/>
              </a:stretch>
            </p:blipFill>
            <p:spPr>
              <a:xfrm>
                <a:off x="10641893" y="2473267"/>
                <a:ext cx="2883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8" name="Freihand 47">
                <a:extLst>
                  <a:ext uri="{FF2B5EF4-FFF2-40B4-BE49-F238E27FC236}">
                    <a16:creationId xmlns:a16="http://schemas.microsoft.com/office/drawing/2014/main" id="{0BF33740-1D32-49E0-87C4-E64CF231A866}"/>
                  </a:ext>
                </a:extLst>
              </p14:cNvPr>
              <p14:cNvContentPartPr/>
              <p14:nvPr/>
            </p14:nvContentPartPr>
            <p14:xfrm>
              <a:off x="10765013" y="2415667"/>
              <a:ext cx="113400" cy="81720"/>
            </p14:xfrm>
          </p:contentPart>
        </mc:Choice>
        <mc:Fallback xmlns="">
          <p:pic>
            <p:nvPicPr>
              <p:cNvPr id="48" name="Freihand 47">
                <a:extLst>
                  <a:ext uri="{FF2B5EF4-FFF2-40B4-BE49-F238E27FC236}">
                    <a16:creationId xmlns:a16="http://schemas.microsoft.com/office/drawing/2014/main" id="{0BF33740-1D32-49E0-87C4-E64CF231A866}"/>
                  </a:ext>
                </a:extLst>
              </p:cNvPr>
              <p:cNvPicPr/>
              <p:nvPr/>
            </p:nvPicPr>
            <p:blipFill>
              <a:blip r:embed="rId43"/>
              <a:stretch>
                <a:fillRect/>
              </a:stretch>
            </p:blipFill>
            <p:spPr>
              <a:xfrm>
                <a:off x="10760693" y="2411347"/>
                <a:ext cx="1220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9" name="Freihand 48">
                <a:extLst>
                  <a:ext uri="{FF2B5EF4-FFF2-40B4-BE49-F238E27FC236}">
                    <a16:creationId xmlns:a16="http://schemas.microsoft.com/office/drawing/2014/main" id="{02C82322-C67F-4335-898D-D3D65FAE0487}"/>
                  </a:ext>
                </a:extLst>
              </p14:cNvPr>
              <p14:cNvContentPartPr/>
              <p14:nvPr/>
            </p14:nvContentPartPr>
            <p14:xfrm>
              <a:off x="10914053" y="2568307"/>
              <a:ext cx="89640" cy="106920"/>
            </p14:xfrm>
          </p:contentPart>
        </mc:Choice>
        <mc:Fallback xmlns="">
          <p:pic>
            <p:nvPicPr>
              <p:cNvPr id="49" name="Freihand 48">
                <a:extLst>
                  <a:ext uri="{FF2B5EF4-FFF2-40B4-BE49-F238E27FC236}">
                    <a16:creationId xmlns:a16="http://schemas.microsoft.com/office/drawing/2014/main" id="{02C82322-C67F-4335-898D-D3D65FAE0487}"/>
                  </a:ext>
                </a:extLst>
              </p:cNvPr>
              <p:cNvPicPr/>
              <p:nvPr/>
            </p:nvPicPr>
            <p:blipFill>
              <a:blip r:embed="rId45"/>
              <a:stretch>
                <a:fillRect/>
              </a:stretch>
            </p:blipFill>
            <p:spPr>
              <a:xfrm>
                <a:off x="10909733" y="2563987"/>
                <a:ext cx="982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 name="Freihand 13">
                <a:extLst>
                  <a:ext uri="{FF2B5EF4-FFF2-40B4-BE49-F238E27FC236}">
                    <a16:creationId xmlns:a16="http://schemas.microsoft.com/office/drawing/2014/main" id="{76E6A184-4507-4644-A056-901142A66A51}"/>
                  </a:ext>
                </a:extLst>
              </p14:cNvPr>
              <p14:cNvContentPartPr/>
              <p14:nvPr/>
            </p14:nvContentPartPr>
            <p14:xfrm>
              <a:off x="7602773" y="2846947"/>
              <a:ext cx="136800" cy="187920"/>
            </p14:xfrm>
          </p:contentPart>
        </mc:Choice>
        <mc:Fallback xmlns="">
          <p:pic>
            <p:nvPicPr>
              <p:cNvPr id="14" name="Freihand 13">
                <a:extLst>
                  <a:ext uri="{FF2B5EF4-FFF2-40B4-BE49-F238E27FC236}">
                    <a16:creationId xmlns:a16="http://schemas.microsoft.com/office/drawing/2014/main" id="{76E6A184-4507-4644-A056-901142A66A51}"/>
                  </a:ext>
                </a:extLst>
              </p:cNvPr>
              <p:cNvPicPr/>
              <p:nvPr/>
            </p:nvPicPr>
            <p:blipFill>
              <a:blip r:embed="rId47"/>
              <a:stretch>
                <a:fillRect/>
              </a:stretch>
            </p:blipFill>
            <p:spPr>
              <a:xfrm>
                <a:off x="7598453" y="2842627"/>
                <a:ext cx="1454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5" name="Freihand 14">
                <a:extLst>
                  <a:ext uri="{FF2B5EF4-FFF2-40B4-BE49-F238E27FC236}">
                    <a16:creationId xmlns:a16="http://schemas.microsoft.com/office/drawing/2014/main" id="{2B2BE835-0163-4FC3-826F-89621EA4D1E7}"/>
                  </a:ext>
                </a:extLst>
              </p14:cNvPr>
              <p14:cNvContentPartPr/>
              <p14:nvPr/>
            </p14:nvContentPartPr>
            <p14:xfrm>
              <a:off x="7760093" y="2986267"/>
              <a:ext cx="27000" cy="69120"/>
            </p14:xfrm>
          </p:contentPart>
        </mc:Choice>
        <mc:Fallback xmlns="">
          <p:pic>
            <p:nvPicPr>
              <p:cNvPr id="15" name="Freihand 14">
                <a:extLst>
                  <a:ext uri="{FF2B5EF4-FFF2-40B4-BE49-F238E27FC236}">
                    <a16:creationId xmlns:a16="http://schemas.microsoft.com/office/drawing/2014/main" id="{2B2BE835-0163-4FC3-826F-89621EA4D1E7}"/>
                  </a:ext>
                </a:extLst>
              </p:cNvPr>
              <p:cNvPicPr/>
              <p:nvPr/>
            </p:nvPicPr>
            <p:blipFill>
              <a:blip r:embed="rId49"/>
              <a:stretch>
                <a:fillRect/>
              </a:stretch>
            </p:blipFill>
            <p:spPr>
              <a:xfrm>
                <a:off x="7755773" y="2981947"/>
                <a:ext cx="356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6" name="Freihand 15">
                <a:extLst>
                  <a:ext uri="{FF2B5EF4-FFF2-40B4-BE49-F238E27FC236}">
                    <a16:creationId xmlns:a16="http://schemas.microsoft.com/office/drawing/2014/main" id="{35C147DC-1915-4C8E-8C4D-FCC709FA5648}"/>
                  </a:ext>
                </a:extLst>
              </p14:cNvPr>
              <p14:cNvContentPartPr/>
              <p14:nvPr/>
            </p14:nvContentPartPr>
            <p14:xfrm>
              <a:off x="7872773" y="2838667"/>
              <a:ext cx="104040" cy="163800"/>
            </p14:xfrm>
          </p:contentPart>
        </mc:Choice>
        <mc:Fallback xmlns="">
          <p:pic>
            <p:nvPicPr>
              <p:cNvPr id="16" name="Freihand 15">
                <a:extLst>
                  <a:ext uri="{FF2B5EF4-FFF2-40B4-BE49-F238E27FC236}">
                    <a16:creationId xmlns:a16="http://schemas.microsoft.com/office/drawing/2014/main" id="{35C147DC-1915-4C8E-8C4D-FCC709FA5648}"/>
                  </a:ext>
                </a:extLst>
              </p:cNvPr>
              <p:cNvPicPr/>
              <p:nvPr/>
            </p:nvPicPr>
            <p:blipFill>
              <a:blip r:embed="rId51"/>
              <a:stretch>
                <a:fillRect/>
              </a:stretch>
            </p:blipFill>
            <p:spPr>
              <a:xfrm>
                <a:off x="7868453" y="2834347"/>
                <a:ext cx="1126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7" name="Freihand 16">
                <a:extLst>
                  <a:ext uri="{FF2B5EF4-FFF2-40B4-BE49-F238E27FC236}">
                    <a16:creationId xmlns:a16="http://schemas.microsoft.com/office/drawing/2014/main" id="{5E5ADA0E-B129-493C-BE87-20210FA0DACE}"/>
                  </a:ext>
                </a:extLst>
              </p14:cNvPr>
              <p14:cNvContentPartPr/>
              <p14:nvPr/>
            </p14:nvContentPartPr>
            <p14:xfrm>
              <a:off x="8049173" y="2811667"/>
              <a:ext cx="64080" cy="116280"/>
            </p14:xfrm>
          </p:contentPart>
        </mc:Choice>
        <mc:Fallback xmlns="">
          <p:pic>
            <p:nvPicPr>
              <p:cNvPr id="17" name="Freihand 16">
                <a:extLst>
                  <a:ext uri="{FF2B5EF4-FFF2-40B4-BE49-F238E27FC236}">
                    <a16:creationId xmlns:a16="http://schemas.microsoft.com/office/drawing/2014/main" id="{5E5ADA0E-B129-493C-BE87-20210FA0DACE}"/>
                  </a:ext>
                </a:extLst>
              </p:cNvPr>
              <p:cNvPicPr/>
              <p:nvPr/>
            </p:nvPicPr>
            <p:blipFill>
              <a:blip r:embed="rId53"/>
              <a:stretch>
                <a:fillRect/>
              </a:stretch>
            </p:blipFill>
            <p:spPr>
              <a:xfrm>
                <a:off x="8044853" y="2807347"/>
                <a:ext cx="727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 name="Freihand 17">
                <a:extLst>
                  <a:ext uri="{FF2B5EF4-FFF2-40B4-BE49-F238E27FC236}">
                    <a16:creationId xmlns:a16="http://schemas.microsoft.com/office/drawing/2014/main" id="{062A3B11-2FD0-44AF-B5E8-3EE1F5B078AC}"/>
                  </a:ext>
                </a:extLst>
              </p14:cNvPr>
              <p14:cNvContentPartPr/>
              <p14:nvPr/>
            </p14:nvContentPartPr>
            <p14:xfrm>
              <a:off x="8097413" y="2899147"/>
              <a:ext cx="24840" cy="82440"/>
            </p14:xfrm>
          </p:contentPart>
        </mc:Choice>
        <mc:Fallback xmlns="">
          <p:pic>
            <p:nvPicPr>
              <p:cNvPr id="18" name="Freihand 17">
                <a:extLst>
                  <a:ext uri="{FF2B5EF4-FFF2-40B4-BE49-F238E27FC236}">
                    <a16:creationId xmlns:a16="http://schemas.microsoft.com/office/drawing/2014/main" id="{062A3B11-2FD0-44AF-B5E8-3EE1F5B078AC}"/>
                  </a:ext>
                </a:extLst>
              </p:cNvPr>
              <p:cNvPicPr/>
              <p:nvPr/>
            </p:nvPicPr>
            <p:blipFill>
              <a:blip r:embed="rId55"/>
              <a:stretch>
                <a:fillRect/>
              </a:stretch>
            </p:blipFill>
            <p:spPr>
              <a:xfrm>
                <a:off x="8093093" y="2894827"/>
                <a:ext cx="3348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9" name="Freihand 18">
                <a:extLst>
                  <a:ext uri="{FF2B5EF4-FFF2-40B4-BE49-F238E27FC236}">
                    <a16:creationId xmlns:a16="http://schemas.microsoft.com/office/drawing/2014/main" id="{78451489-76F9-43FF-8B4B-B1889FF5032E}"/>
                  </a:ext>
                </a:extLst>
              </p14:cNvPr>
              <p14:cNvContentPartPr/>
              <p14:nvPr/>
            </p14:nvContentPartPr>
            <p14:xfrm>
              <a:off x="8195693" y="2799787"/>
              <a:ext cx="130320" cy="192240"/>
            </p14:xfrm>
          </p:contentPart>
        </mc:Choice>
        <mc:Fallback xmlns="">
          <p:pic>
            <p:nvPicPr>
              <p:cNvPr id="19" name="Freihand 18">
                <a:extLst>
                  <a:ext uri="{FF2B5EF4-FFF2-40B4-BE49-F238E27FC236}">
                    <a16:creationId xmlns:a16="http://schemas.microsoft.com/office/drawing/2014/main" id="{78451489-76F9-43FF-8B4B-B1889FF5032E}"/>
                  </a:ext>
                </a:extLst>
              </p:cNvPr>
              <p:cNvPicPr/>
              <p:nvPr/>
            </p:nvPicPr>
            <p:blipFill>
              <a:blip r:embed="rId57"/>
              <a:stretch>
                <a:fillRect/>
              </a:stretch>
            </p:blipFill>
            <p:spPr>
              <a:xfrm>
                <a:off x="8191373" y="2795467"/>
                <a:ext cx="1389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1" name="Freihand 50">
                <a:extLst>
                  <a:ext uri="{FF2B5EF4-FFF2-40B4-BE49-F238E27FC236}">
                    <a16:creationId xmlns:a16="http://schemas.microsoft.com/office/drawing/2014/main" id="{1995B7C0-CDB1-447B-814B-CBAFCA4FEB28}"/>
                  </a:ext>
                </a:extLst>
              </p14:cNvPr>
              <p14:cNvContentPartPr/>
              <p14:nvPr/>
            </p14:nvContentPartPr>
            <p14:xfrm>
              <a:off x="10214933" y="2857387"/>
              <a:ext cx="202680" cy="199800"/>
            </p14:xfrm>
          </p:contentPart>
        </mc:Choice>
        <mc:Fallback xmlns="">
          <p:pic>
            <p:nvPicPr>
              <p:cNvPr id="51" name="Freihand 50">
                <a:extLst>
                  <a:ext uri="{FF2B5EF4-FFF2-40B4-BE49-F238E27FC236}">
                    <a16:creationId xmlns:a16="http://schemas.microsoft.com/office/drawing/2014/main" id="{1995B7C0-CDB1-447B-814B-CBAFCA4FEB28}"/>
                  </a:ext>
                </a:extLst>
              </p:cNvPr>
              <p:cNvPicPr/>
              <p:nvPr/>
            </p:nvPicPr>
            <p:blipFill>
              <a:blip r:embed="rId59"/>
              <a:stretch>
                <a:fillRect/>
              </a:stretch>
            </p:blipFill>
            <p:spPr>
              <a:xfrm>
                <a:off x="10210613" y="2853067"/>
                <a:ext cx="2113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2" name="Freihand 51">
                <a:extLst>
                  <a:ext uri="{FF2B5EF4-FFF2-40B4-BE49-F238E27FC236}">
                    <a16:creationId xmlns:a16="http://schemas.microsoft.com/office/drawing/2014/main" id="{EB63BCCA-9733-48BB-8A04-99359C188927}"/>
                  </a:ext>
                </a:extLst>
              </p14:cNvPr>
              <p14:cNvContentPartPr/>
              <p14:nvPr/>
            </p14:nvContentPartPr>
            <p14:xfrm>
              <a:off x="10413293" y="2976907"/>
              <a:ext cx="45720" cy="105840"/>
            </p14:xfrm>
          </p:contentPart>
        </mc:Choice>
        <mc:Fallback xmlns="">
          <p:pic>
            <p:nvPicPr>
              <p:cNvPr id="52" name="Freihand 51">
                <a:extLst>
                  <a:ext uri="{FF2B5EF4-FFF2-40B4-BE49-F238E27FC236}">
                    <a16:creationId xmlns:a16="http://schemas.microsoft.com/office/drawing/2014/main" id="{EB63BCCA-9733-48BB-8A04-99359C188927}"/>
                  </a:ext>
                </a:extLst>
              </p:cNvPr>
              <p:cNvPicPr/>
              <p:nvPr/>
            </p:nvPicPr>
            <p:blipFill>
              <a:blip r:embed="rId61"/>
              <a:stretch>
                <a:fillRect/>
              </a:stretch>
            </p:blipFill>
            <p:spPr>
              <a:xfrm>
                <a:off x="10408973" y="2972587"/>
                <a:ext cx="543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4" name="Freihand 53">
                <a:extLst>
                  <a:ext uri="{FF2B5EF4-FFF2-40B4-BE49-F238E27FC236}">
                    <a16:creationId xmlns:a16="http://schemas.microsoft.com/office/drawing/2014/main" id="{D7866004-D91F-4EB3-B002-91F52856D27A}"/>
                  </a:ext>
                </a:extLst>
              </p14:cNvPr>
              <p14:cNvContentPartPr/>
              <p14:nvPr/>
            </p14:nvContentPartPr>
            <p14:xfrm>
              <a:off x="10530653" y="2840467"/>
              <a:ext cx="110520" cy="176400"/>
            </p14:xfrm>
          </p:contentPart>
        </mc:Choice>
        <mc:Fallback xmlns="">
          <p:pic>
            <p:nvPicPr>
              <p:cNvPr id="54" name="Freihand 53">
                <a:extLst>
                  <a:ext uri="{FF2B5EF4-FFF2-40B4-BE49-F238E27FC236}">
                    <a16:creationId xmlns:a16="http://schemas.microsoft.com/office/drawing/2014/main" id="{D7866004-D91F-4EB3-B002-91F52856D27A}"/>
                  </a:ext>
                </a:extLst>
              </p:cNvPr>
              <p:cNvPicPr/>
              <p:nvPr/>
            </p:nvPicPr>
            <p:blipFill>
              <a:blip r:embed="rId63"/>
              <a:stretch>
                <a:fillRect/>
              </a:stretch>
            </p:blipFill>
            <p:spPr>
              <a:xfrm>
                <a:off x="10526333" y="2835787"/>
                <a:ext cx="11916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5" name="Freihand 54">
                <a:extLst>
                  <a:ext uri="{FF2B5EF4-FFF2-40B4-BE49-F238E27FC236}">
                    <a16:creationId xmlns:a16="http://schemas.microsoft.com/office/drawing/2014/main" id="{38F81957-9A01-49BD-A25D-A4ABC953349C}"/>
                  </a:ext>
                </a:extLst>
              </p14:cNvPr>
              <p14:cNvContentPartPr/>
              <p14:nvPr/>
            </p14:nvContentPartPr>
            <p14:xfrm>
              <a:off x="10608413" y="2951347"/>
              <a:ext cx="55800" cy="107280"/>
            </p14:xfrm>
          </p:contentPart>
        </mc:Choice>
        <mc:Fallback xmlns="">
          <p:pic>
            <p:nvPicPr>
              <p:cNvPr id="55" name="Freihand 54">
                <a:extLst>
                  <a:ext uri="{FF2B5EF4-FFF2-40B4-BE49-F238E27FC236}">
                    <a16:creationId xmlns:a16="http://schemas.microsoft.com/office/drawing/2014/main" id="{38F81957-9A01-49BD-A25D-A4ABC953349C}"/>
                  </a:ext>
                </a:extLst>
              </p:cNvPr>
              <p:cNvPicPr/>
              <p:nvPr/>
            </p:nvPicPr>
            <p:blipFill>
              <a:blip r:embed="rId65"/>
              <a:stretch>
                <a:fillRect/>
              </a:stretch>
            </p:blipFill>
            <p:spPr>
              <a:xfrm>
                <a:off x="10604093" y="2947027"/>
                <a:ext cx="644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6" name="Freihand 55">
                <a:extLst>
                  <a:ext uri="{FF2B5EF4-FFF2-40B4-BE49-F238E27FC236}">
                    <a16:creationId xmlns:a16="http://schemas.microsoft.com/office/drawing/2014/main" id="{6C67D994-1743-4652-BAB0-B252805D4CD1}"/>
                  </a:ext>
                </a:extLst>
              </p14:cNvPr>
              <p14:cNvContentPartPr/>
              <p14:nvPr/>
            </p14:nvContentPartPr>
            <p14:xfrm>
              <a:off x="10716773" y="2854507"/>
              <a:ext cx="116280" cy="211680"/>
            </p14:xfrm>
          </p:contentPart>
        </mc:Choice>
        <mc:Fallback xmlns="">
          <p:pic>
            <p:nvPicPr>
              <p:cNvPr id="56" name="Freihand 55">
                <a:extLst>
                  <a:ext uri="{FF2B5EF4-FFF2-40B4-BE49-F238E27FC236}">
                    <a16:creationId xmlns:a16="http://schemas.microsoft.com/office/drawing/2014/main" id="{6C67D994-1743-4652-BAB0-B252805D4CD1}"/>
                  </a:ext>
                </a:extLst>
              </p:cNvPr>
              <p:cNvPicPr/>
              <p:nvPr/>
            </p:nvPicPr>
            <p:blipFill>
              <a:blip r:embed="rId67"/>
              <a:stretch>
                <a:fillRect/>
              </a:stretch>
            </p:blipFill>
            <p:spPr>
              <a:xfrm>
                <a:off x="10712453" y="2850187"/>
                <a:ext cx="12492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7" name="Freihand 56">
                <a:extLst>
                  <a:ext uri="{FF2B5EF4-FFF2-40B4-BE49-F238E27FC236}">
                    <a16:creationId xmlns:a16="http://schemas.microsoft.com/office/drawing/2014/main" id="{731F8215-9A91-4282-9925-84D723628DC3}"/>
                  </a:ext>
                </a:extLst>
              </p14:cNvPr>
              <p14:cNvContentPartPr/>
              <p14:nvPr/>
            </p14:nvContentPartPr>
            <p14:xfrm>
              <a:off x="10946813" y="2883307"/>
              <a:ext cx="126000" cy="190080"/>
            </p14:xfrm>
          </p:contentPart>
        </mc:Choice>
        <mc:Fallback xmlns="">
          <p:pic>
            <p:nvPicPr>
              <p:cNvPr id="57" name="Freihand 56">
                <a:extLst>
                  <a:ext uri="{FF2B5EF4-FFF2-40B4-BE49-F238E27FC236}">
                    <a16:creationId xmlns:a16="http://schemas.microsoft.com/office/drawing/2014/main" id="{731F8215-9A91-4282-9925-84D723628DC3}"/>
                  </a:ext>
                </a:extLst>
              </p:cNvPr>
              <p:cNvPicPr/>
              <p:nvPr/>
            </p:nvPicPr>
            <p:blipFill>
              <a:blip r:embed="rId69"/>
              <a:stretch>
                <a:fillRect/>
              </a:stretch>
            </p:blipFill>
            <p:spPr>
              <a:xfrm>
                <a:off x="10942493" y="2878987"/>
                <a:ext cx="13464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8" name="Freihand 57">
                <a:extLst>
                  <a:ext uri="{FF2B5EF4-FFF2-40B4-BE49-F238E27FC236}">
                    <a16:creationId xmlns:a16="http://schemas.microsoft.com/office/drawing/2014/main" id="{53064288-BBED-42F2-9DC5-E514D93A92FA}"/>
                  </a:ext>
                </a:extLst>
              </p14:cNvPr>
              <p14:cNvContentPartPr/>
              <p14:nvPr/>
            </p14:nvContentPartPr>
            <p14:xfrm>
              <a:off x="10855733" y="2810947"/>
              <a:ext cx="270360" cy="248040"/>
            </p14:xfrm>
          </p:contentPart>
        </mc:Choice>
        <mc:Fallback xmlns="">
          <p:pic>
            <p:nvPicPr>
              <p:cNvPr id="58" name="Freihand 57">
                <a:extLst>
                  <a:ext uri="{FF2B5EF4-FFF2-40B4-BE49-F238E27FC236}">
                    <a16:creationId xmlns:a16="http://schemas.microsoft.com/office/drawing/2014/main" id="{53064288-BBED-42F2-9DC5-E514D93A92FA}"/>
                  </a:ext>
                </a:extLst>
              </p:cNvPr>
              <p:cNvPicPr/>
              <p:nvPr/>
            </p:nvPicPr>
            <p:blipFill>
              <a:blip r:embed="rId71"/>
              <a:stretch>
                <a:fillRect/>
              </a:stretch>
            </p:blipFill>
            <p:spPr>
              <a:xfrm>
                <a:off x="10851413" y="2806627"/>
                <a:ext cx="2790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6" name="Freihand 65">
                <a:extLst>
                  <a:ext uri="{FF2B5EF4-FFF2-40B4-BE49-F238E27FC236}">
                    <a16:creationId xmlns:a16="http://schemas.microsoft.com/office/drawing/2014/main" id="{419C55F1-5FD9-4053-A3BC-49C303E5DC32}"/>
                  </a:ext>
                </a:extLst>
              </p14:cNvPr>
              <p14:cNvContentPartPr/>
              <p14:nvPr/>
            </p14:nvContentPartPr>
            <p14:xfrm>
              <a:off x="777173" y="3650827"/>
              <a:ext cx="227520" cy="156600"/>
            </p14:xfrm>
          </p:contentPart>
        </mc:Choice>
        <mc:Fallback xmlns="">
          <p:pic>
            <p:nvPicPr>
              <p:cNvPr id="66" name="Freihand 65">
                <a:extLst>
                  <a:ext uri="{FF2B5EF4-FFF2-40B4-BE49-F238E27FC236}">
                    <a16:creationId xmlns:a16="http://schemas.microsoft.com/office/drawing/2014/main" id="{419C55F1-5FD9-4053-A3BC-49C303E5DC32}"/>
                  </a:ext>
                </a:extLst>
              </p:cNvPr>
              <p:cNvPicPr/>
              <p:nvPr/>
            </p:nvPicPr>
            <p:blipFill>
              <a:blip r:embed="rId73"/>
              <a:stretch>
                <a:fillRect/>
              </a:stretch>
            </p:blipFill>
            <p:spPr>
              <a:xfrm>
                <a:off x="772853" y="3646507"/>
                <a:ext cx="23616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7" name="Freihand 66">
                <a:extLst>
                  <a:ext uri="{FF2B5EF4-FFF2-40B4-BE49-F238E27FC236}">
                    <a16:creationId xmlns:a16="http://schemas.microsoft.com/office/drawing/2014/main" id="{C2BD38B0-2A57-4200-A5E9-A84E261670AD}"/>
                  </a:ext>
                </a:extLst>
              </p14:cNvPr>
              <p14:cNvContentPartPr/>
              <p14:nvPr/>
            </p14:nvContentPartPr>
            <p14:xfrm>
              <a:off x="1054733" y="3650107"/>
              <a:ext cx="118440" cy="121680"/>
            </p14:xfrm>
          </p:contentPart>
        </mc:Choice>
        <mc:Fallback xmlns="">
          <p:pic>
            <p:nvPicPr>
              <p:cNvPr id="67" name="Freihand 66">
                <a:extLst>
                  <a:ext uri="{FF2B5EF4-FFF2-40B4-BE49-F238E27FC236}">
                    <a16:creationId xmlns:a16="http://schemas.microsoft.com/office/drawing/2014/main" id="{C2BD38B0-2A57-4200-A5E9-A84E261670AD}"/>
                  </a:ext>
                </a:extLst>
              </p:cNvPr>
              <p:cNvPicPr/>
              <p:nvPr/>
            </p:nvPicPr>
            <p:blipFill>
              <a:blip r:embed="rId75"/>
              <a:stretch>
                <a:fillRect/>
              </a:stretch>
            </p:blipFill>
            <p:spPr>
              <a:xfrm>
                <a:off x="1050413" y="3645787"/>
                <a:ext cx="1270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8" name="Freihand 67">
                <a:extLst>
                  <a:ext uri="{FF2B5EF4-FFF2-40B4-BE49-F238E27FC236}">
                    <a16:creationId xmlns:a16="http://schemas.microsoft.com/office/drawing/2014/main" id="{2B4B5A91-1D0C-4886-8EF7-1FD69C208CE1}"/>
                  </a:ext>
                </a:extLst>
              </p14:cNvPr>
              <p14:cNvContentPartPr/>
              <p14:nvPr/>
            </p14:nvContentPartPr>
            <p14:xfrm>
              <a:off x="1185053" y="3642187"/>
              <a:ext cx="133920" cy="143280"/>
            </p14:xfrm>
          </p:contentPart>
        </mc:Choice>
        <mc:Fallback xmlns="">
          <p:pic>
            <p:nvPicPr>
              <p:cNvPr id="68" name="Freihand 67">
                <a:extLst>
                  <a:ext uri="{FF2B5EF4-FFF2-40B4-BE49-F238E27FC236}">
                    <a16:creationId xmlns:a16="http://schemas.microsoft.com/office/drawing/2014/main" id="{2B4B5A91-1D0C-4886-8EF7-1FD69C208CE1}"/>
                  </a:ext>
                </a:extLst>
              </p:cNvPr>
              <p:cNvPicPr/>
              <p:nvPr/>
            </p:nvPicPr>
            <p:blipFill>
              <a:blip r:embed="rId77"/>
              <a:stretch>
                <a:fillRect/>
              </a:stretch>
            </p:blipFill>
            <p:spPr>
              <a:xfrm>
                <a:off x="1180733" y="3637867"/>
                <a:ext cx="1425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0" name="Freihand 69">
                <a:extLst>
                  <a:ext uri="{FF2B5EF4-FFF2-40B4-BE49-F238E27FC236}">
                    <a16:creationId xmlns:a16="http://schemas.microsoft.com/office/drawing/2014/main" id="{04FF4B67-F190-4E15-BA38-E05C34652485}"/>
                  </a:ext>
                </a:extLst>
              </p14:cNvPr>
              <p14:cNvContentPartPr/>
              <p14:nvPr/>
            </p14:nvContentPartPr>
            <p14:xfrm>
              <a:off x="1407173" y="3714907"/>
              <a:ext cx="360" cy="360"/>
            </p14:xfrm>
          </p:contentPart>
        </mc:Choice>
        <mc:Fallback xmlns="">
          <p:pic>
            <p:nvPicPr>
              <p:cNvPr id="70" name="Freihand 69">
                <a:extLst>
                  <a:ext uri="{FF2B5EF4-FFF2-40B4-BE49-F238E27FC236}">
                    <a16:creationId xmlns:a16="http://schemas.microsoft.com/office/drawing/2014/main" id="{04FF4B67-F190-4E15-BA38-E05C34652485}"/>
                  </a:ext>
                </a:extLst>
              </p:cNvPr>
              <p:cNvPicPr/>
              <p:nvPr/>
            </p:nvPicPr>
            <p:blipFill>
              <a:blip r:embed="rId79"/>
              <a:stretch>
                <a:fillRect/>
              </a:stretch>
            </p:blipFill>
            <p:spPr>
              <a:xfrm>
                <a:off x="1402853" y="37105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1" name="Freihand 70">
                <a:extLst>
                  <a:ext uri="{FF2B5EF4-FFF2-40B4-BE49-F238E27FC236}">
                    <a16:creationId xmlns:a16="http://schemas.microsoft.com/office/drawing/2014/main" id="{9F51E4EE-401D-4D68-B041-4B0DC82942F0}"/>
                  </a:ext>
                </a:extLst>
              </p14:cNvPr>
              <p14:cNvContentPartPr/>
              <p14:nvPr/>
            </p14:nvContentPartPr>
            <p14:xfrm>
              <a:off x="1498613" y="3557947"/>
              <a:ext cx="129960" cy="274320"/>
            </p14:xfrm>
          </p:contentPart>
        </mc:Choice>
        <mc:Fallback xmlns="">
          <p:pic>
            <p:nvPicPr>
              <p:cNvPr id="71" name="Freihand 70">
                <a:extLst>
                  <a:ext uri="{FF2B5EF4-FFF2-40B4-BE49-F238E27FC236}">
                    <a16:creationId xmlns:a16="http://schemas.microsoft.com/office/drawing/2014/main" id="{9F51E4EE-401D-4D68-B041-4B0DC82942F0}"/>
                  </a:ext>
                </a:extLst>
              </p:cNvPr>
              <p:cNvPicPr/>
              <p:nvPr/>
            </p:nvPicPr>
            <p:blipFill>
              <a:blip r:embed="rId81"/>
              <a:stretch>
                <a:fillRect/>
              </a:stretch>
            </p:blipFill>
            <p:spPr>
              <a:xfrm>
                <a:off x="1494293" y="3553627"/>
                <a:ext cx="13860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3" name="Freihand 72">
                <a:extLst>
                  <a:ext uri="{FF2B5EF4-FFF2-40B4-BE49-F238E27FC236}">
                    <a16:creationId xmlns:a16="http://schemas.microsoft.com/office/drawing/2014/main" id="{1C6D3B47-63B5-421B-8D3B-8BE964905AF5}"/>
                  </a:ext>
                </a:extLst>
              </p14:cNvPr>
              <p14:cNvContentPartPr/>
              <p14:nvPr/>
            </p14:nvContentPartPr>
            <p14:xfrm>
              <a:off x="1627853" y="3595387"/>
              <a:ext cx="185040" cy="146160"/>
            </p14:xfrm>
          </p:contentPart>
        </mc:Choice>
        <mc:Fallback xmlns="">
          <p:pic>
            <p:nvPicPr>
              <p:cNvPr id="73" name="Freihand 72">
                <a:extLst>
                  <a:ext uri="{FF2B5EF4-FFF2-40B4-BE49-F238E27FC236}">
                    <a16:creationId xmlns:a16="http://schemas.microsoft.com/office/drawing/2014/main" id="{1C6D3B47-63B5-421B-8D3B-8BE964905AF5}"/>
                  </a:ext>
                </a:extLst>
              </p:cNvPr>
              <p:cNvPicPr/>
              <p:nvPr/>
            </p:nvPicPr>
            <p:blipFill>
              <a:blip r:embed="rId83"/>
              <a:stretch>
                <a:fillRect/>
              </a:stretch>
            </p:blipFill>
            <p:spPr>
              <a:xfrm>
                <a:off x="1623533" y="3591067"/>
                <a:ext cx="1936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4" name="Freihand 73">
                <a:extLst>
                  <a:ext uri="{FF2B5EF4-FFF2-40B4-BE49-F238E27FC236}">
                    <a16:creationId xmlns:a16="http://schemas.microsoft.com/office/drawing/2014/main" id="{A78ED67A-8AC5-4C52-8548-F21CB84E0538}"/>
                  </a:ext>
                </a:extLst>
              </p14:cNvPr>
              <p14:cNvContentPartPr/>
              <p14:nvPr/>
            </p14:nvContentPartPr>
            <p14:xfrm>
              <a:off x="1929893" y="3627787"/>
              <a:ext cx="39960" cy="152640"/>
            </p14:xfrm>
          </p:contentPart>
        </mc:Choice>
        <mc:Fallback xmlns="">
          <p:pic>
            <p:nvPicPr>
              <p:cNvPr id="74" name="Freihand 73">
                <a:extLst>
                  <a:ext uri="{FF2B5EF4-FFF2-40B4-BE49-F238E27FC236}">
                    <a16:creationId xmlns:a16="http://schemas.microsoft.com/office/drawing/2014/main" id="{A78ED67A-8AC5-4C52-8548-F21CB84E0538}"/>
                  </a:ext>
                </a:extLst>
              </p:cNvPr>
              <p:cNvPicPr/>
              <p:nvPr/>
            </p:nvPicPr>
            <p:blipFill>
              <a:blip r:embed="rId85"/>
              <a:stretch>
                <a:fillRect/>
              </a:stretch>
            </p:blipFill>
            <p:spPr>
              <a:xfrm>
                <a:off x="1925573" y="3623467"/>
                <a:ext cx="486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5" name="Freihand 74">
                <a:extLst>
                  <a:ext uri="{FF2B5EF4-FFF2-40B4-BE49-F238E27FC236}">
                    <a16:creationId xmlns:a16="http://schemas.microsoft.com/office/drawing/2014/main" id="{082AD04A-1396-416E-9B2F-B2B6C8E6939A}"/>
                  </a:ext>
                </a:extLst>
              </p14:cNvPr>
              <p14:cNvContentPartPr/>
              <p14:nvPr/>
            </p14:nvContentPartPr>
            <p14:xfrm>
              <a:off x="1895693" y="3698707"/>
              <a:ext cx="110880" cy="13680"/>
            </p14:xfrm>
          </p:contentPart>
        </mc:Choice>
        <mc:Fallback xmlns="">
          <p:pic>
            <p:nvPicPr>
              <p:cNvPr id="75" name="Freihand 74">
                <a:extLst>
                  <a:ext uri="{FF2B5EF4-FFF2-40B4-BE49-F238E27FC236}">
                    <a16:creationId xmlns:a16="http://schemas.microsoft.com/office/drawing/2014/main" id="{082AD04A-1396-416E-9B2F-B2B6C8E6939A}"/>
                  </a:ext>
                </a:extLst>
              </p:cNvPr>
              <p:cNvPicPr/>
              <p:nvPr/>
            </p:nvPicPr>
            <p:blipFill>
              <a:blip r:embed="rId87"/>
              <a:stretch>
                <a:fillRect/>
              </a:stretch>
            </p:blipFill>
            <p:spPr>
              <a:xfrm>
                <a:off x="1891373" y="3694387"/>
                <a:ext cx="1195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6" name="Freihand 75">
                <a:extLst>
                  <a:ext uri="{FF2B5EF4-FFF2-40B4-BE49-F238E27FC236}">
                    <a16:creationId xmlns:a16="http://schemas.microsoft.com/office/drawing/2014/main" id="{6820B359-F37F-484A-9525-94CF9D556F7F}"/>
                  </a:ext>
                </a:extLst>
              </p14:cNvPr>
              <p14:cNvContentPartPr/>
              <p14:nvPr/>
            </p14:nvContentPartPr>
            <p14:xfrm>
              <a:off x="2112413" y="3634267"/>
              <a:ext cx="99000" cy="104040"/>
            </p14:xfrm>
          </p:contentPart>
        </mc:Choice>
        <mc:Fallback xmlns="">
          <p:pic>
            <p:nvPicPr>
              <p:cNvPr id="76" name="Freihand 75">
                <a:extLst>
                  <a:ext uri="{FF2B5EF4-FFF2-40B4-BE49-F238E27FC236}">
                    <a16:creationId xmlns:a16="http://schemas.microsoft.com/office/drawing/2014/main" id="{6820B359-F37F-484A-9525-94CF9D556F7F}"/>
                  </a:ext>
                </a:extLst>
              </p:cNvPr>
              <p:cNvPicPr/>
              <p:nvPr/>
            </p:nvPicPr>
            <p:blipFill>
              <a:blip r:embed="rId89"/>
              <a:stretch>
                <a:fillRect/>
              </a:stretch>
            </p:blipFill>
            <p:spPr>
              <a:xfrm>
                <a:off x="2108093" y="3629947"/>
                <a:ext cx="1076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7" name="Freihand 76">
                <a:extLst>
                  <a:ext uri="{FF2B5EF4-FFF2-40B4-BE49-F238E27FC236}">
                    <a16:creationId xmlns:a16="http://schemas.microsoft.com/office/drawing/2014/main" id="{A0441DB3-3CD2-4628-93D1-12EF53214BD5}"/>
                  </a:ext>
                </a:extLst>
              </p14:cNvPr>
              <p14:cNvContentPartPr/>
              <p14:nvPr/>
            </p14:nvContentPartPr>
            <p14:xfrm>
              <a:off x="2090453" y="3596467"/>
              <a:ext cx="147960" cy="8280"/>
            </p14:xfrm>
          </p:contentPart>
        </mc:Choice>
        <mc:Fallback xmlns="">
          <p:pic>
            <p:nvPicPr>
              <p:cNvPr id="77" name="Freihand 76">
                <a:extLst>
                  <a:ext uri="{FF2B5EF4-FFF2-40B4-BE49-F238E27FC236}">
                    <a16:creationId xmlns:a16="http://schemas.microsoft.com/office/drawing/2014/main" id="{A0441DB3-3CD2-4628-93D1-12EF53214BD5}"/>
                  </a:ext>
                </a:extLst>
              </p:cNvPr>
              <p:cNvPicPr/>
              <p:nvPr/>
            </p:nvPicPr>
            <p:blipFill>
              <a:blip r:embed="rId91"/>
              <a:stretch>
                <a:fillRect/>
              </a:stretch>
            </p:blipFill>
            <p:spPr>
              <a:xfrm>
                <a:off x="2086133" y="3592147"/>
                <a:ext cx="156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8" name="Freihand 77">
                <a:extLst>
                  <a:ext uri="{FF2B5EF4-FFF2-40B4-BE49-F238E27FC236}">
                    <a16:creationId xmlns:a16="http://schemas.microsoft.com/office/drawing/2014/main" id="{1E42F496-A72A-4D5D-91B5-9CE65BB7CC59}"/>
                  </a:ext>
                </a:extLst>
              </p14:cNvPr>
              <p14:cNvContentPartPr/>
              <p14:nvPr/>
            </p14:nvContentPartPr>
            <p14:xfrm>
              <a:off x="2095133" y="3518347"/>
              <a:ext cx="164160" cy="3960"/>
            </p14:xfrm>
          </p:contentPart>
        </mc:Choice>
        <mc:Fallback xmlns="">
          <p:pic>
            <p:nvPicPr>
              <p:cNvPr id="78" name="Freihand 77">
                <a:extLst>
                  <a:ext uri="{FF2B5EF4-FFF2-40B4-BE49-F238E27FC236}">
                    <a16:creationId xmlns:a16="http://schemas.microsoft.com/office/drawing/2014/main" id="{1E42F496-A72A-4D5D-91B5-9CE65BB7CC59}"/>
                  </a:ext>
                </a:extLst>
              </p:cNvPr>
              <p:cNvPicPr/>
              <p:nvPr/>
            </p:nvPicPr>
            <p:blipFill>
              <a:blip r:embed="rId93"/>
              <a:stretch>
                <a:fillRect/>
              </a:stretch>
            </p:blipFill>
            <p:spPr>
              <a:xfrm>
                <a:off x="2090813" y="3514027"/>
                <a:ext cx="1728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0" name="Freihand 79">
                <a:extLst>
                  <a:ext uri="{FF2B5EF4-FFF2-40B4-BE49-F238E27FC236}">
                    <a16:creationId xmlns:a16="http://schemas.microsoft.com/office/drawing/2014/main" id="{D8C4F07B-AA21-4369-A6C2-E0584B19A8B3}"/>
                  </a:ext>
                </a:extLst>
              </p14:cNvPr>
              <p14:cNvContentPartPr/>
              <p14:nvPr/>
            </p14:nvContentPartPr>
            <p14:xfrm>
              <a:off x="2257853" y="3486307"/>
              <a:ext cx="108720" cy="330120"/>
            </p14:xfrm>
          </p:contentPart>
        </mc:Choice>
        <mc:Fallback xmlns="">
          <p:pic>
            <p:nvPicPr>
              <p:cNvPr id="80" name="Freihand 79">
                <a:extLst>
                  <a:ext uri="{FF2B5EF4-FFF2-40B4-BE49-F238E27FC236}">
                    <a16:creationId xmlns:a16="http://schemas.microsoft.com/office/drawing/2014/main" id="{D8C4F07B-AA21-4369-A6C2-E0584B19A8B3}"/>
                  </a:ext>
                </a:extLst>
              </p:cNvPr>
              <p:cNvPicPr/>
              <p:nvPr/>
            </p:nvPicPr>
            <p:blipFill>
              <a:blip r:embed="rId95"/>
              <a:stretch>
                <a:fillRect/>
              </a:stretch>
            </p:blipFill>
            <p:spPr>
              <a:xfrm>
                <a:off x="2253533" y="3481987"/>
                <a:ext cx="117360" cy="3387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1" name="Freihand 80">
                <a:extLst>
                  <a:ext uri="{FF2B5EF4-FFF2-40B4-BE49-F238E27FC236}">
                    <a16:creationId xmlns:a16="http://schemas.microsoft.com/office/drawing/2014/main" id="{C16A8818-8ACA-4729-9EDB-87CCD336B7C3}"/>
                  </a:ext>
                </a:extLst>
              </p14:cNvPr>
              <p14:cNvContentPartPr/>
              <p14:nvPr/>
            </p14:nvContentPartPr>
            <p14:xfrm>
              <a:off x="1744133" y="3403507"/>
              <a:ext cx="457200" cy="38520"/>
            </p14:xfrm>
          </p:contentPart>
        </mc:Choice>
        <mc:Fallback xmlns="">
          <p:pic>
            <p:nvPicPr>
              <p:cNvPr id="81" name="Freihand 80">
                <a:extLst>
                  <a:ext uri="{FF2B5EF4-FFF2-40B4-BE49-F238E27FC236}">
                    <a16:creationId xmlns:a16="http://schemas.microsoft.com/office/drawing/2014/main" id="{C16A8818-8ACA-4729-9EDB-87CCD336B7C3}"/>
                  </a:ext>
                </a:extLst>
              </p:cNvPr>
              <p:cNvPicPr/>
              <p:nvPr/>
            </p:nvPicPr>
            <p:blipFill>
              <a:blip r:embed="rId97"/>
              <a:stretch>
                <a:fillRect/>
              </a:stretch>
            </p:blipFill>
            <p:spPr>
              <a:xfrm>
                <a:off x="1739813" y="3399187"/>
                <a:ext cx="46584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2" name="Freihand 81">
                <a:extLst>
                  <a:ext uri="{FF2B5EF4-FFF2-40B4-BE49-F238E27FC236}">
                    <a16:creationId xmlns:a16="http://schemas.microsoft.com/office/drawing/2014/main" id="{AA1941C4-5629-47B9-AABA-9CAA6EE00ABA}"/>
                  </a:ext>
                </a:extLst>
              </p14:cNvPr>
              <p14:cNvContentPartPr/>
              <p14:nvPr/>
            </p14:nvContentPartPr>
            <p14:xfrm>
              <a:off x="1762853" y="3212347"/>
              <a:ext cx="157680" cy="120960"/>
            </p14:xfrm>
          </p:contentPart>
        </mc:Choice>
        <mc:Fallback xmlns="">
          <p:pic>
            <p:nvPicPr>
              <p:cNvPr id="82" name="Freihand 81">
                <a:extLst>
                  <a:ext uri="{FF2B5EF4-FFF2-40B4-BE49-F238E27FC236}">
                    <a16:creationId xmlns:a16="http://schemas.microsoft.com/office/drawing/2014/main" id="{AA1941C4-5629-47B9-AABA-9CAA6EE00ABA}"/>
                  </a:ext>
                </a:extLst>
              </p:cNvPr>
              <p:cNvPicPr/>
              <p:nvPr/>
            </p:nvPicPr>
            <p:blipFill>
              <a:blip r:embed="rId99"/>
              <a:stretch>
                <a:fillRect/>
              </a:stretch>
            </p:blipFill>
            <p:spPr>
              <a:xfrm>
                <a:off x="1758533" y="3208027"/>
                <a:ext cx="1663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3" name="Freihand 82">
                <a:extLst>
                  <a:ext uri="{FF2B5EF4-FFF2-40B4-BE49-F238E27FC236}">
                    <a16:creationId xmlns:a16="http://schemas.microsoft.com/office/drawing/2014/main" id="{DAAE5660-049F-4639-86BE-492DD354DB13}"/>
                  </a:ext>
                </a:extLst>
              </p14:cNvPr>
              <p14:cNvContentPartPr/>
              <p14:nvPr/>
            </p14:nvContentPartPr>
            <p14:xfrm>
              <a:off x="1951493" y="3186067"/>
              <a:ext cx="86400" cy="170640"/>
            </p14:xfrm>
          </p:contentPart>
        </mc:Choice>
        <mc:Fallback xmlns="">
          <p:pic>
            <p:nvPicPr>
              <p:cNvPr id="83" name="Freihand 82">
                <a:extLst>
                  <a:ext uri="{FF2B5EF4-FFF2-40B4-BE49-F238E27FC236}">
                    <a16:creationId xmlns:a16="http://schemas.microsoft.com/office/drawing/2014/main" id="{DAAE5660-049F-4639-86BE-492DD354DB13}"/>
                  </a:ext>
                </a:extLst>
              </p:cNvPr>
              <p:cNvPicPr/>
              <p:nvPr/>
            </p:nvPicPr>
            <p:blipFill>
              <a:blip r:embed="rId101"/>
              <a:stretch>
                <a:fillRect/>
              </a:stretch>
            </p:blipFill>
            <p:spPr>
              <a:xfrm>
                <a:off x="1947173" y="3181747"/>
                <a:ext cx="9504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4" name="Freihand 83">
                <a:extLst>
                  <a:ext uri="{FF2B5EF4-FFF2-40B4-BE49-F238E27FC236}">
                    <a16:creationId xmlns:a16="http://schemas.microsoft.com/office/drawing/2014/main" id="{E2F92814-7D3D-455D-94E9-7A2A53761D0F}"/>
                  </a:ext>
                </a:extLst>
              </p14:cNvPr>
              <p14:cNvContentPartPr/>
              <p14:nvPr/>
            </p14:nvContentPartPr>
            <p14:xfrm>
              <a:off x="2038613" y="3277867"/>
              <a:ext cx="95400" cy="64440"/>
            </p14:xfrm>
          </p:contentPart>
        </mc:Choice>
        <mc:Fallback xmlns="">
          <p:pic>
            <p:nvPicPr>
              <p:cNvPr id="84" name="Freihand 83">
                <a:extLst>
                  <a:ext uri="{FF2B5EF4-FFF2-40B4-BE49-F238E27FC236}">
                    <a16:creationId xmlns:a16="http://schemas.microsoft.com/office/drawing/2014/main" id="{E2F92814-7D3D-455D-94E9-7A2A53761D0F}"/>
                  </a:ext>
                </a:extLst>
              </p:cNvPr>
              <p:cNvPicPr/>
              <p:nvPr/>
            </p:nvPicPr>
            <p:blipFill>
              <a:blip r:embed="rId103"/>
              <a:stretch>
                <a:fillRect/>
              </a:stretch>
            </p:blipFill>
            <p:spPr>
              <a:xfrm>
                <a:off x="2034293" y="3273547"/>
                <a:ext cx="1040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5" name="Freihand 84">
                <a:extLst>
                  <a:ext uri="{FF2B5EF4-FFF2-40B4-BE49-F238E27FC236}">
                    <a16:creationId xmlns:a16="http://schemas.microsoft.com/office/drawing/2014/main" id="{35DD0993-B888-472E-A3B6-1A9C1C76075F}"/>
                  </a:ext>
                </a:extLst>
              </p14:cNvPr>
              <p14:cNvContentPartPr/>
              <p14:nvPr/>
            </p14:nvContentPartPr>
            <p14:xfrm>
              <a:off x="2152373" y="3215587"/>
              <a:ext cx="203400" cy="92160"/>
            </p14:xfrm>
          </p:contentPart>
        </mc:Choice>
        <mc:Fallback xmlns="">
          <p:pic>
            <p:nvPicPr>
              <p:cNvPr id="85" name="Freihand 84">
                <a:extLst>
                  <a:ext uri="{FF2B5EF4-FFF2-40B4-BE49-F238E27FC236}">
                    <a16:creationId xmlns:a16="http://schemas.microsoft.com/office/drawing/2014/main" id="{35DD0993-B888-472E-A3B6-1A9C1C76075F}"/>
                  </a:ext>
                </a:extLst>
              </p:cNvPr>
              <p:cNvPicPr/>
              <p:nvPr/>
            </p:nvPicPr>
            <p:blipFill>
              <a:blip r:embed="rId105"/>
              <a:stretch>
                <a:fillRect/>
              </a:stretch>
            </p:blipFill>
            <p:spPr>
              <a:xfrm>
                <a:off x="2148053" y="3211267"/>
                <a:ext cx="2120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7" name="Freihand 86">
                <a:extLst>
                  <a:ext uri="{FF2B5EF4-FFF2-40B4-BE49-F238E27FC236}">
                    <a16:creationId xmlns:a16="http://schemas.microsoft.com/office/drawing/2014/main" id="{AD6003AD-7BE7-44FE-90F3-A118624D91B1}"/>
                  </a:ext>
                </a:extLst>
              </p14:cNvPr>
              <p14:cNvContentPartPr/>
              <p14:nvPr/>
            </p14:nvContentPartPr>
            <p14:xfrm>
              <a:off x="2433893" y="3453187"/>
              <a:ext cx="114120" cy="375840"/>
            </p14:xfrm>
          </p:contentPart>
        </mc:Choice>
        <mc:Fallback xmlns="">
          <p:pic>
            <p:nvPicPr>
              <p:cNvPr id="87" name="Freihand 86">
                <a:extLst>
                  <a:ext uri="{FF2B5EF4-FFF2-40B4-BE49-F238E27FC236}">
                    <a16:creationId xmlns:a16="http://schemas.microsoft.com/office/drawing/2014/main" id="{AD6003AD-7BE7-44FE-90F3-A118624D91B1}"/>
                  </a:ext>
                </a:extLst>
              </p:cNvPr>
              <p:cNvPicPr/>
              <p:nvPr/>
            </p:nvPicPr>
            <p:blipFill>
              <a:blip r:embed="rId107"/>
              <a:stretch>
                <a:fillRect/>
              </a:stretch>
            </p:blipFill>
            <p:spPr>
              <a:xfrm>
                <a:off x="2429573" y="3448867"/>
                <a:ext cx="122760"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8" name="Freihand 87">
                <a:extLst>
                  <a:ext uri="{FF2B5EF4-FFF2-40B4-BE49-F238E27FC236}">
                    <a16:creationId xmlns:a16="http://schemas.microsoft.com/office/drawing/2014/main" id="{F873122C-F122-4408-82BD-B6ADF630813C}"/>
                  </a:ext>
                </a:extLst>
              </p14:cNvPr>
              <p14:cNvContentPartPr/>
              <p14:nvPr/>
            </p14:nvContentPartPr>
            <p14:xfrm>
              <a:off x="2568893" y="3577027"/>
              <a:ext cx="172440" cy="149400"/>
            </p14:xfrm>
          </p:contentPart>
        </mc:Choice>
        <mc:Fallback xmlns="">
          <p:pic>
            <p:nvPicPr>
              <p:cNvPr id="88" name="Freihand 87">
                <a:extLst>
                  <a:ext uri="{FF2B5EF4-FFF2-40B4-BE49-F238E27FC236}">
                    <a16:creationId xmlns:a16="http://schemas.microsoft.com/office/drawing/2014/main" id="{F873122C-F122-4408-82BD-B6ADF630813C}"/>
                  </a:ext>
                </a:extLst>
              </p:cNvPr>
              <p:cNvPicPr/>
              <p:nvPr/>
            </p:nvPicPr>
            <p:blipFill>
              <a:blip r:embed="rId109"/>
              <a:stretch>
                <a:fillRect/>
              </a:stretch>
            </p:blipFill>
            <p:spPr>
              <a:xfrm>
                <a:off x="2564573" y="3572707"/>
                <a:ext cx="1810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9" name="Freihand 88">
                <a:extLst>
                  <a:ext uri="{FF2B5EF4-FFF2-40B4-BE49-F238E27FC236}">
                    <a16:creationId xmlns:a16="http://schemas.microsoft.com/office/drawing/2014/main" id="{ACCFFE0C-DE09-407E-B464-3EC2221B0518}"/>
                  </a:ext>
                </a:extLst>
              </p14:cNvPr>
              <p14:cNvContentPartPr/>
              <p14:nvPr/>
            </p14:nvContentPartPr>
            <p14:xfrm>
              <a:off x="2810093" y="3582067"/>
              <a:ext cx="50760" cy="140760"/>
            </p14:xfrm>
          </p:contentPart>
        </mc:Choice>
        <mc:Fallback xmlns="">
          <p:pic>
            <p:nvPicPr>
              <p:cNvPr id="89" name="Freihand 88">
                <a:extLst>
                  <a:ext uri="{FF2B5EF4-FFF2-40B4-BE49-F238E27FC236}">
                    <a16:creationId xmlns:a16="http://schemas.microsoft.com/office/drawing/2014/main" id="{ACCFFE0C-DE09-407E-B464-3EC2221B0518}"/>
                  </a:ext>
                </a:extLst>
              </p:cNvPr>
              <p:cNvPicPr/>
              <p:nvPr/>
            </p:nvPicPr>
            <p:blipFill>
              <a:blip r:embed="rId111"/>
              <a:stretch>
                <a:fillRect/>
              </a:stretch>
            </p:blipFill>
            <p:spPr>
              <a:xfrm>
                <a:off x="2805773" y="3577747"/>
                <a:ext cx="594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0" name="Freihand 89">
                <a:extLst>
                  <a:ext uri="{FF2B5EF4-FFF2-40B4-BE49-F238E27FC236}">
                    <a16:creationId xmlns:a16="http://schemas.microsoft.com/office/drawing/2014/main" id="{317541AE-5582-414A-B68F-B6CDDCCD58B9}"/>
                  </a:ext>
                </a:extLst>
              </p14:cNvPr>
              <p14:cNvContentPartPr/>
              <p14:nvPr/>
            </p14:nvContentPartPr>
            <p14:xfrm>
              <a:off x="2770853" y="3575587"/>
              <a:ext cx="262080" cy="111960"/>
            </p14:xfrm>
          </p:contentPart>
        </mc:Choice>
        <mc:Fallback xmlns="">
          <p:pic>
            <p:nvPicPr>
              <p:cNvPr id="90" name="Freihand 89">
                <a:extLst>
                  <a:ext uri="{FF2B5EF4-FFF2-40B4-BE49-F238E27FC236}">
                    <a16:creationId xmlns:a16="http://schemas.microsoft.com/office/drawing/2014/main" id="{317541AE-5582-414A-B68F-B6CDDCCD58B9}"/>
                  </a:ext>
                </a:extLst>
              </p:cNvPr>
              <p:cNvPicPr/>
              <p:nvPr/>
            </p:nvPicPr>
            <p:blipFill>
              <a:blip r:embed="rId113"/>
              <a:stretch>
                <a:fillRect/>
              </a:stretch>
            </p:blipFill>
            <p:spPr>
              <a:xfrm>
                <a:off x="2766533" y="3571267"/>
                <a:ext cx="27072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1" name="Freihand 90">
                <a:extLst>
                  <a:ext uri="{FF2B5EF4-FFF2-40B4-BE49-F238E27FC236}">
                    <a16:creationId xmlns:a16="http://schemas.microsoft.com/office/drawing/2014/main" id="{DBD09BDB-2556-44EA-94EE-1E38E73120A5}"/>
                  </a:ext>
                </a:extLst>
              </p14:cNvPr>
              <p14:cNvContentPartPr/>
              <p14:nvPr/>
            </p14:nvContentPartPr>
            <p14:xfrm>
              <a:off x="3036173" y="3573067"/>
              <a:ext cx="43200" cy="122400"/>
            </p14:xfrm>
          </p:contentPart>
        </mc:Choice>
        <mc:Fallback xmlns="">
          <p:pic>
            <p:nvPicPr>
              <p:cNvPr id="91" name="Freihand 90">
                <a:extLst>
                  <a:ext uri="{FF2B5EF4-FFF2-40B4-BE49-F238E27FC236}">
                    <a16:creationId xmlns:a16="http://schemas.microsoft.com/office/drawing/2014/main" id="{DBD09BDB-2556-44EA-94EE-1E38E73120A5}"/>
                  </a:ext>
                </a:extLst>
              </p:cNvPr>
              <p:cNvPicPr/>
              <p:nvPr/>
            </p:nvPicPr>
            <p:blipFill>
              <a:blip r:embed="rId115"/>
              <a:stretch>
                <a:fillRect/>
              </a:stretch>
            </p:blipFill>
            <p:spPr>
              <a:xfrm>
                <a:off x="3031853" y="3568747"/>
                <a:ext cx="518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2" name="Freihand 91">
                <a:extLst>
                  <a:ext uri="{FF2B5EF4-FFF2-40B4-BE49-F238E27FC236}">
                    <a16:creationId xmlns:a16="http://schemas.microsoft.com/office/drawing/2014/main" id="{3EE2C421-C430-492E-92BE-402A995E72C6}"/>
                  </a:ext>
                </a:extLst>
              </p14:cNvPr>
              <p14:cNvContentPartPr/>
              <p14:nvPr/>
            </p14:nvContentPartPr>
            <p14:xfrm>
              <a:off x="2949053" y="3526987"/>
              <a:ext cx="142920" cy="17640"/>
            </p14:xfrm>
          </p:contentPart>
        </mc:Choice>
        <mc:Fallback xmlns="">
          <p:pic>
            <p:nvPicPr>
              <p:cNvPr id="92" name="Freihand 91">
                <a:extLst>
                  <a:ext uri="{FF2B5EF4-FFF2-40B4-BE49-F238E27FC236}">
                    <a16:creationId xmlns:a16="http://schemas.microsoft.com/office/drawing/2014/main" id="{3EE2C421-C430-492E-92BE-402A995E72C6}"/>
                  </a:ext>
                </a:extLst>
              </p:cNvPr>
              <p:cNvPicPr/>
              <p:nvPr/>
            </p:nvPicPr>
            <p:blipFill>
              <a:blip r:embed="rId117"/>
              <a:stretch>
                <a:fillRect/>
              </a:stretch>
            </p:blipFill>
            <p:spPr>
              <a:xfrm>
                <a:off x="2944733" y="3522667"/>
                <a:ext cx="1515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3" name="Freihand 92">
                <a:extLst>
                  <a:ext uri="{FF2B5EF4-FFF2-40B4-BE49-F238E27FC236}">
                    <a16:creationId xmlns:a16="http://schemas.microsoft.com/office/drawing/2014/main" id="{9CACB872-DF9A-48D4-AD7E-86DBB702DA53}"/>
                  </a:ext>
                </a:extLst>
              </p14:cNvPr>
              <p14:cNvContentPartPr/>
              <p14:nvPr/>
            </p14:nvContentPartPr>
            <p14:xfrm>
              <a:off x="2936453" y="3465067"/>
              <a:ext cx="184320" cy="10080"/>
            </p14:xfrm>
          </p:contentPart>
        </mc:Choice>
        <mc:Fallback xmlns="">
          <p:pic>
            <p:nvPicPr>
              <p:cNvPr id="93" name="Freihand 92">
                <a:extLst>
                  <a:ext uri="{FF2B5EF4-FFF2-40B4-BE49-F238E27FC236}">
                    <a16:creationId xmlns:a16="http://schemas.microsoft.com/office/drawing/2014/main" id="{9CACB872-DF9A-48D4-AD7E-86DBB702DA53}"/>
                  </a:ext>
                </a:extLst>
              </p:cNvPr>
              <p:cNvPicPr/>
              <p:nvPr/>
            </p:nvPicPr>
            <p:blipFill>
              <a:blip r:embed="rId119"/>
              <a:stretch>
                <a:fillRect/>
              </a:stretch>
            </p:blipFill>
            <p:spPr>
              <a:xfrm>
                <a:off x="2932133" y="3460747"/>
                <a:ext cx="1929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4" name="Freihand 93">
                <a:extLst>
                  <a:ext uri="{FF2B5EF4-FFF2-40B4-BE49-F238E27FC236}">
                    <a16:creationId xmlns:a16="http://schemas.microsoft.com/office/drawing/2014/main" id="{99C90889-F089-410A-9B52-1A7D0D0BFF22}"/>
                  </a:ext>
                </a:extLst>
              </p14:cNvPr>
              <p14:cNvContentPartPr/>
              <p14:nvPr/>
            </p14:nvContentPartPr>
            <p14:xfrm>
              <a:off x="2998013" y="3439507"/>
              <a:ext cx="200520" cy="424080"/>
            </p14:xfrm>
          </p:contentPart>
        </mc:Choice>
        <mc:Fallback xmlns="">
          <p:pic>
            <p:nvPicPr>
              <p:cNvPr id="94" name="Freihand 93">
                <a:extLst>
                  <a:ext uri="{FF2B5EF4-FFF2-40B4-BE49-F238E27FC236}">
                    <a16:creationId xmlns:a16="http://schemas.microsoft.com/office/drawing/2014/main" id="{99C90889-F089-410A-9B52-1A7D0D0BFF22}"/>
                  </a:ext>
                </a:extLst>
              </p:cNvPr>
              <p:cNvPicPr/>
              <p:nvPr/>
            </p:nvPicPr>
            <p:blipFill>
              <a:blip r:embed="rId121"/>
              <a:stretch>
                <a:fillRect/>
              </a:stretch>
            </p:blipFill>
            <p:spPr>
              <a:xfrm>
                <a:off x="2993693" y="3435187"/>
                <a:ext cx="209160" cy="4327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6" name="Freihand 95">
                <a:extLst>
                  <a:ext uri="{FF2B5EF4-FFF2-40B4-BE49-F238E27FC236}">
                    <a16:creationId xmlns:a16="http://schemas.microsoft.com/office/drawing/2014/main" id="{FB44817C-A30B-43BC-986B-BC42AE5D91DD}"/>
                  </a:ext>
                </a:extLst>
              </p14:cNvPr>
              <p14:cNvContentPartPr/>
              <p14:nvPr/>
            </p14:nvContentPartPr>
            <p14:xfrm>
              <a:off x="2592653" y="3356347"/>
              <a:ext cx="538200" cy="30240"/>
            </p14:xfrm>
          </p:contentPart>
        </mc:Choice>
        <mc:Fallback xmlns="">
          <p:pic>
            <p:nvPicPr>
              <p:cNvPr id="96" name="Freihand 95">
                <a:extLst>
                  <a:ext uri="{FF2B5EF4-FFF2-40B4-BE49-F238E27FC236}">
                    <a16:creationId xmlns:a16="http://schemas.microsoft.com/office/drawing/2014/main" id="{FB44817C-A30B-43BC-986B-BC42AE5D91DD}"/>
                  </a:ext>
                </a:extLst>
              </p:cNvPr>
              <p:cNvPicPr/>
              <p:nvPr/>
            </p:nvPicPr>
            <p:blipFill>
              <a:blip r:embed="rId123"/>
              <a:stretch>
                <a:fillRect/>
              </a:stretch>
            </p:blipFill>
            <p:spPr>
              <a:xfrm>
                <a:off x="2588333" y="3352027"/>
                <a:ext cx="5468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7" name="Freihand 96">
                <a:extLst>
                  <a:ext uri="{FF2B5EF4-FFF2-40B4-BE49-F238E27FC236}">
                    <a16:creationId xmlns:a16="http://schemas.microsoft.com/office/drawing/2014/main" id="{3B9A131E-D50A-4BED-9774-80B54E402373}"/>
                  </a:ext>
                </a:extLst>
              </p14:cNvPr>
              <p14:cNvContentPartPr/>
              <p14:nvPr/>
            </p14:nvContentPartPr>
            <p14:xfrm>
              <a:off x="2721173" y="3160867"/>
              <a:ext cx="140040" cy="123480"/>
            </p14:xfrm>
          </p:contentPart>
        </mc:Choice>
        <mc:Fallback xmlns="">
          <p:pic>
            <p:nvPicPr>
              <p:cNvPr id="97" name="Freihand 96">
                <a:extLst>
                  <a:ext uri="{FF2B5EF4-FFF2-40B4-BE49-F238E27FC236}">
                    <a16:creationId xmlns:a16="http://schemas.microsoft.com/office/drawing/2014/main" id="{3B9A131E-D50A-4BED-9774-80B54E402373}"/>
                  </a:ext>
                </a:extLst>
              </p:cNvPr>
              <p:cNvPicPr/>
              <p:nvPr/>
            </p:nvPicPr>
            <p:blipFill>
              <a:blip r:embed="rId125"/>
              <a:stretch>
                <a:fillRect/>
              </a:stretch>
            </p:blipFill>
            <p:spPr>
              <a:xfrm>
                <a:off x="2716853" y="3156547"/>
                <a:ext cx="14868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8" name="Freihand 97">
                <a:extLst>
                  <a:ext uri="{FF2B5EF4-FFF2-40B4-BE49-F238E27FC236}">
                    <a16:creationId xmlns:a16="http://schemas.microsoft.com/office/drawing/2014/main" id="{97C45679-1599-475E-9146-F35567D65BFE}"/>
                  </a:ext>
                </a:extLst>
              </p14:cNvPr>
              <p14:cNvContentPartPr/>
              <p14:nvPr/>
            </p14:nvContentPartPr>
            <p14:xfrm>
              <a:off x="2837813" y="3150427"/>
              <a:ext cx="99360" cy="185040"/>
            </p14:xfrm>
          </p:contentPart>
        </mc:Choice>
        <mc:Fallback xmlns="">
          <p:pic>
            <p:nvPicPr>
              <p:cNvPr id="98" name="Freihand 97">
                <a:extLst>
                  <a:ext uri="{FF2B5EF4-FFF2-40B4-BE49-F238E27FC236}">
                    <a16:creationId xmlns:a16="http://schemas.microsoft.com/office/drawing/2014/main" id="{97C45679-1599-475E-9146-F35567D65BFE}"/>
                  </a:ext>
                </a:extLst>
              </p:cNvPr>
              <p:cNvPicPr/>
              <p:nvPr/>
            </p:nvPicPr>
            <p:blipFill>
              <a:blip r:embed="rId127"/>
              <a:stretch>
                <a:fillRect/>
              </a:stretch>
            </p:blipFill>
            <p:spPr>
              <a:xfrm>
                <a:off x="2833493" y="3146107"/>
                <a:ext cx="10800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9" name="Freihand 98">
                <a:extLst>
                  <a:ext uri="{FF2B5EF4-FFF2-40B4-BE49-F238E27FC236}">
                    <a16:creationId xmlns:a16="http://schemas.microsoft.com/office/drawing/2014/main" id="{8BC569BB-810C-4DE2-9522-2CE0DB3680F1}"/>
                  </a:ext>
                </a:extLst>
              </p14:cNvPr>
              <p14:cNvContentPartPr/>
              <p14:nvPr/>
            </p14:nvContentPartPr>
            <p14:xfrm>
              <a:off x="2942573" y="3196507"/>
              <a:ext cx="237240" cy="91080"/>
            </p14:xfrm>
          </p:contentPart>
        </mc:Choice>
        <mc:Fallback xmlns="">
          <p:pic>
            <p:nvPicPr>
              <p:cNvPr id="99" name="Freihand 98">
                <a:extLst>
                  <a:ext uri="{FF2B5EF4-FFF2-40B4-BE49-F238E27FC236}">
                    <a16:creationId xmlns:a16="http://schemas.microsoft.com/office/drawing/2014/main" id="{8BC569BB-810C-4DE2-9522-2CE0DB3680F1}"/>
                  </a:ext>
                </a:extLst>
              </p:cNvPr>
              <p:cNvPicPr/>
              <p:nvPr/>
            </p:nvPicPr>
            <p:blipFill>
              <a:blip r:embed="rId129"/>
              <a:stretch>
                <a:fillRect/>
              </a:stretch>
            </p:blipFill>
            <p:spPr>
              <a:xfrm>
                <a:off x="2938253" y="3192187"/>
                <a:ext cx="2458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0" name="Freihand 19">
                <a:extLst>
                  <a:ext uri="{FF2B5EF4-FFF2-40B4-BE49-F238E27FC236}">
                    <a16:creationId xmlns:a16="http://schemas.microsoft.com/office/drawing/2014/main" id="{4693335E-00F5-4E43-BDC4-AB2EEB325798}"/>
                  </a:ext>
                </a:extLst>
              </p14:cNvPr>
              <p14:cNvContentPartPr/>
              <p14:nvPr/>
            </p14:nvContentPartPr>
            <p14:xfrm>
              <a:off x="8867453" y="2067547"/>
              <a:ext cx="219960" cy="197640"/>
            </p14:xfrm>
          </p:contentPart>
        </mc:Choice>
        <mc:Fallback xmlns="">
          <p:pic>
            <p:nvPicPr>
              <p:cNvPr id="20" name="Freihand 19">
                <a:extLst>
                  <a:ext uri="{FF2B5EF4-FFF2-40B4-BE49-F238E27FC236}">
                    <a16:creationId xmlns:a16="http://schemas.microsoft.com/office/drawing/2014/main" id="{4693335E-00F5-4E43-BDC4-AB2EEB325798}"/>
                  </a:ext>
                </a:extLst>
              </p:cNvPr>
              <p:cNvPicPr/>
              <p:nvPr/>
            </p:nvPicPr>
            <p:blipFill>
              <a:blip r:embed="rId131"/>
              <a:stretch>
                <a:fillRect/>
              </a:stretch>
            </p:blipFill>
            <p:spPr>
              <a:xfrm>
                <a:off x="8863133" y="2063227"/>
                <a:ext cx="2286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1" name="Freihand 20">
                <a:extLst>
                  <a:ext uri="{FF2B5EF4-FFF2-40B4-BE49-F238E27FC236}">
                    <a16:creationId xmlns:a16="http://schemas.microsoft.com/office/drawing/2014/main" id="{46B9F1E6-C8BF-4E00-8446-08D0CEEA8C7B}"/>
                  </a:ext>
                </a:extLst>
              </p14:cNvPr>
              <p14:cNvContentPartPr/>
              <p14:nvPr/>
            </p14:nvContentPartPr>
            <p14:xfrm>
              <a:off x="9177773" y="2088067"/>
              <a:ext cx="108000" cy="146160"/>
            </p14:xfrm>
          </p:contentPart>
        </mc:Choice>
        <mc:Fallback xmlns="">
          <p:pic>
            <p:nvPicPr>
              <p:cNvPr id="21" name="Freihand 20">
                <a:extLst>
                  <a:ext uri="{FF2B5EF4-FFF2-40B4-BE49-F238E27FC236}">
                    <a16:creationId xmlns:a16="http://schemas.microsoft.com/office/drawing/2014/main" id="{46B9F1E6-C8BF-4E00-8446-08D0CEEA8C7B}"/>
                  </a:ext>
                </a:extLst>
              </p:cNvPr>
              <p:cNvPicPr/>
              <p:nvPr/>
            </p:nvPicPr>
            <p:blipFill>
              <a:blip r:embed="rId133"/>
              <a:stretch>
                <a:fillRect/>
              </a:stretch>
            </p:blipFill>
            <p:spPr>
              <a:xfrm>
                <a:off x="9173453" y="2083747"/>
                <a:ext cx="1166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2" name="Freihand 21">
                <a:extLst>
                  <a:ext uri="{FF2B5EF4-FFF2-40B4-BE49-F238E27FC236}">
                    <a16:creationId xmlns:a16="http://schemas.microsoft.com/office/drawing/2014/main" id="{DB0FBA0F-798B-4241-B46C-0491B0C056AB}"/>
                  </a:ext>
                </a:extLst>
              </p14:cNvPr>
              <p14:cNvContentPartPr/>
              <p14:nvPr/>
            </p14:nvContentPartPr>
            <p14:xfrm>
              <a:off x="9361733" y="2085907"/>
              <a:ext cx="162360" cy="137160"/>
            </p14:xfrm>
          </p:contentPart>
        </mc:Choice>
        <mc:Fallback xmlns="">
          <p:pic>
            <p:nvPicPr>
              <p:cNvPr id="22" name="Freihand 21">
                <a:extLst>
                  <a:ext uri="{FF2B5EF4-FFF2-40B4-BE49-F238E27FC236}">
                    <a16:creationId xmlns:a16="http://schemas.microsoft.com/office/drawing/2014/main" id="{DB0FBA0F-798B-4241-B46C-0491B0C056AB}"/>
                  </a:ext>
                </a:extLst>
              </p:cNvPr>
              <p:cNvPicPr/>
              <p:nvPr/>
            </p:nvPicPr>
            <p:blipFill>
              <a:blip r:embed="rId135"/>
              <a:stretch>
                <a:fillRect/>
              </a:stretch>
            </p:blipFill>
            <p:spPr>
              <a:xfrm>
                <a:off x="9357413" y="2081587"/>
                <a:ext cx="1710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7" name="Freihand 26">
                <a:extLst>
                  <a:ext uri="{FF2B5EF4-FFF2-40B4-BE49-F238E27FC236}">
                    <a16:creationId xmlns:a16="http://schemas.microsoft.com/office/drawing/2014/main" id="{D418639C-028A-4C8D-9B99-684DCE248B57}"/>
                  </a:ext>
                </a:extLst>
              </p14:cNvPr>
              <p14:cNvContentPartPr/>
              <p14:nvPr/>
            </p14:nvContentPartPr>
            <p14:xfrm>
              <a:off x="8833253" y="2435107"/>
              <a:ext cx="222840" cy="208080"/>
            </p14:xfrm>
          </p:contentPart>
        </mc:Choice>
        <mc:Fallback xmlns="">
          <p:pic>
            <p:nvPicPr>
              <p:cNvPr id="27" name="Freihand 26">
                <a:extLst>
                  <a:ext uri="{FF2B5EF4-FFF2-40B4-BE49-F238E27FC236}">
                    <a16:creationId xmlns:a16="http://schemas.microsoft.com/office/drawing/2014/main" id="{D418639C-028A-4C8D-9B99-684DCE248B57}"/>
                  </a:ext>
                </a:extLst>
              </p:cNvPr>
              <p:cNvPicPr/>
              <p:nvPr/>
            </p:nvPicPr>
            <p:blipFill>
              <a:blip r:embed="rId137"/>
              <a:stretch>
                <a:fillRect/>
              </a:stretch>
            </p:blipFill>
            <p:spPr>
              <a:xfrm>
                <a:off x="8828933" y="2430787"/>
                <a:ext cx="2314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8" name="Freihand 27">
                <a:extLst>
                  <a:ext uri="{FF2B5EF4-FFF2-40B4-BE49-F238E27FC236}">
                    <a16:creationId xmlns:a16="http://schemas.microsoft.com/office/drawing/2014/main" id="{3C82E387-771B-4879-B0BB-3BE0655DC09D}"/>
                  </a:ext>
                </a:extLst>
              </p14:cNvPr>
              <p14:cNvContentPartPr/>
              <p14:nvPr/>
            </p14:nvContentPartPr>
            <p14:xfrm>
              <a:off x="9093893" y="2455987"/>
              <a:ext cx="127440" cy="145080"/>
            </p14:xfrm>
          </p:contentPart>
        </mc:Choice>
        <mc:Fallback xmlns="">
          <p:pic>
            <p:nvPicPr>
              <p:cNvPr id="28" name="Freihand 27">
                <a:extLst>
                  <a:ext uri="{FF2B5EF4-FFF2-40B4-BE49-F238E27FC236}">
                    <a16:creationId xmlns:a16="http://schemas.microsoft.com/office/drawing/2014/main" id="{3C82E387-771B-4879-B0BB-3BE0655DC09D}"/>
                  </a:ext>
                </a:extLst>
              </p:cNvPr>
              <p:cNvPicPr/>
              <p:nvPr/>
            </p:nvPicPr>
            <p:blipFill>
              <a:blip r:embed="rId139"/>
              <a:stretch>
                <a:fillRect/>
              </a:stretch>
            </p:blipFill>
            <p:spPr>
              <a:xfrm>
                <a:off x="9089573" y="2451667"/>
                <a:ext cx="1360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9" name="Freihand 28">
                <a:extLst>
                  <a:ext uri="{FF2B5EF4-FFF2-40B4-BE49-F238E27FC236}">
                    <a16:creationId xmlns:a16="http://schemas.microsoft.com/office/drawing/2014/main" id="{E83518B8-FE0B-4757-9A4C-BB5CD583CD97}"/>
                  </a:ext>
                </a:extLst>
              </p14:cNvPr>
              <p14:cNvContentPartPr/>
              <p14:nvPr/>
            </p14:nvContentPartPr>
            <p14:xfrm>
              <a:off x="9249053" y="2457427"/>
              <a:ext cx="120240" cy="190800"/>
            </p14:xfrm>
          </p:contentPart>
        </mc:Choice>
        <mc:Fallback xmlns="">
          <p:pic>
            <p:nvPicPr>
              <p:cNvPr id="29" name="Freihand 28">
                <a:extLst>
                  <a:ext uri="{FF2B5EF4-FFF2-40B4-BE49-F238E27FC236}">
                    <a16:creationId xmlns:a16="http://schemas.microsoft.com/office/drawing/2014/main" id="{E83518B8-FE0B-4757-9A4C-BB5CD583CD97}"/>
                  </a:ext>
                </a:extLst>
              </p:cNvPr>
              <p:cNvPicPr/>
              <p:nvPr/>
            </p:nvPicPr>
            <p:blipFill>
              <a:blip r:embed="rId141"/>
              <a:stretch>
                <a:fillRect/>
              </a:stretch>
            </p:blipFill>
            <p:spPr>
              <a:xfrm>
                <a:off x="9244733" y="2453107"/>
                <a:ext cx="12888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0" name="Freihand 29">
                <a:extLst>
                  <a:ext uri="{FF2B5EF4-FFF2-40B4-BE49-F238E27FC236}">
                    <a16:creationId xmlns:a16="http://schemas.microsoft.com/office/drawing/2014/main" id="{B180DA1E-268A-4954-AAF4-ED111707DA95}"/>
                  </a:ext>
                </a:extLst>
              </p14:cNvPr>
              <p14:cNvContentPartPr/>
              <p14:nvPr/>
            </p14:nvContentPartPr>
            <p14:xfrm>
              <a:off x="9403853" y="2604307"/>
              <a:ext cx="37080" cy="58320"/>
            </p14:xfrm>
          </p:contentPart>
        </mc:Choice>
        <mc:Fallback xmlns="">
          <p:pic>
            <p:nvPicPr>
              <p:cNvPr id="30" name="Freihand 29">
                <a:extLst>
                  <a:ext uri="{FF2B5EF4-FFF2-40B4-BE49-F238E27FC236}">
                    <a16:creationId xmlns:a16="http://schemas.microsoft.com/office/drawing/2014/main" id="{B180DA1E-268A-4954-AAF4-ED111707DA95}"/>
                  </a:ext>
                </a:extLst>
              </p:cNvPr>
              <p:cNvPicPr/>
              <p:nvPr/>
            </p:nvPicPr>
            <p:blipFill>
              <a:blip r:embed="rId143"/>
              <a:stretch>
                <a:fillRect/>
              </a:stretch>
            </p:blipFill>
            <p:spPr>
              <a:xfrm>
                <a:off x="9399533" y="2599987"/>
                <a:ext cx="457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1" name="Freihand 30">
                <a:extLst>
                  <a:ext uri="{FF2B5EF4-FFF2-40B4-BE49-F238E27FC236}">
                    <a16:creationId xmlns:a16="http://schemas.microsoft.com/office/drawing/2014/main" id="{F3263A74-13B9-491A-8D8A-38A0F1C7F3DC}"/>
                  </a:ext>
                </a:extLst>
              </p14:cNvPr>
              <p14:cNvContentPartPr/>
              <p14:nvPr/>
            </p14:nvContentPartPr>
            <p14:xfrm>
              <a:off x="9479813" y="2460667"/>
              <a:ext cx="172080" cy="185400"/>
            </p14:xfrm>
          </p:contentPart>
        </mc:Choice>
        <mc:Fallback xmlns="">
          <p:pic>
            <p:nvPicPr>
              <p:cNvPr id="31" name="Freihand 30">
                <a:extLst>
                  <a:ext uri="{FF2B5EF4-FFF2-40B4-BE49-F238E27FC236}">
                    <a16:creationId xmlns:a16="http://schemas.microsoft.com/office/drawing/2014/main" id="{F3263A74-13B9-491A-8D8A-38A0F1C7F3DC}"/>
                  </a:ext>
                </a:extLst>
              </p:cNvPr>
              <p:cNvPicPr/>
              <p:nvPr/>
            </p:nvPicPr>
            <p:blipFill>
              <a:blip r:embed="rId145"/>
              <a:stretch>
                <a:fillRect/>
              </a:stretch>
            </p:blipFill>
            <p:spPr>
              <a:xfrm>
                <a:off x="9475493" y="2456347"/>
                <a:ext cx="1807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2" name="Freihand 31">
                <a:extLst>
                  <a:ext uri="{FF2B5EF4-FFF2-40B4-BE49-F238E27FC236}">
                    <a16:creationId xmlns:a16="http://schemas.microsoft.com/office/drawing/2014/main" id="{3CCCEF9C-6815-402B-B553-7E46473E1169}"/>
                  </a:ext>
                </a:extLst>
              </p14:cNvPr>
              <p14:cNvContentPartPr/>
              <p14:nvPr/>
            </p14:nvContentPartPr>
            <p14:xfrm>
              <a:off x="9669893" y="2463907"/>
              <a:ext cx="61560" cy="193680"/>
            </p14:xfrm>
          </p:contentPart>
        </mc:Choice>
        <mc:Fallback xmlns="">
          <p:pic>
            <p:nvPicPr>
              <p:cNvPr id="32" name="Freihand 31">
                <a:extLst>
                  <a:ext uri="{FF2B5EF4-FFF2-40B4-BE49-F238E27FC236}">
                    <a16:creationId xmlns:a16="http://schemas.microsoft.com/office/drawing/2014/main" id="{3CCCEF9C-6815-402B-B553-7E46473E1169}"/>
                  </a:ext>
                </a:extLst>
              </p:cNvPr>
              <p:cNvPicPr/>
              <p:nvPr/>
            </p:nvPicPr>
            <p:blipFill>
              <a:blip r:embed="rId147"/>
              <a:stretch>
                <a:fillRect/>
              </a:stretch>
            </p:blipFill>
            <p:spPr>
              <a:xfrm>
                <a:off x="9665573" y="2459587"/>
                <a:ext cx="702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3" name="Freihand 32">
                <a:extLst>
                  <a:ext uri="{FF2B5EF4-FFF2-40B4-BE49-F238E27FC236}">
                    <a16:creationId xmlns:a16="http://schemas.microsoft.com/office/drawing/2014/main" id="{41A4053E-CBF9-4EDB-8807-313D664257B5}"/>
                  </a:ext>
                </a:extLst>
              </p14:cNvPr>
              <p14:cNvContentPartPr/>
              <p14:nvPr/>
            </p14:nvContentPartPr>
            <p14:xfrm>
              <a:off x="9651533" y="2555347"/>
              <a:ext cx="116280" cy="19080"/>
            </p14:xfrm>
          </p:contentPart>
        </mc:Choice>
        <mc:Fallback xmlns="">
          <p:pic>
            <p:nvPicPr>
              <p:cNvPr id="33" name="Freihand 32">
                <a:extLst>
                  <a:ext uri="{FF2B5EF4-FFF2-40B4-BE49-F238E27FC236}">
                    <a16:creationId xmlns:a16="http://schemas.microsoft.com/office/drawing/2014/main" id="{41A4053E-CBF9-4EDB-8807-313D664257B5}"/>
                  </a:ext>
                </a:extLst>
              </p:cNvPr>
              <p:cNvPicPr/>
              <p:nvPr/>
            </p:nvPicPr>
            <p:blipFill>
              <a:blip r:embed="rId149"/>
              <a:stretch>
                <a:fillRect/>
              </a:stretch>
            </p:blipFill>
            <p:spPr>
              <a:xfrm>
                <a:off x="9647213" y="2551027"/>
                <a:ext cx="1249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5" name="Freihand 34">
                <a:extLst>
                  <a:ext uri="{FF2B5EF4-FFF2-40B4-BE49-F238E27FC236}">
                    <a16:creationId xmlns:a16="http://schemas.microsoft.com/office/drawing/2014/main" id="{FF0AA412-C604-4DC4-9358-ED80370A835D}"/>
                  </a:ext>
                </a:extLst>
              </p14:cNvPr>
              <p14:cNvContentPartPr/>
              <p14:nvPr/>
            </p14:nvContentPartPr>
            <p14:xfrm>
              <a:off x="8830013" y="2857747"/>
              <a:ext cx="154080" cy="186120"/>
            </p14:xfrm>
          </p:contentPart>
        </mc:Choice>
        <mc:Fallback xmlns="">
          <p:pic>
            <p:nvPicPr>
              <p:cNvPr id="35" name="Freihand 34">
                <a:extLst>
                  <a:ext uri="{FF2B5EF4-FFF2-40B4-BE49-F238E27FC236}">
                    <a16:creationId xmlns:a16="http://schemas.microsoft.com/office/drawing/2014/main" id="{FF0AA412-C604-4DC4-9358-ED80370A835D}"/>
                  </a:ext>
                </a:extLst>
              </p:cNvPr>
              <p:cNvPicPr/>
              <p:nvPr/>
            </p:nvPicPr>
            <p:blipFill>
              <a:blip r:embed="rId151"/>
              <a:stretch>
                <a:fillRect/>
              </a:stretch>
            </p:blipFill>
            <p:spPr>
              <a:xfrm>
                <a:off x="8825693" y="2853427"/>
                <a:ext cx="1627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6" name="Freihand 35">
                <a:extLst>
                  <a:ext uri="{FF2B5EF4-FFF2-40B4-BE49-F238E27FC236}">
                    <a16:creationId xmlns:a16="http://schemas.microsoft.com/office/drawing/2014/main" id="{D9356919-A989-4E28-8D75-8202C49DC0B0}"/>
                  </a:ext>
                </a:extLst>
              </p14:cNvPr>
              <p14:cNvContentPartPr/>
              <p14:nvPr/>
            </p14:nvContentPartPr>
            <p14:xfrm>
              <a:off x="9016133" y="2864587"/>
              <a:ext cx="132120" cy="182880"/>
            </p14:xfrm>
          </p:contentPart>
        </mc:Choice>
        <mc:Fallback xmlns="">
          <p:pic>
            <p:nvPicPr>
              <p:cNvPr id="36" name="Freihand 35">
                <a:extLst>
                  <a:ext uri="{FF2B5EF4-FFF2-40B4-BE49-F238E27FC236}">
                    <a16:creationId xmlns:a16="http://schemas.microsoft.com/office/drawing/2014/main" id="{D9356919-A989-4E28-8D75-8202C49DC0B0}"/>
                  </a:ext>
                </a:extLst>
              </p:cNvPr>
              <p:cNvPicPr/>
              <p:nvPr/>
            </p:nvPicPr>
            <p:blipFill>
              <a:blip r:embed="rId153"/>
              <a:stretch>
                <a:fillRect/>
              </a:stretch>
            </p:blipFill>
            <p:spPr>
              <a:xfrm>
                <a:off x="9011813" y="2860267"/>
                <a:ext cx="14076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7" name="Freihand 36">
                <a:extLst>
                  <a:ext uri="{FF2B5EF4-FFF2-40B4-BE49-F238E27FC236}">
                    <a16:creationId xmlns:a16="http://schemas.microsoft.com/office/drawing/2014/main" id="{B82AD51C-9239-48D5-8FEB-CE2691AB9376}"/>
                  </a:ext>
                </a:extLst>
              </p14:cNvPr>
              <p14:cNvContentPartPr/>
              <p14:nvPr/>
            </p14:nvContentPartPr>
            <p14:xfrm>
              <a:off x="9152933" y="2849467"/>
              <a:ext cx="116280" cy="185040"/>
            </p14:xfrm>
          </p:contentPart>
        </mc:Choice>
        <mc:Fallback xmlns="">
          <p:pic>
            <p:nvPicPr>
              <p:cNvPr id="37" name="Freihand 36">
                <a:extLst>
                  <a:ext uri="{FF2B5EF4-FFF2-40B4-BE49-F238E27FC236}">
                    <a16:creationId xmlns:a16="http://schemas.microsoft.com/office/drawing/2014/main" id="{B82AD51C-9239-48D5-8FEB-CE2691AB9376}"/>
                  </a:ext>
                </a:extLst>
              </p:cNvPr>
              <p:cNvPicPr/>
              <p:nvPr/>
            </p:nvPicPr>
            <p:blipFill>
              <a:blip r:embed="rId155"/>
              <a:stretch>
                <a:fillRect/>
              </a:stretch>
            </p:blipFill>
            <p:spPr>
              <a:xfrm>
                <a:off x="9148613" y="2845147"/>
                <a:ext cx="12492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8" name="Freihand 37">
                <a:extLst>
                  <a:ext uri="{FF2B5EF4-FFF2-40B4-BE49-F238E27FC236}">
                    <a16:creationId xmlns:a16="http://schemas.microsoft.com/office/drawing/2014/main" id="{66B9DDE5-BB05-44A3-BAE4-C304E77EEC9B}"/>
                  </a:ext>
                </a:extLst>
              </p14:cNvPr>
              <p14:cNvContentPartPr/>
              <p14:nvPr/>
            </p14:nvContentPartPr>
            <p14:xfrm>
              <a:off x="9283973" y="2993107"/>
              <a:ext cx="43200" cy="72000"/>
            </p14:xfrm>
          </p:contentPart>
        </mc:Choice>
        <mc:Fallback xmlns="">
          <p:pic>
            <p:nvPicPr>
              <p:cNvPr id="38" name="Freihand 37">
                <a:extLst>
                  <a:ext uri="{FF2B5EF4-FFF2-40B4-BE49-F238E27FC236}">
                    <a16:creationId xmlns:a16="http://schemas.microsoft.com/office/drawing/2014/main" id="{66B9DDE5-BB05-44A3-BAE4-C304E77EEC9B}"/>
                  </a:ext>
                </a:extLst>
              </p:cNvPr>
              <p:cNvPicPr/>
              <p:nvPr/>
            </p:nvPicPr>
            <p:blipFill>
              <a:blip r:embed="rId157"/>
              <a:stretch>
                <a:fillRect/>
              </a:stretch>
            </p:blipFill>
            <p:spPr>
              <a:xfrm>
                <a:off x="9279653" y="2988787"/>
                <a:ext cx="5184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9" name="Freihand 38">
                <a:extLst>
                  <a:ext uri="{FF2B5EF4-FFF2-40B4-BE49-F238E27FC236}">
                    <a16:creationId xmlns:a16="http://schemas.microsoft.com/office/drawing/2014/main" id="{F2D087D1-B421-461C-BA3D-AAFBE8F69C2B}"/>
                  </a:ext>
                </a:extLst>
              </p14:cNvPr>
              <p14:cNvContentPartPr/>
              <p14:nvPr/>
            </p14:nvContentPartPr>
            <p14:xfrm>
              <a:off x="9354173" y="2874667"/>
              <a:ext cx="169920" cy="167400"/>
            </p14:xfrm>
          </p:contentPart>
        </mc:Choice>
        <mc:Fallback xmlns="">
          <p:pic>
            <p:nvPicPr>
              <p:cNvPr id="39" name="Freihand 38">
                <a:extLst>
                  <a:ext uri="{FF2B5EF4-FFF2-40B4-BE49-F238E27FC236}">
                    <a16:creationId xmlns:a16="http://schemas.microsoft.com/office/drawing/2014/main" id="{F2D087D1-B421-461C-BA3D-AAFBE8F69C2B}"/>
                  </a:ext>
                </a:extLst>
              </p:cNvPr>
              <p:cNvPicPr/>
              <p:nvPr/>
            </p:nvPicPr>
            <p:blipFill>
              <a:blip r:embed="rId159"/>
              <a:stretch>
                <a:fillRect/>
              </a:stretch>
            </p:blipFill>
            <p:spPr>
              <a:xfrm>
                <a:off x="9349853" y="2870347"/>
                <a:ext cx="1785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0" name="Freihand 39">
                <a:extLst>
                  <a:ext uri="{FF2B5EF4-FFF2-40B4-BE49-F238E27FC236}">
                    <a16:creationId xmlns:a16="http://schemas.microsoft.com/office/drawing/2014/main" id="{5478C219-7C3E-4253-B8A8-6D1DD3CB6E0D}"/>
                  </a:ext>
                </a:extLst>
              </p14:cNvPr>
              <p14:cNvContentPartPr/>
              <p14:nvPr/>
            </p14:nvContentPartPr>
            <p14:xfrm>
              <a:off x="9570173" y="2882947"/>
              <a:ext cx="134280" cy="141480"/>
            </p14:xfrm>
          </p:contentPart>
        </mc:Choice>
        <mc:Fallback xmlns="">
          <p:pic>
            <p:nvPicPr>
              <p:cNvPr id="40" name="Freihand 39">
                <a:extLst>
                  <a:ext uri="{FF2B5EF4-FFF2-40B4-BE49-F238E27FC236}">
                    <a16:creationId xmlns:a16="http://schemas.microsoft.com/office/drawing/2014/main" id="{5478C219-7C3E-4253-B8A8-6D1DD3CB6E0D}"/>
                  </a:ext>
                </a:extLst>
              </p:cNvPr>
              <p:cNvPicPr/>
              <p:nvPr/>
            </p:nvPicPr>
            <p:blipFill>
              <a:blip r:embed="rId161"/>
              <a:stretch>
                <a:fillRect/>
              </a:stretch>
            </p:blipFill>
            <p:spPr>
              <a:xfrm>
                <a:off x="9565853" y="2878627"/>
                <a:ext cx="1429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00" name="Freihand 199">
                <a:extLst>
                  <a:ext uri="{FF2B5EF4-FFF2-40B4-BE49-F238E27FC236}">
                    <a16:creationId xmlns:a16="http://schemas.microsoft.com/office/drawing/2014/main" id="{94E8169A-2529-4F57-A51B-C387687297B5}"/>
                  </a:ext>
                </a:extLst>
              </p14:cNvPr>
              <p14:cNvContentPartPr/>
              <p14:nvPr/>
            </p14:nvContentPartPr>
            <p14:xfrm>
              <a:off x="8742893" y="2288227"/>
              <a:ext cx="1102680" cy="506160"/>
            </p14:xfrm>
          </p:contentPart>
        </mc:Choice>
        <mc:Fallback xmlns="">
          <p:pic>
            <p:nvPicPr>
              <p:cNvPr id="200" name="Freihand 199">
                <a:extLst>
                  <a:ext uri="{FF2B5EF4-FFF2-40B4-BE49-F238E27FC236}">
                    <a16:creationId xmlns:a16="http://schemas.microsoft.com/office/drawing/2014/main" id="{94E8169A-2529-4F57-A51B-C387687297B5}"/>
                  </a:ext>
                </a:extLst>
              </p:cNvPr>
              <p:cNvPicPr/>
              <p:nvPr/>
            </p:nvPicPr>
            <p:blipFill>
              <a:blip r:embed="rId163"/>
              <a:stretch>
                <a:fillRect/>
              </a:stretch>
            </p:blipFill>
            <p:spPr>
              <a:xfrm>
                <a:off x="8738573" y="2283907"/>
                <a:ext cx="1111320" cy="514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0" name="Freihand 99">
                <a:extLst>
                  <a:ext uri="{FF2B5EF4-FFF2-40B4-BE49-F238E27FC236}">
                    <a16:creationId xmlns:a16="http://schemas.microsoft.com/office/drawing/2014/main" id="{33DDF031-A298-4A17-95F4-DB8A2C6956F0}"/>
                  </a:ext>
                </a:extLst>
              </p14:cNvPr>
              <p14:cNvContentPartPr/>
              <p14:nvPr/>
            </p14:nvContentPartPr>
            <p14:xfrm>
              <a:off x="3364853" y="3620947"/>
              <a:ext cx="172800" cy="29520"/>
            </p14:xfrm>
          </p:contentPart>
        </mc:Choice>
        <mc:Fallback xmlns="">
          <p:pic>
            <p:nvPicPr>
              <p:cNvPr id="100" name="Freihand 99">
                <a:extLst>
                  <a:ext uri="{FF2B5EF4-FFF2-40B4-BE49-F238E27FC236}">
                    <a16:creationId xmlns:a16="http://schemas.microsoft.com/office/drawing/2014/main" id="{33DDF031-A298-4A17-95F4-DB8A2C6956F0}"/>
                  </a:ext>
                </a:extLst>
              </p:cNvPr>
              <p:cNvPicPr/>
              <p:nvPr/>
            </p:nvPicPr>
            <p:blipFill>
              <a:blip r:embed="rId165"/>
              <a:stretch>
                <a:fillRect/>
              </a:stretch>
            </p:blipFill>
            <p:spPr>
              <a:xfrm>
                <a:off x="3360533" y="3616627"/>
                <a:ext cx="1814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1" name="Freihand 100">
                <a:extLst>
                  <a:ext uri="{FF2B5EF4-FFF2-40B4-BE49-F238E27FC236}">
                    <a16:creationId xmlns:a16="http://schemas.microsoft.com/office/drawing/2014/main" id="{1498B73A-500B-4A7C-8596-DF7D4924CD72}"/>
                  </a:ext>
                </a:extLst>
              </p14:cNvPr>
              <p14:cNvContentPartPr/>
              <p14:nvPr/>
            </p14:nvContentPartPr>
            <p14:xfrm>
              <a:off x="3385373" y="3656227"/>
              <a:ext cx="198360" cy="29520"/>
            </p14:xfrm>
          </p:contentPart>
        </mc:Choice>
        <mc:Fallback xmlns="">
          <p:pic>
            <p:nvPicPr>
              <p:cNvPr id="101" name="Freihand 100">
                <a:extLst>
                  <a:ext uri="{FF2B5EF4-FFF2-40B4-BE49-F238E27FC236}">
                    <a16:creationId xmlns:a16="http://schemas.microsoft.com/office/drawing/2014/main" id="{1498B73A-500B-4A7C-8596-DF7D4924CD72}"/>
                  </a:ext>
                </a:extLst>
              </p:cNvPr>
              <p:cNvPicPr/>
              <p:nvPr/>
            </p:nvPicPr>
            <p:blipFill>
              <a:blip r:embed="rId167"/>
              <a:stretch>
                <a:fillRect/>
              </a:stretch>
            </p:blipFill>
            <p:spPr>
              <a:xfrm>
                <a:off x="3381053" y="3651907"/>
                <a:ext cx="2070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4" name="Freihand 103">
                <a:extLst>
                  <a:ext uri="{FF2B5EF4-FFF2-40B4-BE49-F238E27FC236}">
                    <a16:creationId xmlns:a16="http://schemas.microsoft.com/office/drawing/2014/main" id="{533A0A52-E663-47CC-ABE3-4C5C51D101F0}"/>
                  </a:ext>
                </a:extLst>
              </p14:cNvPr>
              <p14:cNvContentPartPr/>
              <p14:nvPr/>
            </p14:nvContentPartPr>
            <p14:xfrm>
              <a:off x="3706493" y="3601867"/>
              <a:ext cx="174240" cy="164160"/>
            </p14:xfrm>
          </p:contentPart>
        </mc:Choice>
        <mc:Fallback xmlns="">
          <p:pic>
            <p:nvPicPr>
              <p:cNvPr id="104" name="Freihand 103">
                <a:extLst>
                  <a:ext uri="{FF2B5EF4-FFF2-40B4-BE49-F238E27FC236}">
                    <a16:creationId xmlns:a16="http://schemas.microsoft.com/office/drawing/2014/main" id="{533A0A52-E663-47CC-ABE3-4C5C51D101F0}"/>
                  </a:ext>
                </a:extLst>
              </p:cNvPr>
              <p:cNvPicPr/>
              <p:nvPr/>
            </p:nvPicPr>
            <p:blipFill>
              <a:blip r:embed="rId169"/>
              <a:stretch>
                <a:fillRect/>
              </a:stretch>
            </p:blipFill>
            <p:spPr>
              <a:xfrm>
                <a:off x="3702173" y="3597547"/>
                <a:ext cx="1828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5" name="Freihand 104">
                <a:extLst>
                  <a:ext uri="{FF2B5EF4-FFF2-40B4-BE49-F238E27FC236}">
                    <a16:creationId xmlns:a16="http://schemas.microsoft.com/office/drawing/2014/main" id="{CCC1667C-8E22-490D-907E-BD728EAAC189}"/>
                  </a:ext>
                </a:extLst>
              </p14:cNvPr>
              <p14:cNvContentPartPr/>
              <p14:nvPr/>
            </p14:nvContentPartPr>
            <p14:xfrm>
              <a:off x="3930773" y="3568747"/>
              <a:ext cx="156240" cy="155880"/>
            </p14:xfrm>
          </p:contentPart>
        </mc:Choice>
        <mc:Fallback xmlns="">
          <p:pic>
            <p:nvPicPr>
              <p:cNvPr id="105" name="Freihand 104">
                <a:extLst>
                  <a:ext uri="{FF2B5EF4-FFF2-40B4-BE49-F238E27FC236}">
                    <a16:creationId xmlns:a16="http://schemas.microsoft.com/office/drawing/2014/main" id="{CCC1667C-8E22-490D-907E-BD728EAAC189}"/>
                  </a:ext>
                </a:extLst>
              </p:cNvPr>
              <p:cNvPicPr/>
              <p:nvPr/>
            </p:nvPicPr>
            <p:blipFill>
              <a:blip r:embed="rId171"/>
              <a:stretch>
                <a:fillRect/>
              </a:stretch>
            </p:blipFill>
            <p:spPr>
              <a:xfrm>
                <a:off x="3926453" y="3564427"/>
                <a:ext cx="1648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7" name="Freihand 106">
                <a:extLst>
                  <a:ext uri="{FF2B5EF4-FFF2-40B4-BE49-F238E27FC236}">
                    <a16:creationId xmlns:a16="http://schemas.microsoft.com/office/drawing/2014/main" id="{EA3EF89A-22E6-46A0-A0BE-30DCAB162DFB}"/>
                  </a:ext>
                </a:extLst>
              </p14:cNvPr>
              <p14:cNvContentPartPr/>
              <p14:nvPr/>
            </p14:nvContentPartPr>
            <p14:xfrm>
              <a:off x="4166573" y="3576667"/>
              <a:ext cx="116640" cy="127800"/>
            </p14:xfrm>
          </p:contentPart>
        </mc:Choice>
        <mc:Fallback xmlns="">
          <p:pic>
            <p:nvPicPr>
              <p:cNvPr id="107" name="Freihand 106">
                <a:extLst>
                  <a:ext uri="{FF2B5EF4-FFF2-40B4-BE49-F238E27FC236}">
                    <a16:creationId xmlns:a16="http://schemas.microsoft.com/office/drawing/2014/main" id="{EA3EF89A-22E6-46A0-A0BE-30DCAB162DFB}"/>
                  </a:ext>
                </a:extLst>
              </p:cNvPr>
              <p:cNvPicPr/>
              <p:nvPr/>
            </p:nvPicPr>
            <p:blipFill>
              <a:blip r:embed="rId173"/>
              <a:stretch>
                <a:fillRect/>
              </a:stretch>
            </p:blipFill>
            <p:spPr>
              <a:xfrm>
                <a:off x="4162253" y="3572347"/>
                <a:ext cx="1252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8" name="Freihand 107">
                <a:extLst>
                  <a:ext uri="{FF2B5EF4-FFF2-40B4-BE49-F238E27FC236}">
                    <a16:creationId xmlns:a16="http://schemas.microsoft.com/office/drawing/2014/main" id="{9FF5E17E-8776-4C13-822E-5314EDF978A2}"/>
                  </a:ext>
                </a:extLst>
              </p14:cNvPr>
              <p14:cNvContentPartPr/>
              <p14:nvPr/>
            </p14:nvContentPartPr>
            <p14:xfrm>
              <a:off x="4265573" y="3712027"/>
              <a:ext cx="30960" cy="73440"/>
            </p14:xfrm>
          </p:contentPart>
        </mc:Choice>
        <mc:Fallback xmlns="">
          <p:pic>
            <p:nvPicPr>
              <p:cNvPr id="108" name="Freihand 107">
                <a:extLst>
                  <a:ext uri="{FF2B5EF4-FFF2-40B4-BE49-F238E27FC236}">
                    <a16:creationId xmlns:a16="http://schemas.microsoft.com/office/drawing/2014/main" id="{9FF5E17E-8776-4C13-822E-5314EDF978A2}"/>
                  </a:ext>
                </a:extLst>
              </p:cNvPr>
              <p:cNvPicPr/>
              <p:nvPr/>
            </p:nvPicPr>
            <p:blipFill>
              <a:blip r:embed="rId175"/>
              <a:stretch>
                <a:fillRect/>
              </a:stretch>
            </p:blipFill>
            <p:spPr>
              <a:xfrm>
                <a:off x="4261253" y="3707707"/>
                <a:ext cx="396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9" name="Freihand 108">
                <a:extLst>
                  <a:ext uri="{FF2B5EF4-FFF2-40B4-BE49-F238E27FC236}">
                    <a16:creationId xmlns:a16="http://schemas.microsoft.com/office/drawing/2014/main" id="{93FDBE91-30D6-477F-B796-2920EA5763A4}"/>
                  </a:ext>
                </a:extLst>
              </p14:cNvPr>
              <p14:cNvContentPartPr/>
              <p14:nvPr/>
            </p14:nvContentPartPr>
            <p14:xfrm>
              <a:off x="4373573" y="3593587"/>
              <a:ext cx="104040" cy="121320"/>
            </p14:xfrm>
          </p:contentPart>
        </mc:Choice>
        <mc:Fallback xmlns="">
          <p:pic>
            <p:nvPicPr>
              <p:cNvPr id="109" name="Freihand 108">
                <a:extLst>
                  <a:ext uri="{FF2B5EF4-FFF2-40B4-BE49-F238E27FC236}">
                    <a16:creationId xmlns:a16="http://schemas.microsoft.com/office/drawing/2014/main" id="{93FDBE91-30D6-477F-B796-2920EA5763A4}"/>
                  </a:ext>
                </a:extLst>
              </p:cNvPr>
              <p:cNvPicPr/>
              <p:nvPr/>
            </p:nvPicPr>
            <p:blipFill>
              <a:blip r:embed="rId177"/>
              <a:stretch>
                <a:fillRect/>
              </a:stretch>
            </p:blipFill>
            <p:spPr>
              <a:xfrm>
                <a:off x="4369253" y="3589267"/>
                <a:ext cx="1126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0" name="Freihand 109">
                <a:extLst>
                  <a:ext uri="{FF2B5EF4-FFF2-40B4-BE49-F238E27FC236}">
                    <a16:creationId xmlns:a16="http://schemas.microsoft.com/office/drawing/2014/main" id="{59E2372B-FCBD-4F92-8B38-E7E4C82A437D}"/>
                  </a:ext>
                </a:extLst>
              </p14:cNvPr>
              <p14:cNvContentPartPr/>
              <p14:nvPr/>
            </p14:nvContentPartPr>
            <p14:xfrm>
              <a:off x="4428653" y="3552547"/>
              <a:ext cx="92880" cy="10440"/>
            </p14:xfrm>
          </p:contentPart>
        </mc:Choice>
        <mc:Fallback xmlns="">
          <p:pic>
            <p:nvPicPr>
              <p:cNvPr id="110" name="Freihand 109">
                <a:extLst>
                  <a:ext uri="{FF2B5EF4-FFF2-40B4-BE49-F238E27FC236}">
                    <a16:creationId xmlns:a16="http://schemas.microsoft.com/office/drawing/2014/main" id="{59E2372B-FCBD-4F92-8B38-E7E4C82A437D}"/>
                  </a:ext>
                </a:extLst>
              </p:cNvPr>
              <p:cNvPicPr/>
              <p:nvPr/>
            </p:nvPicPr>
            <p:blipFill>
              <a:blip r:embed="rId179"/>
              <a:stretch>
                <a:fillRect/>
              </a:stretch>
            </p:blipFill>
            <p:spPr>
              <a:xfrm>
                <a:off x="4424333" y="3548227"/>
                <a:ext cx="1015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1" name="Freihand 110">
                <a:extLst>
                  <a:ext uri="{FF2B5EF4-FFF2-40B4-BE49-F238E27FC236}">
                    <a16:creationId xmlns:a16="http://schemas.microsoft.com/office/drawing/2014/main" id="{C03D8966-3D68-4F37-9C47-612AFB00EA70}"/>
                  </a:ext>
                </a:extLst>
              </p14:cNvPr>
              <p14:cNvContentPartPr/>
              <p14:nvPr/>
            </p14:nvContentPartPr>
            <p14:xfrm>
              <a:off x="4584533" y="3562987"/>
              <a:ext cx="118080" cy="181800"/>
            </p14:xfrm>
          </p:contentPart>
        </mc:Choice>
        <mc:Fallback xmlns="">
          <p:pic>
            <p:nvPicPr>
              <p:cNvPr id="111" name="Freihand 110">
                <a:extLst>
                  <a:ext uri="{FF2B5EF4-FFF2-40B4-BE49-F238E27FC236}">
                    <a16:creationId xmlns:a16="http://schemas.microsoft.com/office/drawing/2014/main" id="{C03D8966-3D68-4F37-9C47-612AFB00EA70}"/>
                  </a:ext>
                </a:extLst>
              </p:cNvPr>
              <p:cNvPicPr/>
              <p:nvPr/>
            </p:nvPicPr>
            <p:blipFill>
              <a:blip r:embed="rId181"/>
              <a:stretch>
                <a:fillRect/>
              </a:stretch>
            </p:blipFill>
            <p:spPr>
              <a:xfrm>
                <a:off x="4580213" y="3558667"/>
                <a:ext cx="1267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3" name="Freihand 112">
                <a:extLst>
                  <a:ext uri="{FF2B5EF4-FFF2-40B4-BE49-F238E27FC236}">
                    <a16:creationId xmlns:a16="http://schemas.microsoft.com/office/drawing/2014/main" id="{491DADD3-670B-4A7C-90A2-2A8003AC1CDB}"/>
                  </a:ext>
                </a:extLst>
              </p14:cNvPr>
              <p14:cNvContentPartPr/>
              <p14:nvPr/>
            </p14:nvContentPartPr>
            <p14:xfrm>
              <a:off x="4944533" y="3643267"/>
              <a:ext cx="127800" cy="19440"/>
            </p14:xfrm>
          </p:contentPart>
        </mc:Choice>
        <mc:Fallback xmlns="">
          <p:pic>
            <p:nvPicPr>
              <p:cNvPr id="113" name="Freihand 112">
                <a:extLst>
                  <a:ext uri="{FF2B5EF4-FFF2-40B4-BE49-F238E27FC236}">
                    <a16:creationId xmlns:a16="http://schemas.microsoft.com/office/drawing/2014/main" id="{491DADD3-670B-4A7C-90A2-2A8003AC1CDB}"/>
                  </a:ext>
                </a:extLst>
              </p:cNvPr>
              <p:cNvPicPr/>
              <p:nvPr/>
            </p:nvPicPr>
            <p:blipFill>
              <a:blip r:embed="rId183"/>
              <a:stretch>
                <a:fillRect/>
              </a:stretch>
            </p:blipFill>
            <p:spPr>
              <a:xfrm>
                <a:off x="4940213" y="3638947"/>
                <a:ext cx="1364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4" name="Freihand 113">
                <a:extLst>
                  <a:ext uri="{FF2B5EF4-FFF2-40B4-BE49-F238E27FC236}">
                    <a16:creationId xmlns:a16="http://schemas.microsoft.com/office/drawing/2014/main" id="{55507A14-CA83-4723-AA5B-421B0A62C253}"/>
                  </a:ext>
                </a:extLst>
              </p14:cNvPr>
              <p14:cNvContentPartPr/>
              <p14:nvPr/>
            </p14:nvContentPartPr>
            <p14:xfrm>
              <a:off x="4943093" y="3692587"/>
              <a:ext cx="130320" cy="4320"/>
            </p14:xfrm>
          </p:contentPart>
        </mc:Choice>
        <mc:Fallback xmlns="">
          <p:pic>
            <p:nvPicPr>
              <p:cNvPr id="114" name="Freihand 113">
                <a:extLst>
                  <a:ext uri="{FF2B5EF4-FFF2-40B4-BE49-F238E27FC236}">
                    <a16:creationId xmlns:a16="http://schemas.microsoft.com/office/drawing/2014/main" id="{55507A14-CA83-4723-AA5B-421B0A62C253}"/>
                  </a:ext>
                </a:extLst>
              </p:cNvPr>
              <p:cNvPicPr/>
              <p:nvPr/>
            </p:nvPicPr>
            <p:blipFill>
              <a:blip r:embed="rId185"/>
              <a:stretch>
                <a:fillRect/>
              </a:stretch>
            </p:blipFill>
            <p:spPr>
              <a:xfrm>
                <a:off x="4938773" y="3688267"/>
                <a:ext cx="13896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5" name="Freihand 114">
                <a:extLst>
                  <a:ext uri="{FF2B5EF4-FFF2-40B4-BE49-F238E27FC236}">
                    <a16:creationId xmlns:a16="http://schemas.microsoft.com/office/drawing/2014/main" id="{9E6F8EC0-2EBB-43D0-806C-302A517A0E25}"/>
                  </a:ext>
                </a:extLst>
              </p14:cNvPr>
              <p14:cNvContentPartPr/>
              <p14:nvPr/>
            </p14:nvContentPartPr>
            <p14:xfrm>
              <a:off x="5091413" y="3564787"/>
              <a:ext cx="130680" cy="218520"/>
            </p14:xfrm>
          </p:contentPart>
        </mc:Choice>
        <mc:Fallback xmlns="">
          <p:pic>
            <p:nvPicPr>
              <p:cNvPr id="115" name="Freihand 114">
                <a:extLst>
                  <a:ext uri="{FF2B5EF4-FFF2-40B4-BE49-F238E27FC236}">
                    <a16:creationId xmlns:a16="http://schemas.microsoft.com/office/drawing/2014/main" id="{9E6F8EC0-2EBB-43D0-806C-302A517A0E25}"/>
                  </a:ext>
                </a:extLst>
              </p:cNvPr>
              <p:cNvPicPr/>
              <p:nvPr/>
            </p:nvPicPr>
            <p:blipFill>
              <a:blip r:embed="rId187"/>
              <a:stretch>
                <a:fillRect/>
              </a:stretch>
            </p:blipFill>
            <p:spPr>
              <a:xfrm>
                <a:off x="5087093" y="3560467"/>
                <a:ext cx="13932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6" name="Freihand 115">
                <a:extLst>
                  <a:ext uri="{FF2B5EF4-FFF2-40B4-BE49-F238E27FC236}">
                    <a16:creationId xmlns:a16="http://schemas.microsoft.com/office/drawing/2014/main" id="{C196A92F-B466-4B62-9C77-FC98F1C04059}"/>
                  </a:ext>
                </a:extLst>
              </p14:cNvPr>
              <p14:cNvContentPartPr/>
              <p14:nvPr/>
            </p14:nvContentPartPr>
            <p14:xfrm>
              <a:off x="5684333" y="3491347"/>
              <a:ext cx="160200" cy="161640"/>
            </p14:xfrm>
          </p:contentPart>
        </mc:Choice>
        <mc:Fallback xmlns="">
          <p:pic>
            <p:nvPicPr>
              <p:cNvPr id="116" name="Freihand 115">
                <a:extLst>
                  <a:ext uri="{FF2B5EF4-FFF2-40B4-BE49-F238E27FC236}">
                    <a16:creationId xmlns:a16="http://schemas.microsoft.com/office/drawing/2014/main" id="{C196A92F-B466-4B62-9C77-FC98F1C04059}"/>
                  </a:ext>
                </a:extLst>
              </p:cNvPr>
              <p:cNvPicPr/>
              <p:nvPr/>
            </p:nvPicPr>
            <p:blipFill>
              <a:blip r:embed="rId189"/>
              <a:stretch>
                <a:fillRect/>
              </a:stretch>
            </p:blipFill>
            <p:spPr>
              <a:xfrm>
                <a:off x="5680013" y="3487027"/>
                <a:ext cx="16884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7" name="Freihand 116">
                <a:extLst>
                  <a:ext uri="{FF2B5EF4-FFF2-40B4-BE49-F238E27FC236}">
                    <a16:creationId xmlns:a16="http://schemas.microsoft.com/office/drawing/2014/main" id="{2B3405C2-3727-4190-B81E-AABD19176005}"/>
                  </a:ext>
                </a:extLst>
              </p14:cNvPr>
              <p14:cNvContentPartPr/>
              <p14:nvPr/>
            </p14:nvContentPartPr>
            <p14:xfrm>
              <a:off x="5958293" y="3507907"/>
              <a:ext cx="96120" cy="139320"/>
            </p14:xfrm>
          </p:contentPart>
        </mc:Choice>
        <mc:Fallback xmlns="">
          <p:pic>
            <p:nvPicPr>
              <p:cNvPr id="117" name="Freihand 116">
                <a:extLst>
                  <a:ext uri="{FF2B5EF4-FFF2-40B4-BE49-F238E27FC236}">
                    <a16:creationId xmlns:a16="http://schemas.microsoft.com/office/drawing/2014/main" id="{2B3405C2-3727-4190-B81E-AABD19176005}"/>
                  </a:ext>
                </a:extLst>
              </p:cNvPr>
              <p:cNvPicPr/>
              <p:nvPr/>
            </p:nvPicPr>
            <p:blipFill>
              <a:blip r:embed="rId191"/>
              <a:stretch>
                <a:fillRect/>
              </a:stretch>
            </p:blipFill>
            <p:spPr>
              <a:xfrm>
                <a:off x="5953973" y="3503587"/>
                <a:ext cx="1047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8" name="Freihand 117">
                <a:extLst>
                  <a:ext uri="{FF2B5EF4-FFF2-40B4-BE49-F238E27FC236}">
                    <a16:creationId xmlns:a16="http://schemas.microsoft.com/office/drawing/2014/main" id="{0EB9069A-80EA-4508-9D2A-0C406F41503F}"/>
                  </a:ext>
                </a:extLst>
              </p14:cNvPr>
              <p14:cNvContentPartPr/>
              <p14:nvPr/>
            </p14:nvContentPartPr>
            <p14:xfrm>
              <a:off x="6146933" y="3517267"/>
              <a:ext cx="97920" cy="100440"/>
            </p14:xfrm>
          </p:contentPart>
        </mc:Choice>
        <mc:Fallback xmlns="">
          <p:pic>
            <p:nvPicPr>
              <p:cNvPr id="118" name="Freihand 117">
                <a:extLst>
                  <a:ext uri="{FF2B5EF4-FFF2-40B4-BE49-F238E27FC236}">
                    <a16:creationId xmlns:a16="http://schemas.microsoft.com/office/drawing/2014/main" id="{0EB9069A-80EA-4508-9D2A-0C406F41503F}"/>
                  </a:ext>
                </a:extLst>
              </p:cNvPr>
              <p:cNvPicPr/>
              <p:nvPr/>
            </p:nvPicPr>
            <p:blipFill>
              <a:blip r:embed="rId193"/>
              <a:stretch>
                <a:fillRect/>
              </a:stretch>
            </p:blipFill>
            <p:spPr>
              <a:xfrm>
                <a:off x="6142613" y="3512947"/>
                <a:ext cx="10656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9" name="Freihand 118">
                <a:extLst>
                  <a:ext uri="{FF2B5EF4-FFF2-40B4-BE49-F238E27FC236}">
                    <a16:creationId xmlns:a16="http://schemas.microsoft.com/office/drawing/2014/main" id="{F29F44D5-913E-4DFB-B646-E5BBD5DEBB3F}"/>
                  </a:ext>
                </a:extLst>
              </p14:cNvPr>
              <p14:cNvContentPartPr/>
              <p14:nvPr/>
            </p14:nvContentPartPr>
            <p14:xfrm>
              <a:off x="6355733" y="3629587"/>
              <a:ext cx="15840" cy="90000"/>
            </p14:xfrm>
          </p:contentPart>
        </mc:Choice>
        <mc:Fallback xmlns="">
          <p:pic>
            <p:nvPicPr>
              <p:cNvPr id="119" name="Freihand 118">
                <a:extLst>
                  <a:ext uri="{FF2B5EF4-FFF2-40B4-BE49-F238E27FC236}">
                    <a16:creationId xmlns:a16="http://schemas.microsoft.com/office/drawing/2014/main" id="{F29F44D5-913E-4DFB-B646-E5BBD5DEBB3F}"/>
                  </a:ext>
                </a:extLst>
              </p:cNvPr>
              <p:cNvPicPr/>
              <p:nvPr/>
            </p:nvPicPr>
            <p:blipFill>
              <a:blip r:embed="rId195"/>
              <a:stretch>
                <a:fillRect/>
              </a:stretch>
            </p:blipFill>
            <p:spPr>
              <a:xfrm>
                <a:off x="6351413" y="3625267"/>
                <a:ext cx="244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0" name="Freihand 119">
                <a:extLst>
                  <a:ext uri="{FF2B5EF4-FFF2-40B4-BE49-F238E27FC236}">
                    <a16:creationId xmlns:a16="http://schemas.microsoft.com/office/drawing/2014/main" id="{35820B0F-3E55-4250-B626-88AB27D41A6F}"/>
                  </a:ext>
                </a:extLst>
              </p14:cNvPr>
              <p14:cNvContentPartPr/>
              <p14:nvPr/>
            </p14:nvContentPartPr>
            <p14:xfrm>
              <a:off x="6445733" y="3539227"/>
              <a:ext cx="83880" cy="105120"/>
            </p14:xfrm>
          </p:contentPart>
        </mc:Choice>
        <mc:Fallback xmlns="">
          <p:pic>
            <p:nvPicPr>
              <p:cNvPr id="120" name="Freihand 119">
                <a:extLst>
                  <a:ext uri="{FF2B5EF4-FFF2-40B4-BE49-F238E27FC236}">
                    <a16:creationId xmlns:a16="http://schemas.microsoft.com/office/drawing/2014/main" id="{35820B0F-3E55-4250-B626-88AB27D41A6F}"/>
                  </a:ext>
                </a:extLst>
              </p:cNvPr>
              <p:cNvPicPr/>
              <p:nvPr/>
            </p:nvPicPr>
            <p:blipFill>
              <a:blip r:embed="rId197"/>
              <a:stretch>
                <a:fillRect/>
              </a:stretch>
            </p:blipFill>
            <p:spPr>
              <a:xfrm>
                <a:off x="6441413" y="3534907"/>
                <a:ext cx="9252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1" name="Freihand 120">
                <a:extLst>
                  <a:ext uri="{FF2B5EF4-FFF2-40B4-BE49-F238E27FC236}">
                    <a16:creationId xmlns:a16="http://schemas.microsoft.com/office/drawing/2014/main" id="{D9F44E18-BB93-48D8-936B-DEA5DDB5A3C8}"/>
                  </a:ext>
                </a:extLst>
              </p14:cNvPr>
              <p14:cNvContentPartPr/>
              <p14:nvPr/>
            </p14:nvContentPartPr>
            <p14:xfrm>
              <a:off x="6475613" y="3524827"/>
              <a:ext cx="85680" cy="4680"/>
            </p14:xfrm>
          </p:contentPart>
        </mc:Choice>
        <mc:Fallback xmlns="">
          <p:pic>
            <p:nvPicPr>
              <p:cNvPr id="121" name="Freihand 120">
                <a:extLst>
                  <a:ext uri="{FF2B5EF4-FFF2-40B4-BE49-F238E27FC236}">
                    <a16:creationId xmlns:a16="http://schemas.microsoft.com/office/drawing/2014/main" id="{D9F44E18-BB93-48D8-936B-DEA5DDB5A3C8}"/>
                  </a:ext>
                </a:extLst>
              </p:cNvPr>
              <p:cNvPicPr/>
              <p:nvPr/>
            </p:nvPicPr>
            <p:blipFill>
              <a:blip r:embed="rId199"/>
              <a:stretch>
                <a:fillRect/>
              </a:stretch>
            </p:blipFill>
            <p:spPr>
              <a:xfrm>
                <a:off x="6471293" y="3520507"/>
                <a:ext cx="9432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2" name="Freihand 121">
                <a:extLst>
                  <a:ext uri="{FF2B5EF4-FFF2-40B4-BE49-F238E27FC236}">
                    <a16:creationId xmlns:a16="http://schemas.microsoft.com/office/drawing/2014/main" id="{79468230-4071-407D-B1C8-8C4901D30B79}"/>
                  </a:ext>
                </a:extLst>
              </p14:cNvPr>
              <p14:cNvContentPartPr/>
              <p14:nvPr/>
            </p14:nvContentPartPr>
            <p14:xfrm>
              <a:off x="6599453" y="3522307"/>
              <a:ext cx="129240" cy="129240"/>
            </p14:xfrm>
          </p:contentPart>
        </mc:Choice>
        <mc:Fallback xmlns="">
          <p:pic>
            <p:nvPicPr>
              <p:cNvPr id="122" name="Freihand 121">
                <a:extLst>
                  <a:ext uri="{FF2B5EF4-FFF2-40B4-BE49-F238E27FC236}">
                    <a16:creationId xmlns:a16="http://schemas.microsoft.com/office/drawing/2014/main" id="{79468230-4071-407D-B1C8-8C4901D30B79}"/>
                  </a:ext>
                </a:extLst>
              </p:cNvPr>
              <p:cNvPicPr/>
              <p:nvPr/>
            </p:nvPicPr>
            <p:blipFill>
              <a:blip r:embed="rId201"/>
              <a:stretch>
                <a:fillRect/>
              </a:stretch>
            </p:blipFill>
            <p:spPr>
              <a:xfrm>
                <a:off x="6595133" y="3517987"/>
                <a:ext cx="1378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3" name="Freihand 122">
                <a:extLst>
                  <a:ext uri="{FF2B5EF4-FFF2-40B4-BE49-F238E27FC236}">
                    <a16:creationId xmlns:a16="http://schemas.microsoft.com/office/drawing/2014/main" id="{5BFF1228-E612-4131-A39F-49DFE6AB7342}"/>
                  </a:ext>
                </a:extLst>
              </p14:cNvPr>
              <p14:cNvContentPartPr/>
              <p14:nvPr/>
            </p14:nvContentPartPr>
            <p14:xfrm>
              <a:off x="5635733" y="3708067"/>
              <a:ext cx="1096560" cy="72360"/>
            </p14:xfrm>
          </p:contentPart>
        </mc:Choice>
        <mc:Fallback xmlns="">
          <p:pic>
            <p:nvPicPr>
              <p:cNvPr id="123" name="Freihand 122">
                <a:extLst>
                  <a:ext uri="{FF2B5EF4-FFF2-40B4-BE49-F238E27FC236}">
                    <a16:creationId xmlns:a16="http://schemas.microsoft.com/office/drawing/2014/main" id="{5BFF1228-E612-4131-A39F-49DFE6AB7342}"/>
                  </a:ext>
                </a:extLst>
              </p:cNvPr>
              <p:cNvPicPr/>
              <p:nvPr/>
            </p:nvPicPr>
            <p:blipFill>
              <a:blip r:embed="rId203"/>
              <a:stretch>
                <a:fillRect/>
              </a:stretch>
            </p:blipFill>
            <p:spPr>
              <a:xfrm>
                <a:off x="5631413" y="3703747"/>
                <a:ext cx="11052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4" name="Freihand 123">
                <a:extLst>
                  <a:ext uri="{FF2B5EF4-FFF2-40B4-BE49-F238E27FC236}">
                    <a16:creationId xmlns:a16="http://schemas.microsoft.com/office/drawing/2014/main" id="{23BAB040-2CBD-4244-B8D4-A268B57170CE}"/>
                  </a:ext>
                </a:extLst>
              </p14:cNvPr>
              <p14:cNvContentPartPr/>
              <p14:nvPr/>
            </p14:nvContentPartPr>
            <p14:xfrm>
              <a:off x="5916533" y="3836947"/>
              <a:ext cx="168120" cy="117000"/>
            </p14:xfrm>
          </p:contentPart>
        </mc:Choice>
        <mc:Fallback xmlns="">
          <p:pic>
            <p:nvPicPr>
              <p:cNvPr id="124" name="Freihand 123">
                <a:extLst>
                  <a:ext uri="{FF2B5EF4-FFF2-40B4-BE49-F238E27FC236}">
                    <a16:creationId xmlns:a16="http://schemas.microsoft.com/office/drawing/2014/main" id="{23BAB040-2CBD-4244-B8D4-A268B57170CE}"/>
                  </a:ext>
                </a:extLst>
              </p:cNvPr>
              <p:cNvPicPr/>
              <p:nvPr/>
            </p:nvPicPr>
            <p:blipFill>
              <a:blip r:embed="rId205"/>
              <a:stretch>
                <a:fillRect/>
              </a:stretch>
            </p:blipFill>
            <p:spPr>
              <a:xfrm>
                <a:off x="5912213" y="3832627"/>
                <a:ext cx="1767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5" name="Freihand 124">
                <a:extLst>
                  <a:ext uri="{FF2B5EF4-FFF2-40B4-BE49-F238E27FC236}">
                    <a16:creationId xmlns:a16="http://schemas.microsoft.com/office/drawing/2014/main" id="{333AA9BD-2915-418A-9BE8-EA46B4E76E6F}"/>
                  </a:ext>
                </a:extLst>
              </p14:cNvPr>
              <p14:cNvContentPartPr/>
              <p14:nvPr/>
            </p14:nvContentPartPr>
            <p14:xfrm>
              <a:off x="6137933" y="3841627"/>
              <a:ext cx="95760" cy="105840"/>
            </p14:xfrm>
          </p:contentPart>
        </mc:Choice>
        <mc:Fallback xmlns="">
          <p:pic>
            <p:nvPicPr>
              <p:cNvPr id="125" name="Freihand 124">
                <a:extLst>
                  <a:ext uri="{FF2B5EF4-FFF2-40B4-BE49-F238E27FC236}">
                    <a16:creationId xmlns:a16="http://schemas.microsoft.com/office/drawing/2014/main" id="{333AA9BD-2915-418A-9BE8-EA46B4E76E6F}"/>
                  </a:ext>
                </a:extLst>
              </p:cNvPr>
              <p:cNvPicPr/>
              <p:nvPr/>
            </p:nvPicPr>
            <p:blipFill>
              <a:blip r:embed="rId207"/>
              <a:stretch>
                <a:fillRect/>
              </a:stretch>
            </p:blipFill>
            <p:spPr>
              <a:xfrm>
                <a:off x="6133613" y="3837307"/>
                <a:ext cx="1044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6" name="Freihand 125">
                <a:extLst>
                  <a:ext uri="{FF2B5EF4-FFF2-40B4-BE49-F238E27FC236}">
                    <a16:creationId xmlns:a16="http://schemas.microsoft.com/office/drawing/2014/main" id="{4C174B6D-1FA8-4892-B9DE-DE88E9DEF67D}"/>
                  </a:ext>
                </a:extLst>
              </p14:cNvPr>
              <p14:cNvContentPartPr/>
              <p14:nvPr/>
            </p14:nvContentPartPr>
            <p14:xfrm>
              <a:off x="6294533" y="3851347"/>
              <a:ext cx="123840" cy="102240"/>
            </p14:xfrm>
          </p:contentPart>
        </mc:Choice>
        <mc:Fallback xmlns="">
          <p:pic>
            <p:nvPicPr>
              <p:cNvPr id="126" name="Freihand 125">
                <a:extLst>
                  <a:ext uri="{FF2B5EF4-FFF2-40B4-BE49-F238E27FC236}">
                    <a16:creationId xmlns:a16="http://schemas.microsoft.com/office/drawing/2014/main" id="{4C174B6D-1FA8-4892-B9DE-DE88E9DEF67D}"/>
                  </a:ext>
                </a:extLst>
              </p:cNvPr>
              <p:cNvPicPr/>
              <p:nvPr/>
            </p:nvPicPr>
            <p:blipFill>
              <a:blip r:embed="rId209"/>
              <a:stretch>
                <a:fillRect/>
              </a:stretch>
            </p:blipFill>
            <p:spPr>
              <a:xfrm>
                <a:off x="6290213" y="3847027"/>
                <a:ext cx="13248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7" name="Freihand 126">
                <a:extLst>
                  <a:ext uri="{FF2B5EF4-FFF2-40B4-BE49-F238E27FC236}">
                    <a16:creationId xmlns:a16="http://schemas.microsoft.com/office/drawing/2014/main" id="{924A68B5-6D4B-470D-A79D-7CDECDE4139B}"/>
                  </a:ext>
                </a:extLst>
              </p14:cNvPr>
              <p14:cNvContentPartPr/>
              <p14:nvPr/>
            </p14:nvContentPartPr>
            <p14:xfrm>
              <a:off x="6955493" y="3735787"/>
              <a:ext cx="172080" cy="28080"/>
            </p14:xfrm>
          </p:contentPart>
        </mc:Choice>
        <mc:Fallback xmlns="">
          <p:pic>
            <p:nvPicPr>
              <p:cNvPr id="127" name="Freihand 126">
                <a:extLst>
                  <a:ext uri="{FF2B5EF4-FFF2-40B4-BE49-F238E27FC236}">
                    <a16:creationId xmlns:a16="http://schemas.microsoft.com/office/drawing/2014/main" id="{924A68B5-6D4B-470D-A79D-7CDECDE4139B}"/>
                  </a:ext>
                </a:extLst>
              </p:cNvPr>
              <p:cNvPicPr/>
              <p:nvPr/>
            </p:nvPicPr>
            <p:blipFill>
              <a:blip r:embed="rId211"/>
              <a:stretch>
                <a:fillRect/>
              </a:stretch>
            </p:blipFill>
            <p:spPr>
              <a:xfrm>
                <a:off x="6951173" y="3731467"/>
                <a:ext cx="18072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8" name="Freihand 127">
                <a:extLst>
                  <a:ext uri="{FF2B5EF4-FFF2-40B4-BE49-F238E27FC236}">
                    <a16:creationId xmlns:a16="http://schemas.microsoft.com/office/drawing/2014/main" id="{A17300A9-0F25-4BB8-814B-7CA91E2B6916}"/>
                  </a:ext>
                </a:extLst>
              </p14:cNvPr>
              <p14:cNvContentPartPr/>
              <p14:nvPr/>
            </p14:nvContentPartPr>
            <p14:xfrm>
              <a:off x="6966653" y="3758467"/>
              <a:ext cx="165240" cy="16560"/>
            </p14:xfrm>
          </p:contentPart>
        </mc:Choice>
        <mc:Fallback xmlns="">
          <p:pic>
            <p:nvPicPr>
              <p:cNvPr id="128" name="Freihand 127">
                <a:extLst>
                  <a:ext uri="{FF2B5EF4-FFF2-40B4-BE49-F238E27FC236}">
                    <a16:creationId xmlns:a16="http://schemas.microsoft.com/office/drawing/2014/main" id="{A17300A9-0F25-4BB8-814B-7CA91E2B6916}"/>
                  </a:ext>
                </a:extLst>
              </p:cNvPr>
              <p:cNvPicPr/>
              <p:nvPr/>
            </p:nvPicPr>
            <p:blipFill>
              <a:blip r:embed="rId213"/>
              <a:stretch>
                <a:fillRect/>
              </a:stretch>
            </p:blipFill>
            <p:spPr>
              <a:xfrm>
                <a:off x="6962333" y="3754147"/>
                <a:ext cx="1738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9" name="Freihand 128">
                <a:extLst>
                  <a:ext uri="{FF2B5EF4-FFF2-40B4-BE49-F238E27FC236}">
                    <a16:creationId xmlns:a16="http://schemas.microsoft.com/office/drawing/2014/main" id="{74AEED67-707D-4459-A793-2E30292B8634}"/>
                  </a:ext>
                </a:extLst>
              </p14:cNvPr>
              <p14:cNvContentPartPr/>
              <p14:nvPr/>
            </p14:nvContentPartPr>
            <p14:xfrm>
              <a:off x="7274813" y="3628507"/>
              <a:ext cx="153720" cy="163440"/>
            </p14:xfrm>
          </p:contentPart>
        </mc:Choice>
        <mc:Fallback xmlns="">
          <p:pic>
            <p:nvPicPr>
              <p:cNvPr id="129" name="Freihand 128">
                <a:extLst>
                  <a:ext uri="{FF2B5EF4-FFF2-40B4-BE49-F238E27FC236}">
                    <a16:creationId xmlns:a16="http://schemas.microsoft.com/office/drawing/2014/main" id="{74AEED67-707D-4459-A793-2E30292B8634}"/>
                  </a:ext>
                </a:extLst>
              </p:cNvPr>
              <p:cNvPicPr/>
              <p:nvPr/>
            </p:nvPicPr>
            <p:blipFill>
              <a:blip r:embed="rId215"/>
              <a:stretch>
                <a:fillRect/>
              </a:stretch>
            </p:blipFill>
            <p:spPr>
              <a:xfrm>
                <a:off x="7270493" y="3624187"/>
                <a:ext cx="162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0" name="Freihand 129">
                <a:extLst>
                  <a:ext uri="{FF2B5EF4-FFF2-40B4-BE49-F238E27FC236}">
                    <a16:creationId xmlns:a16="http://schemas.microsoft.com/office/drawing/2014/main" id="{E6E6E791-675F-4069-A406-CD821225EE2F}"/>
                  </a:ext>
                </a:extLst>
              </p14:cNvPr>
              <p14:cNvContentPartPr/>
              <p14:nvPr/>
            </p14:nvContentPartPr>
            <p14:xfrm>
              <a:off x="7451573" y="3640027"/>
              <a:ext cx="115200" cy="138960"/>
            </p14:xfrm>
          </p:contentPart>
        </mc:Choice>
        <mc:Fallback xmlns="">
          <p:pic>
            <p:nvPicPr>
              <p:cNvPr id="130" name="Freihand 129">
                <a:extLst>
                  <a:ext uri="{FF2B5EF4-FFF2-40B4-BE49-F238E27FC236}">
                    <a16:creationId xmlns:a16="http://schemas.microsoft.com/office/drawing/2014/main" id="{E6E6E791-675F-4069-A406-CD821225EE2F}"/>
                  </a:ext>
                </a:extLst>
              </p:cNvPr>
              <p:cNvPicPr/>
              <p:nvPr/>
            </p:nvPicPr>
            <p:blipFill>
              <a:blip r:embed="rId217"/>
              <a:stretch>
                <a:fillRect/>
              </a:stretch>
            </p:blipFill>
            <p:spPr>
              <a:xfrm>
                <a:off x="7447253" y="3635707"/>
                <a:ext cx="12384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1" name="Freihand 130">
                <a:extLst>
                  <a:ext uri="{FF2B5EF4-FFF2-40B4-BE49-F238E27FC236}">
                    <a16:creationId xmlns:a16="http://schemas.microsoft.com/office/drawing/2014/main" id="{2C2C5305-DD9C-47EA-8021-04087FD05B62}"/>
                  </a:ext>
                </a:extLst>
              </p14:cNvPr>
              <p14:cNvContentPartPr/>
              <p14:nvPr/>
            </p14:nvContentPartPr>
            <p14:xfrm>
              <a:off x="7749293" y="3679267"/>
              <a:ext cx="31680" cy="86760"/>
            </p14:xfrm>
          </p:contentPart>
        </mc:Choice>
        <mc:Fallback xmlns="">
          <p:pic>
            <p:nvPicPr>
              <p:cNvPr id="131" name="Freihand 130">
                <a:extLst>
                  <a:ext uri="{FF2B5EF4-FFF2-40B4-BE49-F238E27FC236}">
                    <a16:creationId xmlns:a16="http://schemas.microsoft.com/office/drawing/2014/main" id="{2C2C5305-DD9C-47EA-8021-04087FD05B62}"/>
                  </a:ext>
                </a:extLst>
              </p:cNvPr>
              <p:cNvPicPr/>
              <p:nvPr/>
            </p:nvPicPr>
            <p:blipFill>
              <a:blip r:embed="rId219"/>
              <a:stretch>
                <a:fillRect/>
              </a:stretch>
            </p:blipFill>
            <p:spPr>
              <a:xfrm>
                <a:off x="7744973" y="3674947"/>
                <a:ext cx="403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2" name="Freihand 131">
                <a:extLst>
                  <a:ext uri="{FF2B5EF4-FFF2-40B4-BE49-F238E27FC236}">
                    <a16:creationId xmlns:a16="http://schemas.microsoft.com/office/drawing/2014/main" id="{8580CCF1-6A50-4477-90B3-7EC2B57ADA8D}"/>
                  </a:ext>
                </a:extLst>
              </p14:cNvPr>
              <p14:cNvContentPartPr/>
              <p14:nvPr/>
            </p14:nvContentPartPr>
            <p14:xfrm>
              <a:off x="7803653" y="3651547"/>
              <a:ext cx="31320" cy="105120"/>
            </p14:xfrm>
          </p:contentPart>
        </mc:Choice>
        <mc:Fallback xmlns="">
          <p:pic>
            <p:nvPicPr>
              <p:cNvPr id="132" name="Freihand 131">
                <a:extLst>
                  <a:ext uri="{FF2B5EF4-FFF2-40B4-BE49-F238E27FC236}">
                    <a16:creationId xmlns:a16="http://schemas.microsoft.com/office/drawing/2014/main" id="{8580CCF1-6A50-4477-90B3-7EC2B57ADA8D}"/>
                  </a:ext>
                </a:extLst>
              </p:cNvPr>
              <p:cNvPicPr/>
              <p:nvPr/>
            </p:nvPicPr>
            <p:blipFill>
              <a:blip r:embed="rId221"/>
              <a:stretch>
                <a:fillRect/>
              </a:stretch>
            </p:blipFill>
            <p:spPr>
              <a:xfrm>
                <a:off x="7799333" y="3647227"/>
                <a:ext cx="3996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3" name="Freihand 132">
                <a:extLst>
                  <a:ext uri="{FF2B5EF4-FFF2-40B4-BE49-F238E27FC236}">
                    <a16:creationId xmlns:a16="http://schemas.microsoft.com/office/drawing/2014/main" id="{104C499A-C831-4AD1-BCAB-0FBED28E6BE6}"/>
                  </a:ext>
                </a:extLst>
              </p14:cNvPr>
              <p14:cNvContentPartPr/>
              <p14:nvPr/>
            </p14:nvContentPartPr>
            <p14:xfrm>
              <a:off x="7712933" y="3522307"/>
              <a:ext cx="175320" cy="107280"/>
            </p14:xfrm>
          </p:contentPart>
        </mc:Choice>
        <mc:Fallback xmlns="">
          <p:pic>
            <p:nvPicPr>
              <p:cNvPr id="133" name="Freihand 132">
                <a:extLst>
                  <a:ext uri="{FF2B5EF4-FFF2-40B4-BE49-F238E27FC236}">
                    <a16:creationId xmlns:a16="http://schemas.microsoft.com/office/drawing/2014/main" id="{104C499A-C831-4AD1-BCAB-0FBED28E6BE6}"/>
                  </a:ext>
                </a:extLst>
              </p:cNvPr>
              <p:cNvPicPr/>
              <p:nvPr/>
            </p:nvPicPr>
            <p:blipFill>
              <a:blip r:embed="rId223"/>
              <a:stretch>
                <a:fillRect/>
              </a:stretch>
            </p:blipFill>
            <p:spPr>
              <a:xfrm>
                <a:off x="7708613" y="3517987"/>
                <a:ext cx="1839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4" name="Freihand 133">
                <a:extLst>
                  <a:ext uri="{FF2B5EF4-FFF2-40B4-BE49-F238E27FC236}">
                    <a16:creationId xmlns:a16="http://schemas.microsoft.com/office/drawing/2014/main" id="{23239744-BD27-4EFC-B5C2-7E5B8533D2F8}"/>
                  </a:ext>
                </a:extLst>
              </p14:cNvPr>
              <p14:cNvContentPartPr/>
              <p14:nvPr/>
            </p14:nvContentPartPr>
            <p14:xfrm>
              <a:off x="7762613" y="3528427"/>
              <a:ext cx="206280" cy="342360"/>
            </p14:xfrm>
          </p:contentPart>
        </mc:Choice>
        <mc:Fallback xmlns="">
          <p:pic>
            <p:nvPicPr>
              <p:cNvPr id="134" name="Freihand 133">
                <a:extLst>
                  <a:ext uri="{FF2B5EF4-FFF2-40B4-BE49-F238E27FC236}">
                    <a16:creationId xmlns:a16="http://schemas.microsoft.com/office/drawing/2014/main" id="{23239744-BD27-4EFC-B5C2-7E5B8533D2F8}"/>
                  </a:ext>
                </a:extLst>
              </p:cNvPr>
              <p:cNvPicPr/>
              <p:nvPr/>
            </p:nvPicPr>
            <p:blipFill>
              <a:blip r:embed="rId225"/>
              <a:stretch>
                <a:fillRect/>
              </a:stretch>
            </p:blipFill>
            <p:spPr>
              <a:xfrm>
                <a:off x="7758293" y="3524107"/>
                <a:ext cx="21492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5" name="Freihand 134">
                <a:extLst>
                  <a:ext uri="{FF2B5EF4-FFF2-40B4-BE49-F238E27FC236}">
                    <a16:creationId xmlns:a16="http://schemas.microsoft.com/office/drawing/2014/main" id="{5C750F1A-F4D5-4067-9040-5589A7632781}"/>
                  </a:ext>
                </a:extLst>
              </p14:cNvPr>
              <p14:cNvContentPartPr/>
              <p14:nvPr/>
            </p14:nvContentPartPr>
            <p14:xfrm>
              <a:off x="7218653" y="3518707"/>
              <a:ext cx="240480" cy="366480"/>
            </p14:xfrm>
          </p:contentPart>
        </mc:Choice>
        <mc:Fallback xmlns="">
          <p:pic>
            <p:nvPicPr>
              <p:cNvPr id="135" name="Freihand 134">
                <a:extLst>
                  <a:ext uri="{FF2B5EF4-FFF2-40B4-BE49-F238E27FC236}">
                    <a16:creationId xmlns:a16="http://schemas.microsoft.com/office/drawing/2014/main" id="{5C750F1A-F4D5-4067-9040-5589A7632781}"/>
                  </a:ext>
                </a:extLst>
              </p:cNvPr>
              <p:cNvPicPr/>
              <p:nvPr/>
            </p:nvPicPr>
            <p:blipFill>
              <a:blip r:embed="rId227"/>
              <a:stretch>
                <a:fillRect/>
              </a:stretch>
            </p:blipFill>
            <p:spPr>
              <a:xfrm>
                <a:off x="7214333" y="3514387"/>
                <a:ext cx="249120" cy="3751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36" name="Freihand 135">
                <a:extLst>
                  <a:ext uri="{FF2B5EF4-FFF2-40B4-BE49-F238E27FC236}">
                    <a16:creationId xmlns:a16="http://schemas.microsoft.com/office/drawing/2014/main" id="{EC399303-F9C0-48EA-AB79-F8229E12B172}"/>
                  </a:ext>
                </a:extLst>
              </p14:cNvPr>
              <p14:cNvContentPartPr/>
              <p14:nvPr/>
            </p14:nvContentPartPr>
            <p14:xfrm>
              <a:off x="7993733" y="3399547"/>
              <a:ext cx="203040" cy="155880"/>
            </p14:xfrm>
          </p:contentPart>
        </mc:Choice>
        <mc:Fallback xmlns="">
          <p:pic>
            <p:nvPicPr>
              <p:cNvPr id="136" name="Freihand 135">
                <a:extLst>
                  <a:ext uri="{FF2B5EF4-FFF2-40B4-BE49-F238E27FC236}">
                    <a16:creationId xmlns:a16="http://schemas.microsoft.com/office/drawing/2014/main" id="{EC399303-F9C0-48EA-AB79-F8229E12B172}"/>
                  </a:ext>
                </a:extLst>
              </p:cNvPr>
              <p:cNvPicPr/>
              <p:nvPr/>
            </p:nvPicPr>
            <p:blipFill>
              <a:blip r:embed="rId229"/>
              <a:stretch>
                <a:fillRect/>
              </a:stretch>
            </p:blipFill>
            <p:spPr>
              <a:xfrm>
                <a:off x="7989413" y="3395227"/>
                <a:ext cx="2116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0" name="Freihand 139">
                <a:extLst>
                  <a:ext uri="{FF2B5EF4-FFF2-40B4-BE49-F238E27FC236}">
                    <a16:creationId xmlns:a16="http://schemas.microsoft.com/office/drawing/2014/main" id="{433FFEC6-73E2-4C4F-A2DC-8EB3A147C332}"/>
                  </a:ext>
                </a:extLst>
              </p14:cNvPr>
              <p14:cNvContentPartPr/>
              <p14:nvPr/>
            </p14:nvContentPartPr>
            <p14:xfrm>
              <a:off x="8266613" y="3680347"/>
              <a:ext cx="183600" cy="7560"/>
            </p14:xfrm>
          </p:contentPart>
        </mc:Choice>
        <mc:Fallback xmlns="">
          <p:pic>
            <p:nvPicPr>
              <p:cNvPr id="140" name="Freihand 139">
                <a:extLst>
                  <a:ext uri="{FF2B5EF4-FFF2-40B4-BE49-F238E27FC236}">
                    <a16:creationId xmlns:a16="http://schemas.microsoft.com/office/drawing/2014/main" id="{433FFEC6-73E2-4C4F-A2DC-8EB3A147C332}"/>
                  </a:ext>
                </a:extLst>
              </p:cNvPr>
              <p:cNvPicPr/>
              <p:nvPr/>
            </p:nvPicPr>
            <p:blipFill>
              <a:blip r:embed="rId231"/>
              <a:stretch>
                <a:fillRect/>
              </a:stretch>
            </p:blipFill>
            <p:spPr>
              <a:xfrm>
                <a:off x="8262293" y="3676027"/>
                <a:ext cx="1922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1" name="Freihand 140">
                <a:extLst>
                  <a:ext uri="{FF2B5EF4-FFF2-40B4-BE49-F238E27FC236}">
                    <a16:creationId xmlns:a16="http://schemas.microsoft.com/office/drawing/2014/main" id="{A95EA39E-4319-430C-9C5A-AD4244C7FCAE}"/>
                  </a:ext>
                </a:extLst>
              </p14:cNvPr>
              <p14:cNvContentPartPr/>
              <p14:nvPr/>
            </p14:nvContentPartPr>
            <p14:xfrm>
              <a:off x="8264813" y="3731107"/>
              <a:ext cx="243360" cy="19800"/>
            </p14:xfrm>
          </p:contentPart>
        </mc:Choice>
        <mc:Fallback xmlns="">
          <p:pic>
            <p:nvPicPr>
              <p:cNvPr id="141" name="Freihand 140">
                <a:extLst>
                  <a:ext uri="{FF2B5EF4-FFF2-40B4-BE49-F238E27FC236}">
                    <a16:creationId xmlns:a16="http://schemas.microsoft.com/office/drawing/2014/main" id="{A95EA39E-4319-430C-9C5A-AD4244C7FCAE}"/>
                  </a:ext>
                </a:extLst>
              </p:cNvPr>
              <p:cNvPicPr/>
              <p:nvPr/>
            </p:nvPicPr>
            <p:blipFill>
              <a:blip r:embed="rId233"/>
              <a:stretch>
                <a:fillRect/>
              </a:stretch>
            </p:blipFill>
            <p:spPr>
              <a:xfrm>
                <a:off x="8260493" y="3726787"/>
                <a:ext cx="2520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3" name="Freihand 142">
                <a:extLst>
                  <a:ext uri="{FF2B5EF4-FFF2-40B4-BE49-F238E27FC236}">
                    <a16:creationId xmlns:a16="http://schemas.microsoft.com/office/drawing/2014/main" id="{0456EFBB-F9A9-4EC9-B8DD-F7CFB93BD214}"/>
                  </a:ext>
                </a:extLst>
              </p14:cNvPr>
              <p14:cNvContentPartPr/>
              <p14:nvPr/>
            </p14:nvContentPartPr>
            <p14:xfrm>
              <a:off x="8800853" y="3768547"/>
              <a:ext cx="360" cy="360"/>
            </p14:xfrm>
          </p:contentPart>
        </mc:Choice>
        <mc:Fallback xmlns="">
          <p:pic>
            <p:nvPicPr>
              <p:cNvPr id="143" name="Freihand 142">
                <a:extLst>
                  <a:ext uri="{FF2B5EF4-FFF2-40B4-BE49-F238E27FC236}">
                    <a16:creationId xmlns:a16="http://schemas.microsoft.com/office/drawing/2014/main" id="{0456EFBB-F9A9-4EC9-B8DD-F7CFB93BD214}"/>
                  </a:ext>
                </a:extLst>
              </p:cNvPr>
              <p:cNvPicPr/>
              <p:nvPr/>
            </p:nvPicPr>
            <p:blipFill>
              <a:blip r:embed="rId79"/>
              <a:stretch>
                <a:fillRect/>
              </a:stretch>
            </p:blipFill>
            <p:spPr>
              <a:xfrm>
                <a:off x="8796533" y="3764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4" name="Freihand 143">
                <a:extLst>
                  <a:ext uri="{FF2B5EF4-FFF2-40B4-BE49-F238E27FC236}">
                    <a16:creationId xmlns:a16="http://schemas.microsoft.com/office/drawing/2014/main" id="{E694CF3B-697E-4417-8549-D550931CC110}"/>
                  </a:ext>
                </a:extLst>
              </p14:cNvPr>
              <p14:cNvContentPartPr/>
              <p14:nvPr/>
            </p14:nvContentPartPr>
            <p14:xfrm>
              <a:off x="8772773" y="3473347"/>
              <a:ext cx="168120" cy="363240"/>
            </p14:xfrm>
          </p:contentPart>
        </mc:Choice>
        <mc:Fallback xmlns="">
          <p:pic>
            <p:nvPicPr>
              <p:cNvPr id="144" name="Freihand 143">
                <a:extLst>
                  <a:ext uri="{FF2B5EF4-FFF2-40B4-BE49-F238E27FC236}">
                    <a16:creationId xmlns:a16="http://schemas.microsoft.com/office/drawing/2014/main" id="{E694CF3B-697E-4417-8549-D550931CC110}"/>
                  </a:ext>
                </a:extLst>
              </p:cNvPr>
              <p:cNvPicPr/>
              <p:nvPr/>
            </p:nvPicPr>
            <p:blipFill>
              <a:blip r:embed="rId236"/>
              <a:stretch>
                <a:fillRect/>
              </a:stretch>
            </p:blipFill>
            <p:spPr>
              <a:xfrm>
                <a:off x="8768453" y="3469027"/>
                <a:ext cx="17676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5" name="Freihand 144">
                <a:extLst>
                  <a:ext uri="{FF2B5EF4-FFF2-40B4-BE49-F238E27FC236}">
                    <a16:creationId xmlns:a16="http://schemas.microsoft.com/office/drawing/2014/main" id="{5803B9AE-5A44-4F68-96DB-670C79FA4E03}"/>
                  </a:ext>
                </a:extLst>
              </p14:cNvPr>
              <p14:cNvContentPartPr/>
              <p14:nvPr/>
            </p14:nvContentPartPr>
            <p14:xfrm>
              <a:off x="8402693" y="3610507"/>
              <a:ext cx="183960" cy="177840"/>
            </p14:xfrm>
          </p:contentPart>
        </mc:Choice>
        <mc:Fallback xmlns="">
          <p:pic>
            <p:nvPicPr>
              <p:cNvPr id="145" name="Freihand 144">
                <a:extLst>
                  <a:ext uri="{FF2B5EF4-FFF2-40B4-BE49-F238E27FC236}">
                    <a16:creationId xmlns:a16="http://schemas.microsoft.com/office/drawing/2014/main" id="{5803B9AE-5A44-4F68-96DB-670C79FA4E03}"/>
                  </a:ext>
                </a:extLst>
              </p:cNvPr>
              <p:cNvPicPr/>
              <p:nvPr/>
            </p:nvPicPr>
            <p:blipFill>
              <a:blip r:embed="rId238"/>
              <a:stretch>
                <a:fillRect/>
              </a:stretch>
            </p:blipFill>
            <p:spPr>
              <a:xfrm>
                <a:off x="8398373" y="3606187"/>
                <a:ext cx="1926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46" name="Freihand 145">
                <a:extLst>
                  <a:ext uri="{FF2B5EF4-FFF2-40B4-BE49-F238E27FC236}">
                    <a16:creationId xmlns:a16="http://schemas.microsoft.com/office/drawing/2014/main" id="{F151086C-6971-46CE-8220-186BB5B5418A}"/>
                  </a:ext>
                </a:extLst>
              </p14:cNvPr>
              <p14:cNvContentPartPr/>
              <p14:nvPr/>
            </p14:nvContentPartPr>
            <p14:xfrm>
              <a:off x="8877893" y="3460027"/>
              <a:ext cx="954720" cy="125640"/>
            </p14:xfrm>
          </p:contentPart>
        </mc:Choice>
        <mc:Fallback xmlns="">
          <p:pic>
            <p:nvPicPr>
              <p:cNvPr id="146" name="Freihand 145">
                <a:extLst>
                  <a:ext uri="{FF2B5EF4-FFF2-40B4-BE49-F238E27FC236}">
                    <a16:creationId xmlns:a16="http://schemas.microsoft.com/office/drawing/2014/main" id="{F151086C-6971-46CE-8220-186BB5B5418A}"/>
                  </a:ext>
                </a:extLst>
              </p:cNvPr>
              <p:cNvPicPr/>
              <p:nvPr/>
            </p:nvPicPr>
            <p:blipFill>
              <a:blip r:embed="rId240"/>
              <a:stretch>
                <a:fillRect/>
              </a:stretch>
            </p:blipFill>
            <p:spPr>
              <a:xfrm>
                <a:off x="8873573" y="3455707"/>
                <a:ext cx="9633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48" name="Freihand 147">
                <a:extLst>
                  <a:ext uri="{FF2B5EF4-FFF2-40B4-BE49-F238E27FC236}">
                    <a16:creationId xmlns:a16="http://schemas.microsoft.com/office/drawing/2014/main" id="{749DF74A-A3EB-428F-B873-44B85B847268}"/>
                  </a:ext>
                </a:extLst>
              </p14:cNvPr>
              <p14:cNvContentPartPr/>
              <p14:nvPr/>
            </p14:nvContentPartPr>
            <p14:xfrm>
              <a:off x="8965373" y="3568027"/>
              <a:ext cx="108360" cy="131040"/>
            </p14:xfrm>
          </p:contentPart>
        </mc:Choice>
        <mc:Fallback xmlns="">
          <p:pic>
            <p:nvPicPr>
              <p:cNvPr id="148" name="Freihand 147">
                <a:extLst>
                  <a:ext uri="{FF2B5EF4-FFF2-40B4-BE49-F238E27FC236}">
                    <a16:creationId xmlns:a16="http://schemas.microsoft.com/office/drawing/2014/main" id="{749DF74A-A3EB-428F-B873-44B85B847268}"/>
                  </a:ext>
                </a:extLst>
              </p:cNvPr>
              <p:cNvPicPr/>
              <p:nvPr/>
            </p:nvPicPr>
            <p:blipFill>
              <a:blip r:embed="rId242"/>
              <a:stretch>
                <a:fillRect/>
              </a:stretch>
            </p:blipFill>
            <p:spPr>
              <a:xfrm>
                <a:off x="8961053" y="3563707"/>
                <a:ext cx="1170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49" name="Freihand 148">
                <a:extLst>
                  <a:ext uri="{FF2B5EF4-FFF2-40B4-BE49-F238E27FC236}">
                    <a16:creationId xmlns:a16="http://schemas.microsoft.com/office/drawing/2014/main" id="{B9BB73D2-5CBB-480F-9804-E0D729331629}"/>
                  </a:ext>
                </a:extLst>
              </p14:cNvPr>
              <p14:cNvContentPartPr/>
              <p14:nvPr/>
            </p14:nvContentPartPr>
            <p14:xfrm>
              <a:off x="9103973" y="3582067"/>
              <a:ext cx="105120" cy="127440"/>
            </p14:xfrm>
          </p:contentPart>
        </mc:Choice>
        <mc:Fallback xmlns="">
          <p:pic>
            <p:nvPicPr>
              <p:cNvPr id="149" name="Freihand 148">
                <a:extLst>
                  <a:ext uri="{FF2B5EF4-FFF2-40B4-BE49-F238E27FC236}">
                    <a16:creationId xmlns:a16="http://schemas.microsoft.com/office/drawing/2014/main" id="{B9BB73D2-5CBB-480F-9804-E0D729331629}"/>
                  </a:ext>
                </a:extLst>
              </p:cNvPr>
              <p:cNvPicPr/>
              <p:nvPr/>
            </p:nvPicPr>
            <p:blipFill>
              <a:blip r:embed="rId244"/>
              <a:stretch>
                <a:fillRect/>
              </a:stretch>
            </p:blipFill>
            <p:spPr>
              <a:xfrm>
                <a:off x="9099653" y="3577747"/>
                <a:ext cx="1137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50" name="Freihand 149">
                <a:extLst>
                  <a:ext uri="{FF2B5EF4-FFF2-40B4-BE49-F238E27FC236}">
                    <a16:creationId xmlns:a16="http://schemas.microsoft.com/office/drawing/2014/main" id="{FE03A089-078E-490C-97D7-18CB6E498CD1}"/>
                  </a:ext>
                </a:extLst>
              </p14:cNvPr>
              <p14:cNvContentPartPr/>
              <p14:nvPr/>
            </p14:nvContentPartPr>
            <p14:xfrm>
              <a:off x="9259133" y="3552547"/>
              <a:ext cx="106920" cy="149040"/>
            </p14:xfrm>
          </p:contentPart>
        </mc:Choice>
        <mc:Fallback xmlns="">
          <p:pic>
            <p:nvPicPr>
              <p:cNvPr id="150" name="Freihand 149">
                <a:extLst>
                  <a:ext uri="{FF2B5EF4-FFF2-40B4-BE49-F238E27FC236}">
                    <a16:creationId xmlns:a16="http://schemas.microsoft.com/office/drawing/2014/main" id="{FE03A089-078E-490C-97D7-18CB6E498CD1}"/>
                  </a:ext>
                </a:extLst>
              </p:cNvPr>
              <p:cNvPicPr/>
              <p:nvPr/>
            </p:nvPicPr>
            <p:blipFill>
              <a:blip r:embed="rId246"/>
              <a:stretch>
                <a:fillRect/>
              </a:stretch>
            </p:blipFill>
            <p:spPr>
              <a:xfrm>
                <a:off x="9254813" y="3548227"/>
                <a:ext cx="11556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51" name="Freihand 150">
                <a:extLst>
                  <a:ext uri="{FF2B5EF4-FFF2-40B4-BE49-F238E27FC236}">
                    <a16:creationId xmlns:a16="http://schemas.microsoft.com/office/drawing/2014/main" id="{0BDE4083-56CE-4E10-A49D-E84806A18A9A}"/>
                  </a:ext>
                </a:extLst>
              </p14:cNvPr>
              <p14:cNvContentPartPr/>
              <p14:nvPr/>
            </p14:nvContentPartPr>
            <p14:xfrm>
              <a:off x="9339053" y="3678907"/>
              <a:ext cx="38520" cy="64080"/>
            </p14:xfrm>
          </p:contentPart>
        </mc:Choice>
        <mc:Fallback xmlns="">
          <p:pic>
            <p:nvPicPr>
              <p:cNvPr id="151" name="Freihand 150">
                <a:extLst>
                  <a:ext uri="{FF2B5EF4-FFF2-40B4-BE49-F238E27FC236}">
                    <a16:creationId xmlns:a16="http://schemas.microsoft.com/office/drawing/2014/main" id="{0BDE4083-56CE-4E10-A49D-E84806A18A9A}"/>
                  </a:ext>
                </a:extLst>
              </p:cNvPr>
              <p:cNvPicPr/>
              <p:nvPr/>
            </p:nvPicPr>
            <p:blipFill>
              <a:blip r:embed="rId248"/>
              <a:stretch>
                <a:fillRect/>
              </a:stretch>
            </p:blipFill>
            <p:spPr>
              <a:xfrm>
                <a:off x="9334733" y="3674587"/>
                <a:ext cx="4716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52" name="Freihand 151">
                <a:extLst>
                  <a:ext uri="{FF2B5EF4-FFF2-40B4-BE49-F238E27FC236}">
                    <a16:creationId xmlns:a16="http://schemas.microsoft.com/office/drawing/2014/main" id="{3A70C482-6103-4B66-929F-275326EF70EF}"/>
                  </a:ext>
                </a:extLst>
              </p14:cNvPr>
              <p14:cNvContentPartPr/>
              <p14:nvPr/>
            </p14:nvContentPartPr>
            <p14:xfrm>
              <a:off x="9390893" y="3552547"/>
              <a:ext cx="142200" cy="155880"/>
            </p14:xfrm>
          </p:contentPart>
        </mc:Choice>
        <mc:Fallback xmlns="">
          <p:pic>
            <p:nvPicPr>
              <p:cNvPr id="152" name="Freihand 151">
                <a:extLst>
                  <a:ext uri="{FF2B5EF4-FFF2-40B4-BE49-F238E27FC236}">
                    <a16:creationId xmlns:a16="http://schemas.microsoft.com/office/drawing/2014/main" id="{3A70C482-6103-4B66-929F-275326EF70EF}"/>
                  </a:ext>
                </a:extLst>
              </p:cNvPr>
              <p:cNvPicPr/>
              <p:nvPr/>
            </p:nvPicPr>
            <p:blipFill>
              <a:blip r:embed="rId250"/>
              <a:stretch>
                <a:fillRect/>
              </a:stretch>
            </p:blipFill>
            <p:spPr>
              <a:xfrm>
                <a:off x="9386573" y="3548227"/>
                <a:ext cx="1508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53" name="Freihand 152">
                <a:extLst>
                  <a:ext uri="{FF2B5EF4-FFF2-40B4-BE49-F238E27FC236}">
                    <a16:creationId xmlns:a16="http://schemas.microsoft.com/office/drawing/2014/main" id="{ED4D4B0C-92F6-4A0D-A8B6-FE8C08051C0B}"/>
                  </a:ext>
                </a:extLst>
              </p14:cNvPr>
              <p14:cNvContentPartPr/>
              <p14:nvPr/>
            </p14:nvContentPartPr>
            <p14:xfrm>
              <a:off x="9532733" y="3545707"/>
              <a:ext cx="65160" cy="159840"/>
            </p14:xfrm>
          </p:contentPart>
        </mc:Choice>
        <mc:Fallback xmlns="">
          <p:pic>
            <p:nvPicPr>
              <p:cNvPr id="153" name="Freihand 152">
                <a:extLst>
                  <a:ext uri="{FF2B5EF4-FFF2-40B4-BE49-F238E27FC236}">
                    <a16:creationId xmlns:a16="http://schemas.microsoft.com/office/drawing/2014/main" id="{ED4D4B0C-92F6-4A0D-A8B6-FE8C08051C0B}"/>
                  </a:ext>
                </a:extLst>
              </p:cNvPr>
              <p:cNvPicPr/>
              <p:nvPr/>
            </p:nvPicPr>
            <p:blipFill>
              <a:blip r:embed="rId252"/>
              <a:stretch>
                <a:fillRect/>
              </a:stretch>
            </p:blipFill>
            <p:spPr>
              <a:xfrm>
                <a:off x="9528413" y="3541387"/>
                <a:ext cx="7380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4" name="Freihand 153">
                <a:extLst>
                  <a:ext uri="{FF2B5EF4-FFF2-40B4-BE49-F238E27FC236}">
                    <a16:creationId xmlns:a16="http://schemas.microsoft.com/office/drawing/2014/main" id="{C849B30D-ECAC-4042-84BD-D191B38B335E}"/>
                  </a:ext>
                </a:extLst>
              </p14:cNvPr>
              <p14:cNvContentPartPr/>
              <p14:nvPr/>
            </p14:nvContentPartPr>
            <p14:xfrm>
              <a:off x="9038093" y="3782947"/>
              <a:ext cx="527760" cy="41400"/>
            </p14:xfrm>
          </p:contentPart>
        </mc:Choice>
        <mc:Fallback xmlns="">
          <p:pic>
            <p:nvPicPr>
              <p:cNvPr id="154" name="Freihand 153">
                <a:extLst>
                  <a:ext uri="{FF2B5EF4-FFF2-40B4-BE49-F238E27FC236}">
                    <a16:creationId xmlns:a16="http://schemas.microsoft.com/office/drawing/2014/main" id="{C849B30D-ECAC-4042-84BD-D191B38B335E}"/>
                  </a:ext>
                </a:extLst>
              </p:cNvPr>
              <p:cNvPicPr/>
              <p:nvPr/>
            </p:nvPicPr>
            <p:blipFill>
              <a:blip r:embed="rId254"/>
              <a:stretch>
                <a:fillRect/>
              </a:stretch>
            </p:blipFill>
            <p:spPr>
              <a:xfrm>
                <a:off x="9033773" y="3778627"/>
                <a:ext cx="53640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55" name="Freihand 154">
                <a:extLst>
                  <a:ext uri="{FF2B5EF4-FFF2-40B4-BE49-F238E27FC236}">
                    <a16:creationId xmlns:a16="http://schemas.microsoft.com/office/drawing/2014/main" id="{F1A88F10-A3BD-4A07-B936-0138F23C8FDB}"/>
                  </a:ext>
                </a:extLst>
              </p14:cNvPr>
              <p14:cNvContentPartPr/>
              <p14:nvPr/>
            </p14:nvContentPartPr>
            <p14:xfrm>
              <a:off x="8995973" y="3862507"/>
              <a:ext cx="125280" cy="124200"/>
            </p14:xfrm>
          </p:contentPart>
        </mc:Choice>
        <mc:Fallback xmlns="">
          <p:pic>
            <p:nvPicPr>
              <p:cNvPr id="155" name="Freihand 154">
                <a:extLst>
                  <a:ext uri="{FF2B5EF4-FFF2-40B4-BE49-F238E27FC236}">
                    <a16:creationId xmlns:a16="http://schemas.microsoft.com/office/drawing/2014/main" id="{F1A88F10-A3BD-4A07-B936-0138F23C8FDB}"/>
                  </a:ext>
                </a:extLst>
              </p:cNvPr>
              <p:cNvPicPr/>
              <p:nvPr/>
            </p:nvPicPr>
            <p:blipFill>
              <a:blip r:embed="rId256"/>
              <a:stretch>
                <a:fillRect/>
              </a:stretch>
            </p:blipFill>
            <p:spPr>
              <a:xfrm>
                <a:off x="8991653" y="3858187"/>
                <a:ext cx="13392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56" name="Freihand 155">
                <a:extLst>
                  <a:ext uri="{FF2B5EF4-FFF2-40B4-BE49-F238E27FC236}">
                    <a16:creationId xmlns:a16="http://schemas.microsoft.com/office/drawing/2014/main" id="{BF21210D-5749-4FBA-B680-AC62D26AE029}"/>
                  </a:ext>
                </a:extLst>
              </p14:cNvPr>
              <p14:cNvContentPartPr/>
              <p14:nvPr/>
            </p14:nvContentPartPr>
            <p14:xfrm>
              <a:off x="9161213" y="3878347"/>
              <a:ext cx="105480" cy="95400"/>
            </p14:xfrm>
          </p:contentPart>
        </mc:Choice>
        <mc:Fallback xmlns="">
          <p:pic>
            <p:nvPicPr>
              <p:cNvPr id="156" name="Freihand 155">
                <a:extLst>
                  <a:ext uri="{FF2B5EF4-FFF2-40B4-BE49-F238E27FC236}">
                    <a16:creationId xmlns:a16="http://schemas.microsoft.com/office/drawing/2014/main" id="{BF21210D-5749-4FBA-B680-AC62D26AE029}"/>
                  </a:ext>
                </a:extLst>
              </p:cNvPr>
              <p:cNvPicPr/>
              <p:nvPr/>
            </p:nvPicPr>
            <p:blipFill>
              <a:blip r:embed="rId258"/>
              <a:stretch>
                <a:fillRect/>
              </a:stretch>
            </p:blipFill>
            <p:spPr>
              <a:xfrm>
                <a:off x="9156893" y="3874027"/>
                <a:ext cx="1141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57" name="Freihand 156">
                <a:extLst>
                  <a:ext uri="{FF2B5EF4-FFF2-40B4-BE49-F238E27FC236}">
                    <a16:creationId xmlns:a16="http://schemas.microsoft.com/office/drawing/2014/main" id="{8B979C64-1181-4588-A1D1-0EC74EEA1279}"/>
                  </a:ext>
                </a:extLst>
              </p14:cNvPr>
              <p14:cNvContentPartPr/>
              <p14:nvPr/>
            </p14:nvContentPartPr>
            <p14:xfrm>
              <a:off x="9311693" y="3887707"/>
              <a:ext cx="99720" cy="89640"/>
            </p14:xfrm>
          </p:contentPart>
        </mc:Choice>
        <mc:Fallback xmlns="">
          <p:pic>
            <p:nvPicPr>
              <p:cNvPr id="157" name="Freihand 156">
                <a:extLst>
                  <a:ext uri="{FF2B5EF4-FFF2-40B4-BE49-F238E27FC236}">
                    <a16:creationId xmlns:a16="http://schemas.microsoft.com/office/drawing/2014/main" id="{8B979C64-1181-4588-A1D1-0EC74EEA1279}"/>
                  </a:ext>
                </a:extLst>
              </p:cNvPr>
              <p:cNvPicPr/>
              <p:nvPr/>
            </p:nvPicPr>
            <p:blipFill>
              <a:blip r:embed="rId260"/>
              <a:stretch>
                <a:fillRect/>
              </a:stretch>
            </p:blipFill>
            <p:spPr>
              <a:xfrm>
                <a:off x="9307373" y="3883387"/>
                <a:ext cx="108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58" name="Freihand 157">
                <a:extLst>
                  <a:ext uri="{FF2B5EF4-FFF2-40B4-BE49-F238E27FC236}">
                    <a16:creationId xmlns:a16="http://schemas.microsoft.com/office/drawing/2014/main" id="{6AF74E47-10ED-42BF-AADB-58156FB59679}"/>
                  </a:ext>
                </a:extLst>
              </p14:cNvPr>
              <p14:cNvContentPartPr/>
              <p14:nvPr/>
            </p14:nvContentPartPr>
            <p14:xfrm>
              <a:off x="9975533" y="3787987"/>
              <a:ext cx="172440" cy="14760"/>
            </p14:xfrm>
          </p:contentPart>
        </mc:Choice>
        <mc:Fallback xmlns="">
          <p:pic>
            <p:nvPicPr>
              <p:cNvPr id="158" name="Freihand 157">
                <a:extLst>
                  <a:ext uri="{FF2B5EF4-FFF2-40B4-BE49-F238E27FC236}">
                    <a16:creationId xmlns:a16="http://schemas.microsoft.com/office/drawing/2014/main" id="{6AF74E47-10ED-42BF-AADB-58156FB59679}"/>
                  </a:ext>
                </a:extLst>
              </p:cNvPr>
              <p:cNvPicPr/>
              <p:nvPr/>
            </p:nvPicPr>
            <p:blipFill>
              <a:blip r:embed="rId262"/>
              <a:stretch>
                <a:fillRect/>
              </a:stretch>
            </p:blipFill>
            <p:spPr>
              <a:xfrm>
                <a:off x="9971213" y="3783667"/>
                <a:ext cx="1810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59" name="Freihand 158">
                <a:extLst>
                  <a:ext uri="{FF2B5EF4-FFF2-40B4-BE49-F238E27FC236}">
                    <a16:creationId xmlns:a16="http://schemas.microsoft.com/office/drawing/2014/main" id="{7A5CEFA3-0E4F-479C-9097-005437FDD56A}"/>
                  </a:ext>
                </a:extLst>
              </p14:cNvPr>
              <p14:cNvContentPartPr/>
              <p14:nvPr/>
            </p14:nvContentPartPr>
            <p14:xfrm>
              <a:off x="9984533" y="3843427"/>
              <a:ext cx="208800" cy="6120"/>
            </p14:xfrm>
          </p:contentPart>
        </mc:Choice>
        <mc:Fallback xmlns="">
          <p:pic>
            <p:nvPicPr>
              <p:cNvPr id="159" name="Freihand 158">
                <a:extLst>
                  <a:ext uri="{FF2B5EF4-FFF2-40B4-BE49-F238E27FC236}">
                    <a16:creationId xmlns:a16="http://schemas.microsoft.com/office/drawing/2014/main" id="{7A5CEFA3-0E4F-479C-9097-005437FDD56A}"/>
                  </a:ext>
                </a:extLst>
              </p:cNvPr>
              <p:cNvPicPr/>
              <p:nvPr/>
            </p:nvPicPr>
            <p:blipFill>
              <a:blip r:embed="rId264"/>
              <a:stretch>
                <a:fillRect/>
              </a:stretch>
            </p:blipFill>
            <p:spPr>
              <a:xfrm>
                <a:off x="9980213" y="3839107"/>
                <a:ext cx="21744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0" name="Freihand 159">
                <a:extLst>
                  <a:ext uri="{FF2B5EF4-FFF2-40B4-BE49-F238E27FC236}">
                    <a16:creationId xmlns:a16="http://schemas.microsoft.com/office/drawing/2014/main" id="{C2E6A819-B571-46C8-8C53-46BE1FD6EBAC}"/>
                  </a:ext>
                </a:extLst>
              </p14:cNvPr>
              <p14:cNvContentPartPr/>
              <p14:nvPr/>
            </p14:nvContentPartPr>
            <p14:xfrm>
              <a:off x="10318973" y="3683587"/>
              <a:ext cx="206280" cy="235440"/>
            </p14:xfrm>
          </p:contentPart>
        </mc:Choice>
        <mc:Fallback xmlns="">
          <p:pic>
            <p:nvPicPr>
              <p:cNvPr id="160" name="Freihand 159">
                <a:extLst>
                  <a:ext uri="{FF2B5EF4-FFF2-40B4-BE49-F238E27FC236}">
                    <a16:creationId xmlns:a16="http://schemas.microsoft.com/office/drawing/2014/main" id="{C2E6A819-B571-46C8-8C53-46BE1FD6EBAC}"/>
                  </a:ext>
                </a:extLst>
              </p:cNvPr>
              <p:cNvPicPr/>
              <p:nvPr/>
            </p:nvPicPr>
            <p:blipFill>
              <a:blip r:embed="rId266"/>
              <a:stretch>
                <a:fillRect/>
              </a:stretch>
            </p:blipFill>
            <p:spPr>
              <a:xfrm>
                <a:off x="10314653" y="3679267"/>
                <a:ext cx="2149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1" name="Freihand 160">
                <a:extLst>
                  <a:ext uri="{FF2B5EF4-FFF2-40B4-BE49-F238E27FC236}">
                    <a16:creationId xmlns:a16="http://schemas.microsoft.com/office/drawing/2014/main" id="{85C5CD8B-377F-4D23-AA65-C09B581A05D0}"/>
                  </a:ext>
                </a:extLst>
              </p14:cNvPr>
              <p14:cNvContentPartPr/>
              <p14:nvPr/>
            </p14:nvContentPartPr>
            <p14:xfrm>
              <a:off x="10540013" y="3723547"/>
              <a:ext cx="162000" cy="144000"/>
            </p14:xfrm>
          </p:contentPart>
        </mc:Choice>
        <mc:Fallback xmlns="">
          <p:pic>
            <p:nvPicPr>
              <p:cNvPr id="161" name="Freihand 160">
                <a:extLst>
                  <a:ext uri="{FF2B5EF4-FFF2-40B4-BE49-F238E27FC236}">
                    <a16:creationId xmlns:a16="http://schemas.microsoft.com/office/drawing/2014/main" id="{85C5CD8B-377F-4D23-AA65-C09B581A05D0}"/>
                  </a:ext>
                </a:extLst>
              </p:cNvPr>
              <p:cNvPicPr/>
              <p:nvPr/>
            </p:nvPicPr>
            <p:blipFill>
              <a:blip r:embed="rId268"/>
              <a:stretch>
                <a:fillRect/>
              </a:stretch>
            </p:blipFill>
            <p:spPr>
              <a:xfrm>
                <a:off x="10535693" y="3719227"/>
                <a:ext cx="1706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62" name="Freihand 161">
                <a:extLst>
                  <a:ext uri="{FF2B5EF4-FFF2-40B4-BE49-F238E27FC236}">
                    <a16:creationId xmlns:a16="http://schemas.microsoft.com/office/drawing/2014/main" id="{4811C6D8-02D8-446E-BA3B-2FD18C637F08}"/>
                  </a:ext>
                </a:extLst>
              </p14:cNvPr>
              <p14:cNvContentPartPr/>
              <p14:nvPr/>
            </p14:nvContentPartPr>
            <p14:xfrm>
              <a:off x="10757453" y="3723187"/>
              <a:ext cx="78840" cy="120600"/>
            </p14:xfrm>
          </p:contentPart>
        </mc:Choice>
        <mc:Fallback xmlns="">
          <p:pic>
            <p:nvPicPr>
              <p:cNvPr id="162" name="Freihand 161">
                <a:extLst>
                  <a:ext uri="{FF2B5EF4-FFF2-40B4-BE49-F238E27FC236}">
                    <a16:creationId xmlns:a16="http://schemas.microsoft.com/office/drawing/2014/main" id="{4811C6D8-02D8-446E-BA3B-2FD18C637F08}"/>
                  </a:ext>
                </a:extLst>
              </p:cNvPr>
              <p:cNvPicPr/>
              <p:nvPr/>
            </p:nvPicPr>
            <p:blipFill>
              <a:blip r:embed="rId270"/>
              <a:stretch>
                <a:fillRect/>
              </a:stretch>
            </p:blipFill>
            <p:spPr>
              <a:xfrm>
                <a:off x="10753133" y="3718867"/>
                <a:ext cx="8748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63" name="Freihand 162">
                <a:extLst>
                  <a:ext uri="{FF2B5EF4-FFF2-40B4-BE49-F238E27FC236}">
                    <a16:creationId xmlns:a16="http://schemas.microsoft.com/office/drawing/2014/main" id="{8F8F6592-BD21-409F-9989-85CF9B408AD4}"/>
                  </a:ext>
                </a:extLst>
              </p14:cNvPr>
              <p14:cNvContentPartPr/>
              <p14:nvPr/>
            </p14:nvContentPartPr>
            <p14:xfrm>
              <a:off x="10710293" y="3672787"/>
              <a:ext cx="138600" cy="17640"/>
            </p14:xfrm>
          </p:contentPart>
        </mc:Choice>
        <mc:Fallback xmlns="">
          <p:pic>
            <p:nvPicPr>
              <p:cNvPr id="163" name="Freihand 162">
                <a:extLst>
                  <a:ext uri="{FF2B5EF4-FFF2-40B4-BE49-F238E27FC236}">
                    <a16:creationId xmlns:a16="http://schemas.microsoft.com/office/drawing/2014/main" id="{8F8F6592-BD21-409F-9989-85CF9B408AD4}"/>
                  </a:ext>
                </a:extLst>
              </p:cNvPr>
              <p:cNvPicPr/>
              <p:nvPr/>
            </p:nvPicPr>
            <p:blipFill>
              <a:blip r:embed="rId272"/>
              <a:stretch>
                <a:fillRect/>
              </a:stretch>
            </p:blipFill>
            <p:spPr>
              <a:xfrm>
                <a:off x="10705973" y="3668467"/>
                <a:ext cx="14724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4" name="Freihand 163">
                <a:extLst>
                  <a:ext uri="{FF2B5EF4-FFF2-40B4-BE49-F238E27FC236}">
                    <a16:creationId xmlns:a16="http://schemas.microsoft.com/office/drawing/2014/main" id="{456A993A-2F31-4F15-9D19-58DCED3EF31A}"/>
                  </a:ext>
                </a:extLst>
              </p14:cNvPr>
              <p14:cNvContentPartPr/>
              <p14:nvPr/>
            </p14:nvContentPartPr>
            <p14:xfrm>
              <a:off x="10668533" y="3601147"/>
              <a:ext cx="318240" cy="15120"/>
            </p14:xfrm>
          </p:contentPart>
        </mc:Choice>
        <mc:Fallback xmlns="">
          <p:pic>
            <p:nvPicPr>
              <p:cNvPr id="164" name="Freihand 163">
                <a:extLst>
                  <a:ext uri="{FF2B5EF4-FFF2-40B4-BE49-F238E27FC236}">
                    <a16:creationId xmlns:a16="http://schemas.microsoft.com/office/drawing/2014/main" id="{456A993A-2F31-4F15-9D19-58DCED3EF31A}"/>
                  </a:ext>
                </a:extLst>
              </p:cNvPr>
              <p:cNvPicPr/>
              <p:nvPr/>
            </p:nvPicPr>
            <p:blipFill>
              <a:blip r:embed="rId274"/>
              <a:stretch>
                <a:fillRect/>
              </a:stretch>
            </p:blipFill>
            <p:spPr>
              <a:xfrm>
                <a:off x="10664213" y="3596827"/>
                <a:ext cx="326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7" name="Freihand 166">
                <a:extLst>
                  <a:ext uri="{FF2B5EF4-FFF2-40B4-BE49-F238E27FC236}">
                    <a16:creationId xmlns:a16="http://schemas.microsoft.com/office/drawing/2014/main" id="{935171E8-9135-4086-A072-D7DE0BA001FF}"/>
                  </a:ext>
                </a:extLst>
              </p14:cNvPr>
              <p14:cNvContentPartPr/>
              <p14:nvPr/>
            </p14:nvContentPartPr>
            <p14:xfrm>
              <a:off x="4885493" y="4050427"/>
              <a:ext cx="4204440" cy="324000"/>
            </p14:xfrm>
          </p:contentPart>
        </mc:Choice>
        <mc:Fallback xmlns="">
          <p:pic>
            <p:nvPicPr>
              <p:cNvPr id="167" name="Freihand 166">
                <a:extLst>
                  <a:ext uri="{FF2B5EF4-FFF2-40B4-BE49-F238E27FC236}">
                    <a16:creationId xmlns:a16="http://schemas.microsoft.com/office/drawing/2014/main" id="{935171E8-9135-4086-A072-D7DE0BA001FF}"/>
                  </a:ext>
                </a:extLst>
              </p:cNvPr>
              <p:cNvPicPr/>
              <p:nvPr/>
            </p:nvPicPr>
            <p:blipFill>
              <a:blip r:embed="rId276"/>
              <a:stretch>
                <a:fillRect/>
              </a:stretch>
            </p:blipFill>
            <p:spPr>
              <a:xfrm>
                <a:off x="4881173" y="4046107"/>
                <a:ext cx="42130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68" name="Freihand 167">
                <a:extLst>
                  <a:ext uri="{FF2B5EF4-FFF2-40B4-BE49-F238E27FC236}">
                    <a16:creationId xmlns:a16="http://schemas.microsoft.com/office/drawing/2014/main" id="{204E1D10-F2E8-4904-8BFC-6B623E2AAB2D}"/>
                  </a:ext>
                </a:extLst>
              </p14:cNvPr>
              <p14:cNvContentPartPr/>
              <p14:nvPr/>
            </p14:nvContentPartPr>
            <p14:xfrm>
              <a:off x="4687853" y="4242307"/>
              <a:ext cx="387360" cy="308880"/>
            </p14:xfrm>
          </p:contentPart>
        </mc:Choice>
        <mc:Fallback xmlns="">
          <p:pic>
            <p:nvPicPr>
              <p:cNvPr id="168" name="Freihand 167">
                <a:extLst>
                  <a:ext uri="{FF2B5EF4-FFF2-40B4-BE49-F238E27FC236}">
                    <a16:creationId xmlns:a16="http://schemas.microsoft.com/office/drawing/2014/main" id="{204E1D10-F2E8-4904-8BFC-6B623E2AAB2D}"/>
                  </a:ext>
                </a:extLst>
              </p:cNvPr>
              <p:cNvPicPr/>
              <p:nvPr/>
            </p:nvPicPr>
            <p:blipFill>
              <a:blip r:embed="rId278"/>
              <a:stretch>
                <a:fillRect/>
              </a:stretch>
            </p:blipFill>
            <p:spPr>
              <a:xfrm>
                <a:off x="4683533" y="4237987"/>
                <a:ext cx="39600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70" name="Freihand 169">
                <a:extLst>
                  <a:ext uri="{FF2B5EF4-FFF2-40B4-BE49-F238E27FC236}">
                    <a16:creationId xmlns:a16="http://schemas.microsoft.com/office/drawing/2014/main" id="{63238E78-1DAE-411A-A888-03E3A243C603}"/>
                  </a:ext>
                </a:extLst>
              </p14:cNvPr>
              <p14:cNvContentPartPr/>
              <p14:nvPr/>
            </p14:nvContentPartPr>
            <p14:xfrm>
              <a:off x="5179973" y="4303507"/>
              <a:ext cx="158040" cy="426960"/>
            </p14:xfrm>
          </p:contentPart>
        </mc:Choice>
        <mc:Fallback xmlns="">
          <p:pic>
            <p:nvPicPr>
              <p:cNvPr id="170" name="Freihand 169">
                <a:extLst>
                  <a:ext uri="{FF2B5EF4-FFF2-40B4-BE49-F238E27FC236}">
                    <a16:creationId xmlns:a16="http://schemas.microsoft.com/office/drawing/2014/main" id="{63238E78-1DAE-411A-A888-03E3A243C603}"/>
                  </a:ext>
                </a:extLst>
              </p:cNvPr>
              <p:cNvPicPr/>
              <p:nvPr/>
            </p:nvPicPr>
            <p:blipFill>
              <a:blip r:embed="rId280"/>
              <a:stretch>
                <a:fillRect/>
              </a:stretch>
            </p:blipFill>
            <p:spPr>
              <a:xfrm>
                <a:off x="5175653" y="4299187"/>
                <a:ext cx="166680" cy="4356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71" name="Freihand 170">
                <a:extLst>
                  <a:ext uri="{FF2B5EF4-FFF2-40B4-BE49-F238E27FC236}">
                    <a16:creationId xmlns:a16="http://schemas.microsoft.com/office/drawing/2014/main" id="{BE379FB9-B190-4292-934B-7756F6AFE57C}"/>
                  </a:ext>
                </a:extLst>
              </p14:cNvPr>
              <p14:cNvContentPartPr/>
              <p14:nvPr/>
            </p14:nvContentPartPr>
            <p14:xfrm>
              <a:off x="5420453" y="4257067"/>
              <a:ext cx="1769760" cy="115200"/>
            </p14:xfrm>
          </p:contentPart>
        </mc:Choice>
        <mc:Fallback xmlns="">
          <p:pic>
            <p:nvPicPr>
              <p:cNvPr id="171" name="Freihand 170">
                <a:extLst>
                  <a:ext uri="{FF2B5EF4-FFF2-40B4-BE49-F238E27FC236}">
                    <a16:creationId xmlns:a16="http://schemas.microsoft.com/office/drawing/2014/main" id="{BE379FB9-B190-4292-934B-7756F6AFE57C}"/>
                  </a:ext>
                </a:extLst>
              </p:cNvPr>
              <p:cNvPicPr/>
              <p:nvPr/>
            </p:nvPicPr>
            <p:blipFill>
              <a:blip r:embed="rId282"/>
              <a:stretch>
                <a:fillRect/>
              </a:stretch>
            </p:blipFill>
            <p:spPr>
              <a:xfrm>
                <a:off x="5416133" y="4252747"/>
                <a:ext cx="17784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3" name="Freihand 172">
                <a:extLst>
                  <a:ext uri="{FF2B5EF4-FFF2-40B4-BE49-F238E27FC236}">
                    <a16:creationId xmlns:a16="http://schemas.microsoft.com/office/drawing/2014/main" id="{1CC002AD-DB20-4FD3-9544-ACBF48A5745F}"/>
                  </a:ext>
                </a:extLst>
              </p14:cNvPr>
              <p14:cNvContentPartPr/>
              <p14:nvPr/>
            </p14:nvContentPartPr>
            <p14:xfrm>
              <a:off x="5399573" y="4387027"/>
              <a:ext cx="104760" cy="113760"/>
            </p14:xfrm>
          </p:contentPart>
        </mc:Choice>
        <mc:Fallback xmlns="">
          <p:pic>
            <p:nvPicPr>
              <p:cNvPr id="173" name="Freihand 172">
                <a:extLst>
                  <a:ext uri="{FF2B5EF4-FFF2-40B4-BE49-F238E27FC236}">
                    <a16:creationId xmlns:a16="http://schemas.microsoft.com/office/drawing/2014/main" id="{1CC002AD-DB20-4FD3-9544-ACBF48A5745F}"/>
                  </a:ext>
                </a:extLst>
              </p:cNvPr>
              <p:cNvPicPr/>
              <p:nvPr/>
            </p:nvPicPr>
            <p:blipFill>
              <a:blip r:embed="rId284"/>
              <a:stretch>
                <a:fillRect/>
              </a:stretch>
            </p:blipFill>
            <p:spPr>
              <a:xfrm>
                <a:off x="5395253" y="4382707"/>
                <a:ext cx="1134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5" name="Freihand 174">
                <a:extLst>
                  <a:ext uri="{FF2B5EF4-FFF2-40B4-BE49-F238E27FC236}">
                    <a16:creationId xmlns:a16="http://schemas.microsoft.com/office/drawing/2014/main" id="{5A9A39BA-ECCD-4033-B2A0-2F2D787CE410}"/>
                  </a:ext>
                </a:extLst>
              </p14:cNvPr>
              <p14:cNvContentPartPr/>
              <p14:nvPr/>
            </p14:nvContentPartPr>
            <p14:xfrm>
              <a:off x="5546093" y="4376587"/>
              <a:ext cx="102240" cy="120600"/>
            </p14:xfrm>
          </p:contentPart>
        </mc:Choice>
        <mc:Fallback xmlns="">
          <p:pic>
            <p:nvPicPr>
              <p:cNvPr id="175" name="Freihand 174">
                <a:extLst>
                  <a:ext uri="{FF2B5EF4-FFF2-40B4-BE49-F238E27FC236}">
                    <a16:creationId xmlns:a16="http://schemas.microsoft.com/office/drawing/2014/main" id="{5A9A39BA-ECCD-4033-B2A0-2F2D787CE410}"/>
                  </a:ext>
                </a:extLst>
              </p:cNvPr>
              <p:cNvPicPr/>
              <p:nvPr/>
            </p:nvPicPr>
            <p:blipFill>
              <a:blip r:embed="rId286"/>
              <a:stretch>
                <a:fillRect/>
              </a:stretch>
            </p:blipFill>
            <p:spPr>
              <a:xfrm>
                <a:off x="5541773" y="4372267"/>
                <a:ext cx="11088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6" name="Freihand 175">
                <a:extLst>
                  <a:ext uri="{FF2B5EF4-FFF2-40B4-BE49-F238E27FC236}">
                    <a16:creationId xmlns:a16="http://schemas.microsoft.com/office/drawing/2014/main" id="{F5F63FBB-C56E-46B3-B417-0FB6F2285983}"/>
                  </a:ext>
                </a:extLst>
              </p14:cNvPr>
              <p14:cNvContentPartPr/>
              <p14:nvPr/>
            </p14:nvContentPartPr>
            <p14:xfrm>
              <a:off x="5637533" y="4362907"/>
              <a:ext cx="115560" cy="134280"/>
            </p14:xfrm>
          </p:contentPart>
        </mc:Choice>
        <mc:Fallback xmlns="">
          <p:pic>
            <p:nvPicPr>
              <p:cNvPr id="176" name="Freihand 175">
                <a:extLst>
                  <a:ext uri="{FF2B5EF4-FFF2-40B4-BE49-F238E27FC236}">
                    <a16:creationId xmlns:a16="http://schemas.microsoft.com/office/drawing/2014/main" id="{F5F63FBB-C56E-46B3-B417-0FB6F2285983}"/>
                  </a:ext>
                </a:extLst>
              </p:cNvPr>
              <p:cNvPicPr/>
              <p:nvPr/>
            </p:nvPicPr>
            <p:blipFill>
              <a:blip r:embed="rId288"/>
              <a:stretch>
                <a:fillRect/>
              </a:stretch>
            </p:blipFill>
            <p:spPr>
              <a:xfrm>
                <a:off x="5633213" y="4358587"/>
                <a:ext cx="12420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7" name="Freihand 176">
                <a:extLst>
                  <a:ext uri="{FF2B5EF4-FFF2-40B4-BE49-F238E27FC236}">
                    <a16:creationId xmlns:a16="http://schemas.microsoft.com/office/drawing/2014/main" id="{2A026F44-7F2B-4257-A68C-8175741A3264}"/>
                  </a:ext>
                </a:extLst>
              </p14:cNvPr>
              <p14:cNvContentPartPr/>
              <p14:nvPr/>
            </p14:nvContentPartPr>
            <p14:xfrm>
              <a:off x="5753093" y="4471267"/>
              <a:ext cx="22680" cy="74880"/>
            </p14:xfrm>
          </p:contentPart>
        </mc:Choice>
        <mc:Fallback xmlns="">
          <p:pic>
            <p:nvPicPr>
              <p:cNvPr id="177" name="Freihand 176">
                <a:extLst>
                  <a:ext uri="{FF2B5EF4-FFF2-40B4-BE49-F238E27FC236}">
                    <a16:creationId xmlns:a16="http://schemas.microsoft.com/office/drawing/2014/main" id="{2A026F44-7F2B-4257-A68C-8175741A3264}"/>
                  </a:ext>
                </a:extLst>
              </p:cNvPr>
              <p:cNvPicPr/>
              <p:nvPr/>
            </p:nvPicPr>
            <p:blipFill>
              <a:blip r:embed="rId290"/>
              <a:stretch>
                <a:fillRect/>
              </a:stretch>
            </p:blipFill>
            <p:spPr>
              <a:xfrm>
                <a:off x="5748773" y="4466947"/>
                <a:ext cx="3132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78" name="Freihand 177">
                <a:extLst>
                  <a:ext uri="{FF2B5EF4-FFF2-40B4-BE49-F238E27FC236}">
                    <a16:creationId xmlns:a16="http://schemas.microsoft.com/office/drawing/2014/main" id="{2316C7A7-580B-4B61-AB94-F1DD8B77DAA3}"/>
                  </a:ext>
                </a:extLst>
              </p14:cNvPr>
              <p14:cNvContentPartPr/>
              <p14:nvPr/>
            </p14:nvContentPartPr>
            <p14:xfrm>
              <a:off x="5826893" y="4373347"/>
              <a:ext cx="94320" cy="145080"/>
            </p14:xfrm>
          </p:contentPart>
        </mc:Choice>
        <mc:Fallback xmlns="">
          <p:pic>
            <p:nvPicPr>
              <p:cNvPr id="178" name="Freihand 177">
                <a:extLst>
                  <a:ext uri="{FF2B5EF4-FFF2-40B4-BE49-F238E27FC236}">
                    <a16:creationId xmlns:a16="http://schemas.microsoft.com/office/drawing/2014/main" id="{2316C7A7-580B-4B61-AB94-F1DD8B77DAA3}"/>
                  </a:ext>
                </a:extLst>
              </p:cNvPr>
              <p:cNvPicPr/>
              <p:nvPr/>
            </p:nvPicPr>
            <p:blipFill>
              <a:blip r:embed="rId292"/>
              <a:stretch>
                <a:fillRect/>
              </a:stretch>
            </p:blipFill>
            <p:spPr>
              <a:xfrm>
                <a:off x="5822573" y="4369027"/>
                <a:ext cx="1029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79" name="Freihand 178">
                <a:extLst>
                  <a:ext uri="{FF2B5EF4-FFF2-40B4-BE49-F238E27FC236}">
                    <a16:creationId xmlns:a16="http://schemas.microsoft.com/office/drawing/2014/main" id="{88429955-D0CE-4FCF-8C1D-654100AD83E5}"/>
                  </a:ext>
                </a:extLst>
              </p14:cNvPr>
              <p14:cNvContentPartPr/>
              <p14:nvPr/>
            </p14:nvContentPartPr>
            <p14:xfrm>
              <a:off x="5929493" y="4384507"/>
              <a:ext cx="61920" cy="118440"/>
            </p14:xfrm>
          </p:contentPart>
        </mc:Choice>
        <mc:Fallback xmlns="">
          <p:pic>
            <p:nvPicPr>
              <p:cNvPr id="179" name="Freihand 178">
                <a:extLst>
                  <a:ext uri="{FF2B5EF4-FFF2-40B4-BE49-F238E27FC236}">
                    <a16:creationId xmlns:a16="http://schemas.microsoft.com/office/drawing/2014/main" id="{88429955-D0CE-4FCF-8C1D-654100AD83E5}"/>
                  </a:ext>
                </a:extLst>
              </p:cNvPr>
              <p:cNvPicPr/>
              <p:nvPr/>
            </p:nvPicPr>
            <p:blipFill>
              <a:blip r:embed="rId294"/>
              <a:stretch>
                <a:fillRect/>
              </a:stretch>
            </p:blipFill>
            <p:spPr>
              <a:xfrm>
                <a:off x="5925173" y="4380187"/>
                <a:ext cx="705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0" name="Freihand 179">
                <a:extLst>
                  <a:ext uri="{FF2B5EF4-FFF2-40B4-BE49-F238E27FC236}">
                    <a16:creationId xmlns:a16="http://schemas.microsoft.com/office/drawing/2014/main" id="{1725BFDF-22D5-4296-9FFE-E182E3696447}"/>
                  </a:ext>
                </a:extLst>
              </p14:cNvPr>
              <p14:cNvContentPartPr/>
              <p14:nvPr/>
            </p14:nvContentPartPr>
            <p14:xfrm>
              <a:off x="5407493" y="4565227"/>
              <a:ext cx="541080" cy="50400"/>
            </p14:xfrm>
          </p:contentPart>
        </mc:Choice>
        <mc:Fallback xmlns="">
          <p:pic>
            <p:nvPicPr>
              <p:cNvPr id="180" name="Freihand 179">
                <a:extLst>
                  <a:ext uri="{FF2B5EF4-FFF2-40B4-BE49-F238E27FC236}">
                    <a16:creationId xmlns:a16="http://schemas.microsoft.com/office/drawing/2014/main" id="{1725BFDF-22D5-4296-9FFE-E182E3696447}"/>
                  </a:ext>
                </a:extLst>
              </p:cNvPr>
              <p:cNvPicPr/>
              <p:nvPr/>
            </p:nvPicPr>
            <p:blipFill>
              <a:blip r:embed="rId296"/>
              <a:stretch>
                <a:fillRect/>
              </a:stretch>
            </p:blipFill>
            <p:spPr>
              <a:xfrm>
                <a:off x="5403173" y="4560907"/>
                <a:ext cx="5497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1" name="Freihand 180">
                <a:extLst>
                  <a:ext uri="{FF2B5EF4-FFF2-40B4-BE49-F238E27FC236}">
                    <a16:creationId xmlns:a16="http://schemas.microsoft.com/office/drawing/2014/main" id="{30E34008-CC03-4653-8799-62FF21AE2271}"/>
                  </a:ext>
                </a:extLst>
              </p14:cNvPr>
              <p14:cNvContentPartPr/>
              <p14:nvPr/>
            </p14:nvContentPartPr>
            <p14:xfrm>
              <a:off x="5428373" y="4664587"/>
              <a:ext cx="113040" cy="118800"/>
            </p14:xfrm>
          </p:contentPart>
        </mc:Choice>
        <mc:Fallback xmlns="">
          <p:pic>
            <p:nvPicPr>
              <p:cNvPr id="181" name="Freihand 180">
                <a:extLst>
                  <a:ext uri="{FF2B5EF4-FFF2-40B4-BE49-F238E27FC236}">
                    <a16:creationId xmlns:a16="http://schemas.microsoft.com/office/drawing/2014/main" id="{30E34008-CC03-4653-8799-62FF21AE2271}"/>
                  </a:ext>
                </a:extLst>
              </p:cNvPr>
              <p:cNvPicPr/>
              <p:nvPr/>
            </p:nvPicPr>
            <p:blipFill>
              <a:blip r:embed="rId298"/>
              <a:stretch>
                <a:fillRect/>
              </a:stretch>
            </p:blipFill>
            <p:spPr>
              <a:xfrm>
                <a:off x="5424053" y="4660267"/>
                <a:ext cx="1216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82" name="Freihand 181">
                <a:extLst>
                  <a:ext uri="{FF2B5EF4-FFF2-40B4-BE49-F238E27FC236}">
                    <a16:creationId xmlns:a16="http://schemas.microsoft.com/office/drawing/2014/main" id="{938A5423-51A0-48AD-8216-2EA5668EA612}"/>
                  </a:ext>
                </a:extLst>
              </p14:cNvPr>
              <p14:cNvContentPartPr/>
              <p14:nvPr/>
            </p14:nvContentPartPr>
            <p14:xfrm>
              <a:off x="5541773" y="4661347"/>
              <a:ext cx="106920" cy="106920"/>
            </p14:xfrm>
          </p:contentPart>
        </mc:Choice>
        <mc:Fallback xmlns="">
          <p:pic>
            <p:nvPicPr>
              <p:cNvPr id="182" name="Freihand 181">
                <a:extLst>
                  <a:ext uri="{FF2B5EF4-FFF2-40B4-BE49-F238E27FC236}">
                    <a16:creationId xmlns:a16="http://schemas.microsoft.com/office/drawing/2014/main" id="{938A5423-51A0-48AD-8216-2EA5668EA612}"/>
                  </a:ext>
                </a:extLst>
              </p:cNvPr>
              <p:cNvPicPr/>
              <p:nvPr/>
            </p:nvPicPr>
            <p:blipFill>
              <a:blip r:embed="rId300"/>
              <a:stretch>
                <a:fillRect/>
              </a:stretch>
            </p:blipFill>
            <p:spPr>
              <a:xfrm>
                <a:off x="5537453" y="4657027"/>
                <a:ext cx="1155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3" name="Freihand 182">
                <a:extLst>
                  <a:ext uri="{FF2B5EF4-FFF2-40B4-BE49-F238E27FC236}">
                    <a16:creationId xmlns:a16="http://schemas.microsoft.com/office/drawing/2014/main" id="{A014EE82-F98C-4504-AD82-33A1D4F307D0}"/>
                  </a:ext>
                </a:extLst>
              </p14:cNvPr>
              <p14:cNvContentPartPr/>
              <p14:nvPr/>
            </p14:nvContentPartPr>
            <p14:xfrm>
              <a:off x="5651933" y="4643707"/>
              <a:ext cx="80280" cy="135000"/>
            </p14:xfrm>
          </p:contentPart>
        </mc:Choice>
        <mc:Fallback xmlns="">
          <p:pic>
            <p:nvPicPr>
              <p:cNvPr id="183" name="Freihand 182">
                <a:extLst>
                  <a:ext uri="{FF2B5EF4-FFF2-40B4-BE49-F238E27FC236}">
                    <a16:creationId xmlns:a16="http://schemas.microsoft.com/office/drawing/2014/main" id="{A014EE82-F98C-4504-AD82-33A1D4F307D0}"/>
                  </a:ext>
                </a:extLst>
              </p:cNvPr>
              <p:cNvPicPr/>
              <p:nvPr/>
            </p:nvPicPr>
            <p:blipFill>
              <a:blip r:embed="rId302"/>
              <a:stretch>
                <a:fillRect/>
              </a:stretch>
            </p:blipFill>
            <p:spPr>
              <a:xfrm>
                <a:off x="5647613" y="4639387"/>
                <a:ext cx="889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4" name="Freihand 183">
                <a:extLst>
                  <a:ext uri="{FF2B5EF4-FFF2-40B4-BE49-F238E27FC236}">
                    <a16:creationId xmlns:a16="http://schemas.microsoft.com/office/drawing/2014/main" id="{78C782EA-8A2E-49EB-83F8-0CA4F0FFF331}"/>
                  </a:ext>
                </a:extLst>
              </p14:cNvPr>
              <p14:cNvContentPartPr/>
              <p14:nvPr/>
            </p14:nvContentPartPr>
            <p14:xfrm>
              <a:off x="5753093" y="4740547"/>
              <a:ext cx="26280" cy="44280"/>
            </p14:xfrm>
          </p:contentPart>
        </mc:Choice>
        <mc:Fallback xmlns="">
          <p:pic>
            <p:nvPicPr>
              <p:cNvPr id="184" name="Freihand 183">
                <a:extLst>
                  <a:ext uri="{FF2B5EF4-FFF2-40B4-BE49-F238E27FC236}">
                    <a16:creationId xmlns:a16="http://schemas.microsoft.com/office/drawing/2014/main" id="{78C782EA-8A2E-49EB-83F8-0CA4F0FFF331}"/>
                  </a:ext>
                </a:extLst>
              </p:cNvPr>
              <p:cNvPicPr/>
              <p:nvPr/>
            </p:nvPicPr>
            <p:blipFill>
              <a:blip r:embed="rId304"/>
              <a:stretch>
                <a:fillRect/>
              </a:stretch>
            </p:blipFill>
            <p:spPr>
              <a:xfrm>
                <a:off x="5748773" y="4736227"/>
                <a:ext cx="349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85" name="Freihand 184">
                <a:extLst>
                  <a:ext uri="{FF2B5EF4-FFF2-40B4-BE49-F238E27FC236}">
                    <a16:creationId xmlns:a16="http://schemas.microsoft.com/office/drawing/2014/main" id="{ADF03ABA-0753-413A-A24E-D97B99873421}"/>
                  </a:ext>
                </a:extLst>
              </p14:cNvPr>
              <p14:cNvContentPartPr/>
              <p14:nvPr/>
            </p14:nvContentPartPr>
            <p14:xfrm>
              <a:off x="5797373" y="4629667"/>
              <a:ext cx="96480" cy="129960"/>
            </p14:xfrm>
          </p:contentPart>
        </mc:Choice>
        <mc:Fallback xmlns="">
          <p:pic>
            <p:nvPicPr>
              <p:cNvPr id="185" name="Freihand 184">
                <a:extLst>
                  <a:ext uri="{FF2B5EF4-FFF2-40B4-BE49-F238E27FC236}">
                    <a16:creationId xmlns:a16="http://schemas.microsoft.com/office/drawing/2014/main" id="{ADF03ABA-0753-413A-A24E-D97B99873421}"/>
                  </a:ext>
                </a:extLst>
              </p:cNvPr>
              <p:cNvPicPr/>
              <p:nvPr/>
            </p:nvPicPr>
            <p:blipFill>
              <a:blip r:embed="rId306"/>
              <a:stretch>
                <a:fillRect/>
              </a:stretch>
            </p:blipFill>
            <p:spPr>
              <a:xfrm>
                <a:off x="5793053" y="4625347"/>
                <a:ext cx="1051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86" name="Freihand 185">
                <a:extLst>
                  <a:ext uri="{FF2B5EF4-FFF2-40B4-BE49-F238E27FC236}">
                    <a16:creationId xmlns:a16="http://schemas.microsoft.com/office/drawing/2014/main" id="{34924361-58BC-4B5A-A149-5F2590FB5EA7}"/>
                  </a:ext>
                </a:extLst>
              </p14:cNvPr>
              <p14:cNvContentPartPr/>
              <p14:nvPr/>
            </p14:nvContentPartPr>
            <p14:xfrm>
              <a:off x="5912573" y="4640827"/>
              <a:ext cx="73080" cy="110520"/>
            </p14:xfrm>
          </p:contentPart>
        </mc:Choice>
        <mc:Fallback xmlns="">
          <p:pic>
            <p:nvPicPr>
              <p:cNvPr id="186" name="Freihand 185">
                <a:extLst>
                  <a:ext uri="{FF2B5EF4-FFF2-40B4-BE49-F238E27FC236}">
                    <a16:creationId xmlns:a16="http://schemas.microsoft.com/office/drawing/2014/main" id="{34924361-58BC-4B5A-A149-5F2590FB5EA7}"/>
                  </a:ext>
                </a:extLst>
              </p:cNvPr>
              <p:cNvPicPr/>
              <p:nvPr/>
            </p:nvPicPr>
            <p:blipFill>
              <a:blip r:embed="rId308"/>
              <a:stretch>
                <a:fillRect/>
              </a:stretch>
            </p:blipFill>
            <p:spPr>
              <a:xfrm>
                <a:off x="5908253" y="4636507"/>
                <a:ext cx="8172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87" name="Freihand 186">
                <a:extLst>
                  <a:ext uri="{FF2B5EF4-FFF2-40B4-BE49-F238E27FC236}">
                    <a16:creationId xmlns:a16="http://schemas.microsoft.com/office/drawing/2014/main" id="{E8AB1358-2826-4206-825B-3D644EA27AAB}"/>
                  </a:ext>
                </a:extLst>
              </p14:cNvPr>
              <p14:cNvContentPartPr/>
              <p14:nvPr/>
            </p14:nvContentPartPr>
            <p14:xfrm>
              <a:off x="5912933" y="4542547"/>
              <a:ext cx="266400" cy="166680"/>
            </p14:xfrm>
          </p:contentPart>
        </mc:Choice>
        <mc:Fallback xmlns="">
          <p:pic>
            <p:nvPicPr>
              <p:cNvPr id="187" name="Freihand 186">
                <a:extLst>
                  <a:ext uri="{FF2B5EF4-FFF2-40B4-BE49-F238E27FC236}">
                    <a16:creationId xmlns:a16="http://schemas.microsoft.com/office/drawing/2014/main" id="{E8AB1358-2826-4206-825B-3D644EA27AAB}"/>
                  </a:ext>
                </a:extLst>
              </p:cNvPr>
              <p:cNvPicPr/>
              <p:nvPr/>
            </p:nvPicPr>
            <p:blipFill>
              <a:blip r:embed="rId310"/>
              <a:stretch>
                <a:fillRect/>
              </a:stretch>
            </p:blipFill>
            <p:spPr>
              <a:xfrm>
                <a:off x="5908613" y="4538227"/>
                <a:ext cx="2750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88" name="Freihand 187">
                <a:extLst>
                  <a:ext uri="{FF2B5EF4-FFF2-40B4-BE49-F238E27FC236}">
                    <a16:creationId xmlns:a16="http://schemas.microsoft.com/office/drawing/2014/main" id="{AE50C84F-44CD-418D-B089-838C241F00D1}"/>
                  </a:ext>
                </a:extLst>
              </p14:cNvPr>
              <p14:cNvContentPartPr/>
              <p14:nvPr/>
            </p14:nvContentPartPr>
            <p14:xfrm>
              <a:off x="6343133" y="4372987"/>
              <a:ext cx="102600" cy="142200"/>
            </p14:xfrm>
          </p:contentPart>
        </mc:Choice>
        <mc:Fallback xmlns="">
          <p:pic>
            <p:nvPicPr>
              <p:cNvPr id="188" name="Freihand 187">
                <a:extLst>
                  <a:ext uri="{FF2B5EF4-FFF2-40B4-BE49-F238E27FC236}">
                    <a16:creationId xmlns:a16="http://schemas.microsoft.com/office/drawing/2014/main" id="{AE50C84F-44CD-418D-B089-838C241F00D1}"/>
                  </a:ext>
                </a:extLst>
              </p:cNvPr>
              <p:cNvPicPr/>
              <p:nvPr/>
            </p:nvPicPr>
            <p:blipFill>
              <a:blip r:embed="rId312"/>
              <a:stretch>
                <a:fillRect/>
              </a:stretch>
            </p:blipFill>
            <p:spPr>
              <a:xfrm>
                <a:off x="6338813" y="4368667"/>
                <a:ext cx="11124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89" name="Freihand 188">
                <a:extLst>
                  <a:ext uri="{FF2B5EF4-FFF2-40B4-BE49-F238E27FC236}">
                    <a16:creationId xmlns:a16="http://schemas.microsoft.com/office/drawing/2014/main" id="{8B008951-3AA3-4D83-90AE-34646E0D41E8}"/>
                  </a:ext>
                </a:extLst>
              </p14:cNvPr>
              <p14:cNvContentPartPr/>
              <p14:nvPr/>
            </p14:nvContentPartPr>
            <p14:xfrm>
              <a:off x="6467693" y="4378747"/>
              <a:ext cx="108720" cy="114480"/>
            </p14:xfrm>
          </p:contentPart>
        </mc:Choice>
        <mc:Fallback xmlns="">
          <p:pic>
            <p:nvPicPr>
              <p:cNvPr id="189" name="Freihand 188">
                <a:extLst>
                  <a:ext uri="{FF2B5EF4-FFF2-40B4-BE49-F238E27FC236}">
                    <a16:creationId xmlns:a16="http://schemas.microsoft.com/office/drawing/2014/main" id="{8B008951-3AA3-4D83-90AE-34646E0D41E8}"/>
                  </a:ext>
                </a:extLst>
              </p:cNvPr>
              <p:cNvPicPr/>
              <p:nvPr/>
            </p:nvPicPr>
            <p:blipFill>
              <a:blip r:embed="rId314"/>
              <a:stretch>
                <a:fillRect/>
              </a:stretch>
            </p:blipFill>
            <p:spPr>
              <a:xfrm>
                <a:off x="6463373" y="4374427"/>
                <a:ext cx="1173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0" name="Freihand 189">
                <a:extLst>
                  <a:ext uri="{FF2B5EF4-FFF2-40B4-BE49-F238E27FC236}">
                    <a16:creationId xmlns:a16="http://schemas.microsoft.com/office/drawing/2014/main" id="{30FFDC3A-1B4B-4E64-9DD9-900EF5D08C78}"/>
                  </a:ext>
                </a:extLst>
              </p14:cNvPr>
              <p14:cNvContentPartPr/>
              <p14:nvPr/>
            </p14:nvContentPartPr>
            <p14:xfrm>
              <a:off x="6600173" y="4367947"/>
              <a:ext cx="94320" cy="136440"/>
            </p14:xfrm>
          </p:contentPart>
        </mc:Choice>
        <mc:Fallback xmlns="">
          <p:pic>
            <p:nvPicPr>
              <p:cNvPr id="190" name="Freihand 189">
                <a:extLst>
                  <a:ext uri="{FF2B5EF4-FFF2-40B4-BE49-F238E27FC236}">
                    <a16:creationId xmlns:a16="http://schemas.microsoft.com/office/drawing/2014/main" id="{30FFDC3A-1B4B-4E64-9DD9-900EF5D08C78}"/>
                  </a:ext>
                </a:extLst>
              </p:cNvPr>
              <p:cNvPicPr/>
              <p:nvPr/>
            </p:nvPicPr>
            <p:blipFill>
              <a:blip r:embed="rId316"/>
              <a:stretch>
                <a:fillRect/>
              </a:stretch>
            </p:blipFill>
            <p:spPr>
              <a:xfrm>
                <a:off x="6595853" y="4363627"/>
                <a:ext cx="1029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1" name="Freihand 190">
                <a:extLst>
                  <a:ext uri="{FF2B5EF4-FFF2-40B4-BE49-F238E27FC236}">
                    <a16:creationId xmlns:a16="http://schemas.microsoft.com/office/drawing/2014/main" id="{00338A23-64DC-44A0-A060-7D4813D2B440}"/>
                  </a:ext>
                </a:extLst>
              </p14:cNvPr>
              <p14:cNvContentPartPr/>
              <p14:nvPr/>
            </p14:nvContentPartPr>
            <p14:xfrm>
              <a:off x="6722933" y="4453267"/>
              <a:ext cx="24480" cy="57960"/>
            </p14:xfrm>
          </p:contentPart>
        </mc:Choice>
        <mc:Fallback xmlns="">
          <p:pic>
            <p:nvPicPr>
              <p:cNvPr id="191" name="Freihand 190">
                <a:extLst>
                  <a:ext uri="{FF2B5EF4-FFF2-40B4-BE49-F238E27FC236}">
                    <a16:creationId xmlns:a16="http://schemas.microsoft.com/office/drawing/2014/main" id="{00338A23-64DC-44A0-A060-7D4813D2B440}"/>
                  </a:ext>
                </a:extLst>
              </p:cNvPr>
              <p:cNvPicPr/>
              <p:nvPr/>
            </p:nvPicPr>
            <p:blipFill>
              <a:blip r:embed="rId318"/>
              <a:stretch>
                <a:fillRect/>
              </a:stretch>
            </p:blipFill>
            <p:spPr>
              <a:xfrm>
                <a:off x="6718613" y="4448947"/>
                <a:ext cx="3312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92" name="Freihand 191">
                <a:extLst>
                  <a:ext uri="{FF2B5EF4-FFF2-40B4-BE49-F238E27FC236}">
                    <a16:creationId xmlns:a16="http://schemas.microsoft.com/office/drawing/2014/main" id="{A49EDBE0-653D-41CE-9CC3-46234345A32F}"/>
                  </a:ext>
                </a:extLst>
              </p14:cNvPr>
              <p14:cNvContentPartPr/>
              <p14:nvPr/>
            </p14:nvContentPartPr>
            <p14:xfrm>
              <a:off x="6779813" y="4356067"/>
              <a:ext cx="78120" cy="161280"/>
            </p14:xfrm>
          </p:contentPart>
        </mc:Choice>
        <mc:Fallback xmlns="">
          <p:pic>
            <p:nvPicPr>
              <p:cNvPr id="192" name="Freihand 191">
                <a:extLst>
                  <a:ext uri="{FF2B5EF4-FFF2-40B4-BE49-F238E27FC236}">
                    <a16:creationId xmlns:a16="http://schemas.microsoft.com/office/drawing/2014/main" id="{A49EDBE0-653D-41CE-9CC3-46234345A32F}"/>
                  </a:ext>
                </a:extLst>
              </p:cNvPr>
              <p:cNvPicPr/>
              <p:nvPr/>
            </p:nvPicPr>
            <p:blipFill>
              <a:blip r:embed="rId320"/>
              <a:stretch>
                <a:fillRect/>
              </a:stretch>
            </p:blipFill>
            <p:spPr>
              <a:xfrm>
                <a:off x="6775493" y="4351747"/>
                <a:ext cx="867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93" name="Freihand 192">
                <a:extLst>
                  <a:ext uri="{FF2B5EF4-FFF2-40B4-BE49-F238E27FC236}">
                    <a16:creationId xmlns:a16="http://schemas.microsoft.com/office/drawing/2014/main" id="{B2C334CB-326C-459A-AA38-4CF175BF934C}"/>
                  </a:ext>
                </a:extLst>
              </p14:cNvPr>
              <p14:cNvContentPartPr/>
              <p14:nvPr/>
            </p14:nvContentPartPr>
            <p14:xfrm>
              <a:off x="6898253" y="4355347"/>
              <a:ext cx="70560" cy="153360"/>
            </p14:xfrm>
          </p:contentPart>
        </mc:Choice>
        <mc:Fallback xmlns="">
          <p:pic>
            <p:nvPicPr>
              <p:cNvPr id="193" name="Freihand 192">
                <a:extLst>
                  <a:ext uri="{FF2B5EF4-FFF2-40B4-BE49-F238E27FC236}">
                    <a16:creationId xmlns:a16="http://schemas.microsoft.com/office/drawing/2014/main" id="{B2C334CB-326C-459A-AA38-4CF175BF934C}"/>
                  </a:ext>
                </a:extLst>
              </p:cNvPr>
              <p:cNvPicPr/>
              <p:nvPr/>
            </p:nvPicPr>
            <p:blipFill>
              <a:blip r:embed="rId322"/>
              <a:stretch>
                <a:fillRect/>
              </a:stretch>
            </p:blipFill>
            <p:spPr>
              <a:xfrm>
                <a:off x="6893933" y="4351027"/>
                <a:ext cx="792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4" name="Freihand 193">
                <a:extLst>
                  <a:ext uri="{FF2B5EF4-FFF2-40B4-BE49-F238E27FC236}">
                    <a16:creationId xmlns:a16="http://schemas.microsoft.com/office/drawing/2014/main" id="{D65BFA29-0981-49D2-BE73-46F30F0F45FA}"/>
                  </a:ext>
                </a:extLst>
              </p14:cNvPr>
              <p14:cNvContentPartPr/>
              <p14:nvPr/>
            </p14:nvContentPartPr>
            <p14:xfrm>
              <a:off x="6899333" y="4428787"/>
              <a:ext cx="78840" cy="4320"/>
            </p14:xfrm>
          </p:contentPart>
        </mc:Choice>
        <mc:Fallback xmlns="">
          <p:pic>
            <p:nvPicPr>
              <p:cNvPr id="194" name="Freihand 193">
                <a:extLst>
                  <a:ext uri="{FF2B5EF4-FFF2-40B4-BE49-F238E27FC236}">
                    <a16:creationId xmlns:a16="http://schemas.microsoft.com/office/drawing/2014/main" id="{D65BFA29-0981-49D2-BE73-46F30F0F45FA}"/>
                  </a:ext>
                </a:extLst>
              </p:cNvPr>
              <p:cNvPicPr/>
              <p:nvPr/>
            </p:nvPicPr>
            <p:blipFill>
              <a:blip r:embed="rId324"/>
              <a:stretch>
                <a:fillRect/>
              </a:stretch>
            </p:blipFill>
            <p:spPr>
              <a:xfrm>
                <a:off x="6895013" y="4424467"/>
                <a:ext cx="8748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95" name="Freihand 194">
                <a:extLst>
                  <a:ext uri="{FF2B5EF4-FFF2-40B4-BE49-F238E27FC236}">
                    <a16:creationId xmlns:a16="http://schemas.microsoft.com/office/drawing/2014/main" id="{C005EDBF-66B1-4CD9-8AF9-CC106987BA01}"/>
                  </a:ext>
                </a:extLst>
              </p14:cNvPr>
              <p14:cNvContentPartPr/>
              <p14:nvPr/>
            </p14:nvContentPartPr>
            <p14:xfrm>
              <a:off x="6370133" y="4554427"/>
              <a:ext cx="566640" cy="28800"/>
            </p14:xfrm>
          </p:contentPart>
        </mc:Choice>
        <mc:Fallback xmlns="">
          <p:pic>
            <p:nvPicPr>
              <p:cNvPr id="195" name="Freihand 194">
                <a:extLst>
                  <a:ext uri="{FF2B5EF4-FFF2-40B4-BE49-F238E27FC236}">
                    <a16:creationId xmlns:a16="http://schemas.microsoft.com/office/drawing/2014/main" id="{C005EDBF-66B1-4CD9-8AF9-CC106987BA01}"/>
                  </a:ext>
                </a:extLst>
              </p:cNvPr>
              <p:cNvPicPr/>
              <p:nvPr/>
            </p:nvPicPr>
            <p:blipFill>
              <a:blip r:embed="rId326"/>
              <a:stretch>
                <a:fillRect/>
              </a:stretch>
            </p:blipFill>
            <p:spPr>
              <a:xfrm>
                <a:off x="6365813" y="4550107"/>
                <a:ext cx="57528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96" name="Freihand 195">
                <a:extLst>
                  <a:ext uri="{FF2B5EF4-FFF2-40B4-BE49-F238E27FC236}">
                    <a16:creationId xmlns:a16="http://schemas.microsoft.com/office/drawing/2014/main" id="{77E1B8B0-D420-40E7-B23F-D3C04ACAB7EF}"/>
                  </a:ext>
                </a:extLst>
              </p14:cNvPr>
              <p14:cNvContentPartPr/>
              <p14:nvPr/>
            </p14:nvContentPartPr>
            <p14:xfrm>
              <a:off x="6344573" y="4678267"/>
              <a:ext cx="150840" cy="100440"/>
            </p14:xfrm>
          </p:contentPart>
        </mc:Choice>
        <mc:Fallback xmlns="">
          <p:pic>
            <p:nvPicPr>
              <p:cNvPr id="196" name="Freihand 195">
                <a:extLst>
                  <a:ext uri="{FF2B5EF4-FFF2-40B4-BE49-F238E27FC236}">
                    <a16:creationId xmlns:a16="http://schemas.microsoft.com/office/drawing/2014/main" id="{77E1B8B0-D420-40E7-B23F-D3C04ACAB7EF}"/>
                  </a:ext>
                </a:extLst>
              </p:cNvPr>
              <p:cNvPicPr/>
              <p:nvPr/>
            </p:nvPicPr>
            <p:blipFill>
              <a:blip r:embed="rId328"/>
              <a:stretch>
                <a:fillRect/>
              </a:stretch>
            </p:blipFill>
            <p:spPr>
              <a:xfrm>
                <a:off x="6340253" y="4673947"/>
                <a:ext cx="1594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97" name="Freihand 196">
                <a:extLst>
                  <a:ext uri="{FF2B5EF4-FFF2-40B4-BE49-F238E27FC236}">
                    <a16:creationId xmlns:a16="http://schemas.microsoft.com/office/drawing/2014/main" id="{326D4387-4D39-47C8-A00D-DF56BB2374EF}"/>
                  </a:ext>
                </a:extLst>
              </p14:cNvPr>
              <p14:cNvContentPartPr/>
              <p14:nvPr/>
            </p14:nvContentPartPr>
            <p14:xfrm>
              <a:off x="6548333" y="4690147"/>
              <a:ext cx="68760" cy="83880"/>
            </p14:xfrm>
          </p:contentPart>
        </mc:Choice>
        <mc:Fallback xmlns="">
          <p:pic>
            <p:nvPicPr>
              <p:cNvPr id="197" name="Freihand 196">
                <a:extLst>
                  <a:ext uri="{FF2B5EF4-FFF2-40B4-BE49-F238E27FC236}">
                    <a16:creationId xmlns:a16="http://schemas.microsoft.com/office/drawing/2014/main" id="{326D4387-4D39-47C8-A00D-DF56BB2374EF}"/>
                  </a:ext>
                </a:extLst>
              </p:cNvPr>
              <p:cNvPicPr/>
              <p:nvPr/>
            </p:nvPicPr>
            <p:blipFill>
              <a:blip r:embed="rId330"/>
              <a:stretch>
                <a:fillRect/>
              </a:stretch>
            </p:blipFill>
            <p:spPr>
              <a:xfrm>
                <a:off x="6544013" y="4685827"/>
                <a:ext cx="774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98" name="Freihand 197">
                <a:extLst>
                  <a:ext uri="{FF2B5EF4-FFF2-40B4-BE49-F238E27FC236}">
                    <a16:creationId xmlns:a16="http://schemas.microsoft.com/office/drawing/2014/main" id="{D9F71F01-B9E4-45DF-946A-425A25FAB168}"/>
                  </a:ext>
                </a:extLst>
              </p14:cNvPr>
              <p14:cNvContentPartPr/>
              <p14:nvPr/>
            </p14:nvContentPartPr>
            <p14:xfrm>
              <a:off x="6693413" y="4661347"/>
              <a:ext cx="119160" cy="116280"/>
            </p14:xfrm>
          </p:contentPart>
        </mc:Choice>
        <mc:Fallback xmlns="">
          <p:pic>
            <p:nvPicPr>
              <p:cNvPr id="198" name="Freihand 197">
                <a:extLst>
                  <a:ext uri="{FF2B5EF4-FFF2-40B4-BE49-F238E27FC236}">
                    <a16:creationId xmlns:a16="http://schemas.microsoft.com/office/drawing/2014/main" id="{D9F71F01-B9E4-45DF-946A-425A25FAB168}"/>
                  </a:ext>
                </a:extLst>
              </p:cNvPr>
              <p:cNvPicPr/>
              <p:nvPr/>
            </p:nvPicPr>
            <p:blipFill>
              <a:blip r:embed="rId332"/>
              <a:stretch>
                <a:fillRect/>
              </a:stretch>
            </p:blipFill>
            <p:spPr>
              <a:xfrm>
                <a:off x="6689093" y="4657027"/>
                <a:ext cx="127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2" name="Freihand 201">
                <a:extLst>
                  <a:ext uri="{FF2B5EF4-FFF2-40B4-BE49-F238E27FC236}">
                    <a16:creationId xmlns:a16="http://schemas.microsoft.com/office/drawing/2014/main" id="{C29273CC-3414-4AB4-B610-43A071C5C9B8}"/>
                  </a:ext>
                </a:extLst>
              </p14:cNvPr>
              <p14:cNvContentPartPr/>
              <p14:nvPr/>
            </p14:nvContentPartPr>
            <p14:xfrm>
              <a:off x="5676413" y="4771867"/>
              <a:ext cx="24120" cy="15840"/>
            </p14:xfrm>
          </p:contentPart>
        </mc:Choice>
        <mc:Fallback xmlns="">
          <p:pic>
            <p:nvPicPr>
              <p:cNvPr id="202" name="Freihand 201">
                <a:extLst>
                  <a:ext uri="{FF2B5EF4-FFF2-40B4-BE49-F238E27FC236}">
                    <a16:creationId xmlns:a16="http://schemas.microsoft.com/office/drawing/2014/main" id="{C29273CC-3414-4AB4-B610-43A071C5C9B8}"/>
                  </a:ext>
                </a:extLst>
              </p:cNvPr>
              <p:cNvPicPr/>
              <p:nvPr/>
            </p:nvPicPr>
            <p:blipFill>
              <a:blip r:embed="rId334"/>
              <a:stretch>
                <a:fillRect/>
              </a:stretch>
            </p:blipFill>
            <p:spPr>
              <a:xfrm>
                <a:off x="5672093" y="4767547"/>
                <a:ext cx="327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3" name="Freihand 202">
                <a:extLst>
                  <a:ext uri="{FF2B5EF4-FFF2-40B4-BE49-F238E27FC236}">
                    <a16:creationId xmlns:a16="http://schemas.microsoft.com/office/drawing/2014/main" id="{8162DE97-0548-4C67-9FA8-A75C056D713F}"/>
                  </a:ext>
                </a:extLst>
              </p14:cNvPr>
              <p14:cNvContentPartPr/>
              <p14:nvPr/>
            </p14:nvContentPartPr>
            <p14:xfrm>
              <a:off x="6663173" y="4433107"/>
              <a:ext cx="16200" cy="9360"/>
            </p14:xfrm>
          </p:contentPart>
        </mc:Choice>
        <mc:Fallback xmlns="">
          <p:pic>
            <p:nvPicPr>
              <p:cNvPr id="203" name="Freihand 202">
                <a:extLst>
                  <a:ext uri="{FF2B5EF4-FFF2-40B4-BE49-F238E27FC236}">
                    <a16:creationId xmlns:a16="http://schemas.microsoft.com/office/drawing/2014/main" id="{8162DE97-0548-4C67-9FA8-A75C056D713F}"/>
                  </a:ext>
                </a:extLst>
              </p:cNvPr>
              <p:cNvPicPr/>
              <p:nvPr/>
            </p:nvPicPr>
            <p:blipFill>
              <a:blip r:embed="rId336"/>
              <a:stretch>
                <a:fillRect/>
              </a:stretch>
            </p:blipFill>
            <p:spPr>
              <a:xfrm>
                <a:off x="6658853" y="4428787"/>
                <a:ext cx="24840" cy="18000"/>
              </a:xfrm>
              <a:prstGeom prst="rect">
                <a:avLst/>
              </a:prstGeom>
            </p:spPr>
          </p:pic>
        </mc:Fallback>
      </mc:AlternateContent>
      <p:grpSp>
        <p:nvGrpSpPr>
          <p:cNvPr id="305" name="Gruppieren 304">
            <a:extLst>
              <a:ext uri="{FF2B5EF4-FFF2-40B4-BE49-F238E27FC236}">
                <a16:creationId xmlns:a16="http://schemas.microsoft.com/office/drawing/2014/main" id="{F506C415-14AC-46D2-817E-7186BD51BFDC}"/>
              </a:ext>
            </a:extLst>
          </p:cNvPr>
          <p:cNvGrpSpPr/>
          <p:nvPr/>
        </p:nvGrpSpPr>
        <p:grpSpPr>
          <a:xfrm>
            <a:off x="4641773" y="4867987"/>
            <a:ext cx="3953520" cy="1688400"/>
            <a:chOff x="4641773" y="4867987"/>
            <a:chExt cx="3953520" cy="1688400"/>
          </a:xfrm>
        </p:grpSpPr>
        <mc:AlternateContent xmlns:mc="http://schemas.openxmlformats.org/markup-compatibility/2006" xmlns:p14="http://schemas.microsoft.com/office/powerpoint/2010/main">
          <mc:Choice Requires="p14">
            <p:contentPart p14:bwMode="auto" r:id="rId337">
              <p14:nvContentPartPr>
                <p14:cNvPr id="205" name="Freihand 204">
                  <a:extLst>
                    <a:ext uri="{FF2B5EF4-FFF2-40B4-BE49-F238E27FC236}">
                      <a16:creationId xmlns:a16="http://schemas.microsoft.com/office/drawing/2014/main" id="{A1A7E7DB-2A42-4353-8E70-C4EB89F84293}"/>
                    </a:ext>
                  </a:extLst>
                </p14:cNvPr>
                <p14:cNvContentPartPr/>
                <p14:nvPr/>
              </p14:nvContentPartPr>
              <p14:xfrm>
                <a:off x="5613413" y="4885627"/>
                <a:ext cx="22680" cy="124560"/>
              </p14:xfrm>
            </p:contentPart>
          </mc:Choice>
          <mc:Fallback xmlns="">
            <p:pic>
              <p:nvPicPr>
                <p:cNvPr id="205" name="Freihand 204">
                  <a:extLst>
                    <a:ext uri="{FF2B5EF4-FFF2-40B4-BE49-F238E27FC236}">
                      <a16:creationId xmlns:a16="http://schemas.microsoft.com/office/drawing/2014/main" id="{A1A7E7DB-2A42-4353-8E70-C4EB89F84293}"/>
                    </a:ext>
                  </a:extLst>
                </p:cNvPr>
                <p:cNvPicPr/>
                <p:nvPr/>
              </p:nvPicPr>
              <p:blipFill>
                <a:blip r:embed="rId338"/>
                <a:stretch>
                  <a:fillRect/>
                </a:stretch>
              </p:blipFill>
              <p:spPr>
                <a:xfrm>
                  <a:off x="5609093" y="4881307"/>
                  <a:ext cx="313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6" name="Freihand 205">
                  <a:extLst>
                    <a:ext uri="{FF2B5EF4-FFF2-40B4-BE49-F238E27FC236}">
                      <a16:creationId xmlns:a16="http://schemas.microsoft.com/office/drawing/2014/main" id="{BE396AD2-3D2C-4BB0-B090-B03B525B79BF}"/>
                    </a:ext>
                  </a:extLst>
                </p14:cNvPr>
                <p14:cNvContentPartPr/>
                <p14:nvPr/>
              </p14:nvContentPartPr>
              <p14:xfrm>
                <a:off x="5543933" y="4954387"/>
                <a:ext cx="178200" cy="140040"/>
              </p14:xfrm>
            </p:contentPart>
          </mc:Choice>
          <mc:Fallback xmlns="">
            <p:pic>
              <p:nvPicPr>
                <p:cNvPr id="206" name="Freihand 205">
                  <a:extLst>
                    <a:ext uri="{FF2B5EF4-FFF2-40B4-BE49-F238E27FC236}">
                      <a16:creationId xmlns:a16="http://schemas.microsoft.com/office/drawing/2014/main" id="{BE396AD2-3D2C-4BB0-B090-B03B525B79BF}"/>
                    </a:ext>
                  </a:extLst>
                </p:cNvPr>
                <p:cNvPicPr/>
                <p:nvPr/>
              </p:nvPicPr>
              <p:blipFill>
                <a:blip r:embed="rId340"/>
                <a:stretch>
                  <a:fillRect/>
                </a:stretch>
              </p:blipFill>
              <p:spPr>
                <a:xfrm>
                  <a:off x="5539613" y="4950067"/>
                  <a:ext cx="1868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19" name="Freihand 218">
                  <a:extLst>
                    <a:ext uri="{FF2B5EF4-FFF2-40B4-BE49-F238E27FC236}">
                      <a16:creationId xmlns:a16="http://schemas.microsoft.com/office/drawing/2014/main" id="{E69C4853-AAA7-46CA-A13D-454A2062C21B}"/>
                    </a:ext>
                  </a:extLst>
                </p14:cNvPr>
                <p14:cNvContentPartPr/>
                <p14:nvPr/>
              </p14:nvContentPartPr>
              <p14:xfrm>
                <a:off x="6565253" y="4867987"/>
                <a:ext cx="20520" cy="140040"/>
              </p14:xfrm>
            </p:contentPart>
          </mc:Choice>
          <mc:Fallback xmlns="">
            <p:pic>
              <p:nvPicPr>
                <p:cNvPr id="219" name="Freihand 218">
                  <a:extLst>
                    <a:ext uri="{FF2B5EF4-FFF2-40B4-BE49-F238E27FC236}">
                      <a16:creationId xmlns:a16="http://schemas.microsoft.com/office/drawing/2014/main" id="{E69C4853-AAA7-46CA-A13D-454A2062C21B}"/>
                    </a:ext>
                  </a:extLst>
                </p:cNvPr>
                <p:cNvPicPr/>
                <p:nvPr/>
              </p:nvPicPr>
              <p:blipFill>
                <a:blip r:embed="rId342"/>
                <a:stretch>
                  <a:fillRect/>
                </a:stretch>
              </p:blipFill>
              <p:spPr>
                <a:xfrm>
                  <a:off x="6560933" y="4863667"/>
                  <a:ext cx="291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20" name="Freihand 219">
                  <a:extLst>
                    <a:ext uri="{FF2B5EF4-FFF2-40B4-BE49-F238E27FC236}">
                      <a16:creationId xmlns:a16="http://schemas.microsoft.com/office/drawing/2014/main" id="{424A6C43-AF0B-4E16-9EE1-6F441CD6ACAA}"/>
                    </a:ext>
                  </a:extLst>
                </p14:cNvPr>
                <p14:cNvContentPartPr/>
                <p14:nvPr/>
              </p14:nvContentPartPr>
              <p14:xfrm>
                <a:off x="6482093" y="4977067"/>
                <a:ext cx="143640" cy="91800"/>
              </p14:xfrm>
            </p:contentPart>
          </mc:Choice>
          <mc:Fallback xmlns="">
            <p:pic>
              <p:nvPicPr>
                <p:cNvPr id="220" name="Freihand 219">
                  <a:extLst>
                    <a:ext uri="{FF2B5EF4-FFF2-40B4-BE49-F238E27FC236}">
                      <a16:creationId xmlns:a16="http://schemas.microsoft.com/office/drawing/2014/main" id="{424A6C43-AF0B-4E16-9EE1-6F441CD6ACAA}"/>
                    </a:ext>
                  </a:extLst>
                </p:cNvPr>
                <p:cNvPicPr/>
                <p:nvPr/>
              </p:nvPicPr>
              <p:blipFill>
                <a:blip r:embed="rId344"/>
                <a:stretch>
                  <a:fillRect/>
                </a:stretch>
              </p:blipFill>
              <p:spPr>
                <a:xfrm>
                  <a:off x="6477773" y="4972747"/>
                  <a:ext cx="15228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8" name="Freihand 207">
                  <a:extLst>
                    <a:ext uri="{FF2B5EF4-FFF2-40B4-BE49-F238E27FC236}">
                      <a16:creationId xmlns:a16="http://schemas.microsoft.com/office/drawing/2014/main" id="{A03694E9-7CB8-42C1-9DD8-47F2420FD1CA}"/>
                    </a:ext>
                  </a:extLst>
                </p14:cNvPr>
                <p14:cNvContentPartPr/>
                <p14:nvPr/>
              </p14:nvContentPartPr>
              <p14:xfrm>
                <a:off x="5181773" y="5230507"/>
                <a:ext cx="141840" cy="123120"/>
              </p14:xfrm>
            </p:contentPart>
          </mc:Choice>
          <mc:Fallback xmlns="">
            <p:pic>
              <p:nvPicPr>
                <p:cNvPr id="208" name="Freihand 207">
                  <a:extLst>
                    <a:ext uri="{FF2B5EF4-FFF2-40B4-BE49-F238E27FC236}">
                      <a16:creationId xmlns:a16="http://schemas.microsoft.com/office/drawing/2014/main" id="{A03694E9-7CB8-42C1-9DD8-47F2420FD1CA}"/>
                    </a:ext>
                  </a:extLst>
                </p:cNvPr>
                <p:cNvPicPr/>
                <p:nvPr/>
              </p:nvPicPr>
              <p:blipFill>
                <a:blip r:embed="rId346"/>
                <a:stretch>
                  <a:fillRect/>
                </a:stretch>
              </p:blipFill>
              <p:spPr>
                <a:xfrm>
                  <a:off x="5177453" y="5226187"/>
                  <a:ext cx="15048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09" name="Freihand 208">
                  <a:extLst>
                    <a:ext uri="{FF2B5EF4-FFF2-40B4-BE49-F238E27FC236}">
                      <a16:creationId xmlns:a16="http://schemas.microsoft.com/office/drawing/2014/main" id="{A76DDE22-09B8-411D-9B75-5C119EF360C7}"/>
                    </a:ext>
                  </a:extLst>
                </p14:cNvPr>
                <p14:cNvContentPartPr/>
                <p14:nvPr/>
              </p14:nvContentPartPr>
              <p14:xfrm>
                <a:off x="5400653" y="5231587"/>
                <a:ext cx="42840" cy="137520"/>
              </p14:xfrm>
            </p:contentPart>
          </mc:Choice>
          <mc:Fallback xmlns="">
            <p:pic>
              <p:nvPicPr>
                <p:cNvPr id="209" name="Freihand 208">
                  <a:extLst>
                    <a:ext uri="{FF2B5EF4-FFF2-40B4-BE49-F238E27FC236}">
                      <a16:creationId xmlns:a16="http://schemas.microsoft.com/office/drawing/2014/main" id="{A76DDE22-09B8-411D-9B75-5C119EF360C7}"/>
                    </a:ext>
                  </a:extLst>
                </p:cNvPr>
                <p:cNvPicPr/>
                <p:nvPr/>
              </p:nvPicPr>
              <p:blipFill>
                <a:blip r:embed="rId348"/>
                <a:stretch>
                  <a:fillRect/>
                </a:stretch>
              </p:blipFill>
              <p:spPr>
                <a:xfrm>
                  <a:off x="5396333" y="5227267"/>
                  <a:ext cx="514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10" name="Freihand 209">
                  <a:extLst>
                    <a:ext uri="{FF2B5EF4-FFF2-40B4-BE49-F238E27FC236}">
                      <a16:creationId xmlns:a16="http://schemas.microsoft.com/office/drawing/2014/main" id="{DCC9059B-D9C5-4398-9830-C591B8D37917}"/>
                    </a:ext>
                  </a:extLst>
                </p14:cNvPr>
                <p14:cNvContentPartPr/>
                <p14:nvPr/>
              </p14:nvContentPartPr>
              <p14:xfrm>
                <a:off x="5372573" y="5238427"/>
                <a:ext cx="177840" cy="84600"/>
              </p14:xfrm>
            </p:contentPart>
          </mc:Choice>
          <mc:Fallback xmlns="">
            <p:pic>
              <p:nvPicPr>
                <p:cNvPr id="210" name="Freihand 209">
                  <a:extLst>
                    <a:ext uri="{FF2B5EF4-FFF2-40B4-BE49-F238E27FC236}">
                      <a16:creationId xmlns:a16="http://schemas.microsoft.com/office/drawing/2014/main" id="{DCC9059B-D9C5-4398-9830-C591B8D37917}"/>
                    </a:ext>
                  </a:extLst>
                </p:cNvPr>
                <p:cNvPicPr/>
                <p:nvPr/>
              </p:nvPicPr>
              <p:blipFill>
                <a:blip r:embed="rId350"/>
                <a:stretch>
                  <a:fillRect/>
                </a:stretch>
              </p:blipFill>
              <p:spPr>
                <a:xfrm>
                  <a:off x="5368253" y="5234107"/>
                  <a:ext cx="1864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1" name="Freihand 210">
                  <a:extLst>
                    <a:ext uri="{FF2B5EF4-FFF2-40B4-BE49-F238E27FC236}">
                      <a16:creationId xmlns:a16="http://schemas.microsoft.com/office/drawing/2014/main" id="{0582DA86-1C4E-48DE-86BF-50EA972FA487}"/>
                    </a:ext>
                  </a:extLst>
                </p14:cNvPr>
                <p14:cNvContentPartPr/>
                <p14:nvPr/>
              </p14:nvContentPartPr>
              <p14:xfrm>
                <a:off x="5538533" y="5234827"/>
                <a:ext cx="47880" cy="105840"/>
              </p14:xfrm>
            </p:contentPart>
          </mc:Choice>
          <mc:Fallback xmlns="">
            <p:pic>
              <p:nvPicPr>
                <p:cNvPr id="211" name="Freihand 210">
                  <a:extLst>
                    <a:ext uri="{FF2B5EF4-FFF2-40B4-BE49-F238E27FC236}">
                      <a16:creationId xmlns:a16="http://schemas.microsoft.com/office/drawing/2014/main" id="{0582DA86-1C4E-48DE-86BF-50EA972FA487}"/>
                    </a:ext>
                  </a:extLst>
                </p:cNvPr>
                <p:cNvPicPr/>
                <p:nvPr/>
              </p:nvPicPr>
              <p:blipFill>
                <a:blip r:embed="rId352"/>
                <a:stretch>
                  <a:fillRect/>
                </a:stretch>
              </p:blipFill>
              <p:spPr>
                <a:xfrm>
                  <a:off x="5534213" y="5230507"/>
                  <a:ext cx="565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2" name="Freihand 211">
                  <a:extLst>
                    <a:ext uri="{FF2B5EF4-FFF2-40B4-BE49-F238E27FC236}">
                      <a16:creationId xmlns:a16="http://schemas.microsoft.com/office/drawing/2014/main" id="{19EB3DA4-0AAD-48BE-BEEA-8AC9D8279F5A}"/>
                    </a:ext>
                  </a:extLst>
                </p14:cNvPr>
                <p14:cNvContentPartPr/>
                <p14:nvPr/>
              </p14:nvContentPartPr>
              <p14:xfrm>
                <a:off x="5510453" y="5212507"/>
                <a:ext cx="117360" cy="5040"/>
              </p14:xfrm>
            </p:contentPart>
          </mc:Choice>
          <mc:Fallback xmlns="">
            <p:pic>
              <p:nvPicPr>
                <p:cNvPr id="212" name="Freihand 211">
                  <a:extLst>
                    <a:ext uri="{FF2B5EF4-FFF2-40B4-BE49-F238E27FC236}">
                      <a16:creationId xmlns:a16="http://schemas.microsoft.com/office/drawing/2014/main" id="{19EB3DA4-0AAD-48BE-BEEA-8AC9D8279F5A}"/>
                    </a:ext>
                  </a:extLst>
                </p:cNvPr>
                <p:cNvPicPr/>
                <p:nvPr/>
              </p:nvPicPr>
              <p:blipFill>
                <a:blip r:embed="rId354"/>
                <a:stretch>
                  <a:fillRect/>
                </a:stretch>
              </p:blipFill>
              <p:spPr>
                <a:xfrm>
                  <a:off x="5506133" y="5208187"/>
                  <a:ext cx="126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4" name="Freihand 213">
                  <a:extLst>
                    <a:ext uri="{FF2B5EF4-FFF2-40B4-BE49-F238E27FC236}">
                      <a16:creationId xmlns:a16="http://schemas.microsoft.com/office/drawing/2014/main" id="{D824379D-07B1-4D82-A787-6FF3B052AC9C}"/>
                    </a:ext>
                  </a:extLst>
                </p14:cNvPr>
                <p14:cNvContentPartPr/>
                <p14:nvPr/>
              </p14:nvContentPartPr>
              <p14:xfrm>
                <a:off x="5551853" y="5303227"/>
                <a:ext cx="73080" cy="115200"/>
              </p14:xfrm>
            </p:contentPart>
          </mc:Choice>
          <mc:Fallback xmlns="">
            <p:pic>
              <p:nvPicPr>
                <p:cNvPr id="214" name="Freihand 213">
                  <a:extLst>
                    <a:ext uri="{FF2B5EF4-FFF2-40B4-BE49-F238E27FC236}">
                      <a16:creationId xmlns:a16="http://schemas.microsoft.com/office/drawing/2014/main" id="{D824379D-07B1-4D82-A787-6FF3B052AC9C}"/>
                    </a:ext>
                  </a:extLst>
                </p:cNvPr>
                <p:cNvPicPr/>
                <p:nvPr/>
              </p:nvPicPr>
              <p:blipFill>
                <a:blip r:embed="rId356"/>
                <a:stretch>
                  <a:fillRect/>
                </a:stretch>
              </p:blipFill>
              <p:spPr>
                <a:xfrm>
                  <a:off x="5547533" y="5298907"/>
                  <a:ext cx="817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5" name="Freihand 214">
                  <a:extLst>
                    <a:ext uri="{FF2B5EF4-FFF2-40B4-BE49-F238E27FC236}">
                      <a16:creationId xmlns:a16="http://schemas.microsoft.com/office/drawing/2014/main" id="{9BD808C0-0DCB-4B6F-9BCE-4552829BA503}"/>
                    </a:ext>
                  </a:extLst>
                </p14:cNvPr>
                <p14:cNvContentPartPr/>
                <p14:nvPr/>
              </p14:nvContentPartPr>
              <p14:xfrm>
                <a:off x="5614493" y="5317987"/>
                <a:ext cx="55080" cy="78120"/>
              </p14:xfrm>
            </p:contentPart>
          </mc:Choice>
          <mc:Fallback xmlns="">
            <p:pic>
              <p:nvPicPr>
                <p:cNvPr id="215" name="Freihand 214">
                  <a:extLst>
                    <a:ext uri="{FF2B5EF4-FFF2-40B4-BE49-F238E27FC236}">
                      <a16:creationId xmlns:a16="http://schemas.microsoft.com/office/drawing/2014/main" id="{9BD808C0-0DCB-4B6F-9BCE-4552829BA503}"/>
                    </a:ext>
                  </a:extLst>
                </p:cNvPr>
                <p:cNvPicPr/>
                <p:nvPr/>
              </p:nvPicPr>
              <p:blipFill>
                <a:blip r:embed="rId358"/>
                <a:stretch>
                  <a:fillRect/>
                </a:stretch>
              </p:blipFill>
              <p:spPr>
                <a:xfrm>
                  <a:off x="5610173" y="5313667"/>
                  <a:ext cx="6372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6" name="Freihand 215">
                  <a:extLst>
                    <a:ext uri="{FF2B5EF4-FFF2-40B4-BE49-F238E27FC236}">
                      <a16:creationId xmlns:a16="http://schemas.microsoft.com/office/drawing/2014/main" id="{8B4DE4F2-7C19-4201-9897-CB7DA5CB7F86}"/>
                    </a:ext>
                  </a:extLst>
                </p14:cNvPr>
                <p14:cNvContentPartPr/>
                <p14:nvPr/>
              </p14:nvContentPartPr>
              <p14:xfrm>
                <a:off x="5678213" y="5324467"/>
                <a:ext cx="31680" cy="79560"/>
              </p14:xfrm>
            </p:contentPart>
          </mc:Choice>
          <mc:Fallback xmlns="">
            <p:pic>
              <p:nvPicPr>
                <p:cNvPr id="216" name="Freihand 215">
                  <a:extLst>
                    <a:ext uri="{FF2B5EF4-FFF2-40B4-BE49-F238E27FC236}">
                      <a16:creationId xmlns:a16="http://schemas.microsoft.com/office/drawing/2014/main" id="{8B4DE4F2-7C19-4201-9897-CB7DA5CB7F86}"/>
                    </a:ext>
                  </a:extLst>
                </p:cNvPr>
                <p:cNvPicPr/>
                <p:nvPr/>
              </p:nvPicPr>
              <p:blipFill>
                <a:blip r:embed="rId360"/>
                <a:stretch>
                  <a:fillRect/>
                </a:stretch>
              </p:blipFill>
              <p:spPr>
                <a:xfrm>
                  <a:off x="5673893" y="5320147"/>
                  <a:ext cx="403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7" name="Freihand 216">
                  <a:extLst>
                    <a:ext uri="{FF2B5EF4-FFF2-40B4-BE49-F238E27FC236}">
                      <a16:creationId xmlns:a16="http://schemas.microsoft.com/office/drawing/2014/main" id="{B37876DD-2989-490D-ADCD-30BEC201ECE5}"/>
                    </a:ext>
                  </a:extLst>
                </p14:cNvPr>
                <p14:cNvContentPartPr/>
                <p14:nvPr/>
              </p14:nvContentPartPr>
              <p14:xfrm>
                <a:off x="5713493" y="5305027"/>
                <a:ext cx="76680" cy="118080"/>
              </p14:xfrm>
            </p:contentPart>
          </mc:Choice>
          <mc:Fallback xmlns="">
            <p:pic>
              <p:nvPicPr>
                <p:cNvPr id="217" name="Freihand 216">
                  <a:extLst>
                    <a:ext uri="{FF2B5EF4-FFF2-40B4-BE49-F238E27FC236}">
                      <a16:creationId xmlns:a16="http://schemas.microsoft.com/office/drawing/2014/main" id="{B37876DD-2989-490D-ADCD-30BEC201ECE5}"/>
                    </a:ext>
                  </a:extLst>
                </p:cNvPr>
                <p:cNvPicPr/>
                <p:nvPr/>
              </p:nvPicPr>
              <p:blipFill>
                <a:blip r:embed="rId362"/>
                <a:stretch>
                  <a:fillRect/>
                </a:stretch>
              </p:blipFill>
              <p:spPr>
                <a:xfrm>
                  <a:off x="5709173" y="5300707"/>
                  <a:ext cx="853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31" name="Freihand 230">
                  <a:extLst>
                    <a:ext uri="{FF2B5EF4-FFF2-40B4-BE49-F238E27FC236}">
                      <a16:creationId xmlns:a16="http://schemas.microsoft.com/office/drawing/2014/main" id="{E586A24F-BA72-48FE-BE90-440953E3464E}"/>
                    </a:ext>
                  </a:extLst>
                </p14:cNvPr>
                <p14:cNvContentPartPr/>
                <p14:nvPr/>
              </p14:nvContentPartPr>
              <p14:xfrm>
                <a:off x="5128493" y="5484307"/>
                <a:ext cx="601560" cy="69480"/>
              </p14:xfrm>
            </p:contentPart>
          </mc:Choice>
          <mc:Fallback xmlns="">
            <p:pic>
              <p:nvPicPr>
                <p:cNvPr id="231" name="Freihand 230">
                  <a:extLst>
                    <a:ext uri="{FF2B5EF4-FFF2-40B4-BE49-F238E27FC236}">
                      <a16:creationId xmlns:a16="http://schemas.microsoft.com/office/drawing/2014/main" id="{E586A24F-BA72-48FE-BE90-440953E3464E}"/>
                    </a:ext>
                  </a:extLst>
                </p:cNvPr>
                <p:cNvPicPr/>
                <p:nvPr/>
              </p:nvPicPr>
              <p:blipFill>
                <a:blip r:embed="rId364"/>
                <a:stretch>
                  <a:fillRect/>
                </a:stretch>
              </p:blipFill>
              <p:spPr>
                <a:xfrm>
                  <a:off x="5124173" y="5479987"/>
                  <a:ext cx="610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33" name="Freihand 232">
                  <a:extLst>
                    <a:ext uri="{FF2B5EF4-FFF2-40B4-BE49-F238E27FC236}">
                      <a16:creationId xmlns:a16="http://schemas.microsoft.com/office/drawing/2014/main" id="{E983D917-C763-46D4-93DD-465FE861396A}"/>
                    </a:ext>
                  </a:extLst>
                </p14:cNvPr>
                <p14:cNvContentPartPr/>
                <p14:nvPr/>
              </p14:nvContentPartPr>
              <p14:xfrm>
                <a:off x="4796933" y="5640907"/>
                <a:ext cx="10440" cy="152280"/>
              </p14:xfrm>
            </p:contentPart>
          </mc:Choice>
          <mc:Fallback xmlns="">
            <p:pic>
              <p:nvPicPr>
                <p:cNvPr id="233" name="Freihand 232">
                  <a:extLst>
                    <a:ext uri="{FF2B5EF4-FFF2-40B4-BE49-F238E27FC236}">
                      <a16:creationId xmlns:a16="http://schemas.microsoft.com/office/drawing/2014/main" id="{E983D917-C763-46D4-93DD-465FE861396A}"/>
                    </a:ext>
                  </a:extLst>
                </p:cNvPr>
                <p:cNvPicPr/>
                <p:nvPr/>
              </p:nvPicPr>
              <p:blipFill>
                <a:blip r:embed="rId366"/>
                <a:stretch>
                  <a:fillRect/>
                </a:stretch>
              </p:blipFill>
              <p:spPr>
                <a:xfrm>
                  <a:off x="4792613" y="5636587"/>
                  <a:ext cx="190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34" name="Freihand 233">
                  <a:extLst>
                    <a:ext uri="{FF2B5EF4-FFF2-40B4-BE49-F238E27FC236}">
                      <a16:creationId xmlns:a16="http://schemas.microsoft.com/office/drawing/2014/main" id="{19359B07-107A-4E62-846A-6A050600B15F}"/>
                    </a:ext>
                  </a:extLst>
                </p14:cNvPr>
                <p14:cNvContentPartPr/>
                <p14:nvPr/>
              </p14:nvContentPartPr>
              <p14:xfrm>
                <a:off x="4730693" y="5605627"/>
                <a:ext cx="158040" cy="181080"/>
              </p14:xfrm>
            </p:contentPart>
          </mc:Choice>
          <mc:Fallback xmlns="">
            <p:pic>
              <p:nvPicPr>
                <p:cNvPr id="234" name="Freihand 233">
                  <a:extLst>
                    <a:ext uri="{FF2B5EF4-FFF2-40B4-BE49-F238E27FC236}">
                      <a16:creationId xmlns:a16="http://schemas.microsoft.com/office/drawing/2014/main" id="{19359B07-107A-4E62-846A-6A050600B15F}"/>
                    </a:ext>
                  </a:extLst>
                </p:cNvPr>
                <p:cNvPicPr/>
                <p:nvPr/>
              </p:nvPicPr>
              <p:blipFill>
                <a:blip r:embed="rId368"/>
                <a:stretch>
                  <a:fillRect/>
                </a:stretch>
              </p:blipFill>
              <p:spPr>
                <a:xfrm>
                  <a:off x="4726373" y="5601307"/>
                  <a:ext cx="1666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35" name="Freihand 234">
                  <a:extLst>
                    <a:ext uri="{FF2B5EF4-FFF2-40B4-BE49-F238E27FC236}">
                      <a16:creationId xmlns:a16="http://schemas.microsoft.com/office/drawing/2014/main" id="{365AA430-BE00-4DBD-8D38-BF526AAF534C}"/>
                    </a:ext>
                  </a:extLst>
                </p14:cNvPr>
                <p14:cNvContentPartPr/>
                <p14:nvPr/>
              </p14:nvContentPartPr>
              <p14:xfrm>
                <a:off x="4880093" y="5677987"/>
                <a:ext cx="101880" cy="88560"/>
              </p14:xfrm>
            </p:contentPart>
          </mc:Choice>
          <mc:Fallback xmlns="">
            <p:pic>
              <p:nvPicPr>
                <p:cNvPr id="235" name="Freihand 234">
                  <a:extLst>
                    <a:ext uri="{FF2B5EF4-FFF2-40B4-BE49-F238E27FC236}">
                      <a16:creationId xmlns:a16="http://schemas.microsoft.com/office/drawing/2014/main" id="{365AA430-BE00-4DBD-8D38-BF526AAF534C}"/>
                    </a:ext>
                  </a:extLst>
                </p:cNvPr>
                <p:cNvPicPr/>
                <p:nvPr/>
              </p:nvPicPr>
              <p:blipFill>
                <a:blip r:embed="rId370"/>
                <a:stretch>
                  <a:fillRect/>
                </a:stretch>
              </p:blipFill>
              <p:spPr>
                <a:xfrm>
                  <a:off x="4875773" y="5673667"/>
                  <a:ext cx="11052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36" name="Freihand 235">
                  <a:extLst>
                    <a:ext uri="{FF2B5EF4-FFF2-40B4-BE49-F238E27FC236}">
                      <a16:creationId xmlns:a16="http://schemas.microsoft.com/office/drawing/2014/main" id="{FEFB9E5A-B460-4D26-9FF3-EEB7D363851E}"/>
                    </a:ext>
                  </a:extLst>
                </p14:cNvPr>
                <p14:cNvContentPartPr/>
                <p14:nvPr/>
              </p14:nvContentPartPr>
              <p14:xfrm>
                <a:off x="4972253" y="5606347"/>
                <a:ext cx="115920" cy="189720"/>
              </p14:xfrm>
            </p:contentPart>
          </mc:Choice>
          <mc:Fallback xmlns="">
            <p:pic>
              <p:nvPicPr>
                <p:cNvPr id="236" name="Freihand 235">
                  <a:extLst>
                    <a:ext uri="{FF2B5EF4-FFF2-40B4-BE49-F238E27FC236}">
                      <a16:creationId xmlns:a16="http://schemas.microsoft.com/office/drawing/2014/main" id="{FEFB9E5A-B460-4D26-9FF3-EEB7D363851E}"/>
                    </a:ext>
                  </a:extLst>
                </p:cNvPr>
                <p:cNvPicPr/>
                <p:nvPr/>
              </p:nvPicPr>
              <p:blipFill>
                <a:blip r:embed="rId372"/>
                <a:stretch>
                  <a:fillRect/>
                </a:stretch>
              </p:blipFill>
              <p:spPr>
                <a:xfrm>
                  <a:off x="4967933" y="5602027"/>
                  <a:ext cx="1245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37" name="Freihand 236">
                  <a:extLst>
                    <a:ext uri="{FF2B5EF4-FFF2-40B4-BE49-F238E27FC236}">
                      <a16:creationId xmlns:a16="http://schemas.microsoft.com/office/drawing/2014/main" id="{2AD1AC56-92B9-4A41-8589-D090BC8CEA81}"/>
                    </a:ext>
                  </a:extLst>
                </p14:cNvPr>
                <p14:cNvContentPartPr/>
                <p14:nvPr/>
              </p14:nvContentPartPr>
              <p14:xfrm>
                <a:off x="5079533" y="5602747"/>
                <a:ext cx="28800" cy="154080"/>
              </p14:xfrm>
            </p:contentPart>
          </mc:Choice>
          <mc:Fallback xmlns="">
            <p:pic>
              <p:nvPicPr>
                <p:cNvPr id="237" name="Freihand 236">
                  <a:extLst>
                    <a:ext uri="{FF2B5EF4-FFF2-40B4-BE49-F238E27FC236}">
                      <a16:creationId xmlns:a16="http://schemas.microsoft.com/office/drawing/2014/main" id="{2AD1AC56-92B9-4A41-8589-D090BC8CEA81}"/>
                    </a:ext>
                  </a:extLst>
                </p:cNvPr>
                <p:cNvPicPr/>
                <p:nvPr/>
              </p:nvPicPr>
              <p:blipFill>
                <a:blip r:embed="rId374"/>
                <a:stretch>
                  <a:fillRect/>
                </a:stretch>
              </p:blipFill>
              <p:spPr>
                <a:xfrm>
                  <a:off x="5075213" y="5598427"/>
                  <a:ext cx="374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38" name="Freihand 237">
                  <a:extLst>
                    <a:ext uri="{FF2B5EF4-FFF2-40B4-BE49-F238E27FC236}">
                      <a16:creationId xmlns:a16="http://schemas.microsoft.com/office/drawing/2014/main" id="{5EC452C0-6C16-4C98-B9F9-E1E9CD5D134B}"/>
                    </a:ext>
                  </a:extLst>
                </p14:cNvPr>
                <p14:cNvContentPartPr/>
                <p14:nvPr/>
              </p14:nvContentPartPr>
              <p14:xfrm>
                <a:off x="5107973" y="5687707"/>
                <a:ext cx="115920" cy="78480"/>
              </p14:xfrm>
            </p:contentPart>
          </mc:Choice>
          <mc:Fallback xmlns="">
            <p:pic>
              <p:nvPicPr>
                <p:cNvPr id="238" name="Freihand 237">
                  <a:extLst>
                    <a:ext uri="{FF2B5EF4-FFF2-40B4-BE49-F238E27FC236}">
                      <a16:creationId xmlns:a16="http://schemas.microsoft.com/office/drawing/2014/main" id="{5EC452C0-6C16-4C98-B9F9-E1E9CD5D134B}"/>
                    </a:ext>
                  </a:extLst>
                </p:cNvPr>
                <p:cNvPicPr/>
                <p:nvPr/>
              </p:nvPicPr>
              <p:blipFill>
                <a:blip r:embed="rId376"/>
                <a:stretch>
                  <a:fillRect/>
                </a:stretch>
              </p:blipFill>
              <p:spPr>
                <a:xfrm>
                  <a:off x="5103653" y="5683387"/>
                  <a:ext cx="12456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39" name="Freihand 238">
                  <a:extLst>
                    <a:ext uri="{FF2B5EF4-FFF2-40B4-BE49-F238E27FC236}">
                      <a16:creationId xmlns:a16="http://schemas.microsoft.com/office/drawing/2014/main" id="{A40F599B-87C4-47F3-A7D6-3B6D2AFF7100}"/>
                    </a:ext>
                  </a:extLst>
                </p14:cNvPr>
                <p14:cNvContentPartPr/>
                <p14:nvPr/>
              </p14:nvContentPartPr>
              <p14:xfrm>
                <a:off x="5228573" y="5617867"/>
                <a:ext cx="126360" cy="132120"/>
              </p14:xfrm>
            </p:contentPart>
          </mc:Choice>
          <mc:Fallback xmlns="">
            <p:pic>
              <p:nvPicPr>
                <p:cNvPr id="239" name="Freihand 238">
                  <a:extLst>
                    <a:ext uri="{FF2B5EF4-FFF2-40B4-BE49-F238E27FC236}">
                      <a16:creationId xmlns:a16="http://schemas.microsoft.com/office/drawing/2014/main" id="{A40F599B-87C4-47F3-A7D6-3B6D2AFF7100}"/>
                    </a:ext>
                  </a:extLst>
                </p:cNvPr>
                <p:cNvPicPr/>
                <p:nvPr/>
              </p:nvPicPr>
              <p:blipFill>
                <a:blip r:embed="rId378"/>
                <a:stretch>
                  <a:fillRect/>
                </a:stretch>
              </p:blipFill>
              <p:spPr>
                <a:xfrm>
                  <a:off x="5224253" y="5613547"/>
                  <a:ext cx="1350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40" name="Freihand 239">
                  <a:extLst>
                    <a:ext uri="{FF2B5EF4-FFF2-40B4-BE49-F238E27FC236}">
                      <a16:creationId xmlns:a16="http://schemas.microsoft.com/office/drawing/2014/main" id="{D87C6E3D-6590-471E-AE79-49F986CD38FB}"/>
                    </a:ext>
                  </a:extLst>
                </p14:cNvPr>
                <p14:cNvContentPartPr/>
                <p14:nvPr/>
              </p14:nvContentPartPr>
              <p14:xfrm>
                <a:off x="5316413" y="5638387"/>
                <a:ext cx="30960" cy="34920"/>
              </p14:xfrm>
            </p:contentPart>
          </mc:Choice>
          <mc:Fallback xmlns="">
            <p:pic>
              <p:nvPicPr>
                <p:cNvPr id="240" name="Freihand 239">
                  <a:extLst>
                    <a:ext uri="{FF2B5EF4-FFF2-40B4-BE49-F238E27FC236}">
                      <a16:creationId xmlns:a16="http://schemas.microsoft.com/office/drawing/2014/main" id="{D87C6E3D-6590-471E-AE79-49F986CD38FB}"/>
                    </a:ext>
                  </a:extLst>
                </p:cNvPr>
                <p:cNvPicPr/>
                <p:nvPr/>
              </p:nvPicPr>
              <p:blipFill>
                <a:blip r:embed="rId380"/>
                <a:stretch>
                  <a:fillRect/>
                </a:stretch>
              </p:blipFill>
              <p:spPr>
                <a:xfrm>
                  <a:off x="5312093" y="5634067"/>
                  <a:ext cx="39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41" name="Freihand 240">
                  <a:extLst>
                    <a:ext uri="{FF2B5EF4-FFF2-40B4-BE49-F238E27FC236}">
                      <a16:creationId xmlns:a16="http://schemas.microsoft.com/office/drawing/2014/main" id="{58A6BE46-4A56-45EE-A564-63429AAF666A}"/>
                    </a:ext>
                  </a:extLst>
                </p14:cNvPr>
                <p14:cNvContentPartPr/>
                <p14:nvPr/>
              </p14:nvContentPartPr>
              <p14:xfrm>
                <a:off x="5358173" y="5666827"/>
                <a:ext cx="167040" cy="86400"/>
              </p14:xfrm>
            </p:contentPart>
          </mc:Choice>
          <mc:Fallback xmlns="">
            <p:pic>
              <p:nvPicPr>
                <p:cNvPr id="241" name="Freihand 240">
                  <a:extLst>
                    <a:ext uri="{FF2B5EF4-FFF2-40B4-BE49-F238E27FC236}">
                      <a16:creationId xmlns:a16="http://schemas.microsoft.com/office/drawing/2014/main" id="{58A6BE46-4A56-45EE-A564-63429AAF666A}"/>
                    </a:ext>
                  </a:extLst>
                </p:cNvPr>
                <p:cNvPicPr/>
                <p:nvPr/>
              </p:nvPicPr>
              <p:blipFill>
                <a:blip r:embed="rId382"/>
                <a:stretch>
                  <a:fillRect/>
                </a:stretch>
              </p:blipFill>
              <p:spPr>
                <a:xfrm>
                  <a:off x="5353853" y="5662507"/>
                  <a:ext cx="1756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42" name="Freihand 241">
                  <a:extLst>
                    <a:ext uri="{FF2B5EF4-FFF2-40B4-BE49-F238E27FC236}">
                      <a16:creationId xmlns:a16="http://schemas.microsoft.com/office/drawing/2014/main" id="{256C38F4-08D0-4F77-B8A2-5B570F543FC1}"/>
                    </a:ext>
                  </a:extLst>
                </p14:cNvPr>
                <p14:cNvContentPartPr/>
                <p14:nvPr/>
              </p14:nvContentPartPr>
              <p14:xfrm>
                <a:off x="5518013" y="5599507"/>
                <a:ext cx="139320" cy="186120"/>
              </p14:xfrm>
            </p:contentPart>
          </mc:Choice>
          <mc:Fallback xmlns="">
            <p:pic>
              <p:nvPicPr>
                <p:cNvPr id="242" name="Freihand 241">
                  <a:extLst>
                    <a:ext uri="{FF2B5EF4-FFF2-40B4-BE49-F238E27FC236}">
                      <a16:creationId xmlns:a16="http://schemas.microsoft.com/office/drawing/2014/main" id="{256C38F4-08D0-4F77-B8A2-5B570F543FC1}"/>
                    </a:ext>
                  </a:extLst>
                </p:cNvPr>
                <p:cNvPicPr/>
                <p:nvPr/>
              </p:nvPicPr>
              <p:blipFill>
                <a:blip r:embed="rId384"/>
                <a:stretch>
                  <a:fillRect/>
                </a:stretch>
              </p:blipFill>
              <p:spPr>
                <a:xfrm>
                  <a:off x="5513693" y="5595187"/>
                  <a:ext cx="14796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43" name="Freihand 242">
                  <a:extLst>
                    <a:ext uri="{FF2B5EF4-FFF2-40B4-BE49-F238E27FC236}">
                      <a16:creationId xmlns:a16="http://schemas.microsoft.com/office/drawing/2014/main" id="{A12D8A14-1725-4B3D-A9B1-6A2AC2325A7E}"/>
                    </a:ext>
                  </a:extLst>
                </p14:cNvPr>
                <p14:cNvContentPartPr/>
                <p14:nvPr/>
              </p14:nvContentPartPr>
              <p14:xfrm>
                <a:off x="5676413" y="5604187"/>
                <a:ext cx="69480" cy="117000"/>
              </p14:xfrm>
            </p:contentPart>
          </mc:Choice>
          <mc:Fallback xmlns="">
            <p:pic>
              <p:nvPicPr>
                <p:cNvPr id="243" name="Freihand 242">
                  <a:extLst>
                    <a:ext uri="{FF2B5EF4-FFF2-40B4-BE49-F238E27FC236}">
                      <a16:creationId xmlns:a16="http://schemas.microsoft.com/office/drawing/2014/main" id="{A12D8A14-1725-4B3D-A9B1-6A2AC2325A7E}"/>
                    </a:ext>
                  </a:extLst>
                </p:cNvPr>
                <p:cNvPicPr/>
                <p:nvPr/>
              </p:nvPicPr>
              <p:blipFill>
                <a:blip r:embed="rId386"/>
                <a:stretch>
                  <a:fillRect/>
                </a:stretch>
              </p:blipFill>
              <p:spPr>
                <a:xfrm>
                  <a:off x="5672093" y="5599867"/>
                  <a:ext cx="781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44" name="Freihand 243">
                  <a:extLst>
                    <a:ext uri="{FF2B5EF4-FFF2-40B4-BE49-F238E27FC236}">
                      <a16:creationId xmlns:a16="http://schemas.microsoft.com/office/drawing/2014/main" id="{838445C6-3A63-41A4-AEEC-5BBF38F4409F}"/>
                    </a:ext>
                  </a:extLst>
                </p14:cNvPr>
                <p14:cNvContentPartPr/>
                <p14:nvPr/>
              </p14:nvContentPartPr>
              <p14:xfrm>
                <a:off x="5719613" y="5705707"/>
                <a:ext cx="44640" cy="34200"/>
              </p14:xfrm>
            </p:contentPart>
          </mc:Choice>
          <mc:Fallback xmlns="">
            <p:pic>
              <p:nvPicPr>
                <p:cNvPr id="244" name="Freihand 243">
                  <a:extLst>
                    <a:ext uri="{FF2B5EF4-FFF2-40B4-BE49-F238E27FC236}">
                      <a16:creationId xmlns:a16="http://schemas.microsoft.com/office/drawing/2014/main" id="{838445C6-3A63-41A4-AEEC-5BBF38F4409F}"/>
                    </a:ext>
                  </a:extLst>
                </p:cNvPr>
                <p:cNvPicPr/>
                <p:nvPr/>
              </p:nvPicPr>
              <p:blipFill>
                <a:blip r:embed="rId388"/>
                <a:stretch>
                  <a:fillRect/>
                </a:stretch>
              </p:blipFill>
              <p:spPr>
                <a:xfrm>
                  <a:off x="5715293" y="5701387"/>
                  <a:ext cx="5328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45" name="Freihand 244">
                  <a:extLst>
                    <a:ext uri="{FF2B5EF4-FFF2-40B4-BE49-F238E27FC236}">
                      <a16:creationId xmlns:a16="http://schemas.microsoft.com/office/drawing/2014/main" id="{68F31024-71C4-44D8-A327-AFDD5EAC6A84}"/>
                    </a:ext>
                  </a:extLst>
                </p14:cNvPr>
                <p14:cNvContentPartPr/>
                <p14:nvPr/>
              </p14:nvContentPartPr>
              <p14:xfrm>
                <a:off x="5786933" y="5599507"/>
                <a:ext cx="73080" cy="133200"/>
              </p14:xfrm>
            </p:contentPart>
          </mc:Choice>
          <mc:Fallback xmlns="">
            <p:pic>
              <p:nvPicPr>
                <p:cNvPr id="245" name="Freihand 244">
                  <a:extLst>
                    <a:ext uri="{FF2B5EF4-FFF2-40B4-BE49-F238E27FC236}">
                      <a16:creationId xmlns:a16="http://schemas.microsoft.com/office/drawing/2014/main" id="{68F31024-71C4-44D8-A327-AFDD5EAC6A84}"/>
                    </a:ext>
                  </a:extLst>
                </p:cNvPr>
                <p:cNvPicPr/>
                <p:nvPr/>
              </p:nvPicPr>
              <p:blipFill>
                <a:blip r:embed="rId390"/>
                <a:stretch>
                  <a:fillRect/>
                </a:stretch>
              </p:blipFill>
              <p:spPr>
                <a:xfrm>
                  <a:off x="5782613" y="5595187"/>
                  <a:ext cx="817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46" name="Freihand 245">
                  <a:extLst>
                    <a:ext uri="{FF2B5EF4-FFF2-40B4-BE49-F238E27FC236}">
                      <a16:creationId xmlns:a16="http://schemas.microsoft.com/office/drawing/2014/main" id="{10999C65-3AC5-4FC7-83E9-9920F2BE909E}"/>
                    </a:ext>
                  </a:extLst>
                </p14:cNvPr>
                <p14:cNvContentPartPr/>
                <p14:nvPr/>
              </p14:nvContentPartPr>
              <p14:xfrm>
                <a:off x="5822213" y="5645947"/>
                <a:ext cx="101880" cy="56520"/>
              </p14:xfrm>
            </p:contentPart>
          </mc:Choice>
          <mc:Fallback xmlns="">
            <p:pic>
              <p:nvPicPr>
                <p:cNvPr id="246" name="Freihand 245">
                  <a:extLst>
                    <a:ext uri="{FF2B5EF4-FFF2-40B4-BE49-F238E27FC236}">
                      <a16:creationId xmlns:a16="http://schemas.microsoft.com/office/drawing/2014/main" id="{10999C65-3AC5-4FC7-83E9-9920F2BE909E}"/>
                    </a:ext>
                  </a:extLst>
                </p:cNvPr>
                <p:cNvPicPr/>
                <p:nvPr/>
              </p:nvPicPr>
              <p:blipFill>
                <a:blip r:embed="rId392"/>
                <a:stretch>
                  <a:fillRect/>
                </a:stretch>
              </p:blipFill>
              <p:spPr>
                <a:xfrm>
                  <a:off x="5817893" y="5641627"/>
                  <a:ext cx="1105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47" name="Freihand 246">
                  <a:extLst>
                    <a:ext uri="{FF2B5EF4-FFF2-40B4-BE49-F238E27FC236}">
                      <a16:creationId xmlns:a16="http://schemas.microsoft.com/office/drawing/2014/main" id="{254568CB-7201-4671-B4D8-3EAA1A5F90F1}"/>
                    </a:ext>
                  </a:extLst>
                </p14:cNvPr>
                <p14:cNvContentPartPr/>
                <p14:nvPr/>
              </p14:nvContentPartPr>
              <p14:xfrm>
                <a:off x="5932013" y="5643067"/>
                <a:ext cx="360" cy="360"/>
              </p14:xfrm>
            </p:contentPart>
          </mc:Choice>
          <mc:Fallback xmlns="">
            <p:pic>
              <p:nvPicPr>
                <p:cNvPr id="247" name="Freihand 246">
                  <a:extLst>
                    <a:ext uri="{FF2B5EF4-FFF2-40B4-BE49-F238E27FC236}">
                      <a16:creationId xmlns:a16="http://schemas.microsoft.com/office/drawing/2014/main" id="{254568CB-7201-4671-B4D8-3EAA1A5F90F1}"/>
                    </a:ext>
                  </a:extLst>
                </p:cNvPr>
                <p:cNvPicPr/>
                <p:nvPr/>
              </p:nvPicPr>
              <p:blipFill>
                <a:blip r:embed="rId79"/>
                <a:stretch>
                  <a:fillRect/>
                </a:stretch>
              </p:blipFill>
              <p:spPr>
                <a:xfrm>
                  <a:off x="5927693" y="56387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49" name="Freihand 248">
                  <a:extLst>
                    <a:ext uri="{FF2B5EF4-FFF2-40B4-BE49-F238E27FC236}">
                      <a16:creationId xmlns:a16="http://schemas.microsoft.com/office/drawing/2014/main" id="{B9A81A33-F0C3-478C-816B-20177E2186A8}"/>
                    </a:ext>
                  </a:extLst>
                </p14:cNvPr>
                <p14:cNvContentPartPr/>
                <p14:nvPr/>
              </p14:nvContentPartPr>
              <p14:xfrm>
                <a:off x="5885933" y="5718307"/>
                <a:ext cx="50760" cy="75960"/>
              </p14:xfrm>
            </p:contentPart>
          </mc:Choice>
          <mc:Fallback xmlns="">
            <p:pic>
              <p:nvPicPr>
                <p:cNvPr id="249" name="Freihand 248">
                  <a:extLst>
                    <a:ext uri="{FF2B5EF4-FFF2-40B4-BE49-F238E27FC236}">
                      <a16:creationId xmlns:a16="http://schemas.microsoft.com/office/drawing/2014/main" id="{B9A81A33-F0C3-478C-816B-20177E2186A8}"/>
                    </a:ext>
                  </a:extLst>
                </p:cNvPr>
                <p:cNvPicPr/>
                <p:nvPr/>
              </p:nvPicPr>
              <p:blipFill>
                <a:blip r:embed="rId395"/>
                <a:stretch>
                  <a:fillRect/>
                </a:stretch>
              </p:blipFill>
              <p:spPr>
                <a:xfrm>
                  <a:off x="5881613" y="5713987"/>
                  <a:ext cx="594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50" name="Freihand 249">
                  <a:extLst>
                    <a:ext uri="{FF2B5EF4-FFF2-40B4-BE49-F238E27FC236}">
                      <a16:creationId xmlns:a16="http://schemas.microsoft.com/office/drawing/2014/main" id="{04679F0F-6A79-4A8A-BE36-12BEB3841BD3}"/>
                    </a:ext>
                  </a:extLst>
                </p14:cNvPr>
                <p14:cNvContentPartPr/>
                <p14:nvPr/>
              </p14:nvContentPartPr>
              <p14:xfrm>
                <a:off x="5938133" y="5738827"/>
                <a:ext cx="58680" cy="66600"/>
              </p14:xfrm>
            </p:contentPart>
          </mc:Choice>
          <mc:Fallback xmlns="">
            <p:pic>
              <p:nvPicPr>
                <p:cNvPr id="250" name="Freihand 249">
                  <a:extLst>
                    <a:ext uri="{FF2B5EF4-FFF2-40B4-BE49-F238E27FC236}">
                      <a16:creationId xmlns:a16="http://schemas.microsoft.com/office/drawing/2014/main" id="{04679F0F-6A79-4A8A-BE36-12BEB3841BD3}"/>
                    </a:ext>
                  </a:extLst>
                </p:cNvPr>
                <p:cNvPicPr/>
                <p:nvPr/>
              </p:nvPicPr>
              <p:blipFill>
                <a:blip r:embed="rId397"/>
                <a:stretch>
                  <a:fillRect/>
                </a:stretch>
              </p:blipFill>
              <p:spPr>
                <a:xfrm>
                  <a:off x="5933813" y="5734507"/>
                  <a:ext cx="673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51" name="Freihand 250">
                  <a:extLst>
                    <a:ext uri="{FF2B5EF4-FFF2-40B4-BE49-F238E27FC236}">
                      <a16:creationId xmlns:a16="http://schemas.microsoft.com/office/drawing/2014/main" id="{EF43AF88-B845-4BB1-B2CF-8757595C3AE4}"/>
                    </a:ext>
                  </a:extLst>
                </p14:cNvPr>
                <p14:cNvContentPartPr/>
                <p14:nvPr/>
              </p14:nvContentPartPr>
              <p14:xfrm>
                <a:off x="6014813" y="5733067"/>
                <a:ext cx="16560" cy="81720"/>
              </p14:xfrm>
            </p:contentPart>
          </mc:Choice>
          <mc:Fallback xmlns="">
            <p:pic>
              <p:nvPicPr>
                <p:cNvPr id="251" name="Freihand 250">
                  <a:extLst>
                    <a:ext uri="{FF2B5EF4-FFF2-40B4-BE49-F238E27FC236}">
                      <a16:creationId xmlns:a16="http://schemas.microsoft.com/office/drawing/2014/main" id="{EF43AF88-B845-4BB1-B2CF-8757595C3AE4}"/>
                    </a:ext>
                  </a:extLst>
                </p:cNvPr>
                <p:cNvPicPr/>
                <p:nvPr/>
              </p:nvPicPr>
              <p:blipFill>
                <a:blip r:embed="rId399"/>
                <a:stretch>
                  <a:fillRect/>
                </a:stretch>
              </p:blipFill>
              <p:spPr>
                <a:xfrm>
                  <a:off x="6010493" y="5728747"/>
                  <a:ext cx="252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52" name="Freihand 251">
                  <a:extLst>
                    <a:ext uri="{FF2B5EF4-FFF2-40B4-BE49-F238E27FC236}">
                      <a16:creationId xmlns:a16="http://schemas.microsoft.com/office/drawing/2014/main" id="{0E56E2AD-A16C-442C-A228-F1E5E54CEE08}"/>
                    </a:ext>
                  </a:extLst>
                </p14:cNvPr>
                <p14:cNvContentPartPr/>
                <p14:nvPr/>
              </p14:nvContentPartPr>
              <p14:xfrm>
                <a:off x="6025613" y="5719027"/>
                <a:ext cx="89280" cy="132120"/>
              </p14:xfrm>
            </p:contentPart>
          </mc:Choice>
          <mc:Fallback xmlns="">
            <p:pic>
              <p:nvPicPr>
                <p:cNvPr id="252" name="Freihand 251">
                  <a:extLst>
                    <a:ext uri="{FF2B5EF4-FFF2-40B4-BE49-F238E27FC236}">
                      <a16:creationId xmlns:a16="http://schemas.microsoft.com/office/drawing/2014/main" id="{0E56E2AD-A16C-442C-A228-F1E5E54CEE08}"/>
                    </a:ext>
                  </a:extLst>
                </p:cNvPr>
                <p:cNvPicPr/>
                <p:nvPr/>
              </p:nvPicPr>
              <p:blipFill>
                <a:blip r:embed="rId401"/>
                <a:stretch>
                  <a:fillRect/>
                </a:stretch>
              </p:blipFill>
              <p:spPr>
                <a:xfrm>
                  <a:off x="6021293" y="5714707"/>
                  <a:ext cx="979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21" name="Freihand 220">
                  <a:extLst>
                    <a:ext uri="{FF2B5EF4-FFF2-40B4-BE49-F238E27FC236}">
                      <a16:creationId xmlns:a16="http://schemas.microsoft.com/office/drawing/2014/main" id="{D01CBE85-2A80-4451-A9EE-BE5B9D0A806A}"/>
                    </a:ext>
                  </a:extLst>
                </p14:cNvPr>
                <p14:cNvContentPartPr/>
                <p14:nvPr/>
              </p14:nvContentPartPr>
              <p14:xfrm>
                <a:off x="6308573" y="5198827"/>
                <a:ext cx="120600" cy="113040"/>
              </p14:xfrm>
            </p:contentPart>
          </mc:Choice>
          <mc:Fallback xmlns="">
            <p:pic>
              <p:nvPicPr>
                <p:cNvPr id="221" name="Freihand 220">
                  <a:extLst>
                    <a:ext uri="{FF2B5EF4-FFF2-40B4-BE49-F238E27FC236}">
                      <a16:creationId xmlns:a16="http://schemas.microsoft.com/office/drawing/2014/main" id="{D01CBE85-2A80-4451-A9EE-BE5B9D0A806A}"/>
                    </a:ext>
                  </a:extLst>
                </p:cNvPr>
                <p:cNvPicPr/>
                <p:nvPr/>
              </p:nvPicPr>
              <p:blipFill>
                <a:blip r:embed="rId403"/>
                <a:stretch>
                  <a:fillRect/>
                </a:stretch>
              </p:blipFill>
              <p:spPr>
                <a:xfrm>
                  <a:off x="6304253" y="5194507"/>
                  <a:ext cx="1292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22" name="Freihand 221">
                  <a:extLst>
                    <a:ext uri="{FF2B5EF4-FFF2-40B4-BE49-F238E27FC236}">
                      <a16:creationId xmlns:a16="http://schemas.microsoft.com/office/drawing/2014/main" id="{FB4B5BFA-546A-4463-B77D-74FFDEB14264}"/>
                    </a:ext>
                  </a:extLst>
                </p14:cNvPr>
                <p14:cNvContentPartPr/>
                <p14:nvPr/>
              </p14:nvContentPartPr>
              <p14:xfrm>
                <a:off x="6487133" y="5215387"/>
                <a:ext cx="29520" cy="92880"/>
              </p14:xfrm>
            </p:contentPart>
          </mc:Choice>
          <mc:Fallback xmlns="">
            <p:pic>
              <p:nvPicPr>
                <p:cNvPr id="222" name="Freihand 221">
                  <a:extLst>
                    <a:ext uri="{FF2B5EF4-FFF2-40B4-BE49-F238E27FC236}">
                      <a16:creationId xmlns:a16="http://schemas.microsoft.com/office/drawing/2014/main" id="{FB4B5BFA-546A-4463-B77D-74FFDEB14264}"/>
                    </a:ext>
                  </a:extLst>
                </p:cNvPr>
                <p:cNvPicPr/>
                <p:nvPr/>
              </p:nvPicPr>
              <p:blipFill>
                <a:blip r:embed="rId405"/>
                <a:stretch>
                  <a:fillRect/>
                </a:stretch>
              </p:blipFill>
              <p:spPr>
                <a:xfrm>
                  <a:off x="6482813" y="5211067"/>
                  <a:ext cx="381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23" name="Freihand 222">
                  <a:extLst>
                    <a:ext uri="{FF2B5EF4-FFF2-40B4-BE49-F238E27FC236}">
                      <a16:creationId xmlns:a16="http://schemas.microsoft.com/office/drawing/2014/main" id="{B974E733-94BB-47D3-972D-8E8351F3569F}"/>
                    </a:ext>
                  </a:extLst>
                </p14:cNvPr>
                <p14:cNvContentPartPr/>
                <p14:nvPr/>
              </p14:nvContentPartPr>
              <p14:xfrm>
                <a:off x="6441413" y="5251387"/>
                <a:ext cx="87480" cy="18360"/>
              </p14:xfrm>
            </p:contentPart>
          </mc:Choice>
          <mc:Fallback xmlns="">
            <p:pic>
              <p:nvPicPr>
                <p:cNvPr id="223" name="Freihand 222">
                  <a:extLst>
                    <a:ext uri="{FF2B5EF4-FFF2-40B4-BE49-F238E27FC236}">
                      <a16:creationId xmlns:a16="http://schemas.microsoft.com/office/drawing/2014/main" id="{B974E733-94BB-47D3-972D-8E8351F3569F}"/>
                    </a:ext>
                  </a:extLst>
                </p:cNvPr>
                <p:cNvPicPr/>
                <p:nvPr/>
              </p:nvPicPr>
              <p:blipFill>
                <a:blip r:embed="rId407"/>
                <a:stretch>
                  <a:fillRect/>
                </a:stretch>
              </p:blipFill>
              <p:spPr>
                <a:xfrm>
                  <a:off x="6437093" y="5247067"/>
                  <a:ext cx="961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24" name="Freihand 223">
                  <a:extLst>
                    <a:ext uri="{FF2B5EF4-FFF2-40B4-BE49-F238E27FC236}">
                      <a16:creationId xmlns:a16="http://schemas.microsoft.com/office/drawing/2014/main" id="{CACD0578-F080-4486-AD4B-B743BED4B27D}"/>
                    </a:ext>
                  </a:extLst>
                </p14:cNvPr>
                <p14:cNvContentPartPr/>
                <p14:nvPr/>
              </p14:nvContentPartPr>
              <p14:xfrm>
                <a:off x="6578933" y="5171827"/>
                <a:ext cx="82440" cy="131400"/>
              </p14:xfrm>
            </p:contentPart>
          </mc:Choice>
          <mc:Fallback xmlns="">
            <p:pic>
              <p:nvPicPr>
                <p:cNvPr id="224" name="Freihand 223">
                  <a:extLst>
                    <a:ext uri="{FF2B5EF4-FFF2-40B4-BE49-F238E27FC236}">
                      <a16:creationId xmlns:a16="http://schemas.microsoft.com/office/drawing/2014/main" id="{CACD0578-F080-4486-AD4B-B743BED4B27D}"/>
                    </a:ext>
                  </a:extLst>
                </p:cNvPr>
                <p:cNvPicPr/>
                <p:nvPr/>
              </p:nvPicPr>
              <p:blipFill>
                <a:blip r:embed="rId409"/>
                <a:stretch>
                  <a:fillRect/>
                </a:stretch>
              </p:blipFill>
              <p:spPr>
                <a:xfrm>
                  <a:off x="6574613" y="5167507"/>
                  <a:ext cx="910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25" name="Freihand 224">
                  <a:extLst>
                    <a:ext uri="{FF2B5EF4-FFF2-40B4-BE49-F238E27FC236}">
                      <a16:creationId xmlns:a16="http://schemas.microsoft.com/office/drawing/2014/main" id="{2CA5406A-6A14-47F6-8143-C6359316304D}"/>
                    </a:ext>
                  </a:extLst>
                </p14:cNvPr>
                <p14:cNvContentPartPr/>
                <p14:nvPr/>
              </p14:nvContentPartPr>
              <p14:xfrm>
                <a:off x="6638693" y="5286307"/>
                <a:ext cx="75600" cy="88920"/>
              </p14:xfrm>
            </p:contentPart>
          </mc:Choice>
          <mc:Fallback xmlns="">
            <p:pic>
              <p:nvPicPr>
                <p:cNvPr id="225" name="Freihand 224">
                  <a:extLst>
                    <a:ext uri="{FF2B5EF4-FFF2-40B4-BE49-F238E27FC236}">
                      <a16:creationId xmlns:a16="http://schemas.microsoft.com/office/drawing/2014/main" id="{2CA5406A-6A14-47F6-8143-C6359316304D}"/>
                    </a:ext>
                  </a:extLst>
                </p:cNvPr>
                <p:cNvPicPr/>
                <p:nvPr/>
              </p:nvPicPr>
              <p:blipFill>
                <a:blip r:embed="rId411"/>
                <a:stretch>
                  <a:fillRect/>
                </a:stretch>
              </p:blipFill>
              <p:spPr>
                <a:xfrm>
                  <a:off x="6634373" y="5281987"/>
                  <a:ext cx="8424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26" name="Freihand 225">
                  <a:extLst>
                    <a:ext uri="{FF2B5EF4-FFF2-40B4-BE49-F238E27FC236}">
                      <a16:creationId xmlns:a16="http://schemas.microsoft.com/office/drawing/2014/main" id="{83CE0F0B-95F4-40B2-89F6-F14ADF0393F2}"/>
                    </a:ext>
                  </a:extLst>
                </p14:cNvPr>
                <p14:cNvContentPartPr/>
                <p14:nvPr/>
              </p14:nvContentPartPr>
              <p14:xfrm>
                <a:off x="6729413" y="5285587"/>
                <a:ext cx="66600" cy="51840"/>
              </p14:xfrm>
            </p:contentPart>
          </mc:Choice>
          <mc:Fallback xmlns="">
            <p:pic>
              <p:nvPicPr>
                <p:cNvPr id="226" name="Freihand 225">
                  <a:extLst>
                    <a:ext uri="{FF2B5EF4-FFF2-40B4-BE49-F238E27FC236}">
                      <a16:creationId xmlns:a16="http://schemas.microsoft.com/office/drawing/2014/main" id="{83CE0F0B-95F4-40B2-89F6-F14ADF0393F2}"/>
                    </a:ext>
                  </a:extLst>
                </p:cNvPr>
                <p:cNvPicPr/>
                <p:nvPr/>
              </p:nvPicPr>
              <p:blipFill>
                <a:blip r:embed="rId413"/>
                <a:stretch>
                  <a:fillRect/>
                </a:stretch>
              </p:blipFill>
              <p:spPr>
                <a:xfrm>
                  <a:off x="6725093" y="5281267"/>
                  <a:ext cx="752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27" name="Freihand 226">
                  <a:extLst>
                    <a:ext uri="{FF2B5EF4-FFF2-40B4-BE49-F238E27FC236}">
                      <a16:creationId xmlns:a16="http://schemas.microsoft.com/office/drawing/2014/main" id="{10BDBA80-28FA-4397-AD28-1677F501575A}"/>
                    </a:ext>
                  </a:extLst>
                </p14:cNvPr>
                <p14:cNvContentPartPr/>
                <p14:nvPr/>
              </p14:nvContentPartPr>
              <p14:xfrm>
                <a:off x="6814373" y="5277667"/>
                <a:ext cx="33120" cy="69480"/>
              </p14:xfrm>
            </p:contentPart>
          </mc:Choice>
          <mc:Fallback xmlns="">
            <p:pic>
              <p:nvPicPr>
                <p:cNvPr id="227" name="Freihand 226">
                  <a:extLst>
                    <a:ext uri="{FF2B5EF4-FFF2-40B4-BE49-F238E27FC236}">
                      <a16:creationId xmlns:a16="http://schemas.microsoft.com/office/drawing/2014/main" id="{10BDBA80-28FA-4397-AD28-1677F501575A}"/>
                    </a:ext>
                  </a:extLst>
                </p:cNvPr>
                <p:cNvPicPr/>
                <p:nvPr/>
              </p:nvPicPr>
              <p:blipFill>
                <a:blip r:embed="rId415"/>
                <a:stretch>
                  <a:fillRect/>
                </a:stretch>
              </p:blipFill>
              <p:spPr>
                <a:xfrm>
                  <a:off x="6810053" y="5273347"/>
                  <a:ext cx="417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28" name="Freihand 227">
                  <a:extLst>
                    <a:ext uri="{FF2B5EF4-FFF2-40B4-BE49-F238E27FC236}">
                      <a16:creationId xmlns:a16="http://schemas.microsoft.com/office/drawing/2014/main" id="{EBC994C3-8ACD-479D-B0BD-49178359BBA9}"/>
                    </a:ext>
                  </a:extLst>
                </p14:cNvPr>
                <p14:cNvContentPartPr/>
                <p14:nvPr/>
              </p14:nvContentPartPr>
              <p14:xfrm>
                <a:off x="6877013" y="5244547"/>
                <a:ext cx="124560" cy="139320"/>
              </p14:xfrm>
            </p:contentPart>
          </mc:Choice>
          <mc:Fallback xmlns="">
            <p:pic>
              <p:nvPicPr>
                <p:cNvPr id="228" name="Freihand 227">
                  <a:extLst>
                    <a:ext uri="{FF2B5EF4-FFF2-40B4-BE49-F238E27FC236}">
                      <a16:creationId xmlns:a16="http://schemas.microsoft.com/office/drawing/2014/main" id="{EBC994C3-8ACD-479D-B0BD-49178359BBA9}"/>
                    </a:ext>
                  </a:extLst>
                </p:cNvPr>
                <p:cNvPicPr/>
                <p:nvPr/>
              </p:nvPicPr>
              <p:blipFill>
                <a:blip r:embed="rId417"/>
                <a:stretch>
                  <a:fillRect/>
                </a:stretch>
              </p:blipFill>
              <p:spPr>
                <a:xfrm>
                  <a:off x="6872693" y="5240227"/>
                  <a:ext cx="13320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54" name="Freihand 253">
                  <a:extLst>
                    <a:ext uri="{FF2B5EF4-FFF2-40B4-BE49-F238E27FC236}">
                      <a16:creationId xmlns:a16="http://schemas.microsoft.com/office/drawing/2014/main" id="{9D170C81-C6F2-4E72-928A-1024016EE763}"/>
                    </a:ext>
                  </a:extLst>
                </p14:cNvPr>
                <p14:cNvContentPartPr/>
                <p14:nvPr/>
              </p14:nvContentPartPr>
              <p14:xfrm>
                <a:off x="6349973" y="5429947"/>
                <a:ext cx="686160" cy="47520"/>
              </p14:xfrm>
            </p:contentPart>
          </mc:Choice>
          <mc:Fallback xmlns="">
            <p:pic>
              <p:nvPicPr>
                <p:cNvPr id="254" name="Freihand 253">
                  <a:extLst>
                    <a:ext uri="{FF2B5EF4-FFF2-40B4-BE49-F238E27FC236}">
                      <a16:creationId xmlns:a16="http://schemas.microsoft.com/office/drawing/2014/main" id="{9D170C81-C6F2-4E72-928A-1024016EE763}"/>
                    </a:ext>
                  </a:extLst>
                </p:cNvPr>
                <p:cNvPicPr/>
                <p:nvPr/>
              </p:nvPicPr>
              <p:blipFill>
                <a:blip r:embed="rId419"/>
                <a:stretch>
                  <a:fillRect/>
                </a:stretch>
              </p:blipFill>
              <p:spPr>
                <a:xfrm>
                  <a:off x="6345653" y="5425627"/>
                  <a:ext cx="6948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55" name="Freihand 254">
                  <a:extLst>
                    <a:ext uri="{FF2B5EF4-FFF2-40B4-BE49-F238E27FC236}">
                      <a16:creationId xmlns:a16="http://schemas.microsoft.com/office/drawing/2014/main" id="{31E531ED-230D-407E-9390-4D5DD4905377}"/>
                    </a:ext>
                  </a:extLst>
                </p14:cNvPr>
                <p14:cNvContentPartPr/>
                <p14:nvPr/>
              </p14:nvContentPartPr>
              <p14:xfrm>
                <a:off x="6495773" y="5593747"/>
                <a:ext cx="6480" cy="94320"/>
              </p14:xfrm>
            </p:contentPart>
          </mc:Choice>
          <mc:Fallback xmlns="">
            <p:pic>
              <p:nvPicPr>
                <p:cNvPr id="255" name="Freihand 254">
                  <a:extLst>
                    <a:ext uri="{FF2B5EF4-FFF2-40B4-BE49-F238E27FC236}">
                      <a16:creationId xmlns:a16="http://schemas.microsoft.com/office/drawing/2014/main" id="{31E531ED-230D-407E-9390-4D5DD4905377}"/>
                    </a:ext>
                  </a:extLst>
                </p:cNvPr>
                <p:cNvPicPr/>
                <p:nvPr/>
              </p:nvPicPr>
              <p:blipFill>
                <a:blip r:embed="rId421"/>
                <a:stretch>
                  <a:fillRect/>
                </a:stretch>
              </p:blipFill>
              <p:spPr>
                <a:xfrm>
                  <a:off x="6491453" y="5589427"/>
                  <a:ext cx="151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56" name="Freihand 255">
                  <a:extLst>
                    <a:ext uri="{FF2B5EF4-FFF2-40B4-BE49-F238E27FC236}">
                      <a16:creationId xmlns:a16="http://schemas.microsoft.com/office/drawing/2014/main" id="{BB72F471-FA03-4752-9626-271A54A32D05}"/>
                    </a:ext>
                  </a:extLst>
                </p14:cNvPr>
                <p14:cNvContentPartPr/>
                <p14:nvPr/>
              </p14:nvContentPartPr>
              <p14:xfrm>
                <a:off x="6422333" y="5685907"/>
                <a:ext cx="156240" cy="27360"/>
              </p14:xfrm>
            </p:contentPart>
          </mc:Choice>
          <mc:Fallback xmlns="">
            <p:pic>
              <p:nvPicPr>
                <p:cNvPr id="256" name="Freihand 255">
                  <a:extLst>
                    <a:ext uri="{FF2B5EF4-FFF2-40B4-BE49-F238E27FC236}">
                      <a16:creationId xmlns:a16="http://schemas.microsoft.com/office/drawing/2014/main" id="{BB72F471-FA03-4752-9626-271A54A32D05}"/>
                    </a:ext>
                  </a:extLst>
                </p:cNvPr>
                <p:cNvPicPr/>
                <p:nvPr/>
              </p:nvPicPr>
              <p:blipFill>
                <a:blip r:embed="rId423"/>
                <a:stretch>
                  <a:fillRect/>
                </a:stretch>
              </p:blipFill>
              <p:spPr>
                <a:xfrm>
                  <a:off x="6418013" y="5681587"/>
                  <a:ext cx="1648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57" name="Freihand 256">
                  <a:extLst>
                    <a:ext uri="{FF2B5EF4-FFF2-40B4-BE49-F238E27FC236}">
                      <a16:creationId xmlns:a16="http://schemas.microsoft.com/office/drawing/2014/main" id="{CEBC2A92-D21E-4F21-A3B7-F4800B24A1B1}"/>
                    </a:ext>
                  </a:extLst>
                </p14:cNvPr>
                <p14:cNvContentPartPr/>
                <p14:nvPr/>
              </p14:nvContentPartPr>
              <p14:xfrm>
                <a:off x="6401813" y="5562067"/>
                <a:ext cx="162000" cy="24120"/>
              </p14:xfrm>
            </p:contentPart>
          </mc:Choice>
          <mc:Fallback xmlns="">
            <p:pic>
              <p:nvPicPr>
                <p:cNvPr id="257" name="Freihand 256">
                  <a:extLst>
                    <a:ext uri="{FF2B5EF4-FFF2-40B4-BE49-F238E27FC236}">
                      <a16:creationId xmlns:a16="http://schemas.microsoft.com/office/drawing/2014/main" id="{CEBC2A92-D21E-4F21-A3B7-F4800B24A1B1}"/>
                    </a:ext>
                  </a:extLst>
                </p:cNvPr>
                <p:cNvPicPr/>
                <p:nvPr/>
              </p:nvPicPr>
              <p:blipFill>
                <a:blip r:embed="rId425"/>
                <a:stretch>
                  <a:fillRect/>
                </a:stretch>
              </p:blipFill>
              <p:spPr>
                <a:xfrm>
                  <a:off x="6397493" y="5557747"/>
                  <a:ext cx="1706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58" name="Freihand 257">
                  <a:extLst>
                    <a:ext uri="{FF2B5EF4-FFF2-40B4-BE49-F238E27FC236}">
                      <a16:creationId xmlns:a16="http://schemas.microsoft.com/office/drawing/2014/main" id="{52951636-1BFC-453E-A269-4CC13C81C98E}"/>
                    </a:ext>
                  </a:extLst>
                </p14:cNvPr>
                <p14:cNvContentPartPr/>
                <p14:nvPr/>
              </p14:nvContentPartPr>
              <p14:xfrm>
                <a:off x="6557333" y="5626147"/>
                <a:ext cx="120960" cy="75240"/>
              </p14:xfrm>
            </p:contentPart>
          </mc:Choice>
          <mc:Fallback xmlns="">
            <p:pic>
              <p:nvPicPr>
                <p:cNvPr id="258" name="Freihand 257">
                  <a:extLst>
                    <a:ext uri="{FF2B5EF4-FFF2-40B4-BE49-F238E27FC236}">
                      <a16:creationId xmlns:a16="http://schemas.microsoft.com/office/drawing/2014/main" id="{52951636-1BFC-453E-A269-4CC13C81C98E}"/>
                    </a:ext>
                  </a:extLst>
                </p:cNvPr>
                <p:cNvPicPr/>
                <p:nvPr/>
              </p:nvPicPr>
              <p:blipFill>
                <a:blip r:embed="rId427"/>
                <a:stretch>
                  <a:fillRect/>
                </a:stretch>
              </p:blipFill>
              <p:spPr>
                <a:xfrm>
                  <a:off x="6553013" y="5621827"/>
                  <a:ext cx="12960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59" name="Freihand 258">
                  <a:extLst>
                    <a:ext uri="{FF2B5EF4-FFF2-40B4-BE49-F238E27FC236}">
                      <a16:creationId xmlns:a16="http://schemas.microsoft.com/office/drawing/2014/main" id="{0F2D52F8-8851-45B7-87B8-9D7576642A66}"/>
                    </a:ext>
                  </a:extLst>
                </p14:cNvPr>
                <p14:cNvContentPartPr/>
                <p14:nvPr/>
              </p14:nvContentPartPr>
              <p14:xfrm>
                <a:off x="6685133" y="5567467"/>
                <a:ext cx="127080" cy="168480"/>
              </p14:xfrm>
            </p:contentPart>
          </mc:Choice>
          <mc:Fallback xmlns="">
            <p:pic>
              <p:nvPicPr>
                <p:cNvPr id="259" name="Freihand 258">
                  <a:extLst>
                    <a:ext uri="{FF2B5EF4-FFF2-40B4-BE49-F238E27FC236}">
                      <a16:creationId xmlns:a16="http://schemas.microsoft.com/office/drawing/2014/main" id="{0F2D52F8-8851-45B7-87B8-9D7576642A66}"/>
                    </a:ext>
                  </a:extLst>
                </p:cNvPr>
                <p:cNvPicPr/>
                <p:nvPr/>
              </p:nvPicPr>
              <p:blipFill>
                <a:blip r:embed="rId429"/>
                <a:stretch>
                  <a:fillRect/>
                </a:stretch>
              </p:blipFill>
              <p:spPr>
                <a:xfrm>
                  <a:off x="6680813" y="5563147"/>
                  <a:ext cx="13572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60" name="Freihand 259">
                  <a:extLst>
                    <a:ext uri="{FF2B5EF4-FFF2-40B4-BE49-F238E27FC236}">
                      <a16:creationId xmlns:a16="http://schemas.microsoft.com/office/drawing/2014/main" id="{2ACF24DB-F8AF-4BB6-A2D1-2C4952AF2445}"/>
                    </a:ext>
                  </a:extLst>
                </p14:cNvPr>
                <p14:cNvContentPartPr/>
                <p14:nvPr/>
              </p14:nvContentPartPr>
              <p14:xfrm>
                <a:off x="6816533" y="5619667"/>
                <a:ext cx="118800" cy="66600"/>
              </p14:xfrm>
            </p:contentPart>
          </mc:Choice>
          <mc:Fallback xmlns="">
            <p:pic>
              <p:nvPicPr>
                <p:cNvPr id="260" name="Freihand 259">
                  <a:extLst>
                    <a:ext uri="{FF2B5EF4-FFF2-40B4-BE49-F238E27FC236}">
                      <a16:creationId xmlns:a16="http://schemas.microsoft.com/office/drawing/2014/main" id="{2ACF24DB-F8AF-4BB6-A2D1-2C4952AF2445}"/>
                    </a:ext>
                  </a:extLst>
                </p:cNvPr>
                <p:cNvPicPr/>
                <p:nvPr/>
              </p:nvPicPr>
              <p:blipFill>
                <a:blip r:embed="rId431"/>
                <a:stretch>
                  <a:fillRect/>
                </a:stretch>
              </p:blipFill>
              <p:spPr>
                <a:xfrm>
                  <a:off x="6812213" y="5615347"/>
                  <a:ext cx="12744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61" name="Freihand 260">
                  <a:extLst>
                    <a:ext uri="{FF2B5EF4-FFF2-40B4-BE49-F238E27FC236}">
                      <a16:creationId xmlns:a16="http://schemas.microsoft.com/office/drawing/2014/main" id="{70C09F78-88B4-49B3-97D5-106B676FE982}"/>
                    </a:ext>
                  </a:extLst>
                </p14:cNvPr>
                <p14:cNvContentPartPr/>
                <p14:nvPr/>
              </p14:nvContentPartPr>
              <p14:xfrm>
                <a:off x="6938573" y="5576467"/>
                <a:ext cx="102960" cy="118800"/>
              </p14:xfrm>
            </p:contentPart>
          </mc:Choice>
          <mc:Fallback xmlns="">
            <p:pic>
              <p:nvPicPr>
                <p:cNvPr id="261" name="Freihand 260">
                  <a:extLst>
                    <a:ext uri="{FF2B5EF4-FFF2-40B4-BE49-F238E27FC236}">
                      <a16:creationId xmlns:a16="http://schemas.microsoft.com/office/drawing/2014/main" id="{70C09F78-88B4-49B3-97D5-106B676FE982}"/>
                    </a:ext>
                  </a:extLst>
                </p:cNvPr>
                <p:cNvPicPr/>
                <p:nvPr/>
              </p:nvPicPr>
              <p:blipFill>
                <a:blip r:embed="rId433"/>
                <a:stretch>
                  <a:fillRect/>
                </a:stretch>
              </p:blipFill>
              <p:spPr>
                <a:xfrm>
                  <a:off x="6934253" y="5572147"/>
                  <a:ext cx="1116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62" name="Freihand 261">
                  <a:extLst>
                    <a:ext uri="{FF2B5EF4-FFF2-40B4-BE49-F238E27FC236}">
                      <a16:creationId xmlns:a16="http://schemas.microsoft.com/office/drawing/2014/main" id="{E37B861E-3E79-4A41-8141-D29282DB841F}"/>
                    </a:ext>
                  </a:extLst>
                </p14:cNvPr>
                <p14:cNvContentPartPr/>
                <p14:nvPr/>
              </p14:nvContentPartPr>
              <p14:xfrm>
                <a:off x="7023533" y="5589067"/>
                <a:ext cx="140760" cy="99000"/>
              </p14:xfrm>
            </p:contentPart>
          </mc:Choice>
          <mc:Fallback xmlns="">
            <p:pic>
              <p:nvPicPr>
                <p:cNvPr id="262" name="Freihand 261">
                  <a:extLst>
                    <a:ext uri="{FF2B5EF4-FFF2-40B4-BE49-F238E27FC236}">
                      <a16:creationId xmlns:a16="http://schemas.microsoft.com/office/drawing/2014/main" id="{E37B861E-3E79-4A41-8141-D29282DB841F}"/>
                    </a:ext>
                  </a:extLst>
                </p:cNvPr>
                <p:cNvPicPr/>
                <p:nvPr/>
              </p:nvPicPr>
              <p:blipFill>
                <a:blip r:embed="rId435"/>
                <a:stretch>
                  <a:fillRect/>
                </a:stretch>
              </p:blipFill>
              <p:spPr>
                <a:xfrm>
                  <a:off x="7019213" y="5584747"/>
                  <a:ext cx="1494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63" name="Freihand 262">
                  <a:extLst>
                    <a:ext uri="{FF2B5EF4-FFF2-40B4-BE49-F238E27FC236}">
                      <a16:creationId xmlns:a16="http://schemas.microsoft.com/office/drawing/2014/main" id="{5916E83E-9FAA-4233-813A-30873D0F9DA5}"/>
                    </a:ext>
                  </a:extLst>
                </p14:cNvPr>
                <p14:cNvContentPartPr/>
                <p14:nvPr/>
              </p14:nvContentPartPr>
              <p14:xfrm>
                <a:off x="7186613" y="5623627"/>
                <a:ext cx="76320" cy="75240"/>
              </p14:xfrm>
            </p:contentPart>
          </mc:Choice>
          <mc:Fallback xmlns="">
            <p:pic>
              <p:nvPicPr>
                <p:cNvPr id="263" name="Freihand 262">
                  <a:extLst>
                    <a:ext uri="{FF2B5EF4-FFF2-40B4-BE49-F238E27FC236}">
                      <a16:creationId xmlns:a16="http://schemas.microsoft.com/office/drawing/2014/main" id="{5916E83E-9FAA-4233-813A-30873D0F9DA5}"/>
                    </a:ext>
                  </a:extLst>
                </p:cNvPr>
                <p:cNvPicPr/>
                <p:nvPr/>
              </p:nvPicPr>
              <p:blipFill>
                <a:blip r:embed="rId437"/>
                <a:stretch>
                  <a:fillRect/>
                </a:stretch>
              </p:blipFill>
              <p:spPr>
                <a:xfrm>
                  <a:off x="7182293" y="5619307"/>
                  <a:ext cx="849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66" name="Freihand 265">
                  <a:extLst>
                    <a:ext uri="{FF2B5EF4-FFF2-40B4-BE49-F238E27FC236}">
                      <a16:creationId xmlns:a16="http://schemas.microsoft.com/office/drawing/2014/main" id="{718B98F6-FC12-46D1-9A10-386900F482CD}"/>
                    </a:ext>
                  </a:extLst>
                </p14:cNvPr>
                <p14:cNvContentPartPr/>
                <p14:nvPr/>
              </p14:nvContentPartPr>
              <p14:xfrm>
                <a:off x="7231253" y="5522467"/>
                <a:ext cx="84960" cy="210600"/>
              </p14:xfrm>
            </p:contentPart>
          </mc:Choice>
          <mc:Fallback xmlns="">
            <p:pic>
              <p:nvPicPr>
                <p:cNvPr id="266" name="Freihand 265">
                  <a:extLst>
                    <a:ext uri="{FF2B5EF4-FFF2-40B4-BE49-F238E27FC236}">
                      <a16:creationId xmlns:a16="http://schemas.microsoft.com/office/drawing/2014/main" id="{718B98F6-FC12-46D1-9A10-386900F482CD}"/>
                    </a:ext>
                  </a:extLst>
                </p:cNvPr>
                <p:cNvPicPr/>
                <p:nvPr/>
              </p:nvPicPr>
              <p:blipFill>
                <a:blip r:embed="rId439"/>
                <a:stretch>
                  <a:fillRect/>
                </a:stretch>
              </p:blipFill>
              <p:spPr>
                <a:xfrm>
                  <a:off x="7226933" y="5518147"/>
                  <a:ext cx="936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7" name="Freihand 266">
                  <a:extLst>
                    <a:ext uri="{FF2B5EF4-FFF2-40B4-BE49-F238E27FC236}">
                      <a16:creationId xmlns:a16="http://schemas.microsoft.com/office/drawing/2014/main" id="{A2108BFF-3EEA-4417-9E8E-166A8AEB6606}"/>
                    </a:ext>
                  </a:extLst>
                </p14:cNvPr>
                <p14:cNvContentPartPr/>
                <p14:nvPr/>
              </p14:nvContentPartPr>
              <p14:xfrm>
                <a:off x="7317293" y="5603467"/>
                <a:ext cx="125640" cy="42120"/>
              </p14:xfrm>
            </p:contentPart>
          </mc:Choice>
          <mc:Fallback xmlns="">
            <p:pic>
              <p:nvPicPr>
                <p:cNvPr id="267" name="Freihand 266">
                  <a:extLst>
                    <a:ext uri="{FF2B5EF4-FFF2-40B4-BE49-F238E27FC236}">
                      <a16:creationId xmlns:a16="http://schemas.microsoft.com/office/drawing/2014/main" id="{A2108BFF-3EEA-4417-9E8E-166A8AEB6606}"/>
                    </a:ext>
                  </a:extLst>
                </p:cNvPr>
                <p:cNvPicPr/>
                <p:nvPr/>
              </p:nvPicPr>
              <p:blipFill>
                <a:blip r:embed="rId441"/>
                <a:stretch>
                  <a:fillRect/>
                </a:stretch>
              </p:blipFill>
              <p:spPr>
                <a:xfrm>
                  <a:off x="7312973" y="5599147"/>
                  <a:ext cx="1342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69" name="Freihand 268">
                  <a:extLst>
                    <a:ext uri="{FF2B5EF4-FFF2-40B4-BE49-F238E27FC236}">
                      <a16:creationId xmlns:a16="http://schemas.microsoft.com/office/drawing/2014/main" id="{D449A417-B009-47B8-8ED3-9466D11DD916}"/>
                    </a:ext>
                  </a:extLst>
                </p14:cNvPr>
                <p14:cNvContentPartPr/>
                <p14:nvPr/>
              </p14:nvContentPartPr>
              <p14:xfrm>
                <a:off x="7438613" y="5505907"/>
                <a:ext cx="142200" cy="155520"/>
              </p14:xfrm>
            </p:contentPart>
          </mc:Choice>
          <mc:Fallback xmlns="">
            <p:pic>
              <p:nvPicPr>
                <p:cNvPr id="269" name="Freihand 268">
                  <a:extLst>
                    <a:ext uri="{FF2B5EF4-FFF2-40B4-BE49-F238E27FC236}">
                      <a16:creationId xmlns:a16="http://schemas.microsoft.com/office/drawing/2014/main" id="{D449A417-B009-47B8-8ED3-9466D11DD916}"/>
                    </a:ext>
                  </a:extLst>
                </p:cNvPr>
                <p:cNvPicPr/>
                <p:nvPr/>
              </p:nvPicPr>
              <p:blipFill>
                <a:blip r:embed="rId443"/>
                <a:stretch>
                  <a:fillRect/>
                </a:stretch>
              </p:blipFill>
              <p:spPr>
                <a:xfrm>
                  <a:off x="7434293" y="5501587"/>
                  <a:ext cx="1508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70" name="Freihand 269">
                  <a:extLst>
                    <a:ext uri="{FF2B5EF4-FFF2-40B4-BE49-F238E27FC236}">
                      <a16:creationId xmlns:a16="http://schemas.microsoft.com/office/drawing/2014/main" id="{FA1EAA34-468A-4B8C-95C2-2CFD5EA5E163}"/>
                    </a:ext>
                  </a:extLst>
                </p14:cNvPr>
                <p14:cNvContentPartPr/>
                <p14:nvPr/>
              </p14:nvContentPartPr>
              <p14:xfrm>
                <a:off x="7573973" y="5559907"/>
                <a:ext cx="186840" cy="56520"/>
              </p14:xfrm>
            </p:contentPart>
          </mc:Choice>
          <mc:Fallback xmlns="">
            <p:pic>
              <p:nvPicPr>
                <p:cNvPr id="270" name="Freihand 269">
                  <a:extLst>
                    <a:ext uri="{FF2B5EF4-FFF2-40B4-BE49-F238E27FC236}">
                      <a16:creationId xmlns:a16="http://schemas.microsoft.com/office/drawing/2014/main" id="{FA1EAA34-468A-4B8C-95C2-2CFD5EA5E163}"/>
                    </a:ext>
                  </a:extLst>
                </p:cNvPr>
                <p:cNvPicPr/>
                <p:nvPr/>
              </p:nvPicPr>
              <p:blipFill>
                <a:blip r:embed="rId445"/>
                <a:stretch>
                  <a:fillRect/>
                </a:stretch>
              </p:blipFill>
              <p:spPr>
                <a:xfrm>
                  <a:off x="7569653" y="5555587"/>
                  <a:ext cx="1954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72" name="Freihand 271">
                  <a:extLst>
                    <a:ext uri="{FF2B5EF4-FFF2-40B4-BE49-F238E27FC236}">
                      <a16:creationId xmlns:a16="http://schemas.microsoft.com/office/drawing/2014/main" id="{A9B02EBF-A8CF-4641-ADCD-52502CB26D32}"/>
                    </a:ext>
                  </a:extLst>
                </p14:cNvPr>
                <p14:cNvContentPartPr/>
                <p14:nvPr/>
              </p14:nvContentPartPr>
              <p14:xfrm>
                <a:off x="7720493" y="5614627"/>
                <a:ext cx="87480" cy="79200"/>
              </p14:xfrm>
            </p:contentPart>
          </mc:Choice>
          <mc:Fallback xmlns="">
            <p:pic>
              <p:nvPicPr>
                <p:cNvPr id="272" name="Freihand 271">
                  <a:extLst>
                    <a:ext uri="{FF2B5EF4-FFF2-40B4-BE49-F238E27FC236}">
                      <a16:creationId xmlns:a16="http://schemas.microsoft.com/office/drawing/2014/main" id="{A9B02EBF-A8CF-4641-ADCD-52502CB26D32}"/>
                    </a:ext>
                  </a:extLst>
                </p:cNvPr>
                <p:cNvPicPr/>
                <p:nvPr/>
              </p:nvPicPr>
              <p:blipFill>
                <a:blip r:embed="rId447"/>
                <a:stretch>
                  <a:fillRect/>
                </a:stretch>
              </p:blipFill>
              <p:spPr>
                <a:xfrm>
                  <a:off x="7716173" y="5610307"/>
                  <a:ext cx="9612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73" name="Freihand 272">
                  <a:extLst>
                    <a:ext uri="{FF2B5EF4-FFF2-40B4-BE49-F238E27FC236}">
                      <a16:creationId xmlns:a16="http://schemas.microsoft.com/office/drawing/2014/main" id="{B831F38B-75DB-47D9-A764-6D4502061733}"/>
                    </a:ext>
                  </a:extLst>
                </p14:cNvPr>
                <p14:cNvContentPartPr/>
                <p14:nvPr/>
              </p14:nvContentPartPr>
              <p14:xfrm>
                <a:off x="7831013" y="5611027"/>
                <a:ext cx="94320" cy="60840"/>
              </p14:xfrm>
            </p:contentPart>
          </mc:Choice>
          <mc:Fallback xmlns="">
            <p:pic>
              <p:nvPicPr>
                <p:cNvPr id="273" name="Freihand 272">
                  <a:extLst>
                    <a:ext uri="{FF2B5EF4-FFF2-40B4-BE49-F238E27FC236}">
                      <a16:creationId xmlns:a16="http://schemas.microsoft.com/office/drawing/2014/main" id="{B831F38B-75DB-47D9-A764-6D4502061733}"/>
                    </a:ext>
                  </a:extLst>
                </p:cNvPr>
                <p:cNvPicPr/>
                <p:nvPr/>
              </p:nvPicPr>
              <p:blipFill>
                <a:blip r:embed="rId449"/>
                <a:stretch>
                  <a:fillRect/>
                </a:stretch>
              </p:blipFill>
              <p:spPr>
                <a:xfrm>
                  <a:off x="7826693" y="5606707"/>
                  <a:ext cx="10296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74" name="Freihand 273">
                  <a:extLst>
                    <a:ext uri="{FF2B5EF4-FFF2-40B4-BE49-F238E27FC236}">
                      <a16:creationId xmlns:a16="http://schemas.microsoft.com/office/drawing/2014/main" id="{B7BBCEB3-676E-445F-B77B-FBAC16F931A3}"/>
                    </a:ext>
                  </a:extLst>
                </p14:cNvPr>
                <p14:cNvContentPartPr/>
                <p14:nvPr/>
              </p14:nvContentPartPr>
              <p14:xfrm>
                <a:off x="7962413" y="5611387"/>
                <a:ext cx="6840" cy="74520"/>
              </p14:xfrm>
            </p:contentPart>
          </mc:Choice>
          <mc:Fallback xmlns="">
            <p:pic>
              <p:nvPicPr>
                <p:cNvPr id="274" name="Freihand 273">
                  <a:extLst>
                    <a:ext uri="{FF2B5EF4-FFF2-40B4-BE49-F238E27FC236}">
                      <a16:creationId xmlns:a16="http://schemas.microsoft.com/office/drawing/2014/main" id="{B7BBCEB3-676E-445F-B77B-FBAC16F931A3}"/>
                    </a:ext>
                  </a:extLst>
                </p:cNvPr>
                <p:cNvPicPr/>
                <p:nvPr/>
              </p:nvPicPr>
              <p:blipFill>
                <a:blip r:embed="rId451"/>
                <a:stretch>
                  <a:fillRect/>
                </a:stretch>
              </p:blipFill>
              <p:spPr>
                <a:xfrm>
                  <a:off x="7958093" y="5607067"/>
                  <a:ext cx="154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75" name="Freihand 274">
                  <a:extLst>
                    <a:ext uri="{FF2B5EF4-FFF2-40B4-BE49-F238E27FC236}">
                      <a16:creationId xmlns:a16="http://schemas.microsoft.com/office/drawing/2014/main" id="{204F3F3A-FB7A-4F70-A7A5-9257F2002DE8}"/>
                    </a:ext>
                  </a:extLst>
                </p14:cNvPr>
                <p14:cNvContentPartPr/>
                <p14:nvPr/>
              </p14:nvContentPartPr>
              <p14:xfrm>
                <a:off x="7957373" y="5541907"/>
                <a:ext cx="147600" cy="177480"/>
              </p14:xfrm>
            </p:contentPart>
          </mc:Choice>
          <mc:Fallback xmlns="">
            <p:pic>
              <p:nvPicPr>
                <p:cNvPr id="275" name="Freihand 274">
                  <a:extLst>
                    <a:ext uri="{FF2B5EF4-FFF2-40B4-BE49-F238E27FC236}">
                      <a16:creationId xmlns:a16="http://schemas.microsoft.com/office/drawing/2014/main" id="{204F3F3A-FB7A-4F70-A7A5-9257F2002DE8}"/>
                    </a:ext>
                  </a:extLst>
                </p:cNvPr>
                <p:cNvPicPr/>
                <p:nvPr/>
              </p:nvPicPr>
              <p:blipFill>
                <a:blip r:embed="rId453"/>
                <a:stretch>
                  <a:fillRect/>
                </a:stretch>
              </p:blipFill>
              <p:spPr>
                <a:xfrm>
                  <a:off x="7953053" y="5537587"/>
                  <a:ext cx="1562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77" name="Freihand 276">
                  <a:extLst>
                    <a:ext uri="{FF2B5EF4-FFF2-40B4-BE49-F238E27FC236}">
                      <a16:creationId xmlns:a16="http://schemas.microsoft.com/office/drawing/2014/main" id="{28D49E76-7FA3-4CDE-A59B-DBB1C78DE392}"/>
                    </a:ext>
                  </a:extLst>
                </p14:cNvPr>
                <p14:cNvContentPartPr/>
                <p14:nvPr/>
              </p14:nvContentPartPr>
              <p14:xfrm>
                <a:off x="4641773" y="5839267"/>
                <a:ext cx="1643760" cy="217800"/>
              </p14:xfrm>
            </p:contentPart>
          </mc:Choice>
          <mc:Fallback xmlns="">
            <p:pic>
              <p:nvPicPr>
                <p:cNvPr id="277" name="Freihand 276">
                  <a:extLst>
                    <a:ext uri="{FF2B5EF4-FFF2-40B4-BE49-F238E27FC236}">
                      <a16:creationId xmlns:a16="http://schemas.microsoft.com/office/drawing/2014/main" id="{28D49E76-7FA3-4CDE-A59B-DBB1C78DE392}"/>
                    </a:ext>
                  </a:extLst>
                </p:cNvPr>
                <p:cNvPicPr/>
                <p:nvPr/>
              </p:nvPicPr>
              <p:blipFill>
                <a:blip r:embed="rId455"/>
                <a:stretch>
                  <a:fillRect/>
                </a:stretch>
              </p:blipFill>
              <p:spPr>
                <a:xfrm>
                  <a:off x="4637453" y="5834947"/>
                  <a:ext cx="16524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78" name="Freihand 277">
                  <a:extLst>
                    <a:ext uri="{FF2B5EF4-FFF2-40B4-BE49-F238E27FC236}">
                      <a16:creationId xmlns:a16="http://schemas.microsoft.com/office/drawing/2014/main" id="{18BB3417-B612-4F99-BC39-BFDC68EADAF0}"/>
                    </a:ext>
                  </a:extLst>
                </p14:cNvPr>
                <p14:cNvContentPartPr/>
                <p14:nvPr/>
              </p14:nvContentPartPr>
              <p14:xfrm>
                <a:off x="6251693" y="5843587"/>
                <a:ext cx="1892880" cy="200520"/>
              </p14:xfrm>
            </p:contentPart>
          </mc:Choice>
          <mc:Fallback xmlns="">
            <p:pic>
              <p:nvPicPr>
                <p:cNvPr id="278" name="Freihand 277">
                  <a:extLst>
                    <a:ext uri="{FF2B5EF4-FFF2-40B4-BE49-F238E27FC236}">
                      <a16:creationId xmlns:a16="http://schemas.microsoft.com/office/drawing/2014/main" id="{18BB3417-B612-4F99-BC39-BFDC68EADAF0}"/>
                    </a:ext>
                  </a:extLst>
                </p:cNvPr>
                <p:cNvPicPr/>
                <p:nvPr/>
              </p:nvPicPr>
              <p:blipFill>
                <a:blip r:embed="rId457"/>
                <a:stretch>
                  <a:fillRect/>
                </a:stretch>
              </p:blipFill>
              <p:spPr>
                <a:xfrm>
                  <a:off x="6247373" y="5839267"/>
                  <a:ext cx="190152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80" name="Freihand 279">
                  <a:extLst>
                    <a:ext uri="{FF2B5EF4-FFF2-40B4-BE49-F238E27FC236}">
                      <a16:creationId xmlns:a16="http://schemas.microsoft.com/office/drawing/2014/main" id="{19A186B6-4264-44F2-9EDF-05D868B4D6AF}"/>
                    </a:ext>
                  </a:extLst>
                </p14:cNvPr>
                <p14:cNvContentPartPr/>
                <p14:nvPr/>
              </p14:nvContentPartPr>
              <p14:xfrm>
                <a:off x="5376533" y="6166147"/>
                <a:ext cx="125640" cy="217080"/>
              </p14:xfrm>
            </p:contentPart>
          </mc:Choice>
          <mc:Fallback xmlns="">
            <p:pic>
              <p:nvPicPr>
                <p:cNvPr id="280" name="Freihand 279">
                  <a:extLst>
                    <a:ext uri="{FF2B5EF4-FFF2-40B4-BE49-F238E27FC236}">
                      <a16:creationId xmlns:a16="http://schemas.microsoft.com/office/drawing/2014/main" id="{19A186B6-4264-44F2-9EDF-05D868B4D6AF}"/>
                    </a:ext>
                  </a:extLst>
                </p:cNvPr>
                <p:cNvPicPr/>
                <p:nvPr/>
              </p:nvPicPr>
              <p:blipFill>
                <a:blip r:embed="rId459"/>
                <a:stretch>
                  <a:fillRect/>
                </a:stretch>
              </p:blipFill>
              <p:spPr>
                <a:xfrm>
                  <a:off x="5372213" y="6161827"/>
                  <a:ext cx="1342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81" name="Freihand 280">
                  <a:extLst>
                    <a:ext uri="{FF2B5EF4-FFF2-40B4-BE49-F238E27FC236}">
                      <a16:creationId xmlns:a16="http://schemas.microsoft.com/office/drawing/2014/main" id="{CA7271CC-1A94-40A0-B0DF-53B261904BB3}"/>
                    </a:ext>
                  </a:extLst>
                </p14:cNvPr>
                <p14:cNvContentPartPr/>
                <p14:nvPr/>
              </p14:nvContentPartPr>
              <p14:xfrm>
                <a:off x="5555453" y="6135187"/>
                <a:ext cx="91440" cy="97200"/>
              </p14:xfrm>
            </p:contentPart>
          </mc:Choice>
          <mc:Fallback xmlns="">
            <p:pic>
              <p:nvPicPr>
                <p:cNvPr id="281" name="Freihand 280">
                  <a:extLst>
                    <a:ext uri="{FF2B5EF4-FFF2-40B4-BE49-F238E27FC236}">
                      <a16:creationId xmlns:a16="http://schemas.microsoft.com/office/drawing/2014/main" id="{CA7271CC-1A94-40A0-B0DF-53B261904BB3}"/>
                    </a:ext>
                  </a:extLst>
                </p:cNvPr>
                <p:cNvPicPr/>
                <p:nvPr/>
              </p:nvPicPr>
              <p:blipFill>
                <a:blip r:embed="rId461"/>
                <a:stretch>
                  <a:fillRect/>
                </a:stretch>
              </p:blipFill>
              <p:spPr>
                <a:xfrm>
                  <a:off x="5551133" y="6130867"/>
                  <a:ext cx="100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82" name="Freihand 281">
                  <a:extLst>
                    <a:ext uri="{FF2B5EF4-FFF2-40B4-BE49-F238E27FC236}">
                      <a16:creationId xmlns:a16="http://schemas.microsoft.com/office/drawing/2014/main" id="{AA8D8335-1848-4C83-9377-0AF170C877A1}"/>
                    </a:ext>
                  </a:extLst>
                </p14:cNvPr>
                <p14:cNvContentPartPr/>
                <p14:nvPr/>
              </p14:nvContentPartPr>
              <p14:xfrm>
                <a:off x="5655893" y="6170827"/>
                <a:ext cx="384480" cy="79560"/>
              </p14:xfrm>
            </p:contentPart>
          </mc:Choice>
          <mc:Fallback xmlns="">
            <p:pic>
              <p:nvPicPr>
                <p:cNvPr id="282" name="Freihand 281">
                  <a:extLst>
                    <a:ext uri="{FF2B5EF4-FFF2-40B4-BE49-F238E27FC236}">
                      <a16:creationId xmlns:a16="http://schemas.microsoft.com/office/drawing/2014/main" id="{AA8D8335-1848-4C83-9377-0AF170C877A1}"/>
                    </a:ext>
                  </a:extLst>
                </p:cNvPr>
                <p:cNvPicPr/>
                <p:nvPr/>
              </p:nvPicPr>
              <p:blipFill>
                <a:blip r:embed="rId463"/>
                <a:stretch>
                  <a:fillRect/>
                </a:stretch>
              </p:blipFill>
              <p:spPr>
                <a:xfrm>
                  <a:off x="5651573" y="6166507"/>
                  <a:ext cx="3931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83" name="Freihand 282">
                  <a:extLst>
                    <a:ext uri="{FF2B5EF4-FFF2-40B4-BE49-F238E27FC236}">
                      <a16:creationId xmlns:a16="http://schemas.microsoft.com/office/drawing/2014/main" id="{132DB224-844D-42CB-82F1-91A9E241896D}"/>
                    </a:ext>
                  </a:extLst>
                </p14:cNvPr>
                <p14:cNvContentPartPr/>
                <p14:nvPr/>
              </p14:nvContentPartPr>
              <p14:xfrm>
                <a:off x="6067013" y="6163627"/>
                <a:ext cx="148680" cy="108360"/>
              </p14:xfrm>
            </p:contentPart>
          </mc:Choice>
          <mc:Fallback xmlns="">
            <p:pic>
              <p:nvPicPr>
                <p:cNvPr id="283" name="Freihand 282">
                  <a:extLst>
                    <a:ext uri="{FF2B5EF4-FFF2-40B4-BE49-F238E27FC236}">
                      <a16:creationId xmlns:a16="http://schemas.microsoft.com/office/drawing/2014/main" id="{132DB224-844D-42CB-82F1-91A9E241896D}"/>
                    </a:ext>
                  </a:extLst>
                </p:cNvPr>
                <p:cNvPicPr/>
                <p:nvPr/>
              </p:nvPicPr>
              <p:blipFill>
                <a:blip r:embed="rId465"/>
                <a:stretch>
                  <a:fillRect/>
                </a:stretch>
              </p:blipFill>
              <p:spPr>
                <a:xfrm>
                  <a:off x="6062693" y="6159307"/>
                  <a:ext cx="15732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84" name="Freihand 283">
                  <a:extLst>
                    <a:ext uri="{FF2B5EF4-FFF2-40B4-BE49-F238E27FC236}">
                      <a16:creationId xmlns:a16="http://schemas.microsoft.com/office/drawing/2014/main" id="{FD214A85-7DAC-4F1E-8EB1-532D655DBD66}"/>
                    </a:ext>
                  </a:extLst>
                </p14:cNvPr>
                <p14:cNvContentPartPr/>
                <p14:nvPr/>
              </p14:nvContentPartPr>
              <p14:xfrm>
                <a:off x="6190853" y="6102427"/>
                <a:ext cx="199080" cy="137520"/>
              </p14:xfrm>
            </p:contentPart>
          </mc:Choice>
          <mc:Fallback xmlns="">
            <p:pic>
              <p:nvPicPr>
                <p:cNvPr id="284" name="Freihand 283">
                  <a:extLst>
                    <a:ext uri="{FF2B5EF4-FFF2-40B4-BE49-F238E27FC236}">
                      <a16:creationId xmlns:a16="http://schemas.microsoft.com/office/drawing/2014/main" id="{FD214A85-7DAC-4F1E-8EB1-532D655DBD66}"/>
                    </a:ext>
                  </a:extLst>
                </p:cNvPr>
                <p:cNvPicPr/>
                <p:nvPr/>
              </p:nvPicPr>
              <p:blipFill>
                <a:blip r:embed="rId467"/>
                <a:stretch>
                  <a:fillRect/>
                </a:stretch>
              </p:blipFill>
              <p:spPr>
                <a:xfrm>
                  <a:off x="6186533" y="6098107"/>
                  <a:ext cx="20772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85" name="Freihand 284">
                  <a:extLst>
                    <a:ext uri="{FF2B5EF4-FFF2-40B4-BE49-F238E27FC236}">
                      <a16:creationId xmlns:a16="http://schemas.microsoft.com/office/drawing/2014/main" id="{B52350DA-650D-4D73-8492-FB3F68ACE7B8}"/>
                    </a:ext>
                  </a:extLst>
                </p14:cNvPr>
                <p14:cNvContentPartPr/>
                <p14:nvPr/>
              </p14:nvContentPartPr>
              <p14:xfrm>
                <a:off x="6387773" y="6102787"/>
                <a:ext cx="25560" cy="28080"/>
              </p14:xfrm>
            </p:contentPart>
          </mc:Choice>
          <mc:Fallback xmlns="">
            <p:pic>
              <p:nvPicPr>
                <p:cNvPr id="285" name="Freihand 284">
                  <a:extLst>
                    <a:ext uri="{FF2B5EF4-FFF2-40B4-BE49-F238E27FC236}">
                      <a16:creationId xmlns:a16="http://schemas.microsoft.com/office/drawing/2014/main" id="{B52350DA-650D-4D73-8492-FB3F68ACE7B8}"/>
                    </a:ext>
                  </a:extLst>
                </p:cNvPr>
                <p:cNvPicPr/>
                <p:nvPr/>
              </p:nvPicPr>
              <p:blipFill>
                <a:blip r:embed="rId469"/>
                <a:stretch>
                  <a:fillRect/>
                </a:stretch>
              </p:blipFill>
              <p:spPr>
                <a:xfrm>
                  <a:off x="6383453" y="6098467"/>
                  <a:ext cx="342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86" name="Freihand 285">
                  <a:extLst>
                    <a:ext uri="{FF2B5EF4-FFF2-40B4-BE49-F238E27FC236}">
                      <a16:creationId xmlns:a16="http://schemas.microsoft.com/office/drawing/2014/main" id="{E638848D-98B3-4FB6-8075-10BF6C3F6C79}"/>
                    </a:ext>
                  </a:extLst>
                </p14:cNvPr>
                <p14:cNvContentPartPr/>
                <p14:nvPr/>
              </p14:nvContentPartPr>
              <p14:xfrm>
                <a:off x="6428813" y="6151747"/>
                <a:ext cx="70920" cy="96480"/>
              </p14:xfrm>
            </p:contentPart>
          </mc:Choice>
          <mc:Fallback xmlns="">
            <p:pic>
              <p:nvPicPr>
                <p:cNvPr id="286" name="Freihand 285">
                  <a:extLst>
                    <a:ext uri="{FF2B5EF4-FFF2-40B4-BE49-F238E27FC236}">
                      <a16:creationId xmlns:a16="http://schemas.microsoft.com/office/drawing/2014/main" id="{E638848D-98B3-4FB6-8075-10BF6C3F6C79}"/>
                    </a:ext>
                  </a:extLst>
                </p:cNvPr>
                <p:cNvPicPr/>
                <p:nvPr/>
              </p:nvPicPr>
              <p:blipFill>
                <a:blip r:embed="rId471"/>
                <a:stretch>
                  <a:fillRect/>
                </a:stretch>
              </p:blipFill>
              <p:spPr>
                <a:xfrm>
                  <a:off x="6424493" y="6147427"/>
                  <a:ext cx="7956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87" name="Freihand 286">
                  <a:extLst>
                    <a:ext uri="{FF2B5EF4-FFF2-40B4-BE49-F238E27FC236}">
                      <a16:creationId xmlns:a16="http://schemas.microsoft.com/office/drawing/2014/main" id="{66B85DF3-A29A-4724-BD04-A972E2F36C23}"/>
                    </a:ext>
                  </a:extLst>
                </p14:cNvPr>
                <p14:cNvContentPartPr/>
                <p14:nvPr/>
              </p14:nvContentPartPr>
              <p14:xfrm>
                <a:off x="6546893" y="6111067"/>
                <a:ext cx="257760" cy="125280"/>
              </p14:xfrm>
            </p:contentPart>
          </mc:Choice>
          <mc:Fallback xmlns="">
            <p:pic>
              <p:nvPicPr>
                <p:cNvPr id="287" name="Freihand 286">
                  <a:extLst>
                    <a:ext uri="{FF2B5EF4-FFF2-40B4-BE49-F238E27FC236}">
                      <a16:creationId xmlns:a16="http://schemas.microsoft.com/office/drawing/2014/main" id="{66B85DF3-A29A-4724-BD04-A972E2F36C23}"/>
                    </a:ext>
                  </a:extLst>
                </p:cNvPr>
                <p:cNvPicPr/>
                <p:nvPr/>
              </p:nvPicPr>
              <p:blipFill>
                <a:blip r:embed="rId473"/>
                <a:stretch>
                  <a:fillRect/>
                </a:stretch>
              </p:blipFill>
              <p:spPr>
                <a:xfrm>
                  <a:off x="6542573" y="6106747"/>
                  <a:ext cx="2664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88" name="Freihand 287">
                  <a:extLst>
                    <a:ext uri="{FF2B5EF4-FFF2-40B4-BE49-F238E27FC236}">
                      <a16:creationId xmlns:a16="http://schemas.microsoft.com/office/drawing/2014/main" id="{3E119C07-76A6-4360-9319-349C5A564CFA}"/>
                    </a:ext>
                  </a:extLst>
                </p14:cNvPr>
                <p14:cNvContentPartPr/>
                <p14:nvPr/>
              </p14:nvContentPartPr>
              <p14:xfrm>
                <a:off x="6826973" y="6153187"/>
                <a:ext cx="77400" cy="90720"/>
              </p14:xfrm>
            </p:contentPart>
          </mc:Choice>
          <mc:Fallback xmlns="">
            <p:pic>
              <p:nvPicPr>
                <p:cNvPr id="288" name="Freihand 287">
                  <a:extLst>
                    <a:ext uri="{FF2B5EF4-FFF2-40B4-BE49-F238E27FC236}">
                      <a16:creationId xmlns:a16="http://schemas.microsoft.com/office/drawing/2014/main" id="{3E119C07-76A6-4360-9319-349C5A564CFA}"/>
                    </a:ext>
                  </a:extLst>
                </p:cNvPr>
                <p:cNvPicPr/>
                <p:nvPr/>
              </p:nvPicPr>
              <p:blipFill>
                <a:blip r:embed="rId475"/>
                <a:stretch>
                  <a:fillRect/>
                </a:stretch>
              </p:blipFill>
              <p:spPr>
                <a:xfrm>
                  <a:off x="6822653" y="6148867"/>
                  <a:ext cx="860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289" name="Freihand 288">
                  <a:extLst>
                    <a:ext uri="{FF2B5EF4-FFF2-40B4-BE49-F238E27FC236}">
                      <a16:creationId xmlns:a16="http://schemas.microsoft.com/office/drawing/2014/main" id="{CA18D9D5-70AD-428C-B0A6-19085008ABD5}"/>
                    </a:ext>
                  </a:extLst>
                </p14:cNvPr>
                <p14:cNvContentPartPr/>
                <p14:nvPr/>
              </p14:nvContentPartPr>
              <p14:xfrm>
                <a:off x="5928413" y="6410587"/>
                <a:ext cx="247320" cy="145800"/>
              </p14:xfrm>
            </p:contentPart>
          </mc:Choice>
          <mc:Fallback xmlns="">
            <p:pic>
              <p:nvPicPr>
                <p:cNvPr id="289" name="Freihand 288">
                  <a:extLst>
                    <a:ext uri="{FF2B5EF4-FFF2-40B4-BE49-F238E27FC236}">
                      <a16:creationId xmlns:a16="http://schemas.microsoft.com/office/drawing/2014/main" id="{CA18D9D5-70AD-428C-B0A6-19085008ABD5}"/>
                    </a:ext>
                  </a:extLst>
                </p:cNvPr>
                <p:cNvPicPr/>
                <p:nvPr/>
              </p:nvPicPr>
              <p:blipFill>
                <a:blip r:embed="rId477"/>
                <a:stretch>
                  <a:fillRect/>
                </a:stretch>
              </p:blipFill>
              <p:spPr>
                <a:xfrm>
                  <a:off x="5924093" y="6406267"/>
                  <a:ext cx="2559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290" name="Freihand 289">
                  <a:extLst>
                    <a:ext uri="{FF2B5EF4-FFF2-40B4-BE49-F238E27FC236}">
                      <a16:creationId xmlns:a16="http://schemas.microsoft.com/office/drawing/2014/main" id="{FE645F53-6E98-412B-82AF-C15CC0B4C237}"/>
                    </a:ext>
                  </a:extLst>
                </p14:cNvPr>
                <p14:cNvContentPartPr/>
                <p14:nvPr/>
              </p14:nvContentPartPr>
              <p14:xfrm>
                <a:off x="6213533" y="6350467"/>
                <a:ext cx="321120" cy="197640"/>
              </p14:xfrm>
            </p:contentPart>
          </mc:Choice>
          <mc:Fallback xmlns="">
            <p:pic>
              <p:nvPicPr>
                <p:cNvPr id="290" name="Freihand 289">
                  <a:extLst>
                    <a:ext uri="{FF2B5EF4-FFF2-40B4-BE49-F238E27FC236}">
                      <a16:creationId xmlns:a16="http://schemas.microsoft.com/office/drawing/2014/main" id="{FE645F53-6E98-412B-82AF-C15CC0B4C237}"/>
                    </a:ext>
                  </a:extLst>
                </p:cNvPr>
                <p:cNvPicPr/>
                <p:nvPr/>
              </p:nvPicPr>
              <p:blipFill>
                <a:blip r:embed="rId479"/>
                <a:stretch>
                  <a:fillRect/>
                </a:stretch>
              </p:blipFill>
              <p:spPr>
                <a:xfrm>
                  <a:off x="6209213" y="6346147"/>
                  <a:ext cx="3297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291" name="Freihand 290">
                  <a:extLst>
                    <a:ext uri="{FF2B5EF4-FFF2-40B4-BE49-F238E27FC236}">
                      <a16:creationId xmlns:a16="http://schemas.microsoft.com/office/drawing/2014/main" id="{21D281C9-D768-4435-B728-F85A84ED8640}"/>
                    </a:ext>
                  </a:extLst>
                </p14:cNvPr>
                <p14:cNvContentPartPr/>
                <p14:nvPr/>
              </p14:nvContentPartPr>
              <p14:xfrm>
                <a:off x="6176453" y="6320227"/>
                <a:ext cx="20880" cy="7200"/>
              </p14:xfrm>
            </p:contentPart>
          </mc:Choice>
          <mc:Fallback xmlns="">
            <p:pic>
              <p:nvPicPr>
                <p:cNvPr id="291" name="Freihand 290">
                  <a:extLst>
                    <a:ext uri="{FF2B5EF4-FFF2-40B4-BE49-F238E27FC236}">
                      <a16:creationId xmlns:a16="http://schemas.microsoft.com/office/drawing/2014/main" id="{21D281C9-D768-4435-B728-F85A84ED8640}"/>
                    </a:ext>
                  </a:extLst>
                </p:cNvPr>
                <p:cNvPicPr/>
                <p:nvPr/>
              </p:nvPicPr>
              <p:blipFill>
                <a:blip r:embed="rId481"/>
                <a:stretch>
                  <a:fillRect/>
                </a:stretch>
              </p:blipFill>
              <p:spPr>
                <a:xfrm>
                  <a:off x="6172133" y="6315907"/>
                  <a:ext cx="2952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92" name="Freihand 291">
                  <a:extLst>
                    <a:ext uri="{FF2B5EF4-FFF2-40B4-BE49-F238E27FC236}">
                      <a16:creationId xmlns:a16="http://schemas.microsoft.com/office/drawing/2014/main" id="{CEAA712B-EE47-4F19-9C72-99AA24D557C8}"/>
                    </a:ext>
                  </a:extLst>
                </p14:cNvPr>
                <p14:cNvContentPartPr/>
                <p14:nvPr/>
              </p14:nvContentPartPr>
              <p14:xfrm>
                <a:off x="6693413" y="6381787"/>
                <a:ext cx="325440" cy="131400"/>
              </p14:xfrm>
            </p:contentPart>
          </mc:Choice>
          <mc:Fallback xmlns="">
            <p:pic>
              <p:nvPicPr>
                <p:cNvPr id="292" name="Freihand 291">
                  <a:extLst>
                    <a:ext uri="{FF2B5EF4-FFF2-40B4-BE49-F238E27FC236}">
                      <a16:creationId xmlns:a16="http://schemas.microsoft.com/office/drawing/2014/main" id="{CEAA712B-EE47-4F19-9C72-99AA24D557C8}"/>
                    </a:ext>
                  </a:extLst>
                </p:cNvPr>
                <p:cNvPicPr/>
                <p:nvPr/>
              </p:nvPicPr>
              <p:blipFill>
                <a:blip r:embed="rId483"/>
                <a:stretch>
                  <a:fillRect/>
                </a:stretch>
              </p:blipFill>
              <p:spPr>
                <a:xfrm>
                  <a:off x="6689093" y="6377467"/>
                  <a:ext cx="3340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293" name="Freihand 292">
                  <a:extLst>
                    <a:ext uri="{FF2B5EF4-FFF2-40B4-BE49-F238E27FC236}">
                      <a16:creationId xmlns:a16="http://schemas.microsoft.com/office/drawing/2014/main" id="{763E30D2-4985-4363-B692-4336700569A8}"/>
                    </a:ext>
                  </a:extLst>
                </p14:cNvPr>
                <p14:cNvContentPartPr/>
                <p14:nvPr/>
              </p14:nvContentPartPr>
              <p14:xfrm>
                <a:off x="7129373" y="6352987"/>
                <a:ext cx="203400" cy="142200"/>
              </p14:xfrm>
            </p:contentPart>
          </mc:Choice>
          <mc:Fallback xmlns="">
            <p:pic>
              <p:nvPicPr>
                <p:cNvPr id="293" name="Freihand 292">
                  <a:extLst>
                    <a:ext uri="{FF2B5EF4-FFF2-40B4-BE49-F238E27FC236}">
                      <a16:creationId xmlns:a16="http://schemas.microsoft.com/office/drawing/2014/main" id="{763E30D2-4985-4363-B692-4336700569A8}"/>
                    </a:ext>
                  </a:extLst>
                </p:cNvPr>
                <p:cNvPicPr/>
                <p:nvPr/>
              </p:nvPicPr>
              <p:blipFill>
                <a:blip r:embed="rId485"/>
                <a:stretch>
                  <a:fillRect/>
                </a:stretch>
              </p:blipFill>
              <p:spPr>
                <a:xfrm>
                  <a:off x="7125053" y="6348667"/>
                  <a:ext cx="21204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94" name="Freihand 293">
                  <a:extLst>
                    <a:ext uri="{FF2B5EF4-FFF2-40B4-BE49-F238E27FC236}">
                      <a16:creationId xmlns:a16="http://schemas.microsoft.com/office/drawing/2014/main" id="{72063630-7697-4DA8-B595-678030A22C62}"/>
                    </a:ext>
                  </a:extLst>
                </p14:cNvPr>
                <p14:cNvContentPartPr/>
                <p14:nvPr/>
              </p14:nvContentPartPr>
              <p14:xfrm>
                <a:off x="7353653" y="6439027"/>
                <a:ext cx="110520" cy="45720"/>
              </p14:xfrm>
            </p:contentPart>
          </mc:Choice>
          <mc:Fallback xmlns="">
            <p:pic>
              <p:nvPicPr>
                <p:cNvPr id="294" name="Freihand 293">
                  <a:extLst>
                    <a:ext uri="{FF2B5EF4-FFF2-40B4-BE49-F238E27FC236}">
                      <a16:creationId xmlns:a16="http://schemas.microsoft.com/office/drawing/2014/main" id="{72063630-7697-4DA8-B595-678030A22C62}"/>
                    </a:ext>
                  </a:extLst>
                </p:cNvPr>
                <p:cNvPicPr/>
                <p:nvPr/>
              </p:nvPicPr>
              <p:blipFill>
                <a:blip r:embed="rId487"/>
                <a:stretch>
                  <a:fillRect/>
                </a:stretch>
              </p:blipFill>
              <p:spPr>
                <a:xfrm>
                  <a:off x="7349333" y="6434707"/>
                  <a:ext cx="1191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95" name="Freihand 294">
                  <a:extLst>
                    <a:ext uri="{FF2B5EF4-FFF2-40B4-BE49-F238E27FC236}">
                      <a16:creationId xmlns:a16="http://schemas.microsoft.com/office/drawing/2014/main" id="{F2B46A65-9952-46BA-A505-F095945673DE}"/>
                    </a:ext>
                  </a:extLst>
                </p14:cNvPr>
                <p14:cNvContentPartPr/>
                <p14:nvPr/>
              </p14:nvContentPartPr>
              <p14:xfrm>
                <a:off x="7487933" y="6312667"/>
                <a:ext cx="139680" cy="158040"/>
              </p14:xfrm>
            </p:contentPart>
          </mc:Choice>
          <mc:Fallback xmlns="">
            <p:pic>
              <p:nvPicPr>
                <p:cNvPr id="295" name="Freihand 294">
                  <a:extLst>
                    <a:ext uri="{FF2B5EF4-FFF2-40B4-BE49-F238E27FC236}">
                      <a16:creationId xmlns:a16="http://schemas.microsoft.com/office/drawing/2014/main" id="{F2B46A65-9952-46BA-A505-F095945673DE}"/>
                    </a:ext>
                  </a:extLst>
                </p:cNvPr>
                <p:cNvPicPr/>
                <p:nvPr/>
              </p:nvPicPr>
              <p:blipFill>
                <a:blip r:embed="rId489"/>
                <a:stretch>
                  <a:fillRect/>
                </a:stretch>
              </p:blipFill>
              <p:spPr>
                <a:xfrm>
                  <a:off x="7483613" y="6308347"/>
                  <a:ext cx="1483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96" name="Freihand 295">
                  <a:extLst>
                    <a:ext uri="{FF2B5EF4-FFF2-40B4-BE49-F238E27FC236}">
                      <a16:creationId xmlns:a16="http://schemas.microsoft.com/office/drawing/2014/main" id="{6CF44B30-3F7D-46FA-AECD-29BB6C5CE32A}"/>
                    </a:ext>
                  </a:extLst>
                </p14:cNvPr>
                <p14:cNvContentPartPr/>
                <p14:nvPr/>
              </p14:nvContentPartPr>
              <p14:xfrm>
                <a:off x="7623653" y="6371347"/>
                <a:ext cx="52920" cy="95400"/>
              </p14:xfrm>
            </p:contentPart>
          </mc:Choice>
          <mc:Fallback xmlns="">
            <p:pic>
              <p:nvPicPr>
                <p:cNvPr id="296" name="Freihand 295">
                  <a:extLst>
                    <a:ext uri="{FF2B5EF4-FFF2-40B4-BE49-F238E27FC236}">
                      <a16:creationId xmlns:a16="http://schemas.microsoft.com/office/drawing/2014/main" id="{6CF44B30-3F7D-46FA-AECD-29BB6C5CE32A}"/>
                    </a:ext>
                  </a:extLst>
                </p:cNvPr>
                <p:cNvPicPr/>
                <p:nvPr/>
              </p:nvPicPr>
              <p:blipFill>
                <a:blip r:embed="rId491"/>
                <a:stretch>
                  <a:fillRect/>
                </a:stretch>
              </p:blipFill>
              <p:spPr>
                <a:xfrm>
                  <a:off x="7619333" y="6367027"/>
                  <a:ext cx="615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97" name="Freihand 296">
                  <a:extLst>
                    <a:ext uri="{FF2B5EF4-FFF2-40B4-BE49-F238E27FC236}">
                      <a16:creationId xmlns:a16="http://schemas.microsoft.com/office/drawing/2014/main" id="{1F7DA6BD-BEF7-416C-9659-ACE92BF42106}"/>
                    </a:ext>
                  </a:extLst>
                </p14:cNvPr>
                <p14:cNvContentPartPr/>
                <p14:nvPr/>
              </p14:nvContentPartPr>
              <p14:xfrm>
                <a:off x="7692053" y="6284587"/>
                <a:ext cx="297360" cy="173880"/>
              </p14:xfrm>
            </p:contentPart>
          </mc:Choice>
          <mc:Fallback xmlns="">
            <p:pic>
              <p:nvPicPr>
                <p:cNvPr id="297" name="Freihand 296">
                  <a:extLst>
                    <a:ext uri="{FF2B5EF4-FFF2-40B4-BE49-F238E27FC236}">
                      <a16:creationId xmlns:a16="http://schemas.microsoft.com/office/drawing/2014/main" id="{1F7DA6BD-BEF7-416C-9659-ACE92BF42106}"/>
                    </a:ext>
                  </a:extLst>
                </p:cNvPr>
                <p:cNvPicPr/>
                <p:nvPr/>
              </p:nvPicPr>
              <p:blipFill>
                <a:blip r:embed="rId493"/>
                <a:stretch>
                  <a:fillRect/>
                </a:stretch>
              </p:blipFill>
              <p:spPr>
                <a:xfrm>
                  <a:off x="7687733" y="6280267"/>
                  <a:ext cx="30600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98" name="Freihand 297">
                  <a:extLst>
                    <a:ext uri="{FF2B5EF4-FFF2-40B4-BE49-F238E27FC236}">
                      <a16:creationId xmlns:a16="http://schemas.microsoft.com/office/drawing/2014/main" id="{9EE40BFB-D7CC-424D-81A3-6445C773802A}"/>
                    </a:ext>
                  </a:extLst>
                </p14:cNvPr>
                <p14:cNvContentPartPr/>
                <p14:nvPr/>
              </p14:nvContentPartPr>
              <p14:xfrm>
                <a:off x="8004893" y="6377107"/>
                <a:ext cx="58680" cy="63360"/>
              </p14:xfrm>
            </p:contentPart>
          </mc:Choice>
          <mc:Fallback xmlns="">
            <p:pic>
              <p:nvPicPr>
                <p:cNvPr id="298" name="Freihand 297">
                  <a:extLst>
                    <a:ext uri="{FF2B5EF4-FFF2-40B4-BE49-F238E27FC236}">
                      <a16:creationId xmlns:a16="http://schemas.microsoft.com/office/drawing/2014/main" id="{9EE40BFB-D7CC-424D-81A3-6445C773802A}"/>
                    </a:ext>
                  </a:extLst>
                </p:cNvPr>
                <p:cNvPicPr/>
                <p:nvPr/>
              </p:nvPicPr>
              <p:blipFill>
                <a:blip r:embed="rId495"/>
                <a:stretch>
                  <a:fillRect/>
                </a:stretch>
              </p:blipFill>
              <p:spPr>
                <a:xfrm>
                  <a:off x="8000573" y="6372787"/>
                  <a:ext cx="673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299" name="Freihand 298">
                  <a:extLst>
                    <a:ext uri="{FF2B5EF4-FFF2-40B4-BE49-F238E27FC236}">
                      <a16:creationId xmlns:a16="http://schemas.microsoft.com/office/drawing/2014/main" id="{3E400B01-6900-4B30-889A-58FF5E45E502}"/>
                    </a:ext>
                  </a:extLst>
                </p14:cNvPr>
                <p14:cNvContentPartPr/>
                <p14:nvPr/>
              </p14:nvContentPartPr>
              <p14:xfrm>
                <a:off x="8099933" y="6257227"/>
                <a:ext cx="93240" cy="264600"/>
              </p14:xfrm>
            </p:contentPart>
          </mc:Choice>
          <mc:Fallback xmlns="">
            <p:pic>
              <p:nvPicPr>
                <p:cNvPr id="299" name="Freihand 298">
                  <a:extLst>
                    <a:ext uri="{FF2B5EF4-FFF2-40B4-BE49-F238E27FC236}">
                      <a16:creationId xmlns:a16="http://schemas.microsoft.com/office/drawing/2014/main" id="{3E400B01-6900-4B30-889A-58FF5E45E502}"/>
                    </a:ext>
                  </a:extLst>
                </p:cNvPr>
                <p:cNvPicPr/>
                <p:nvPr/>
              </p:nvPicPr>
              <p:blipFill>
                <a:blip r:embed="rId497"/>
                <a:stretch>
                  <a:fillRect/>
                </a:stretch>
              </p:blipFill>
              <p:spPr>
                <a:xfrm>
                  <a:off x="8095613" y="6252907"/>
                  <a:ext cx="10188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00" name="Freihand 299">
                  <a:extLst>
                    <a:ext uri="{FF2B5EF4-FFF2-40B4-BE49-F238E27FC236}">
                      <a16:creationId xmlns:a16="http://schemas.microsoft.com/office/drawing/2014/main" id="{BFB659F5-D534-4142-A056-94AF7B0B4003}"/>
                    </a:ext>
                  </a:extLst>
                </p14:cNvPr>
                <p14:cNvContentPartPr/>
                <p14:nvPr/>
              </p14:nvContentPartPr>
              <p14:xfrm>
                <a:off x="8161853" y="6359467"/>
                <a:ext cx="90720" cy="47160"/>
              </p14:xfrm>
            </p:contentPart>
          </mc:Choice>
          <mc:Fallback xmlns="">
            <p:pic>
              <p:nvPicPr>
                <p:cNvPr id="300" name="Freihand 299">
                  <a:extLst>
                    <a:ext uri="{FF2B5EF4-FFF2-40B4-BE49-F238E27FC236}">
                      <a16:creationId xmlns:a16="http://schemas.microsoft.com/office/drawing/2014/main" id="{BFB659F5-D534-4142-A056-94AF7B0B4003}"/>
                    </a:ext>
                  </a:extLst>
                </p:cNvPr>
                <p:cNvPicPr/>
                <p:nvPr/>
              </p:nvPicPr>
              <p:blipFill>
                <a:blip r:embed="rId499"/>
                <a:stretch>
                  <a:fillRect/>
                </a:stretch>
              </p:blipFill>
              <p:spPr>
                <a:xfrm>
                  <a:off x="8157533" y="6355147"/>
                  <a:ext cx="993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01" name="Freihand 300">
                  <a:extLst>
                    <a:ext uri="{FF2B5EF4-FFF2-40B4-BE49-F238E27FC236}">
                      <a16:creationId xmlns:a16="http://schemas.microsoft.com/office/drawing/2014/main" id="{01988F4C-8A80-4B36-B8E0-2136AA19A44E}"/>
                    </a:ext>
                  </a:extLst>
                </p14:cNvPr>
                <p14:cNvContentPartPr/>
                <p14:nvPr/>
              </p14:nvContentPartPr>
              <p14:xfrm>
                <a:off x="8254013" y="6240307"/>
                <a:ext cx="63360" cy="156240"/>
              </p14:xfrm>
            </p:contentPart>
          </mc:Choice>
          <mc:Fallback xmlns="">
            <p:pic>
              <p:nvPicPr>
                <p:cNvPr id="301" name="Freihand 300">
                  <a:extLst>
                    <a:ext uri="{FF2B5EF4-FFF2-40B4-BE49-F238E27FC236}">
                      <a16:creationId xmlns:a16="http://schemas.microsoft.com/office/drawing/2014/main" id="{01988F4C-8A80-4B36-B8E0-2136AA19A44E}"/>
                    </a:ext>
                  </a:extLst>
                </p:cNvPr>
                <p:cNvPicPr/>
                <p:nvPr/>
              </p:nvPicPr>
              <p:blipFill>
                <a:blip r:embed="rId501"/>
                <a:stretch>
                  <a:fillRect/>
                </a:stretch>
              </p:blipFill>
              <p:spPr>
                <a:xfrm>
                  <a:off x="8249693" y="6235987"/>
                  <a:ext cx="720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02" name="Freihand 301">
                  <a:extLst>
                    <a:ext uri="{FF2B5EF4-FFF2-40B4-BE49-F238E27FC236}">
                      <a16:creationId xmlns:a16="http://schemas.microsoft.com/office/drawing/2014/main" id="{FFFA8350-BC6D-4225-8B81-1F3D6EE2120D}"/>
                    </a:ext>
                  </a:extLst>
                </p14:cNvPr>
                <p14:cNvContentPartPr/>
                <p14:nvPr/>
              </p14:nvContentPartPr>
              <p14:xfrm>
                <a:off x="8313773" y="6255427"/>
                <a:ext cx="44640" cy="165960"/>
              </p14:xfrm>
            </p:contentPart>
          </mc:Choice>
          <mc:Fallback xmlns="">
            <p:pic>
              <p:nvPicPr>
                <p:cNvPr id="302" name="Freihand 301">
                  <a:extLst>
                    <a:ext uri="{FF2B5EF4-FFF2-40B4-BE49-F238E27FC236}">
                      <a16:creationId xmlns:a16="http://schemas.microsoft.com/office/drawing/2014/main" id="{FFFA8350-BC6D-4225-8B81-1F3D6EE2120D}"/>
                    </a:ext>
                  </a:extLst>
                </p:cNvPr>
                <p:cNvPicPr/>
                <p:nvPr/>
              </p:nvPicPr>
              <p:blipFill>
                <a:blip r:embed="rId503"/>
                <a:stretch>
                  <a:fillRect/>
                </a:stretch>
              </p:blipFill>
              <p:spPr>
                <a:xfrm>
                  <a:off x="8309453" y="6251107"/>
                  <a:ext cx="532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04" name="Freihand 303">
                  <a:extLst>
                    <a:ext uri="{FF2B5EF4-FFF2-40B4-BE49-F238E27FC236}">
                      <a16:creationId xmlns:a16="http://schemas.microsoft.com/office/drawing/2014/main" id="{D4AA6044-5854-4EAC-9668-1BB59882502D}"/>
                    </a:ext>
                  </a:extLst>
                </p14:cNvPr>
                <p14:cNvContentPartPr/>
                <p14:nvPr/>
              </p14:nvContentPartPr>
              <p14:xfrm>
                <a:off x="8371373" y="6305467"/>
                <a:ext cx="223920" cy="88200"/>
              </p14:xfrm>
            </p:contentPart>
          </mc:Choice>
          <mc:Fallback xmlns="">
            <p:pic>
              <p:nvPicPr>
                <p:cNvPr id="304" name="Freihand 303">
                  <a:extLst>
                    <a:ext uri="{FF2B5EF4-FFF2-40B4-BE49-F238E27FC236}">
                      <a16:creationId xmlns:a16="http://schemas.microsoft.com/office/drawing/2014/main" id="{D4AA6044-5854-4EAC-9668-1BB59882502D}"/>
                    </a:ext>
                  </a:extLst>
                </p:cNvPr>
                <p:cNvPicPr/>
                <p:nvPr/>
              </p:nvPicPr>
              <p:blipFill>
                <a:blip r:embed="rId505"/>
                <a:stretch>
                  <a:fillRect/>
                </a:stretch>
              </p:blipFill>
              <p:spPr>
                <a:xfrm>
                  <a:off x="8367053" y="6301147"/>
                  <a:ext cx="232560" cy="96840"/>
                </a:xfrm>
                <a:prstGeom prst="rect">
                  <a:avLst/>
                </a:prstGeom>
              </p:spPr>
            </p:pic>
          </mc:Fallback>
        </mc:AlternateContent>
      </p:grpSp>
      <p:grpSp>
        <p:nvGrpSpPr>
          <p:cNvPr id="328" name="Gruppieren 327">
            <a:extLst>
              <a:ext uri="{FF2B5EF4-FFF2-40B4-BE49-F238E27FC236}">
                <a16:creationId xmlns:a16="http://schemas.microsoft.com/office/drawing/2014/main" id="{A4E95EE6-074D-4564-8254-535D28131DA9}"/>
              </a:ext>
            </a:extLst>
          </p:cNvPr>
          <p:cNvGrpSpPr/>
          <p:nvPr/>
        </p:nvGrpSpPr>
        <p:grpSpPr>
          <a:xfrm>
            <a:off x="456053" y="4267867"/>
            <a:ext cx="2122200" cy="550800"/>
            <a:chOff x="456053" y="4267867"/>
            <a:chExt cx="2122200" cy="550800"/>
          </a:xfrm>
        </p:grpSpPr>
        <mc:AlternateContent xmlns:mc="http://schemas.openxmlformats.org/markup-compatibility/2006" xmlns:p14="http://schemas.microsoft.com/office/powerpoint/2010/main">
          <mc:Choice Requires="p14">
            <p:contentPart p14:bwMode="auto" r:id="rId506">
              <p14:nvContentPartPr>
                <p14:cNvPr id="306" name="Freihand 305">
                  <a:extLst>
                    <a:ext uri="{FF2B5EF4-FFF2-40B4-BE49-F238E27FC236}">
                      <a16:creationId xmlns:a16="http://schemas.microsoft.com/office/drawing/2014/main" id="{796E5DA3-BD21-4170-A6F2-DB843662538D}"/>
                    </a:ext>
                  </a:extLst>
                </p14:cNvPr>
                <p14:cNvContentPartPr/>
                <p14:nvPr/>
              </p14:nvContentPartPr>
              <p14:xfrm>
                <a:off x="554693" y="4636147"/>
                <a:ext cx="60840" cy="182520"/>
              </p14:xfrm>
            </p:contentPart>
          </mc:Choice>
          <mc:Fallback xmlns="">
            <p:pic>
              <p:nvPicPr>
                <p:cNvPr id="306" name="Freihand 305">
                  <a:extLst>
                    <a:ext uri="{FF2B5EF4-FFF2-40B4-BE49-F238E27FC236}">
                      <a16:creationId xmlns:a16="http://schemas.microsoft.com/office/drawing/2014/main" id="{796E5DA3-BD21-4170-A6F2-DB843662538D}"/>
                    </a:ext>
                  </a:extLst>
                </p:cNvPr>
                <p:cNvPicPr/>
                <p:nvPr/>
              </p:nvPicPr>
              <p:blipFill>
                <a:blip r:embed="rId507"/>
                <a:stretch>
                  <a:fillRect/>
                </a:stretch>
              </p:blipFill>
              <p:spPr>
                <a:xfrm>
                  <a:off x="550373" y="4631827"/>
                  <a:ext cx="694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07" name="Freihand 306">
                  <a:extLst>
                    <a:ext uri="{FF2B5EF4-FFF2-40B4-BE49-F238E27FC236}">
                      <a16:creationId xmlns:a16="http://schemas.microsoft.com/office/drawing/2014/main" id="{C3FDDBFA-2332-4CEB-B0CE-C41EBD8023B7}"/>
                    </a:ext>
                  </a:extLst>
                </p14:cNvPr>
                <p14:cNvContentPartPr/>
                <p14:nvPr/>
              </p14:nvContentPartPr>
              <p14:xfrm>
                <a:off x="456053" y="4547227"/>
                <a:ext cx="205920" cy="22320"/>
              </p14:xfrm>
            </p:contentPart>
          </mc:Choice>
          <mc:Fallback xmlns="">
            <p:pic>
              <p:nvPicPr>
                <p:cNvPr id="307" name="Freihand 306">
                  <a:extLst>
                    <a:ext uri="{FF2B5EF4-FFF2-40B4-BE49-F238E27FC236}">
                      <a16:creationId xmlns:a16="http://schemas.microsoft.com/office/drawing/2014/main" id="{C3FDDBFA-2332-4CEB-B0CE-C41EBD8023B7}"/>
                    </a:ext>
                  </a:extLst>
                </p:cNvPr>
                <p:cNvPicPr/>
                <p:nvPr/>
              </p:nvPicPr>
              <p:blipFill>
                <a:blip r:embed="rId509"/>
                <a:stretch>
                  <a:fillRect/>
                </a:stretch>
              </p:blipFill>
              <p:spPr>
                <a:xfrm>
                  <a:off x="451733" y="4542907"/>
                  <a:ext cx="21456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09" name="Freihand 308">
                  <a:extLst>
                    <a:ext uri="{FF2B5EF4-FFF2-40B4-BE49-F238E27FC236}">
                      <a16:creationId xmlns:a16="http://schemas.microsoft.com/office/drawing/2014/main" id="{7C2AA50A-96B4-443F-9352-74B684F3FC8E}"/>
                    </a:ext>
                  </a:extLst>
                </p14:cNvPr>
                <p14:cNvContentPartPr/>
                <p14:nvPr/>
              </p14:nvContentPartPr>
              <p14:xfrm>
                <a:off x="460373" y="4450027"/>
                <a:ext cx="207360" cy="3600"/>
              </p14:xfrm>
            </p:contentPart>
          </mc:Choice>
          <mc:Fallback xmlns="">
            <p:pic>
              <p:nvPicPr>
                <p:cNvPr id="309" name="Freihand 308">
                  <a:extLst>
                    <a:ext uri="{FF2B5EF4-FFF2-40B4-BE49-F238E27FC236}">
                      <a16:creationId xmlns:a16="http://schemas.microsoft.com/office/drawing/2014/main" id="{7C2AA50A-96B4-443F-9352-74B684F3FC8E}"/>
                    </a:ext>
                  </a:extLst>
                </p:cNvPr>
                <p:cNvPicPr/>
                <p:nvPr/>
              </p:nvPicPr>
              <p:blipFill>
                <a:blip r:embed="rId511"/>
                <a:stretch>
                  <a:fillRect/>
                </a:stretch>
              </p:blipFill>
              <p:spPr>
                <a:xfrm>
                  <a:off x="456053" y="4445707"/>
                  <a:ext cx="2160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10" name="Freihand 309">
                  <a:extLst>
                    <a:ext uri="{FF2B5EF4-FFF2-40B4-BE49-F238E27FC236}">
                      <a16:creationId xmlns:a16="http://schemas.microsoft.com/office/drawing/2014/main" id="{E6708FFE-8D45-4600-8B00-A4F72B607776}"/>
                    </a:ext>
                  </a:extLst>
                </p14:cNvPr>
                <p14:cNvContentPartPr/>
                <p14:nvPr/>
              </p14:nvContentPartPr>
              <p14:xfrm>
                <a:off x="766733" y="4650187"/>
                <a:ext cx="151560" cy="12600"/>
              </p14:xfrm>
            </p:contentPart>
          </mc:Choice>
          <mc:Fallback xmlns="">
            <p:pic>
              <p:nvPicPr>
                <p:cNvPr id="310" name="Freihand 309">
                  <a:extLst>
                    <a:ext uri="{FF2B5EF4-FFF2-40B4-BE49-F238E27FC236}">
                      <a16:creationId xmlns:a16="http://schemas.microsoft.com/office/drawing/2014/main" id="{E6708FFE-8D45-4600-8B00-A4F72B607776}"/>
                    </a:ext>
                  </a:extLst>
                </p:cNvPr>
                <p:cNvPicPr/>
                <p:nvPr/>
              </p:nvPicPr>
              <p:blipFill>
                <a:blip r:embed="rId513"/>
                <a:stretch>
                  <a:fillRect/>
                </a:stretch>
              </p:blipFill>
              <p:spPr>
                <a:xfrm>
                  <a:off x="762413" y="4645867"/>
                  <a:ext cx="1602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11" name="Freihand 310">
                  <a:extLst>
                    <a:ext uri="{FF2B5EF4-FFF2-40B4-BE49-F238E27FC236}">
                      <a16:creationId xmlns:a16="http://schemas.microsoft.com/office/drawing/2014/main" id="{A8939AD7-C43F-41D5-B75C-57E82C0D8C98}"/>
                    </a:ext>
                  </a:extLst>
                </p14:cNvPr>
                <p14:cNvContentPartPr/>
                <p14:nvPr/>
              </p14:nvContentPartPr>
              <p14:xfrm>
                <a:off x="793373" y="4708507"/>
                <a:ext cx="149760" cy="11880"/>
              </p14:xfrm>
            </p:contentPart>
          </mc:Choice>
          <mc:Fallback xmlns="">
            <p:pic>
              <p:nvPicPr>
                <p:cNvPr id="311" name="Freihand 310">
                  <a:extLst>
                    <a:ext uri="{FF2B5EF4-FFF2-40B4-BE49-F238E27FC236}">
                      <a16:creationId xmlns:a16="http://schemas.microsoft.com/office/drawing/2014/main" id="{A8939AD7-C43F-41D5-B75C-57E82C0D8C98}"/>
                    </a:ext>
                  </a:extLst>
                </p:cNvPr>
                <p:cNvPicPr/>
                <p:nvPr/>
              </p:nvPicPr>
              <p:blipFill>
                <a:blip r:embed="rId515"/>
                <a:stretch>
                  <a:fillRect/>
                </a:stretch>
              </p:blipFill>
              <p:spPr>
                <a:xfrm>
                  <a:off x="789053" y="4704187"/>
                  <a:ext cx="15840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12" name="Freihand 311">
                  <a:extLst>
                    <a:ext uri="{FF2B5EF4-FFF2-40B4-BE49-F238E27FC236}">
                      <a16:creationId xmlns:a16="http://schemas.microsoft.com/office/drawing/2014/main" id="{D9D4051C-772A-4608-9FD1-1785D51AC3AA}"/>
                    </a:ext>
                  </a:extLst>
                </p14:cNvPr>
                <p14:cNvContentPartPr/>
                <p14:nvPr/>
              </p14:nvContentPartPr>
              <p14:xfrm>
                <a:off x="1037453" y="4267867"/>
                <a:ext cx="1015560" cy="504000"/>
              </p14:xfrm>
            </p:contentPart>
          </mc:Choice>
          <mc:Fallback xmlns="">
            <p:pic>
              <p:nvPicPr>
                <p:cNvPr id="312" name="Freihand 311">
                  <a:extLst>
                    <a:ext uri="{FF2B5EF4-FFF2-40B4-BE49-F238E27FC236}">
                      <a16:creationId xmlns:a16="http://schemas.microsoft.com/office/drawing/2014/main" id="{D9D4051C-772A-4608-9FD1-1785D51AC3AA}"/>
                    </a:ext>
                  </a:extLst>
                </p:cNvPr>
                <p:cNvPicPr/>
                <p:nvPr/>
              </p:nvPicPr>
              <p:blipFill>
                <a:blip r:embed="rId517"/>
                <a:stretch>
                  <a:fillRect/>
                </a:stretch>
              </p:blipFill>
              <p:spPr>
                <a:xfrm>
                  <a:off x="1033133" y="4263547"/>
                  <a:ext cx="1024200" cy="51264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13" name="Freihand 312">
                  <a:extLst>
                    <a:ext uri="{FF2B5EF4-FFF2-40B4-BE49-F238E27FC236}">
                      <a16:creationId xmlns:a16="http://schemas.microsoft.com/office/drawing/2014/main" id="{2B58F015-3A3A-4A61-8D61-58068760E9B3}"/>
                    </a:ext>
                  </a:extLst>
                </p14:cNvPr>
                <p14:cNvContentPartPr/>
                <p14:nvPr/>
              </p14:nvContentPartPr>
              <p14:xfrm>
                <a:off x="1285133" y="4412947"/>
                <a:ext cx="86760" cy="92160"/>
              </p14:xfrm>
            </p:contentPart>
          </mc:Choice>
          <mc:Fallback xmlns="">
            <p:pic>
              <p:nvPicPr>
                <p:cNvPr id="313" name="Freihand 312">
                  <a:extLst>
                    <a:ext uri="{FF2B5EF4-FFF2-40B4-BE49-F238E27FC236}">
                      <a16:creationId xmlns:a16="http://schemas.microsoft.com/office/drawing/2014/main" id="{2B58F015-3A3A-4A61-8D61-58068760E9B3}"/>
                    </a:ext>
                  </a:extLst>
                </p:cNvPr>
                <p:cNvPicPr/>
                <p:nvPr/>
              </p:nvPicPr>
              <p:blipFill>
                <a:blip r:embed="rId519"/>
                <a:stretch>
                  <a:fillRect/>
                </a:stretch>
              </p:blipFill>
              <p:spPr>
                <a:xfrm>
                  <a:off x="1280813" y="4408627"/>
                  <a:ext cx="9540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14" name="Freihand 313">
                  <a:extLst>
                    <a:ext uri="{FF2B5EF4-FFF2-40B4-BE49-F238E27FC236}">
                      <a16:creationId xmlns:a16="http://schemas.microsoft.com/office/drawing/2014/main" id="{84CA633D-01D9-4386-AD74-275D0FAD392F}"/>
                    </a:ext>
                  </a:extLst>
                </p14:cNvPr>
                <p14:cNvContentPartPr/>
                <p14:nvPr/>
              </p14:nvContentPartPr>
              <p14:xfrm>
                <a:off x="1416893" y="4380907"/>
                <a:ext cx="83160" cy="128160"/>
              </p14:xfrm>
            </p:contentPart>
          </mc:Choice>
          <mc:Fallback xmlns="">
            <p:pic>
              <p:nvPicPr>
                <p:cNvPr id="314" name="Freihand 313">
                  <a:extLst>
                    <a:ext uri="{FF2B5EF4-FFF2-40B4-BE49-F238E27FC236}">
                      <a16:creationId xmlns:a16="http://schemas.microsoft.com/office/drawing/2014/main" id="{84CA633D-01D9-4386-AD74-275D0FAD392F}"/>
                    </a:ext>
                  </a:extLst>
                </p:cNvPr>
                <p:cNvPicPr/>
                <p:nvPr/>
              </p:nvPicPr>
              <p:blipFill>
                <a:blip r:embed="rId521"/>
                <a:stretch>
                  <a:fillRect/>
                </a:stretch>
              </p:blipFill>
              <p:spPr>
                <a:xfrm>
                  <a:off x="1412573" y="4376587"/>
                  <a:ext cx="918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15" name="Freihand 314">
                  <a:extLst>
                    <a:ext uri="{FF2B5EF4-FFF2-40B4-BE49-F238E27FC236}">
                      <a16:creationId xmlns:a16="http://schemas.microsoft.com/office/drawing/2014/main" id="{2EB436F5-2DCE-4360-BB38-19F7839003EB}"/>
                    </a:ext>
                  </a:extLst>
                </p14:cNvPr>
                <p14:cNvContentPartPr/>
                <p14:nvPr/>
              </p14:nvContentPartPr>
              <p14:xfrm>
                <a:off x="1529213" y="4385587"/>
                <a:ext cx="75600" cy="128520"/>
              </p14:xfrm>
            </p:contentPart>
          </mc:Choice>
          <mc:Fallback xmlns="">
            <p:pic>
              <p:nvPicPr>
                <p:cNvPr id="315" name="Freihand 314">
                  <a:extLst>
                    <a:ext uri="{FF2B5EF4-FFF2-40B4-BE49-F238E27FC236}">
                      <a16:creationId xmlns:a16="http://schemas.microsoft.com/office/drawing/2014/main" id="{2EB436F5-2DCE-4360-BB38-19F7839003EB}"/>
                    </a:ext>
                  </a:extLst>
                </p:cNvPr>
                <p:cNvPicPr/>
                <p:nvPr/>
              </p:nvPicPr>
              <p:blipFill>
                <a:blip r:embed="rId523"/>
                <a:stretch>
                  <a:fillRect/>
                </a:stretch>
              </p:blipFill>
              <p:spPr>
                <a:xfrm>
                  <a:off x="1524893" y="4381267"/>
                  <a:ext cx="842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16" name="Freihand 315">
                  <a:extLst>
                    <a:ext uri="{FF2B5EF4-FFF2-40B4-BE49-F238E27FC236}">
                      <a16:creationId xmlns:a16="http://schemas.microsoft.com/office/drawing/2014/main" id="{669C6863-0BE0-4A93-B360-A9C75DD701F8}"/>
                    </a:ext>
                  </a:extLst>
                </p14:cNvPr>
                <p14:cNvContentPartPr/>
                <p14:nvPr/>
              </p14:nvContentPartPr>
              <p14:xfrm>
                <a:off x="1621373" y="4484227"/>
                <a:ext cx="21240" cy="58680"/>
              </p14:xfrm>
            </p:contentPart>
          </mc:Choice>
          <mc:Fallback xmlns="">
            <p:pic>
              <p:nvPicPr>
                <p:cNvPr id="316" name="Freihand 315">
                  <a:extLst>
                    <a:ext uri="{FF2B5EF4-FFF2-40B4-BE49-F238E27FC236}">
                      <a16:creationId xmlns:a16="http://schemas.microsoft.com/office/drawing/2014/main" id="{669C6863-0BE0-4A93-B360-A9C75DD701F8}"/>
                    </a:ext>
                  </a:extLst>
                </p:cNvPr>
                <p:cNvPicPr/>
                <p:nvPr/>
              </p:nvPicPr>
              <p:blipFill>
                <a:blip r:embed="rId525"/>
                <a:stretch>
                  <a:fillRect/>
                </a:stretch>
              </p:blipFill>
              <p:spPr>
                <a:xfrm>
                  <a:off x="1617053" y="4479907"/>
                  <a:ext cx="298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18" name="Freihand 317">
                  <a:extLst>
                    <a:ext uri="{FF2B5EF4-FFF2-40B4-BE49-F238E27FC236}">
                      <a16:creationId xmlns:a16="http://schemas.microsoft.com/office/drawing/2014/main" id="{BD486CC2-9031-43BA-8F46-7D5B827D48EE}"/>
                    </a:ext>
                  </a:extLst>
                </p14:cNvPr>
                <p14:cNvContentPartPr/>
                <p14:nvPr/>
              </p14:nvContentPartPr>
              <p14:xfrm>
                <a:off x="1694813" y="4388467"/>
                <a:ext cx="93960" cy="100080"/>
              </p14:xfrm>
            </p:contentPart>
          </mc:Choice>
          <mc:Fallback xmlns="">
            <p:pic>
              <p:nvPicPr>
                <p:cNvPr id="318" name="Freihand 317">
                  <a:extLst>
                    <a:ext uri="{FF2B5EF4-FFF2-40B4-BE49-F238E27FC236}">
                      <a16:creationId xmlns:a16="http://schemas.microsoft.com/office/drawing/2014/main" id="{BD486CC2-9031-43BA-8F46-7D5B827D48EE}"/>
                    </a:ext>
                  </a:extLst>
                </p:cNvPr>
                <p:cNvPicPr/>
                <p:nvPr/>
              </p:nvPicPr>
              <p:blipFill>
                <a:blip r:embed="rId527"/>
                <a:stretch>
                  <a:fillRect/>
                </a:stretch>
              </p:blipFill>
              <p:spPr>
                <a:xfrm>
                  <a:off x="1690493" y="4384147"/>
                  <a:ext cx="1026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19" name="Freihand 318">
                  <a:extLst>
                    <a:ext uri="{FF2B5EF4-FFF2-40B4-BE49-F238E27FC236}">
                      <a16:creationId xmlns:a16="http://schemas.microsoft.com/office/drawing/2014/main" id="{59EF69A9-4B68-4E3D-975A-03B234668363}"/>
                    </a:ext>
                  </a:extLst>
                </p14:cNvPr>
                <p14:cNvContentPartPr/>
                <p14:nvPr/>
              </p14:nvContentPartPr>
              <p14:xfrm>
                <a:off x="1718213" y="4353907"/>
                <a:ext cx="82800" cy="9720"/>
              </p14:xfrm>
            </p:contentPart>
          </mc:Choice>
          <mc:Fallback xmlns="">
            <p:pic>
              <p:nvPicPr>
                <p:cNvPr id="319" name="Freihand 318">
                  <a:extLst>
                    <a:ext uri="{FF2B5EF4-FFF2-40B4-BE49-F238E27FC236}">
                      <a16:creationId xmlns:a16="http://schemas.microsoft.com/office/drawing/2014/main" id="{59EF69A9-4B68-4E3D-975A-03B234668363}"/>
                    </a:ext>
                  </a:extLst>
                </p:cNvPr>
                <p:cNvPicPr/>
                <p:nvPr/>
              </p:nvPicPr>
              <p:blipFill>
                <a:blip r:embed="rId199"/>
                <a:stretch>
                  <a:fillRect/>
                </a:stretch>
              </p:blipFill>
              <p:spPr>
                <a:xfrm>
                  <a:off x="1713893" y="4349587"/>
                  <a:ext cx="914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20" name="Freihand 319">
                  <a:extLst>
                    <a:ext uri="{FF2B5EF4-FFF2-40B4-BE49-F238E27FC236}">
                      <a16:creationId xmlns:a16="http://schemas.microsoft.com/office/drawing/2014/main" id="{C5E3EC69-FF63-4F08-B61F-06CBCB9E82C9}"/>
                    </a:ext>
                  </a:extLst>
                </p14:cNvPr>
                <p14:cNvContentPartPr/>
                <p14:nvPr/>
              </p14:nvContentPartPr>
              <p14:xfrm>
                <a:off x="1821533" y="4376227"/>
                <a:ext cx="55800" cy="136800"/>
              </p14:xfrm>
            </p:contentPart>
          </mc:Choice>
          <mc:Fallback xmlns="">
            <p:pic>
              <p:nvPicPr>
                <p:cNvPr id="320" name="Freihand 319">
                  <a:extLst>
                    <a:ext uri="{FF2B5EF4-FFF2-40B4-BE49-F238E27FC236}">
                      <a16:creationId xmlns:a16="http://schemas.microsoft.com/office/drawing/2014/main" id="{C5E3EC69-FF63-4F08-B61F-06CBCB9E82C9}"/>
                    </a:ext>
                  </a:extLst>
                </p:cNvPr>
                <p:cNvPicPr/>
                <p:nvPr/>
              </p:nvPicPr>
              <p:blipFill>
                <a:blip r:embed="rId530"/>
                <a:stretch>
                  <a:fillRect/>
                </a:stretch>
              </p:blipFill>
              <p:spPr>
                <a:xfrm>
                  <a:off x="1817213" y="4371907"/>
                  <a:ext cx="644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21" name="Freihand 320">
                  <a:extLst>
                    <a:ext uri="{FF2B5EF4-FFF2-40B4-BE49-F238E27FC236}">
                      <a16:creationId xmlns:a16="http://schemas.microsoft.com/office/drawing/2014/main" id="{3150E0EC-D8F6-4491-8DB8-824D9AA1A7A0}"/>
                    </a:ext>
                  </a:extLst>
                </p14:cNvPr>
                <p14:cNvContentPartPr/>
                <p14:nvPr/>
              </p14:nvContentPartPr>
              <p14:xfrm>
                <a:off x="1337333" y="4545427"/>
                <a:ext cx="562680" cy="37080"/>
              </p14:xfrm>
            </p:contentPart>
          </mc:Choice>
          <mc:Fallback xmlns="">
            <p:pic>
              <p:nvPicPr>
                <p:cNvPr id="321" name="Freihand 320">
                  <a:extLst>
                    <a:ext uri="{FF2B5EF4-FFF2-40B4-BE49-F238E27FC236}">
                      <a16:creationId xmlns:a16="http://schemas.microsoft.com/office/drawing/2014/main" id="{3150E0EC-D8F6-4491-8DB8-824D9AA1A7A0}"/>
                    </a:ext>
                  </a:extLst>
                </p:cNvPr>
                <p:cNvPicPr/>
                <p:nvPr/>
              </p:nvPicPr>
              <p:blipFill>
                <a:blip r:embed="rId532"/>
                <a:stretch>
                  <a:fillRect/>
                </a:stretch>
              </p:blipFill>
              <p:spPr>
                <a:xfrm>
                  <a:off x="1333013" y="4541107"/>
                  <a:ext cx="5713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22" name="Freihand 321">
                  <a:extLst>
                    <a:ext uri="{FF2B5EF4-FFF2-40B4-BE49-F238E27FC236}">
                      <a16:creationId xmlns:a16="http://schemas.microsoft.com/office/drawing/2014/main" id="{94F60DE9-874E-476A-97B1-D36649013FAC}"/>
                    </a:ext>
                  </a:extLst>
                </p14:cNvPr>
                <p14:cNvContentPartPr/>
                <p14:nvPr/>
              </p14:nvContentPartPr>
              <p14:xfrm>
                <a:off x="1345253" y="4644787"/>
                <a:ext cx="137160" cy="88200"/>
              </p14:xfrm>
            </p:contentPart>
          </mc:Choice>
          <mc:Fallback xmlns="">
            <p:pic>
              <p:nvPicPr>
                <p:cNvPr id="322" name="Freihand 321">
                  <a:extLst>
                    <a:ext uri="{FF2B5EF4-FFF2-40B4-BE49-F238E27FC236}">
                      <a16:creationId xmlns:a16="http://schemas.microsoft.com/office/drawing/2014/main" id="{94F60DE9-874E-476A-97B1-D36649013FAC}"/>
                    </a:ext>
                  </a:extLst>
                </p:cNvPr>
                <p:cNvPicPr/>
                <p:nvPr/>
              </p:nvPicPr>
              <p:blipFill>
                <a:blip r:embed="rId534"/>
                <a:stretch>
                  <a:fillRect/>
                </a:stretch>
              </p:blipFill>
              <p:spPr>
                <a:xfrm>
                  <a:off x="1340933" y="4640467"/>
                  <a:ext cx="1458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23" name="Freihand 322">
                  <a:extLst>
                    <a:ext uri="{FF2B5EF4-FFF2-40B4-BE49-F238E27FC236}">
                      <a16:creationId xmlns:a16="http://schemas.microsoft.com/office/drawing/2014/main" id="{5C5B9DC5-32EC-41EA-815B-6C796F8AED8C}"/>
                    </a:ext>
                  </a:extLst>
                </p14:cNvPr>
                <p14:cNvContentPartPr/>
                <p14:nvPr/>
              </p14:nvContentPartPr>
              <p14:xfrm>
                <a:off x="1522733" y="4640827"/>
                <a:ext cx="69480" cy="82440"/>
              </p14:xfrm>
            </p:contentPart>
          </mc:Choice>
          <mc:Fallback xmlns="">
            <p:pic>
              <p:nvPicPr>
                <p:cNvPr id="323" name="Freihand 322">
                  <a:extLst>
                    <a:ext uri="{FF2B5EF4-FFF2-40B4-BE49-F238E27FC236}">
                      <a16:creationId xmlns:a16="http://schemas.microsoft.com/office/drawing/2014/main" id="{5C5B9DC5-32EC-41EA-815B-6C796F8AED8C}"/>
                    </a:ext>
                  </a:extLst>
                </p:cNvPr>
                <p:cNvPicPr/>
                <p:nvPr/>
              </p:nvPicPr>
              <p:blipFill>
                <a:blip r:embed="rId536"/>
                <a:stretch>
                  <a:fillRect/>
                </a:stretch>
              </p:blipFill>
              <p:spPr>
                <a:xfrm>
                  <a:off x="1518413" y="4636507"/>
                  <a:ext cx="781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24" name="Freihand 323">
                  <a:extLst>
                    <a:ext uri="{FF2B5EF4-FFF2-40B4-BE49-F238E27FC236}">
                      <a16:creationId xmlns:a16="http://schemas.microsoft.com/office/drawing/2014/main" id="{30897AE1-E103-4A21-B3F5-004348066672}"/>
                    </a:ext>
                  </a:extLst>
                </p14:cNvPr>
                <p14:cNvContentPartPr/>
                <p14:nvPr/>
              </p14:nvContentPartPr>
              <p14:xfrm>
                <a:off x="1629653" y="4637227"/>
                <a:ext cx="81000" cy="93240"/>
              </p14:xfrm>
            </p:contentPart>
          </mc:Choice>
          <mc:Fallback xmlns="">
            <p:pic>
              <p:nvPicPr>
                <p:cNvPr id="324" name="Freihand 323">
                  <a:extLst>
                    <a:ext uri="{FF2B5EF4-FFF2-40B4-BE49-F238E27FC236}">
                      <a16:creationId xmlns:a16="http://schemas.microsoft.com/office/drawing/2014/main" id="{30897AE1-E103-4A21-B3F5-004348066672}"/>
                    </a:ext>
                  </a:extLst>
                </p:cNvPr>
                <p:cNvPicPr/>
                <p:nvPr/>
              </p:nvPicPr>
              <p:blipFill>
                <a:blip r:embed="rId538"/>
                <a:stretch>
                  <a:fillRect/>
                </a:stretch>
              </p:blipFill>
              <p:spPr>
                <a:xfrm>
                  <a:off x="1625333" y="4632907"/>
                  <a:ext cx="896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25" name="Freihand 324">
                  <a:extLst>
                    <a:ext uri="{FF2B5EF4-FFF2-40B4-BE49-F238E27FC236}">
                      <a16:creationId xmlns:a16="http://schemas.microsoft.com/office/drawing/2014/main" id="{67FAE138-07BF-4595-AED4-A7031337E228}"/>
                    </a:ext>
                  </a:extLst>
                </p14:cNvPr>
                <p14:cNvContentPartPr/>
                <p14:nvPr/>
              </p14:nvContentPartPr>
              <p14:xfrm>
                <a:off x="2102333" y="4552267"/>
                <a:ext cx="129240" cy="9000"/>
              </p14:xfrm>
            </p:contentPart>
          </mc:Choice>
          <mc:Fallback xmlns="">
            <p:pic>
              <p:nvPicPr>
                <p:cNvPr id="325" name="Freihand 324">
                  <a:extLst>
                    <a:ext uri="{FF2B5EF4-FFF2-40B4-BE49-F238E27FC236}">
                      <a16:creationId xmlns:a16="http://schemas.microsoft.com/office/drawing/2014/main" id="{67FAE138-07BF-4595-AED4-A7031337E228}"/>
                    </a:ext>
                  </a:extLst>
                </p:cNvPr>
                <p:cNvPicPr/>
                <p:nvPr/>
              </p:nvPicPr>
              <p:blipFill>
                <a:blip r:embed="rId540"/>
                <a:stretch>
                  <a:fillRect/>
                </a:stretch>
              </p:blipFill>
              <p:spPr>
                <a:xfrm>
                  <a:off x="2098013" y="4547947"/>
                  <a:ext cx="1378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326" name="Freihand 325">
                  <a:extLst>
                    <a:ext uri="{FF2B5EF4-FFF2-40B4-BE49-F238E27FC236}">
                      <a16:creationId xmlns:a16="http://schemas.microsoft.com/office/drawing/2014/main" id="{A065D202-B3DA-4CC0-A092-D93DE28AD333}"/>
                    </a:ext>
                  </a:extLst>
                </p14:cNvPr>
                <p14:cNvContentPartPr/>
                <p14:nvPr/>
              </p14:nvContentPartPr>
              <p14:xfrm>
                <a:off x="2401493" y="4485667"/>
                <a:ext cx="176760" cy="212400"/>
              </p14:xfrm>
            </p:contentPart>
          </mc:Choice>
          <mc:Fallback xmlns="">
            <p:pic>
              <p:nvPicPr>
                <p:cNvPr id="326" name="Freihand 325">
                  <a:extLst>
                    <a:ext uri="{FF2B5EF4-FFF2-40B4-BE49-F238E27FC236}">
                      <a16:creationId xmlns:a16="http://schemas.microsoft.com/office/drawing/2014/main" id="{A065D202-B3DA-4CC0-A092-D93DE28AD333}"/>
                    </a:ext>
                  </a:extLst>
                </p:cNvPr>
                <p:cNvPicPr/>
                <p:nvPr/>
              </p:nvPicPr>
              <p:blipFill>
                <a:blip r:embed="rId542"/>
                <a:stretch>
                  <a:fillRect/>
                </a:stretch>
              </p:blipFill>
              <p:spPr>
                <a:xfrm>
                  <a:off x="2397173" y="4481347"/>
                  <a:ext cx="185400" cy="221040"/>
                </a:xfrm>
                <a:prstGeom prst="rect">
                  <a:avLst/>
                </a:prstGeom>
              </p:spPr>
            </p:pic>
          </mc:Fallback>
        </mc:AlternateContent>
      </p:grpSp>
      <p:grpSp>
        <p:nvGrpSpPr>
          <p:cNvPr id="339" name="Gruppieren 338">
            <a:extLst>
              <a:ext uri="{FF2B5EF4-FFF2-40B4-BE49-F238E27FC236}">
                <a16:creationId xmlns:a16="http://schemas.microsoft.com/office/drawing/2014/main" id="{B80654DD-58E6-425B-A123-954873C27E1C}"/>
              </a:ext>
            </a:extLst>
          </p:cNvPr>
          <p:cNvGrpSpPr/>
          <p:nvPr/>
        </p:nvGrpSpPr>
        <p:grpSpPr>
          <a:xfrm>
            <a:off x="2702813" y="4373707"/>
            <a:ext cx="1354320" cy="334080"/>
            <a:chOff x="2702813" y="4373707"/>
            <a:chExt cx="1354320" cy="334080"/>
          </a:xfrm>
        </p:grpSpPr>
        <mc:AlternateContent xmlns:mc="http://schemas.openxmlformats.org/markup-compatibility/2006" xmlns:p14="http://schemas.microsoft.com/office/powerpoint/2010/main">
          <mc:Choice Requires="p14">
            <p:contentPart p14:bwMode="auto" r:id="rId543">
              <p14:nvContentPartPr>
                <p14:cNvPr id="329" name="Freihand 328">
                  <a:extLst>
                    <a:ext uri="{FF2B5EF4-FFF2-40B4-BE49-F238E27FC236}">
                      <a16:creationId xmlns:a16="http://schemas.microsoft.com/office/drawing/2014/main" id="{26A91172-D580-4F00-82AD-83D030B13CEA}"/>
                    </a:ext>
                  </a:extLst>
                </p14:cNvPr>
                <p14:cNvContentPartPr/>
                <p14:nvPr/>
              </p14:nvContentPartPr>
              <p14:xfrm>
                <a:off x="2702813" y="4520947"/>
                <a:ext cx="223920" cy="16920"/>
              </p14:xfrm>
            </p:contentPart>
          </mc:Choice>
          <mc:Fallback xmlns="">
            <p:pic>
              <p:nvPicPr>
                <p:cNvPr id="329" name="Freihand 328">
                  <a:extLst>
                    <a:ext uri="{FF2B5EF4-FFF2-40B4-BE49-F238E27FC236}">
                      <a16:creationId xmlns:a16="http://schemas.microsoft.com/office/drawing/2014/main" id="{26A91172-D580-4F00-82AD-83D030B13CEA}"/>
                    </a:ext>
                  </a:extLst>
                </p:cNvPr>
                <p:cNvPicPr/>
                <p:nvPr/>
              </p:nvPicPr>
              <p:blipFill>
                <a:blip r:embed="rId544"/>
                <a:stretch>
                  <a:fillRect/>
                </a:stretch>
              </p:blipFill>
              <p:spPr>
                <a:xfrm>
                  <a:off x="2698493" y="4516627"/>
                  <a:ext cx="2325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330" name="Freihand 329">
                  <a:extLst>
                    <a:ext uri="{FF2B5EF4-FFF2-40B4-BE49-F238E27FC236}">
                      <a16:creationId xmlns:a16="http://schemas.microsoft.com/office/drawing/2014/main" id="{D12A9CF0-C0CC-464C-95CC-30EF20C344BD}"/>
                    </a:ext>
                  </a:extLst>
                </p14:cNvPr>
                <p14:cNvContentPartPr/>
                <p14:nvPr/>
              </p14:nvContentPartPr>
              <p14:xfrm>
                <a:off x="2758253" y="4571347"/>
                <a:ext cx="189720" cy="3600"/>
              </p14:xfrm>
            </p:contentPart>
          </mc:Choice>
          <mc:Fallback xmlns="">
            <p:pic>
              <p:nvPicPr>
                <p:cNvPr id="330" name="Freihand 329">
                  <a:extLst>
                    <a:ext uri="{FF2B5EF4-FFF2-40B4-BE49-F238E27FC236}">
                      <a16:creationId xmlns:a16="http://schemas.microsoft.com/office/drawing/2014/main" id="{D12A9CF0-C0CC-464C-95CC-30EF20C344BD}"/>
                    </a:ext>
                  </a:extLst>
                </p:cNvPr>
                <p:cNvPicPr/>
                <p:nvPr/>
              </p:nvPicPr>
              <p:blipFill>
                <a:blip r:embed="rId546"/>
                <a:stretch>
                  <a:fillRect/>
                </a:stretch>
              </p:blipFill>
              <p:spPr>
                <a:xfrm>
                  <a:off x="2753933" y="4567027"/>
                  <a:ext cx="19836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31" name="Freihand 330">
                  <a:extLst>
                    <a:ext uri="{FF2B5EF4-FFF2-40B4-BE49-F238E27FC236}">
                      <a16:creationId xmlns:a16="http://schemas.microsoft.com/office/drawing/2014/main" id="{764F9422-FBAC-41BF-AB45-0500ACD3813C}"/>
                    </a:ext>
                  </a:extLst>
                </p14:cNvPr>
                <p14:cNvContentPartPr/>
                <p14:nvPr/>
              </p14:nvContentPartPr>
              <p14:xfrm>
                <a:off x="3097733" y="4422307"/>
                <a:ext cx="26280" cy="160560"/>
              </p14:xfrm>
            </p:contentPart>
          </mc:Choice>
          <mc:Fallback xmlns="">
            <p:pic>
              <p:nvPicPr>
                <p:cNvPr id="331" name="Freihand 330">
                  <a:extLst>
                    <a:ext uri="{FF2B5EF4-FFF2-40B4-BE49-F238E27FC236}">
                      <a16:creationId xmlns:a16="http://schemas.microsoft.com/office/drawing/2014/main" id="{764F9422-FBAC-41BF-AB45-0500ACD3813C}"/>
                    </a:ext>
                  </a:extLst>
                </p:cNvPr>
                <p:cNvPicPr/>
                <p:nvPr/>
              </p:nvPicPr>
              <p:blipFill>
                <a:blip r:embed="rId548"/>
                <a:stretch>
                  <a:fillRect/>
                </a:stretch>
              </p:blipFill>
              <p:spPr>
                <a:xfrm>
                  <a:off x="3093413" y="4417987"/>
                  <a:ext cx="34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32" name="Freihand 331">
                  <a:extLst>
                    <a:ext uri="{FF2B5EF4-FFF2-40B4-BE49-F238E27FC236}">
                      <a16:creationId xmlns:a16="http://schemas.microsoft.com/office/drawing/2014/main" id="{47BE7AD8-ED9A-4F5C-91E6-BB93B416C3BA}"/>
                    </a:ext>
                  </a:extLst>
                </p14:cNvPr>
                <p14:cNvContentPartPr/>
                <p14:nvPr/>
              </p14:nvContentPartPr>
              <p14:xfrm>
                <a:off x="3166493" y="4441387"/>
                <a:ext cx="133200" cy="153720"/>
              </p14:xfrm>
            </p:contentPart>
          </mc:Choice>
          <mc:Fallback xmlns="">
            <p:pic>
              <p:nvPicPr>
                <p:cNvPr id="332" name="Freihand 331">
                  <a:extLst>
                    <a:ext uri="{FF2B5EF4-FFF2-40B4-BE49-F238E27FC236}">
                      <a16:creationId xmlns:a16="http://schemas.microsoft.com/office/drawing/2014/main" id="{47BE7AD8-ED9A-4F5C-91E6-BB93B416C3BA}"/>
                    </a:ext>
                  </a:extLst>
                </p:cNvPr>
                <p:cNvPicPr/>
                <p:nvPr/>
              </p:nvPicPr>
              <p:blipFill>
                <a:blip r:embed="rId550"/>
                <a:stretch>
                  <a:fillRect/>
                </a:stretch>
              </p:blipFill>
              <p:spPr>
                <a:xfrm>
                  <a:off x="3162173" y="4437067"/>
                  <a:ext cx="141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33" name="Freihand 332">
                  <a:extLst>
                    <a:ext uri="{FF2B5EF4-FFF2-40B4-BE49-F238E27FC236}">
                      <a16:creationId xmlns:a16="http://schemas.microsoft.com/office/drawing/2014/main" id="{80F76708-6F3E-479B-9239-07657EAE4208}"/>
                    </a:ext>
                  </a:extLst>
                </p14:cNvPr>
                <p14:cNvContentPartPr/>
                <p14:nvPr/>
              </p14:nvContentPartPr>
              <p14:xfrm>
                <a:off x="3320213" y="4560187"/>
                <a:ext cx="23400" cy="147600"/>
              </p14:xfrm>
            </p:contentPart>
          </mc:Choice>
          <mc:Fallback xmlns="">
            <p:pic>
              <p:nvPicPr>
                <p:cNvPr id="333" name="Freihand 332">
                  <a:extLst>
                    <a:ext uri="{FF2B5EF4-FFF2-40B4-BE49-F238E27FC236}">
                      <a16:creationId xmlns:a16="http://schemas.microsoft.com/office/drawing/2014/main" id="{80F76708-6F3E-479B-9239-07657EAE4208}"/>
                    </a:ext>
                  </a:extLst>
                </p:cNvPr>
                <p:cNvPicPr/>
                <p:nvPr/>
              </p:nvPicPr>
              <p:blipFill>
                <a:blip r:embed="rId552"/>
                <a:stretch>
                  <a:fillRect/>
                </a:stretch>
              </p:blipFill>
              <p:spPr>
                <a:xfrm>
                  <a:off x="3315893" y="4555867"/>
                  <a:ext cx="320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34" name="Freihand 333">
                  <a:extLst>
                    <a:ext uri="{FF2B5EF4-FFF2-40B4-BE49-F238E27FC236}">
                      <a16:creationId xmlns:a16="http://schemas.microsoft.com/office/drawing/2014/main" id="{C66F8E6F-3A9C-42F8-B4EF-A52DC335C2C4}"/>
                    </a:ext>
                  </a:extLst>
                </p14:cNvPr>
                <p14:cNvContentPartPr/>
                <p14:nvPr/>
              </p14:nvContentPartPr>
              <p14:xfrm>
                <a:off x="3413453" y="4438507"/>
                <a:ext cx="155520" cy="155880"/>
              </p14:xfrm>
            </p:contentPart>
          </mc:Choice>
          <mc:Fallback xmlns="">
            <p:pic>
              <p:nvPicPr>
                <p:cNvPr id="334" name="Freihand 333">
                  <a:extLst>
                    <a:ext uri="{FF2B5EF4-FFF2-40B4-BE49-F238E27FC236}">
                      <a16:creationId xmlns:a16="http://schemas.microsoft.com/office/drawing/2014/main" id="{C66F8E6F-3A9C-42F8-B4EF-A52DC335C2C4}"/>
                    </a:ext>
                  </a:extLst>
                </p:cNvPr>
                <p:cNvPicPr/>
                <p:nvPr/>
              </p:nvPicPr>
              <p:blipFill>
                <a:blip r:embed="rId554"/>
                <a:stretch>
                  <a:fillRect/>
                </a:stretch>
              </p:blipFill>
              <p:spPr>
                <a:xfrm>
                  <a:off x="3409133" y="4434187"/>
                  <a:ext cx="1641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35" name="Freihand 334">
                  <a:extLst>
                    <a:ext uri="{FF2B5EF4-FFF2-40B4-BE49-F238E27FC236}">
                      <a16:creationId xmlns:a16="http://schemas.microsoft.com/office/drawing/2014/main" id="{B715FCB3-13C8-4444-BFE4-2C7B72D79E61}"/>
                    </a:ext>
                  </a:extLst>
                </p14:cNvPr>
                <p14:cNvContentPartPr/>
                <p14:nvPr/>
              </p14:nvContentPartPr>
              <p14:xfrm>
                <a:off x="3639533" y="4415107"/>
                <a:ext cx="131760" cy="211320"/>
              </p14:xfrm>
            </p:contentPart>
          </mc:Choice>
          <mc:Fallback xmlns="">
            <p:pic>
              <p:nvPicPr>
                <p:cNvPr id="335" name="Freihand 334">
                  <a:extLst>
                    <a:ext uri="{FF2B5EF4-FFF2-40B4-BE49-F238E27FC236}">
                      <a16:creationId xmlns:a16="http://schemas.microsoft.com/office/drawing/2014/main" id="{B715FCB3-13C8-4444-BFE4-2C7B72D79E61}"/>
                    </a:ext>
                  </a:extLst>
                </p:cNvPr>
                <p:cNvPicPr/>
                <p:nvPr/>
              </p:nvPicPr>
              <p:blipFill>
                <a:blip r:embed="rId556"/>
                <a:stretch>
                  <a:fillRect/>
                </a:stretch>
              </p:blipFill>
              <p:spPr>
                <a:xfrm>
                  <a:off x="3635213" y="4410787"/>
                  <a:ext cx="14040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36" name="Freihand 335">
                  <a:extLst>
                    <a:ext uri="{FF2B5EF4-FFF2-40B4-BE49-F238E27FC236}">
                      <a16:creationId xmlns:a16="http://schemas.microsoft.com/office/drawing/2014/main" id="{ADFD7315-684B-4DC5-B9DA-7326EEA9BF8A}"/>
                    </a:ext>
                  </a:extLst>
                </p14:cNvPr>
                <p14:cNvContentPartPr/>
                <p14:nvPr/>
              </p14:nvContentPartPr>
              <p14:xfrm>
                <a:off x="3927533" y="4479187"/>
                <a:ext cx="80640" cy="132840"/>
              </p14:xfrm>
            </p:contentPart>
          </mc:Choice>
          <mc:Fallback xmlns="">
            <p:pic>
              <p:nvPicPr>
                <p:cNvPr id="336" name="Freihand 335">
                  <a:extLst>
                    <a:ext uri="{FF2B5EF4-FFF2-40B4-BE49-F238E27FC236}">
                      <a16:creationId xmlns:a16="http://schemas.microsoft.com/office/drawing/2014/main" id="{ADFD7315-684B-4DC5-B9DA-7326EEA9BF8A}"/>
                    </a:ext>
                  </a:extLst>
                </p:cNvPr>
                <p:cNvPicPr/>
                <p:nvPr/>
              </p:nvPicPr>
              <p:blipFill>
                <a:blip r:embed="rId558"/>
                <a:stretch>
                  <a:fillRect/>
                </a:stretch>
              </p:blipFill>
              <p:spPr>
                <a:xfrm>
                  <a:off x="3923213" y="4474867"/>
                  <a:ext cx="892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37" name="Freihand 336">
                  <a:extLst>
                    <a:ext uri="{FF2B5EF4-FFF2-40B4-BE49-F238E27FC236}">
                      <a16:creationId xmlns:a16="http://schemas.microsoft.com/office/drawing/2014/main" id="{F0FB9CC2-5E17-4FFE-BB7E-294F1BF76EC8}"/>
                    </a:ext>
                  </a:extLst>
                </p14:cNvPr>
                <p14:cNvContentPartPr/>
                <p14:nvPr/>
              </p14:nvContentPartPr>
              <p14:xfrm>
                <a:off x="3834653" y="4373707"/>
                <a:ext cx="144720" cy="124560"/>
              </p14:xfrm>
            </p:contentPart>
          </mc:Choice>
          <mc:Fallback xmlns="">
            <p:pic>
              <p:nvPicPr>
                <p:cNvPr id="337" name="Freihand 336">
                  <a:extLst>
                    <a:ext uri="{FF2B5EF4-FFF2-40B4-BE49-F238E27FC236}">
                      <a16:creationId xmlns:a16="http://schemas.microsoft.com/office/drawing/2014/main" id="{F0FB9CC2-5E17-4FFE-BB7E-294F1BF76EC8}"/>
                    </a:ext>
                  </a:extLst>
                </p:cNvPr>
                <p:cNvPicPr/>
                <p:nvPr/>
              </p:nvPicPr>
              <p:blipFill>
                <a:blip r:embed="rId560"/>
                <a:stretch>
                  <a:fillRect/>
                </a:stretch>
              </p:blipFill>
              <p:spPr>
                <a:xfrm>
                  <a:off x="3830333" y="4369387"/>
                  <a:ext cx="1533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38" name="Freihand 337">
                  <a:extLst>
                    <a:ext uri="{FF2B5EF4-FFF2-40B4-BE49-F238E27FC236}">
                      <a16:creationId xmlns:a16="http://schemas.microsoft.com/office/drawing/2014/main" id="{4EDDA316-4601-483C-B111-5CAAAF195A9A}"/>
                    </a:ext>
                  </a:extLst>
                </p14:cNvPr>
                <p14:cNvContentPartPr/>
                <p14:nvPr/>
              </p14:nvContentPartPr>
              <p14:xfrm>
                <a:off x="3976493" y="4546507"/>
                <a:ext cx="80640" cy="74520"/>
              </p14:xfrm>
            </p:contentPart>
          </mc:Choice>
          <mc:Fallback xmlns="">
            <p:pic>
              <p:nvPicPr>
                <p:cNvPr id="338" name="Freihand 337">
                  <a:extLst>
                    <a:ext uri="{FF2B5EF4-FFF2-40B4-BE49-F238E27FC236}">
                      <a16:creationId xmlns:a16="http://schemas.microsoft.com/office/drawing/2014/main" id="{4EDDA316-4601-483C-B111-5CAAAF195A9A}"/>
                    </a:ext>
                  </a:extLst>
                </p:cNvPr>
                <p:cNvPicPr/>
                <p:nvPr/>
              </p:nvPicPr>
              <p:blipFill>
                <a:blip r:embed="rId562"/>
                <a:stretch>
                  <a:fillRect/>
                </a:stretch>
              </p:blipFill>
              <p:spPr>
                <a:xfrm>
                  <a:off x="3972173" y="4542187"/>
                  <a:ext cx="89280" cy="83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63">
            <p14:nvContentPartPr>
              <p14:cNvPr id="23" name="Freihand 22">
                <a:extLst>
                  <a:ext uri="{FF2B5EF4-FFF2-40B4-BE49-F238E27FC236}">
                    <a16:creationId xmlns:a16="http://schemas.microsoft.com/office/drawing/2014/main" id="{BFD2517F-158C-4BA9-9D0E-00C6045AFB7F}"/>
                  </a:ext>
                </a:extLst>
              </p14:cNvPr>
              <p14:cNvContentPartPr/>
              <p14:nvPr/>
            </p14:nvContentPartPr>
            <p14:xfrm>
              <a:off x="10070213" y="2185267"/>
              <a:ext cx="1229040" cy="1343520"/>
            </p14:xfrm>
          </p:contentPart>
        </mc:Choice>
        <mc:Fallback>
          <p:pic>
            <p:nvPicPr>
              <p:cNvPr id="23" name="Freihand 22">
                <a:extLst>
                  <a:ext uri="{FF2B5EF4-FFF2-40B4-BE49-F238E27FC236}">
                    <a16:creationId xmlns:a16="http://schemas.microsoft.com/office/drawing/2014/main" id="{BFD2517F-158C-4BA9-9D0E-00C6045AFB7F}"/>
                  </a:ext>
                </a:extLst>
              </p:cNvPr>
              <p:cNvPicPr/>
              <p:nvPr/>
            </p:nvPicPr>
            <p:blipFill>
              <a:blip r:embed="rId564"/>
              <a:stretch>
                <a:fillRect/>
              </a:stretch>
            </p:blipFill>
            <p:spPr>
              <a:xfrm>
                <a:off x="10065893" y="2180947"/>
                <a:ext cx="1237680" cy="1352160"/>
              </a:xfrm>
              <a:prstGeom prst="rect">
                <a:avLst/>
              </a:prstGeom>
            </p:spPr>
          </p:pic>
        </mc:Fallback>
      </mc:AlternateContent>
    </p:spTree>
    <p:extLst>
      <p:ext uri="{BB962C8B-B14F-4D97-AF65-F5344CB8AC3E}">
        <p14:creationId xmlns:p14="http://schemas.microsoft.com/office/powerpoint/2010/main" val="109895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Verschiedene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69331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b="1" dirty="0"/>
              <a:t>Verbraucherpreisindex </a:t>
            </a:r>
            <a:r>
              <a:rPr lang="de-DE" dirty="0"/>
              <a:t>→ gängiger Inflationsbegriff, relevant für die privaten  Konsumentscheidungen</a:t>
            </a:r>
          </a:p>
          <a:p>
            <a:endParaRPr lang="de-DE" dirty="0"/>
          </a:p>
          <a:p>
            <a:endParaRPr lang="de-DE" dirty="0"/>
          </a:p>
          <a:p>
            <a:r>
              <a:rPr lang="de-DE" b="1" dirty="0"/>
              <a:t>BIP-</a:t>
            </a:r>
            <a:r>
              <a:rPr lang="de-DE" b="1" dirty="0" err="1"/>
              <a:t>Deflator</a:t>
            </a:r>
            <a:r>
              <a:rPr lang="de-DE" dirty="0"/>
              <a:t> → Index der gesamtwirtschaftlichen Produktion, Verteilungsspielraum für Lohnverhandlungen</a:t>
            </a:r>
          </a:p>
          <a:p>
            <a:endParaRPr lang="de-DE" dirty="0"/>
          </a:p>
          <a:p>
            <a:endParaRPr lang="de-DE" dirty="0"/>
          </a:p>
          <a:p>
            <a:endParaRPr lang="de-DE" dirty="0"/>
          </a:p>
          <a:p>
            <a:r>
              <a:rPr lang="de-DE" b="1" dirty="0"/>
              <a:t>Außenhandelspreise</a:t>
            </a:r>
            <a:r>
              <a:rPr lang="de-DE" dirty="0"/>
              <a:t> → Indices für die Güterein- und –ausfuhr</a:t>
            </a:r>
          </a:p>
          <a:p>
            <a:endParaRPr lang="de-DE" dirty="0"/>
          </a:p>
          <a:p>
            <a:endParaRPr lang="de-DE" dirty="0"/>
          </a:p>
          <a:p>
            <a:endParaRPr lang="de-DE" dirty="0"/>
          </a:p>
          <a:p>
            <a:endParaRPr lang="de-DE" dirty="0"/>
          </a:p>
          <a:p>
            <a:r>
              <a:rPr lang="de-DE" b="1" dirty="0"/>
              <a:t>Großhandelspreisindex</a:t>
            </a:r>
            <a:r>
              <a:rPr lang="de-DE" dirty="0"/>
              <a:t> → Preisentwicklung der im Großhandel abgesetzten Waren, Frühindikator für die Inflationsentwicklung</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15160435-03D1-4E31-B061-18D8559D0BC7}"/>
                  </a:ext>
                </a:extLst>
              </p14:cNvPr>
              <p14:cNvContentPartPr/>
              <p14:nvPr/>
            </p14:nvContentPartPr>
            <p14:xfrm>
              <a:off x="190013" y="967747"/>
              <a:ext cx="1950120" cy="60840"/>
            </p14:xfrm>
          </p:contentPart>
        </mc:Choice>
        <mc:Fallback>
          <p:pic>
            <p:nvPicPr>
              <p:cNvPr id="2" name="Freihand 1">
                <a:extLst>
                  <a:ext uri="{FF2B5EF4-FFF2-40B4-BE49-F238E27FC236}">
                    <a16:creationId xmlns:a16="http://schemas.microsoft.com/office/drawing/2014/main" id="{15160435-03D1-4E31-B061-18D8559D0BC7}"/>
                  </a:ext>
                </a:extLst>
              </p:cNvPr>
              <p:cNvPicPr/>
              <p:nvPr/>
            </p:nvPicPr>
            <p:blipFill>
              <a:blip r:embed="rId4"/>
              <a:stretch>
                <a:fillRect/>
              </a:stretch>
            </p:blipFill>
            <p:spPr>
              <a:xfrm>
                <a:off x="185693" y="963427"/>
                <a:ext cx="195876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792E64BD-B9E2-4B50-9941-014232DD724B}"/>
                  </a:ext>
                </a:extLst>
              </p14:cNvPr>
              <p14:cNvContentPartPr/>
              <p14:nvPr/>
            </p14:nvContentPartPr>
            <p14:xfrm>
              <a:off x="214133" y="1890067"/>
              <a:ext cx="1139400" cy="67680"/>
            </p14:xfrm>
          </p:contentPart>
        </mc:Choice>
        <mc:Fallback>
          <p:pic>
            <p:nvPicPr>
              <p:cNvPr id="3" name="Freihand 2">
                <a:extLst>
                  <a:ext uri="{FF2B5EF4-FFF2-40B4-BE49-F238E27FC236}">
                    <a16:creationId xmlns:a16="http://schemas.microsoft.com/office/drawing/2014/main" id="{792E64BD-B9E2-4B50-9941-014232DD724B}"/>
                  </a:ext>
                </a:extLst>
              </p:cNvPr>
              <p:cNvPicPr/>
              <p:nvPr/>
            </p:nvPicPr>
            <p:blipFill>
              <a:blip r:embed="rId6"/>
              <a:stretch>
                <a:fillRect/>
              </a:stretch>
            </p:blipFill>
            <p:spPr>
              <a:xfrm>
                <a:off x="209813" y="1885747"/>
                <a:ext cx="11480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34F1E73D-D7B4-4D8C-9F89-92F098E076AC}"/>
                  </a:ext>
                </a:extLst>
              </p14:cNvPr>
              <p14:cNvContentPartPr/>
              <p14:nvPr/>
            </p14:nvContentPartPr>
            <p14:xfrm>
              <a:off x="291533" y="987907"/>
              <a:ext cx="1010880" cy="75240"/>
            </p14:xfrm>
          </p:contentPart>
        </mc:Choice>
        <mc:Fallback>
          <p:pic>
            <p:nvPicPr>
              <p:cNvPr id="4" name="Freihand 3">
                <a:extLst>
                  <a:ext uri="{FF2B5EF4-FFF2-40B4-BE49-F238E27FC236}">
                    <a16:creationId xmlns:a16="http://schemas.microsoft.com/office/drawing/2014/main" id="{34F1E73D-D7B4-4D8C-9F89-92F098E076AC}"/>
                  </a:ext>
                </a:extLst>
              </p:cNvPr>
              <p:cNvPicPr/>
              <p:nvPr/>
            </p:nvPicPr>
            <p:blipFill>
              <a:blip r:embed="rId8"/>
              <a:stretch>
                <a:fillRect/>
              </a:stretch>
            </p:blipFill>
            <p:spPr>
              <a:xfrm>
                <a:off x="287213" y="983587"/>
                <a:ext cx="10195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1ED11B49-93EA-4CCC-A3BB-7DF1A43448D4}"/>
                  </a:ext>
                </a:extLst>
              </p14:cNvPr>
              <p14:cNvContentPartPr/>
              <p14:nvPr/>
            </p14:nvContentPartPr>
            <p14:xfrm>
              <a:off x="6468773" y="1033267"/>
              <a:ext cx="2970000" cy="47520"/>
            </p14:xfrm>
          </p:contentPart>
        </mc:Choice>
        <mc:Fallback>
          <p:pic>
            <p:nvPicPr>
              <p:cNvPr id="5" name="Freihand 4">
                <a:extLst>
                  <a:ext uri="{FF2B5EF4-FFF2-40B4-BE49-F238E27FC236}">
                    <a16:creationId xmlns:a16="http://schemas.microsoft.com/office/drawing/2014/main" id="{1ED11B49-93EA-4CCC-A3BB-7DF1A43448D4}"/>
                  </a:ext>
                </a:extLst>
              </p:cNvPr>
              <p:cNvPicPr/>
              <p:nvPr/>
            </p:nvPicPr>
            <p:blipFill>
              <a:blip r:embed="rId10"/>
              <a:stretch>
                <a:fillRect/>
              </a:stretch>
            </p:blipFill>
            <p:spPr>
              <a:xfrm>
                <a:off x="6464453" y="1028947"/>
                <a:ext cx="29786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4" name="Freihand 23">
                <a:extLst>
                  <a:ext uri="{FF2B5EF4-FFF2-40B4-BE49-F238E27FC236}">
                    <a16:creationId xmlns:a16="http://schemas.microsoft.com/office/drawing/2014/main" id="{CB5AFEC7-8739-470E-B185-A2A3DD28CBC1}"/>
                  </a:ext>
                </a:extLst>
              </p14:cNvPr>
              <p14:cNvContentPartPr/>
              <p14:nvPr/>
            </p14:nvContentPartPr>
            <p14:xfrm>
              <a:off x="9188213" y="1106347"/>
              <a:ext cx="169560" cy="91080"/>
            </p14:xfrm>
          </p:contentPart>
        </mc:Choice>
        <mc:Fallback>
          <p:pic>
            <p:nvPicPr>
              <p:cNvPr id="24" name="Freihand 23">
                <a:extLst>
                  <a:ext uri="{FF2B5EF4-FFF2-40B4-BE49-F238E27FC236}">
                    <a16:creationId xmlns:a16="http://schemas.microsoft.com/office/drawing/2014/main" id="{CB5AFEC7-8739-470E-B185-A2A3DD28CBC1}"/>
                  </a:ext>
                </a:extLst>
              </p:cNvPr>
              <p:cNvPicPr/>
              <p:nvPr/>
            </p:nvPicPr>
            <p:blipFill>
              <a:blip r:embed="rId12"/>
              <a:stretch>
                <a:fillRect/>
              </a:stretch>
            </p:blipFill>
            <p:spPr>
              <a:xfrm>
                <a:off x="9183893" y="1102027"/>
                <a:ext cx="17820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5434" name="Freihand 145433">
                <a:extLst>
                  <a:ext uri="{FF2B5EF4-FFF2-40B4-BE49-F238E27FC236}">
                    <a16:creationId xmlns:a16="http://schemas.microsoft.com/office/drawing/2014/main" id="{2CA31067-87B5-4077-A8F6-0D355D3B3409}"/>
                  </a:ext>
                </a:extLst>
              </p14:cNvPr>
              <p14:cNvContentPartPr/>
              <p14:nvPr/>
            </p14:nvContentPartPr>
            <p14:xfrm>
              <a:off x="206573" y="1885747"/>
              <a:ext cx="872640" cy="111960"/>
            </p14:xfrm>
          </p:contentPart>
        </mc:Choice>
        <mc:Fallback>
          <p:pic>
            <p:nvPicPr>
              <p:cNvPr id="145434" name="Freihand 145433">
                <a:extLst>
                  <a:ext uri="{FF2B5EF4-FFF2-40B4-BE49-F238E27FC236}">
                    <a16:creationId xmlns:a16="http://schemas.microsoft.com/office/drawing/2014/main" id="{2CA31067-87B5-4077-A8F6-0D355D3B3409}"/>
                  </a:ext>
                </a:extLst>
              </p:cNvPr>
              <p:cNvPicPr/>
              <p:nvPr/>
            </p:nvPicPr>
            <p:blipFill>
              <a:blip r:embed="rId14"/>
              <a:stretch>
                <a:fillRect/>
              </a:stretch>
            </p:blipFill>
            <p:spPr>
              <a:xfrm>
                <a:off x="202253" y="1881427"/>
                <a:ext cx="88128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45469" name="Freihand 145468">
                <a:extLst>
                  <a:ext uri="{FF2B5EF4-FFF2-40B4-BE49-F238E27FC236}">
                    <a16:creationId xmlns:a16="http://schemas.microsoft.com/office/drawing/2014/main" id="{17147262-1211-4FA2-A2AD-F1A930EDFD70}"/>
                  </a:ext>
                </a:extLst>
              </p14:cNvPr>
              <p14:cNvContentPartPr/>
              <p14:nvPr/>
            </p14:nvContentPartPr>
            <p14:xfrm>
              <a:off x="10030973" y="853267"/>
              <a:ext cx="921960" cy="31320"/>
            </p14:xfrm>
          </p:contentPart>
        </mc:Choice>
        <mc:Fallback>
          <p:pic>
            <p:nvPicPr>
              <p:cNvPr id="145469" name="Freihand 145468">
                <a:extLst>
                  <a:ext uri="{FF2B5EF4-FFF2-40B4-BE49-F238E27FC236}">
                    <a16:creationId xmlns:a16="http://schemas.microsoft.com/office/drawing/2014/main" id="{17147262-1211-4FA2-A2AD-F1A930EDFD70}"/>
                  </a:ext>
                </a:extLst>
              </p:cNvPr>
              <p:cNvPicPr/>
              <p:nvPr/>
            </p:nvPicPr>
            <p:blipFill>
              <a:blip r:embed="rId16"/>
              <a:stretch>
                <a:fillRect/>
              </a:stretch>
            </p:blipFill>
            <p:spPr>
              <a:xfrm>
                <a:off x="10026653" y="848947"/>
                <a:ext cx="93060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5470" name="Freihand 145469">
                <a:extLst>
                  <a:ext uri="{FF2B5EF4-FFF2-40B4-BE49-F238E27FC236}">
                    <a16:creationId xmlns:a16="http://schemas.microsoft.com/office/drawing/2014/main" id="{ED5F2E3D-A160-47A3-8FE5-0616A65C77F2}"/>
                  </a:ext>
                </a:extLst>
              </p14:cNvPr>
              <p14:cNvContentPartPr/>
              <p14:nvPr/>
            </p14:nvContentPartPr>
            <p14:xfrm>
              <a:off x="5764253" y="2063947"/>
              <a:ext cx="852840" cy="26280"/>
            </p14:xfrm>
          </p:contentPart>
        </mc:Choice>
        <mc:Fallback>
          <p:pic>
            <p:nvPicPr>
              <p:cNvPr id="145470" name="Freihand 145469">
                <a:extLst>
                  <a:ext uri="{FF2B5EF4-FFF2-40B4-BE49-F238E27FC236}">
                    <a16:creationId xmlns:a16="http://schemas.microsoft.com/office/drawing/2014/main" id="{ED5F2E3D-A160-47A3-8FE5-0616A65C77F2}"/>
                  </a:ext>
                </a:extLst>
              </p:cNvPr>
              <p:cNvPicPr/>
              <p:nvPr/>
            </p:nvPicPr>
            <p:blipFill>
              <a:blip r:embed="rId18"/>
              <a:stretch>
                <a:fillRect/>
              </a:stretch>
            </p:blipFill>
            <p:spPr>
              <a:xfrm>
                <a:off x="5759933" y="2059627"/>
                <a:ext cx="861480" cy="34920"/>
              </a:xfrm>
              <a:prstGeom prst="rect">
                <a:avLst/>
              </a:prstGeom>
            </p:spPr>
          </p:pic>
        </mc:Fallback>
      </mc:AlternateContent>
      <p:grpSp>
        <p:nvGrpSpPr>
          <p:cNvPr id="145473" name="Gruppieren 145472">
            <a:extLst>
              <a:ext uri="{FF2B5EF4-FFF2-40B4-BE49-F238E27FC236}">
                <a16:creationId xmlns:a16="http://schemas.microsoft.com/office/drawing/2014/main" id="{D20BD784-36A8-400E-BD88-6CDCC1E25367}"/>
              </a:ext>
            </a:extLst>
          </p:cNvPr>
          <p:cNvGrpSpPr/>
          <p:nvPr/>
        </p:nvGrpSpPr>
        <p:grpSpPr>
          <a:xfrm>
            <a:off x="1587173" y="1755067"/>
            <a:ext cx="8587080" cy="329040"/>
            <a:chOff x="1587173" y="1755067"/>
            <a:chExt cx="8587080" cy="329040"/>
          </a:xfrm>
        </p:grpSpPr>
        <mc:AlternateContent xmlns:mc="http://schemas.openxmlformats.org/markup-compatibility/2006">
          <mc:Choice xmlns:p14="http://schemas.microsoft.com/office/powerpoint/2010/main" Requires="p14">
            <p:contentPart p14:bwMode="auto" r:id="rId19">
              <p14:nvContentPartPr>
                <p14:cNvPr id="145435" name="Freihand 145434">
                  <a:extLst>
                    <a:ext uri="{FF2B5EF4-FFF2-40B4-BE49-F238E27FC236}">
                      <a16:creationId xmlns:a16="http://schemas.microsoft.com/office/drawing/2014/main" id="{7B7C60C7-E8C9-494A-869B-AEF7087A7847}"/>
                    </a:ext>
                  </a:extLst>
                </p14:cNvPr>
                <p14:cNvContentPartPr/>
                <p14:nvPr/>
              </p14:nvContentPartPr>
              <p14:xfrm>
                <a:off x="1587173" y="1851187"/>
                <a:ext cx="110520" cy="177120"/>
              </p14:xfrm>
            </p:contentPart>
          </mc:Choice>
          <mc:Fallback>
            <p:pic>
              <p:nvPicPr>
                <p:cNvPr id="145435" name="Freihand 145434">
                  <a:extLst>
                    <a:ext uri="{FF2B5EF4-FFF2-40B4-BE49-F238E27FC236}">
                      <a16:creationId xmlns:a16="http://schemas.microsoft.com/office/drawing/2014/main" id="{7B7C60C7-E8C9-494A-869B-AEF7087A7847}"/>
                    </a:ext>
                  </a:extLst>
                </p:cNvPr>
                <p:cNvPicPr/>
                <p:nvPr/>
              </p:nvPicPr>
              <p:blipFill>
                <a:blip r:embed="rId20"/>
                <a:stretch>
                  <a:fillRect/>
                </a:stretch>
              </p:blipFill>
              <p:spPr>
                <a:xfrm>
                  <a:off x="1582853" y="1846867"/>
                  <a:ext cx="11916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5436" name="Freihand 145435">
                  <a:extLst>
                    <a:ext uri="{FF2B5EF4-FFF2-40B4-BE49-F238E27FC236}">
                      <a16:creationId xmlns:a16="http://schemas.microsoft.com/office/drawing/2014/main" id="{D1AF6EC4-5385-451F-B762-DA7EFA73373C}"/>
                    </a:ext>
                  </a:extLst>
                </p14:cNvPr>
                <p14:cNvContentPartPr/>
                <p14:nvPr/>
              </p14:nvContentPartPr>
              <p14:xfrm>
                <a:off x="1738373" y="1898707"/>
                <a:ext cx="90000" cy="129960"/>
              </p14:xfrm>
            </p:contentPart>
          </mc:Choice>
          <mc:Fallback>
            <p:pic>
              <p:nvPicPr>
                <p:cNvPr id="145436" name="Freihand 145435">
                  <a:extLst>
                    <a:ext uri="{FF2B5EF4-FFF2-40B4-BE49-F238E27FC236}">
                      <a16:creationId xmlns:a16="http://schemas.microsoft.com/office/drawing/2014/main" id="{D1AF6EC4-5385-451F-B762-DA7EFA73373C}"/>
                    </a:ext>
                  </a:extLst>
                </p:cNvPr>
                <p:cNvPicPr/>
                <p:nvPr/>
              </p:nvPicPr>
              <p:blipFill>
                <a:blip r:embed="rId22"/>
                <a:stretch>
                  <a:fillRect/>
                </a:stretch>
              </p:blipFill>
              <p:spPr>
                <a:xfrm>
                  <a:off x="1734053" y="1894387"/>
                  <a:ext cx="9864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5437" name="Freihand 145436">
                  <a:extLst>
                    <a:ext uri="{FF2B5EF4-FFF2-40B4-BE49-F238E27FC236}">
                      <a16:creationId xmlns:a16="http://schemas.microsoft.com/office/drawing/2014/main" id="{494B6D2C-7F23-4FB7-A4CF-CCE9B0B8BCD2}"/>
                    </a:ext>
                  </a:extLst>
                </p14:cNvPr>
                <p14:cNvContentPartPr/>
                <p14:nvPr/>
              </p14:nvContentPartPr>
              <p14:xfrm>
                <a:off x="1874093" y="1922467"/>
                <a:ext cx="123840" cy="161640"/>
              </p14:xfrm>
            </p:contentPart>
          </mc:Choice>
          <mc:Fallback>
            <p:pic>
              <p:nvPicPr>
                <p:cNvPr id="145437" name="Freihand 145436">
                  <a:extLst>
                    <a:ext uri="{FF2B5EF4-FFF2-40B4-BE49-F238E27FC236}">
                      <a16:creationId xmlns:a16="http://schemas.microsoft.com/office/drawing/2014/main" id="{494B6D2C-7F23-4FB7-A4CF-CCE9B0B8BCD2}"/>
                    </a:ext>
                  </a:extLst>
                </p:cNvPr>
                <p:cNvPicPr/>
                <p:nvPr/>
              </p:nvPicPr>
              <p:blipFill>
                <a:blip r:embed="rId24"/>
                <a:stretch>
                  <a:fillRect/>
                </a:stretch>
              </p:blipFill>
              <p:spPr>
                <a:xfrm>
                  <a:off x="1869773" y="1918147"/>
                  <a:ext cx="1324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5438" name="Freihand 145437">
                  <a:extLst>
                    <a:ext uri="{FF2B5EF4-FFF2-40B4-BE49-F238E27FC236}">
                      <a16:creationId xmlns:a16="http://schemas.microsoft.com/office/drawing/2014/main" id="{10309590-6943-4AA7-971B-1F69A4A1F3F6}"/>
                    </a:ext>
                  </a:extLst>
                </p14:cNvPr>
                <p14:cNvContentPartPr/>
                <p14:nvPr/>
              </p14:nvContentPartPr>
              <p14:xfrm>
                <a:off x="1891733" y="1951627"/>
                <a:ext cx="152640" cy="78120"/>
              </p14:xfrm>
            </p:contentPart>
          </mc:Choice>
          <mc:Fallback>
            <p:pic>
              <p:nvPicPr>
                <p:cNvPr id="145438" name="Freihand 145437">
                  <a:extLst>
                    <a:ext uri="{FF2B5EF4-FFF2-40B4-BE49-F238E27FC236}">
                      <a16:creationId xmlns:a16="http://schemas.microsoft.com/office/drawing/2014/main" id="{10309590-6943-4AA7-971B-1F69A4A1F3F6}"/>
                    </a:ext>
                  </a:extLst>
                </p:cNvPr>
                <p:cNvPicPr/>
                <p:nvPr/>
              </p:nvPicPr>
              <p:blipFill>
                <a:blip r:embed="rId26"/>
                <a:stretch>
                  <a:fillRect/>
                </a:stretch>
              </p:blipFill>
              <p:spPr>
                <a:xfrm>
                  <a:off x="1887413" y="1947307"/>
                  <a:ext cx="16128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45439" name="Freihand 145438">
                  <a:extLst>
                    <a:ext uri="{FF2B5EF4-FFF2-40B4-BE49-F238E27FC236}">
                      <a16:creationId xmlns:a16="http://schemas.microsoft.com/office/drawing/2014/main" id="{37B95922-639A-48FE-845B-385060C7B7FB}"/>
                    </a:ext>
                  </a:extLst>
                </p14:cNvPr>
                <p14:cNvContentPartPr/>
                <p14:nvPr/>
              </p14:nvContentPartPr>
              <p14:xfrm>
                <a:off x="2073173" y="1831387"/>
                <a:ext cx="288720" cy="195840"/>
              </p14:xfrm>
            </p:contentPart>
          </mc:Choice>
          <mc:Fallback>
            <p:pic>
              <p:nvPicPr>
                <p:cNvPr id="145439" name="Freihand 145438">
                  <a:extLst>
                    <a:ext uri="{FF2B5EF4-FFF2-40B4-BE49-F238E27FC236}">
                      <a16:creationId xmlns:a16="http://schemas.microsoft.com/office/drawing/2014/main" id="{37B95922-639A-48FE-845B-385060C7B7FB}"/>
                    </a:ext>
                  </a:extLst>
                </p:cNvPr>
                <p:cNvPicPr/>
                <p:nvPr/>
              </p:nvPicPr>
              <p:blipFill>
                <a:blip r:embed="rId28"/>
                <a:stretch>
                  <a:fillRect/>
                </a:stretch>
              </p:blipFill>
              <p:spPr>
                <a:xfrm>
                  <a:off x="2068853" y="1827067"/>
                  <a:ext cx="29736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45440" name="Freihand 145439">
                  <a:extLst>
                    <a:ext uri="{FF2B5EF4-FFF2-40B4-BE49-F238E27FC236}">
                      <a16:creationId xmlns:a16="http://schemas.microsoft.com/office/drawing/2014/main" id="{4AD7B0D2-DC7D-405D-A05E-552FCA3EE81D}"/>
                    </a:ext>
                  </a:extLst>
                </p14:cNvPr>
                <p14:cNvContentPartPr/>
                <p14:nvPr/>
              </p14:nvContentPartPr>
              <p14:xfrm>
                <a:off x="2090453" y="1831027"/>
                <a:ext cx="360" cy="360"/>
              </p14:xfrm>
            </p:contentPart>
          </mc:Choice>
          <mc:Fallback>
            <p:pic>
              <p:nvPicPr>
                <p:cNvPr id="145440" name="Freihand 145439">
                  <a:extLst>
                    <a:ext uri="{FF2B5EF4-FFF2-40B4-BE49-F238E27FC236}">
                      <a16:creationId xmlns:a16="http://schemas.microsoft.com/office/drawing/2014/main" id="{4AD7B0D2-DC7D-405D-A05E-552FCA3EE81D}"/>
                    </a:ext>
                  </a:extLst>
                </p:cNvPr>
                <p:cNvPicPr/>
                <p:nvPr/>
              </p:nvPicPr>
              <p:blipFill>
                <a:blip r:embed="rId30"/>
                <a:stretch>
                  <a:fillRect/>
                </a:stretch>
              </p:blipFill>
              <p:spPr>
                <a:xfrm>
                  <a:off x="2086133" y="1826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45441" name="Freihand 145440">
                  <a:extLst>
                    <a:ext uri="{FF2B5EF4-FFF2-40B4-BE49-F238E27FC236}">
                      <a16:creationId xmlns:a16="http://schemas.microsoft.com/office/drawing/2014/main" id="{68361A8C-5DC0-4E28-94D0-CB263027DDF6}"/>
                    </a:ext>
                  </a:extLst>
                </p14:cNvPr>
                <p14:cNvContentPartPr/>
                <p14:nvPr/>
              </p14:nvContentPartPr>
              <p14:xfrm>
                <a:off x="2473853" y="1918507"/>
                <a:ext cx="209160" cy="132480"/>
              </p14:xfrm>
            </p:contentPart>
          </mc:Choice>
          <mc:Fallback>
            <p:pic>
              <p:nvPicPr>
                <p:cNvPr id="145441" name="Freihand 145440">
                  <a:extLst>
                    <a:ext uri="{FF2B5EF4-FFF2-40B4-BE49-F238E27FC236}">
                      <a16:creationId xmlns:a16="http://schemas.microsoft.com/office/drawing/2014/main" id="{68361A8C-5DC0-4E28-94D0-CB263027DDF6}"/>
                    </a:ext>
                  </a:extLst>
                </p:cNvPr>
                <p:cNvPicPr/>
                <p:nvPr/>
              </p:nvPicPr>
              <p:blipFill>
                <a:blip r:embed="rId32"/>
                <a:stretch>
                  <a:fillRect/>
                </a:stretch>
              </p:blipFill>
              <p:spPr>
                <a:xfrm>
                  <a:off x="2469533" y="1914187"/>
                  <a:ext cx="21780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45442" name="Freihand 145441">
                  <a:extLst>
                    <a:ext uri="{FF2B5EF4-FFF2-40B4-BE49-F238E27FC236}">
                      <a16:creationId xmlns:a16="http://schemas.microsoft.com/office/drawing/2014/main" id="{1ADD782D-0408-4D6F-8941-05D2354918F2}"/>
                    </a:ext>
                  </a:extLst>
                </p14:cNvPr>
                <p14:cNvContentPartPr/>
                <p14:nvPr/>
              </p14:nvContentPartPr>
              <p14:xfrm>
                <a:off x="2668613" y="1877467"/>
                <a:ext cx="45360" cy="29520"/>
              </p14:xfrm>
            </p:contentPart>
          </mc:Choice>
          <mc:Fallback>
            <p:pic>
              <p:nvPicPr>
                <p:cNvPr id="145442" name="Freihand 145441">
                  <a:extLst>
                    <a:ext uri="{FF2B5EF4-FFF2-40B4-BE49-F238E27FC236}">
                      <a16:creationId xmlns:a16="http://schemas.microsoft.com/office/drawing/2014/main" id="{1ADD782D-0408-4D6F-8941-05D2354918F2}"/>
                    </a:ext>
                  </a:extLst>
                </p:cNvPr>
                <p:cNvPicPr/>
                <p:nvPr/>
              </p:nvPicPr>
              <p:blipFill>
                <a:blip r:embed="rId34"/>
                <a:stretch>
                  <a:fillRect/>
                </a:stretch>
              </p:blipFill>
              <p:spPr>
                <a:xfrm>
                  <a:off x="2664293" y="1873147"/>
                  <a:ext cx="540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45443" name="Freihand 145442">
                  <a:extLst>
                    <a:ext uri="{FF2B5EF4-FFF2-40B4-BE49-F238E27FC236}">
                      <a16:creationId xmlns:a16="http://schemas.microsoft.com/office/drawing/2014/main" id="{8A0D1169-95A1-482F-85DE-C38296EB76C7}"/>
                    </a:ext>
                  </a:extLst>
                </p14:cNvPr>
                <p14:cNvContentPartPr/>
                <p14:nvPr/>
              </p14:nvContentPartPr>
              <p14:xfrm>
                <a:off x="2764373" y="1836427"/>
                <a:ext cx="162000" cy="210600"/>
              </p14:xfrm>
            </p:contentPart>
          </mc:Choice>
          <mc:Fallback>
            <p:pic>
              <p:nvPicPr>
                <p:cNvPr id="145443" name="Freihand 145442">
                  <a:extLst>
                    <a:ext uri="{FF2B5EF4-FFF2-40B4-BE49-F238E27FC236}">
                      <a16:creationId xmlns:a16="http://schemas.microsoft.com/office/drawing/2014/main" id="{8A0D1169-95A1-482F-85DE-C38296EB76C7}"/>
                    </a:ext>
                  </a:extLst>
                </p:cNvPr>
                <p:cNvPicPr/>
                <p:nvPr/>
              </p:nvPicPr>
              <p:blipFill>
                <a:blip r:embed="rId36"/>
                <a:stretch>
                  <a:fillRect/>
                </a:stretch>
              </p:blipFill>
              <p:spPr>
                <a:xfrm>
                  <a:off x="2760053" y="1832107"/>
                  <a:ext cx="1706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45444" name="Freihand 145443">
                  <a:extLst>
                    <a:ext uri="{FF2B5EF4-FFF2-40B4-BE49-F238E27FC236}">
                      <a16:creationId xmlns:a16="http://schemas.microsoft.com/office/drawing/2014/main" id="{8C505C29-AAAB-4454-8352-95BE9AF22A01}"/>
                    </a:ext>
                  </a:extLst>
                </p14:cNvPr>
                <p14:cNvContentPartPr/>
                <p14:nvPr/>
              </p14:nvContentPartPr>
              <p14:xfrm>
                <a:off x="3101333" y="1880707"/>
                <a:ext cx="339840" cy="147600"/>
              </p14:xfrm>
            </p:contentPart>
          </mc:Choice>
          <mc:Fallback>
            <p:pic>
              <p:nvPicPr>
                <p:cNvPr id="145444" name="Freihand 145443">
                  <a:extLst>
                    <a:ext uri="{FF2B5EF4-FFF2-40B4-BE49-F238E27FC236}">
                      <a16:creationId xmlns:a16="http://schemas.microsoft.com/office/drawing/2014/main" id="{8C505C29-AAAB-4454-8352-95BE9AF22A01}"/>
                    </a:ext>
                  </a:extLst>
                </p:cNvPr>
                <p:cNvPicPr/>
                <p:nvPr/>
              </p:nvPicPr>
              <p:blipFill>
                <a:blip r:embed="rId38"/>
                <a:stretch>
                  <a:fillRect/>
                </a:stretch>
              </p:blipFill>
              <p:spPr>
                <a:xfrm>
                  <a:off x="3097013" y="1876387"/>
                  <a:ext cx="3484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45445" name="Freihand 145444">
                  <a:extLst>
                    <a:ext uri="{FF2B5EF4-FFF2-40B4-BE49-F238E27FC236}">
                      <a16:creationId xmlns:a16="http://schemas.microsoft.com/office/drawing/2014/main" id="{D43B05B1-7FC6-42F9-8B93-C117CA807A89}"/>
                    </a:ext>
                  </a:extLst>
                </p14:cNvPr>
                <p14:cNvContentPartPr/>
                <p14:nvPr/>
              </p14:nvContentPartPr>
              <p14:xfrm>
                <a:off x="3328853" y="1819867"/>
                <a:ext cx="30600" cy="15480"/>
              </p14:xfrm>
            </p:contentPart>
          </mc:Choice>
          <mc:Fallback>
            <p:pic>
              <p:nvPicPr>
                <p:cNvPr id="145445" name="Freihand 145444">
                  <a:extLst>
                    <a:ext uri="{FF2B5EF4-FFF2-40B4-BE49-F238E27FC236}">
                      <a16:creationId xmlns:a16="http://schemas.microsoft.com/office/drawing/2014/main" id="{D43B05B1-7FC6-42F9-8B93-C117CA807A89}"/>
                    </a:ext>
                  </a:extLst>
                </p:cNvPr>
                <p:cNvPicPr/>
                <p:nvPr/>
              </p:nvPicPr>
              <p:blipFill>
                <a:blip r:embed="rId40"/>
                <a:stretch>
                  <a:fillRect/>
                </a:stretch>
              </p:blipFill>
              <p:spPr>
                <a:xfrm>
                  <a:off x="3324533" y="1815547"/>
                  <a:ext cx="3924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45446" name="Freihand 145445">
                  <a:extLst>
                    <a:ext uri="{FF2B5EF4-FFF2-40B4-BE49-F238E27FC236}">
                      <a16:creationId xmlns:a16="http://schemas.microsoft.com/office/drawing/2014/main" id="{86424E81-8D4C-4EBB-B734-0B769E6D27FE}"/>
                    </a:ext>
                  </a:extLst>
                </p14:cNvPr>
                <p14:cNvContentPartPr/>
                <p14:nvPr/>
              </p14:nvContentPartPr>
              <p14:xfrm>
                <a:off x="3633053" y="1789627"/>
                <a:ext cx="196560" cy="239400"/>
              </p14:xfrm>
            </p:contentPart>
          </mc:Choice>
          <mc:Fallback>
            <p:pic>
              <p:nvPicPr>
                <p:cNvPr id="145446" name="Freihand 145445">
                  <a:extLst>
                    <a:ext uri="{FF2B5EF4-FFF2-40B4-BE49-F238E27FC236}">
                      <a16:creationId xmlns:a16="http://schemas.microsoft.com/office/drawing/2014/main" id="{86424E81-8D4C-4EBB-B734-0B769E6D27FE}"/>
                    </a:ext>
                  </a:extLst>
                </p:cNvPr>
                <p:cNvPicPr/>
                <p:nvPr/>
              </p:nvPicPr>
              <p:blipFill>
                <a:blip r:embed="rId42"/>
                <a:stretch>
                  <a:fillRect/>
                </a:stretch>
              </p:blipFill>
              <p:spPr>
                <a:xfrm>
                  <a:off x="3628733" y="1785307"/>
                  <a:ext cx="205200" cy="2480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45447" name="Freihand 145446">
                  <a:extLst>
                    <a:ext uri="{FF2B5EF4-FFF2-40B4-BE49-F238E27FC236}">
                      <a16:creationId xmlns:a16="http://schemas.microsoft.com/office/drawing/2014/main" id="{3B6A084D-A1E9-43DA-ADEF-120578FD6317}"/>
                    </a:ext>
                  </a:extLst>
                </p14:cNvPr>
                <p14:cNvContentPartPr/>
                <p14:nvPr/>
              </p14:nvContentPartPr>
              <p14:xfrm>
                <a:off x="3869573" y="1895107"/>
                <a:ext cx="84960" cy="101880"/>
              </p14:xfrm>
            </p:contentPart>
          </mc:Choice>
          <mc:Fallback>
            <p:pic>
              <p:nvPicPr>
                <p:cNvPr id="145447" name="Freihand 145446">
                  <a:extLst>
                    <a:ext uri="{FF2B5EF4-FFF2-40B4-BE49-F238E27FC236}">
                      <a16:creationId xmlns:a16="http://schemas.microsoft.com/office/drawing/2014/main" id="{3B6A084D-A1E9-43DA-ADEF-120578FD6317}"/>
                    </a:ext>
                  </a:extLst>
                </p:cNvPr>
                <p:cNvPicPr/>
                <p:nvPr/>
              </p:nvPicPr>
              <p:blipFill>
                <a:blip r:embed="rId44"/>
                <a:stretch>
                  <a:fillRect/>
                </a:stretch>
              </p:blipFill>
              <p:spPr>
                <a:xfrm>
                  <a:off x="3865253" y="1890787"/>
                  <a:ext cx="936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45448" name="Freihand 145447">
                  <a:extLst>
                    <a:ext uri="{FF2B5EF4-FFF2-40B4-BE49-F238E27FC236}">
                      <a16:creationId xmlns:a16="http://schemas.microsoft.com/office/drawing/2014/main" id="{F78FF35F-CB12-4D7C-B04F-B23E2A4C6BFD}"/>
                    </a:ext>
                  </a:extLst>
                </p14:cNvPr>
                <p14:cNvContentPartPr/>
                <p14:nvPr/>
              </p14:nvContentPartPr>
              <p14:xfrm>
                <a:off x="3963533" y="1901947"/>
                <a:ext cx="85680" cy="111240"/>
              </p14:xfrm>
            </p:contentPart>
          </mc:Choice>
          <mc:Fallback>
            <p:pic>
              <p:nvPicPr>
                <p:cNvPr id="145448" name="Freihand 145447">
                  <a:extLst>
                    <a:ext uri="{FF2B5EF4-FFF2-40B4-BE49-F238E27FC236}">
                      <a16:creationId xmlns:a16="http://schemas.microsoft.com/office/drawing/2014/main" id="{F78FF35F-CB12-4D7C-B04F-B23E2A4C6BFD}"/>
                    </a:ext>
                  </a:extLst>
                </p:cNvPr>
                <p:cNvPicPr/>
                <p:nvPr/>
              </p:nvPicPr>
              <p:blipFill>
                <a:blip r:embed="rId46"/>
                <a:stretch>
                  <a:fillRect/>
                </a:stretch>
              </p:blipFill>
              <p:spPr>
                <a:xfrm>
                  <a:off x="3959213" y="1897627"/>
                  <a:ext cx="9432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45449" name="Freihand 145448">
                  <a:extLst>
                    <a:ext uri="{FF2B5EF4-FFF2-40B4-BE49-F238E27FC236}">
                      <a16:creationId xmlns:a16="http://schemas.microsoft.com/office/drawing/2014/main" id="{088ACC14-0DEE-46E1-A798-50DEAF8C3BF1}"/>
                    </a:ext>
                  </a:extLst>
                </p14:cNvPr>
                <p14:cNvContentPartPr/>
                <p14:nvPr/>
              </p14:nvContentPartPr>
              <p14:xfrm>
                <a:off x="4039493" y="1855147"/>
                <a:ext cx="460080" cy="169200"/>
              </p14:xfrm>
            </p:contentPart>
          </mc:Choice>
          <mc:Fallback>
            <p:pic>
              <p:nvPicPr>
                <p:cNvPr id="145449" name="Freihand 145448">
                  <a:extLst>
                    <a:ext uri="{FF2B5EF4-FFF2-40B4-BE49-F238E27FC236}">
                      <a16:creationId xmlns:a16="http://schemas.microsoft.com/office/drawing/2014/main" id="{088ACC14-0DEE-46E1-A798-50DEAF8C3BF1}"/>
                    </a:ext>
                  </a:extLst>
                </p:cNvPr>
                <p:cNvPicPr/>
                <p:nvPr/>
              </p:nvPicPr>
              <p:blipFill>
                <a:blip r:embed="rId48"/>
                <a:stretch>
                  <a:fillRect/>
                </a:stretch>
              </p:blipFill>
              <p:spPr>
                <a:xfrm>
                  <a:off x="4035173" y="1850827"/>
                  <a:ext cx="46872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45450" name="Freihand 145449">
                  <a:extLst>
                    <a:ext uri="{FF2B5EF4-FFF2-40B4-BE49-F238E27FC236}">
                      <a16:creationId xmlns:a16="http://schemas.microsoft.com/office/drawing/2014/main" id="{EBC4E1C5-39E9-46AC-A5D0-397D850A0BE1}"/>
                    </a:ext>
                  </a:extLst>
                </p14:cNvPr>
                <p14:cNvContentPartPr/>
                <p14:nvPr/>
              </p14:nvContentPartPr>
              <p14:xfrm>
                <a:off x="4547093" y="1888267"/>
                <a:ext cx="382680" cy="120240"/>
              </p14:xfrm>
            </p:contentPart>
          </mc:Choice>
          <mc:Fallback>
            <p:pic>
              <p:nvPicPr>
                <p:cNvPr id="145450" name="Freihand 145449">
                  <a:extLst>
                    <a:ext uri="{FF2B5EF4-FFF2-40B4-BE49-F238E27FC236}">
                      <a16:creationId xmlns:a16="http://schemas.microsoft.com/office/drawing/2014/main" id="{EBC4E1C5-39E9-46AC-A5D0-397D850A0BE1}"/>
                    </a:ext>
                  </a:extLst>
                </p:cNvPr>
                <p:cNvPicPr/>
                <p:nvPr/>
              </p:nvPicPr>
              <p:blipFill>
                <a:blip r:embed="rId50"/>
                <a:stretch>
                  <a:fillRect/>
                </a:stretch>
              </p:blipFill>
              <p:spPr>
                <a:xfrm>
                  <a:off x="4542773" y="1883947"/>
                  <a:ext cx="3913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45451" name="Freihand 145450">
                  <a:extLst>
                    <a:ext uri="{FF2B5EF4-FFF2-40B4-BE49-F238E27FC236}">
                      <a16:creationId xmlns:a16="http://schemas.microsoft.com/office/drawing/2014/main" id="{863B5033-5919-45B8-96A9-A94F18996A52}"/>
                    </a:ext>
                  </a:extLst>
                </p14:cNvPr>
                <p14:cNvContentPartPr/>
                <p14:nvPr/>
              </p14:nvContentPartPr>
              <p14:xfrm>
                <a:off x="4893773" y="1814107"/>
                <a:ext cx="115920" cy="173160"/>
              </p14:xfrm>
            </p:contentPart>
          </mc:Choice>
          <mc:Fallback>
            <p:pic>
              <p:nvPicPr>
                <p:cNvPr id="145451" name="Freihand 145450">
                  <a:extLst>
                    <a:ext uri="{FF2B5EF4-FFF2-40B4-BE49-F238E27FC236}">
                      <a16:creationId xmlns:a16="http://schemas.microsoft.com/office/drawing/2014/main" id="{863B5033-5919-45B8-96A9-A94F18996A52}"/>
                    </a:ext>
                  </a:extLst>
                </p:cNvPr>
                <p:cNvPicPr/>
                <p:nvPr/>
              </p:nvPicPr>
              <p:blipFill>
                <a:blip r:embed="rId52"/>
                <a:stretch>
                  <a:fillRect/>
                </a:stretch>
              </p:blipFill>
              <p:spPr>
                <a:xfrm>
                  <a:off x="4889453" y="1809787"/>
                  <a:ext cx="1245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45452" name="Freihand 145451">
                  <a:extLst>
                    <a:ext uri="{FF2B5EF4-FFF2-40B4-BE49-F238E27FC236}">
                      <a16:creationId xmlns:a16="http://schemas.microsoft.com/office/drawing/2014/main" id="{A2F27103-D779-4CFF-9058-394BCD5AEE97}"/>
                    </a:ext>
                  </a:extLst>
                </p14:cNvPr>
                <p14:cNvContentPartPr/>
                <p14:nvPr/>
              </p14:nvContentPartPr>
              <p14:xfrm>
                <a:off x="4852373" y="1825267"/>
                <a:ext cx="70560" cy="6480"/>
              </p14:xfrm>
            </p:contentPart>
          </mc:Choice>
          <mc:Fallback>
            <p:pic>
              <p:nvPicPr>
                <p:cNvPr id="145452" name="Freihand 145451">
                  <a:extLst>
                    <a:ext uri="{FF2B5EF4-FFF2-40B4-BE49-F238E27FC236}">
                      <a16:creationId xmlns:a16="http://schemas.microsoft.com/office/drawing/2014/main" id="{A2F27103-D779-4CFF-9058-394BCD5AEE97}"/>
                    </a:ext>
                  </a:extLst>
                </p:cNvPr>
                <p:cNvPicPr/>
                <p:nvPr/>
              </p:nvPicPr>
              <p:blipFill>
                <a:blip r:embed="rId54"/>
                <a:stretch>
                  <a:fillRect/>
                </a:stretch>
              </p:blipFill>
              <p:spPr>
                <a:xfrm>
                  <a:off x="4848053" y="1820947"/>
                  <a:ext cx="7920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45453" name="Freihand 145452">
                  <a:extLst>
                    <a:ext uri="{FF2B5EF4-FFF2-40B4-BE49-F238E27FC236}">
                      <a16:creationId xmlns:a16="http://schemas.microsoft.com/office/drawing/2014/main" id="{2DDBF06F-30C5-4732-81C8-6A11A6262081}"/>
                    </a:ext>
                  </a:extLst>
                </p14:cNvPr>
                <p14:cNvContentPartPr/>
                <p14:nvPr/>
              </p14:nvContentPartPr>
              <p14:xfrm>
                <a:off x="4992053" y="1870987"/>
                <a:ext cx="75960" cy="119520"/>
              </p14:xfrm>
            </p:contentPart>
          </mc:Choice>
          <mc:Fallback>
            <p:pic>
              <p:nvPicPr>
                <p:cNvPr id="145453" name="Freihand 145452">
                  <a:extLst>
                    <a:ext uri="{FF2B5EF4-FFF2-40B4-BE49-F238E27FC236}">
                      <a16:creationId xmlns:a16="http://schemas.microsoft.com/office/drawing/2014/main" id="{2DDBF06F-30C5-4732-81C8-6A11A6262081}"/>
                    </a:ext>
                  </a:extLst>
                </p:cNvPr>
                <p:cNvPicPr/>
                <p:nvPr/>
              </p:nvPicPr>
              <p:blipFill>
                <a:blip r:embed="rId56"/>
                <a:stretch>
                  <a:fillRect/>
                </a:stretch>
              </p:blipFill>
              <p:spPr>
                <a:xfrm>
                  <a:off x="4987733" y="1866667"/>
                  <a:ext cx="8460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45454" name="Freihand 145453">
                  <a:extLst>
                    <a:ext uri="{FF2B5EF4-FFF2-40B4-BE49-F238E27FC236}">
                      <a16:creationId xmlns:a16="http://schemas.microsoft.com/office/drawing/2014/main" id="{A2113D14-FD50-467F-A2E3-9B44DD69276A}"/>
                    </a:ext>
                  </a:extLst>
                </p14:cNvPr>
                <p14:cNvContentPartPr/>
                <p14:nvPr/>
              </p14:nvContentPartPr>
              <p14:xfrm>
                <a:off x="5142533" y="1807627"/>
                <a:ext cx="181800" cy="174600"/>
              </p14:xfrm>
            </p:contentPart>
          </mc:Choice>
          <mc:Fallback>
            <p:pic>
              <p:nvPicPr>
                <p:cNvPr id="145454" name="Freihand 145453">
                  <a:extLst>
                    <a:ext uri="{FF2B5EF4-FFF2-40B4-BE49-F238E27FC236}">
                      <a16:creationId xmlns:a16="http://schemas.microsoft.com/office/drawing/2014/main" id="{A2113D14-FD50-467F-A2E3-9B44DD69276A}"/>
                    </a:ext>
                  </a:extLst>
                </p:cNvPr>
                <p:cNvPicPr/>
                <p:nvPr/>
              </p:nvPicPr>
              <p:blipFill>
                <a:blip r:embed="rId58"/>
                <a:stretch>
                  <a:fillRect/>
                </a:stretch>
              </p:blipFill>
              <p:spPr>
                <a:xfrm>
                  <a:off x="5138213" y="1803307"/>
                  <a:ext cx="19044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45455" name="Freihand 145454">
                  <a:extLst>
                    <a:ext uri="{FF2B5EF4-FFF2-40B4-BE49-F238E27FC236}">
                      <a16:creationId xmlns:a16="http://schemas.microsoft.com/office/drawing/2014/main" id="{1C8F1074-8B7F-47F5-9B8F-C4B00B1E1E2E}"/>
                    </a:ext>
                  </a:extLst>
                </p14:cNvPr>
                <p14:cNvContentPartPr/>
                <p14:nvPr/>
              </p14:nvContentPartPr>
              <p14:xfrm>
                <a:off x="5320013" y="1798627"/>
                <a:ext cx="288360" cy="269280"/>
              </p14:xfrm>
            </p:contentPart>
          </mc:Choice>
          <mc:Fallback>
            <p:pic>
              <p:nvPicPr>
                <p:cNvPr id="145455" name="Freihand 145454">
                  <a:extLst>
                    <a:ext uri="{FF2B5EF4-FFF2-40B4-BE49-F238E27FC236}">
                      <a16:creationId xmlns:a16="http://schemas.microsoft.com/office/drawing/2014/main" id="{1C8F1074-8B7F-47F5-9B8F-C4B00B1E1E2E}"/>
                    </a:ext>
                  </a:extLst>
                </p:cNvPr>
                <p:cNvPicPr/>
                <p:nvPr/>
              </p:nvPicPr>
              <p:blipFill>
                <a:blip r:embed="rId60"/>
                <a:stretch>
                  <a:fillRect/>
                </a:stretch>
              </p:blipFill>
              <p:spPr>
                <a:xfrm>
                  <a:off x="5315693" y="1794307"/>
                  <a:ext cx="29700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45456" name="Freihand 145455">
                  <a:extLst>
                    <a:ext uri="{FF2B5EF4-FFF2-40B4-BE49-F238E27FC236}">
                      <a16:creationId xmlns:a16="http://schemas.microsoft.com/office/drawing/2014/main" id="{88D2309F-5A04-42CD-83C9-2E415EB8A0B5}"/>
                    </a:ext>
                  </a:extLst>
                </p14:cNvPr>
                <p14:cNvContentPartPr/>
                <p14:nvPr/>
              </p14:nvContentPartPr>
              <p14:xfrm>
                <a:off x="5776133" y="1825627"/>
                <a:ext cx="303480" cy="176040"/>
              </p14:xfrm>
            </p:contentPart>
          </mc:Choice>
          <mc:Fallback>
            <p:pic>
              <p:nvPicPr>
                <p:cNvPr id="145456" name="Freihand 145455">
                  <a:extLst>
                    <a:ext uri="{FF2B5EF4-FFF2-40B4-BE49-F238E27FC236}">
                      <a16:creationId xmlns:a16="http://schemas.microsoft.com/office/drawing/2014/main" id="{88D2309F-5A04-42CD-83C9-2E415EB8A0B5}"/>
                    </a:ext>
                  </a:extLst>
                </p:cNvPr>
                <p:cNvPicPr/>
                <p:nvPr/>
              </p:nvPicPr>
              <p:blipFill>
                <a:blip r:embed="rId62"/>
                <a:stretch>
                  <a:fillRect/>
                </a:stretch>
              </p:blipFill>
              <p:spPr>
                <a:xfrm>
                  <a:off x="5771813" y="1821307"/>
                  <a:ext cx="31212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45457" name="Freihand 145456">
                  <a:extLst>
                    <a:ext uri="{FF2B5EF4-FFF2-40B4-BE49-F238E27FC236}">
                      <a16:creationId xmlns:a16="http://schemas.microsoft.com/office/drawing/2014/main" id="{A7ABEF29-CB4F-49A3-9D50-47A0D3B09607}"/>
                    </a:ext>
                  </a:extLst>
                </p14:cNvPr>
                <p14:cNvContentPartPr/>
                <p14:nvPr/>
              </p14:nvContentPartPr>
              <p14:xfrm>
                <a:off x="6125693" y="1858747"/>
                <a:ext cx="98640" cy="96120"/>
              </p14:xfrm>
            </p:contentPart>
          </mc:Choice>
          <mc:Fallback>
            <p:pic>
              <p:nvPicPr>
                <p:cNvPr id="145457" name="Freihand 145456">
                  <a:extLst>
                    <a:ext uri="{FF2B5EF4-FFF2-40B4-BE49-F238E27FC236}">
                      <a16:creationId xmlns:a16="http://schemas.microsoft.com/office/drawing/2014/main" id="{A7ABEF29-CB4F-49A3-9D50-47A0D3B09607}"/>
                    </a:ext>
                  </a:extLst>
                </p:cNvPr>
                <p:cNvPicPr/>
                <p:nvPr/>
              </p:nvPicPr>
              <p:blipFill>
                <a:blip r:embed="rId64"/>
                <a:stretch>
                  <a:fillRect/>
                </a:stretch>
              </p:blipFill>
              <p:spPr>
                <a:xfrm>
                  <a:off x="6121373" y="1854427"/>
                  <a:ext cx="1072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45458" name="Freihand 145457">
                  <a:extLst>
                    <a:ext uri="{FF2B5EF4-FFF2-40B4-BE49-F238E27FC236}">
                      <a16:creationId xmlns:a16="http://schemas.microsoft.com/office/drawing/2014/main" id="{82B1D85D-39E7-4B02-95D7-584B0649C8D9}"/>
                    </a:ext>
                  </a:extLst>
                </p14:cNvPr>
                <p14:cNvContentPartPr/>
                <p14:nvPr/>
              </p14:nvContentPartPr>
              <p14:xfrm>
                <a:off x="6298493" y="1873507"/>
                <a:ext cx="83520" cy="108000"/>
              </p14:xfrm>
            </p:contentPart>
          </mc:Choice>
          <mc:Fallback>
            <p:pic>
              <p:nvPicPr>
                <p:cNvPr id="145458" name="Freihand 145457">
                  <a:extLst>
                    <a:ext uri="{FF2B5EF4-FFF2-40B4-BE49-F238E27FC236}">
                      <a16:creationId xmlns:a16="http://schemas.microsoft.com/office/drawing/2014/main" id="{82B1D85D-39E7-4B02-95D7-584B0649C8D9}"/>
                    </a:ext>
                  </a:extLst>
                </p:cNvPr>
                <p:cNvPicPr/>
                <p:nvPr/>
              </p:nvPicPr>
              <p:blipFill>
                <a:blip r:embed="rId66"/>
                <a:stretch>
                  <a:fillRect/>
                </a:stretch>
              </p:blipFill>
              <p:spPr>
                <a:xfrm>
                  <a:off x="6294173" y="1869187"/>
                  <a:ext cx="9216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45459" name="Freihand 145458">
                  <a:extLst>
                    <a:ext uri="{FF2B5EF4-FFF2-40B4-BE49-F238E27FC236}">
                      <a16:creationId xmlns:a16="http://schemas.microsoft.com/office/drawing/2014/main" id="{19C0CA0C-B621-4FE5-A59E-E748D20AB0F8}"/>
                    </a:ext>
                  </a:extLst>
                </p14:cNvPr>
                <p14:cNvContentPartPr/>
                <p14:nvPr/>
              </p14:nvContentPartPr>
              <p14:xfrm>
                <a:off x="6261413" y="1813027"/>
                <a:ext cx="77760" cy="108360"/>
              </p14:xfrm>
            </p:contentPart>
          </mc:Choice>
          <mc:Fallback>
            <p:pic>
              <p:nvPicPr>
                <p:cNvPr id="145459" name="Freihand 145458">
                  <a:extLst>
                    <a:ext uri="{FF2B5EF4-FFF2-40B4-BE49-F238E27FC236}">
                      <a16:creationId xmlns:a16="http://schemas.microsoft.com/office/drawing/2014/main" id="{19C0CA0C-B621-4FE5-A59E-E748D20AB0F8}"/>
                    </a:ext>
                  </a:extLst>
                </p:cNvPr>
                <p:cNvPicPr/>
                <p:nvPr/>
              </p:nvPicPr>
              <p:blipFill>
                <a:blip r:embed="rId68"/>
                <a:stretch>
                  <a:fillRect/>
                </a:stretch>
              </p:blipFill>
              <p:spPr>
                <a:xfrm>
                  <a:off x="6257093" y="1808707"/>
                  <a:ext cx="8640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45460" name="Freihand 145459">
                  <a:extLst>
                    <a:ext uri="{FF2B5EF4-FFF2-40B4-BE49-F238E27FC236}">
                      <a16:creationId xmlns:a16="http://schemas.microsoft.com/office/drawing/2014/main" id="{39862550-992E-4054-B318-AFB0ED27DC40}"/>
                    </a:ext>
                  </a:extLst>
                </p14:cNvPr>
                <p14:cNvContentPartPr/>
                <p14:nvPr/>
              </p14:nvContentPartPr>
              <p14:xfrm>
                <a:off x="6379133" y="1928947"/>
                <a:ext cx="68760" cy="73440"/>
              </p14:xfrm>
            </p:contentPart>
          </mc:Choice>
          <mc:Fallback>
            <p:pic>
              <p:nvPicPr>
                <p:cNvPr id="145460" name="Freihand 145459">
                  <a:extLst>
                    <a:ext uri="{FF2B5EF4-FFF2-40B4-BE49-F238E27FC236}">
                      <a16:creationId xmlns:a16="http://schemas.microsoft.com/office/drawing/2014/main" id="{39862550-992E-4054-B318-AFB0ED27DC40}"/>
                    </a:ext>
                  </a:extLst>
                </p:cNvPr>
                <p:cNvPicPr/>
                <p:nvPr/>
              </p:nvPicPr>
              <p:blipFill>
                <a:blip r:embed="rId70"/>
                <a:stretch>
                  <a:fillRect/>
                </a:stretch>
              </p:blipFill>
              <p:spPr>
                <a:xfrm>
                  <a:off x="6374813" y="1924627"/>
                  <a:ext cx="774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45462" name="Freihand 145461">
                  <a:extLst>
                    <a:ext uri="{FF2B5EF4-FFF2-40B4-BE49-F238E27FC236}">
                      <a16:creationId xmlns:a16="http://schemas.microsoft.com/office/drawing/2014/main" id="{DE7B8241-C361-48D0-9F35-9D955B6AFA80}"/>
                    </a:ext>
                  </a:extLst>
                </p14:cNvPr>
                <p14:cNvContentPartPr/>
                <p14:nvPr/>
              </p14:nvContentPartPr>
              <p14:xfrm>
                <a:off x="6640133" y="1845427"/>
                <a:ext cx="214920" cy="148680"/>
              </p14:xfrm>
            </p:contentPart>
          </mc:Choice>
          <mc:Fallback>
            <p:pic>
              <p:nvPicPr>
                <p:cNvPr id="145462" name="Freihand 145461">
                  <a:extLst>
                    <a:ext uri="{FF2B5EF4-FFF2-40B4-BE49-F238E27FC236}">
                      <a16:creationId xmlns:a16="http://schemas.microsoft.com/office/drawing/2014/main" id="{DE7B8241-C361-48D0-9F35-9D955B6AFA80}"/>
                    </a:ext>
                  </a:extLst>
                </p:cNvPr>
                <p:cNvPicPr/>
                <p:nvPr/>
              </p:nvPicPr>
              <p:blipFill>
                <a:blip r:embed="rId72"/>
                <a:stretch>
                  <a:fillRect/>
                </a:stretch>
              </p:blipFill>
              <p:spPr>
                <a:xfrm>
                  <a:off x="6635813" y="1841107"/>
                  <a:ext cx="22356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45463" name="Freihand 145462">
                  <a:extLst>
                    <a:ext uri="{FF2B5EF4-FFF2-40B4-BE49-F238E27FC236}">
                      <a16:creationId xmlns:a16="http://schemas.microsoft.com/office/drawing/2014/main" id="{5018929A-D5FE-4B90-97D7-F57D9E08BCA2}"/>
                    </a:ext>
                  </a:extLst>
                </p14:cNvPr>
                <p14:cNvContentPartPr/>
                <p14:nvPr/>
              </p14:nvContentPartPr>
              <p14:xfrm>
                <a:off x="6873773" y="1885747"/>
                <a:ext cx="100080" cy="112320"/>
              </p14:xfrm>
            </p:contentPart>
          </mc:Choice>
          <mc:Fallback>
            <p:pic>
              <p:nvPicPr>
                <p:cNvPr id="145463" name="Freihand 145462">
                  <a:extLst>
                    <a:ext uri="{FF2B5EF4-FFF2-40B4-BE49-F238E27FC236}">
                      <a16:creationId xmlns:a16="http://schemas.microsoft.com/office/drawing/2014/main" id="{5018929A-D5FE-4B90-97D7-F57D9E08BCA2}"/>
                    </a:ext>
                  </a:extLst>
                </p:cNvPr>
                <p:cNvPicPr/>
                <p:nvPr/>
              </p:nvPicPr>
              <p:blipFill>
                <a:blip r:embed="rId74"/>
                <a:stretch>
                  <a:fillRect/>
                </a:stretch>
              </p:blipFill>
              <p:spPr>
                <a:xfrm>
                  <a:off x="6869453" y="1881427"/>
                  <a:ext cx="10872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45464" name="Freihand 145463">
                  <a:extLst>
                    <a:ext uri="{FF2B5EF4-FFF2-40B4-BE49-F238E27FC236}">
                      <a16:creationId xmlns:a16="http://schemas.microsoft.com/office/drawing/2014/main" id="{CA87FDC1-0C37-430D-86A2-732CCB1B5122}"/>
                    </a:ext>
                  </a:extLst>
                </p14:cNvPr>
                <p14:cNvContentPartPr/>
                <p14:nvPr/>
              </p14:nvContentPartPr>
              <p14:xfrm>
                <a:off x="7238093" y="1837147"/>
                <a:ext cx="26280" cy="122040"/>
              </p14:xfrm>
            </p:contentPart>
          </mc:Choice>
          <mc:Fallback>
            <p:pic>
              <p:nvPicPr>
                <p:cNvPr id="145464" name="Freihand 145463">
                  <a:extLst>
                    <a:ext uri="{FF2B5EF4-FFF2-40B4-BE49-F238E27FC236}">
                      <a16:creationId xmlns:a16="http://schemas.microsoft.com/office/drawing/2014/main" id="{CA87FDC1-0C37-430D-86A2-732CCB1B5122}"/>
                    </a:ext>
                  </a:extLst>
                </p:cNvPr>
                <p:cNvPicPr/>
                <p:nvPr/>
              </p:nvPicPr>
              <p:blipFill>
                <a:blip r:embed="rId76"/>
                <a:stretch>
                  <a:fillRect/>
                </a:stretch>
              </p:blipFill>
              <p:spPr>
                <a:xfrm>
                  <a:off x="7233773" y="1832827"/>
                  <a:ext cx="349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45465" name="Freihand 145464">
                  <a:extLst>
                    <a:ext uri="{FF2B5EF4-FFF2-40B4-BE49-F238E27FC236}">
                      <a16:creationId xmlns:a16="http://schemas.microsoft.com/office/drawing/2014/main" id="{4FC16396-A939-498A-A77B-672207F822CD}"/>
                    </a:ext>
                  </a:extLst>
                </p14:cNvPr>
                <p14:cNvContentPartPr/>
                <p14:nvPr/>
              </p14:nvContentPartPr>
              <p14:xfrm>
                <a:off x="7174373" y="1825627"/>
                <a:ext cx="165600" cy="181800"/>
              </p14:xfrm>
            </p:contentPart>
          </mc:Choice>
          <mc:Fallback>
            <p:pic>
              <p:nvPicPr>
                <p:cNvPr id="145465" name="Freihand 145464">
                  <a:extLst>
                    <a:ext uri="{FF2B5EF4-FFF2-40B4-BE49-F238E27FC236}">
                      <a16:creationId xmlns:a16="http://schemas.microsoft.com/office/drawing/2014/main" id="{4FC16396-A939-498A-A77B-672207F822CD}"/>
                    </a:ext>
                  </a:extLst>
                </p:cNvPr>
                <p:cNvPicPr/>
                <p:nvPr/>
              </p:nvPicPr>
              <p:blipFill>
                <a:blip r:embed="rId78"/>
                <a:stretch>
                  <a:fillRect/>
                </a:stretch>
              </p:blipFill>
              <p:spPr>
                <a:xfrm>
                  <a:off x="7170053" y="1821307"/>
                  <a:ext cx="1742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45466" name="Freihand 145465">
                  <a:extLst>
                    <a:ext uri="{FF2B5EF4-FFF2-40B4-BE49-F238E27FC236}">
                      <a16:creationId xmlns:a16="http://schemas.microsoft.com/office/drawing/2014/main" id="{449C9456-FD62-4D11-9E4B-C2A94600BF7B}"/>
                    </a:ext>
                  </a:extLst>
                </p14:cNvPr>
                <p14:cNvContentPartPr/>
                <p14:nvPr/>
              </p14:nvContentPartPr>
              <p14:xfrm>
                <a:off x="7419533" y="1845067"/>
                <a:ext cx="34200" cy="102240"/>
              </p14:xfrm>
            </p:contentPart>
          </mc:Choice>
          <mc:Fallback>
            <p:pic>
              <p:nvPicPr>
                <p:cNvPr id="145466" name="Freihand 145465">
                  <a:extLst>
                    <a:ext uri="{FF2B5EF4-FFF2-40B4-BE49-F238E27FC236}">
                      <a16:creationId xmlns:a16="http://schemas.microsoft.com/office/drawing/2014/main" id="{449C9456-FD62-4D11-9E4B-C2A94600BF7B}"/>
                    </a:ext>
                  </a:extLst>
                </p:cNvPr>
                <p:cNvPicPr/>
                <p:nvPr/>
              </p:nvPicPr>
              <p:blipFill>
                <a:blip r:embed="rId80"/>
                <a:stretch>
                  <a:fillRect/>
                </a:stretch>
              </p:blipFill>
              <p:spPr>
                <a:xfrm>
                  <a:off x="7415213" y="1840747"/>
                  <a:ext cx="428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45467" name="Freihand 145466">
                  <a:extLst>
                    <a:ext uri="{FF2B5EF4-FFF2-40B4-BE49-F238E27FC236}">
                      <a16:creationId xmlns:a16="http://schemas.microsoft.com/office/drawing/2014/main" id="{9FB41A36-9B9A-4EF6-A944-ADBA8851A2E5}"/>
                    </a:ext>
                  </a:extLst>
                </p14:cNvPr>
                <p14:cNvContentPartPr/>
                <p14:nvPr/>
              </p14:nvContentPartPr>
              <p14:xfrm>
                <a:off x="7476773" y="1831747"/>
                <a:ext cx="193680" cy="149760"/>
              </p14:xfrm>
            </p:contentPart>
          </mc:Choice>
          <mc:Fallback>
            <p:pic>
              <p:nvPicPr>
                <p:cNvPr id="145467" name="Freihand 145466">
                  <a:extLst>
                    <a:ext uri="{FF2B5EF4-FFF2-40B4-BE49-F238E27FC236}">
                      <a16:creationId xmlns:a16="http://schemas.microsoft.com/office/drawing/2014/main" id="{9FB41A36-9B9A-4EF6-A944-ADBA8851A2E5}"/>
                    </a:ext>
                  </a:extLst>
                </p:cNvPr>
                <p:cNvPicPr/>
                <p:nvPr/>
              </p:nvPicPr>
              <p:blipFill>
                <a:blip r:embed="rId82"/>
                <a:stretch>
                  <a:fillRect/>
                </a:stretch>
              </p:blipFill>
              <p:spPr>
                <a:xfrm>
                  <a:off x="7472453" y="1827427"/>
                  <a:ext cx="20232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45472" name="Freihand 145471">
                  <a:extLst>
                    <a:ext uri="{FF2B5EF4-FFF2-40B4-BE49-F238E27FC236}">
                      <a16:creationId xmlns:a16="http://schemas.microsoft.com/office/drawing/2014/main" id="{93CCBBC5-AAFA-4EDE-8373-569B7722EC1F}"/>
                    </a:ext>
                  </a:extLst>
                </p14:cNvPr>
                <p14:cNvContentPartPr/>
                <p14:nvPr/>
              </p14:nvContentPartPr>
              <p14:xfrm>
                <a:off x="5959373" y="1755067"/>
                <a:ext cx="4214880" cy="151920"/>
              </p14:xfrm>
            </p:contentPart>
          </mc:Choice>
          <mc:Fallback>
            <p:pic>
              <p:nvPicPr>
                <p:cNvPr id="145472" name="Freihand 145471">
                  <a:extLst>
                    <a:ext uri="{FF2B5EF4-FFF2-40B4-BE49-F238E27FC236}">
                      <a16:creationId xmlns:a16="http://schemas.microsoft.com/office/drawing/2014/main" id="{93CCBBC5-AAFA-4EDE-8373-569B7722EC1F}"/>
                    </a:ext>
                  </a:extLst>
                </p:cNvPr>
                <p:cNvPicPr/>
                <p:nvPr/>
              </p:nvPicPr>
              <p:blipFill>
                <a:blip r:embed="rId84"/>
                <a:stretch>
                  <a:fillRect/>
                </a:stretch>
              </p:blipFill>
              <p:spPr>
                <a:xfrm>
                  <a:off x="5955053" y="1750747"/>
                  <a:ext cx="4223520" cy="160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5">
            <p14:nvContentPartPr>
              <p14:cNvPr id="145474" name="Freihand 145473">
                <a:extLst>
                  <a:ext uri="{FF2B5EF4-FFF2-40B4-BE49-F238E27FC236}">
                    <a16:creationId xmlns:a16="http://schemas.microsoft.com/office/drawing/2014/main" id="{022EF0FC-513E-4DC0-9FD5-BAFB4BA96026}"/>
                  </a:ext>
                </a:extLst>
              </p14:cNvPr>
              <p14:cNvContentPartPr/>
              <p14:nvPr/>
            </p14:nvContentPartPr>
            <p14:xfrm>
              <a:off x="7315133" y="940747"/>
              <a:ext cx="2232000" cy="139680"/>
            </p14:xfrm>
          </p:contentPart>
        </mc:Choice>
        <mc:Fallback>
          <p:pic>
            <p:nvPicPr>
              <p:cNvPr id="145474" name="Freihand 145473">
                <a:extLst>
                  <a:ext uri="{FF2B5EF4-FFF2-40B4-BE49-F238E27FC236}">
                    <a16:creationId xmlns:a16="http://schemas.microsoft.com/office/drawing/2014/main" id="{022EF0FC-513E-4DC0-9FD5-BAFB4BA96026}"/>
                  </a:ext>
                </a:extLst>
              </p:cNvPr>
              <p:cNvPicPr/>
              <p:nvPr/>
            </p:nvPicPr>
            <p:blipFill>
              <a:blip r:embed="rId86"/>
              <a:stretch>
                <a:fillRect/>
              </a:stretch>
            </p:blipFill>
            <p:spPr>
              <a:xfrm>
                <a:off x="7310813" y="936427"/>
                <a:ext cx="22406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45476" name="Freihand 145475">
                <a:extLst>
                  <a:ext uri="{FF2B5EF4-FFF2-40B4-BE49-F238E27FC236}">
                    <a16:creationId xmlns:a16="http://schemas.microsoft.com/office/drawing/2014/main" id="{50B56082-79B1-43DF-A587-9131C62EB0C1}"/>
                  </a:ext>
                </a:extLst>
              </p14:cNvPr>
              <p14:cNvContentPartPr/>
              <p14:nvPr/>
            </p14:nvContentPartPr>
            <p14:xfrm>
              <a:off x="205133" y="943267"/>
              <a:ext cx="2374560" cy="156240"/>
            </p14:xfrm>
          </p:contentPart>
        </mc:Choice>
        <mc:Fallback>
          <p:pic>
            <p:nvPicPr>
              <p:cNvPr id="145476" name="Freihand 145475">
                <a:extLst>
                  <a:ext uri="{FF2B5EF4-FFF2-40B4-BE49-F238E27FC236}">
                    <a16:creationId xmlns:a16="http://schemas.microsoft.com/office/drawing/2014/main" id="{50B56082-79B1-43DF-A587-9131C62EB0C1}"/>
                  </a:ext>
                </a:extLst>
              </p:cNvPr>
              <p:cNvPicPr/>
              <p:nvPr/>
            </p:nvPicPr>
            <p:blipFill>
              <a:blip r:embed="rId88"/>
              <a:stretch>
                <a:fillRect/>
              </a:stretch>
            </p:blipFill>
            <p:spPr>
              <a:xfrm>
                <a:off x="200813" y="938947"/>
                <a:ext cx="2383200" cy="164880"/>
              </a:xfrm>
              <a:prstGeom prst="rect">
                <a:avLst/>
              </a:prstGeom>
            </p:spPr>
          </p:pic>
        </mc:Fallback>
      </mc:AlternateContent>
      <p:grpSp>
        <p:nvGrpSpPr>
          <p:cNvPr id="145478" name="Gruppieren 145477">
            <a:extLst>
              <a:ext uri="{FF2B5EF4-FFF2-40B4-BE49-F238E27FC236}">
                <a16:creationId xmlns:a16="http://schemas.microsoft.com/office/drawing/2014/main" id="{055502BB-4BA8-4848-B06E-7AA63647CB37}"/>
              </a:ext>
            </a:extLst>
          </p:cNvPr>
          <p:cNvGrpSpPr/>
          <p:nvPr/>
        </p:nvGrpSpPr>
        <p:grpSpPr>
          <a:xfrm>
            <a:off x="6506933" y="526387"/>
            <a:ext cx="5438520" cy="941760"/>
            <a:chOff x="6506933" y="526387"/>
            <a:chExt cx="5438520" cy="941760"/>
          </a:xfrm>
        </p:grpSpPr>
        <mc:AlternateContent xmlns:mc="http://schemas.openxmlformats.org/markup-compatibility/2006">
          <mc:Choice xmlns:p14="http://schemas.microsoft.com/office/powerpoint/2010/main" Requires="p14">
            <p:contentPart p14:bwMode="auto" r:id="rId89">
              <p14:nvContentPartPr>
                <p14:cNvPr id="145415" name="Freihand 145414">
                  <a:extLst>
                    <a:ext uri="{FF2B5EF4-FFF2-40B4-BE49-F238E27FC236}">
                      <a16:creationId xmlns:a16="http://schemas.microsoft.com/office/drawing/2014/main" id="{D99CEF91-B805-4838-B980-87C75B434E73}"/>
                    </a:ext>
                  </a:extLst>
                </p14:cNvPr>
                <p14:cNvContentPartPr/>
                <p14:nvPr/>
              </p14:nvContentPartPr>
              <p14:xfrm>
                <a:off x="9581693" y="809347"/>
                <a:ext cx="393480" cy="165600"/>
              </p14:xfrm>
            </p:contentPart>
          </mc:Choice>
          <mc:Fallback>
            <p:pic>
              <p:nvPicPr>
                <p:cNvPr id="145415" name="Freihand 145414">
                  <a:extLst>
                    <a:ext uri="{FF2B5EF4-FFF2-40B4-BE49-F238E27FC236}">
                      <a16:creationId xmlns:a16="http://schemas.microsoft.com/office/drawing/2014/main" id="{D99CEF91-B805-4838-B980-87C75B434E73}"/>
                    </a:ext>
                  </a:extLst>
                </p:cNvPr>
                <p:cNvPicPr/>
                <p:nvPr/>
              </p:nvPicPr>
              <p:blipFill>
                <a:blip r:embed="rId90"/>
                <a:stretch>
                  <a:fillRect/>
                </a:stretch>
              </p:blipFill>
              <p:spPr>
                <a:xfrm>
                  <a:off x="9577373" y="805027"/>
                  <a:ext cx="40212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45416" name="Freihand 145415">
                  <a:extLst>
                    <a:ext uri="{FF2B5EF4-FFF2-40B4-BE49-F238E27FC236}">
                      <a16:creationId xmlns:a16="http://schemas.microsoft.com/office/drawing/2014/main" id="{3D95B380-B7EE-4C74-8884-1556BDFBE854}"/>
                    </a:ext>
                  </a:extLst>
                </p14:cNvPr>
                <p14:cNvContentPartPr/>
                <p14:nvPr/>
              </p14:nvContentPartPr>
              <p14:xfrm>
                <a:off x="10073093" y="654547"/>
                <a:ext cx="117360" cy="58680"/>
              </p14:xfrm>
            </p:contentPart>
          </mc:Choice>
          <mc:Fallback>
            <p:pic>
              <p:nvPicPr>
                <p:cNvPr id="145416" name="Freihand 145415">
                  <a:extLst>
                    <a:ext uri="{FF2B5EF4-FFF2-40B4-BE49-F238E27FC236}">
                      <a16:creationId xmlns:a16="http://schemas.microsoft.com/office/drawing/2014/main" id="{3D95B380-B7EE-4C74-8884-1556BDFBE854}"/>
                    </a:ext>
                  </a:extLst>
                </p:cNvPr>
                <p:cNvPicPr/>
                <p:nvPr/>
              </p:nvPicPr>
              <p:blipFill>
                <a:blip r:embed="rId92"/>
                <a:stretch>
                  <a:fillRect/>
                </a:stretch>
              </p:blipFill>
              <p:spPr>
                <a:xfrm>
                  <a:off x="10068773" y="650227"/>
                  <a:ext cx="12600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45417" name="Freihand 145416">
                  <a:extLst>
                    <a:ext uri="{FF2B5EF4-FFF2-40B4-BE49-F238E27FC236}">
                      <a16:creationId xmlns:a16="http://schemas.microsoft.com/office/drawing/2014/main" id="{BAE6F6E0-1FA7-4B8F-83C1-959D4AC03D7D}"/>
                    </a:ext>
                  </a:extLst>
                </p14:cNvPr>
                <p14:cNvContentPartPr/>
                <p14:nvPr/>
              </p14:nvContentPartPr>
              <p14:xfrm>
                <a:off x="10082093" y="648067"/>
                <a:ext cx="137520" cy="111240"/>
              </p14:xfrm>
            </p:contentPart>
          </mc:Choice>
          <mc:Fallback>
            <p:pic>
              <p:nvPicPr>
                <p:cNvPr id="145417" name="Freihand 145416">
                  <a:extLst>
                    <a:ext uri="{FF2B5EF4-FFF2-40B4-BE49-F238E27FC236}">
                      <a16:creationId xmlns:a16="http://schemas.microsoft.com/office/drawing/2014/main" id="{BAE6F6E0-1FA7-4B8F-83C1-959D4AC03D7D}"/>
                    </a:ext>
                  </a:extLst>
                </p:cNvPr>
                <p:cNvPicPr/>
                <p:nvPr/>
              </p:nvPicPr>
              <p:blipFill>
                <a:blip r:embed="rId94"/>
                <a:stretch>
                  <a:fillRect/>
                </a:stretch>
              </p:blipFill>
              <p:spPr>
                <a:xfrm>
                  <a:off x="10077773" y="643747"/>
                  <a:ext cx="1461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45418" name="Freihand 145417">
                  <a:extLst>
                    <a:ext uri="{FF2B5EF4-FFF2-40B4-BE49-F238E27FC236}">
                      <a16:creationId xmlns:a16="http://schemas.microsoft.com/office/drawing/2014/main" id="{8FEA49A6-12E2-458F-B380-366DB4BC38F7}"/>
                    </a:ext>
                  </a:extLst>
                </p14:cNvPr>
                <p14:cNvContentPartPr/>
                <p14:nvPr/>
              </p14:nvContentPartPr>
              <p14:xfrm>
                <a:off x="10237973" y="676147"/>
                <a:ext cx="105840" cy="88920"/>
              </p14:xfrm>
            </p:contentPart>
          </mc:Choice>
          <mc:Fallback>
            <p:pic>
              <p:nvPicPr>
                <p:cNvPr id="145418" name="Freihand 145417">
                  <a:extLst>
                    <a:ext uri="{FF2B5EF4-FFF2-40B4-BE49-F238E27FC236}">
                      <a16:creationId xmlns:a16="http://schemas.microsoft.com/office/drawing/2014/main" id="{8FEA49A6-12E2-458F-B380-366DB4BC38F7}"/>
                    </a:ext>
                  </a:extLst>
                </p:cNvPr>
                <p:cNvPicPr/>
                <p:nvPr/>
              </p:nvPicPr>
              <p:blipFill>
                <a:blip r:embed="rId96"/>
                <a:stretch>
                  <a:fillRect/>
                </a:stretch>
              </p:blipFill>
              <p:spPr>
                <a:xfrm>
                  <a:off x="10233653" y="671827"/>
                  <a:ext cx="1144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45419" name="Freihand 145418">
                  <a:extLst>
                    <a:ext uri="{FF2B5EF4-FFF2-40B4-BE49-F238E27FC236}">
                      <a16:creationId xmlns:a16="http://schemas.microsoft.com/office/drawing/2014/main" id="{F301BAB4-54A0-4982-8D37-1ADB0A66D1E0}"/>
                    </a:ext>
                  </a:extLst>
                </p14:cNvPr>
                <p14:cNvContentPartPr/>
                <p14:nvPr/>
              </p14:nvContentPartPr>
              <p14:xfrm>
                <a:off x="10447853" y="630067"/>
                <a:ext cx="129600" cy="119880"/>
              </p14:xfrm>
            </p:contentPart>
          </mc:Choice>
          <mc:Fallback>
            <p:pic>
              <p:nvPicPr>
                <p:cNvPr id="145419" name="Freihand 145418">
                  <a:extLst>
                    <a:ext uri="{FF2B5EF4-FFF2-40B4-BE49-F238E27FC236}">
                      <a16:creationId xmlns:a16="http://schemas.microsoft.com/office/drawing/2014/main" id="{F301BAB4-54A0-4982-8D37-1ADB0A66D1E0}"/>
                    </a:ext>
                  </a:extLst>
                </p:cNvPr>
                <p:cNvPicPr/>
                <p:nvPr/>
              </p:nvPicPr>
              <p:blipFill>
                <a:blip r:embed="rId98"/>
                <a:stretch>
                  <a:fillRect/>
                </a:stretch>
              </p:blipFill>
              <p:spPr>
                <a:xfrm>
                  <a:off x="10443533" y="625747"/>
                  <a:ext cx="1382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45420" name="Freihand 145419">
                  <a:extLst>
                    <a:ext uri="{FF2B5EF4-FFF2-40B4-BE49-F238E27FC236}">
                      <a16:creationId xmlns:a16="http://schemas.microsoft.com/office/drawing/2014/main" id="{9DF5198D-B7F5-426A-9948-14FDF19F5B4B}"/>
                    </a:ext>
                  </a:extLst>
                </p14:cNvPr>
                <p14:cNvContentPartPr/>
                <p14:nvPr/>
              </p14:nvContentPartPr>
              <p14:xfrm>
                <a:off x="10515173" y="608107"/>
                <a:ext cx="110880" cy="11880"/>
              </p14:xfrm>
            </p:contentPart>
          </mc:Choice>
          <mc:Fallback>
            <p:pic>
              <p:nvPicPr>
                <p:cNvPr id="145420" name="Freihand 145419">
                  <a:extLst>
                    <a:ext uri="{FF2B5EF4-FFF2-40B4-BE49-F238E27FC236}">
                      <a16:creationId xmlns:a16="http://schemas.microsoft.com/office/drawing/2014/main" id="{9DF5198D-B7F5-426A-9948-14FDF19F5B4B}"/>
                    </a:ext>
                  </a:extLst>
                </p:cNvPr>
                <p:cNvPicPr/>
                <p:nvPr/>
              </p:nvPicPr>
              <p:blipFill>
                <a:blip r:embed="rId100"/>
                <a:stretch>
                  <a:fillRect/>
                </a:stretch>
              </p:blipFill>
              <p:spPr>
                <a:xfrm>
                  <a:off x="10510853" y="603787"/>
                  <a:ext cx="1195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45421" name="Freihand 145420">
                  <a:extLst>
                    <a:ext uri="{FF2B5EF4-FFF2-40B4-BE49-F238E27FC236}">
                      <a16:creationId xmlns:a16="http://schemas.microsoft.com/office/drawing/2014/main" id="{467BF992-3E29-42BE-A226-949602FCD420}"/>
                    </a:ext>
                  </a:extLst>
                </p14:cNvPr>
                <p14:cNvContentPartPr/>
                <p14:nvPr/>
              </p14:nvContentPartPr>
              <p14:xfrm>
                <a:off x="10648373" y="590467"/>
                <a:ext cx="201240" cy="129960"/>
              </p14:xfrm>
            </p:contentPart>
          </mc:Choice>
          <mc:Fallback>
            <p:pic>
              <p:nvPicPr>
                <p:cNvPr id="145421" name="Freihand 145420">
                  <a:extLst>
                    <a:ext uri="{FF2B5EF4-FFF2-40B4-BE49-F238E27FC236}">
                      <a16:creationId xmlns:a16="http://schemas.microsoft.com/office/drawing/2014/main" id="{467BF992-3E29-42BE-A226-949602FCD420}"/>
                    </a:ext>
                  </a:extLst>
                </p:cNvPr>
                <p:cNvPicPr/>
                <p:nvPr/>
              </p:nvPicPr>
              <p:blipFill>
                <a:blip r:embed="rId102"/>
                <a:stretch>
                  <a:fillRect/>
                </a:stretch>
              </p:blipFill>
              <p:spPr>
                <a:xfrm>
                  <a:off x="10644053" y="586147"/>
                  <a:ext cx="2098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45422" name="Freihand 145421">
                  <a:extLst>
                    <a:ext uri="{FF2B5EF4-FFF2-40B4-BE49-F238E27FC236}">
                      <a16:creationId xmlns:a16="http://schemas.microsoft.com/office/drawing/2014/main" id="{3371A3EF-FDAF-4966-B330-CDCB9F32E763}"/>
                    </a:ext>
                  </a:extLst>
                </p14:cNvPr>
                <p14:cNvContentPartPr/>
                <p14:nvPr/>
              </p14:nvContentPartPr>
              <p14:xfrm>
                <a:off x="10855373" y="617107"/>
                <a:ext cx="109440" cy="100080"/>
              </p14:xfrm>
            </p:contentPart>
          </mc:Choice>
          <mc:Fallback>
            <p:pic>
              <p:nvPicPr>
                <p:cNvPr id="145422" name="Freihand 145421">
                  <a:extLst>
                    <a:ext uri="{FF2B5EF4-FFF2-40B4-BE49-F238E27FC236}">
                      <a16:creationId xmlns:a16="http://schemas.microsoft.com/office/drawing/2014/main" id="{3371A3EF-FDAF-4966-B330-CDCB9F32E763}"/>
                    </a:ext>
                  </a:extLst>
                </p:cNvPr>
                <p:cNvPicPr/>
                <p:nvPr/>
              </p:nvPicPr>
              <p:blipFill>
                <a:blip r:embed="rId104"/>
                <a:stretch>
                  <a:fillRect/>
                </a:stretch>
              </p:blipFill>
              <p:spPr>
                <a:xfrm>
                  <a:off x="10851053" y="612787"/>
                  <a:ext cx="11808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45423" name="Freihand 145422">
                  <a:extLst>
                    <a:ext uri="{FF2B5EF4-FFF2-40B4-BE49-F238E27FC236}">
                      <a16:creationId xmlns:a16="http://schemas.microsoft.com/office/drawing/2014/main" id="{C403EBC8-CD41-4B69-9E01-9D32F72F695D}"/>
                    </a:ext>
                  </a:extLst>
                </p14:cNvPr>
                <p14:cNvContentPartPr/>
                <p14:nvPr/>
              </p14:nvContentPartPr>
              <p14:xfrm>
                <a:off x="10807853" y="526387"/>
                <a:ext cx="101520" cy="100080"/>
              </p14:xfrm>
            </p:contentPart>
          </mc:Choice>
          <mc:Fallback>
            <p:pic>
              <p:nvPicPr>
                <p:cNvPr id="145423" name="Freihand 145422">
                  <a:extLst>
                    <a:ext uri="{FF2B5EF4-FFF2-40B4-BE49-F238E27FC236}">
                      <a16:creationId xmlns:a16="http://schemas.microsoft.com/office/drawing/2014/main" id="{C403EBC8-CD41-4B69-9E01-9D32F72F695D}"/>
                    </a:ext>
                  </a:extLst>
                </p:cNvPr>
                <p:cNvPicPr/>
                <p:nvPr/>
              </p:nvPicPr>
              <p:blipFill>
                <a:blip r:embed="rId106"/>
                <a:stretch>
                  <a:fillRect/>
                </a:stretch>
              </p:blipFill>
              <p:spPr>
                <a:xfrm>
                  <a:off x="10803533" y="522067"/>
                  <a:ext cx="11016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5424" name="Freihand 145423">
                  <a:extLst>
                    <a:ext uri="{FF2B5EF4-FFF2-40B4-BE49-F238E27FC236}">
                      <a16:creationId xmlns:a16="http://schemas.microsoft.com/office/drawing/2014/main" id="{96A9C0B0-632F-4FEC-9086-C12AC15D90AC}"/>
                    </a:ext>
                  </a:extLst>
                </p14:cNvPr>
                <p14:cNvContentPartPr/>
                <p14:nvPr/>
              </p14:nvContentPartPr>
              <p14:xfrm>
                <a:off x="10939253" y="660307"/>
                <a:ext cx="76680" cy="75600"/>
              </p14:xfrm>
            </p:contentPart>
          </mc:Choice>
          <mc:Fallback>
            <p:pic>
              <p:nvPicPr>
                <p:cNvPr id="145424" name="Freihand 145423">
                  <a:extLst>
                    <a:ext uri="{FF2B5EF4-FFF2-40B4-BE49-F238E27FC236}">
                      <a16:creationId xmlns:a16="http://schemas.microsoft.com/office/drawing/2014/main" id="{96A9C0B0-632F-4FEC-9086-C12AC15D90AC}"/>
                    </a:ext>
                  </a:extLst>
                </p:cNvPr>
                <p:cNvPicPr/>
                <p:nvPr/>
              </p:nvPicPr>
              <p:blipFill>
                <a:blip r:embed="rId108"/>
                <a:stretch>
                  <a:fillRect/>
                </a:stretch>
              </p:blipFill>
              <p:spPr>
                <a:xfrm>
                  <a:off x="10934933" y="655987"/>
                  <a:ext cx="853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45425" name="Freihand 145424">
                  <a:extLst>
                    <a:ext uri="{FF2B5EF4-FFF2-40B4-BE49-F238E27FC236}">
                      <a16:creationId xmlns:a16="http://schemas.microsoft.com/office/drawing/2014/main" id="{0FC828FC-79CD-4F22-BD7E-415E2DE284EB}"/>
                    </a:ext>
                  </a:extLst>
                </p14:cNvPr>
                <p14:cNvContentPartPr/>
                <p14:nvPr/>
              </p14:nvContentPartPr>
              <p14:xfrm>
                <a:off x="11184053" y="561667"/>
                <a:ext cx="159840" cy="139680"/>
              </p14:xfrm>
            </p:contentPart>
          </mc:Choice>
          <mc:Fallback>
            <p:pic>
              <p:nvPicPr>
                <p:cNvPr id="145425" name="Freihand 145424">
                  <a:extLst>
                    <a:ext uri="{FF2B5EF4-FFF2-40B4-BE49-F238E27FC236}">
                      <a16:creationId xmlns:a16="http://schemas.microsoft.com/office/drawing/2014/main" id="{0FC828FC-79CD-4F22-BD7E-415E2DE284EB}"/>
                    </a:ext>
                  </a:extLst>
                </p:cNvPr>
                <p:cNvPicPr/>
                <p:nvPr/>
              </p:nvPicPr>
              <p:blipFill>
                <a:blip r:embed="rId110"/>
                <a:stretch>
                  <a:fillRect/>
                </a:stretch>
              </p:blipFill>
              <p:spPr>
                <a:xfrm>
                  <a:off x="11179733" y="557347"/>
                  <a:ext cx="1684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5426" name="Freihand 145425">
                  <a:extLst>
                    <a:ext uri="{FF2B5EF4-FFF2-40B4-BE49-F238E27FC236}">
                      <a16:creationId xmlns:a16="http://schemas.microsoft.com/office/drawing/2014/main" id="{C97DD560-B5E3-43C2-8A97-95579647645C}"/>
                    </a:ext>
                  </a:extLst>
                </p14:cNvPr>
                <p14:cNvContentPartPr/>
                <p14:nvPr/>
              </p14:nvContentPartPr>
              <p14:xfrm>
                <a:off x="11374493" y="623227"/>
                <a:ext cx="66240" cy="78480"/>
              </p14:xfrm>
            </p:contentPart>
          </mc:Choice>
          <mc:Fallback>
            <p:pic>
              <p:nvPicPr>
                <p:cNvPr id="145426" name="Freihand 145425">
                  <a:extLst>
                    <a:ext uri="{FF2B5EF4-FFF2-40B4-BE49-F238E27FC236}">
                      <a16:creationId xmlns:a16="http://schemas.microsoft.com/office/drawing/2014/main" id="{C97DD560-B5E3-43C2-8A97-95579647645C}"/>
                    </a:ext>
                  </a:extLst>
                </p:cNvPr>
                <p:cNvPicPr/>
                <p:nvPr/>
              </p:nvPicPr>
              <p:blipFill>
                <a:blip r:embed="rId112"/>
                <a:stretch>
                  <a:fillRect/>
                </a:stretch>
              </p:blipFill>
              <p:spPr>
                <a:xfrm>
                  <a:off x="11370173" y="618907"/>
                  <a:ext cx="7488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45427" name="Freihand 145426">
                  <a:extLst>
                    <a:ext uri="{FF2B5EF4-FFF2-40B4-BE49-F238E27FC236}">
                      <a16:creationId xmlns:a16="http://schemas.microsoft.com/office/drawing/2014/main" id="{4997E54E-AB78-4836-B174-A3FBFBFDFE05}"/>
                    </a:ext>
                  </a:extLst>
                </p14:cNvPr>
                <p14:cNvContentPartPr/>
                <p14:nvPr/>
              </p14:nvContentPartPr>
              <p14:xfrm>
                <a:off x="11541173" y="573187"/>
                <a:ext cx="69840" cy="128520"/>
              </p14:xfrm>
            </p:contentPart>
          </mc:Choice>
          <mc:Fallback>
            <p:pic>
              <p:nvPicPr>
                <p:cNvPr id="145427" name="Freihand 145426">
                  <a:extLst>
                    <a:ext uri="{FF2B5EF4-FFF2-40B4-BE49-F238E27FC236}">
                      <a16:creationId xmlns:a16="http://schemas.microsoft.com/office/drawing/2014/main" id="{4997E54E-AB78-4836-B174-A3FBFBFDFE05}"/>
                    </a:ext>
                  </a:extLst>
                </p:cNvPr>
                <p:cNvPicPr/>
                <p:nvPr/>
              </p:nvPicPr>
              <p:blipFill>
                <a:blip r:embed="rId114"/>
                <a:stretch>
                  <a:fillRect/>
                </a:stretch>
              </p:blipFill>
              <p:spPr>
                <a:xfrm>
                  <a:off x="11536853" y="568867"/>
                  <a:ext cx="784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45428" name="Freihand 145427">
                  <a:extLst>
                    <a:ext uri="{FF2B5EF4-FFF2-40B4-BE49-F238E27FC236}">
                      <a16:creationId xmlns:a16="http://schemas.microsoft.com/office/drawing/2014/main" id="{76017A93-A6D0-4AA5-B479-98086E220938}"/>
                    </a:ext>
                  </a:extLst>
                </p14:cNvPr>
                <p14:cNvContentPartPr/>
                <p14:nvPr/>
              </p14:nvContentPartPr>
              <p14:xfrm>
                <a:off x="11538293" y="536827"/>
                <a:ext cx="134280" cy="207360"/>
              </p14:xfrm>
            </p:contentPart>
          </mc:Choice>
          <mc:Fallback>
            <p:pic>
              <p:nvPicPr>
                <p:cNvPr id="145428" name="Freihand 145427">
                  <a:extLst>
                    <a:ext uri="{FF2B5EF4-FFF2-40B4-BE49-F238E27FC236}">
                      <a16:creationId xmlns:a16="http://schemas.microsoft.com/office/drawing/2014/main" id="{76017A93-A6D0-4AA5-B479-98086E220938}"/>
                    </a:ext>
                  </a:extLst>
                </p:cNvPr>
                <p:cNvPicPr/>
                <p:nvPr/>
              </p:nvPicPr>
              <p:blipFill>
                <a:blip r:embed="rId116"/>
                <a:stretch>
                  <a:fillRect/>
                </a:stretch>
              </p:blipFill>
              <p:spPr>
                <a:xfrm>
                  <a:off x="11533973" y="532507"/>
                  <a:ext cx="14292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45429" name="Freihand 145428">
                  <a:extLst>
                    <a:ext uri="{FF2B5EF4-FFF2-40B4-BE49-F238E27FC236}">
                      <a16:creationId xmlns:a16="http://schemas.microsoft.com/office/drawing/2014/main" id="{724F0169-1EA1-4AA0-8662-923582622074}"/>
                    </a:ext>
                  </a:extLst>
                </p14:cNvPr>
                <p14:cNvContentPartPr/>
                <p14:nvPr/>
              </p14:nvContentPartPr>
              <p14:xfrm>
                <a:off x="11744933" y="597307"/>
                <a:ext cx="42120" cy="123480"/>
              </p14:xfrm>
            </p:contentPart>
          </mc:Choice>
          <mc:Fallback>
            <p:pic>
              <p:nvPicPr>
                <p:cNvPr id="145429" name="Freihand 145428">
                  <a:extLst>
                    <a:ext uri="{FF2B5EF4-FFF2-40B4-BE49-F238E27FC236}">
                      <a16:creationId xmlns:a16="http://schemas.microsoft.com/office/drawing/2014/main" id="{724F0169-1EA1-4AA0-8662-923582622074}"/>
                    </a:ext>
                  </a:extLst>
                </p:cNvPr>
                <p:cNvPicPr/>
                <p:nvPr/>
              </p:nvPicPr>
              <p:blipFill>
                <a:blip r:embed="rId118"/>
                <a:stretch>
                  <a:fillRect/>
                </a:stretch>
              </p:blipFill>
              <p:spPr>
                <a:xfrm>
                  <a:off x="11740613" y="592987"/>
                  <a:ext cx="507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45430" name="Freihand 145429">
                  <a:extLst>
                    <a:ext uri="{FF2B5EF4-FFF2-40B4-BE49-F238E27FC236}">
                      <a16:creationId xmlns:a16="http://schemas.microsoft.com/office/drawing/2014/main" id="{50F97AD7-572A-4A9E-84A8-93B872E835DD}"/>
                    </a:ext>
                  </a:extLst>
                </p14:cNvPr>
                <p14:cNvContentPartPr/>
                <p14:nvPr/>
              </p14:nvContentPartPr>
              <p14:xfrm>
                <a:off x="11790653" y="561667"/>
                <a:ext cx="154800" cy="175680"/>
              </p14:xfrm>
            </p:contentPart>
          </mc:Choice>
          <mc:Fallback>
            <p:pic>
              <p:nvPicPr>
                <p:cNvPr id="145430" name="Freihand 145429">
                  <a:extLst>
                    <a:ext uri="{FF2B5EF4-FFF2-40B4-BE49-F238E27FC236}">
                      <a16:creationId xmlns:a16="http://schemas.microsoft.com/office/drawing/2014/main" id="{50F97AD7-572A-4A9E-84A8-93B872E835DD}"/>
                    </a:ext>
                  </a:extLst>
                </p:cNvPr>
                <p:cNvPicPr/>
                <p:nvPr/>
              </p:nvPicPr>
              <p:blipFill>
                <a:blip r:embed="rId120"/>
                <a:stretch>
                  <a:fillRect/>
                </a:stretch>
              </p:blipFill>
              <p:spPr>
                <a:xfrm>
                  <a:off x="11786333" y="557347"/>
                  <a:ext cx="16344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45431" name="Freihand 145430">
                  <a:extLst>
                    <a:ext uri="{FF2B5EF4-FFF2-40B4-BE49-F238E27FC236}">
                      <a16:creationId xmlns:a16="http://schemas.microsoft.com/office/drawing/2014/main" id="{5A09E9D8-CE1C-4A61-9D4C-5FB28C65D14C}"/>
                    </a:ext>
                  </a:extLst>
                </p14:cNvPr>
                <p14:cNvContentPartPr/>
                <p14:nvPr/>
              </p14:nvContentPartPr>
              <p14:xfrm>
                <a:off x="11436773" y="770107"/>
                <a:ext cx="450360" cy="56160"/>
              </p14:xfrm>
            </p:contentPart>
          </mc:Choice>
          <mc:Fallback>
            <p:pic>
              <p:nvPicPr>
                <p:cNvPr id="145431" name="Freihand 145430">
                  <a:extLst>
                    <a:ext uri="{FF2B5EF4-FFF2-40B4-BE49-F238E27FC236}">
                      <a16:creationId xmlns:a16="http://schemas.microsoft.com/office/drawing/2014/main" id="{5A09E9D8-CE1C-4A61-9D4C-5FB28C65D14C}"/>
                    </a:ext>
                  </a:extLst>
                </p:cNvPr>
                <p:cNvPicPr/>
                <p:nvPr/>
              </p:nvPicPr>
              <p:blipFill>
                <a:blip r:embed="rId122"/>
                <a:stretch>
                  <a:fillRect/>
                </a:stretch>
              </p:blipFill>
              <p:spPr>
                <a:xfrm>
                  <a:off x="11432453" y="765787"/>
                  <a:ext cx="45900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6" name="Freihand 5">
                  <a:extLst>
                    <a:ext uri="{FF2B5EF4-FFF2-40B4-BE49-F238E27FC236}">
                      <a16:creationId xmlns:a16="http://schemas.microsoft.com/office/drawing/2014/main" id="{3E02C99B-A4D6-45BF-AE77-540C661FB0DD}"/>
                    </a:ext>
                  </a:extLst>
                </p14:cNvPr>
                <p14:cNvContentPartPr/>
                <p14:nvPr/>
              </p14:nvContentPartPr>
              <p14:xfrm>
                <a:off x="6506933" y="1146667"/>
                <a:ext cx="100080" cy="101160"/>
              </p14:xfrm>
            </p:contentPart>
          </mc:Choice>
          <mc:Fallback>
            <p:pic>
              <p:nvPicPr>
                <p:cNvPr id="6" name="Freihand 5">
                  <a:extLst>
                    <a:ext uri="{FF2B5EF4-FFF2-40B4-BE49-F238E27FC236}">
                      <a16:creationId xmlns:a16="http://schemas.microsoft.com/office/drawing/2014/main" id="{3E02C99B-A4D6-45BF-AE77-540C661FB0DD}"/>
                    </a:ext>
                  </a:extLst>
                </p:cNvPr>
                <p:cNvPicPr/>
                <p:nvPr/>
              </p:nvPicPr>
              <p:blipFill>
                <a:blip r:embed="rId124"/>
                <a:stretch>
                  <a:fillRect/>
                </a:stretch>
              </p:blipFill>
              <p:spPr>
                <a:xfrm>
                  <a:off x="6502613" y="1142347"/>
                  <a:ext cx="1087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 name="Freihand 6">
                  <a:extLst>
                    <a:ext uri="{FF2B5EF4-FFF2-40B4-BE49-F238E27FC236}">
                      <a16:creationId xmlns:a16="http://schemas.microsoft.com/office/drawing/2014/main" id="{6B47781F-5B79-403B-AC96-7CB6FE6489AC}"/>
                    </a:ext>
                  </a:extLst>
                </p14:cNvPr>
                <p14:cNvContentPartPr/>
                <p14:nvPr/>
              </p14:nvContentPartPr>
              <p14:xfrm>
                <a:off x="6580013" y="1069627"/>
                <a:ext cx="168480" cy="250920"/>
              </p14:xfrm>
            </p:contentPart>
          </mc:Choice>
          <mc:Fallback>
            <p:pic>
              <p:nvPicPr>
                <p:cNvPr id="7" name="Freihand 6">
                  <a:extLst>
                    <a:ext uri="{FF2B5EF4-FFF2-40B4-BE49-F238E27FC236}">
                      <a16:creationId xmlns:a16="http://schemas.microsoft.com/office/drawing/2014/main" id="{6B47781F-5B79-403B-AC96-7CB6FE6489AC}"/>
                    </a:ext>
                  </a:extLst>
                </p:cNvPr>
                <p:cNvPicPr/>
                <p:nvPr/>
              </p:nvPicPr>
              <p:blipFill>
                <a:blip r:embed="rId126"/>
                <a:stretch>
                  <a:fillRect/>
                </a:stretch>
              </p:blipFill>
              <p:spPr>
                <a:xfrm>
                  <a:off x="6575693" y="1065307"/>
                  <a:ext cx="177120" cy="2595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9" name="Freihand 8">
                  <a:extLst>
                    <a:ext uri="{FF2B5EF4-FFF2-40B4-BE49-F238E27FC236}">
                      <a16:creationId xmlns:a16="http://schemas.microsoft.com/office/drawing/2014/main" id="{65153539-4F55-40EC-A764-FD1A03F4BE43}"/>
                    </a:ext>
                  </a:extLst>
                </p14:cNvPr>
                <p14:cNvContentPartPr/>
                <p14:nvPr/>
              </p14:nvContentPartPr>
              <p14:xfrm>
                <a:off x="6797093" y="1194547"/>
                <a:ext cx="360" cy="360"/>
              </p14:xfrm>
            </p:contentPart>
          </mc:Choice>
          <mc:Fallback>
            <p:pic>
              <p:nvPicPr>
                <p:cNvPr id="9" name="Freihand 8">
                  <a:extLst>
                    <a:ext uri="{FF2B5EF4-FFF2-40B4-BE49-F238E27FC236}">
                      <a16:creationId xmlns:a16="http://schemas.microsoft.com/office/drawing/2014/main" id="{65153539-4F55-40EC-A764-FD1A03F4BE43}"/>
                    </a:ext>
                  </a:extLst>
                </p:cNvPr>
                <p:cNvPicPr/>
                <p:nvPr/>
              </p:nvPicPr>
              <p:blipFill>
                <a:blip r:embed="rId30"/>
                <a:stretch>
                  <a:fillRect/>
                </a:stretch>
              </p:blipFill>
              <p:spPr>
                <a:xfrm>
                  <a:off x="6792773" y="1190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0" name="Freihand 9">
                  <a:extLst>
                    <a:ext uri="{FF2B5EF4-FFF2-40B4-BE49-F238E27FC236}">
                      <a16:creationId xmlns:a16="http://schemas.microsoft.com/office/drawing/2014/main" id="{B69E5618-18C1-45A9-9793-15F0DE719DC1}"/>
                    </a:ext>
                  </a:extLst>
                </p14:cNvPr>
                <p14:cNvContentPartPr/>
                <p14:nvPr/>
              </p14:nvContentPartPr>
              <p14:xfrm>
                <a:off x="6976733" y="1042987"/>
                <a:ext cx="110880" cy="125640"/>
              </p14:xfrm>
            </p:contentPart>
          </mc:Choice>
          <mc:Fallback>
            <p:pic>
              <p:nvPicPr>
                <p:cNvPr id="10" name="Freihand 9">
                  <a:extLst>
                    <a:ext uri="{FF2B5EF4-FFF2-40B4-BE49-F238E27FC236}">
                      <a16:creationId xmlns:a16="http://schemas.microsoft.com/office/drawing/2014/main" id="{B69E5618-18C1-45A9-9793-15F0DE719DC1}"/>
                    </a:ext>
                  </a:extLst>
                </p:cNvPr>
                <p:cNvPicPr/>
                <p:nvPr/>
              </p:nvPicPr>
              <p:blipFill>
                <a:blip r:embed="rId129"/>
                <a:stretch>
                  <a:fillRect/>
                </a:stretch>
              </p:blipFill>
              <p:spPr>
                <a:xfrm>
                  <a:off x="6972413" y="1038667"/>
                  <a:ext cx="11952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1" name="Freihand 10">
                  <a:extLst>
                    <a:ext uri="{FF2B5EF4-FFF2-40B4-BE49-F238E27FC236}">
                      <a16:creationId xmlns:a16="http://schemas.microsoft.com/office/drawing/2014/main" id="{696BA346-A536-4047-B959-3D88435D8F0F}"/>
                    </a:ext>
                  </a:extLst>
                </p14:cNvPr>
                <p14:cNvContentPartPr/>
                <p14:nvPr/>
              </p14:nvContentPartPr>
              <p14:xfrm>
                <a:off x="7076093" y="1096987"/>
                <a:ext cx="480240" cy="95400"/>
              </p14:xfrm>
            </p:contentPart>
          </mc:Choice>
          <mc:Fallback>
            <p:pic>
              <p:nvPicPr>
                <p:cNvPr id="11" name="Freihand 10">
                  <a:extLst>
                    <a:ext uri="{FF2B5EF4-FFF2-40B4-BE49-F238E27FC236}">
                      <a16:creationId xmlns:a16="http://schemas.microsoft.com/office/drawing/2014/main" id="{696BA346-A536-4047-B959-3D88435D8F0F}"/>
                    </a:ext>
                  </a:extLst>
                </p:cNvPr>
                <p:cNvPicPr/>
                <p:nvPr/>
              </p:nvPicPr>
              <p:blipFill>
                <a:blip r:embed="rId131"/>
                <a:stretch>
                  <a:fillRect/>
                </a:stretch>
              </p:blipFill>
              <p:spPr>
                <a:xfrm>
                  <a:off x="7071773" y="1092667"/>
                  <a:ext cx="4888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2" name="Freihand 11">
                  <a:extLst>
                    <a:ext uri="{FF2B5EF4-FFF2-40B4-BE49-F238E27FC236}">
                      <a16:creationId xmlns:a16="http://schemas.microsoft.com/office/drawing/2014/main" id="{3EB0D804-EA7C-4183-AF66-57B4545CF22E}"/>
                    </a:ext>
                  </a:extLst>
                </p14:cNvPr>
                <p14:cNvContentPartPr/>
                <p14:nvPr/>
              </p14:nvContentPartPr>
              <p14:xfrm>
                <a:off x="7567133" y="1093747"/>
                <a:ext cx="290880" cy="214200"/>
              </p14:xfrm>
            </p:contentPart>
          </mc:Choice>
          <mc:Fallback>
            <p:pic>
              <p:nvPicPr>
                <p:cNvPr id="12" name="Freihand 11">
                  <a:extLst>
                    <a:ext uri="{FF2B5EF4-FFF2-40B4-BE49-F238E27FC236}">
                      <a16:creationId xmlns:a16="http://schemas.microsoft.com/office/drawing/2014/main" id="{3EB0D804-EA7C-4183-AF66-57B4545CF22E}"/>
                    </a:ext>
                  </a:extLst>
                </p:cNvPr>
                <p:cNvPicPr/>
                <p:nvPr/>
              </p:nvPicPr>
              <p:blipFill>
                <a:blip r:embed="rId133"/>
                <a:stretch>
                  <a:fillRect/>
                </a:stretch>
              </p:blipFill>
              <p:spPr>
                <a:xfrm>
                  <a:off x="7562813" y="1089427"/>
                  <a:ext cx="2995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3" name="Freihand 12">
                  <a:extLst>
                    <a:ext uri="{FF2B5EF4-FFF2-40B4-BE49-F238E27FC236}">
                      <a16:creationId xmlns:a16="http://schemas.microsoft.com/office/drawing/2014/main" id="{04D8B924-94C2-4F49-9473-54443059E92E}"/>
                    </a:ext>
                  </a:extLst>
                </p14:cNvPr>
                <p14:cNvContentPartPr/>
                <p14:nvPr/>
              </p14:nvContentPartPr>
              <p14:xfrm>
                <a:off x="7885013" y="1148827"/>
                <a:ext cx="58320" cy="82440"/>
              </p14:xfrm>
            </p:contentPart>
          </mc:Choice>
          <mc:Fallback>
            <p:pic>
              <p:nvPicPr>
                <p:cNvPr id="13" name="Freihand 12">
                  <a:extLst>
                    <a:ext uri="{FF2B5EF4-FFF2-40B4-BE49-F238E27FC236}">
                      <a16:creationId xmlns:a16="http://schemas.microsoft.com/office/drawing/2014/main" id="{04D8B924-94C2-4F49-9473-54443059E92E}"/>
                    </a:ext>
                  </a:extLst>
                </p:cNvPr>
                <p:cNvPicPr/>
                <p:nvPr/>
              </p:nvPicPr>
              <p:blipFill>
                <a:blip r:embed="rId135"/>
                <a:stretch>
                  <a:fillRect/>
                </a:stretch>
              </p:blipFill>
              <p:spPr>
                <a:xfrm>
                  <a:off x="7880693" y="1144507"/>
                  <a:ext cx="669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4" name="Freihand 13">
                  <a:extLst>
                    <a:ext uri="{FF2B5EF4-FFF2-40B4-BE49-F238E27FC236}">
                      <a16:creationId xmlns:a16="http://schemas.microsoft.com/office/drawing/2014/main" id="{9FF5CFE7-E1FB-4538-9AD3-7C646C9E2562}"/>
                    </a:ext>
                  </a:extLst>
                </p14:cNvPr>
                <p14:cNvContentPartPr/>
                <p14:nvPr/>
              </p14:nvContentPartPr>
              <p14:xfrm>
                <a:off x="7958453" y="1131907"/>
                <a:ext cx="70920" cy="90000"/>
              </p14:xfrm>
            </p:contentPart>
          </mc:Choice>
          <mc:Fallback>
            <p:pic>
              <p:nvPicPr>
                <p:cNvPr id="14" name="Freihand 13">
                  <a:extLst>
                    <a:ext uri="{FF2B5EF4-FFF2-40B4-BE49-F238E27FC236}">
                      <a16:creationId xmlns:a16="http://schemas.microsoft.com/office/drawing/2014/main" id="{9FF5CFE7-E1FB-4538-9AD3-7C646C9E2562}"/>
                    </a:ext>
                  </a:extLst>
                </p:cNvPr>
                <p:cNvPicPr/>
                <p:nvPr/>
              </p:nvPicPr>
              <p:blipFill>
                <a:blip r:embed="rId137"/>
                <a:stretch>
                  <a:fillRect/>
                </a:stretch>
              </p:blipFill>
              <p:spPr>
                <a:xfrm>
                  <a:off x="7954133" y="1127587"/>
                  <a:ext cx="795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5" name="Freihand 14">
                  <a:extLst>
                    <a:ext uri="{FF2B5EF4-FFF2-40B4-BE49-F238E27FC236}">
                      <a16:creationId xmlns:a16="http://schemas.microsoft.com/office/drawing/2014/main" id="{BDC9AE6C-F581-40E8-AB07-C4AA98E75115}"/>
                    </a:ext>
                  </a:extLst>
                </p14:cNvPr>
                <p14:cNvContentPartPr/>
                <p14:nvPr/>
              </p14:nvContentPartPr>
              <p14:xfrm>
                <a:off x="8034773" y="1077187"/>
                <a:ext cx="244440" cy="147240"/>
              </p14:xfrm>
            </p:contentPart>
          </mc:Choice>
          <mc:Fallback>
            <p:pic>
              <p:nvPicPr>
                <p:cNvPr id="15" name="Freihand 14">
                  <a:extLst>
                    <a:ext uri="{FF2B5EF4-FFF2-40B4-BE49-F238E27FC236}">
                      <a16:creationId xmlns:a16="http://schemas.microsoft.com/office/drawing/2014/main" id="{BDC9AE6C-F581-40E8-AB07-C4AA98E75115}"/>
                    </a:ext>
                  </a:extLst>
                </p:cNvPr>
                <p:cNvPicPr/>
                <p:nvPr/>
              </p:nvPicPr>
              <p:blipFill>
                <a:blip r:embed="rId139"/>
                <a:stretch>
                  <a:fillRect/>
                </a:stretch>
              </p:blipFill>
              <p:spPr>
                <a:xfrm>
                  <a:off x="8030453" y="1072867"/>
                  <a:ext cx="2530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6" name="Freihand 15">
                  <a:extLst>
                    <a:ext uri="{FF2B5EF4-FFF2-40B4-BE49-F238E27FC236}">
                      <a16:creationId xmlns:a16="http://schemas.microsoft.com/office/drawing/2014/main" id="{61996373-8B82-4CCD-961A-96E48824EC26}"/>
                    </a:ext>
                  </a:extLst>
                </p14:cNvPr>
                <p14:cNvContentPartPr/>
                <p14:nvPr/>
              </p14:nvContentPartPr>
              <p14:xfrm>
                <a:off x="8099573" y="1055227"/>
                <a:ext cx="360" cy="360"/>
              </p14:xfrm>
            </p:contentPart>
          </mc:Choice>
          <mc:Fallback>
            <p:pic>
              <p:nvPicPr>
                <p:cNvPr id="16" name="Freihand 15">
                  <a:extLst>
                    <a:ext uri="{FF2B5EF4-FFF2-40B4-BE49-F238E27FC236}">
                      <a16:creationId xmlns:a16="http://schemas.microsoft.com/office/drawing/2014/main" id="{61996373-8B82-4CCD-961A-96E48824EC26}"/>
                    </a:ext>
                  </a:extLst>
                </p:cNvPr>
                <p:cNvPicPr/>
                <p:nvPr/>
              </p:nvPicPr>
              <p:blipFill>
                <a:blip r:embed="rId30"/>
                <a:stretch>
                  <a:fillRect/>
                </a:stretch>
              </p:blipFill>
              <p:spPr>
                <a:xfrm>
                  <a:off x="8095253" y="1050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7" name="Freihand 16">
                  <a:extLst>
                    <a:ext uri="{FF2B5EF4-FFF2-40B4-BE49-F238E27FC236}">
                      <a16:creationId xmlns:a16="http://schemas.microsoft.com/office/drawing/2014/main" id="{FF4C7D70-01C0-4D46-A1B7-B730236EA09F}"/>
                    </a:ext>
                  </a:extLst>
                </p14:cNvPr>
                <p14:cNvContentPartPr/>
                <p14:nvPr/>
              </p14:nvContentPartPr>
              <p14:xfrm>
                <a:off x="8400893" y="1121107"/>
                <a:ext cx="6840" cy="83520"/>
              </p14:xfrm>
            </p:contentPart>
          </mc:Choice>
          <mc:Fallback>
            <p:pic>
              <p:nvPicPr>
                <p:cNvPr id="17" name="Freihand 16">
                  <a:extLst>
                    <a:ext uri="{FF2B5EF4-FFF2-40B4-BE49-F238E27FC236}">
                      <a16:creationId xmlns:a16="http://schemas.microsoft.com/office/drawing/2014/main" id="{FF4C7D70-01C0-4D46-A1B7-B730236EA09F}"/>
                    </a:ext>
                  </a:extLst>
                </p:cNvPr>
                <p:cNvPicPr/>
                <p:nvPr/>
              </p:nvPicPr>
              <p:blipFill>
                <a:blip r:embed="rId142"/>
                <a:stretch>
                  <a:fillRect/>
                </a:stretch>
              </p:blipFill>
              <p:spPr>
                <a:xfrm>
                  <a:off x="8396573" y="1116787"/>
                  <a:ext cx="1548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8" name="Freihand 17">
                  <a:extLst>
                    <a:ext uri="{FF2B5EF4-FFF2-40B4-BE49-F238E27FC236}">
                      <a16:creationId xmlns:a16="http://schemas.microsoft.com/office/drawing/2014/main" id="{4525B90D-5523-47A2-9ECD-B0A9EB90E8A8}"/>
                    </a:ext>
                  </a:extLst>
                </p14:cNvPr>
                <p14:cNvContentPartPr/>
                <p14:nvPr/>
              </p14:nvContentPartPr>
              <p14:xfrm>
                <a:off x="8362733" y="1090507"/>
                <a:ext cx="136440" cy="151200"/>
              </p14:xfrm>
            </p:contentPart>
          </mc:Choice>
          <mc:Fallback>
            <p:pic>
              <p:nvPicPr>
                <p:cNvPr id="18" name="Freihand 17">
                  <a:extLst>
                    <a:ext uri="{FF2B5EF4-FFF2-40B4-BE49-F238E27FC236}">
                      <a16:creationId xmlns:a16="http://schemas.microsoft.com/office/drawing/2014/main" id="{4525B90D-5523-47A2-9ECD-B0A9EB90E8A8}"/>
                    </a:ext>
                  </a:extLst>
                </p:cNvPr>
                <p:cNvPicPr/>
                <p:nvPr/>
              </p:nvPicPr>
              <p:blipFill>
                <a:blip r:embed="rId144"/>
                <a:stretch>
                  <a:fillRect/>
                </a:stretch>
              </p:blipFill>
              <p:spPr>
                <a:xfrm>
                  <a:off x="8358413" y="1086187"/>
                  <a:ext cx="14508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9" name="Freihand 18">
                  <a:extLst>
                    <a:ext uri="{FF2B5EF4-FFF2-40B4-BE49-F238E27FC236}">
                      <a16:creationId xmlns:a16="http://schemas.microsoft.com/office/drawing/2014/main" id="{9674C370-CCA8-4638-BD92-CCEDA2D7EB71}"/>
                    </a:ext>
                  </a:extLst>
                </p14:cNvPr>
                <p14:cNvContentPartPr/>
                <p14:nvPr/>
              </p14:nvContentPartPr>
              <p14:xfrm>
                <a:off x="8572613" y="1121467"/>
                <a:ext cx="18360" cy="65520"/>
              </p14:xfrm>
            </p:contentPart>
          </mc:Choice>
          <mc:Fallback>
            <p:pic>
              <p:nvPicPr>
                <p:cNvPr id="19" name="Freihand 18">
                  <a:extLst>
                    <a:ext uri="{FF2B5EF4-FFF2-40B4-BE49-F238E27FC236}">
                      <a16:creationId xmlns:a16="http://schemas.microsoft.com/office/drawing/2014/main" id="{9674C370-CCA8-4638-BD92-CCEDA2D7EB71}"/>
                    </a:ext>
                  </a:extLst>
                </p:cNvPr>
                <p:cNvPicPr/>
                <p:nvPr/>
              </p:nvPicPr>
              <p:blipFill>
                <a:blip r:embed="rId146"/>
                <a:stretch>
                  <a:fillRect/>
                </a:stretch>
              </p:blipFill>
              <p:spPr>
                <a:xfrm>
                  <a:off x="8568293" y="1117147"/>
                  <a:ext cx="2700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20" name="Freihand 19">
                  <a:extLst>
                    <a:ext uri="{FF2B5EF4-FFF2-40B4-BE49-F238E27FC236}">
                      <a16:creationId xmlns:a16="http://schemas.microsoft.com/office/drawing/2014/main" id="{3EDF3713-60F8-4D0F-9E8C-62C490476E54}"/>
                    </a:ext>
                  </a:extLst>
                </p14:cNvPr>
                <p14:cNvContentPartPr/>
                <p14:nvPr/>
              </p14:nvContentPartPr>
              <p14:xfrm>
                <a:off x="8605013" y="1093027"/>
                <a:ext cx="156240" cy="135000"/>
              </p14:xfrm>
            </p:contentPart>
          </mc:Choice>
          <mc:Fallback>
            <p:pic>
              <p:nvPicPr>
                <p:cNvPr id="20" name="Freihand 19">
                  <a:extLst>
                    <a:ext uri="{FF2B5EF4-FFF2-40B4-BE49-F238E27FC236}">
                      <a16:creationId xmlns:a16="http://schemas.microsoft.com/office/drawing/2014/main" id="{3EDF3713-60F8-4D0F-9E8C-62C490476E54}"/>
                    </a:ext>
                  </a:extLst>
                </p:cNvPr>
                <p:cNvPicPr/>
                <p:nvPr/>
              </p:nvPicPr>
              <p:blipFill>
                <a:blip r:embed="rId148"/>
                <a:stretch>
                  <a:fillRect/>
                </a:stretch>
              </p:blipFill>
              <p:spPr>
                <a:xfrm>
                  <a:off x="8600693" y="1088707"/>
                  <a:ext cx="1648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21" name="Freihand 20">
                  <a:extLst>
                    <a:ext uri="{FF2B5EF4-FFF2-40B4-BE49-F238E27FC236}">
                      <a16:creationId xmlns:a16="http://schemas.microsoft.com/office/drawing/2014/main" id="{970FA173-E2E1-4EB5-A2A9-A20FEA83251D}"/>
                    </a:ext>
                  </a:extLst>
                </p14:cNvPr>
                <p14:cNvContentPartPr/>
                <p14:nvPr/>
              </p14:nvContentPartPr>
              <p14:xfrm>
                <a:off x="8848373" y="1152427"/>
                <a:ext cx="178200" cy="2160"/>
              </p14:xfrm>
            </p:contentPart>
          </mc:Choice>
          <mc:Fallback>
            <p:pic>
              <p:nvPicPr>
                <p:cNvPr id="21" name="Freihand 20">
                  <a:extLst>
                    <a:ext uri="{FF2B5EF4-FFF2-40B4-BE49-F238E27FC236}">
                      <a16:creationId xmlns:a16="http://schemas.microsoft.com/office/drawing/2014/main" id="{970FA173-E2E1-4EB5-A2A9-A20FEA83251D}"/>
                    </a:ext>
                  </a:extLst>
                </p:cNvPr>
                <p:cNvPicPr/>
                <p:nvPr/>
              </p:nvPicPr>
              <p:blipFill>
                <a:blip r:embed="rId150"/>
                <a:stretch>
                  <a:fillRect/>
                </a:stretch>
              </p:blipFill>
              <p:spPr>
                <a:xfrm>
                  <a:off x="8844053" y="1148107"/>
                  <a:ext cx="18684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22" name="Freihand 21">
                  <a:extLst>
                    <a:ext uri="{FF2B5EF4-FFF2-40B4-BE49-F238E27FC236}">
                      <a16:creationId xmlns:a16="http://schemas.microsoft.com/office/drawing/2014/main" id="{22A2A7D8-0F01-4995-971B-70F03E6B1BFA}"/>
                    </a:ext>
                  </a:extLst>
                </p14:cNvPr>
                <p14:cNvContentPartPr/>
                <p14:nvPr/>
              </p14:nvContentPartPr>
              <p14:xfrm>
                <a:off x="8884733" y="1190587"/>
                <a:ext cx="160560" cy="27000"/>
              </p14:xfrm>
            </p:contentPart>
          </mc:Choice>
          <mc:Fallback>
            <p:pic>
              <p:nvPicPr>
                <p:cNvPr id="22" name="Freihand 21">
                  <a:extLst>
                    <a:ext uri="{FF2B5EF4-FFF2-40B4-BE49-F238E27FC236}">
                      <a16:creationId xmlns:a16="http://schemas.microsoft.com/office/drawing/2014/main" id="{22A2A7D8-0F01-4995-971B-70F03E6B1BFA}"/>
                    </a:ext>
                  </a:extLst>
                </p:cNvPr>
                <p:cNvPicPr/>
                <p:nvPr/>
              </p:nvPicPr>
              <p:blipFill>
                <a:blip r:embed="rId152"/>
                <a:stretch>
                  <a:fillRect/>
                </a:stretch>
              </p:blipFill>
              <p:spPr>
                <a:xfrm>
                  <a:off x="8880413" y="1186267"/>
                  <a:ext cx="16920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26" name="Freihand 25">
                  <a:extLst>
                    <a:ext uri="{FF2B5EF4-FFF2-40B4-BE49-F238E27FC236}">
                      <a16:creationId xmlns:a16="http://schemas.microsoft.com/office/drawing/2014/main" id="{EDFA37E2-4666-4492-B998-A7FC0BD4F519}"/>
                    </a:ext>
                  </a:extLst>
                </p14:cNvPr>
                <p14:cNvContentPartPr/>
                <p14:nvPr/>
              </p14:nvContentPartPr>
              <p14:xfrm>
                <a:off x="9078053" y="1320547"/>
                <a:ext cx="66600" cy="134280"/>
              </p14:xfrm>
            </p:contentPart>
          </mc:Choice>
          <mc:Fallback>
            <p:pic>
              <p:nvPicPr>
                <p:cNvPr id="26" name="Freihand 25">
                  <a:extLst>
                    <a:ext uri="{FF2B5EF4-FFF2-40B4-BE49-F238E27FC236}">
                      <a16:creationId xmlns:a16="http://schemas.microsoft.com/office/drawing/2014/main" id="{EDFA37E2-4666-4492-B998-A7FC0BD4F519}"/>
                    </a:ext>
                  </a:extLst>
                </p:cNvPr>
                <p:cNvPicPr/>
                <p:nvPr/>
              </p:nvPicPr>
              <p:blipFill>
                <a:blip r:embed="rId154"/>
                <a:stretch>
                  <a:fillRect/>
                </a:stretch>
              </p:blipFill>
              <p:spPr>
                <a:xfrm>
                  <a:off x="9073733" y="1316227"/>
                  <a:ext cx="752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7" name="Freihand 26">
                  <a:extLst>
                    <a:ext uri="{FF2B5EF4-FFF2-40B4-BE49-F238E27FC236}">
                      <a16:creationId xmlns:a16="http://schemas.microsoft.com/office/drawing/2014/main" id="{0D29E204-522A-438D-B660-AC26C1F2B56F}"/>
                    </a:ext>
                  </a:extLst>
                </p14:cNvPr>
                <p14:cNvContentPartPr/>
                <p14:nvPr/>
              </p14:nvContentPartPr>
              <p14:xfrm>
                <a:off x="9168413" y="1327027"/>
                <a:ext cx="119880" cy="56160"/>
              </p14:xfrm>
            </p:contentPart>
          </mc:Choice>
          <mc:Fallback>
            <p:pic>
              <p:nvPicPr>
                <p:cNvPr id="27" name="Freihand 26">
                  <a:extLst>
                    <a:ext uri="{FF2B5EF4-FFF2-40B4-BE49-F238E27FC236}">
                      <a16:creationId xmlns:a16="http://schemas.microsoft.com/office/drawing/2014/main" id="{0D29E204-522A-438D-B660-AC26C1F2B56F}"/>
                    </a:ext>
                  </a:extLst>
                </p:cNvPr>
                <p:cNvPicPr/>
                <p:nvPr/>
              </p:nvPicPr>
              <p:blipFill>
                <a:blip r:embed="rId156"/>
                <a:stretch>
                  <a:fillRect/>
                </a:stretch>
              </p:blipFill>
              <p:spPr>
                <a:xfrm>
                  <a:off x="9164093" y="1322707"/>
                  <a:ext cx="12852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28" name="Freihand 27">
                  <a:extLst>
                    <a:ext uri="{FF2B5EF4-FFF2-40B4-BE49-F238E27FC236}">
                      <a16:creationId xmlns:a16="http://schemas.microsoft.com/office/drawing/2014/main" id="{A2338F90-17D6-4874-9A53-4BCE31DF5030}"/>
                    </a:ext>
                  </a:extLst>
                </p14:cNvPr>
                <p14:cNvContentPartPr/>
                <p14:nvPr/>
              </p14:nvContentPartPr>
              <p14:xfrm>
                <a:off x="9270653" y="1302907"/>
                <a:ext cx="66240" cy="79920"/>
              </p14:xfrm>
            </p:contentPart>
          </mc:Choice>
          <mc:Fallback>
            <p:pic>
              <p:nvPicPr>
                <p:cNvPr id="28" name="Freihand 27">
                  <a:extLst>
                    <a:ext uri="{FF2B5EF4-FFF2-40B4-BE49-F238E27FC236}">
                      <a16:creationId xmlns:a16="http://schemas.microsoft.com/office/drawing/2014/main" id="{A2338F90-17D6-4874-9A53-4BCE31DF5030}"/>
                    </a:ext>
                  </a:extLst>
                </p:cNvPr>
                <p:cNvPicPr/>
                <p:nvPr/>
              </p:nvPicPr>
              <p:blipFill>
                <a:blip r:embed="rId158"/>
                <a:stretch>
                  <a:fillRect/>
                </a:stretch>
              </p:blipFill>
              <p:spPr>
                <a:xfrm>
                  <a:off x="9266333" y="1298587"/>
                  <a:ext cx="7488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29" name="Freihand 28">
                  <a:extLst>
                    <a:ext uri="{FF2B5EF4-FFF2-40B4-BE49-F238E27FC236}">
                      <a16:creationId xmlns:a16="http://schemas.microsoft.com/office/drawing/2014/main" id="{E9958C0C-3E50-4BD8-A04D-EA9952B49C6E}"/>
                    </a:ext>
                  </a:extLst>
                </p14:cNvPr>
                <p14:cNvContentPartPr/>
                <p14:nvPr/>
              </p14:nvContentPartPr>
              <p14:xfrm>
                <a:off x="9360293" y="1274107"/>
                <a:ext cx="83520" cy="118440"/>
              </p14:xfrm>
            </p:contentPart>
          </mc:Choice>
          <mc:Fallback>
            <p:pic>
              <p:nvPicPr>
                <p:cNvPr id="29" name="Freihand 28">
                  <a:extLst>
                    <a:ext uri="{FF2B5EF4-FFF2-40B4-BE49-F238E27FC236}">
                      <a16:creationId xmlns:a16="http://schemas.microsoft.com/office/drawing/2014/main" id="{E9958C0C-3E50-4BD8-A04D-EA9952B49C6E}"/>
                    </a:ext>
                  </a:extLst>
                </p:cNvPr>
                <p:cNvPicPr/>
                <p:nvPr/>
              </p:nvPicPr>
              <p:blipFill>
                <a:blip r:embed="rId160"/>
                <a:stretch>
                  <a:fillRect/>
                </a:stretch>
              </p:blipFill>
              <p:spPr>
                <a:xfrm>
                  <a:off x="9355973" y="1269787"/>
                  <a:ext cx="921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30" name="Freihand 29">
                  <a:extLst>
                    <a:ext uri="{FF2B5EF4-FFF2-40B4-BE49-F238E27FC236}">
                      <a16:creationId xmlns:a16="http://schemas.microsoft.com/office/drawing/2014/main" id="{7AB3289C-F095-4A77-B4AC-CDE62C8AEF30}"/>
                    </a:ext>
                  </a:extLst>
                </p14:cNvPr>
                <p14:cNvContentPartPr/>
                <p14:nvPr/>
              </p14:nvContentPartPr>
              <p14:xfrm>
                <a:off x="9418973" y="1342147"/>
                <a:ext cx="77400" cy="45720"/>
              </p14:xfrm>
            </p:contentPart>
          </mc:Choice>
          <mc:Fallback>
            <p:pic>
              <p:nvPicPr>
                <p:cNvPr id="30" name="Freihand 29">
                  <a:extLst>
                    <a:ext uri="{FF2B5EF4-FFF2-40B4-BE49-F238E27FC236}">
                      <a16:creationId xmlns:a16="http://schemas.microsoft.com/office/drawing/2014/main" id="{7AB3289C-F095-4A77-B4AC-CDE62C8AEF30}"/>
                    </a:ext>
                  </a:extLst>
                </p:cNvPr>
                <p:cNvPicPr/>
                <p:nvPr/>
              </p:nvPicPr>
              <p:blipFill>
                <a:blip r:embed="rId162"/>
                <a:stretch>
                  <a:fillRect/>
                </a:stretch>
              </p:blipFill>
              <p:spPr>
                <a:xfrm>
                  <a:off x="9414653" y="1337827"/>
                  <a:ext cx="8604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31" name="Freihand 30">
                  <a:extLst>
                    <a:ext uri="{FF2B5EF4-FFF2-40B4-BE49-F238E27FC236}">
                      <a16:creationId xmlns:a16="http://schemas.microsoft.com/office/drawing/2014/main" id="{C7565978-A1BB-467D-BB82-00BEFFEB99D1}"/>
                    </a:ext>
                  </a:extLst>
                </p14:cNvPr>
                <p14:cNvContentPartPr/>
                <p14:nvPr/>
              </p14:nvContentPartPr>
              <p14:xfrm>
                <a:off x="9567293" y="1103827"/>
                <a:ext cx="22320" cy="79560"/>
              </p14:xfrm>
            </p:contentPart>
          </mc:Choice>
          <mc:Fallback>
            <p:pic>
              <p:nvPicPr>
                <p:cNvPr id="31" name="Freihand 30">
                  <a:extLst>
                    <a:ext uri="{FF2B5EF4-FFF2-40B4-BE49-F238E27FC236}">
                      <a16:creationId xmlns:a16="http://schemas.microsoft.com/office/drawing/2014/main" id="{C7565978-A1BB-467D-BB82-00BEFFEB99D1}"/>
                    </a:ext>
                  </a:extLst>
                </p:cNvPr>
                <p:cNvPicPr/>
                <p:nvPr/>
              </p:nvPicPr>
              <p:blipFill>
                <a:blip r:embed="rId164"/>
                <a:stretch>
                  <a:fillRect/>
                </a:stretch>
              </p:blipFill>
              <p:spPr>
                <a:xfrm>
                  <a:off x="9562973" y="1099507"/>
                  <a:ext cx="3096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32" name="Freihand 31">
                  <a:extLst>
                    <a:ext uri="{FF2B5EF4-FFF2-40B4-BE49-F238E27FC236}">
                      <a16:creationId xmlns:a16="http://schemas.microsoft.com/office/drawing/2014/main" id="{336A75A9-9493-4257-BE4B-899968F8936C}"/>
                    </a:ext>
                  </a:extLst>
                </p14:cNvPr>
                <p14:cNvContentPartPr/>
                <p14:nvPr/>
              </p14:nvContentPartPr>
              <p14:xfrm>
                <a:off x="9547493" y="1121467"/>
                <a:ext cx="106560" cy="3600"/>
              </p14:xfrm>
            </p:contentPart>
          </mc:Choice>
          <mc:Fallback>
            <p:pic>
              <p:nvPicPr>
                <p:cNvPr id="32" name="Freihand 31">
                  <a:extLst>
                    <a:ext uri="{FF2B5EF4-FFF2-40B4-BE49-F238E27FC236}">
                      <a16:creationId xmlns:a16="http://schemas.microsoft.com/office/drawing/2014/main" id="{336A75A9-9493-4257-BE4B-899968F8936C}"/>
                    </a:ext>
                  </a:extLst>
                </p:cNvPr>
                <p:cNvPicPr/>
                <p:nvPr/>
              </p:nvPicPr>
              <p:blipFill>
                <a:blip r:embed="rId166"/>
                <a:stretch>
                  <a:fillRect/>
                </a:stretch>
              </p:blipFill>
              <p:spPr>
                <a:xfrm>
                  <a:off x="9543173" y="1117147"/>
                  <a:ext cx="1152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33" name="Freihand 32">
                  <a:extLst>
                    <a:ext uri="{FF2B5EF4-FFF2-40B4-BE49-F238E27FC236}">
                      <a16:creationId xmlns:a16="http://schemas.microsoft.com/office/drawing/2014/main" id="{5803F55A-433D-48E4-843D-177178C5C527}"/>
                    </a:ext>
                  </a:extLst>
                </p14:cNvPr>
                <p14:cNvContentPartPr/>
                <p14:nvPr/>
              </p14:nvContentPartPr>
              <p14:xfrm>
                <a:off x="9712733" y="1042627"/>
                <a:ext cx="117000" cy="149400"/>
              </p14:xfrm>
            </p:contentPart>
          </mc:Choice>
          <mc:Fallback>
            <p:pic>
              <p:nvPicPr>
                <p:cNvPr id="33" name="Freihand 32">
                  <a:extLst>
                    <a:ext uri="{FF2B5EF4-FFF2-40B4-BE49-F238E27FC236}">
                      <a16:creationId xmlns:a16="http://schemas.microsoft.com/office/drawing/2014/main" id="{5803F55A-433D-48E4-843D-177178C5C527}"/>
                    </a:ext>
                  </a:extLst>
                </p:cNvPr>
                <p:cNvPicPr/>
                <p:nvPr/>
              </p:nvPicPr>
              <p:blipFill>
                <a:blip r:embed="rId168"/>
                <a:stretch>
                  <a:fillRect/>
                </a:stretch>
              </p:blipFill>
              <p:spPr>
                <a:xfrm>
                  <a:off x="9708413" y="1038307"/>
                  <a:ext cx="12564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36" name="Freihand 35">
                  <a:extLst>
                    <a:ext uri="{FF2B5EF4-FFF2-40B4-BE49-F238E27FC236}">
                      <a16:creationId xmlns:a16="http://schemas.microsoft.com/office/drawing/2014/main" id="{51A1F275-FE5B-4916-B5FA-3F21EA069B16}"/>
                    </a:ext>
                  </a:extLst>
                </p14:cNvPr>
                <p14:cNvContentPartPr/>
                <p14:nvPr/>
              </p14:nvContentPartPr>
              <p14:xfrm>
                <a:off x="9660533" y="1310467"/>
                <a:ext cx="62280" cy="101520"/>
              </p14:xfrm>
            </p:contentPart>
          </mc:Choice>
          <mc:Fallback>
            <p:pic>
              <p:nvPicPr>
                <p:cNvPr id="36" name="Freihand 35">
                  <a:extLst>
                    <a:ext uri="{FF2B5EF4-FFF2-40B4-BE49-F238E27FC236}">
                      <a16:creationId xmlns:a16="http://schemas.microsoft.com/office/drawing/2014/main" id="{51A1F275-FE5B-4916-B5FA-3F21EA069B16}"/>
                    </a:ext>
                  </a:extLst>
                </p:cNvPr>
                <p:cNvPicPr/>
                <p:nvPr/>
              </p:nvPicPr>
              <p:blipFill>
                <a:blip r:embed="rId170"/>
                <a:stretch>
                  <a:fillRect/>
                </a:stretch>
              </p:blipFill>
              <p:spPr>
                <a:xfrm>
                  <a:off x="9656213" y="1306147"/>
                  <a:ext cx="709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37" name="Freihand 36">
                  <a:extLst>
                    <a:ext uri="{FF2B5EF4-FFF2-40B4-BE49-F238E27FC236}">
                      <a16:creationId xmlns:a16="http://schemas.microsoft.com/office/drawing/2014/main" id="{9CC1CD65-3997-4248-967B-A0047C3E6DB8}"/>
                    </a:ext>
                  </a:extLst>
                </p14:cNvPr>
                <p14:cNvContentPartPr/>
                <p14:nvPr/>
              </p14:nvContentPartPr>
              <p14:xfrm>
                <a:off x="9735413" y="1287787"/>
                <a:ext cx="138600" cy="94320"/>
              </p14:xfrm>
            </p:contentPart>
          </mc:Choice>
          <mc:Fallback>
            <p:pic>
              <p:nvPicPr>
                <p:cNvPr id="37" name="Freihand 36">
                  <a:extLst>
                    <a:ext uri="{FF2B5EF4-FFF2-40B4-BE49-F238E27FC236}">
                      <a16:creationId xmlns:a16="http://schemas.microsoft.com/office/drawing/2014/main" id="{9CC1CD65-3997-4248-967B-A0047C3E6DB8}"/>
                    </a:ext>
                  </a:extLst>
                </p:cNvPr>
                <p:cNvPicPr/>
                <p:nvPr/>
              </p:nvPicPr>
              <p:blipFill>
                <a:blip r:embed="rId172"/>
                <a:stretch>
                  <a:fillRect/>
                </a:stretch>
              </p:blipFill>
              <p:spPr>
                <a:xfrm>
                  <a:off x="9731093" y="1283467"/>
                  <a:ext cx="14724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38" name="Freihand 37">
                  <a:extLst>
                    <a:ext uri="{FF2B5EF4-FFF2-40B4-BE49-F238E27FC236}">
                      <a16:creationId xmlns:a16="http://schemas.microsoft.com/office/drawing/2014/main" id="{DC29F386-52D1-430F-B97A-58E6F3B06B34}"/>
                    </a:ext>
                  </a:extLst>
                </p14:cNvPr>
                <p14:cNvContentPartPr/>
                <p14:nvPr/>
              </p14:nvContentPartPr>
              <p14:xfrm>
                <a:off x="9857453" y="1261507"/>
                <a:ext cx="104760" cy="113040"/>
              </p14:xfrm>
            </p:contentPart>
          </mc:Choice>
          <mc:Fallback>
            <p:pic>
              <p:nvPicPr>
                <p:cNvPr id="38" name="Freihand 37">
                  <a:extLst>
                    <a:ext uri="{FF2B5EF4-FFF2-40B4-BE49-F238E27FC236}">
                      <a16:creationId xmlns:a16="http://schemas.microsoft.com/office/drawing/2014/main" id="{DC29F386-52D1-430F-B97A-58E6F3B06B34}"/>
                    </a:ext>
                  </a:extLst>
                </p:cNvPr>
                <p:cNvPicPr/>
                <p:nvPr/>
              </p:nvPicPr>
              <p:blipFill>
                <a:blip r:embed="rId174"/>
                <a:stretch>
                  <a:fillRect/>
                </a:stretch>
              </p:blipFill>
              <p:spPr>
                <a:xfrm>
                  <a:off x="9853133" y="1257187"/>
                  <a:ext cx="11340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39" name="Freihand 38">
                  <a:extLst>
                    <a:ext uri="{FF2B5EF4-FFF2-40B4-BE49-F238E27FC236}">
                      <a16:creationId xmlns:a16="http://schemas.microsoft.com/office/drawing/2014/main" id="{D6EAB09B-F579-4765-A7C3-BAA26AD67771}"/>
                    </a:ext>
                  </a:extLst>
                </p14:cNvPr>
                <p14:cNvContentPartPr/>
                <p14:nvPr/>
              </p14:nvContentPartPr>
              <p14:xfrm>
                <a:off x="9980573" y="1306507"/>
                <a:ext cx="61200" cy="79200"/>
              </p14:xfrm>
            </p:contentPart>
          </mc:Choice>
          <mc:Fallback>
            <p:pic>
              <p:nvPicPr>
                <p:cNvPr id="39" name="Freihand 38">
                  <a:extLst>
                    <a:ext uri="{FF2B5EF4-FFF2-40B4-BE49-F238E27FC236}">
                      <a16:creationId xmlns:a16="http://schemas.microsoft.com/office/drawing/2014/main" id="{D6EAB09B-F579-4765-A7C3-BAA26AD67771}"/>
                    </a:ext>
                  </a:extLst>
                </p:cNvPr>
                <p:cNvPicPr/>
                <p:nvPr/>
              </p:nvPicPr>
              <p:blipFill>
                <a:blip r:embed="rId176"/>
                <a:stretch>
                  <a:fillRect/>
                </a:stretch>
              </p:blipFill>
              <p:spPr>
                <a:xfrm>
                  <a:off x="9976253" y="1302187"/>
                  <a:ext cx="698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0" name="Freihand 39">
                  <a:extLst>
                    <a:ext uri="{FF2B5EF4-FFF2-40B4-BE49-F238E27FC236}">
                      <a16:creationId xmlns:a16="http://schemas.microsoft.com/office/drawing/2014/main" id="{D3BA1219-73EF-449C-83CE-8FAC6FC751AC}"/>
                    </a:ext>
                  </a:extLst>
                </p14:cNvPr>
                <p14:cNvContentPartPr/>
                <p14:nvPr/>
              </p14:nvContentPartPr>
              <p14:xfrm>
                <a:off x="10040693" y="1333867"/>
                <a:ext cx="119160" cy="51480"/>
              </p14:xfrm>
            </p:contentPart>
          </mc:Choice>
          <mc:Fallback>
            <p:pic>
              <p:nvPicPr>
                <p:cNvPr id="40" name="Freihand 39">
                  <a:extLst>
                    <a:ext uri="{FF2B5EF4-FFF2-40B4-BE49-F238E27FC236}">
                      <a16:creationId xmlns:a16="http://schemas.microsoft.com/office/drawing/2014/main" id="{D3BA1219-73EF-449C-83CE-8FAC6FC751AC}"/>
                    </a:ext>
                  </a:extLst>
                </p:cNvPr>
                <p:cNvPicPr/>
                <p:nvPr/>
              </p:nvPicPr>
              <p:blipFill>
                <a:blip r:embed="rId178"/>
                <a:stretch>
                  <a:fillRect/>
                </a:stretch>
              </p:blipFill>
              <p:spPr>
                <a:xfrm>
                  <a:off x="10036373" y="1329547"/>
                  <a:ext cx="12780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1" name="Freihand 40">
                  <a:extLst>
                    <a:ext uri="{FF2B5EF4-FFF2-40B4-BE49-F238E27FC236}">
                      <a16:creationId xmlns:a16="http://schemas.microsoft.com/office/drawing/2014/main" id="{D8C54098-39C9-47ED-96BE-44E0143E6039}"/>
                    </a:ext>
                  </a:extLst>
                </p14:cNvPr>
                <p14:cNvContentPartPr/>
                <p14:nvPr/>
              </p14:nvContentPartPr>
              <p14:xfrm>
                <a:off x="10188293" y="1321267"/>
                <a:ext cx="46440" cy="67320"/>
              </p14:xfrm>
            </p:contentPart>
          </mc:Choice>
          <mc:Fallback>
            <p:pic>
              <p:nvPicPr>
                <p:cNvPr id="41" name="Freihand 40">
                  <a:extLst>
                    <a:ext uri="{FF2B5EF4-FFF2-40B4-BE49-F238E27FC236}">
                      <a16:creationId xmlns:a16="http://schemas.microsoft.com/office/drawing/2014/main" id="{D8C54098-39C9-47ED-96BE-44E0143E6039}"/>
                    </a:ext>
                  </a:extLst>
                </p:cNvPr>
                <p:cNvPicPr/>
                <p:nvPr/>
              </p:nvPicPr>
              <p:blipFill>
                <a:blip r:embed="rId180"/>
                <a:stretch>
                  <a:fillRect/>
                </a:stretch>
              </p:blipFill>
              <p:spPr>
                <a:xfrm>
                  <a:off x="10183973" y="1316947"/>
                  <a:ext cx="5508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2" name="Freihand 41">
                  <a:extLst>
                    <a:ext uri="{FF2B5EF4-FFF2-40B4-BE49-F238E27FC236}">
                      <a16:creationId xmlns:a16="http://schemas.microsoft.com/office/drawing/2014/main" id="{6EE85F4F-72DA-448F-82AE-F5D1E31DE1AC}"/>
                    </a:ext>
                  </a:extLst>
                </p14:cNvPr>
                <p14:cNvContentPartPr/>
                <p14:nvPr/>
              </p14:nvContentPartPr>
              <p14:xfrm>
                <a:off x="10220333" y="1330627"/>
                <a:ext cx="42120" cy="137520"/>
              </p14:xfrm>
            </p:contentPart>
          </mc:Choice>
          <mc:Fallback>
            <p:pic>
              <p:nvPicPr>
                <p:cNvPr id="42" name="Freihand 41">
                  <a:extLst>
                    <a:ext uri="{FF2B5EF4-FFF2-40B4-BE49-F238E27FC236}">
                      <a16:creationId xmlns:a16="http://schemas.microsoft.com/office/drawing/2014/main" id="{6EE85F4F-72DA-448F-82AE-F5D1E31DE1AC}"/>
                    </a:ext>
                  </a:extLst>
                </p:cNvPr>
                <p:cNvPicPr/>
                <p:nvPr/>
              </p:nvPicPr>
              <p:blipFill>
                <a:blip r:embed="rId182"/>
                <a:stretch>
                  <a:fillRect/>
                </a:stretch>
              </p:blipFill>
              <p:spPr>
                <a:xfrm>
                  <a:off x="10216013" y="1326307"/>
                  <a:ext cx="5076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3" name="Freihand 42">
                  <a:extLst>
                    <a:ext uri="{FF2B5EF4-FFF2-40B4-BE49-F238E27FC236}">
                      <a16:creationId xmlns:a16="http://schemas.microsoft.com/office/drawing/2014/main" id="{AF7AF198-4991-4CA5-B73E-8549060D0E29}"/>
                    </a:ext>
                  </a:extLst>
                </p14:cNvPr>
                <p14:cNvContentPartPr/>
                <p14:nvPr/>
              </p14:nvContentPartPr>
              <p14:xfrm>
                <a:off x="10284413" y="1339627"/>
                <a:ext cx="57240" cy="42480"/>
              </p14:xfrm>
            </p:contentPart>
          </mc:Choice>
          <mc:Fallback>
            <p:pic>
              <p:nvPicPr>
                <p:cNvPr id="43" name="Freihand 42">
                  <a:extLst>
                    <a:ext uri="{FF2B5EF4-FFF2-40B4-BE49-F238E27FC236}">
                      <a16:creationId xmlns:a16="http://schemas.microsoft.com/office/drawing/2014/main" id="{AF7AF198-4991-4CA5-B73E-8549060D0E29}"/>
                    </a:ext>
                  </a:extLst>
                </p:cNvPr>
                <p:cNvPicPr/>
                <p:nvPr/>
              </p:nvPicPr>
              <p:blipFill>
                <a:blip r:embed="rId184"/>
                <a:stretch>
                  <a:fillRect/>
                </a:stretch>
              </p:blipFill>
              <p:spPr>
                <a:xfrm>
                  <a:off x="10280093" y="1335307"/>
                  <a:ext cx="6588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4" name="Freihand 43">
                  <a:extLst>
                    <a:ext uri="{FF2B5EF4-FFF2-40B4-BE49-F238E27FC236}">
                      <a16:creationId xmlns:a16="http://schemas.microsoft.com/office/drawing/2014/main" id="{CCF7B11F-0BC7-42AC-B9AD-9E8D1D7814DF}"/>
                    </a:ext>
                  </a:extLst>
                </p14:cNvPr>
                <p14:cNvContentPartPr/>
                <p14:nvPr/>
              </p14:nvContentPartPr>
              <p14:xfrm>
                <a:off x="10347773" y="1280947"/>
                <a:ext cx="33840" cy="106920"/>
              </p14:xfrm>
            </p:contentPart>
          </mc:Choice>
          <mc:Fallback>
            <p:pic>
              <p:nvPicPr>
                <p:cNvPr id="44" name="Freihand 43">
                  <a:extLst>
                    <a:ext uri="{FF2B5EF4-FFF2-40B4-BE49-F238E27FC236}">
                      <a16:creationId xmlns:a16="http://schemas.microsoft.com/office/drawing/2014/main" id="{CCF7B11F-0BC7-42AC-B9AD-9E8D1D7814DF}"/>
                    </a:ext>
                  </a:extLst>
                </p:cNvPr>
                <p:cNvPicPr/>
                <p:nvPr/>
              </p:nvPicPr>
              <p:blipFill>
                <a:blip r:embed="rId186"/>
                <a:stretch>
                  <a:fillRect/>
                </a:stretch>
              </p:blipFill>
              <p:spPr>
                <a:xfrm>
                  <a:off x="10343453" y="1276627"/>
                  <a:ext cx="424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5" name="Freihand 44">
                  <a:extLst>
                    <a:ext uri="{FF2B5EF4-FFF2-40B4-BE49-F238E27FC236}">
                      <a16:creationId xmlns:a16="http://schemas.microsoft.com/office/drawing/2014/main" id="{CBEAF3E4-FE0F-4366-A75E-04F32F5AD503}"/>
                    </a:ext>
                  </a:extLst>
                </p14:cNvPr>
                <p14:cNvContentPartPr/>
                <p14:nvPr/>
              </p14:nvContentPartPr>
              <p14:xfrm>
                <a:off x="10402493" y="1313707"/>
                <a:ext cx="96120" cy="53280"/>
              </p14:xfrm>
            </p:contentPart>
          </mc:Choice>
          <mc:Fallback>
            <p:pic>
              <p:nvPicPr>
                <p:cNvPr id="45" name="Freihand 44">
                  <a:extLst>
                    <a:ext uri="{FF2B5EF4-FFF2-40B4-BE49-F238E27FC236}">
                      <a16:creationId xmlns:a16="http://schemas.microsoft.com/office/drawing/2014/main" id="{CBEAF3E4-FE0F-4366-A75E-04F32F5AD503}"/>
                    </a:ext>
                  </a:extLst>
                </p:cNvPr>
                <p:cNvPicPr/>
                <p:nvPr/>
              </p:nvPicPr>
              <p:blipFill>
                <a:blip r:embed="rId188"/>
                <a:stretch>
                  <a:fillRect/>
                </a:stretch>
              </p:blipFill>
              <p:spPr>
                <a:xfrm>
                  <a:off x="10398173" y="1309387"/>
                  <a:ext cx="10476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7" name="Freihand 46">
                  <a:extLst>
                    <a:ext uri="{FF2B5EF4-FFF2-40B4-BE49-F238E27FC236}">
                      <a16:creationId xmlns:a16="http://schemas.microsoft.com/office/drawing/2014/main" id="{6EE8C3F5-D49D-4125-B9A7-0A430A9FB4C5}"/>
                    </a:ext>
                  </a:extLst>
                </p14:cNvPr>
                <p14:cNvContentPartPr/>
                <p14:nvPr/>
              </p14:nvContentPartPr>
              <p14:xfrm>
                <a:off x="10014773" y="1063147"/>
                <a:ext cx="27000" cy="86040"/>
              </p14:xfrm>
            </p:contentPart>
          </mc:Choice>
          <mc:Fallback>
            <p:pic>
              <p:nvPicPr>
                <p:cNvPr id="47" name="Freihand 46">
                  <a:extLst>
                    <a:ext uri="{FF2B5EF4-FFF2-40B4-BE49-F238E27FC236}">
                      <a16:creationId xmlns:a16="http://schemas.microsoft.com/office/drawing/2014/main" id="{6EE8C3F5-D49D-4125-B9A7-0A430A9FB4C5}"/>
                    </a:ext>
                  </a:extLst>
                </p:cNvPr>
                <p:cNvPicPr/>
                <p:nvPr/>
              </p:nvPicPr>
              <p:blipFill>
                <a:blip r:embed="rId190"/>
                <a:stretch>
                  <a:fillRect/>
                </a:stretch>
              </p:blipFill>
              <p:spPr>
                <a:xfrm>
                  <a:off x="10010453" y="1058827"/>
                  <a:ext cx="356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8" name="Freihand 47">
                  <a:extLst>
                    <a:ext uri="{FF2B5EF4-FFF2-40B4-BE49-F238E27FC236}">
                      <a16:creationId xmlns:a16="http://schemas.microsoft.com/office/drawing/2014/main" id="{AD1F24C8-5036-4710-BEAF-48B4FCD29E75}"/>
                    </a:ext>
                  </a:extLst>
                </p14:cNvPr>
                <p14:cNvContentPartPr/>
                <p14:nvPr/>
              </p14:nvContentPartPr>
              <p14:xfrm>
                <a:off x="9994973" y="1105267"/>
                <a:ext cx="97200" cy="17280"/>
              </p14:xfrm>
            </p:contentPart>
          </mc:Choice>
          <mc:Fallback>
            <p:pic>
              <p:nvPicPr>
                <p:cNvPr id="48" name="Freihand 47">
                  <a:extLst>
                    <a:ext uri="{FF2B5EF4-FFF2-40B4-BE49-F238E27FC236}">
                      <a16:creationId xmlns:a16="http://schemas.microsoft.com/office/drawing/2014/main" id="{AD1F24C8-5036-4710-BEAF-48B4FCD29E75}"/>
                    </a:ext>
                  </a:extLst>
                </p:cNvPr>
                <p:cNvPicPr/>
                <p:nvPr/>
              </p:nvPicPr>
              <p:blipFill>
                <a:blip r:embed="rId192"/>
                <a:stretch>
                  <a:fillRect/>
                </a:stretch>
              </p:blipFill>
              <p:spPr>
                <a:xfrm>
                  <a:off x="9990653" y="1100947"/>
                  <a:ext cx="10584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0" name="Freihand 49">
                  <a:extLst>
                    <a:ext uri="{FF2B5EF4-FFF2-40B4-BE49-F238E27FC236}">
                      <a16:creationId xmlns:a16="http://schemas.microsoft.com/office/drawing/2014/main" id="{D9B54415-498B-4BF6-8B2E-CD1056F98125}"/>
                    </a:ext>
                  </a:extLst>
                </p14:cNvPr>
                <p14:cNvContentPartPr/>
                <p14:nvPr/>
              </p14:nvContentPartPr>
              <p14:xfrm>
                <a:off x="10266773" y="1003027"/>
                <a:ext cx="6840" cy="136080"/>
              </p14:xfrm>
            </p:contentPart>
          </mc:Choice>
          <mc:Fallback>
            <p:pic>
              <p:nvPicPr>
                <p:cNvPr id="50" name="Freihand 49">
                  <a:extLst>
                    <a:ext uri="{FF2B5EF4-FFF2-40B4-BE49-F238E27FC236}">
                      <a16:creationId xmlns:a16="http://schemas.microsoft.com/office/drawing/2014/main" id="{D9B54415-498B-4BF6-8B2E-CD1056F98125}"/>
                    </a:ext>
                  </a:extLst>
                </p:cNvPr>
                <p:cNvPicPr/>
                <p:nvPr/>
              </p:nvPicPr>
              <p:blipFill>
                <a:blip r:embed="rId194"/>
                <a:stretch>
                  <a:fillRect/>
                </a:stretch>
              </p:blipFill>
              <p:spPr>
                <a:xfrm>
                  <a:off x="10262453" y="998707"/>
                  <a:ext cx="154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1" name="Freihand 50">
                  <a:extLst>
                    <a:ext uri="{FF2B5EF4-FFF2-40B4-BE49-F238E27FC236}">
                      <a16:creationId xmlns:a16="http://schemas.microsoft.com/office/drawing/2014/main" id="{622AAFC8-7AF9-43AD-A9D0-0271D6ADE05E}"/>
                    </a:ext>
                  </a:extLst>
                </p14:cNvPr>
                <p14:cNvContentPartPr/>
                <p14:nvPr/>
              </p14:nvContentPartPr>
              <p14:xfrm>
                <a:off x="10216013" y="1114987"/>
                <a:ext cx="129240" cy="39600"/>
              </p14:xfrm>
            </p:contentPart>
          </mc:Choice>
          <mc:Fallback>
            <p:pic>
              <p:nvPicPr>
                <p:cNvPr id="51" name="Freihand 50">
                  <a:extLst>
                    <a:ext uri="{FF2B5EF4-FFF2-40B4-BE49-F238E27FC236}">
                      <a16:creationId xmlns:a16="http://schemas.microsoft.com/office/drawing/2014/main" id="{622AAFC8-7AF9-43AD-A9D0-0271D6ADE05E}"/>
                    </a:ext>
                  </a:extLst>
                </p:cNvPr>
                <p:cNvPicPr/>
                <p:nvPr/>
              </p:nvPicPr>
              <p:blipFill>
                <a:blip r:embed="rId196"/>
                <a:stretch>
                  <a:fillRect/>
                </a:stretch>
              </p:blipFill>
              <p:spPr>
                <a:xfrm>
                  <a:off x="10211693" y="1110667"/>
                  <a:ext cx="13788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2" name="Freihand 51">
                  <a:extLst>
                    <a:ext uri="{FF2B5EF4-FFF2-40B4-BE49-F238E27FC236}">
                      <a16:creationId xmlns:a16="http://schemas.microsoft.com/office/drawing/2014/main" id="{EE526614-62FF-4233-B74D-B4F322168052}"/>
                    </a:ext>
                  </a:extLst>
                </p14:cNvPr>
                <p14:cNvContentPartPr/>
                <p14:nvPr/>
              </p14:nvContentPartPr>
              <p14:xfrm>
                <a:off x="10191173" y="955867"/>
                <a:ext cx="169920" cy="32400"/>
              </p14:xfrm>
            </p:contentPart>
          </mc:Choice>
          <mc:Fallback>
            <p:pic>
              <p:nvPicPr>
                <p:cNvPr id="52" name="Freihand 51">
                  <a:extLst>
                    <a:ext uri="{FF2B5EF4-FFF2-40B4-BE49-F238E27FC236}">
                      <a16:creationId xmlns:a16="http://schemas.microsoft.com/office/drawing/2014/main" id="{EE526614-62FF-4233-B74D-B4F322168052}"/>
                    </a:ext>
                  </a:extLst>
                </p:cNvPr>
                <p:cNvPicPr/>
                <p:nvPr/>
              </p:nvPicPr>
              <p:blipFill>
                <a:blip r:embed="rId198"/>
                <a:stretch>
                  <a:fillRect/>
                </a:stretch>
              </p:blipFill>
              <p:spPr>
                <a:xfrm>
                  <a:off x="10186853" y="951547"/>
                  <a:ext cx="17856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3" name="Freihand 52">
                  <a:extLst>
                    <a:ext uri="{FF2B5EF4-FFF2-40B4-BE49-F238E27FC236}">
                      <a16:creationId xmlns:a16="http://schemas.microsoft.com/office/drawing/2014/main" id="{09D0718D-1F7B-4686-B629-BF937A5493EE}"/>
                    </a:ext>
                  </a:extLst>
                </p14:cNvPr>
                <p14:cNvContentPartPr/>
                <p14:nvPr/>
              </p14:nvContentPartPr>
              <p14:xfrm>
                <a:off x="10480973" y="1015987"/>
                <a:ext cx="7560" cy="112320"/>
              </p14:xfrm>
            </p:contentPart>
          </mc:Choice>
          <mc:Fallback>
            <p:pic>
              <p:nvPicPr>
                <p:cNvPr id="53" name="Freihand 52">
                  <a:extLst>
                    <a:ext uri="{FF2B5EF4-FFF2-40B4-BE49-F238E27FC236}">
                      <a16:creationId xmlns:a16="http://schemas.microsoft.com/office/drawing/2014/main" id="{09D0718D-1F7B-4686-B629-BF937A5493EE}"/>
                    </a:ext>
                  </a:extLst>
                </p:cNvPr>
                <p:cNvPicPr/>
                <p:nvPr/>
              </p:nvPicPr>
              <p:blipFill>
                <a:blip r:embed="rId200"/>
                <a:stretch>
                  <a:fillRect/>
                </a:stretch>
              </p:blipFill>
              <p:spPr>
                <a:xfrm>
                  <a:off x="10476653" y="1011667"/>
                  <a:ext cx="1620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4" name="Freihand 53">
                  <a:extLst>
                    <a:ext uri="{FF2B5EF4-FFF2-40B4-BE49-F238E27FC236}">
                      <a16:creationId xmlns:a16="http://schemas.microsoft.com/office/drawing/2014/main" id="{8DD5D2BB-4ECB-44F3-8964-3C80C9ACDF25}"/>
                    </a:ext>
                  </a:extLst>
                </p14:cNvPr>
                <p14:cNvContentPartPr/>
                <p14:nvPr/>
              </p14:nvContentPartPr>
              <p14:xfrm>
                <a:off x="10443173" y="1037227"/>
                <a:ext cx="115200" cy="27720"/>
              </p14:xfrm>
            </p:contentPart>
          </mc:Choice>
          <mc:Fallback>
            <p:pic>
              <p:nvPicPr>
                <p:cNvPr id="54" name="Freihand 53">
                  <a:extLst>
                    <a:ext uri="{FF2B5EF4-FFF2-40B4-BE49-F238E27FC236}">
                      <a16:creationId xmlns:a16="http://schemas.microsoft.com/office/drawing/2014/main" id="{8DD5D2BB-4ECB-44F3-8964-3C80C9ACDF25}"/>
                    </a:ext>
                  </a:extLst>
                </p:cNvPr>
                <p:cNvPicPr/>
                <p:nvPr/>
              </p:nvPicPr>
              <p:blipFill>
                <a:blip r:embed="rId202"/>
                <a:stretch>
                  <a:fillRect/>
                </a:stretch>
              </p:blipFill>
              <p:spPr>
                <a:xfrm>
                  <a:off x="10438853" y="1032907"/>
                  <a:ext cx="12384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5" name="Freihand 54">
                  <a:extLst>
                    <a:ext uri="{FF2B5EF4-FFF2-40B4-BE49-F238E27FC236}">
                      <a16:creationId xmlns:a16="http://schemas.microsoft.com/office/drawing/2014/main" id="{72E6135F-16A8-49CA-9BB7-003DC57307BF}"/>
                    </a:ext>
                  </a:extLst>
                </p14:cNvPr>
                <p14:cNvContentPartPr/>
                <p14:nvPr/>
              </p14:nvContentPartPr>
              <p14:xfrm>
                <a:off x="10680413" y="964147"/>
                <a:ext cx="12240" cy="115560"/>
              </p14:xfrm>
            </p:contentPart>
          </mc:Choice>
          <mc:Fallback>
            <p:pic>
              <p:nvPicPr>
                <p:cNvPr id="55" name="Freihand 54">
                  <a:extLst>
                    <a:ext uri="{FF2B5EF4-FFF2-40B4-BE49-F238E27FC236}">
                      <a16:creationId xmlns:a16="http://schemas.microsoft.com/office/drawing/2014/main" id="{72E6135F-16A8-49CA-9BB7-003DC57307BF}"/>
                    </a:ext>
                  </a:extLst>
                </p:cNvPr>
                <p:cNvPicPr/>
                <p:nvPr/>
              </p:nvPicPr>
              <p:blipFill>
                <a:blip r:embed="rId204"/>
                <a:stretch>
                  <a:fillRect/>
                </a:stretch>
              </p:blipFill>
              <p:spPr>
                <a:xfrm>
                  <a:off x="10676093" y="959827"/>
                  <a:ext cx="208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6" name="Freihand 55">
                  <a:extLst>
                    <a:ext uri="{FF2B5EF4-FFF2-40B4-BE49-F238E27FC236}">
                      <a16:creationId xmlns:a16="http://schemas.microsoft.com/office/drawing/2014/main" id="{459B01B1-9A97-467A-B903-44D0256BD7F1}"/>
                    </a:ext>
                  </a:extLst>
                </p14:cNvPr>
                <p14:cNvContentPartPr/>
                <p14:nvPr/>
              </p14:nvContentPartPr>
              <p14:xfrm>
                <a:off x="10680413" y="960907"/>
                <a:ext cx="115200" cy="73440"/>
              </p14:xfrm>
            </p:contentPart>
          </mc:Choice>
          <mc:Fallback>
            <p:pic>
              <p:nvPicPr>
                <p:cNvPr id="56" name="Freihand 55">
                  <a:extLst>
                    <a:ext uri="{FF2B5EF4-FFF2-40B4-BE49-F238E27FC236}">
                      <a16:creationId xmlns:a16="http://schemas.microsoft.com/office/drawing/2014/main" id="{459B01B1-9A97-467A-B903-44D0256BD7F1}"/>
                    </a:ext>
                  </a:extLst>
                </p:cNvPr>
                <p:cNvPicPr/>
                <p:nvPr/>
              </p:nvPicPr>
              <p:blipFill>
                <a:blip r:embed="rId206"/>
                <a:stretch>
                  <a:fillRect/>
                </a:stretch>
              </p:blipFill>
              <p:spPr>
                <a:xfrm>
                  <a:off x="10676093" y="956587"/>
                  <a:ext cx="1238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57" name="Freihand 56">
                  <a:extLst>
                    <a:ext uri="{FF2B5EF4-FFF2-40B4-BE49-F238E27FC236}">
                      <a16:creationId xmlns:a16="http://schemas.microsoft.com/office/drawing/2014/main" id="{8165F01B-F10D-41FC-82F0-33D05D25533C}"/>
                    </a:ext>
                  </a:extLst>
                </p14:cNvPr>
                <p14:cNvContentPartPr/>
                <p14:nvPr/>
              </p14:nvContentPartPr>
              <p14:xfrm>
                <a:off x="10658093" y="1020667"/>
                <a:ext cx="299160" cy="107640"/>
              </p14:xfrm>
            </p:contentPart>
          </mc:Choice>
          <mc:Fallback>
            <p:pic>
              <p:nvPicPr>
                <p:cNvPr id="57" name="Freihand 56">
                  <a:extLst>
                    <a:ext uri="{FF2B5EF4-FFF2-40B4-BE49-F238E27FC236}">
                      <a16:creationId xmlns:a16="http://schemas.microsoft.com/office/drawing/2014/main" id="{8165F01B-F10D-41FC-82F0-33D05D25533C}"/>
                    </a:ext>
                  </a:extLst>
                </p:cNvPr>
                <p:cNvPicPr/>
                <p:nvPr/>
              </p:nvPicPr>
              <p:blipFill>
                <a:blip r:embed="rId208"/>
                <a:stretch>
                  <a:fillRect/>
                </a:stretch>
              </p:blipFill>
              <p:spPr>
                <a:xfrm>
                  <a:off x="10653773" y="1016347"/>
                  <a:ext cx="3078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8" name="Freihand 57">
                  <a:extLst>
                    <a:ext uri="{FF2B5EF4-FFF2-40B4-BE49-F238E27FC236}">
                      <a16:creationId xmlns:a16="http://schemas.microsoft.com/office/drawing/2014/main" id="{81FF1A95-265B-4117-9447-B0BED474E874}"/>
                    </a:ext>
                  </a:extLst>
                </p14:cNvPr>
                <p14:cNvContentPartPr/>
                <p14:nvPr/>
              </p14:nvContentPartPr>
              <p14:xfrm>
                <a:off x="10840613" y="1053067"/>
                <a:ext cx="87120" cy="39960"/>
              </p14:xfrm>
            </p:contentPart>
          </mc:Choice>
          <mc:Fallback>
            <p:pic>
              <p:nvPicPr>
                <p:cNvPr id="58" name="Freihand 57">
                  <a:extLst>
                    <a:ext uri="{FF2B5EF4-FFF2-40B4-BE49-F238E27FC236}">
                      <a16:creationId xmlns:a16="http://schemas.microsoft.com/office/drawing/2014/main" id="{81FF1A95-265B-4117-9447-B0BED474E874}"/>
                    </a:ext>
                  </a:extLst>
                </p:cNvPr>
                <p:cNvPicPr/>
                <p:nvPr/>
              </p:nvPicPr>
              <p:blipFill>
                <a:blip r:embed="rId210"/>
                <a:stretch>
                  <a:fillRect/>
                </a:stretch>
              </p:blipFill>
              <p:spPr>
                <a:xfrm>
                  <a:off x="10836293" y="1048747"/>
                  <a:ext cx="9576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9" name="Freihand 58">
                  <a:extLst>
                    <a:ext uri="{FF2B5EF4-FFF2-40B4-BE49-F238E27FC236}">
                      <a16:creationId xmlns:a16="http://schemas.microsoft.com/office/drawing/2014/main" id="{E365CEA8-063A-4946-9C00-CBF86E3ED806}"/>
                    </a:ext>
                  </a:extLst>
                </p14:cNvPr>
                <p14:cNvContentPartPr/>
                <p14:nvPr/>
              </p14:nvContentPartPr>
              <p14:xfrm>
                <a:off x="11040053" y="1027147"/>
                <a:ext cx="2520" cy="69480"/>
              </p14:xfrm>
            </p:contentPart>
          </mc:Choice>
          <mc:Fallback>
            <p:pic>
              <p:nvPicPr>
                <p:cNvPr id="59" name="Freihand 58">
                  <a:extLst>
                    <a:ext uri="{FF2B5EF4-FFF2-40B4-BE49-F238E27FC236}">
                      <a16:creationId xmlns:a16="http://schemas.microsoft.com/office/drawing/2014/main" id="{E365CEA8-063A-4946-9C00-CBF86E3ED806}"/>
                    </a:ext>
                  </a:extLst>
                </p:cNvPr>
                <p:cNvPicPr/>
                <p:nvPr/>
              </p:nvPicPr>
              <p:blipFill>
                <a:blip r:embed="rId212"/>
                <a:stretch>
                  <a:fillRect/>
                </a:stretch>
              </p:blipFill>
              <p:spPr>
                <a:xfrm>
                  <a:off x="11035733" y="1022827"/>
                  <a:ext cx="1116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60" name="Freihand 59">
                  <a:extLst>
                    <a:ext uri="{FF2B5EF4-FFF2-40B4-BE49-F238E27FC236}">
                      <a16:creationId xmlns:a16="http://schemas.microsoft.com/office/drawing/2014/main" id="{54BE63D2-38F6-4905-AF53-0A16C13032FE}"/>
                    </a:ext>
                  </a:extLst>
                </p14:cNvPr>
                <p14:cNvContentPartPr/>
                <p14:nvPr/>
              </p14:nvContentPartPr>
              <p14:xfrm>
                <a:off x="10961573" y="1030387"/>
                <a:ext cx="168840" cy="53640"/>
              </p14:xfrm>
            </p:contentPart>
          </mc:Choice>
          <mc:Fallback>
            <p:pic>
              <p:nvPicPr>
                <p:cNvPr id="60" name="Freihand 59">
                  <a:extLst>
                    <a:ext uri="{FF2B5EF4-FFF2-40B4-BE49-F238E27FC236}">
                      <a16:creationId xmlns:a16="http://schemas.microsoft.com/office/drawing/2014/main" id="{54BE63D2-38F6-4905-AF53-0A16C13032FE}"/>
                    </a:ext>
                  </a:extLst>
                </p:cNvPr>
                <p:cNvPicPr/>
                <p:nvPr/>
              </p:nvPicPr>
              <p:blipFill>
                <a:blip r:embed="rId214"/>
                <a:stretch>
                  <a:fillRect/>
                </a:stretch>
              </p:blipFill>
              <p:spPr>
                <a:xfrm>
                  <a:off x="10957253" y="1026067"/>
                  <a:ext cx="1774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61" name="Freihand 60">
                  <a:extLst>
                    <a:ext uri="{FF2B5EF4-FFF2-40B4-BE49-F238E27FC236}">
                      <a16:creationId xmlns:a16="http://schemas.microsoft.com/office/drawing/2014/main" id="{04F7BED1-8728-4D11-A18E-E37BCEEBDB31}"/>
                    </a:ext>
                  </a:extLst>
                </p14:cNvPr>
                <p14:cNvContentPartPr/>
                <p14:nvPr/>
              </p14:nvContentPartPr>
              <p14:xfrm>
                <a:off x="11210333" y="982867"/>
                <a:ext cx="26640" cy="127080"/>
              </p14:xfrm>
            </p:contentPart>
          </mc:Choice>
          <mc:Fallback>
            <p:pic>
              <p:nvPicPr>
                <p:cNvPr id="61" name="Freihand 60">
                  <a:extLst>
                    <a:ext uri="{FF2B5EF4-FFF2-40B4-BE49-F238E27FC236}">
                      <a16:creationId xmlns:a16="http://schemas.microsoft.com/office/drawing/2014/main" id="{04F7BED1-8728-4D11-A18E-E37BCEEBDB31}"/>
                    </a:ext>
                  </a:extLst>
                </p:cNvPr>
                <p:cNvPicPr/>
                <p:nvPr/>
              </p:nvPicPr>
              <p:blipFill>
                <a:blip r:embed="rId216"/>
                <a:stretch>
                  <a:fillRect/>
                </a:stretch>
              </p:blipFill>
              <p:spPr>
                <a:xfrm>
                  <a:off x="11206013" y="978547"/>
                  <a:ext cx="352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62" name="Freihand 61">
                  <a:extLst>
                    <a:ext uri="{FF2B5EF4-FFF2-40B4-BE49-F238E27FC236}">
                      <a16:creationId xmlns:a16="http://schemas.microsoft.com/office/drawing/2014/main" id="{846850E5-4261-4876-A48F-E53A6AF923BC}"/>
                    </a:ext>
                  </a:extLst>
                </p14:cNvPr>
                <p14:cNvContentPartPr/>
                <p14:nvPr/>
              </p14:nvContentPartPr>
              <p14:xfrm>
                <a:off x="11153813" y="1084027"/>
                <a:ext cx="128520" cy="24840"/>
              </p14:xfrm>
            </p:contentPart>
          </mc:Choice>
          <mc:Fallback>
            <p:pic>
              <p:nvPicPr>
                <p:cNvPr id="62" name="Freihand 61">
                  <a:extLst>
                    <a:ext uri="{FF2B5EF4-FFF2-40B4-BE49-F238E27FC236}">
                      <a16:creationId xmlns:a16="http://schemas.microsoft.com/office/drawing/2014/main" id="{846850E5-4261-4876-A48F-E53A6AF923BC}"/>
                    </a:ext>
                  </a:extLst>
                </p:cNvPr>
                <p:cNvPicPr/>
                <p:nvPr/>
              </p:nvPicPr>
              <p:blipFill>
                <a:blip r:embed="rId218"/>
                <a:stretch>
                  <a:fillRect/>
                </a:stretch>
              </p:blipFill>
              <p:spPr>
                <a:xfrm>
                  <a:off x="11149493" y="1079707"/>
                  <a:ext cx="1371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63" name="Freihand 62">
                  <a:extLst>
                    <a:ext uri="{FF2B5EF4-FFF2-40B4-BE49-F238E27FC236}">
                      <a16:creationId xmlns:a16="http://schemas.microsoft.com/office/drawing/2014/main" id="{43EC0815-13FD-4415-AEC1-F3078F82652A}"/>
                    </a:ext>
                  </a:extLst>
                </p14:cNvPr>
                <p14:cNvContentPartPr/>
                <p14:nvPr/>
              </p14:nvContentPartPr>
              <p14:xfrm>
                <a:off x="11148413" y="963427"/>
                <a:ext cx="137520" cy="23040"/>
              </p14:xfrm>
            </p:contentPart>
          </mc:Choice>
          <mc:Fallback>
            <p:pic>
              <p:nvPicPr>
                <p:cNvPr id="63" name="Freihand 62">
                  <a:extLst>
                    <a:ext uri="{FF2B5EF4-FFF2-40B4-BE49-F238E27FC236}">
                      <a16:creationId xmlns:a16="http://schemas.microsoft.com/office/drawing/2014/main" id="{43EC0815-13FD-4415-AEC1-F3078F82652A}"/>
                    </a:ext>
                  </a:extLst>
                </p:cNvPr>
                <p:cNvPicPr/>
                <p:nvPr/>
              </p:nvPicPr>
              <p:blipFill>
                <a:blip r:embed="rId220"/>
                <a:stretch>
                  <a:fillRect/>
                </a:stretch>
              </p:blipFill>
              <p:spPr>
                <a:xfrm>
                  <a:off x="11144093" y="959107"/>
                  <a:ext cx="14616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5408" name="Freihand 145407">
                  <a:extLst>
                    <a:ext uri="{FF2B5EF4-FFF2-40B4-BE49-F238E27FC236}">
                      <a16:creationId xmlns:a16="http://schemas.microsoft.com/office/drawing/2014/main" id="{5E909866-01F2-477A-9D8E-03356D327CCE}"/>
                    </a:ext>
                  </a:extLst>
                </p14:cNvPr>
                <p14:cNvContentPartPr/>
                <p14:nvPr/>
              </p14:nvContentPartPr>
              <p14:xfrm>
                <a:off x="11328053" y="1038667"/>
                <a:ext cx="176760" cy="83880"/>
              </p14:xfrm>
            </p:contentPart>
          </mc:Choice>
          <mc:Fallback>
            <p:pic>
              <p:nvPicPr>
                <p:cNvPr id="145408" name="Freihand 145407">
                  <a:extLst>
                    <a:ext uri="{FF2B5EF4-FFF2-40B4-BE49-F238E27FC236}">
                      <a16:creationId xmlns:a16="http://schemas.microsoft.com/office/drawing/2014/main" id="{5E909866-01F2-477A-9D8E-03356D327CCE}"/>
                    </a:ext>
                  </a:extLst>
                </p:cNvPr>
                <p:cNvPicPr/>
                <p:nvPr/>
              </p:nvPicPr>
              <p:blipFill>
                <a:blip r:embed="rId222"/>
                <a:stretch>
                  <a:fillRect/>
                </a:stretch>
              </p:blipFill>
              <p:spPr>
                <a:xfrm>
                  <a:off x="11323733" y="1034347"/>
                  <a:ext cx="1854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5410" name="Freihand 145409">
                  <a:extLst>
                    <a:ext uri="{FF2B5EF4-FFF2-40B4-BE49-F238E27FC236}">
                      <a16:creationId xmlns:a16="http://schemas.microsoft.com/office/drawing/2014/main" id="{A08B1934-1FEB-4E1C-B02E-44187DA4C196}"/>
                    </a:ext>
                  </a:extLst>
                </p14:cNvPr>
                <p14:cNvContentPartPr/>
                <p14:nvPr/>
              </p14:nvContentPartPr>
              <p14:xfrm>
                <a:off x="9063653" y="956587"/>
                <a:ext cx="404640" cy="331200"/>
              </p14:xfrm>
            </p:contentPart>
          </mc:Choice>
          <mc:Fallback>
            <p:pic>
              <p:nvPicPr>
                <p:cNvPr id="145410" name="Freihand 145409">
                  <a:extLst>
                    <a:ext uri="{FF2B5EF4-FFF2-40B4-BE49-F238E27FC236}">
                      <a16:creationId xmlns:a16="http://schemas.microsoft.com/office/drawing/2014/main" id="{A08B1934-1FEB-4E1C-B02E-44187DA4C196}"/>
                    </a:ext>
                  </a:extLst>
                </p:cNvPr>
                <p:cNvPicPr/>
                <p:nvPr/>
              </p:nvPicPr>
              <p:blipFill>
                <a:blip r:embed="rId224"/>
                <a:stretch>
                  <a:fillRect/>
                </a:stretch>
              </p:blipFill>
              <p:spPr>
                <a:xfrm>
                  <a:off x="9059333" y="952267"/>
                  <a:ext cx="413280" cy="3398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5477" name="Freihand 145476">
                  <a:extLst>
                    <a:ext uri="{FF2B5EF4-FFF2-40B4-BE49-F238E27FC236}">
                      <a16:creationId xmlns:a16="http://schemas.microsoft.com/office/drawing/2014/main" id="{589130B4-2752-4643-A94B-A6A1B9A0CBBD}"/>
                    </a:ext>
                  </a:extLst>
                </p14:cNvPr>
                <p14:cNvContentPartPr/>
                <p14:nvPr/>
              </p14:nvContentPartPr>
              <p14:xfrm>
                <a:off x="10530653" y="829507"/>
                <a:ext cx="1281960" cy="534240"/>
              </p14:xfrm>
            </p:contentPart>
          </mc:Choice>
          <mc:Fallback>
            <p:pic>
              <p:nvPicPr>
                <p:cNvPr id="145477" name="Freihand 145476">
                  <a:extLst>
                    <a:ext uri="{FF2B5EF4-FFF2-40B4-BE49-F238E27FC236}">
                      <a16:creationId xmlns:a16="http://schemas.microsoft.com/office/drawing/2014/main" id="{589130B4-2752-4643-A94B-A6A1B9A0CBBD}"/>
                    </a:ext>
                  </a:extLst>
                </p:cNvPr>
                <p:cNvPicPr/>
                <p:nvPr/>
              </p:nvPicPr>
              <p:blipFill>
                <a:blip r:embed="rId226"/>
                <a:stretch>
                  <a:fillRect/>
                </a:stretch>
              </p:blipFill>
              <p:spPr>
                <a:xfrm>
                  <a:off x="10526333" y="825187"/>
                  <a:ext cx="1290600" cy="542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7">
            <p14:nvContentPartPr>
              <p14:cNvPr id="145479" name="Freihand 145478">
                <a:extLst>
                  <a:ext uri="{FF2B5EF4-FFF2-40B4-BE49-F238E27FC236}">
                    <a16:creationId xmlns:a16="http://schemas.microsoft.com/office/drawing/2014/main" id="{793B8C4D-2819-41CA-BF92-1FD201065379}"/>
                  </a:ext>
                </a:extLst>
              </p14:cNvPr>
              <p14:cNvContentPartPr/>
              <p14:nvPr/>
            </p14:nvContentPartPr>
            <p14:xfrm>
              <a:off x="76613" y="2395507"/>
              <a:ext cx="2287440" cy="755640"/>
            </p14:xfrm>
          </p:contentPart>
        </mc:Choice>
        <mc:Fallback>
          <p:pic>
            <p:nvPicPr>
              <p:cNvPr id="145479" name="Freihand 145478">
                <a:extLst>
                  <a:ext uri="{FF2B5EF4-FFF2-40B4-BE49-F238E27FC236}">
                    <a16:creationId xmlns:a16="http://schemas.microsoft.com/office/drawing/2014/main" id="{793B8C4D-2819-41CA-BF92-1FD201065379}"/>
                  </a:ext>
                </a:extLst>
              </p:cNvPr>
              <p:cNvPicPr/>
              <p:nvPr/>
            </p:nvPicPr>
            <p:blipFill>
              <a:blip r:embed="rId228"/>
              <a:stretch>
                <a:fillRect/>
              </a:stretch>
            </p:blipFill>
            <p:spPr>
              <a:xfrm>
                <a:off x="72293" y="2391187"/>
                <a:ext cx="2296080" cy="7642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45480" name="Freihand 145479">
                <a:extLst>
                  <a:ext uri="{FF2B5EF4-FFF2-40B4-BE49-F238E27FC236}">
                    <a16:creationId xmlns:a16="http://schemas.microsoft.com/office/drawing/2014/main" id="{09B2D670-7A03-4C6D-9E23-0819B27C5E72}"/>
                  </a:ext>
                </a:extLst>
              </p14:cNvPr>
              <p14:cNvContentPartPr/>
              <p14:nvPr/>
            </p14:nvContentPartPr>
            <p14:xfrm>
              <a:off x="3814493" y="2841187"/>
              <a:ext cx="2307600" cy="86760"/>
            </p14:xfrm>
          </p:contentPart>
        </mc:Choice>
        <mc:Fallback>
          <p:pic>
            <p:nvPicPr>
              <p:cNvPr id="145480" name="Freihand 145479">
                <a:extLst>
                  <a:ext uri="{FF2B5EF4-FFF2-40B4-BE49-F238E27FC236}">
                    <a16:creationId xmlns:a16="http://schemas.microsoft.com/office/drawing/2014/main" id="{09B2D670-7A03-4C6D-9E23-0819B27C5E72}"/>
                  </a:ext>
                </a:extLst>
              </p:cNvPr>
              <p:cNvPicPr/>
              <p:nvPr/>
            </p:nvPicPr>
            <p:blipFill>
              <a:blip r:embed="rId230"/>
              <a:stretch>
                <a:fillRect/>
              </a:stretch>
            </p:blipFill>
            <p:spPr>
              <a:xfrm>
                <a:off x="3810173" y="2836867"/>
                <a:ext cx="23162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45481" name="Freihand 145480">
                <a:extLst>
                  <a:ext uri="{FF2B5EF4-FFF2-40B4-BE49-F238E27FC236}">
                    <a16:creationId xmlns:a16="http://schemas.microsoft.com/office/drawing/2014/main" id="{ECCE32F2-8D16-4819-83EB-4DAFAD0EB657}"/>
                  </a:ext>
                </a:extLst>
              </p14:cNvPr>
              <p14:cNvContentPartPr/>
              <p14:nvPr/>
            </p14:nvContentPartPr>
            <p14:xfrm>
              <a:off x="199733" y="4313947"/>
              <a:ext cx="2796840" cy="80640"/>
            </p14:xfrm>
          </p:contentPart>
        </mc:Choice>
        <mc:Fallback>
          <p:pic>
            <p:nvPicPr>
              <p:cNvPr id="145481" name="Freihand 145480">
                <a:extLst>
                  <a:ext uri="{FF2B5EF4-FFF2-40B4-BE49-F238E27FC236}">
                    <a16:creationId xmlns:a16="http://schemas.microsoft.com/office/drawing/2014/main" id="{ECCE32F2-8D16-4819-83EB-4DAFAD0EB657}"/>
                  </a:ext>
                </a:extLst>
              </p:cNvPr>
              <p:cNvPicPr/>
              <p:nvPr/>
            </p:nvPicPr>
            <p:blipFill>
              <a:blip r:embed="rId232"/>
              <a:stretch>
                <a:fillRect/>
              </a:stretch>
            </p:blipFill>
            <p:spPr>
              <a:xfrm>
                <a:off x="195413" y="4309627"/>
                <a:ext cx="28054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45482" name="Freihand 145481">
                <a:extLst>
                  <a:ext uri="{FF2B5EF4-FFF2-40B4-BE49-F238E27FC236}">
                    <a16:creationId xmlns:a16="http://schemas.microsoft.com/office/drawing/2014/main" id="{D04D40A1-51F8-4A7C-988E-362C93B6D859}"/>
                  </a:ext>
                </a:extLst>
              </p14:cNvPr>
              <p14:cNvContentPartPr/>
              <p14:nvPr/>
            </p14:nvContentPartPr>
            <p14:xfrm>
              <a:off x="8009573" y="4250227"/>
              <a:ext cx="3897360" cy="38520"/>
            </p14:xfrm>
          </p:contentPart>
        </mc:Choice>
        <mc:Fallback>
          <p:pic>
            <p:nvPicPr>
              <p:cNvPr id="145482" name="Freihand 145481">
                <a:extLst>
                  <a:ext uri="{FF2B5EF4-FFF2-40B4-BE49-F238E27FC236}">
                    <a16:creationId xmlns:a16="http://schemas.microsoft.com/office/drawing/2014/main" id="{D04D40A1-51F8-4A7C-988E-362C93B6D859}"/>
                  </a:ext>
                </a:extLst>
              </p:cNvPr>
              <p:cNvPicPr/>
              <p:nvPr/>
            </p:nvPicPr>
            <p:blipFill>
              <a:blip r:embed="rId234"/>
              <a:stretch>
                <a:fillRect/>
              </a:stretch>
            </p:blipFill>
            <p:spPr>
              <a:xfrm>
                <a:off x="8005253" y="4245907"/>
                <a:ext cx="3906000" cy="47160"/>
              </a:xfrm>
              <a:prstGeom prst="rect">
                <a:avLst/>
              </a:prstGeom>
            </p:spPr>
          </p:pic>
        </mc:Fallback>
      </mc:AlternateContent>
    </p:spTree>
    <p:extLst>
      <p:ext uri="{BB962C8B-B14F-4D97-AF65-F5344CB8AC3E}">
        <p14:creationId xmlns:p14="http://schemas.microsoft.com/office/powerpoint/2010/main" val="362417836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8933788" y="0"/>
            <a:ext cx="3014027" cy="468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Inflation Deutschland</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573396" y="365760"/>
            <a:ext cx="652280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1400" dirty="0"/>
              <a:t>Quelle: Statistisches Bundesamt, bis 1990 Index für alle privaten Haushalte, ab 1990 VPI</a:t>
            </a:r>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09ED4DB-EB83-A50B-D4F0-BCAEB727DE20}"/>
              </a:ext>
            </a:extLst>
          </p:cNvPr>
          <p:cNvPicPr>
            <a:picLocks noChangeAspect="1"/>
          </p:cNvPicPr>
          <p:nvPr/>
        </p:nvPicPr>
        <p:blipFill>
          <a:blip r:embed="rId3"/>
          <a:stretch>
            <a:fillRect/>
          </a:stretch>
        </p:blipFill>
        <p:spPr>
          <a:xfrm>
            <a:off x="1" y="0"/>
            <a:ext cx="5573395" cy="3240000"/>
          </a:xfrm>
          <a:prstGeom prst="rect">
            <a:avLst/>
          </a:prstGeom>
        </p:spPr>
      </p:pic>
      <p:pic>
        <p:nvPicPr>
          <p:cNvPr id="12" name="Grafik 11">
            <a:extLst>
              <a:ext uri="{FF2B5EF4-FFF2-40B4-BE49-F238E27FC236}">
                <a16:creationId xmlns:a16="http://schemas.microsoft.com/office/drawing/2014/main" id="{BACB56BC-575D-2EE3-20D7-4333DEAEFABE}"/>
              </a:ext>
            </a:extLst>
          </p:cNvPr>
          <p:cNvPicPr>
            <a:picLocks noChangeAspect="1"/>
          </p:cNvPicPr>
          <p:nvPr/>
        </p:nvPicPr>
        <p:blipFill>
          <a:blip r:embed="rId4"/>
          <a:stretch>
            <a:fillRect/>
          </a:stretch>
        </p:blipFill>
        <p:spPr>
          <a:xfrm>
            <a:off x="-1" y="3239999"/>
            <a:ext cx="5390442" cy="3240000"/>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63805396-6701-4948-9FC8-2FAAF7F0318E}"/>
                  </a:ext>
                </a:extLst>
              </p14:cNvPr>
              <p14:cNvContentPartPr/>
              <p14:nvPr/>
            </p14:nvContentPartPr>
            <p14:xfrm>
              <a:off x="2062373" y="1027320"/>
              <a:ext cx="510840" cy="455040"/>
            </p14:xfrm>
          </p:contentPart>
        </mc:Choice>
        <mc:Fallback>
          <p:pic>
            <p:nvPicPr>
              <p:cNvPr id="2" name="Freihand 1">
                <a:extLst>
                  <a:ext uri="{FF2B5EF4-FFF2-40B4-BE49-F238E27FC236}">
                    <a16:creationId xmlns:a16="http://schemas.microsoft.com/office/drawing/2014/main" id="{63805396-6701-4948-9FC8-2FAAF7F0318E}"/>
                  </a:ext>
                </a:extLst>
              </p:cNvPr>
              <p:cNvPicPr/>
              <p:nvPr/>
            </p:nvPicPr>
            <p:blipFill>
              <a:blip r:embed="rId6"/>
              <a:stretch>
                <a:fillRect/>
              </a:stretch>
            </p:blipFill>
            <p:spPr>
              <a:xfrm>
                <a:off x="2058053" y="1023000"/>
                <a:ext cx="519480" cy="463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0821AE44-17DC-4D7A-A781-506C1AF3DA4B}"/>
                  </a:ext>
                </a:extLst>
              </p14:cNvPr>
              <p14:cNvContentPartPr/>
              <p14:nvPr/>
            </p14:nvContentPartPr>
            <p14:xfrm>
              <a:off x="656213" y="416760"/>
              <a:ext cx="431640" cy="47880"/>
            </p14:xfrm>
          </p:contentPart>
        </mc:Choice>
        <mc:Fallback>
          <p:pic>
            <p:nvPicPr>
              <p:cNvPr id="3" name="Freihand 2">
                <a:extLst>
                  <a:ext uri="{FF2B5EF4-FFF2-40B4-BE49-F238E27FC236}">
                    <a16:creationId xmlns:a16="http://schemas.microsoft.com/office/drawing/2014/main" id="{0821AE44-17DC-4D7A-A781-506C1AF3DA4B}"/>
                  </a:ext>
                </a:extLst>
              </p:cNvPr>
              <p:cNvPicPr/>
              <p:nvPr/>
            </p:nvPicPr>
            <p:blipFill>
              <a:blip r:embed="rId8"/>
              <a:stretch>
                <a:fillRect/>
              </a:stretch>
            </p:blipFill>
            <p:spPr>
              <a:xfrm>
                <a:off x="651893" y="412440"/>
                <a:ext cx="44028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 name="Freihand 3">
                <a:extLst>
                  <a:ext uri="{FF2B5EF4-FFF2-40B4-BE49-F238E27FC236}">
                    <a16:creationId xmlns:a16="http://schemas.microsoft.com/office/drawing/2014/main" id="{D0703E1A-EA8B-4FB0-B40B-BD5434EED740}"/>
                  </a:ext>
                </a:extLst>
              </p14:cNvPr>
              <p14:cNvContentPartPr/>
              <p14:nvPr/>
            </p14:nvContentPartPr>
            <p14:xfrm>
              <a:off x="1760333" y="2679360"/>
              <a:ext cx="493920" cy="98640"/>
            </p14:xfrm>
          </p:contentPart>
        </mc:Choice>
        <mc:Fallback>
          <p:pic>
            <p:nvPicPr>
              <p:cNvPr id="4" name="Freihand 3">
                <a:extLst>
                  <a:ext uri="{FF2B5EF4-FFF2-40B4-BE49-F238E27FC236}">
                    <a16:creationId xmlns:a16="http://schemas.microsoft.com/office/drawing/2014/main" id="{D0703E1A-EA8B-4FB0-B40B-BD5434EED740}"/>
                  </a:ext>
                </a:extLst>
              </p:cNvPr>
              <p:cNvPicPr/>
              <p:nvPr/>
            </p:nvPicPr>
            <p:blipFill>
              <a:blip r:embed="rId10"/>
              <a:stretch>
                <a:fillRect/>
              </a:stretch>
            </p:blipFill>
            <p:spPr>
              <a:xfrm>
                <a:off x="1756013" y="2675040"/>
                <a:ext cx="502560" cy="107280"/>
              </a:xfrm>
              <a:prstGeom prst="rect">
                <a:avLst/>
              </a:prstGeom>
            </p:spPr>
          </p:pic>
        </mc:Fallback>
      </mc:AlternateContent>
      <p:grpSp>
        <p:nvGrpSpPr>
          <p:cNvPr id="51" name="Gruppieren 50">
            <a:extLst>
              <a:ext uri="{FF2B5EF4-FFF2-40B4-BE49-F238E27FC236}">
                <a16:creationId xmlns:a16="http://schemas.microsoft.com/office/drawing/2014/main" id="{8E5C03DA-924C-40DB-AF60-18A158999CF5}"/>
              </a:ext>
            </a:extLst>
          </p:cNvPr>
          <p:cNvGrpSpPr/>
          <p:nvPr/>
        </p:nvGrpSpPr>
        <p:grpSpPr>
          <a:xfrm>
            <a:off x="466493" y="67200"/>
            <a:ext cx="2947680" cy="681840"/>
            <a:chOff x="466493" y="67200"/>
            <a:chExt cx="2947680" cy="681840"/>
          </a:xfrm>
        </p:grpSpPr>
        <mc:AlternateContent xmlns:mc="http://schemas.openxmlformats.org/markup-compatibility/2006">
          <mc:Choice xmlns:p14="http://schemas.microsoft.com/office/powerpoint/2010/main" Requires="p14">
            <p:contentPart p14:bwMode="auto" r:id="rId11">
              <p14:nvContentPartPr>
                <p14:cNvPr id="5" name="Freihand 4">
                  <a:extLst>
                    <a:ext uri="{FF2B5EF4-FFF2-40B4-BE49-F238E27FC236}">
                      <a16:creationId xmlns:a16="http://schemas.microsoft.com/office/drawing/2014/main" id="{F089E36C-FCCE-47BF-AE69-2039940865D4}"/>
                    </a:ext>
                  </a:extLst>
                </p14:cNvPr>
                <p14:cNvContentPartPr/>
                <p14:nvPr/>
              </p14:nvContentPartPr>
              <p14:xfrm>
                <a:off x="466493" y="496320"/>
                <a:ext cx="2170440" cy="252720"/>
              </p14:xfrm>
            </p:contentPart>
          </mc:Choice>
          <mc:Fallback>
            <p:pic>
              <p:nvPicPr>
                <p:cNvPr id="5" name="Freihand 4">
                  <a:extLst>
                    <a:ext uri="{FF2B5EF4-FFF2-40B4-BE49-F238E27FC236}">
                      <a16:creationId xmlns:a16="http://schemas.microsoft.com/office/drawing/2014/main" id="{F089E36C-FCCE-47BF-AE69-2039940865D4}"/>
                    </a:ext>
                  </a:extLst>
                </p:cNvPr>
                <p:cNvPicPr/>
                <p:nvPr/>
              </p:nvPicPr>
              <p:blipFill>
                <a:blip r:embed="rId12"/>
                <a:stretch>
                  <a:fillRect/>
                </a:stretch>
              </p:blipFill>
              <p:spPr>
                <a:xfrm>
                  <a:off x="462173" y="492000"/>
                  <a:ext cx="217908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17B90DEE-06AD-434B-8FE8-6593C37ED056}"/>
                    </a:ext>
                  </a:extLst>
                </p14:cNvPr>
                <p14:cNvContentPartPr/>
                <p14:nvPr/>
              </p14:nvContentPartPr>
              <p14:xfrm>
                <a:off x="1145453" y="201480"/>
                <a:ext cx="24840" cy="207360"/>
              </p14:xfrm>
            </p:contentPart>
          </mc:Choice>
          <mc:Fallback>
            <p:pic>
              <p:nvPicPr>
                <p:cNvPr id="8" name="Freihand 7">
                  <a:extLst>
                    <a:ext uri="{FF2B5EF4-FFF2-40B4-BE49-F238E27FC236}">
                      <a16:creationId xmlns:a16="http://schemas.microsoft.com/office/drawing/2014/main" id="{17B90DEE-06AD-434B-8FE8-6593C37ED056}"/>
                    </a:ext>
                  </a:extLst>
                </p:cNvPr>
                <p:cNvPicPr/>
                <p:nvPr/>
              </p:nvPicPr>
              <p:blipFill>
                <a:blip r:embed="rId14"/>
                <a:stretch>
                  <a:fillRect/>
                </a:stretch>
              </p:blipFill>
              <p:spPr>
                <a:xfrm>
                  <a:off x="1141133" y="197160"/>
                  <a:ext cx="3348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48BB648A-05A8-4530-9918-A637F0AC7E57}"/>
                    </a:ext>
                  </a:extLst>
                </p14:cNvPr>
                <p14:cNvContentPartPr/>
                <p14:nvPr/>
              </p14:nvContentPartPr>
              <p14:xfrm>
                <a:off x="1017293" y="177720"/>
                <a:ext cx="243720" cy="200520"/>
              </p14:xfrm>
            </p:contentPart>
          </mc:Choice>
          <mc:Fallback>
            <p:pic>
              <p:nvPicPr>
                <p:cNvPr id="9" name="Freihand 8">
                  <a:extLst>
                    <a:ext uri="{FF2B5EF4-FFF2-40B4-BE49-F238E27FC236}">
                      <a16:creationId xmlns:a16="http://schemas.microsoft.com/office/drawing/2014/main" id="{48BB648A-05A8-4530-9918-A637F0AC7E57}"/>
                    </a:ext>
                  </a:extLst>
                </p:cNvPr>
                <p:cNvPicPr/>
                <p:nvPr/>
              </p:nvPicPr>
              <p:blipFill>
                <a:blip r:embed="rId16"/>
                <a:stretch>
                  <a:fillRect/>
                </a:stretch>
              </p:blipFill>
              <p:spPr>
                <a:xfrm>
                  <a:off x="1012973" y="173400"/>
                  <a:ext cx="25236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DA11704E-C2DF-4223-9A8B-32A690A18030}"/>
                    </a:ext>
                  </a:extLst>
                </p14:cNvPr>
                <p14:cNvContentPartPr/>
                <p14:nvPr/>
              </p14:nvContentPartPr>
              <p14:xfrm>
                <a:off x="1337333" y="250440"/>
                <a:ext cx="120960" cy="29520"/>
              </p14:xfrm>
            </p:contentPart>
          </mc:Choice>
          <mc:Fallback>
            <p:pic>
              <p:nvPicPr>
                <p:cNvPr id="10" name="Freihand 9">
                  <a:extLst>
                    <a:ext uri="{FF2B5EF4-FFF2-40B4-BE49-F238E27FC236}">
                      <a16:creationId xmlns:a16="http://schemas.microsoft.com/office/drawing/2014/main" id="{DA11704E-C2DF-4223-9A8B-32A690A18030}"/>
                    </a:ext>
                  </a:extLst>
                </p:cNvPr>
                <p:cNvPicPr/>
                <p:nvPr/>
              </p:nvPicPr>
              <p:blipFill>
                <a:blip r:embed="rId18"/>
                <a:stretch>
                  <a:fillRect/>
                </a:stretch>
              </p:blipFill>
              <p:spPr>
                <a:xfrm>
                  <a:off x="1333013" y="246120"/>
                  <a:ext cx="1296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E8F214FE-47B0-47BE-8303-2875E929543E}"/>
                    </a:ext>
                  </a:extLst>
                </p14:cNvPr>
                <p14:cNvContentPartPr/>
                <p14:nvPr/>
              </p14:nvContentPartPr>
              <p14:xfrm>
                <a:off x="1499693" y="126240"/>
                <a:ext cx="132840" cy="218880"/>
              </p14:xfrm>
            </p:contentPart>
          </mc:Choice>
          <mc:Fallback>
            <p:pic>
              <p:nvPicPr>
                <p:cNvPr id="11" name="Freihand 10">
                  <a:extLst>
                    <a:ext uri="{FF2B5EF4-FFF2-40B4-BE49-F238E27FC236}">
                      <a16:creationId xmlns:a16="http://schemas.microsoft.com/office/drawing/2014/main" id="{E8F214FE-47B0-47BE-8303-2875E929543E}"/>
                    </a:ext>
                  </a:extLst>
                </p:cNvPr>
                <p:cNvPicPr/>
                <p:nvPr/>
              </p:nvPicPr>
              <p:blipFill>
                <a:blip r:embed="rId20"/>
                <a:stretch>
                  <a:fillRect/>
                </a:stretch>
              </p:blipFill>
              <p:spPr>
                <a:xfrm>
                  <a:off x="1495373" y="121920"/>
                  <a:ext cx="14148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462BCEAC-8D8D-471F-97C8-9BDCA5C7BF11}"/>
                    </a:ext>
                  </a:extLst>
                </p14:cNvPr>
                <p14:cNvContentPartPr/>
                <p14:nvPr/>
              </p14:nvContentPartPr>
              <p14:xfrm>
                <a:off x="1645493" y="207240"/>
                <a:ext cx="155520" cy="101160"/>
              </p14:xfrm>
            </p:contentPart>
          </mc:Choice>
          <mc:Fallback>
            <p:pic>
              <p:nvPicPr>
                <p:cNvPr id="13" name="Freihand 12">
                  <a:extLst>
                    <a:ext uri="{FF2B5EF4-FFF2-40B4-BE49-F238E27FC236}">
                      <a16:creationId xmlns:a16="http://schemas.microsoft.com/office/drawing/2014/main" id="{462BCEAC-8D8D-471F-97C8-9BDCA5C7BF11}"/>
                    </a:ext>
                  </a:extLst>
                </p:cNvPr>
                <p:cNvPicPr/>
                <p:nvPr/>
              </p:nvPicPr>
              <p:blipFill>
                <a:blip r:embed="rId22"/>
                <a:stretch>
                  <a:fillRect/>
                </a:stretch>
              </p:blipFill>
              <p:spPr>
                <a:xfrm>
                  <a:off x="1641173" y="202920"/>
                  <a:ext cx="16416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33A7C29B-E5B6-4C12-93F5-DDA3581A850C}"/>
                    </a:ext>
                  </a:extLst>
                </p14:cNvPr>
                <p14:cNvContentPartPr/>
                <p14:nvPr/>
              </p14:nvContentPartPr>
              <p14:xfrm>
                <a:off x="1813253" y="143160"/>
                <a:ext cx="67680" cy="136080"/>
              </p14:xfrm>
            </p:contentPart>
          </mc:Choice>
          <mc:Fallback>
            <p:pic>
              <p:nvPicPr>
                <p:cNvPr id="14" name="Freihand 13">
                  <a:extLst>
                    <a:ext uri="{FF2B5EF4-FFF2-40B4-BE49-F238E27FC236}">
                      <a16:creationId xmlns:a16="http://schemas.microsoft.com/office/drawing/2014/main" id="{33A7C29B-E5B6-4C12-93F5-DDA3581A850C}"/>
                    </a:ext>
                  </a:extLst>
                </p:cNvPr>
                <p:cNvPicPr/>
                <p:nvPr/>
              </p:nvPicPr>
              <p:blipFill>
                <a:blip r:embed="rId24"/>
                <a:stretch>
                  <a:fillRect/>
                </a:stretch>
              </p:blipFill>
              <p:spPr>
                <a:xfrm>
                  <a:off x="1808933" y="138840"/>
                  <a:ext cx="763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107DF5FF-D51E-4A99-88D2-41196C1FBA03}"/>
                    </a:ext>
                  </a:extLst>
                </p14:cNvPr>
                <p14:cNvContentPartPr/>
                <p14:nvPr/>
              </p14:nvContentPartPr>
              <p14:xfrm>
                <a:off x="1840973" y="262680"/>
                <a:ext cx="79560" cy="28080"/>
              </p14:xfrm>
            </p:contentPart>
          </mc:Choice>
          <mc:Fallback>
            <p:pic>
              <p:nvPicPr>
                <p:cNvPr id="15" name="Freihand 14">
                  <a:extLst>
                    <a:ext uri="{FF2B5EF4-FFF2-40B4-BE49-F238E27FC236}">
                      <a16:creationId xmlns:a16="http://schemas.microsoft.com/office/drawing/2014/main" id="{107DF5FF-D51E-4A99-88D2-41196C1FBA03}"/>
                    </a:ext>
                  </a:extLst>
                </p:cNvPr>
                <p:cNvPicPr/>
                <p:nvPr/>
              </p:nvPicPr>
              <p:blipFill>
                <a:blip r:embed="rId26"/>
                <a:stretch>
                  <a:fillRect/>
                </a:stretch>
              </p:blipFill>
              <p:spPr>
                <a:xfrm>
                  <a:off x="1836653" y="258360"/>
                  <a:ext cx="882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Freihand 16">
                  <a:extLst>
                    <a:ext uri="{FF2B5EF4-FFF2-40B4-BE49-F238E27FC236}">
                      <a16:creationId xmlns:a16="http://schemas.microsoft.com/office/drawing/2014/main" id="{2E293FFB-C884-448D-978B-CC684B947017}"/>
                    </a:ext>
                  </a:extLst>
                </p14:cNvPr>
                <p14:cNvContentPartPr/>
                <p14:nvPr/>
              </p14:nvContentPartPr>
              <p14:xfrm>
                <a:off x="2064533" y="67200"/>
                <a:ext cx="40320" cy="78840"/>
              </p14:xfrm>
            </p:contentPart>
          </mc:Choice>
          <mc:Fallback>
            <p:pic>
              <p:nvPicPr>
                <p:cNvPr id="17" name="Freihand 16">
                  <a:extLst>
                    <a:ext uri="{FF2B5EF4-FFF2-40B4-BE49-F238E27FC236}">
                      <a16:creationId xmlns:a16="http://schemas.microsoft.com/office/drawing/2014/main" id="{2E293FFB-C884-448D-978B-CC684B947017}"/>
                    </a:ext>
                  </a:extLst>
                </p:cNvPr>
                <p:cNvPicPr/>
                <p:nvPr/>
              </p:nvPicPr>
              <p:blipFill>
                <a:blip r:embed="rId28"/>
                <a:stretch>
                  <a:fillRect/>
                </a:stretch>
              </p:blipFill>
              <p:spPr>
                <a:xfrm>
                  <a:off x="2060213" y="62880"/>
                  <a:ext cx="489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CCC1BCE9-BEB9-45E0-B028-BA0CB3767CDB}"/>
                    </a:ext>
                  </a:extLst>
                </p14:cNvPr>
                <p14:cNvContentPartPr/>
                <p14:nvPr/>
              </p14:nvContentPartPr>
              <p14:xfrm>
                <a:off x="2044733" y="73320"/>
                <a:ext cx="105480" cy="198720"/>
              </p14:xfrm>
            </p:contentPart>
          </mc:Choice>
          <mc:Fallback>
            <p:pic>
              <p:nvPicPr>
                <p:cNvPr id="18" name="Freihand 17">
                  <a:extLst>
                    <a:ext uri="{FF2B5EF4-FFF2-40B4-BE49-F238E27FC236}">
                      <a16:creationId xmlns:a16="http://schemas.microsoft.com/office/drawing/2014/main" id="{CCC1BCE9-BEB9-45E0-B028-BA0CB3767CDB}"/>
                    </a:ext>
                  </a:extLst>
                </p:cNvPr>
                <p:cNvPicPr/>
                <p:nvPr/>
              </p:nvPicPr>
              <p:blipFill>
                <a:blip r:embed="rId30"/>
                <a:stretch>
                  <a:fillRect/>
                </a:stretch>
              </p:blipFill>
              <p:spPr>
                <a:xfrm>
                  <a:off x="2040413" y="69000"/>
                  <a:ext cx="11412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ECCF5A29-11D6-47D9-B991-D05082EE3F4E}"/>
                    </a:ext>
                  </a:extLst>
                </p14:cNvPr>
                <p14:cNvContentPartPr/>
                <p14:nvPr/>
              </p14:nvContentPartPr>
              <p14:xfrm>
                <a:off x="2071013" y="95280"/>
                <a:ext cx="390240" cy="145440"/>
              </p14:xfrm>
            </p:contentPart>
          </mc:Choice>
          <mc:Fallback>
            <p:pic>
              <p:nvPicPr>
                <p:cNvPr id="19" name="Freihand 18">
                  <a:extLst>
                    <a:ext uri="{FF2B5EF4-FFF2-40B4-BE49-F238E27FC236}">
                      <a16:creationId xmlns:a16="http://schemas.microsoft.com/office/drawing/2014/main" id="{ECCF5A29-11D6-47D9-B991-D05082EE3F4E}"/>
                    </a:ext>
                  </a:extLst>
                </p:cNvPr>
                <p:cNvPicPr/>
                <p:nvPr/>
              </p:nvPicPr>
              <p:blipFill>
                <a:blip r:embed="rId32"/>
                <a:stretch>
                  <a:fillRect/>
                </a:stretch>
              </p:blipFill>
              <p:spPr>
                <a:xfrm>
                  <a:off x="2066693" y="90960"/>
                  <a:ext cx="3988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7C81327B-3DE2-4B7A-998E-AB4D0A97EB5F}"/>
                    </a:ext>
                  </a:extLst>
                </p14:cNvPr>
                <p14:cNvContentPartPr/>
                <p14:nvPr/>
              </p14:nvContentPartPr>
              <p14:xfrm>
                <a:off x="2199173" y="77280"/>
                <a:ext cx="63000" cy="6840"/>
              </p14:xfrm>
            </p:contentPart>
          </mc:Choice>
          <mc:Fallback>
            <p:pic>
              <p:nvPicPr>
                <p:cNvPr id="20" name="Freihand 19">
                  <a:extLst>
                    <a:ext uri="{FF2B5EF4-FFF2-40B4-BE49-F238E27FC236}">
                      <a16:creationId xmlns:a16="http://schemas.microsoft.com/office/drawing/2014/main" id="{7C81327B-3DE2-4B7A-998E-AB4D0A97EB5F}"/>
                    </a:ext>
                  </a:extLst>
                </p:cNvPr>
                <p:cNvPicPr/>
                <p:nvPr/>
              </p:nvPicPr>
              <p:blipFill>
                <a:blip r:embed="rId34"/>
                <a:stretch>
                  <a:fillRect/>
                </a:stretch>
              </p:blipFill>
              <p:spPr>
                <a:xfrm>
                  <a:off x="2194853" y="72960"/>
                  <a:ext cx="716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826F0E49-B905-4364-AEF2-482036092DBA}"/>
                    </a:ext>
                  </a:extLst>
                </p14:cNvPr>
                <p14:cNvContentPartPr/>
                <p14:nvPr/>
              </p14:nvContentPartPr>
              <p14:xfrm>
                <a:off x="2604893" y="126960"/>
                <a:ext cx="78480" cy="95040"/>
              </p14:xfrm>
            </p:contentPart>
          </mc:Choice>
          <mc:Fallback>
            <p:pic>
              <p:nvPicPr>
                <p:cNvPr id="21" name="Freihand 20">
                  <a:extLst>
                    <a:ext uri="{FF2B5EF4-FFF2-40B4-BE49-F238E27FC236}">
                      <a16:creationId xmlns:a16="http://schemas.microsoft.com/office/drawing/2014/main" id="{826F0E49-B905-4364-AEF2-482036092DBA}"/>
                    </a:ext>
                  </a:extLst>
                </p:cNvPr>
                <p:cNvPicPr/>
                <p:nvPr/>
              </p:nvPicPr>
              <p:blipFill>
                <a:blip r:embed="rId36"/>
                <a:stretch>
                  <a:fillRect/>
                </a:stretch>
              </p:blipFill>
              <p:spPr>
                <a:xfrm>
                  <a:off x="2600573" y="122640"/>
                  <a:ext cx="871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AC709EBF-E0A0-478C-87D5-449DB0DC87CF}"/>
                    </a:ext>
                  </a:extLst>
                </p14:cNvPr>
                <p14:cNvContentPartPr/>
                <p14:nvPr/>
              </p14:nvContentPartPr>
              <p14:xfrm>
                <a:off x="2597693" y="103920"/>
                <a:ext cx="84240" cy="120600"/>
              </p14:xfrm>
            </p:contentPart>
          </mc:Choice>
          <mc:Fallback>
            <p:pic>
              <p:nvPicPr>
                <p:cNvPr id="22" name="Freihand 21">
                  <a:extLst>
                    <a:ext uri="{FF2B5EF4-FFF2-40B4-BE49-F238E27FC236}">
                      <a16:creationId xmlns:a16="http://schemas.microsoft.com/office/drawing/2014/main" id="{AC709EBF-E0A0-478C-87D5-449DB0DC87CF}"/>
                    </a:ext>
                  </a:extLst>
                </p:cNvPr>
                <p:cNvPicPr/>
                <p:nvPr/>
              </p:nvPicPr>
              <p:blipFill>
                <a:blip r:embed="rId38"/>
                <a:stretch>
                  <a:fillRect/>
                </a:stretch>
              </p:blipFill>
              <p:spPr>
                <a:xfrm>
                  <a:off x="2593373" y="99600"/>
                  <a:ext cx="928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C532C8A9-9D85-49B7-9BC2-270A305DE228}"/>
                    </a:ext>
                  </a:extLst>
                </p14:cNvPr>
                <p14:cNvContentPartPr/>
                <p14:nvPr/>
              </p14:nvContentPartPr>
              <p14:xfrm>
                <a:off x="2723333" y="182400"/>
                <a:ext cx="61920" cy="11520"/>
              </p14:xfrm>
            </p:contentPart>
          </mc:Choice>
          <mc:Fallback>
            <p:pic>
              <p:nvPicPr>
                <p:cNvPr id="23" name="Freihand 22">
                  <a:extLst>
                    <a:ext uri="{FF2B5EF4-FFF2-40B4-BE49-F238E27FC236}">
                      <a16:creationId xmlns:a16="http://schemas.microsoft.com/office/drawing/2014/main" id="{C532C8A9-9D85-49B7-9BC2-270A305DE228}"/>
                    </a:ext>
                  </a:extLst>
                </p:cNvPr>
                <p:cNvPicPr/>
                <p:nvPr/>
              </p:nvPicPr>
              <p:blipFill>
                <a:blip r:embed="rId40"/>
                <a:stretch>
                  <a:fillRect/>
                </a:stretch>
              </p:blipFill>
              <p:spPr>
                <a:xfrm>
                  <a:off x="2719013" y="178080"/>
                  <a:ext cx="705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4521BA17-FEC3-411B-9B30-F4EAD64C6CBE}"/>
                    </a:ext>
                  </a:extLst>
                </p14:cNvPr>
                <p14:cNvContentPartPr/>
                <p14:nvPr/>
              </p14:nvContentPartPr>
              <p14:xfrm>
                <a:off x="2814413" y="97800"/>
                <a:ext cx="102240" cy="132480"/>
              </p14:xfrm>
            </p:contentPart>
          </mc:Choice>
          <mc:Fallback>
            <p:pic>
              <p:nvPicPr>
                <p:cNvPr id="24" name="Freihand 23">
                  <a:extLst>
                    <a:ext uri="{FF2B5EF4-FFF2-40B4-BE49-F238E27FC236}">
                      <a16:creationId xmlns:a16="http://schemas.microsoft.com/office/drawing/2014/main" id="{4521BA17-FEC3-411B-9B30-F4EAD64C6CBE}"/>
                    </a:ext>
                  </a:extLst>
                </p:cNvPr>
                <p:cNvPicPr/>
                <p:nvPr/>
              </p:nvPicPr>
              <p:blipFill>
                <a:blip r:embed="rId42"/>
                <a:stretch>
                  <a:fillRect/>
                </a:stretch>
              </p:blipFill>
              <p:spPr>
                <a:xfrm>
                  <a:off x="2810093" y="93480"/>
                  <a:ext cx="1108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CF32648E-00A9-472D-82BA-C605FD94A3A5}"/>
                    </a:ext>
                  </a:extLst>
                </p14:cNvPr>
                <p14:cNvContentPartPr/>
                <p14:nvPr/>
              </p14:nvContentPartPr>
              <p14:xfrm>
                <a:off x="2786693" y="87720"/>
                <a:ext cx="115920" cy="7920"/>
              </p14:xfrm>
            </p:contentPart>
          </mc:Choice>
          <mc:Fallback>
            <p:pic>
              <p:nvPicPr>
                <p:cNvPr id="25" name="Freihand 24">
                  <a:extLst>
                    <a:ext uri="{FF2B5EF4-FFF2-40B4-BE49-F238E27FC236}">
                      <a16:creationId xmlns:a16="http://schemas.microsoft.com/office/drawing/2014/main" id="{CF32648E-00A9-472D-82BA-C605FD94A3A5}"/>
                    </a:ext>
                  </a:extLst>
                </p:cNvPr>
                <p:cNvPicPr/>
                <p:nvPr/>
              </p:nvPicPr>
              <p:blipFill>
                <a:blip r:embed="rId44"/>
                <a:stretch>
                  <a:fillRect/>
                </a:stretch>
              </p:blipFill>
              <p:spPr>
                <a:xfrm>
                  <a:off x="2782373" y="83400"/>
                  <a:ext cx="1245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C76F60BB-9428-4030-A252-F2E574F85F11}"/>
                    </a:ext>
                  </a:extLst>
                </p14:cNvPr>
                <p14:cNvContentPartPr/>
                <p14:nvPr/>
              </p14:nvContentPartPr>
              <p14:xfrm>
                <a:off x="2898293" y="162240"/>
                <a:ext cx="96840" cy="66960"/>
              </p14:xfrm>
            </p:contentPart>
          </mc:Choice>
          <mc:Fallback>
            <p:pic>
              <p:nvPicPr>
                <p:cNvPr id="26" name="Freihand 25">
                  <a:extLst>
                    <a:ext uri="{FF2B5EF4-FFF2-40B4-BE49-F238E27FC236}">
                      <a16:creationId xmlns:a16="http://schemas.microsoft.com/office/drawing/2014/main" id="{C76F60BB-9428-4030-A252-F2E574F85F11}"/>
                    </a:ext>
                  </a:extLst>
                </p:cNvPr>
                <p:cNvPicPr/>
                <p:nvPr/>
              </p:nvPicPr>
              <p:blipFill>
                <a:blip r:embed="rId46"/>
                <a:stretch>
                  <a:fillRect/>
                </a:stretch>
              </p:blipFill>
              <p:spPr>
                <a:xfrm>
                  <a:off x="2893973" y="157920"/>
                  <a:ext cx="1054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2BC784B6-995B-416B-9A5C-F4F8DF479D55}"/>
                    </a:ext>
                  </a:extLst>
                </p14:cNvPr>
                <p14:cNvContentPartPr/>
                <p14:nvPr/>
              </p14:nvContentPartPr>
              <p14:xfrm>
                <a:off x="3021773" y="74760"/>
                <a:ext cx="77400" cy="188280"/>
              </p14:xfrm>
            </p:contentPart>
          </mc:Choice>
          <mc:Fallback>
            <p:pic>
              <p:nvPicPr>
                <p:cNvPr id="27" name="Freihand 26">
                  <a:extLst>
                    <a:ext uri="{FF2B5EF4-FFF2-40B4-BE49-F238E27FC236}">
                      <a16:creationId xmlns:a16="http://schemas.microsoft.com/office/drawing/2014/main" id="{2BC784B6-995B-416B-9A5C-F4F8DF479D55}"/>
                    </a:ext>
                  </a:extLst>
                </p:cNvPr>
                <p:cNvPicPr/>
                <p:nvPr/>
              </p:nvPicPr>
              <p:blipFill>
                <a:blip r:embed="rId48"/>
                <a:stretch>
                  <a:fillRect/>
                </a:stretch>
              </p:blipFill>
              <p:spPr>
                <a:xfrm>
                  <a:off x="3017453" y="70440"/>
                  <a:ext cx="8604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62EAEFDC-8385-4469-9915-1E5283A2D00E}"/>
                    </a:ext>
                  </a:extLst>
                </p14:cNvPr>
                <p14:cNvContentPartPr/>
                <p14:nvPr/>
              </p14:nvContentPartPr>
              <p14:xfrm>
                <a:off x="3102773" y="87720"/>
                <a:ext cx="182160" cy="135720"/>
              </p14:xfrm>
            </p:contentPart>
          </mc:Choice>
          <mc:Fallback>
            <p:pic>
              <p:nvPicPr>
                <p:cNvPr id="28" name="Freihand 27">
                  <a:extLst>
                    <a:ext uri="{FF2B5EF4-FFF2-40B4-BE49-F238E27FC236}">
                      <a16:creationId xmlns:a16="http://schemas.microsoft.com/office/drawing/2014/main" id="{62EAEFDC-8385-4469-9915-1E5283A2D00E}"/>
                    </a:ext>
                  </a:extLst>
                </p:cNvPr>
                <p:cNvPicPr/>
                <p:nvPr/>
              </p:nvPicPr>
              <p:blipFill>
                <a:blip r:embed="rId50"/>
                <a:stretch>
                  <a:fillRect/>
                </a:stretch>
              </p:blipFill>
              <p:spPr>
                <a:xfrm>
                  <a:off x="3098453" y="83400"/>
                  <a:ext cx="19080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A1A7045E-AE65-4BA2-86D2-C8BCBD82895E}"/>
                    </a:ext>
                  </a:extLst>
                </p14:cNvPr>
                <p14:cNvContentPartPr/>
                <p14:nvPr/>
              </p14:nvContentPartPr>
              <p14:xfrm>
                <a:off x="3268733" y="101040"/>
                <a:ext cx="19800" cy="32760"/>
              </p14:xfrm>
            </p:contentPart>
          </mc:Choice>
          <mc:Fallback>
            <p:pic>
              <p:nvPicPr>
                <p:cNvPr id="29" name="Freihand 28">
                  <a:extLst>
                    <a:ext uri="{FF2B5EF4-FFF2-40B4-BE49-F238E27FC236}">
                      <a16:creationId xmlns:a16="http://schemas.microsoft.com/office/drawing/2014/main" id="{A1A7045E-AE65-4BA2-86D2-C8BCBD82895E}"/>
                    </a:ext>
                  </a:extLst>
                </p:cNvPr>
                <p:cNvPicPr/>
                <p:nvPr/>
              </p:nvPicPr>
              <p:blipFill>
                <a:blip r:embed="rId52"/>
                <a:stretch>
                  <a:fillRect/>
                </a:stretch>
              </p:blipFill>
              <p:spPr>
                <a:xfrm>
                  <a:off x="3264413" y="96720"/>
                  <a:ext cx="284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2A22B58C-DB31-45EC-8479-35BE3B82771E}"/>
                    </a:ext>
                  </a:extLst>
                </p14:cNvPr>
                <p14:cNvContentPartPr/>
                <p14:nvPr/>
              </p14:nvContentPartPr>
              <p14:xfrm>
                <a:off x="3308693" y="152160"/>
                <a:ext cx="105480" cy="63000"/>
              </p14:xfrm>
            </p:contentPart>
          </mc:Choice>
          <mc:Fallback>
            <p:pic>
              <p:nvPicPr>
                <p:cNvPr id="30" name="Freihand 29">
                  <a:extLst>
                    <a:ext uri="{FF2B5EF4-FFF2-40B4-BE49-F238E27FC236}">
                      <a16:creationId xmlns:a16="http://schemas.microsoft.com/office/drawing/2014/main" id="{2A22B58C-DB31-45EC-8479-35BE3B82771E}"/>
                    </a:ext>
                  </a:extLst>
                </p:cNvPr>
                <p:cNvPicPr/>
                <p:nvPr/>
              </p:nvPicPr>
              <p:blipFill>
                <a:blip r:embed="rId54"/>
                <a:stretch>
                  <a:fillRect/>
                </a:stretch>
              </p:blipFill>
              <p:spPr>
                <a:xfrm>
                  <a:off x="3304373" y="147840"/>
                  <a:ext cx="11412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A0353031-DF09-44B8-9405-6DCC2BB80B70}"/>
                    </a:ext>
                  </a:extLst>
                </p14:cNvPr>
                <p14:cNvContentPartPr/>
                <p14:nvPr/>
              </p14:nvContentPartPr>
              <p14:xfrm>
                <a:off x="1977773" y="433320"/>
                <a:ext cx="171000" cy="71280"/>
              </p14:xfrm>
            </p:contentPart>
          </mc:Choice>
          <mc:Fallback>
            <p:pic>
              <p:nvPicPr>
                <p:cNvPr id="31" name="Freihand 30">
                  <a:extLst>
                    <a:ext uri="{FF2B5EF4-FFF2-40B4-BE49-F238E27FC236}">
                      <a16:creationId xmlns:a16="http://schemas.microsoft.com/office/drawing/2014/main" id="{A0353031-DF09-44B8-9405-6DCC2BB80B70}"/>
                    </a:ext>
                  </a:extLst>
                </p:cNvPr>
                <p:cNvPicPr/>
                <p:nvPr/>
              </p:nvPicPr>
              <p:blipFill>
                <a:blip r:embed="rId56"/>
                <a:stretch>
                  <a:fillRect/>
                </a:stretch>
              </p:blipFill>
              <p:spPr>
                <a:xfrm>
                  <a:off x="1973453" y="429000"/>
                  <a:ext cx="17964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2" name="Freihand 31">
                  <a:extLst>
                    <a:ext uri="{FF2B5EF4-FFF2-40B4-BE49-F238E27FC236}">
                      <a16:creationId xmlns:a16="http://schemas.microsoft.com/office/drawing/2014/main" id="{63EACF9D-D012-4AF7-85C9-96911518E321}"/>
                    </a:ext>
                  </a:extLst>
                </p14:cNvPr>
                <p14:cNvContentPartPr/>
                <p14:nvPr/>
              </p14:nvContentPartPr>
              <p14:xfrm>
                <a:off x="2193053" y="345480"/>
                <a:ext cx="107640" cy="128520"/>
              </p14:xfrm>
            </p:contentPart>
          </mc:Choice>
          <mc:Fallback>
            <p:pic>
              <p:nvPicPr>
                <p:cNvPr id="32" name="Freihand 31">
                  <a:extLst>
                    <a:ext uri="{FF2B5EF4-FFF2-40B4-BE49-F238E27FC236}">
                      <a16:creationId xmlns:a16="http://schemas.microsoft.com/office/drawing/2014/main" id="{63EACF9D-D012-4AF7-85C9-96911518E321}"/>
                    </a:ext>
                  </a:extLst>
                </p:cNvPr>
                <p:cNvPicPr/>
                <p:nvPr/>
              </p:nvPicPr>
              <p:blipFill>
                <a:blip r:embed="rId58"/>
                <a:stretch>
                  <a:fillRect/>
                </a:stretch>
              </p:blipFill>
              <p:spPr>
                <a:xfrm>
                  <a:off x="2188733" y="341160"/>
                  <a:ext cx="1162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3" name="Freihand 32">
                  <a:extLst>
                    <a:ext uri="{FF2B5EF4-FFF2-40B4-BE49-F238E27FC236}">
                      <a16:creationId xmlns:a16="http://schemas.microsoft.com/office/drawing/2014/main" id="{50145302-9734-4B53-8CED-1CD49014B535}"/>
                    </a:ext>
                  </a:extLst>
                </p14:cNvPr>
                <p14:cNvContentPartPr/>
                <p14:nvPr/>
              </p14:nvContentPartPr>
              <p14:xfrm>
                <a:off x="2424533" y="501360"/>
                <a:ext cx="360" cy="360"/>
              </p14:xfrm>
            </p:contentPart>
          </mc:Choice>
          <mc:Fallback>
            <p:pic>
              <p:nvPicPr>
                <p:cNvPr id="33" name="Freihand 32">
                  <a:extLst>
                    <a:ext uri="{FF2B5EF4-FFF2-40B4-BE49-F238E27FC236}">
                      <a16:creationId xmlns:a16="http://schemas.microsoft.com/office/drawing/2014/main" id="{50145302-9734-4B53-8CED-1CD49014B535}"/>
                    </a:ext>
                  </a:extLst>
                </p:cNvPr>
                <p:cNvPicPr/>
                <p:nvPr/>
              </p:nvPicPr>
              <p:blipFill>
                <a:blip r:embed="rId60"/>
                <a:stretch>
                  <a:fillRect/>
                </a:stretch>
              </p:blipFill>
              <p:spPr>
                <a:xfrm>
                  <a:off x="2420213" y="4970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4" name="Freihand 33">
                  <a:extLst>
                    <a:ext uri="{FF2B5EF4-FFF2-40B4-BE49-F238E27FC236}">
                      <a16:creationId xmlns:a16="http://schemas.microsoft.com/office/drawing/2014/main" id="{D5358F37-2027-43B4-96A2-937EEE5D64F4}"/>
                    </a:ext>
                  </a:extLst>
                </p14:cNvPr>
                <p14:cNvContentPartPr/>
                <p14:nvPr/>
              </p14:nvContentPartPr>
              <p14:xfrm>
                <a:off x="2399333" y="322800"/>
                <a:ext cx="111600" cy="149760"/>
              </p14:xfrm>
            </p:contentPart>
          </mc:Choice>
          <mc:Fallback>
            <p:pic>
              <p:nvPicPr>
                <p:cNvPr id="34" name="Freihand 33">
                  <a:extLst>
                    <a:ext uri="{FF2B5EF4-FFF2-40B4-BE49-F238E27FC236}">
                      <a16:creationId xmlns:a16="http://schemas.microsoft.com/office/drawing/2014/main" id="{D5358F37-2027-43B4-96A2-937EEE5D64F4}"/>
                    </a:ext>
                  </a:extLst>
                </p:cNvPr>
                <p:cNvPicPr/>
                <p:nvPr/>
              </p:nvPicPr>
              <p:blipFill>
                <a:blip r:embed="rId62"/>
                <a:stretch>
                  <a:fillRect/>
                </a:stretch>
              </p:blipFill>
              <p:spPr>
                <a:xfrm>
                  <a:off x="2395013" y="318480"/>
                  <a:ext cx="1202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5" name="Freihand 34">
                  <a:extLst>
                    <a:ext uri="{FF2B5EF4-FFF2-40B4-BE49-F238E27FC236}">
                      <a16:creationId xmlns:a16="http://schemas.microsoft.com/office/drawing/2014/main" id="{E752BB51-E974-4F80-B6C8-BB4EB0CAB539}"/>
                    </a:ext>
                  </a:extLst>
                </p14:cNvPr>
                <p14:cNvContentPartPr/>
                <p14:nvPr/>
              </p14:nvContentPartPr>
              <p14:xfrm>
                <a:off x="2477093" y="295440"/>
                <a:ext cx="158760" cy="165960"/>
              </p14:xfrm>
            </p:contentPart>
          </mc:Choice>
          <mc:Fallback>
            <p:pic>
              <p:nvPicPr>
                <p:cNvPr id="35" name="Freihand 34">
                  <a:extLst>
                    <a:ext uri="{FF2B5EF4-FFF2-40B4-BE49-F238E27FC236}">
                      <a16:creationId xmlns:a16="http://schemas.microsoft.com/office/drawing/2014/main" id="{E752BB51-E974-4F80-B6C8-BB4EB0CAB539}"/>
                    </a:ext>
                  </a:extLst>
                </p:cNvPr>
                <p:cNvPicPr/>
                <p:nvPr/>
              </p:nvPicPr>
              <p:blipFill>
                <a:blip r:embed="rId64"/>
                <a:stretch>
                  <a:fillRect/>
                </a:stretch>
              </p:blipFill>
              <p:spPr>
                <a:xfrm>
                  <a:off x="2472773" y="291120"/>
                  <a:ext cx="16740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6" name="Freihand 35">
                  <a:extLst>
                    <a:ext uri="{FF2B5EF4-FFF2-40B4-BE49-F238E27FC236}">
                      <a16:creationId xmlns:a16="http://schemas.microsoft.com/office/drawing/2014/main" id="{5041C3A4-A579-4BEF-8DF0-24A7C4378A6C}"/>
                    </a:ext>
                  </a:extLst>
                </p14:cNvPr>
                <p14:cNvContentPartPr/>
                <p14:nvPr/>
              </p14:nvContentPartPr>
              <p14:xfrm>
                <a:off x="2644493" y="255120"/>
                <a:ext cx="197280" cy="202680"/>
              </p14:xfrm>
            </p:contentPart>
          </mc:Choice>
          <mc:Fallback>
            <p:pic>
              <p:nvPicPr>
                <p:cNvPr id="36" name="Freihand 35">
                  <a:extLst>
                    <a:ext uri="{FF2B5EF4-FFF2-40B4-BE49-F238E27FC236}">
                      <a16:creationId xmlns:a16="http://schemas.microsoft.com/office/drawing/2014/main" id="{5041C3A4-A579-4BEF-8DF0-24A7C4378A6C}"/>
                    </a:ext>
                  </a:extLst>
                </p:cNvPr>
                <p:cNvPicPr/>
                <p:nvPr/>
              </p:nvPicPr>
              <p:blipFill>
                <a:blip r:embed="rId66"/>
                <a:stretch>
                  <a:fillRect/>
                </a:stretch>
              </p:blipFill>
              <p:spPr>
                <a:xfrm>
                  <a:off x="2640173" y="250800"/>
                  <a:ext cx="20592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7" name="Freihand 36">
                  <a:extLst>
                    <a:ext uri="{FF2B5EF4-FFF2-40B4-BE49-F238E27FC236}">
                      <a16:creationId xmlns:a16="http://schemas.microsoft.com/office/drawing/2014/main" id="{B5712ECA-B5BB-44C1-A7AF-E1274281C278}"/>
                    </a:ext>
                  </a:extLst>
                </p14:cNvPr>
                <p14:cNvContentPartPr/>
                <p14:nvPr/>
              </p14:nvContentPartPr>
              <p14:xfrm>
                <a:off x="2837093" y="276360"/>
                <a:ext cx="18720" cy="32400"/>
              </p14:xfrm>
            </p:contentPart>
          </mc:Choice>
          <mc:Fallback>
            <p:pic>
              <p:nvPicPr>
                <p:cNvPr id="37" name="Freihand 36">
                  <a:extLst>
                    <a:ext uri="{FF2B5EF4-FFF2-40B4-BE49-F238E27FC236}">
                      <a16:creationId xmlns:a16="http://schemas.microsoft.com/office/drawing/2014/main" id="{B5712ECA-B5BB-44C1-A7AF-E1274281C278}"/>
                    </a:ext>
                  </a:extLst>
                </p:cNvPr>
                <p:cNvPicPr/>
                <p:nvPr/>
              </p:nvPicPr>
              <p:blipFill>
                <a:blip r:embed="rId68"/>
                <a:stretch>
                  <a:fillRect/>
                </a:stretch>
              </p:blipFill>
              <p:spPr>
                <a:xfrm>
                  <a:off x="2832773" y="272040"/>
                  <a:ext cx="2736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8" name="Freihand 37">
                  <a:extLst>
                    <a:ext uri="{FF2B5EF4-FFF2-40B4-BE49-F238E27FC236}">
                      <a16:creationId xmlns:a16="http://schemas.microsoft.com/office/drawing/2014/main" id="{5501070E-7514-45A5-BCFD-9577901CF490}"/>
                    </a:ext>
                  </a:extLst>
                </p14:cNvPr>
                <p14:cNvContentPartPr/>
                <p14:nvPr/>
              </p14:nvContentPartPr>
              <p14:xfrm>
                <a:off x="2864093" y="250080"/>
                <a:ext cx="33840" cy="187560"/>
              </p14:xfrm>
            </p:contentPart>
          </mc:Choice>
          <mc:Fallback>
            <p:pic>
              <p:nvPicPr>
                <p:cNvPr id="38" name="Freihand 37">
                  <a:extLst>
                    <a:ext uri="{FF2B5EF4-FFF2-40B4-BE49-F238E27FC236}">
                      <a16:creationId xmlns:a16="http://schemas.microsoft.com/office/drawing/2014/main" id="{5501070E-7514-45A5-BCFD-9577901CF490}"/>
                    </a:ext>
                  </a:extLst>
                </p:cNvPr>
                <p:cNvPicPr/>
                <p:nvPr/>
              </p:nvPicPr>
              <p:blipFill>
                <a:blip r:embed="rId70"/>
                <a:stretch>
                  <a:fillRect/>
                </a:stretch>
              </p:blipFill>
              <p:spPr>
                <a:xfrm>
                  <a:off x="2859773" y="245760"/>
                  <a:ext cx="4248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9" name="Freihand 38">
                  <a:extLst>
                    <a:ext uri="{FF2B5EF4-FFF2-40B4-BE49-F238E27FC236}">
                      <a16:creationId xmlns:a16="http://schemas.microsoft.com/office/drawing/2014/main" id="{C187F107-BB9C-46F9-89E4-CFA4751722CF}"/>
                    </a:ext>
                  </a:extLst>
                </p14:cNvPr>
                <p14:cNvContentPartPr/>
                <p14:nvPr/>
              </p14:nvContentPartPr>
              <p14:xfrm>
                <a:off x="2931413" y="367440"/>
                <a:ext cx="5040" cy="31320"/>
              </p14:xfrm>
            </p:contentPart>
          </mc:Choice>
          <mc:Fallback>
            <p:pic>
              <p:nvPicPr>
                <p:cNvPr id="39" name="Freihand 38">
                  <a:extLst>
                    <a:ext uri="{FF2B5EF4-FFF2-40B4-BE49-F238E27FC236}">
                      <a16:creationId xmlns:a16="http://schemas.microsoft.com/office/drawing/2014/main" id="{C187F107-BB9C-46F9-89E4-CFA4751722CF}"/>
                    </a:ext>
                  </a:extLst>
                </p:cNvPr>
                <p:cNvPicPr/>
                <p:nvPr/>
              </p:nvPicPr>
              <p:blipFill>
                <a:blip r:embed="rId72"/>
                <a:stretch>
                  <a:fillRect/>
                </a:stretch>
              </p:blipFill>
              <p:spPr>
                <a:xfrm>
                  <a:off x="2927093" y="363120"/>
                  <a:ext cx="1368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0" name="Freihand 39">
                  <a:extLst>
                    <a:ext uri="{FF2B5EF4-FFF2-40B4-BE49-F238E27FC236}">
                      <a16:creationId xmlns:a16="http://schemas.microsoft.com/office/drawing/2014/main" id="{BD8307C9-1764-42F3-A7C1-4890A6D98F58}"/>
                    </a:ext>
                  </a:extLst>
                </p14:cNvPr>
                <p14:cNvContentPartPr/>
                <p14:nvPr/>
              </p14:nvContentPartPr>
              <p14:xfrm>
                <a:off x="2901893" y="338280"/>
                <a:ext cx="126720" cy="86760"/>
              </p14:xfrm>
            </p:contentPart>
          </mc:Choice>
          <mc:Fallback>
            <p:pic>
              <p:nvPicPr>
                <p:cNvPr id="40" name="Freihand 39">
                  <a:extLst>
                    <a:ext uri="{FF2B5EF4-FFF2-40B4-BE49-F238E27FC236}">
                      <a16:creationId xmlns:a16="http://schemas.microsoft.com/office/drawing/2014/main" id="{BD8307C9-1764-42F3-A7C1-4890A6D98F58}"/>
                    </a:ext>
                  </a:extLst>
                </p:cNvPr>
                <p:cNvPicPr/>
                <p:nvPr/>
              </p:nvPicPr>
              <p:blipFill>
                <a:blip r:embed="rId74"/>
                <a:stretch>
                  <a:fillRect/>
                </a:stretch>
              </p:blipFill>
              <p:spPr>
                <a:xfrm>
                  <a:off x="2897573" y="333960"/>
                  <a:ext cx="1353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2" name="Freihand 41">
                  <a:extLst>
                    <a:ext uri="{FF2B5EF4-FFF2-40B4-BE49-F238E27FC236}">
                      <a16:creationId xmlns:a16="http://schemas.microsoft.com/office/drawing/2014/main" id="{809718E3-DFDF-4549-9341-185A5E3DDF1F}"/>
                    </a:ext>
                  </a:extLst>
                </p14:cNvPr>
                <p14:cNvContentPartPr/>
                <p14:nvPr/>
              </p14:nvContentPartPr>
              <p14:xfrm>
                <a:off x="3082973" y="266640"/>
                <a:ext cx="190440" cy="164880"/>
              </p14:xfrm>
            </p:contentPart>
          </mc:Choice>
          <mc:Fallback>
            <p:pic>
              <p:nvPicPr>
                <p:cNvPr id="42" name="Freihand 41">
                  <a:extLst>
                    <a:ext uri="{FF2B5EF4-FFF2-40B4-BE49-F238E27FC236}">
                      <a16:creationId xmlns:a16="http://schemas.microsoft.com/office/drawing/2014/main" id="{809718E3-DFDF-4549-9341-185A5E3DDF1F}"/>
                    </a:ext>
                  </a:extLst>
                </p:cNvPr>
                <p:cNvPicPr/>
                <p:nvPr/>
              </p:nvPicPr>
              <p:blipFill>
                <a:blip r:embed="rId76"/>
                <a:stretch>
                  <a:fillRect/>
                </a:stretch>
              </p:blipFill>
              <p:spPr>
                <a:xfrm>
                  <a:off x="3078653" y="262320"/>
                  <a:ext cx="1990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3" name="Freihand 42">
                  <a:extLst>
                    <a:ext uri="{FF2B5EF4-FFF2-40B4-BE49-F238E27FC236}">
                      <a16:creationId xmlns:a16="http://schemas.microsoft.com/office/drawing/2014/main" id="{F168BB88-B930-40DB-BC4C-79048F0DAFD4}"/>
                    </a:ext>
                  </a:extLst>
                </p14:cNvPr>
                <p14:cNvContentPartPr/>
                <p14:nvPr/>
              </p14:nvContentPartPr>
              <p14:xfrm>
                <a:off x="3260813" y="309840"/>
                <a:ext cx="95760" cy="109080"/>
              </p14:xfrm>
            </p:contentPart>
          </mc:Choice>
          <mc:Fallback>
            <p:pic>
              <p:nvPicPr>
                <p:cNvPr id="43" name="Freihand 42">
                  <a:extLst>
                    <a:ext uri="{FF2B5EF4-FFF2-40B4-BE49-F238E27FC236}">
                      <a16:creationId xmlns:a16="http://schemas.microsoft.com/office/drawing/2014/main" id="{F168BB88-B930-40DB-BC4C-79048F0DAFD4}"/>
                    </a:ext>
                  </a:extLst>
                </p:cNvPr>
                <p:cNvPicPr/>
                <p:nvPr/>
              </p:nvPicPr>
              <p:blipFill>
                <a:blip r:embed="rId78"/>
                <a:stretch>
                  <a:fillRect/>
                </a:stretch>
              </p:blipFill>
              <p:spPr>
                <a:xfrm>
                  <a:off x="3256493" y="305520"/>
                  <a:ext cx="1044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5" name="Freihand 44">
                  <a:extLst>
                    <a:ext uri="{FF2B5EF4-FFF2-40B4-BE49-F238E27FC236}">
                      <a16:creationId xmlns:a16="http://schemas.microsoft.com/office/drawing/2014/main" id="{8BA57269-3B45-478E-8BAD-F183820147FE}"/>
                    </a:ext>
                  </a:extLst>
                </p14:cNvPr>
                <p14:cNvContentPartPr/>
                <p14:nvPr/>
              </p14:nvContentPartPr>
              <p14:xfrm>
                <a:off x="2643053" y="497400"/>
                <a:ext cx="237600" cy="147600"/>
              </p14:xfrm>
            </p:contentPart>
          </mc:Choice>
          <mc:Fallback>
            <p:pic>
              <p:nvPicPr>
                <p:cNvPr id="45" name="Freihand 44">
                  <a:extLst>
                    <a:ext uri="{FF2B5EF4-FFF2-40B4-BE49-F238E27FC236}">
                      <a16:creationId xmlns:a16="http://schemas.microsoft.com/office/drawing/2014/main" id="{8BA57269-3B45-478E-8BAD-F183820147FE}"/>
                    </a:ext>
                  </a:extLst>
                </p:cNvPr>
                <p:cNvPicPr/>
                <p:nvPr/>
              </p:nvPicPr>
              <p:blipFill>
                <a:blip r:embed="rId80"/>
                <a:stretch>
                  <a:fillRect/>
                </a:stretch>
              </p:blipFill>
              <p:spPr>
                <a:xfrm>
                  <a:off x="2638733" y="493080"/>
                  <a:ext cx="24624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6" name="Freihand 45">
                  <a:extLst>
                    <a:ext uri="{FF2B5EF4-FFF2-40B4-BE49-F238E27FC236}">
                      <a16:creationId xmlns:a16="http://schemas.microsoft.com/office/drawing/2014/main" id="{ED4E2FC0-6541-40AB-8677-F169C92493DF}"/>
                    </a:ext>
                  </a:extLst>
                </p14:cNvPr>
                <p14:cNvContentPartPr/>
                <p14:nvPr/>
              </p14:nvContentPartPr>
              <p14:xfrm>
                <a:off x="2788133" y="508920"/>
                <a:ext cx="44280" cy="13680"/>
              </p14:xfrm>
            </p:contentPart>
          </mc:Choice>
          <mc:Fallback>
            <p:pic>
              <p:nvPicPr>
                <p:cNvPr id="46" name="Freihand 45">
                  <a:extLst>
                    <a:ext uri="{FF2B5EF4-FFF2-40B4-BE49-F238E27FC236}">
                      <a16:creationId xmlns:a16="http://schemas.microsoft.com/office/drawing/2014/main" id="{ED4E2FC0-6541-40AB-8677-F169C92493DF}"/>
                    </a:ext>
                  </a:extLst>
                </p:cNvPr>
                <p:cNvPicPr/>
                <p:nvPr/>
              </p:nvPicPr>
              <p:blipFill>
                <a:blip r:embed="rId82"/>
                <a:stretch>
                  <a:fillRect/>
                </a:stretch>
              </p:blipFill>
              <p:spPr>
                <a:xfrm>
                  <a:off x="2783813" y="504600"/>
                  <a:ext cx="529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7" name="Freihand 46">
                  <a:extLst>
                    <a:ext uri="{FF2B5EF4-FFF2-40B4-BE49-F238E27FC236}">
                      <a16:creationId xmlns:a16="http://schemas.microsoft.com/office/drawing/2014/main" id="{3528BFD9-41DE-4112-8100-8400F017403B}"/>
                    </a:ext>
                  </a:extLst>
                </p14:cNvPr>
                <p14:cNvContentPartPr/>
                <p14:nvPr/>
              </p14:nvContentPartPr>
              <p14:xfrm>
                <a:off x="2949413" y="511440"/>
                <a:ext cx="305640" cy="111240"/>
              </p14:xfrm>
            </p:contentPart>
          </mc:Choice>
          <mc:Fallback>
            <p:pic>
              <p:nvPicPr>
                <p:cNvPr id="47" name="Freihand 46">
                  <a:extLst>
                    <a:ext uri="{FF2B5EF4-FFF2-40B4-BE49-F238E27FC236}">
                      <a16:creationId xmlns:a16="http://schemas.microsoft.com/office/drawing/2014/main" id="{3528BFD9-41DE-4112-8100-8400F017403B}"/>
                    </a:ext>
                  </a:extLst>
                </p:cNvPr>
                <p:cNvPicPr/>
                <p:nvPr/>
              </p:nvPicPr>
              <p:blipFill>
                <a:blip r:embed="rId84"/>
                <a:stretch>
                  <a:fillRect/>
                </a:stretch>
              </p:blipFill>
              <p:spPr>
                <a:xfrm>
                  <a:off x="2945093" y="507120"/>
                  <a:ext cx="3142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8" name="Freihand 47">
                  <a:extLst>
                    <a:ext uri="{FF2B5EF4-FFF2-40B4-BE49-F238E27FC236}">
                      <a16:creationId xmlns:a16="http://schemas.microsoft.com/office/drawing/2014/main" id="{6140D65E-76F4-4065-9FD1-3F33B3D7EEB3}"/>
                    </a:ext>
                  </a:extLst>
                </p14:cNvPr>
                <p14:cNvContentPartPr/>
                <p14:nvPr/>
              </p14:nvContentPartPr>
              <p14:xfrm>
                <a:off x="3323813" y="480120"/>
                <a:ext cx="69840" cy="119880"/>
              </p14:xfrm>
            </p:contentPart>
          </mc:Choice>
          <mc:Fallback>
            <p:pic>
              <p:nvPicPr>
                <p:cNvPr id="48" name="Freihand 47">
                  <a:extLst>
                    <a:ext uri="{FF2B5EF4-FFF2-40B4-BE49-F238E27FC236}">
                      <a16:creationId xmlns:a16="http://schemas.microsoft.com/office/drawing/2014/main" id="{6140D65E-76F4-4065-9FD1-3F33B3D7EEB3}"/>
                    </a:ext>
                  </a:extLst>
                </p:cNvPr>
                <p:cNvPicPr/>
                <p:nvPr/>
              </p:nvPicPr>
              <p:blipFill>
                <a:blip r:embed="rId86"/>
                <a:stretch>
                  <a:fillRect/>
                </a:stretch>
              </p:blipFill>
              <p:spPr>
                <a:xfrm>
                  <a:off x="3319493" y="475800"/>
                  <a:ext cx="784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9" name="Freihand 48">
                  <a:extLst>
                    <a:ext uri="{FF2B5EF4-FFF2-40B4-BE49-F238E27FC236}">
                      <a16:creationId xmlns:a16="http://schemas.microsoft.com/office/drawing/2014/main" id="{3D8BB87C-B1FD-49AF-BDC2-C37ABB21ABC4}"/>
                    </a:ext>
                  </a:extLst>
                </p14:cNvPr>
                <p14:cNvContentPartPr/>
                <p14:nvPr/>
              </p14:nvContentPartPr>
              <p14:xfrm>
                <a:off x="3282413" y="509640"/>
                <a:ext cx="120600" cy="54360"/>
              </p14:xfrm>
            </p:contentPart>
          </mc:Choice>
          <mc:Fallback>
            <p:pic>
              <p:nvPicPr>
                <p:cNvPr id="49" name="Freihand 48">
                  <a:extLst>
                    <a:ext uri="{FF2B5EF4-FFF2-40B4-BE49-F238E27FC236}">
                      <a16:creationId xmlns:a16="http://schemas.microsoft.com/office/drawing/2014/main" id="{3D8BB87C-B1FD-49AF-BDC2-C37ABB21ABC4}"/>
                    </a:ext>
                  </a:extLst>
                </p:cNvPr>
                <p:cNvPicPr/>
                <p:nvPr/>
              </p:nvPicPr>
              <p:blipFill>
                <a:blip r:embed="rId88"/>
                <a:stretch>
                  <a:fillRect/>
                </a:stretch>
              </p:blipFill>
              <p:spPr>
                <a:xfrm>
                  <a:off x="3278093" y="505320"/>
                  <a:ext cx="1292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0" name="Freihand 49">
                  <a:extLst>
                    <a:ext uri="{FF2B5EF4-FFF2-40B4-BE49-F238E27FC236}">
                      <a16:creationId xmlns:a16="http://schemas.microsoft.com/office/drawing/2014/main" id="{0CB75791-9126-4FB6-8EB4-097BED075DD7}"/>
                    </a:ext>
                  </a:extLst>
                </p14:cNvPr>
                <p14:cNvContentPartPr/>
                <p14:nvPr/>
              </p14:nvContentPartPr>
              <p14:xfrm>
                <a:off x="3247133" y="527280"/>
                <a:ext cx="134280" cy="80280"/>
              </p14:xfrm>
            </p:contentPart>
          </mc:Choice>
          <mc:Fallback>
            <p:pic>
              <p:nvPicPr>
                <p:cNvPr id="50" name="Freihand 49">
                  <a:extLst>
                    <a:ext uri="{FF2B5EF4-FFF2-40B4-BE49-F238E27FC236}">
                      <a16:creationId xmlns:a16="http://schemas.microsoft.com/office/drawing/2014/main" id="{0CB75791-9126-4FB6-8EB4-097BED075DD7}"/>
                    </a:ext>
                  </a:extLst>
                </p:cNvPr>
                <p:cNvPicPr/>
                <p:nvPr/>
              </p:nvPicPr>
              <p:blipFill>
                <a:blip r:embed="rId90"/>
                <a:stretch>
                  <a:fillRect/>
                </a:stretch>
              </p:blipFill>
              <p:spPr>
                <a:xfrm>
                  <a:off x="3242813" y="522960"/>
                  <a:ext cx="142920" cy="88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1">
            <p14:nvContentPartPr>
              <p14:cNvPr id="52" name="Freihand 51">
                <a:extLst>
                  <a:ext uri="{FF2B5EF4-FFF2-40B4-BE49-F238E27FC236}">
                    <a16:creationId xmlns:a16="http://schemas.microsoft.com/office/drawing/2014/main" id="{487F0756-51E7-4B84-9913-0D4416632266}"/>
                  </a:ext>
                </a:extLst>
              </p14:cNvPr>
              <p14:cNvContentPartPr/>
              <p14:nvPr/>
            </p14:nvContentPartPr>
            <p14:xfrm>
              <a:off x="3554573" y="1712040"/>
              <a:ext cx="733320" cy="352800"/>
            </p14:xfrm>
          </p:contentPart>
        </mc:Choice>
        <mc:Fallback>
          <p:pic>
            <p:nvPicPr>
              <p:cNvPr id="52" name="Freihand 51">
                <a:extLst>
                  <a:ext uri="{FF2B5EF4-FFF2-40B4-BE49-F238E27FC236}">
                    <a16:creationId xmlns:a16="http://schemas.microsoft.com/office/drawing/2014/main" id="{487F0756-51E7-4B84-9913-0D4416632266}"/>
                  </a:ext>
                </a:extLst>
              </p:cNvPr>
              <p:cNvPicPr/>
              <p:nvPr/>
            </p:nvPicPr>
            <p:blipFill>
              <a:blip r:embed="rId92"/>
              <a:stretch>
                <a:fillRect/>
              </a:stretch>
            </p:blipFill>
            <p:spPr>
              <a:xfrm>
                <a:off x="3550253" y="1707720"/>
                <a:ext cx="74196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3" name="Freihand 52">
                <a:extLst>
                  <a:ext uri="{FF2B5EF4-FFF2-40B4-BE49-F238E27FC236}">
                    <a16:creationId xmlns:a16="http://schemas.microsoft.com/office/drawing/2014/main" id="{5DED3B58-C68C-465D-95E9-4ABF384566D3}"/>
                  </a:ext>
                </a:extLst>
              </p14:cNvPr>
              <p14:cNvContentPartPr/>
              <p14:nvPr/>
            </p14:nvContentPartPr>
            <p14:xfrm>
              <a:off x="4925453" y="289320"/>
              <a:ext cx="398160" cy="736200"/>
            </p14:xfrm>
          </p:contentPart>
        </mc:Choice>
        <mc:Fallback>
          <p:pic>
            <p:nvPicPr>
              <p:cNvPr id="53" name="Freihand 52">
                <a:extLst>
                  <a:ext uri="{FF2B5EF4-FFF2-40B4-BE49-F238E27FC236}">
                    <a16:creationId xmlns:a16="http://schemas.microsoft.com/office/drawing/2014/main" id="{5DED3B58-C68C-465D-95E9-4ABF384566D3}"/>
                  </a:ext>
                </a:extLst>
              </p:cNvPr>
              <p:cNvPicPr/>
              <p:nvPr/>
            </p:nvPicPr>
            <p:blipFill>
              <a:blip r:embed="rId94"/>
              <a:stretch>
                <a:fillRect/>
              </a:stretch>
            </p:blipFill>
            <p:spPr>
              <a:xfrm>
                <a:off x="4921133" y="285000"/>
                <a:ext cx="406800" cy="7448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4" name="Freihand 53">
                <a:extLst>
                  <a:ext uri="{FF2B5EF4-FFF2-40B4-BE49-F238E27FC236}">
                    <a16:creationId xmlns:a16="http://schemas.microsoft.com/office/drawing/2014/main" id="{537BF707-F163-4531-9E86-A2CDA942B28F}"/>
                  </a:ext>
                </a:extLst>
              </p14:cNvPr>
              <p14:cNvContentPartPr/>
              <p14:nvPr/>
            </p14:nvContentPartPr>
            <p14:xfrm>
              <a:off x="4461053" y="3797520"/>
              <a:ext cx="394920" cy="597240"/>
            </p14:xfrm>
          </p:contentPart>
        </mc:Choice>
        <mc:Fallback>
          <p:pic>
            <p:nvPicPr>
              <p:cNvPr id="54" name="Freihand 53">
                <a:extLst>
                  <a:ext uri="{FF2B5EF4-FFF2-40B4-BE49-F238E27FC236}">
                    <a16:creationId xmlns:a16="http://schemas.microsoft.com/office/drawing/2014/main" id="{537BF707-F163-4531-9E86-A2CDA942B28F}"/>
                  </a:ext>
                </a:extLst>
              </p:cNvPr>
              <p:cNvPicPr/>
              <p:nvPr/>
            </p:nvPicPr>
            <p:blipFill>
              <a:blip r:embed="rId96"/>
              <a:stretch>
                <a:fillRect/>
              </a:stretch>
            </p:blipFill>
            <p:spPr>
              <a:xfrm>
                <a:off x="4456733" y="3793200"/>
                <a:ext cx="403560" cy="605880"/>
              </a:xfrm>
              <a:prstGeom prst="rect">
                <a:avLst/>
              </a:prstGeom>
            </p:spPr>
          </p:pic>
        </mc:Fallback>
      </mc:AlternateContent>
      <p:grpSp>
        <p:nvGrpSpPr>
          <p:cNvPr id="147466" name="Gruppieren 147465">
            <a:extLst>
              <a:ext uri="{FF2B5EF4-FFF2-40B4-BE49-F238E27FC236}">
                <a16:creationId xmlns:a16="http://schemas.microsoft.com/office/drawing/2014/main" id="{68F8FA35-803D-4C4D-A0C5-3E5CB70397B9}"/>
              </a:ext>
            </a:extLst>
          </p:cNvPr>
          <p:cNvGrpSpPr/>
          <p:nvPr/>
        </p:nvGrpSpPr>
        <p:grpSpPr>
          <a:xfrm>
            <a:off x="4718453" y="3192000"/>
            <a:ext cx="983520" cy="590040"/>
            <a:chOff x="4718453" y="3192000"/>
            <a:chExt cx="983520" cy="590040"/>
          </a:xfrm>
        </p:grpSpPr>
        <mc:AlternateContent xmlns:mc="http://schemas.openxmlformats.org/markup-compatibility/2006">
          <mc:Choice xmlns:p14="http://schemas.microsoft.com/office/powerpoint/2010/main" Requires="p14">
            <p:contentPart p14:bwMode="auto" r:id="rId97">
              <p14:nvContentPartPr>
                <p14:cNvPr id="55" name="Freihand 54">
                  <a:extLst>
                    <a:ext uri="{FF2B5EF4-FFF2-40B4-BE49-F238E27FC236}">
                      <a16:creationId xmlns:a16="http://schemas.microsoft.com/office/drawing/2014/main" id="{7CA8D9ED-AF45-4D7C-971B-68098618ADC3}"/>
                    </a:ext>
                  </a:extLst>
                </p14:cNvPr>
                <p14:cNvContentPartPr/>
                <p14:nvPr/>
              </p14:nvContentPartPr>
              <p14:xfrm>
                <a:off x="4772453" y="3444000"/>
                <a:ext cx="176760" cy="260640"/>
              </p14:xfrm>
            </p:contentPart>
          </mc:Choice>
          <mc:Fallback>
            <p:pic>
              <p:nvPicPr>
                <p:cNvPr id="55" name="Freihand 54">
                  <a:extLst>
                    <a:ext uri="{FF2B5EF4-FFF2-40B4-BE49-F238E27FC236}">
                      <a16:creationId xmlns:a16="http://schemas.microsoft.com/office/drawing/2014/main" id="{7CA8D9ED-AF45-4D7C-971B-68098618ADC3}"/>
                    </a:ext>
                  </a:extLst>
                </p:cNvPr>
                <p:cNvPicPr/>
                <p:nvPr/>
              </p:nvPicPr>
              <p:blipFill>
                <a:blip r:embed="rId98"/>
                <a:stretch>
                  <a:fillRect/>
                </a:stretch>
              </p:blipFill>
              <p:spPr>
                <a:xfrm>
                  <a:off x="4768133" y="3439680"/>
                  <a:ext cx="18540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6" name="Freihand 55">
                  <a:extLst>
                    <a:ext uri="{FF2B5EF4-FFF2-40B4-BE49-F238E27FC236}">
                      <a16:creationId xmlns:a16="http://schemas.microsoft.com/office/drawing/2014/main" id="{03EB32E9-780C-4F48-A382-AAB8696D926E}"/>
                    </a:ext>
                  </a:extLst>
                </p14:cNvPr>
                <p14:cNvContentPartPr/>
                <p14:nvPr/>
              </p14:nvContentPartPr>
              <p14:xfrm>
                <a:off x="4718453" y="3493680"/>
                <a:ext cx="179280" cy="288360"/>
              </p14:xfrm>
            </p:contentPart>
          </mc:Choice>
          <mc:Fallback>
            <p:pic>
              <p:nvPicPr>
                <p:cNvPr id="56" name="Freihand 55">
                  <a:extLst>
                    <a:ext uri="{FF2B5EF4-FFF2-40B4-BE49-F238E27FC236}">
                      <a16:creationId xmlns:a16="http://schemas.microsoft.com/office/drawing/2014/main" id="{03EB32E9-780C-4F48-A382-AAB8696D926E}"/>
                    </a:ext>
                  </a:extLst>
                </p:cNvPr>
                <p:cNvPicPr/>
                <p:nvPr/>
              </p:nvPicPr>
              <p:blipFill>
                <a:blip r:embed="rId100"/>
                <a:stretch>
                  <a:fillRect/>
                </a:stretch>
              </p:blipFill>
              <p:spPr>
                <a:xfrm>
                  <a:off x="4714133" y="3489360"/>
                  <a:ext cx="187920"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8" name="Freihand 57">
                  <a:extLst>
                    <a:ext uri="{FF2B5EF4-FFF2-40B4-BE49-F238E27FC236}">
                      <a16:creationId xmlns:a16="http://schemas.microsoft.com/office/drawing/2014/main" id="{192FCE56-74EF-410F-BC65-7FCA951ACFCF}"/>
                    </a:ext>
                  </a:extLst>
                </p14:cNvPr>
                <p14:cNvContentPartPr/>
                <p14:nvPr/>
              </p14:nvContentPartPr>
              <p14:xfrm>
                <a:off x="4818893" y="3252480"/>
                <a:ext cx="38520" cy="111240"/>
              </p14:xfrm>
            </p:contentPart>
          </mc:Choice>
          <mc:Fallback>
            <p:pic>
              <p:nvPicPr>
                <p:cNvPr id="58" name="Freihand 57">
                  <a:extLst>
                    <a:ext uri="{FF2B5EF4-FFF2-40B4-BE49-F238E27FC236}">
                      <a16:creationId xmlns:a16="http://schemas.microsoft.com/office/drawing/2014/main" id="{192FCE56-74EF-410F-BC65-7FCA951ACFCF}"/>
                    </a:ext>
                  </a:extLst>
                </p:cNvPr>
                <p:cNvPicPr/>
                <p:nvPr/>
              </p:nvPicPr>
              <p:blipFill>
                <a:blip r:embed="rId102"/>
                <a:stretch>
                  <a:fillRect/>
                </a:stretch>
              </p:blipFill>
              <p:spPr>
                <a:xfrm>
                  <a:off x="4814573" y="3248160"/>
                  <a:ext cx="471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9" name="Freihand 58">
                  <a:extLst>
                    <a:ext uri="{FF2B5EF4-FFF2-40B4-BE49-F238E27FC236}">
                      <a16:creationId xmlns:a16="http://schemas.microsoft.com/office/drawing/2014/main" id="{CCA545BD-5999-4121-8CDC-07E6C74052B6}"/>
                    </a:ext>
                  </a:extLst>
                </p14:cNvPr>
                <p14:cNvContentPartPr/>
                <p14:nvPr/>
              </p14:nvContentPartPr>
              <p14:xfrm>
                <a:off x="4840493" y="3231600"/>
                <a:ext cx="90360" cy="32400"/>
              </p14:xfrm>
            </p:contentPart>
          </mc:Choice>
          <mc:Fallback>
            <p:pic>
              <p:nvPicPr>
                <p:cNvPr id="59" name="Freihand 58">
                  <a:extLst>
                    <a:ext uri="{FF2B5EF4-FFF2-40B4-BE49-F238E27FC236}">
                      <a16:creationId xmlns:a16="http://schemas.microsoft.com/office/drawing/2014/main" id="{CCA545BD-5999-4121-8CDC-07E6C74052B6}"/>
                    </a:ext>
                  </a:extLst>
                </p:cNvPr>
                <p:cNvPicPr/>
                <p:nvPr/>
              </p:nvPicPr>
              <p:blipFill>
                <a:blip r:embed="rId104"/>
                <a:stretch>
                  <a:fillRect/>
                </a:stretch>
              </p:blipFill>
              <p:spPr>
                <a:xfrm>
                  <a:off x="4836173" y="3227280"/>
                  <a:ext cx="9900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0" name="Freihand 59">
                  <a:extLst>
                    <a:ext uri="{FF2B5EF4-FFF2-40B4-BE49-F238E27FC236}">
                      <a16:creationId xmlns:a16="http://schemas.microsoft.com/office/drawing/2014/main" id="{054949B3-270E-48E2-8B53-D6AA87891E1E}"/>
                    </a:ext>
                  </a:extLst>
                </p14:cNvPr>
                <p14:cNvContentPartPr/>
                <p14:nvPr/>
              </p14:nvContentPartPr>
              <p14:xfrm>
                <a:off x="4851293" y="3272280"/>
                <a:ext cx="170280" cy="110160"/>
              </p14:xfrm>
            </p:contentPart>
          </mc:Choice>
          <mc:Fallback>
            <p:pic>
              <p:nvPicPr>
                <p:cNvPr id="60" name="Freihand 59">
                  <a:extLst>
                    <a:ext uri="{FF2B5EF4-FFF2-40B4-BE49-F238E27FC236}">
                      <a16:creationId xmlns:a16="http://schemas.microsoft.com/office/drawing/2014/main" id="{054949B3-270E-48E2-8B53-D6AA87891E1E}"/>
                    </a:ext>
                  </a:extLst>
                </p:cNvPr>
                <p:cNvPicPr/>
                <p:nvPr/>
              </p:nvPicPr>
              <p:blipFill>
                <a:blip r:embed="rId106"/>
                <a:stretch>
                  <a:fillRect/>
                </a:stretch>
              </p:blipFill>
              <p:spPr>
                <a:xfrm>
                  <a:off x="4846973" y="3267960"/>
                  <a:ext cx="1789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1" name="Freihand 60">
                  <a:extLst>
                    <a:ext uri="{FF2B5EF4-FFF2-40B4-BE49-F238E27FC236}">
                      <a16:creationId xmlns:a16="http://schemas.microsoft.com/office/drawing/2014/main" id="{86D7C8EB-C093-4BD8-A0DF-C72E9FD7440C}"/>
                    </a:ext>
                  </a:extLst>
                </p14:cNvPr>
                <p14:cNvContentPartPr/>
                <p14:nvPr/>
              </p14:nvContentPartPr>
              <p14:xfrm>
                <a:off x="4959293" y="3297120"/>
                <a:ext cx="72360" cy="50400"/>
              </p14:xfrm>
            </p:contentPart>
          </mc:Choice>
          <mc:Fallback>
            <p:pic>
              <p:nvPicPr>
                <p:cNvPr id="61" name="Freihand 60">
                  <a:extLst>
                    <a:ext uri="{FF2B5EF4-FFF2-40B4-BE49-F238E27FC236}">
                      <a16:creationId xmlns:a16="http://schemas.microsoft.com/office/drawing/2014/main" id="{86D7C8EB-C093-4BD8-A0DF-C72E9FD7440C}"/>
                    </a:ext>
                  </a:extLst>
                </p:cNvPr>
                <p:cNvPicPr/>
                <p:nvPr/>
              </p:nvPicPr>
              <p:blipFill>
                <a:blip r:embed="rId108"/>
                <a:stretch>
                  <a:fillRect/>
                </a:stretch>
              </p:blipFill>
              <p:spPr>
                <a:xfrm>
                  <a:off x="4954973" y="3292800"/>
                  <a:ext cx="8100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2" name="Freihand 61">
                  <a:extLst>
                    <a:ext uri="{FF2B5EF4-FFF2-40B4-BE49-F238E27FC236}">
                      <a16:creationId xmlns:a16="http://schemas.microsoft.com/office/drawing/2014/main" id="{2601498A-F8C0-41B8-BD42-3CAAA4FA04D8}"/>
                    </a:ext>
                  </a:extLst>
                </p14:cNvPr>
                <p14:cNvContentPartPr/>
                <p14:nvPr/>
              </p14:nvContentPartPr>
              <p14:xfrm>
                <a:off x="5057213" y="3207120"/>
                <a:ext cx="340920" cy="132840"/>
              </p14:xfrm>
            </p:contentPart>
          </mc:Choice>
          <mc:Fallback>
            <p:pic>
              <p:nvPicPr>
                <p:cNvPr id="62" name="Freihand 61">
                  <a:extLst>
                    <a:ext uri="{FF2B5EF4-FFF2-40B4-BE49-F238E27FC236}">
                      <a16:creationId xmlns:a16="http://schemas.microsoft.com/office/drawing/2014/main" id="{2601498A-F8C0-41B8-BD42-3CAAA4FA04D8}"/>
                    </a:ext>
                  </a:extLst>
                </p:cNvPr>
                <p:cNvPicPr/>
                <p:nvPr/>
              </p:nvPicPr>
              <p:blipFill>
                <a:blip r:embed="rId110"/>
                <a:stretch>
                  <a:fillRect/>
                </a:stretch>
              </p:blipFill>
              <p:spPr>
                <a:xfrm>
                  <a:off x="5052893" y="3202800"/>
                  <a:ext cx="34956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3" name="Freihand 62">
                  <a:extLst>
                    <a:ext uri="{FF2B5EF4-FFF2-40B4-BE49-F238E27FC236}">
                      <a16:creationId xmlns:a16="http://schemas.microsoft.com/office/drawing/2014/main" id="{50981CE3-64D4-41AF-AFE1-F6A803A986AA}"/>
                    </a:ext>
                  </a:extLst>
                </p14:cNvPr>
                <p14:cNvContentPartPr/>
                <p14:nvPr/>
              </p14:nvContentPartPr>
              <p14:xfrm>
                <a:off x="5440973" y="3192000"/>
                <a:ext cx="104760" cy="75960"/>
              </p14:xfrm>
            </p:contentPart>
          </mc:Choice>
          <mc:Fallback>
            <p:pic>
              <p:nvPicPr>
                <p:cNvPr id="63" name="Freihand 62">
                  <a:extLst>
                    <a:ext uri="{FF2B5EF4-FFF2-40B4-BE49-F238E27FC236}">
                      <a16:creationId xmlns:a16="http://schemas.microsoft.com/office/drawing/2014/main" id="{50981CE3-64D4-41AF-AFE1-F6A803A986AA}"/>
                    </a:ext>
                  </a:extLst>
                </p:cNvPr>
                <p:cNvPicPr/>
                <p:nvPr/>
              </p:nvPicPr>
              <p:blipFill>
                <a:blip r:embed="rId112"/>
                <a:stretch>
                  <a:fillRect/>
                </a:stretch>
              </p:blipFill>
              <p:spPr>
                <a:xfrm>
                  <a:off x="5436653" y="3187680"/>
                  <a:ext cx="1134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47456" name="Freihand 147455">
                  <a:extLst>
                    <a:ext uri="{FF2B5EF4-FFF2-40B4-BE49-F238E27FC236}">
                      <a16:creationId xmlns:a16="http://schemas.microsoft.com/office/drawing/2014/main" id="{273478A9-2FFD-4076-87EA-A00EB66D0719}"/>
                    </a:ext>
                  </a:extLst>
                </p14:cNvPr>
                <p14:cNvContentPartPr/>
                <p14:nvPr/>
              </p14:nvContentPartPr>
              <p14:xfrm>
                <a:off x="5082413" y="3466680"/>
                <a:ext cx="27360" cy="79920"/>
              </p14:xfrm>
            </p:contentPart>
          </mc:Choice>
          <mc:Fallback>
            <p:pic>
              <p:nvPicPr>
                <p:cNvPr id="147456" name="Freihand 147455">
                  <a:extLst>
                    <a:ext uri="{FF2B5EF4-FFF2-40B4-BE49-F238E27FC236}">
                      <a16:creationId xmlns:a16="http://schemas.microsoft.com/office/drawing/2014/main" id="{273478A9-2FFD-4076-87EA-A00EB66D0719}"/>
                    </a:ext>
                  </a:extLst>
                </p:cNvPr>
                <p:cNvPicPr/>
                <p:nvPr/>
              </p:nvPicPr>
              <p:blipFill>
                <a:blip r:embed="rId114"/>
                <a:stretch>
                  <a:fillRect/>
                </a:stretch>
              </p:blipFill>
              <p:spPr>
                <a:xfrm>
                  <a:off x="5078093" y="3462360"/>
                  <a:ext cx="360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47457" name="Freihand 147456">
                  <a:extLst>
                    <a:ext uri="{FF2B5EF4-FFF2-40B4-BE49-F238E27FC236}">
                      <a16:creationId xmlns:a16="http://schemas.microsoft.com/office/drawing/2014/main" id="{593B4BB0-A33F-4D66-A346-1AF1CD12CE2F}"/>
                    </a:ext>
                  </a:extLst>
                </p14:cNvPr>
                <p14:cNvContentPartPr/>
                <p14:nvPr/>
              </p14:nvContentPartPr>
              <p14:xfrm>
                <a:off x="5040653" y="3487200"/>
                <a:ext cx="120600" cy="88200"/>
              </p14:xfrm>
            </p:contentPart>
          </mc:Choice>
          <mc:Fallback>
            <p:pic>
              <p:nvPicPr>
                <p:cNvPr id="147457" name="Freihand 147456">
                  <a:extLst>
                    <a:ext uri="{FF2B5EF4-FFF2-40B4-BE49-F238E27FC236}">
                      <a16:creationId xmlns:a16="http://schemas.microsoft.com/office/drawing/2014/main" id="{593B4BB0-A33F-4D66-A346-1AF1CD12CE2F}"/>
                    </a:ext>
                  </a:extLst>
                </p:cNvPr>
                <p:cNvPicPr/>
                <p:nvPr/>
              </p:nvPicPr>
              <p:blipFill>
                <a:blip r:embed="rId116"/>
                <a:stretch>
                  <a:fillRect/>
                </a:stretch>
              </p:blipFill>
              <p:spPr>
                <a:xfrm>
                  <a:off x="5036333" y="3482880"/>
                  <a:ext cx="1292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47458" name="Freihand 147457">
                  <a:extLst>
                    <a:ext uri="{FF2B5EF4-FFF2-40B4-BE49-F238E27FC236}">
                      <a16:creationId xmlns:a16="http://schemas.microsoft.com/office/drawing/2014/main" id="{7492F4B7-60E4-4B03-9DFE-181E8EEA774D}"/>
                    </a:ext>
                  </a:extLst>
                </p14:cNvPr>
                <p14:cNvContentPartPr/>
                <p14:nvPr/>
              </p14:nvContentPartPr>
              <p14:xfrm>
                <a:off x="5024813" y="3424560"/>
                <a:ext cx="232200" cy="118440"/>
              </p14:xfrm>
            </p:contentPart>
          </mc:Choice>
          <mc:Fallback>
            <p:pic>
              <p:nvPicPr>
                <p:cNvPr id="147458" name="Freihand 147457">
                  <a:extLst>
                    <a:ext uri="{FF2B5EF4-FFF2-40B4-BE49-F238E27FC236}">
                      <a16:creationId xmlns:a16="http://schemas.microsoft.com/office/drawing/2014/main" id="{7492F4B7-60E4-4B03-9DFE-181E8EEA774D}"/>
                    </a:ext>
                  </a:extLst>
                </p:cNvPr>
                <p:cNvPicPr/>
                <p:nvPr/>
              </p:nvPicPr>
              <p:blipFill>
                <a:blip r:embed="rId118"/>
                <a:stretch>
                  <a:fillRect/>
                </a:stretch>
              </p:blipFill>
              <p:spPr>
                <a:xfrm>
                  <a:off x="5020493" y="3420240"/>
                  <a:ext cx="2408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47463" name="Freihand 147462">
                  <a:extLst>
                    <a:ext uri="{FF2B5EF4-FFF2-40B4-BE49-F238E27FC236}">
                      <a16:creationId xmlns:a16="http://schemas.microsoft.com/office/drawing/2014/main" id="{C28CE069-D052-457D-AD0D-70D0E6521A59}"/>
                    </a:ext>
                  </a:extLst>
                </p14:cNvPr>
                <p14:cNvContentPartPr/>
                <p14:nvPr/>
              </p14:nvContentPartPr>
              <p14:xfrm>
                <a:off x="5272133" y="3260760"/>
                <a:ext cx="304920" cy="304560"/>
              </p14:xfrm>
            </p:contentPart>
          </mc:Choice>
          <mc:Fallback>
            <p:pic>
              <p:nvPicPr>
                <p:cNvPr id="147463" name="Freihand 147462">
                  <a:extLst>
                    <a:ext uri="{FF2B5EF4-FFF2-40B4-BE49-F238E27FC236}">
                      <a16:creationId xmlns:a16="http://schemas.microsoft.com/office/drawing/2014/main" id="{C28CE069-D052-457D-AD0D-70D0E6521A59}"/>
                    </a:ext>
                  </a:extLst>
                </p:cNvPr>
                <p:cNvPicPr/>
                <p:nvPr/>
              </p:nvPicPr>
              <p:blipFill>
                <a:blip r:embed="rId120"/>
                <a:stretch>
                  <a:fillRect/>
                </a:stretch>
              </p:blipFill>
              <p:spPr>
                <a:xfrm>
                  <a:off x="5267813" y="3256440"/>
                  <a:ext cx="313560" cy="3132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47464" name="Freihand 147463">
                  <a:extLst>
                    <a:ext uri="{FF2B5EF4-FFF2-40B4-BE49-F238E27FC236}">
                      <a16:creationId xmlns:a16="http://schemas.microsoft.com/office/drawing/2014/main" id="{4DA9C68B-83FC-4497-A89A-5AECA668F94E}"/>
                    </a:ext>
                  </a:extLst>
                </p14:cNvPr>
                <p14:cNvContentPartPr/>
                <p14:nvPr/>
              </p14:nvContentPartPr>
              <p14:xfrm>
                <a:off x="5559053" y="3253200"/>
                <a:ext cx="23760" cy="55800"/>
              </p14:xfrm>
            </p:contentPart>
          </mc:Choice>
          <mc:Fallback>
            <p:pic>
              <p:nvPicPr>
                <p:cNvPr id="147464" name="Freihand 147463">
                  <a:extLst>
                    <a:ext uri="{FF2B5EF4-FFF2-40B4-BE49-F238E27FC236}">
                      <a16:creationId xmlns:a16="http://schemas.microsoft.com/office/drawing/2014/main" id="{4DA9C68B-83FC-4497-A89A-5AECA668F94E}"/>
                    </a:ext>
                  </a:extLst>
                </p:cNvPr>
                <p:cNvPicPr/>
                <p:nvPr/>
              </p:nvPicPr>
              <p:blipFill>
                <a:blip r:embed="rId122"/>
                <a:stretch>
                  <a:fillRect/>
                </a:stretch>
              </p:blipFill>
              <p:spPr>
                <a:xfrm>
                  <a:off x="5554733" y="3248880"/>
                  <a:ext cx="324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47465" name="Freihand 147464">
                  <a:extLst>
                    <a:ext uri="{FF2B5EF4-FFF2-40B4-BE49-F238E27FC236}">
                      <a16:creationId xmlns:a16="http://schemas.microsoft.com/office/drawing/2014/main" id="{B865773A-A389-447C-A18C-472168F8A09E}"/>
                    </a:ext>
                  </a:extLst>
                </p14:cNvPr>
                <p14:cNvContentPartPr/>
                <p14:nvPr/>
              </p14:nvContentPartPr>
              <p14:xfrm>
                <a:off x="5633573" y="3314400"/>
                <a:ext cx="68400" cy="52920"/>
              </p14:xfrm>
            </p:contentPart>
          </mc:Choice>
          <mc:Fallback>
            <p:pic>
              <p:nvPicPr>
                <p:cNvPr id="147465" name="Freihand 147464">
                  <a:extLst>
                    <a:ext uri="{FF2B5EF4-FFF2-40B4-BE49-F238E27FC236}">
                      <a16:creationId xmlns:a16="http://schemas.microsoft.com/office/drawing/2014/main" id="{B865773A-A389-447C-A18C-472168F8A09E}"/>
                    </a:ext>
                  </a:extLst>
                </p:cNvPr>
                <p:cNvPicPr/>
                <p:nvPr/>
              </p:nvPicPr>
              <p:blipFill>
                <a:blip r:embed="rId124"/>
                <a:stretch>
                  <a:fillRect/>
                </a:stretch>
              </p:blipFill>
              <p:spPr>
                <a:xfrm>
                  <a:off x="5629253" y="3310080"/>
                  <a:ext cx="77040" cy="61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5">
            <p14:nvContentPartPr>
              <p14:cNvPr id="147470" name="Freihand 147469">
                <a:extLst>
                  <a:ext uri="{FF2B5EF4-FFF2-40B4-BE49-F238E27FC236}">
                    <a16:creationId xmlns:a16="http://schemas.microsoft.com/office/drawing/2014/main" id="{CE9A4A02-1156-4DEB-B1D8-F50A03841F1F}"/>
                  </a:ext>
                </a:extLst>
              </p14:cNvPr>
              <p14:cNvContentPartPr/>
              <p14:nvPr/>
            </p14:nvContentPartPr>
            <p14:xfrm>
              <a:off x="4305173" y="5443440"/>
              <a:ext cx="484920" cy="15480"/>
            </p14:xfrm>
          </p:contentPart>
        </mc:Choice>
        <mc:Fallback>
          <p:pic>
            <p:nvPicPr>
              <p:cNvPr id="147470" name="Freihand 147469">
                <a:extLst>
                  <a:ext uri="{FF2B5EF4-FFF2-40B4-BE49-F238E27FC236}">
                    <a16:creationId xmlns:a16="http://schemas.microsoft.com/office/drawing/2014/main" id="{CE9A4A02-1156-4DEB-B1D8-F50A03841F1F}"/>
                  </a:ext>
                </a:extLst>
              </p:cNvPr>
              <p:cNvPicPr/>
              <p:nvPr/>
            </p:nvPicPr>
            <p:blipFill>
              <a:blip r:embed="rId126"/>
              <a:stretch>
                <a:fillRect/>
              </a:stretch>
            </p:blipFill>
            <p:spPr>
              <a:xfrm>
                <a:off x="4300853" y="5439120"/>
                <a:ext cx="493560" cy="24120"/>
              </a:xfrm>
              <a:prstGeom prst="rect">
                <a:avLst/>
              </a:prstGeom>
            </p:spPr>
          </p:pic>
        </mc:Fallback>
      </mc:AlternateContent>
      <p:grpSp>
        <p:nvGrpSpPr>
          <p:cNvPr id="147473" name="Gruppieren 147472">
            <a:extLst>
              <a:ext uri="{FF2B5EF4-FFF2-40B4-BE49-F238E27FC236}">
                <a16:creationId xmlns:a16="http://schemas.microsoft.com/office/drawing/2014/main" id="{ADEB3B17-6142-42FF-A30E-85D2C2EC78B2}"/>
              </a:ext>
            </a:extLst>
          </p:cNvPr>
          <p:cNvGrpSpPr/>
          <p:nvPr/>
        </p:nvGrpSpPr>
        <p:grpSpPr>
          <a:xfrm>
            <a:off x="5047493" y="5437680"/>
            <a:ext cx="570240" cy="22680"/>
            <a:chOff x="5047493" y="5437680"/>
            <a:chExt cx="570240" cy="22680"/>
          </a:xfrm>
        </p:grpSpPr>
        <mc:AlternateContent xmlns:mc="http://schemas.openxmlformats.org/markup-compatibility/2006">
          <mc:Choice xmlns:p14="http://schemas.microsoft.com/office/powerpoint/2010/main" Requires="p14">
            <p:contentPart p14:bwMode="auto" r:id="rId127">
              <p14:nvContentPartPr>
                <p14:cNvPr id="147471" name="Freihand 147470">
                  <a:extLst>
                    <a:ext uri="{FF2B5EF4-FFF2-40B4-BE49-F238E27FC236}">
                      <a16:creationId xmlns:a16="http://schemas.microsoft.com/office/drawing/2014/main" id="{85615831-83D7-4E8D-9B3F-1977820F5103}"/>
                    </a:ext>
                  </a:extLst>
                </p14:cNvPr>
                <p14:cNvContentPartPr/>
                <p14:nvPr/>
              </p14:nvContentPartPr>
              <p14:xfrm>
                <a:off x="5047493" y="5437680"/>
                <a:ext cx="456840" cy="22680"/>
              </p14:xfrm>
            </p:contentPart>
          </mc:Choice>
          <mc:Fallback>
            <p:pic>
              <p:nvPicPr>
                <p:cNvPr id="147471" name="Freihand 147470">
                  <a:extLst>
                    <a:ext uri="{FF2B5EF4-FFF2-40B4-BE49-F238E27FC236}">
                      <a16:creationId xmlns:a16="http://schemas.microsoft.com/office/drawing/2014/main" id="{85615831-83D7-4E8D-9B3F-1977820F5103}"/>
                    </a:ext>
                  </a:extLst>
                </p:cNvPr>
                <p:cNvPicPr/>
                <p:nvPr/>
              </p:nvPicPr>
              <p:blipFill>
                <a:blip r:embed="rId128"/>
                <a:stretch>
                  <a:fillRect/>
                </a:stretch>
              </p:blipFill>
              <p:spPr>
                <a:xfrm>
                  <a:off x="5043173" y="5433360"/>
                  <a:ext cx="46548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47472" name="Freihand 147471">
                  <a:extLst>
                    <a:ext uri="{FF2B5EF4-FFF2-40B4-BE49-F238E27FC236}">
                      <a16:creationId xmlns:a16="http://schemas.microsoft.com/office/drawing/2014/main" id="{E1939BE5-967E-43BB-B071-30B921DAB780}"/>
                    </a:ext>
                  </a:extLst>
                </p14:cNvPr>
                <p14:cNvContentPartPr/>
                <p14:nvPr/>
              </p14:nvContentPartPr>
              <p14:xfrm>
                <a:off x="5587853" y="5451720"/>
                <a:ext cx="29880" cy="7200"/>
              </p14:xfrm>
            </p:contentPart>
          </mc:Choice>
          <mc:Fallback>
            <p:pic>
              <p:nvPicPr>
                <p:cNvPr id="147472" name="Freihand 147471">
                  <a:extLst>
                    <a:ext uri="{FF2B5EF4-FFF2-40B4-BE49-F238E27FC236}">
                      <a16:creationId xmlns:a16="http://schemas.microsoft.com/office/drawing/2014/main" id="{E1939BE5-967E-43BB-B071-30B921DAB780}"/>
                    </a:ext>
                  </a:extLst>
                </p:cNvPr>
                <p:cNvPicPr/>
                <p:nvPr/>
              </p:nvPicPr>
              <p:blipFill>
                <a:blip r:embed="rId130"/>
                <a:stretch>
                  <a:fillRect/>
                </a:stretch>
              </p:blipFill>
              <p:spPr>
                <a:xfrm>
                  <a:off x="5583533" y="5447400"/>
                  <a:ext cx="38520" cy="15840"/>
                </a:xfrm>
                <a:prstGeom prst="rect">
                  <a:avLst/>
                </a:prstGeom>
              </p:spPr>
            </p:pic>
          </mc:Fallback>
        </mc:AlternateContent>
      </p:grpSp>
      <p:grpSp>
        <p:nvGrpSpPr>
          <p:cNvPr id="147494" name="Gruppieren 147493">
            <a:extLst>
              <a:ext uri="{FF2B5EF4-FFF2-40B4-BE49-F238E27FC236}">
                <a16:creationId xmlns:a16="http://schemas.microsoft.com/office/drawing/2014/main" id="{09042E11-37E7-4270-97B4-96245703D6A6}"/>
              </a:ext>
            </a:extLst>
          </p:cNvPr>
          <p:cNvGrpSpPr/>
          <p:nvPr/>
        </p:nvGrpSpPr>
        <p:grpSpPr>
          <a:xfrm>
            <a:off x="5217053" y="4635600"/>
            <a:ext cx="1848600" cy="412920"/>
            <a:chOff x="5217053" y="4635600"/>
            <a:chExt cx="1848600" cy="412920"/>
          </a:xfrm>
        </p:grpSpPr>
        <mc:AlternateContent xmlns:mc="http://schemas.openxmlformats.org/markup-compatibility/2006">
          <mc:Choice xmlns:p14="http://schemas.microsoft.com/office/powerpoint/2010/main" Requires="p14">
            <p:contentPart p14:bwMode="auto" r:id="rId131">
              <p14:nvContentPartPr>
                <p14:cNvPr id="147474" name="Freihand 147473">
                  <a:extLst>
                    <a:ext uri="{FF2B5EF4-FFF2-40B4-BE49-F238E27FC236}">
                      <a16:creationId xmlns:a16="http://schemas.microsoft.com/office/drawing/2014/main" id="{55BCDC00-6F2A-4E5B-90B7-CB6A70B1CE7A}"/>
                    </a:ext>
                  </a:extLst>
                </p14:cNvPr>
                <p14:cNvContentPartPr/>
                <p14:nvPr/>
              </p14:nvContentPartPr>
              <p14:xfrm>
                <a:off x="5217053" y="4853400"/>
                <a:ext cx="129600" cy="190080"/>
              </p14:xfrm>
            </p:contentPart>
          </mc:Choice>
          <mc:Fallback>
            <p:pic>
              <p:nvPicPr>
                <p:cNvPr id="147474" name="Freihand 147473">
                  <a:extLst>
                    <a:ext uri="{FF2B5EF4-FFF2-40B4-BE49-F238E27FC236}">
                      <a16:creationId xmlns:a16="http://schemas.microsoft.com/office/drawing/2014/main" id="{55BCDC00-6F2A-4E5B-90B7-CB6A70B1CE7A}"/>
                    </a:ext>
                  </a:extLst>
                </p:cNvPr>
                <p:cNvPicPr/>
                <p:nvPr/>
              </p:nvPicPr>
              <p:blipFill>
                <a:blip r:embed="rId132"/>
                <a:stretch>
                  <a:fillRect/>
                </a:stretch>
              </p:blipFill>
              <p:spPr>
                <a:xfrm>
                  <a:off x="5212733" y="4849080"/>
                  <a:ext cx="13824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47475" name="Freihand 147474">
                  <a:extLst>
                    <a:ext uri="{FF2B5EF4-FFF2-40B4-BE49-F238E27FC236}">
                      <a16:creationId xmlns:a16="http://schemas.microsoft.com/office/drawing/2014/main" id="{A9BC1E17-483B-46D3-98AB-E6BC807D01F6}"/>
                    </a:ext>
                  </a:extLst>
                </p14:cNvPr>
                <p14:cNvContentPartPr/>
                <p14:nvPr/>
              </p14:nvContentPartPr>
              <p14:xfrm>
                <a:off x="5273213" y="4947000"/>
                <a:ext cx="84240" cy="35280"/>
              </p14:xfrm>
            </p:contentPart>
          </mc:Choice>
          <mc:Fallback>
            <p:pic>
              <p:nvPicPr>
                <p:cNvPr id="147475" name="Freihand 147474">
                  <a:extLst>
                    <a:ext uri="{FF2B5EF4-FFF2-40B4-BE49-F238E27FC236}">
                      <a16:creationId xmlns:a16="http://schemas.microsoft.com/office/drawing/2014/main" id="{A9BC1E17-483B-46D3-98AB-E6BC807D01F6}"/>
                    </a:ext>
                  </a:extLst>
                </p:cNvPr>
                <p:cNvPicPr/>
                <p:nvPr/>
              </p:nvPicPr>
              <p:blipFill>
                <a:blip r:embed="rId134"/>
                <a:stretch>
                  <a:fillRect/>
                </a:stretch>
              </p:blipFill>
              <p:spPr>
                <a:xfrm>
                  <a:off x="5268893" y="4942680"/>
                  <a:ext cx="9288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47476" name="Freihand 147475">
                  <a:extLst>
                    <a:ext uri="{FF2B5EF4-FFF2-40B4-BE49-F238E27FC236}">
                      <a16:creationId xmlns:a16="http://schemas.microsoft.com/office/drawing/2014/main" id="{11A8707A-527A-4BB7-B757-F4B67914859C}"/>
                    </a:ext>
                  </a:extLst>
                </p14:cNvPr>
                <p14:cNvContentPartPr/>
                <p14:nvPr/>
              </p14:nvContentPartPr>
              <p14:xfrm>
                <a:off x="5411453" y="4827120"/>
                <a:ext cx="66960" cy="153360"/>
              </p14:xfrm>
            </p:contentPart>
          </mc:Choice>
          <mc:Fallback>
            <p:pic>
              <p:nvPicPr>
                <p:cNvPr id="147476" name="Freihand 147475">
                  <a:extLst>
                    <a:ext uri="{FF2B5EF4-FFF2-40B4-BE49-F238E27FC236}">
                      <a16:creationId xmlns:a16="http://schemas.microsoft.com/office/drawing/2014/main" id="{11A8707A-527A-4BB7-B757-F4B67914859C}"/>
                    </a:ext>
                  </a:extLst>
                </p:cNvPr>
                <p:cNvPicPr/>
                <p:nvPr/>
              </p:nvPicPr>
              <p:blipFill>
                <a:blip r:embed="rId136"/>
                <a:stretch>
                  <a:fillRect/>
                </a:stretch>
              </p:blipFill>
              <p:spPr>
                <a:xfrm>
                  <a:off x="5407133" y="4822800"/>
                  <a:ext cx="7560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47477" name="Freihand 147476">
                  <a:extLst>
                    <a:ext uri="{FF2B5EF4-FFF2-40B4-BE49-F238E27FC236}">
                      <a16:creationId xmlns:a16="http://schemas.microsoft.com/office/drawing/2014/main" id="{BDE891B6-F403-42EA-9CB8-1918366C3BDA}"/>
                    </a:ext>
                  </a:extLst>
                </p14:cNvPr>
                <p14:cNvContentPartPr/>
                <p14:nvPr/>
              </p14:nvContentPartPr>
              <p14:xfrm>
                <a:off x="5442773" y="4919640"/>
                <a:ext cx="44640" cy="55440"/>
              </p14:xfrm>
            </p:contentPart>
          </mc:Choice>
          <mc:Fallback>
            <p:pic>
              <p:nvPicPr>
                <p:cNvPr id="147477" name="Freihand 147476">
                  <a:extLst>
                    <a:ext uri="{FF2B5EF4-FFF2-40B4-BE49-F238E27FC236}">
                      <a16:creationId xmlns:a16="http://schemas.microsoft.com/office/drawing/2014/main" id="{BDE891B6-F403-42EA-9CB8-1918366C3BDA}"/>
                    </a:ext>
                  </a:extLst>
                </p:cNvPr>
                <p:cNvPicPr/>
                <p:nvPr/>
              </p:nvPicPr>
              <p:blipFill>
                <a:blip r:embed="rId138"/>
                <a:stretch>
                  <a:fillRect/>
                </a:stretch>
              </p:blipFill>
              <p:spPr>
                <a:xfrm>
                  <a:off x="5438453" y="4915320"/>
                  <a:ext cx="5328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47478" name="Freihand 147477">
                  <a:extLst>
                    <a:ext uri="{FF2B5EF4-FFF2-40B4-BE49-F238E27FC236}">
                      <a16:creationId xmlns:a16="http://schemas.microsoft.com/office/drawing/2014/main" id="{4E5ABFA4-EACC-481A-ACD4-F8E8F9F8A058}"/>
                    </a:ext>
                  </a:extLst>
                </p14:cNvPr>
                <p14:cNvContentPartPr/>
                <p14:nvPr/>
              </p14:nvContentPartPr>
              <p14:xfrm>
                <a:off x="5523773" y="4807320"/>
                <a:ext cx="131040" cy="171720"/>
              </p14:xfrm>
            </p:contentPart>
          </mc:Choice>
          <mc:Fallback>
            <p:pic>
              <p:nvPicPr>
                <p:cNvPr id="147478" name="Freihand 147477">
                  <a:extLst>
                    <a:ext uri="{FF2B5EF4-FFF2-40B4-BE49-F238E27FC236}">
                      <a16:creationId xmlns:a16="http://schemas.microsoft.com/office/drawing/2014/main" id="{4E5ABFA4-EACC-481A-ACD4-F8E8F9F8A058}"/>
                    </a:ext>
                  </a:extLst>
                </p:cNvPr>
                <p:cNvPicPr/>
                <p:nvPr/>
              </p:nvPicPr>
              <p:blipFill>
                <a:blip r:embed="rId140"/>
                <a:stretch>
                  <a:fillRect/>
                </a:stretch>
              </p:blipFill>
              <p:spPr>
                <a:xfrm>
                  <a:off x="5519453" y="4803000"/>
                  <a:ext cx="13968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47479" name="Freihand 147478">
                  <a:extLst>
                    <a:ext uri="{FF2B5EF4-FFF2-40B4-BE49-F238E27FC236}">
                      <a16:creationId xmlns:a16="http://schemas.microsoft.com/office/drawing/2014/main" id="{A4C9DE31-5AB4-4F9B-BD24-A7D618E45F37}"/>
                    </a:ext>
                  </a:extLst>
                </p14:cNvPr>
                <p14:cNvContentPartPr/>
                <p14:nvPr/>
              </p14:nvContentPartPr>
              <p14:xfrm>
                <a:off x="5669933" y="4769160"/>
                <a:ext cx="28080" cy="186840"/>
              </p14:xfrm>
            </p:contentPart>
          </mc:Choice>
          <mc:Fallback>
            <p:pic>
              <p:nvPicPr>
                <p:cNvPr id="147479" name="Freihand 147478">
                  <a:extLst>
                    <a:ext uri="{FF2B5EF4-FFF2-40B4-BE49-F238E27FC236}">
                      <a16:creationId xmlns:a16="http://schemas.microsoft.com/office/drawing/2014/main" id="{A4C9DE31-5AB4-4F9B-BD24-A7D618E45F37}"/>
                    </a:ext>
                  </a:extLst>
                </p:cNvPr>
                <p:cNvPicPr/>
                <p:nvPr/>
              </p:nvPicPr>
              <p:blipFill>
                <a:blip r:embed="rId142"/>
                <a:stretch>
                  <a:fillRect/>
                </a:stretch>
              </p:blipFill>
              <p:spPr>
                <a:xfrm>
                  <a:off x="5665613" y="4764840"/>
                  <a:ext cx="3672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47480" name="Freihand 147479">
                  <a:extLst>
                    <a:ext uri="{FF2B5EF4-FFF2-40B4-BE49-F238E27FC236}">
                      <a16:creationId xmlns:a16="http://schemas.microsoft.com/office/drawing/2014/main" id="{368F9595-03D6-4DA9-A1DB-3B94CC04011B}"/>
                    </a:ext>
                  </a:extLst>
                </p14:cNvPr>
                <p14:cNvContentPartPr/>
                <p14:nvPr/>
              </p14:nvContentPartPr>
              <p14:xfrm>
                <a:off x="5714213" y="4776720"/>
                <a:ext cx="23400" cy="173880"/>
              </p14:xfrm>
            </p:contentPart>
          </mc:Choice>
          <mc:Fallback>
            <p:pic>
              <p:nvPicPr>
                <p:cNvPr id="147480" name="Freihand 147479">
                  <a:extLst>
                    <a:ext uri="{FF2B5EF4-FFF2-40B4-BE49-F238E27FC236}">
                      <a16:creationId xmlns:a16="http://schemas.microsoft.com/office/drawing/2014/main" id="{368F9595-03D6-4DA9-A1DB-3B94CC04011B}"/>
                    </a:ext>
                  </a:extLst>
                </p:cNvPr>
                <p:cNvPicPr/>
                <p:nvPr/>
              </p:nvPicPr>
              <p:blipFill>
                <a:blip r:embed="rId144"/>
                <a:stretch>
                  <a:fillRect/>
                </a:stretch>
              </p:blipFill>
              <p:spPr>
                <a:xfrm>
                  <a:off x="5709893" y="4772400"/>
                  <a:ext cx="320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7482" name="Freihand 147481">
                  <a:extLst>
                    <a:ext uri="{FF2B5EF4-FFF2-40B4-BE49-F238E27FC236}">
                      <a16:creationId xmlns:a16="http://schemas.microsoft.com/office/drawing/2014/main" id="{C760F7D8-F589-403E-B579-0DE91696747D}"/>
                    </a:ext>
                  </a:extLst>
                </p14:cNvPr>
                <p14:cNvContentPartPr/>
                <p14:nvPr/>
              </p14:nvContentPartPr>
              <p14:xfrm>
                <a:off x="5741213" y="4855560"/>
                <a:ext cx="161640" cy="89280"/>
              </p14:xfrm>
            </p:contentPart>
          </mc:Choice>
          <mc:Fallback>
            <p:pic>
              <p:nvPicPr>
                <p:cNvPr id="147482" name="Freihand 147481">
                  <a:extLst>
                    <a:ext uri="{FF2B5EF4-FFF2-40B4-BE49-F238E27FC236}">
                      <a16:creationId xmlns:a16="http://schemas.microsoft.com/office/drawing/2014/main" id="{C760F7D8-F589-403E-B579-0DE91696747D}"/>
                    </a:ext>
                  </a:extLst>
                </p:cNvPr>
                <p:cNvPicPr/>
                <p:nvPr/>
              </p:nvPicPr>
              <p:blipFill>
                <a:blip r:embed="rId146"/>
                <a:stretch>
                  <a:fillRect/>
                </a:stretch>
              </p:blipFill>
              <p:spPr>
                <a:xfrm>
                  <a:off x="5736893" y="4851240"/>
                  <a:ext cx="17028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7483" name="Freihand 147482">
                  <a:extLst>
                    <a:ext uri="{FF2B5EF4-FFF2-40B4-BE49-F238E27FC236}">
                      <a16:creationId xmlns:a16="http://schemas.microsoft.com/office/drawing/2014/main" id="{C64CC764-9DD0-4532-B8D8-E69FCF752D5F}"/>
                    </a:ext>
                  </a:extLst>
                </p14:cNvPr>
                <p14:cNvContentPartPr/>
                <p14:nvPr/>
              </p14:nvContentPartPr>
              <p14:xfrm>
                <a:off x="6091853" y="4789680"/>
                <a:ext cx="8280" cy="159840"/>
              </p14:xfrm>
            </p:contentPart>
          </mc:Choice>
          <mc:Fallback>
            <p:pic>
              <p:nvPicPr>
                <p:cNvPr id="147483" name="Freihand 147482">
                  <a:extLst>
                    <a:ext uri="{FF2B5EF4-FFF2-40B4-BE49-F238E27FC236}">
                      <a16:creationId xmlns:a16="http://schemas.microsoft.com/office/drawing/2014/main" id="{C64CC764-9DD0-4532-B8D8-E69FCF752D5F}"/>
                    </a:ext>
                  </a:extLst>
                </p:cNvPr>
                <p:cNvPicPr/>
                <p:nvPr/>
              </p:nvPicPr>
              <p:blipFill>
                <a:blip r:embed="rId148"/>
                <a:stretch>
                  <a:fillRect/>
                </a:stretch>
              </p:blipFill>
              <p:spPr>
                <a:xfrm>
                  <a:off x="6087533" y="4785360"/>
                  <a:ext cx="169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47484" name="Freihand 147483">
                  <a:extLst>
                    <a:ext uri="{FF2B5EF4-FFF2-40B4-BE49-F238E27FC236}">
                      <a16:creationId xmlns:a16="http://schemas.microsoft.com/office/drawing/2014/main" id="{BF4881DA-9B04-467F-968E-BDE2F30DADE1}"/>
                    </a:ext>
                  </a:extLst>
                </p14:cNvPr>
                <p14:cNvContentPartPr/>
                <p14:nvPr/>
              </p14:nvContentPartPr>
              <p14:xfrm>
                <a:off x="6005453" y="4762680"/>
                <a:ext cx="151200" cy="120600"/>
              </p14:xfrm>
            </p:contentPart>
          </mc:Choice>
          <mc:Fallback>
            <p:pic>
              <p:nvPicPr>
                <p:cNvPr id="147484" name="Freihand 147483">
                  <a:extLst>
                    <a:ext uri="{FF2B5EF4-FFF2-40B4-BE49-F238E27FC236}">
                      <a16:creationId xmlns:a16="http://schemas.microsoft.com/office/drawing/2014/main" id="{BF4881DA-9B04-467F-968E-BDE2F30DADE1}"/>
                    </a:ext>
                  </a:extLst>
                </p:cNvPr>
                <p:cNvPicPr/>
                <p:nvPr/>
              </p:nvPicPr>
              <p:blipFill>
                <a:blip r:embed="rId150"/>
                <a:stretch>
                  <a:fillRect/>
                </a:stretch>
              </p:blipFill>
              <p:spPr>
                <a:xfrm>
                  <a:off x="6001133" y="4758360"/>
                  <a:ext cx="1598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7485" name="Freihand 147484">
                  <a:extLst>
                    <a:ext uri="{FF2B5EF4-FFF2-40B4-BE49-F238E27FC236}">
                      <a16:creationId xmlns:a16="http://schemas.microsoft.com/office/drawing/2014/main" id="{B589C8FF-15DB-4F20-B304-D6D0BD9FCA9C}"/>
                    </a:ext>
                  </a:extLst>
                </p14:cNvPr>
                <p14:cNvContentPartPr/>
                <p14:nvPr/>
              </p14:nvContentPartPr>
              <p14:xfrm>
                <a:off x="6136853" y="4842240"/>
                <a:ext cx="161640" cy="75600"/>
              </p14:xfrm>
            </p:contentPart>
          </mc:Choice>
          <mc:Fallback>
            <p:pic>
              <p:nvPicPr>
                <p:cNvPr id="147485" name="Freihand 147484">
                  <a:extLst>
                    <a:ext uri="{FF2B5EF4-FFF2-40B4-BE49-F238E27FC236}">
                      <a16:creationId xmlns:a16="http://schemas.microsoft.com/office/drawing/2014/main" id="{B589C8FF-15DB-4F20-B304-D6D0BD9FCA9C}"/>
                    </a:ext>
                  </a:extLst>
                </p:cNvPr>
                <p:cNvPicPr/>
                <p:nvPr/>
              </p:nvPicPr>
              <p:blipFill>
                <a:blip r:embed="rId152"/>
                <a:stretch>
                  <a:fillRect/>
                </a:stretch>
              </p:blipFill>
              <p:spPr>
                <a:xfrm>
                  <a:off x="6132533" y="4837920"/>
                  <a:ext cx="1702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7486" name="Freihand 147485">
                  <a:extLst>
                    <a:ext uri="{FF2B5EF4-FFF2-40B4-BE49-F238E27FC236}">
                      <a16:creationId xmlns:a16="http://schemas.microsoft.com/office/drawing/2014/main" id="{3F0E428D-F881-456B-B866-35B41F0E8FBE}"/>
                    </a:ext>
                  </a:extLst>
                </p14:cNvPr>
                <p14:cNvContentPartPr/>
                <p14:nvPr/>
              </p14:nvContentPartPr>
              <p14:xfrm>
                <a:off x="6303893" y="4774200"/>
                <a:ext cx="64440" cy="146160"/>
              </p14:xfrm>
            </p:contentPart>
          </mc:Choice>
          <mc:Fallback>
            <p:pic>
              <p:nvPicPr>
                <p:cNvPr id="147486" name="Freihand 147485">
                  <a:extLst>
                    <a:ext uri="{FF2B5EF4-FFF2-40B4-BE49-F238E27FC236}">
                      <a16:creationId xmlns:a16="http://schemas.microsoft.com/office/drawing/2014/main" id="{3F0E428D-F881-456B-B866-35B41F0E8FBE}"/>
                    </a:ext>
                  </a:extLst>
                </p:cNvPr>
                <p:cNvPicPr/>
                <p:nvPr/>
              </p:nvPicPr>
              <p:blipFill>
                <a:blip r:embed="rId154"/>
                <a:stretch>
                  <a:fillRect/>
                </a:stretch>
              </p:blipFill>
              <p:spPr>
                <a:xfrm>
                  <a:off x="6299573" y="4769880"/>
                  <a:ext cx="730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47487" name="Freihand 147486">
                  <a:extLst>
                    <a:ext uri="{FF2B5EF4-FFF2-40B4-BE49-F238E27FC236}">
                      <a16:creationId xmlns:a16="http://schemas.microsoft.com/office/drawing/2014/main" id="{8C5FF34A-8061-4B26-B33B-8CE794E4821C}"/>
                    </a:ext>
                  </a:extLst>
                </p14:cNvPr>
                <p14:cNvContentPartPr/>
                <p14:nvPr/>
              </p14:nvContentPartPr>
              <p14:xfrm>
                <a:off x="6394253" y="4845480"/>
                <a:ext cx="180360" cy="54360"/>
              </p14:xfrm>
            </p:contentPart>
          </mc:Choice>
          <mc:Fallback>
            <p:pic>
              <p:nvPicPr>
                <p:cNvPr id="147487" name="Freihand 147486">
                  <a:extLst>
                    <a:ext uri="{FF2B5EF4-FFF2-40B4-BE49-F238E27FC236}">
                      <a16:creationId xmlns:a16="http://schemas.microsoft.com/office/drawing/2014/main" id="{8C5FF34A-8061-4B26-B33B-8CE794E4821C}"/>
                    </a:ext>
                  </a:extLst>
                </p:cNvPr>
                <p:cNvPicPr/>
                <p:nvPr/>
              </p:nvPicPr>
              <p:blipFill>
                <a:blip r:embed="rId156"/>
                <a:stretch>
                  <a:fillRect/>
                </a:stretch>
              </p:blipFill>
              <p:spPr>
                <a:xfrm>
                  <a:off x="6389933" y="4841160"/>
                  <a:ext cx="1890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47488" name="Freihand 147487">
                  <a:extLst>
                    <a:ext uri="{FF2B5EF4-FFF2-40B4-BE49-F238E27FC236}">
                      <a16:creationId xmlns:a16="http://schemas.microsoft.com/office/drawing/2014/main" id="{4AD119CB-F69E-4237-A3C3-CD2CCA402B53}"/>
                    </a:ext>
                  </a:extLst>
                </p14:cNvPr>
                <p14:cNvContentPartPr/>
                <p14:nvPr/>
              </p14:nvContentPartPr>
              <p14:xfrm>
                <a:off x="6589733" y="4818120"/>
                <a:ext cx="69480" cy="93240"/>
              </p14:xfrm>
            </p:contentPart>
          </mc:Choice>
          <mc:Fallback>
            <p:pic>
              <p:nvPicPr>
                <p:cNvPr id="147488" name="Freihand 147487">
                  <a:extLst>
                    <a:ext uri="{FF2B5EF4-FFF2-40B4-BE49-F238E27FC236}">
                      <a16:creationId xmlns:a16="http://schemas.microsoft.com/office/drawing/2014/main" id="{4AD119CB-F69E-4237-A3C3-CD2CCA402B53}"/>
                    </a:ext>
                  </a:extLst>
                </p:cNvPr>
                <p:cNvPicPr/>
                <p:nvPr/>
              </p:nvPicPr>
              <p:blipFill>
                <a:blip r:embed="rId158"/>
                <a:stretch>
                  <a:fillRect/>
                </a:stretch>
              </p:blipFill>
              <p:spPr>
                <a:xfrm>
                  <a:off x="6585413" y="4813800"/>
                  <a:ext cx="781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47489" name="Freihand 147488">
                  <a:extLst>
                    <a:ext uri="{FF2B5EF4-FFF2-40B4-BE49-F238E27FC236}">
                      <a16:creationId xmlns:a16="http://schemas.microsoft.com/office/drawing/2014/main" id="{EFF7D941-72E8-4CFB-B14D-BD305C4C8687}"/>
                    </a:ext>
                  </a:extLst>
                </p14:cNvPr>
                <p14:cNvContentPartPr/>
                <p14:nvPr/>
              </p14:nvContentPartPr>
              <p14:xfrm>
                <a:off x="6680453" y="4726680"/>
                <a:ext cx="189720" cy="176040"/>
              </p14:xfrm>
            </p:contentPart>
          </mc:Choice>
          <mc:Fallback>
            <p:pic>
              <p:nvPicPr>
                <p:cNvPr id="147489" name="Freihand 147488">
                  <a:extLst>
                    <a:ext uri="{FF2B5EF4-FFF2-40B4-BE49-F238E27FC236}">
                      <a16:creationId xmlns:a16="http://schemas.microsoft.com/office/drawing/2014/main" id="{EFF7D941-72E8-4CFB-B14D-BD305C4C8687}"/>
                    </a:ext>
                  </a:extLst>
                </p:cNvPr>
                <p:cNvPicPr/>
                <p:nvPr/>
              </p:nvPicPr>
              <p:blipFill>
                <a:blip r:embed="rId160"/>
                <a:stretch>
                  <a:fillRect/>
                </a:stretch>
              </p:blipFill>
              <p:spPr>
                <a:xfrm>
                  <a:off x="6676133" y="4722360"/>
                  <a:ext cx="1983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47490" name="Freihand 147489">
                  <a:extLst>
                    <a:ext uri="{FF2B5EF4-FFF2-40B4-BE49-F238E27FC236}">
                      <a16:creationId xmlns:a16="http://schemas.microsoft.com/office/drawing/2014/main" id="{BA9BF0FE-9E65-4FDD-B081-E867534E6F9B}"/>
                    </a:ext>
                  </a:extLst>
                </p14:cNvPr>
                <p14:cNvContentPartPr/>
                <p14:nvPr/>
              </p14:nvContentPartPr>
              <p14:xfrm>
                <a:off x="6847493" y="4726320"/>
                <a:ext cx="23760" cy="35640"/>
              </p14:xfrm>
            </p:contentPart>
          </mc:Choice>
          <mc:Fallback>
            <p:pic>
              <p:nvPicPr>
                <p:cNvPr id="147490" name="Freihand 147489">
                  <a:extLst>
                    <a:ext uri="{FF2B5EF4-FFF2-40B4-BE49-F238E27FC236}">
                      <a16:creationId xmlns:a16="http://schemas.microsoft.com/office/drawing/2014/main" id="{BA9BF0FE-9E65-4FDD-B081-E867534E6F9B}"/>
                    </a:ext>
                  </a:extLst>
                </p:cNvPr>
                <p:cNvPicPr/>
                <p:nvPr/>
              </p:nvPicPr>
              <p:blipFill>
                <a:blip r:embed="rId162"/>
                <a:stretch>
                  <a:fillRect/>
                </a:stretch>
              </p:blipFill>
              <p:spPr>
                <a:xfrm>
                  <a:off x="6843173" y="4722000"/>
                  <a:ext cx="3240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47491" name="Freihand 147490">
                  <a:extLst>
                    <a:ext uri="{FF2B5EF4-FFF2-40B4-BE49-F238E27FC236}">
                      <a16:creationId xmlns:a16="http://schemas.microsoft.com/office/drawing/2014/main" id="{E8E2FE72-E472-42C1-B51E-9DC822359375}"/>
                    </a:ext>
                  </a:extLst>
                </p14:cNvPr>
                <p14:cNvContentPartPr/>
                <p14:nvPr/>
              </p14:nvContentPartPr>
              <p14:xfrm>
                <a:off x="6816893" y="4785000"/>
                <a:ext cx="110880" cy="263520"/>
              </p14:xfrm>
            </p:contentPart>
          </mc:Choice>
          <mc:Fallback>
            <p:pic>
              <p:nvPicPr>
                <p:cNvPr id="147491" name="Freihand 147490">
                  <a:extLst>
                    <a:ext uri="{FF2B5EF4-FFF2-40B4-BE49-F238E27FC236}">
                      <a16:creationId xmlns:a16="http://schemas.microsoft.com/office/drawing/2014/main" id="{E8E2FE72-E472-42C1-B51E-9DC822359375}"/>
                    </a:ext>
                  </a:extLst>
                </p:cNvPr>
                <p:cNvPicPr/>
                <p:nvPr/>
              </p:nvPicPr>
              <p:blipFill>
                <a:blip r:embed="rId164"/>
                <a:stretch>
                  <a:fillRect/>
                </a:stretch>
              </p:blipFill>
              <p:spPr>
                <a:xfrm>
                  <a:off x="6812573" y="4780680"/>
                  <a:ext cx="119520" cy="2721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47492" name="Freihand 147491">
                  <a:extLst>
                    <a:ext uri="{FF2B5EF4-FFF2-40B4-BE49-F238E27FC236}">
                      <a16:creationId xmlns:a16="http://schemas.microsoft.com/office/drawing/2014/main" id="{E58B0FDA-667F-4B59-8101-761BD778FE42}"/>
                    </a:ext>
                  </a:extLst>
                </p14:cNvPr>
                <p14:cNvContentPartPr/>
                <p14:nvPr/>
              </p14:nvContentPartPr>
              <p14:xfrm>
                <a:off x="7047653" y="4635600"/>
                <a:ext cx="18000" cy="176400"/>
              </p14:xfrm>
            </p:contentPart>
          </mc:Choice>
          <mc:Fallback>
            <p:pic>
              <p:nvPicPr>
                <p:cNvPr id="147492" name="Freihand 147491">
                  <a:extLst>
                    <a:ext uri="{FF2B5EF4-FFF2-40B4-BE49-F238E27FC236}">
                      <a16:creationId xmlns:a16="http://schemas.microsoft.com/office/drawing/2014/main" id="{E58B0FDA-667F-4B59-8101-761BD778FE42}"/>
                    </a:ext>
                  </a:extLst>
                </p:cNvPr>
                <p:cNvPicPr/>
                <p:nvPr/>
              </p:nvPicPr>
              <p:blipFill>
                <a:blip r:embed="rId166"/>
                <a:stretch>
                  <a:fillRect/>
                </a:stretch>
              </p:blipFill>
              <p:spPr>
                <a:xfrm>
                  <a:off x="7043333" y="4631280"/>
                  <a:ext cx="2664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47493" name="Freihand 147492">
                  <a:extLst>
                    <a:ext uri="{FF2B5EF4-FFF2-40B4-BE49-F238E27FC236}">
                      <a16:creationId xmlns:a16="http://schemas.microsoft.com/office/drawing/2014/main" id="{58D186C4-2191-44E5-BEEF-B383AC9894C7}"/>
                    </a:ext>
                  </a:extLst>
                </p14:cNvPr>
                <p14:cNvContentPartPr/>
                <p14:nvPr/>
              </p14:nvContentPartPr>
              <p14:xfrm>
                <a:off x="7043693" y="4892640"/>
                <a:ext cx="5760" cy="11520"/>
              </p14:xfrm>
            </p:contentPart>
          </mc:Choice>
          <mc:Fallback>
            <p:pic>
              <p:nvPicPr>
                <p:cNvPr id="147493" name="Freihand 147492">
                  <a:extLst>
                    <a:ext uri="{FF2B5EF4-FFF2-40B4-BE49-F238E27FC236}">
                      <a16:creationId xmlns:a16="http://schemas.microsoft.com/office/drawing/2014/main" id="{58D186C4-2191-44E5-BEEF-B383AC9894C7}"/>
                    </a:ext>
                  </a:extLst>
                </p:cNvPr>
                <p:cNvPicPr/>
                <p:nvPr/>
              </p:nvPicPr>
              <p:blipFill>
                <a:blip r:embed="rId168"/>
                <a:stretch>
                  <a:fillRect/>
                </a:stretch>
              </p:blipFill>
              <p:spPr>
                <a:xfrm>
                  <a:off x="7039373" y="4888320"/>
                  <a:ext cx="14400" cy="20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9">
            <p14:nvContentPartPr>
              <p14:cNvPr id="147495" name="Freihand 147494">
                <a:extLst>
                  <a:ext uri="{FF2B5EF4-FFF2-40B4-BE49-F238E27FC236}">
                    <a16:creationId xmlns:a16="http://schemas.microsoft.com/office/drawing/2014/main" id="{0CC41EE0-CD2F-457E-AC01-49CC48206D64}"/>
                  </a:ext>
                </a:extLst>
              </p14:cNvPr>
              <p14:cNvContentPartPr/>
              <p14:nvPr/>
            </p14:nvContentPartPr>
            <p14:xfrm>
              <a:off x="4443413" y="3829920"/>
              <a:ext cx="439560" cy="658080"/>
            </p14:xfrm>
          </p:contentPart>
        </mc:Choice>
        <mc:Fallback>
          <p:pic>
            <p:nvPicPr>
              <p:cNvPr id="147495" name="Freihand 147494">
                <a:extLst>
                  <a:ext uri="{FF2B5EF4-FFF2-40B4-BE49-F238E27FC236}">
                    <a16:creationId xmlns:a16="http://schemas.microsoft.com/office/drawing/2014/main" id="{0CC41EE0-CD2F-457E-AC01-49CC48206D64}"/>
                  </a:ext>
                </a:extLst>
              </p:cNvPr>
              <p:cNvPicPr/>
              <p:nvPr/>
            </p:nvPicPr>
            <p:blipFill>
              <a:blip r:embed="rId170"/>
              <a:stretch>
                <a:fillRect/>
              </a:stretch>
            </p:blipFill>
            <p:spPr>
              <a:xfrm>
                <a:off x="4439093" y="3825600"/>
                <a:ext cx="448200" cy="666720"/>
              </a:xfrm>
              <a:prstGeom prst="rect">
                <a:avLst/>
              </a:prstGeom>
            </p:spPr>
          </p:pic>
        </mc:Fallback>
      </mc:AlternateContent>
      <p:grpSp>
        <p:nvGrpSpPr>
          <p:cNvPr id="147497" name="Gruppieren 147496">
            <a:extLst>
              <a:ext uri="{FF2B5EF4-FFF2-40B4-BE49-F238E27FC236}">
                <a16:creationId xmlns:a16="http://schemas.microsoft.com/office/drawing/2014/main" id="{CDDC7D9C-EB00-436A-9E5C-D7596353A8F8}"/>
              </a:ext>
            </a:extLst>
          </p:cNvPr>
          <p:cNvGrpSpPr/>
          <p:nvPr/>
        </p:nvGrpSpPr>
        <p:grpSpPr>
          <a:xfrm>
            <a:off x="5011133" y="5159400"/>
            <a:ext cx="356400" cy="262080"/>
            <a:chOff x="5011133" y="5159400"/>
            <a:chExt cx="356400" cy="262080"/>
          </a:xfrm>
        </p:grpSpPr>
        <mc:AlternateContent xmlns:mc="http://schemas.openxmlformats.org/markup-compatibility/2006">
          <mc:Choice xmlns:p14="http://schemas.microsoft.com/office/powerpoint/2010/main" Requires="p14">
            <p:contentPart p14:bwMode="auto" r:id="rId171">
              <p14:nvContentPartPr>
                <p14:cNvPr id="147467" name="Freihand 147466">
                  <a:extLst>
                    <a:ext uri="{FF2B5EF4-FFF2-40B4-BE49-F238E27FC236}">
                      <a16:creationId xmlns:a16="http://schemas.microsoft.com/office/drawing/2014/main" id="{B408A05F-9DCA-40AA-B265-72FBE57949A4}"/>
                    </a:ext>
                  </a:extLst>
                </p14:cNvPr>
                <p14:cNvContentPartPr/>
                <p14:nvPr/>
              </p14:nvContentPartPr>
              <p14:xfrm>
                <a:off x="5057213" y="5215920"/>
                <a:ext cx="238680" cy="165600"/>
              </p14:xfrm>
            </p:contentPart>
          </mc:Choice>
          <mc:Fallback>
            <p:pic>
              <p:nvPicPr>
                <p:cNvPr id="147467" name="Freihand 147466">
                  <a:extLst>
                    <a:ext uri="{FF2B5EF4-FFF2-40B4-BE49-F238E27FC236}">
                      <a16:creationId xmlns:a16="http://schemas.microsoft.com/office/drawing/2014/main" id="{B408A05F-9DCA-40AA-B265-72FBE57949A4}"/>
                    </a:ext>
                  </a:extLst>
                </p:cNvPr>
                <p:cNvPicPr/>
                <p:nvPr/>
              </p:nvPicPr>
              <p:blipFill>
                <a:blip r:embed="rId172"/>
                <a:stretch>
                  <a:fillRect/>
                </a:stretch>
              </p:blipFill>
              <p:spPr>
                <a:xfrm>
                  <a:off x="5052893" y="5211600"/>
                  <a:ext cx="24732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47468" name="Freihand 147467">
                  <a:extLst>
                    <a:ext uri="{FF2B5EF4-FFF2-40B4-BE49-F238E27FC236}">
                      <a16:creationId xmlns:a16="http://schemas.microsoft.com/office/drawing/2014/main" id="{46AF0C7E-7E37-4D6E-888F-0CDE265B7FAE}"/>
                    </a:ext>
                  </a:extLst>
                </p14:cNvPr>
                <p14:cNvContentPartPr/>
                <p14:nvPr/>
              </p14:nvContentPartPr>
              <p14:xfrm>
                <a:off x="5230373" y="5159400"/>
                <a:ext cx="137160" cy="144000"/>
              </p14:xfrm>
            </p:contentPart>
          </mc:Choice>
          <mc:Fallback>
            <p:pic>
              <p:nvPicPr>
                <p:cNvPr id="147468" name="Freihand 147467">
                  <a:extLst>
                    <a:ext uri="{FF2B5EF4-FFF2-40B4-BE49-F238E27FC236}">
                      <a16:creationId xmlns:a16="http://schemas.microsoft.com/office/drawing/2014/main" id="{46AF0C7E-7E37-4D6E-888F-0CDE265B7FAE}"/>
                    </a:ext>
                  </a:extLst>
                </p:cNvPr>
                <p:cNvPicPr/>
                <p:nvPr/>
              </p:nvPicPr>
              <p:blipFill>
                <a:blip r:embed="rId174"/>
                <a:stretch>
                  <a:fillRect/>
                </a:stretch>
              </p:blipFill>
              <p:spPr>
                <a:xfrm>
                  <a:off x="5226053" y="5155080"/>
                  <a:ext cx="1458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47496" name="Freihand 147495">
                  <a:extLst>
                    <a:ext uri="{FF2B5EF4-FFF2-40B4-BE49-F238E27FC236}">
                      <a16:creationId xmlns:a16="http://schemas.microsoft.com/office/drawing/2014/main" id="{DF82CC2F-A813-49DB-854E-A9795AA6E2F8}"/>
                    </a:ext>
                  </a:extLst>
                </p14:cNvPr>
                <p14:cNvContentPartPr/>
                <p14:nvPr/>
              </p14:nvContentPartPr>
              <p14:xfrm>
                <a:off x="5011133" y="5315280"/>
                <a:ext cx="186480" cy="106200"/>
              </p14:xfrm>
            </p:contentPart>
          </mc:Choice>
          <mc:Fallback>
            <p:pic>
              <p:nvPicPr>
                <p:cNvPr id="147496" name="Freihand 147495">
                  <a:extLst>
                    <a:ext uri="{FF2B5EF4-FFF2-40B4-BE49-F238E27FC236}">
                      <a16:creationId xmlns:a16="http://schemas.microsoft.com/office/drawing/2014/main" id="{DF82CC2F-A813-49DB-854E-A9795AA6E2F8}"/>
                    </a:ext>
                  </a:extLst>
                </p:cNvPr>
                <p:cNvPicPr/>
                <p:nvPr/>
              </p:nvPicPr>
              <p:blipFill>
                <a:blip r:embed="rId176"/>
                <a:stretch>
                  <a:fillRect/>
                </a:stretch>
              </p:blipFill>
              <p:spPr>
                <a:xfrm>
                  <a:off x="5006813" y="5310960"/>
                  <a:ext cx="195120" cy="114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7">
            <p14:nvContentPartPr>
              <p14:cNvPr id="147498" name="Freihand 147497">
                <a:extLst>
                  <a:ext uri="{FF2B5EF4-FFF2-40B4-BE49-F238E27FC236}">
                    <a16:creationId xmlns:a16="http://schemas.microsoft.com/office/drawing/2014/main" id="{AB25B282-B66C-49AD-A72E-89E41DE8F6E1}"/>
                  </a:ext>
                </a:extLst>
              </p14:cNvPr>
              <p14:cNvContentPartPr/>
              <p14:nvPr/>
            </p14:nvContentPartPr>
            <p14:xfrm>
              <a:off x="4395173" y="3876360"/>
              <a:ext cx="604800" cy="612720"/>
            </p14:xfrm>
          </p:contentPart>
        </mc:Choice>
        <mc:Fallback>
          <p:pic>
            <p:nvPicPr>
              <p:cNvPr id="147498" name="Freihand 147497">
                <a:extLst>
                  <a:ext uri="{FF2B5EF4-FFF2-40B4-BE49-F238E27FC236}">
                    <a16:creationId xmlns:a16="http://schemas.microsoft.com/office/drawing/2014/main" id="{AB25B282-B66C-49AD-A72E-89E41DE8F6E1}"/>
                  </a:ext>
                </a:extLst>
              </p:cNvPr>
              <p:cNvPicPr/>
              <p:nvPr/>
            </p:nvPicPr>
            <p:blipFill>
              <a:blip r:embed="rId178"/>
              <a:stretch>
                <a:fillRect/>
              </a:stretch>
            </p:blipFill>
            <p:spPr>
              <a:xfrm>
                <a:off x="4390853" y="3872040"/>
                <a:ext cx="613440" cy="621360"/>
              </a:xfrm>
              <a:prstGeom prst="rect">
                <a:avLst/>
              </a:prstGeom>
            </p:spPr>
          </p:pic>
        </mc:Fallback>
      </mc:AlternateContent>
    </p:spTree>
    <p:extLst>
      <p:ext uri="{BB962C8B-B14F-4D97-AF65-F5344CB8AC3E}">
        <p14:creationId xmlns:p14="http://schemas.microsoft.com/office/powerpoint/2010/main" val="312039166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Außenhandeslpreise</a:t>
            </a:r>
            <a:r>
              <a:rPr lang="de-DE" sz="2400" b="1" dirty="0">
                <a:solidFill>
                  <a:srgbClr val="000000"/>
                </a:solidFill>
                <a:latin typeface="Sparkasse Rg" pitchFamily="34" charset="0"/>
              </a:rPr>
              <a:t> Deutschland</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199227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C771D5DB-1F67-62BC-0AE5-E74A3FD762FF}"/>
              </a:ext>
            </a:extLst>
          </p:cNvPr>
          <p:cNvPicPr>
            <a:picLocks noChangeAspect="1"/>
          </p:cNvPicPr>
          <p:nvPr/>
        </p:nvPicPr>
        <p:blipFill>
          <a:blip r:embed="rId3"/>
          <a:stretch>
            <a:fillRect/>
          </a:stretch>
        </p:blipFill>
        <p:spPr>
          <a:xfrm>
            <a:off x="0" y="1"/>
            <a:ext cx="5390442" cy="3240000"/>
          </a:xfrm>
          <a:prstGeom prst="rect">
            <a:avLst/>
          </a:prstGeom>
        </p:spPr>
      </p:pic>
      <p:pic>
        <p:nvPicPr>
          <p:cNvPr id="11" name="Grafik 10">
            <a:extLst>
              <a:ext uri="{FF2B5EF4-FFF2-40B4-BE49-F238E27FC236}">
                <a16:creationId xmlns:a16="http://schemas.microsoft.com/office/drawing/2014/main" id="{A2FBCCA4-BAD4-0135-4AD9-3423358EFD0E}"/>
              </a:ext>
            </a:extLst>
          </p:cNvPr>
          <p:cNvPicPr>
            <a:picLocks noChangeAspect="1"/>
          </p:cNvPicPr>
          <p:nvPr/>
        </p:nvPicPr>
        <p:blipFill>
          <a:blip r:embed="rId4"/>
          <a:stretch>
            <a:fillRect/>
          </a:stretch>
        </p:blipFill>
        <p:spPr>
          <a:xfrm>
            <a:off x="0" y="3463707"/>
            <a:ext cx="5390442" cy="3240000"/>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2458ED73-9964-4410-959C-8E902FC146AF}"/>
                  </a:ext>
                </a:extLst>
              </p14:cNvPr>
              <p14:cNvContentPartPr/>
              <p14:nvPr/>
            </p14:nvContentPartPr>
            <p14:xfrm>
              <a:off x="476573" y="1523040"/>
              <a:ext cx="195840" cy="35640"/>
            </p14:xfrm>
          </p:contentPart>
        </mc:Choice>
        <mc:Fallback>
          <p:pic>
            <p:nvPicPr>
              <p:cNvPr id="2" name="Freihand 1">
                <a:extLst>
                  <a:ext uri="{FF2B5EF4-FFF2-40B4-BE49-F238E27FC236}">
                    <a16:creationId xmlns:a16="http://schemas.microsoft.com/office/drawing/2014/main" id="{2458ED73-9964-4410-959C-8E902FC146AF}"/>
                  </a:ext>
                </a:extLst>
              </p:cNvPr>
              <p:cNvPicPr/>
              <p:nvPr/>
            </p:nvPicPr>
            <p:blipFill>
              <a:blip r:embed="rId6"/>
              <a:stretch>
                <a:fillRect/>
              </a:stretch>
            </p:blipFill>
            <p:spPr>
              <a:xfrm>
                <a:off x="472253" y="1518720"/>
                <a:ext cx="20448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76FD2628-60D6-455E-9D9A-CFB48397B1B7}"/>
                  </a:ext>
                </a:extLst>
              </p14:cNvPr>
              <p14:cNvContentPartPr/>
              <p14:nvPr/>
            </p14:nvContentPartPr>
            <p14:xfrm>
              <a:off x="387653" y="2199120"/>
              <a:ext cx="185400" cy="59400"/>
            </p14:xfrm>
          </p:contentPart>
        </mc:Choice>
        <mc:Fallback>
          <p:pic>
            <p:nvPicPr>
              <p:cNvPr id="3" name="Freihand 2">
                <a:extLst>
                  <a:ext uri="{FF2B5EF4-FFF2-40B4-BE49-F238E27FC236}">
                    <a16:creationId xmlns:a16="http://schemas.microsoft.com/office/drawing/2014/main" id="{76FD2628-60D6-455E-9D9A-CFB48397B1B7}"/>
                  </a:ext>
                </a:extLst>
              </p:cNvPr>
              <p:cNvPicPr/>
              <p:nvPr/>
            </p:nvPicPr>
            <p:blipFill>
              <a:blip r:embed="rId8"/>
              <a:stretch>
                <a:fillRect/>
              </a:stretch>
            </p:blipFill>
            <p:spPr>
              <a:xfrm>
                <a:off x="383333" y="2194800"/>
                <a:ext cx="194040" cy="68040"/>
              </a:xfrm>
              <a:prstGeom prst="rect">
                <a:avLst/>
              </a:prstGeom>
            </p:spPr>
          </p:pic>
        </mc:Fallback>
      </mc:AlternateContent>
      <p:grpSp>
        <p:nvGrpSpPr>
          <p:cNvPr id="27" name="Gruppieren 26">
            <a:extLst>
              <a:ext uri="{FF2B5EF4-FFF2-40B4-BE49-F238E27FC236}">
                <a16:creationId xmlns:a16="http://schemas.microsoft.com/office/drawing/2014/main" id="{26D9477A-7D6F-40D3-9E92-4EC2E25B97B0}"/>
              </a:ext>
            </a:extLst>
          </p:cNvPr>
          <p:cNvGrpSpPr/>
          <p:nvPr/>
        </p:nvGrpSpPr>
        <p:grpSpPr>
          <a:xfrm>
            <a:off x="5422973" y="1206240"/>
            <a:ext cx="2563200" cy="440640"/>
            <a:chOff x="5422973" y="1206240"/>
            <a:chExt cx="2563200" cy="440640"/>
          </a:xfrm>
        </p:grpSpPr>
        <mc:AlternateContent xmlns:mc="http://schemas.openxmlformats.org/markup-compatibility/2006">
          <mc:Choice xmlns:p14="http://schemas.microsoft.com/office/powerpoint/2010/main" Requires="p14">
            <p:contentPart p14:bwMode="auto" r:id="rId9">
              <p14:nvContentPartPr>
                <p14:cNvPr id="4" name="Freihand 3">
                  <a:extLst>
                    <a:ext uri="{FF2B5EF4-FFF2-40B4-BE49-F238E27FC236}">
                      <a16:creationId xmlns:a16="http://schemas.microsoft.com/office/drawing/2014/main" id="{611E9D4A-440E-4139-B2F5-B974919AA511}"/>
                    </a:ext>
                  </a:extLst>
                </p14:cNvPr>
                <p14:cNvContentPartPr/>
                <p14:nvPr/>
              </p14:nvContentPartPr>
              <p14:xfrm>
                <a:off x="5422973" y="1321800"/>
                <a:ext cx="153360" cy="199080"/>
              </p14:xfrm>
            </p:contentPart>
          </mc:Choice>
          <mc:Fallback>
            <p:pic>
              <p:nvPicPr>
                <p:cNvPr id="4" name="Freihand 3">
                  <a:extLst>
                    <a:ext uri="{FF2B5EF4-FFF2-40B4-BE49-F238E27FC236}">
                      <a16:creationId xmlns:a16="http://schemas.microsoft.com/office/drawing/2014/main" id="{611E9D4A-440E-4139-B2F5-B974919AA511}"/>
                    </a:ext>
                  </a:extLst>
                </p:cNvPr>
                <p:cNvPicPr/>
                <p:nvPr/>
              </p:nvPicPr>
              <p:blipFill>
                <a:blip r:embed="rId10"/>
                <a:stretch>
                  <a:fillRect/>
                </a:stretch>
              </p:blipFill>
              <p:spPr>
                <a:xfrm>
                  <a:off x="5418653" y="1317480"/>
                  <a:ext cx="16200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 name="Freihand 4">
                  <a:extLst>
                    <a:ext uri="{FF2B5EF4-FFF2-40B4-BE49-F238E27FC236}">
                      <a16:creationId xmlns:a16="http://schemas.microsoft.com/office/drawing/2014/main" id="{4E399DED-99A5-4E72-A253-0CC4217A2723}"/>
                    </a:ext>
                  </a:extLst>
                </p14:cNvPr>
                <p14:cNvContentPartPr/>
                <p14:nvPr/>
              </p14:nvContentPartPr>
              <p14:xfrm>
                <a:off x="5491013" y="1402800"/>
                <a:ext cx="249480" cy="93600"/>
              </p14:xfrm>
            </p:contentPart>
          </mc:Choice>
          <mc:Fallback>
            <p:pic>
              <p:nvPicPr>
                <p:cNvPr id="5" name="Freihand 4">
                  <a:extLst>
                    <a:ext uri="{FF2B5EF4-FFF2-40B4-BE49-F238E27FC236}">
                      <a16:creationId xmlns:a16="http://schemas.microsoft.com/office/drawing/2014/main" id="{4E399DED-99A5-4E72-A253-0CC4217A2723}"/>
                    </a:ext>
                  </a:extLst>
                </p:cNvPr>
                <p:cNvPicPr/>
                <p:nvPr/>
              </p:nvPicPr>
              <p:blipFill>
                <a:blip r:embed="rId12"/>
                <a:stretch>
                  <a:fillRect/>
                </a:stretch>
              </p:blipFill>
              <p:spPr>
                <a:xfrm>
                  <a:off x="5486693" y="1398480"/>
                  <a:ext cx="25812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0BFBA737-B192-43BC-9AC8-90804E37B3CB}"/>
                    </a:ext>
                  </a:extLst>
                </p14:cNvPr>
                <p14:cNvContentPartPr/>
                <p14:nvPr/>
              </p14:nvContentPartPr>
              <p14:xfrm>
                <a:off x="5723933" y="1284360"/>
                <a:ext cx="162360" cy="362520"/>
              </p14:xfrm>
            </p:contentPart>
          </mc:Choice>
          <mc:Fallback>
            <p:pic>
              <p:nvPicPr>
                <p:cNvPr id="8" name="Freihand 7">
                  <a:extLst>
                    <a:ext uri="{FF2B5EF4-FFF2-40B4-BE49-F238E27FC236}">
                      <a16:creationId xmlns:a16="http://schemas.microsoft.com/office/drawing/2014/main" id="{0BFBA737-B192-43BC-9AC8-90804E37B3CB}"/>
                    </a:ext>
                  </a:extLst>
                </p:cNvPr>
                <p:cNvPicPr/>
                <p:nvPr/>
              </p:nvPicPr>
              <p:blipFill>
                <a:blip r:embed="rId14"/>
                <a:stretch>
                  <a:fillRect/>
                </a:stretch>
              </p:blipFill>
              <p:spPr>
                <a:xfrm>
                  <a:off x="5719613" y="1280040"/>
                  <a:ext cx="171000" cy="3711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ACB590AE-40C4-4F91-B86F-DFAC9B79F5CC}"/>
                    </a:ext>
                  </a:extLst>
                </p14:cNvPr>
                <p14:cNvContentPartPr/>
                <p14:nvPr/>
              </p14:nvContentPartPr>
              <p14:xfrm>
                <a:off x="5872253" y="1372560"/>
                <a:ext cx="185040" cy="67320"/>
              </p14:xfrm>
            </p:contentPart>
          </mc:Choice>
          <mc:Fallback>
            <p:pic>
              <p:nvPicPr>
                <p:cNvPr id="9" name="Freihand 8">
                  <a:extLst>
                    <a:ext uri="{FF2B5EF4-FFF2-40B4-BE49-F238E27FC236}">
                      <a16:creationId xmlns:a16="http://schemas.microsoft.com/office/drawing/2014/main" id="{ACB590AE-40C4-4F91-B86F-DFAC9B79F5CC}"/>
                    </a:ext>
                  </a:extLst>
                </p:cNvPr>
                <p:cNvPicPr/>
                <p:nvPr/>
              </p:nvPicPr>
              <p:blipFill>
                <a:blip r:embed="rId16"/>
                <a:stretch>
                  <a:fillRect/>
                </a:stretch>
              </p:blipFill>
              <p:spPr>
                <a:xfrm>
                  <a:off x="5867933" y="1368240"/>
                  <a:ext cx="19368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CA3E4EB7-B156-4269-AF52-4DB93AA64952}"/>
                    </a:ext>
                  </a:extLst>
                </p14:cNvPr>
                <p14:cNvContentPartPr/>
                <p14:nvPr/>
              </p14:nvContentPartPr>
              <p14:xfrm>
                <a:off x="6060533" y="1281480"/>
                <a:ext cx="134280" cy="176760"/>
              </p14:xfrm>
            </p:contentPart>
          </mc:Choice>
          <mc:Fallback>
            <p:pic>
              <p:nvPicPr>
                <p:cNvPr id="10" name="Freihand 9">
                  <a:extLst>
                    <a:ext uri="{FF2B5EF4-FFF2-40B4-BE49-F238E27FC236}">
                      <a16:creationId xmlns:a16="http://schemas.microsoft.com/office/drawing/2014/main" id="{CA3E4EB7-B156-4269-AF52-4DB93AA64952}"/>
                    </a:ext>
                  </a:extLst>
                </p:cNvPr>
                <p:cNvPicPr/>
                <p:nvPr/>
              </p:nvPicPr>
              <p:blipFill>
                <a:blip r:embed="rId18"/>
                <a:stretch>
                  <a:fillRect/>
                </a:stretch>
              </p:blipFill>
              <p:spPr>
                <a:xfrm>
                  <a:off x="6056213" y="1277160"/>
                  <a:ext cx="1429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21E6BFA7-1EC6-4321-8BD9-82C10ECD39F3}"/>
                    </a:ext>
                  </a:extLst>
                </p14:cNvPr>
                <p14:cNvContentPartPr/>
                <p14:nvPr/>
              </p14:nvContentPartPr>
              <p14:xfrm>
                <a:off x="6185813" y="1307760"/>
                <a:ext cx="417600" cy="145440"/>
              </p14:xfrm>
            </p:contentPart>
          </mc:Choice>
          <mc:Fallback>
            <p:pic>
              <p:nvPicPr>
                <p:cNvPr id="12" name="Freihand 11">
                  <a:extLst>
                    <a:ext uri="{FF2B5EF4-FFF2-40B4-BE49-F238E27FC236}">
                      <a16:creationId xmlns:a16="http://schemas.microsoft.com/office/drawing/2014/main" id="{21E6BFA7-1EC6-4321-8BD9-82C10ECD39F3}"/>
                    </a:ext>
                  </a:extLst>
                </p:cNvPr>
                <p:cNvPicPr/>
                <p:nvPr/>
              </p:nvPicPr>
              <p:blipFill>
                <a:blip r:embed="rId20"/>
                <a:stretch>
                  <a:fillRect/>
                </a:stretch>
              </p:blipFill>
              <p:spPr>
                <a:xfrm>
                  <a:off x="6181493" y="1303440"/>
                  <a:ext cx="42624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D36C6B09-A355-43A2-82C5-152B1BE6DD36}"/>
                    </a:ext>
                  </a:extLst>
                </p14:cNvPr>
                <p14:cNvContentPartPr/>
                <p14:nvPr/>
              </p14:nvContentPartPr>
              <p14:xfrm>
                <a:off x="6621053" y="1368960"/>
                <a:ext cx="38520" cy="42840"/>
              </p14:xfrm>
            </p:contentPart>
          </mc:Choice>
          <mc:Fallback>
            <p:pic>
              <p:nvPicPr>
                <p:cNvPr id="13" name="Freihand 12">
                  <a:extLst>
                    <a:ext uri="{FF2B5EF4-FFF2-40B4-BE49-F238E27FC236}">
                      <a16:creationId xmlns:a16="http://schemas.microsoft.com/office/drawing/2014/main" id="{D36C6B09-A355-43A2-82C5-152B1BE6DD36}"/>
                    </a:ext>
                  </a:extLst>
                </p:cNvPr>
                <p:cNvPicPr/>
                <p:nvPr/>
              </p:nvPicPr>
              <p:blipFill>
                <a:blip r:embed="rId22"/>
                <a:stretch>
                  <a:fillRect/>
                </a:stretch>
              </p:blipFill>
              <p:spPr>
                <a:xfrm>
                  <a:off x="6616733" y="1364640"/>
                  <a:ext cx="4716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55873D70-90E8-4573-9701-22359E1F3222}"/>
                    </a:ext>
                  </a:extLst>
                </p14:cNvPr>
                <p14:cNvContentPartPr/>
                <p14:nvPr/>
              </p14:nvContentPartPr>
              <p14:xfrm>
                <a:off x="6623933" y="1273920"/>
                <a:ext cx="47880" cy="198000"/>
              </p14:xfrm>
            </p:contentPart>
          </mc:Choice>
          <mc:Fallback>
            <p:pic>
              <p:nvPicPr>
                <p:cNvPr id="14" name="Freihand 13">
                  <a:extLst>
                    <a:ext uri="{FF2B5EF4-FFF2-40B4-BE49-F238E27FC236}">
                      <a16:creationId xmlns:a16="http://schemas.microsoft.com/office/drawing/2014/main" id="{55873D70-90E8-4573-9701-22359E1F3222}"/>
                    </a:ext>
                  </a:extLst>
                </p:cNvPr>
                <p:cNvPicPr/>
                <p:nvPr/>
              </p:nvPicPr>
              <p:blipFill>
                <a:blip r:embed="rId24"/>
                <a:stretch>
                  <a:fillRect/>
                </a:stretch>
              </p:blipFill>
              <p:spPr>
                <a:xfrm>
                  <a:off x="6619613" y="1269600"/>
                  <a:ext cx="565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C64496D6-25EC-41B9-866F-0FA65264CA8A}"/>
                    </a:ext>
                  </a:extLst>
                </p14:cNvPr>
                <p14:cNvContentPartPr/>
                <p14:nvPr/>
              </p14:nvContentPartPr>
              <p14:xfrm>
                <a:off x="6685853" y="1347720"/>
                <a:ext cx="83520" cy="113760"/>
              </p14:xfrm>
            </p:contentPart>
          </mc:Choice>
          <mc:Fallback>
            <p:pic>
              <p:nvPicPr>
                <p:cNvPr id="15" name="Freihand 14">
                  <a:extLst>
                    <a:ext uri="{FF2B5EF4-FFF2-40B4-BE49-F238E27FC236}">
                      <a16:creationId xmlns:a16="http://schemas.microsoft.com/office/drawing/2014/main" id="{C64496D6-25EC-41B9-866F-0FA65264CA8A}"/>
                    </a:ext>
                  </a:extLst>
                </p:cNvPr>
                <p:cNvPicPr/>
                <p:nvPr/>
              </p:nvPicPr>
              <p:blipFill>
                <a:blip r:embed="rId26"/>
                <a:stretch>
                  <a:fillRect/>
                </a:stretch>
              </p:blipFill>
              <p:spPr>
                <a:xfrm>
                  <a:off x="6681533" y="1343400"/>
                  <a:ext cx="921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6" name="Freihand 15">
                  <a:extLst>
                    <a:ext uri="{FF2B5EF4-FFF2-40B4-BE49-F238E27FC236}">
                      <a16:creationId xmlns:a16="http://schemas.microsoft.com/office/drawing/2014/main" id="{81033518-458D-43DF-838D-890801A3E1FB}"/>
                    </a:ext>
                  </a:extLst>
                </p14:cNvPr>
                <p14:cNvContentPartPr/>
                <p14:nvPr/>
              </p14:nvContentPartPr>
              <p14:xfrm>
                <a:off x="6756053" y="1335840"/>
                <a:ext cx="338040" cy="255240"/>
              </p14:xfrm>
            </p:contentPart>
          </mc:Choice>
          <mc:Fallback>
            <p:pic>
              <p:nvPicPr>
                <p:cNvPr id="16" name="Freihand 15">
                  <a:extLst>
                    <a:ext uri="{FF2B5EF4-FFF2-40B4-BE49-F238E27FC236}">
                      <a16:creationId xmlns:a16="http://schemas.microsoft.com/office/drawing/2014/main" id="{81033518-458D-43DF-838D-890801A3E1FB}"/>
                    </a:ext>
                  </a:extLst>
                </p:cNvPr>
                <p:cNvPicPr/>
                <p:nvPr/>
              </p:nvPicPr>
              <p:blipFill>
                <a:blip r:embed="rId28"/>
                <a:stretch>
                  <a:fillRect/>
                </a:stretch>
              </p:blipFill>
              <p:spPr>
                <a:xfrm>
                  <a:off x="6751733" y="1331520"/>
                  <a:ext cx="34668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7" name="Freihand 16">
                  <a:extLst>
                    <a:ext uri="{FF2B5EF4-FFF2-40B4-BE49-F238E27FC236}">
                      <a16:creationId xmlns:a16="http://schemas.microsoft.com/office/drawing/2014/main" id="{8EB10BBB-2C96-4213-B880-A12B913A139A}"/>
                    </a:ext>
                  </a:extLst>
                </p14:cNvPr>
                <p14:cNvContentPartPr/>
                <p14:nvPr/>
              </p14:nvContentPartPr>
              <p14:xfrm>
                <a:off x="7071413" y="1279320"/>
                <a:ext cx="5760" cy="5400"/>
              </p14:xfrm>
            </p:contentPart>
          </mc:Choice>
          <mc:Fallback>
            <p:pic>
              <p:nvPicPr>
                <p:cNvPr id="17" name="Freihand 16">
                  <a:extLst>
                    <a:ext uri="{FF2B5EF4-FFF2-40B4-BE49-F238E27FC236}">
                      <a16:creationId xmlns:a16="http://schemas.microsoft.com/office/drawing/2014/main" id="{8EB10BBB-2C96-4213-B880-A12B913A139A}"/>
                    </a:ext>
                  </a:extLst>
                </p:cNvPr>
                <p:cNvPicPr/>
                <p:nvPr/>
              </p:nvPicPr>
              <p:blipFill>
                <a:blip r:embed="rId30"/>
                <a:stretch>
                  <a:fillRect/>
                </a:stretch>
              </p:blipFill>
              <p:spPr>
                <a:xfrm>
                  <a:off x="7067093" y="1275000"/>
                  <a:ext cx="1440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FB1666E5-A484-448A-AEEA-7E3075882D0F}"/>
                    </a:ext>
                  </a:extLst>
                </p14:cNvPr>
                <p14:cNvContentPartPr/>
                <p14:nvPr/>
              </p14:nvContentPartPr>
              <p14:xfrm>
                <a:off x="7115693" y="1326480"/>
                <a:ext cx="72720" cy="93600"/>
              </p14:xfrm>
            </p:contentPart>
          </mc:Choice>
          <mc:Fallback>
            <p:pic>
              <p:nvPicPr>
                <p:cNvPr id="18" name="Freihand 17">
                  <a:extLst>
                    <a:ext uri="{FF2B5EF4-FFF2-40B4-BE49-F238E27FC236}">
                      <a16:creationId xmlns:a16="http://schemas.microsoft.com/office/drawing/2014/main" id="{FB1666E5-A484-448A-AEEA-7E3075882D0F}"/>
                    </a:ext>
                  </a:extLst>
                </p:cNvPr>
                <p:cNvPicPr/>
                <p:nvPr/>
              </p:nvPicPr>
              <p:blipFill>
                <a:blip r:embed="rId32"/>
                <a:stretch>
                  <a:fillRect/>
                </a:stretch>
              </p:blipFill>
              <p:spPr>
                <a:xfrm>
                  <a:off x="7111373" y="1322160"/>
                  <a:ext cx="813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9" name="Freihand 18">
                  <a:extLst>
                    <a:ext uri="{FF2B5EF4-FFF2-40B4-BE49-F238E27FC236}">
                      <a16:creationId xmlns:a16="http://schemas.microsoft.com/office/drawing/2014/main" id="{31E3FB13-734B-48CA-9AB7-D0B0E8A822D6}"/>
                    </a:ext>
                  </a:extLst>
                </p14:cNvPr>
                <p14:cNvContentPartPr/>
                <p14:nvPr/>
              </p14:nvContentPartPr>
              <p14:xfrm>
                <a:off x="7194533" y="1304520"/>
                <a:ext cx="82080" cy="100080"/>
              </p14:xfrm>
            </p:contentPart>
          </mc:Choice>
          <mc:Fallback>
            <p:pic>
              <p:nvPicPr>
                <p:cNvPr id="19" name="Freihand 18">
                  <a:extLst>
                    <a:ext uri="{FF2B5EF4-FFF2-40B4-BE49-F238E27FC236}">
                      <a16:creationId xmlns:a16="http://schemas.microsoft.com/office/drawing/2014/main" id="{31E3FB13-734B-48CA-9AB7-D0B0E8A822D6}"/>
                    </a:ext>
                  </a:extLst>
                </p:cNvPr>
                <p:cNvPicPr/>
                <p:nvPr/>
              </p:nvPicPr>
              <p:blipFill>
                <a:blip r:embed="rId34"/>
                <a:stretch>
                  <a:fillRect/>
                </a:stretch>
              </p:blipFill>
              <p:spPr>
                <a:xfrm>
                  <a:off x="7190213" y="1300200"/>
                  <a:ext cx="907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0" name="Freihand 19">
                  <a:extLst>
                    <a:ext uri="{FF2B5EF4-FFF2-40B4-BE49-F238E27FC236}">
                      <a16:creationId xmlns:a16="http://schemas.microsoft.com/office/drawing/2014/main" id="{FCD6B0D4-13EE-4975-B467-55F85AC1D2CC}"/>
                    </a:ext>
                  </a:extLst>
                </p14:cNvPr>
                <p14:cNvContentPartPr/>
                <p14:nvPr/>
              </p14:nvContentPartPr>
              <p14:xfrm>
                <a:off x="7453373" y="1263840"/>
                <a:ext cx="101520" cy="128520"/>
              </p14:xfrm>
            </p:contentPart>
          </mc:Choice>
          <mc:Fallback>
            <p:pic>
              <p:nvPicPr>
                <p:cNvPr id="20" name="Freihand 19">
                  <a:extLst>
                    <a:ext uri="{FF2B5EF4-FFF2-40B4-BE49-F238E27FC236}">
                      <a16:creationId xmlns:a16="http://schemas.microsoft.com/office/drawing/2014/main" id="{FCD6B0D4-13EE-4975-B467-55F85AC1D2CC}"/>
                    </a:ext>
                  </a:extLst>
                </p:cNvPr>
                <p:cNvPicPr/>
                <p:nvPr/>
              </p:nvPicPr>
              <p:blipFill>
                <a:blip r:embed="rId36"/>
                <a:stretch>
                  <a:fillRect/>
                </a:stretch>
              </p:blipFill>
              <p:spPr>
                <a:xfrm>
                  <a:off x="7449053" y="1259520"/>
                  <a:ext cx="1101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1" name="Freihand 20">
                  <a:extLst>
                    <a:ext uri="{FF2B5EF4-FFF2-40B4-BE49-F238E27FC236}">
                      <a16:creationId xmlns:a16="http://schemas.microsoft.com/office/drawing/2014/main" id="{6C2459B5-02BA-4506-B347-1CBE94EA829B}"/>
                    </a:ext>
                  </a:extLst>
                </p14:cNvPr>
                <p14:cNvContentPartPr/>
                <p14:nvPr/>
              </p14:nvContentPartPr>
              <p14:xfrm>
                <a:off x="7581533" y="1296240"/>
                <a:ext cx="221760" cy="67680"/>
              </p14:xfrm>
            </p:contentPart>
          </mc:Choice>
          <mc:Fallback>
            <p:pic>
              <p:nvPicPr>
                <p:cNvPr id="21" name="Freihand 20">
                  <a:extLst>
                    <a:ext uri="{FF2B5EF4-FFF2-40B4-BE49-F238E27FC236}">
                      <a16:creationId xmlns:a16="http://schemas.microsoft.com/office/drawing/2014/main" id="{6C2459B5-02BA-4506-B347-1CBE94EA829B}"/>
                    </a:ext>
                  </a:extLst>
                </p:cNvPr>
                <p:cNvPicPr/>
                <p:nvPr/>
              </p:nvPicPr>
              <p:blipFill>
                <a:blip r:embed="rId38"/>
                <a:stretch>
                  <a:fillRect/>
                </a:stretch>
              </p:blipFill>
              <p:spPr>
                <a:xfrm>
                  <a:off x="7577213" y="1291920"/>
                  <a:ext cx="2304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2" name="Freihand 21">
                  <a:extLst>
                    <a:ext uri="{FF2B5EF4-FFF2-40B4-BE49-F238E27FC236}">
                      <a16:creationId xmlns:a16="http://schemas.microsoft.com/office/drawing/2014/main" id="{EE918AB4-154B-4192-AFC9-5B541FC33CD5}"/>
                    </a:ext>
                  </a:extLst>
                </p14:cNvPr>
                <p14:cNvContentPartPr/>
                <p14:nvPr/>
              </p14:nvContentPartPr>
              <p14:xfrm>
                <a:off x="7779893" y="1206240"/>
                <a:ext cx="360" cy="360"/>
              </p14:xfrm>
            </p:contentPart>
          </mc:Choice>
          <mc:Fallback>
            <p:pic>
              <p:nvPicPr>
                <p:cNvPr id="22" name="Freihand 21">
                  <a:extLst>
                    <a:ext uri="{FF2B5EF4-FFF2-40B4-BE49-F238E27FC236}">
                      <a16:creationId xmlns:a16="http://schemas.microsoft.com/office/drawing/2014/main" id="{EE918AB4-154B-4192-AFC9-5B541FC33CD5}"/>
                    </a:ext>
                  </a:extLst>
                </p:cNvPr>
                <p:cNvPicPr/>
                <p:nvPr/>
              </p:nvPicPr>
              <p:blipFill>
                <a:blip r:embed="rId40"/>
                <a:stretch>
                  <a:fillRect/>
                </a:stretch>
              </p:blipFill>
              <p:spPr>
                <a:xfrm>
                  <a:off x="7775573" y="1201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3" name="Freihand 22">
                  <a:extLst>
                    <a:ext uri="{FF2B5EF4-FFF2-40B4-BE49-F238E27FC236}">
                      <a16:creationId xmlns:a16="http://schemas.microsoft.com/office/drawing/2014/main" id="{B52B539F-0516-45ED-BAB3-9AF0090DE4AF}"/>
                    </a:ext>
                  </a:extLst>
                </p14:cNvPr>
                <p14:cNvContentPartPr/>
                <p14:nvPr/>
              </p14:nvContentPartPr>
              <p14:xfrm>
                <a:off x="7847933" y="1224600"/>
                <a:ext cx="138240" cy="144720"/>
              </p14:xfrm>
            </p:contentPart>
          </mc:Choice>
          <mc:Fallback>
            <p:pic>
              <p:nvPicPr>
                <p:cNvPr id="23" name="Freihand 22">
                  <a:extLst>
                    <a:ext uri="{FF2B5EF4-FFF2-40B4-BE49-F238E27FC236}">
                      <a16:creationId xmlns:a16="http://schemas.microsoft.com/office/drawing/2014/main" id="{B52B539F-0516-45ED-BAB3-9AF0090DE4AF}"/>
                    </a:ext>
                  </a:extLst>
                </p:cNvPr>
                <p:cNvPicPr/>
                <p:nvPr/>
              </p:nvPicPr>
              <p:blipFill>
                <a:blip r:embed="rId42"/>
                <a:stretch>
                  <a:fillRect/>
                </a:stretch>
              </p:blipFill>
              <p:spPr>
                <a:xfrm>
                  <a:off x="7843613" y="1220280"/>
                  <a:ext cx="146880" cy="153360"/>
                </a:xfrm>
                <a:prstGeom prst="rect">
                  <a:avLst/>
                </a:prstGeom>
              </p:spPr>
            </p:pic>
          </mc:Fallback>
        </mc:AlternateContent>
      </p:grpSp>
      <p:grpSp>
        <p:nvGrpSpPr>
          <p:cNvPr id="41" name="Gruppieren 40">
            <a:extLst>
              <a:ext uri="{FF2B5EF4-FFF2-40B4-BE49-F238E27FC236}">
                <a16:creationId xmlns:a16="http://schemas.microsoft.com/office/drawing/2014/main" id="{B2B28D21-7403-423C-B8EE-502BECE911A3}"/>
              </a:ext>
            </a:extLst>
          </p:cNvPr>
          <p:cNvGrpSpPr/>
          <p:nvPr/>
        </p:nvGrpSpPr>
        <p:grpSpPr>
          <a:xfrm>
            <a:off x="8224493" y="1160880"/>
            <a:ext cx="757440" cy="237600"/>
            <a:chOff x="8224493" y="1160880"/>
            <a:chExt cx="757440" cy="237600"/>
          </a:xfrm>
        </p:grpSpPr>
        <mc:AlternateContent xmlns:mc="http://schemas.openxmlformats.org/markup-compatibility/2006">
          <mc:Choice xmlns:p14="http://schemas.microsoft.com/office/powerpoint/2010/main" Requires="p14">
            <p:contentPart p14:bwMode="auto" r:id="rId43">
              <p14:nvContentPartPr>
                <p14:cNvPr id="24" name="Freihand 23">
                  <a:extLst>
                    <a:ext uri="{FF2B5EF4-FFF2-40B4-BE49-F238E27FC236}">
                      <a16:creationId xmlns:a16="http://schemas.microsoft.com/office/drawing/2014/main" id="{06955881-4C5C-4DD5-A559-7A03FDBF3D81}"/>
                    </a:ext>
                  </a:extLst>
                </p14:cNvPr>
                <p14:cNvContentPartPr/>
                <p14:nvPr/>
              </p14:nvContentPartPr>
              <p14:xfrm>
                <a:off x="8224493" y="1246920"/>
                <a:ext cx="162720" cy="146880"/>
              </p14:xfrm>
            </p:contentPart>
          </mc:Choice>
          <mc:Fallback>
            <p:pic>
              <p:nvPicPr>
                <p:cNvPr id="24" name="Freihand 23">
                  <a:extLst>
                    <a:ext uri="{FF2B5EF4-FFF2-40B4-BE49-F238E27FC236}">
                      <a16:creationId xmlns:a16="http://schemas.microsoft.com/office/drawing/2014/main" id="{06955881-4C5C-4DD5-A559-7A03FDBF3D81}"/>
                    </a:ext>
                  </a:extLst>
                </p:cNvPr>
                <p:cNvPicPr/>
                <p:nvPr/>
              </p:nvPicPr>
              <p:blipFill>
                <a:blip r:embed="rId44"/>
                <a:stretch>
                  <a:fillRect/>
                </a:stretch>
              </p:blipFill>
              <p:spPr>
                <a:xfrm>
                  <a:off x="8220173" y="1242600"/>
                  <a:ext cx="1713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5" name="Freihand 24">
                  <a:extLst>
                    <a:ext uri="{FF2B5EF4-FFF2-40B4-BE49-F238E27FC236}">
                      <a16:creationId xmlns:a16="http://schemas.microsoft.com/office/drawing/2014/main" id="{A5D34FC9-884D-4F43-A6ED-6E55E4D30EDA}"/>
                    </a:ext>
                  </a:extLst>
                </p14:cNvPr>
                <p14:cNvContentPartPr/>
                <p14:nvPr/>
              </p14:nvContentPartPr>
              <p14:xfrm>
                <a:off x="8377853" y="1221360"/>
                <a:ext cx="292680" cy="177120"/>
              </p14:xfrm>
            </p:contentPart>
          </mc:Choice>
          <mc:Fallback>
            <p:pic>
              <p:nvPicPr>
                <p:cNvPr id="25" name="Freihand 24">
                  <a:extLst>
                    <a:ext uri="{FF2B5EF4-FFF2-40B4-BE49-F238E27FC236}">
                      <a16:creationId xmlns:a16="http://schemas.microsoft.com/office/drawing/2014/main" id="{A5D34FC9-884D-4F43-A6ED-6E55E4D30EDA}"/>
                    </a:ext>
                  </a:extLst>
                </p:cNvPr>
                <p:cNvPicPr/>
                <p:nvPr/>
              </p:nvPicPr>
              <p:blipFill>
                <a:blip r:embed="rId46"/>
                <a:stretch>
                  <a:fillRect/>
                </a:stretch>
              </p:blipFill>
              <p:spPr>
                <a:xfrm>
                  <a:off x="8373533" y="1217040"/>
                  <a:ext cx="3013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8" name="Freihand 27">
                  <a:extLst>
                    <a:ext uri="{FF2B5EF4-FFF2-40B4-BE49-F238E27FC236}">
                      <a16:creationId xmlns:a16="http://schemas.microsoft.com/office/drawing/2014/main" id="{8019D571-5DEF-452E-B1B8-9181BEAB1607}"/>
                    </a:ext>
                  </a:extLst>
                </p14:cNvPr>
                <p14:cNvContentPartPr/>
                <p14:nvPr/>
              </p14:nvContentPartPr>
              <p14:xfrm>
                <a:off x="8668013" y="1196520"/>
                <a:ext cx="161280" cy="178560"/>
              </p14:xfrm>
            </p:contentPart>
          </mc:Choice>
          <mc:Fallback>
            <p:pic>
              <p:nvPicPr>
                <p:cNvPr id="28" name="Freihand 27">
                  <a:extLst>
                    <a:ext uri="{FF2B5EF4-FFF2-40B4-BE49-F238E27FC236}">
                      <a16:creationId xmlns:a16="http://schemas.microsoft.com/office/drawing/2014/main" id="{8019D571-5DEF-452E-B1B8-9181BEAB1607}"/>
                    </a:ext>
                  </a:extLst>
                </p:cNvPr>
                <p:cNvPicPr/>
                <p:nvPr/>
              </p:nvPicPr>
              <p:blipFill>
                <a:blip r:embed="rId48"/>
                <a:stretch>
                  <a:fillRect/>
                </a:stretch>
              </p:blipFill>
              <p:spPr>
                <a:xfrm>
                  <a:off x="8663693" y="1192200"/>
                  <a:ext cx="16992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9" name="Freihand 28">
                  <a:extLst>
                    <a:ext uri="{FF2B5EF4-FFF2-40B4-BE49-F238E27FC236}">
                      <a16:creationId xmlns:a16="http://schemas.microsoft.com/office/drawing/2014/main" id="{F2B87608-5EF1-4117-AFC6-E573F386BE03}"/>
                    </a:ext>
                  </a:extLst>
                </p14:cNvPr>
                <p14:cNvContentPartPr/>
                <p14:nvPr/>
              </p14:nvContentPartPr>
              <p14:xfrm>
                <a:off x="8839013" y="1160880"/>
                <a:ext cx="142920" cy="203040"/>
              </p14:xfrm>
            </p:contentPart>
          </mc:Choice>
          <mc:Fallback>
            <p:pic>
              <p:nvPicPr>
                <p:cNvPr id="29" name="Freihand 28">
                  <a:extLst>
                    <a:ext uri="{FF2B5EF4-FFF2-40B4-BE49-F238E27FC236}">
                      <a16:creationId xmlns:a16="http://schemas.microsoft.com/office/drawing/2014/main" id="{F2B87608-5EF1-4117-AFC6-E573F386BE03}"/>
                    </a:ext>
                  </a:extLst>
                </p:cNvPr>
                <p:cNvPicPr/>
                <p:nvPr/>
              </p:nvPicPr>
              <p:blipFill>
                <a:blip r:embed="rId50"/>
                <a:stretch>
                  <a:fillRect/>
                </a:stretch>
              </p:blipFill>
              <p:spPr>
                <a:xfrm>
                  <a:off x="8834693" y="1156560"/>
                  <a:ext cx="151560" cy="211680"/>
                </a:xfrm>
                <a:prstGeom prst="rect">
                  <a:avLst/>
                </a:prstGeom>
              </p:spPr>
            </p:pic>
          </mc:Fallback>
        </mc:AlternateContent>
      </p:grpSp>
      <p:grpSp>
        <p:nvGrpSpPr>
          <p:cNvPr id="40" name="Gruppieren 39">
            <a:extLst>
              <a:ext uri="{FF2B5EF4-FFF2-40B4-BE49-F238E27FC236}">
                <a16:creationId xmlns:a16="http://schemas.microsoft.com/office/drawing/2014/main" id="{7038E06B-8231-467D-AA39-B7ABC709A3E8}"/>
              </a:ext>
            </a:extLst>
          </p:cNvPr>
          <p:cNvGrpSpPr/>
          <p:nvPr/>
        </p:nvGrpSpPr>
        <p:grpSpPr>
          <a:xfrm>
            <a:off x="9234293" y="1105800"/>
            <a:ext cx="826200" cy="235800"/>
            <a:chOff x="9234293" y="1105800"/>
            <a:chExt cx="826200" cy="235800"/>
          </a:xfrm>
        </p:grpSpPr>
        <mc:AlternateContent xmlns:mc="http://schemas.openxmlformats.org/markup-compatibility/2006">
          <mc:Choice xmlns:p14="http://schemas.microsoft.com/office/powerpoint/2010/main" Requires="p14">
            <p:contentPart p14:bwMode="auto" r:id="rId51">
              <p14:nvContentPartPr>
                <p14:cNvPr id="30" name="Freihand 29">
                  <a:extLst>
                    <a:ext uri="{FF2B5EF4-FFF2-40B4-BE49-F238E27FC236}">
                      <a16:creationId xmlns:a16="http://schemas.microsoft.com/office/drawing/2014/main" id="{63B77AA0-8C98-40BA-9C3A-3EE38004DB9E}"/>
                    </a:ext>
                  </a:extLst>
                </p14:cNvPr>
                <p14:cNvContentPartPr/>
                <p14:nvPr/>
              </p14:nvContentPartPr>
              <p14:xfrm>
                <a:off x="9234293" y="1219560"/>
                <a:ext cx="82080" cy="122040"/>
              </p14:xfrm>
            </p:contentPart>
          </mc:Choice>
          <mc:Fallback>
            <p:pic>
              <p:nvPicPr>
                <p:cNvPr id="30" name="Freihand 29">
                  <a:extLst>
                    <a:ext uri="{FF2B5EF4-FFF2-40B4-BE49-F238E27FC236}">
                      <a16:creationId xmlns:a16="http://schemas.microsoft.com/office/drawing/2014/main" id="{63B77AA0-8C98-40BA-9C3A-3EE38004DB9E}"/>
                    </a:ext>
                  </a:extLst>
                </p:cNvPr>
                <p:cNvPicPr/>
                <p:nvPr/>
              </p:nvPicPr>
              <p:blipFill>
                <a:blip r:embed="rId52"/>
                <a:stretch>
                  <a:fillRect/>
                </a:stretch>
              </p:blipFill>
              <p:spPr>
                <a:xfrm>
                  <a:off x="9229973" y="1215240"/>
                  <a:ext cx="907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1" name="Freihand 30">
                  <a:extLst>
                    <a:ext uri="{FF2B5EF4-FFF2-40B4-BE49-F238E27FC236}">
                      <a16:creationId xmlns:a16="http://schemas.microsoft.com/office/drawing/2014/main" id="{5EE68D46-3895-427D-973F-1C1E18A89FA6}"/>
                    </a:ext>
                  </a:extLst>
                </p14:cNvPr>
                <p14:cNvContentPartPr/>
                <p14:nvPr/>
              </p14:nvContentPartPr>
              <p14:xfrm>
                <a:off x="9332933" y="1111560"/>
                <a:ext cx="181080" cy="221040"/>
              </p14:xfrm>
            </p:contentPart>
          </mc:Choice>
          <mc:Fallback>
            <p:pic>
              <p:nvPicPr>
                <p:cNvPr id="31" name="Freihand 30">
                  <a:extLst>
                    <a:ext uri="{FF2B5EF4-FFF2-40B4-BE49-F238E27FC236}">
                      <a16:creationId xmlns:a16="http://schemas.microsoft.com/office/drawing/2014/main" id="{5EE68D46-3895-427D-973F-1C1E18A89FA6}"/>
                    </a:ext>
                  </a:extLst>
                </p:cNvPr>
                <p:cNvPicPr/>
                <p:nvPr/>
              </p:nvPicPr>
              <p:blipFill>
                <a:blip r:embed="rId54"/>
                <a:stretch>
                  <a:fillRect/>
                </a:stretch>
              </p:blipFill>
              <p:spPr>
                <a:xfrm>
                  <a:off x="9328613" y="1107240"/>
                  <a:ext cx="18972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2" name="Freihand 31">
                  <a:extLst>
                    <a:ext uri="{FF2B5EF4-FFF2-40B4-BE49-F238E27FC236}">
                      <a16:creationId xmlns:a16="http://schemas.microsoft.com/office/drawing/2014/main" id="{4B6575DC-FF1D-4C72-AFB2-13D4EE1BB3CA}"/>
                    </a:ext>
                  </a:extLst>
                </p14:cNvPr>
                <p14:cNvContentPartPr/>
                <p14:nvPr/>
              </p14:nvContentPartPr>
              <p14:xfrm>
                <a:off x="9527333" y="1125600"/>
                <a:ext cx="243360" cy="172080"/>
              </p14:xfrm>
            </p:contentPart>
          </mc:Choice>
          <mc:Fallback>
            <p:pic>
              <p:nvPicPr>
                <p:cNvPr id="32" name="Freihand 31">
                  <a:extLst>
                    <a:ext uri="{FF2B5EF4-FFF2-40B4-BE49-F238E27FC236}">
                      <a16:creationId xmlns:a16="http://schemas.microsoft.com/office/drawing/2014/main" id="{4B6575DC-FF1D-4C72-AFB2-13D4EE1BB3CA}"/>
                    </a:ext>
                  </a:extLst>
                </p:cNvPr>
                <p:cNvPicPr/>
                <p:nvPr/>
              </p:nvPicPr>
              <p:blipFill>
                <a:blip r:embed="rId56"/>
                <a:stretch>
                  <a:fillRect/>
                </a:stretch>
              </p:blipFill>
              <p:spPr>
                <a:xfrm>
                  <a:off x="9523013" y="1121280"/>
                  <a:ext cx="2520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3" name="Freihand 32">
                  <a:extLst>
                    <a:ext uri="{FF2B5EF4-FFF2-40B4-BE49-F238E27FC236}">
                      <a16:creationId xmlns:a16="http://schemas.microsoft.com/office/drawing/2014/main" id="{5D0BEF08-9D99-42DC-8529-5EBDBAF00055}"/>
                    </a:ext>
                  </a:extLst>
                </p14:cNvPr>
                <p14:cNvContentPartPr/>
                <p14:nvPr/>
              </p14:nvContentPartPr>
              <p14:xfrm>
                <a:off x="9808853" y="1105800"/>
                <a:ext cx="37080" cy="187920"/>
              </p14:xfrm>
            </p:contentPart>
          </mc:Choice>
          <mc:Fallback>
            <p:pic>
              <p:nvPicPr>
                <p:cNvPr id="33" name="Freihand 32">
                  <a:extLst>
                    <a:ext uri="{FF2B5EF4-FFF2-40B4-BE49-F238E27FC236}">
                      <a16:creationId xmlns:a16="http://schemas.microsoft.com/office/drawing/2014/main" id="{5D0BEF08-9D99-42DC-8529-5EBDBAF00055}"/>
                    </a:ext>
                  </a:extLst>
                </p:cNvPr>
                <p:cNvPicPr/>
                <p:nvPr/>
              </p:nvPicPr>
              <p:blipFill>
                <a:blip r:embed="rId58"/>
                <a:stretch>
                  <a:fillRect/>
                </a:stretch>
              </p:blipFill>
              <p:spPr>
                <a:xfrm>
                  <a:off x="9804533" y="1101480"/>
                  <a:ext cx="457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4" name="Freihand 33">
                  <a:extLst>
                    <a:ext uri="{FF2B5EF4-FFF2-40B4-BE49-F238E27FC236}">
                      <a16:creationId xmlns:a16="http://schemas.microsoft.com/office/drawing/2014/main" id="{0A438BD0-9C62-480C-8212-3BC5B3EB5BED}"/>
                    </a:ext>
                  </a:extLst>
                </p14:cNvPr>
                <p14:cNvContentPartPr/>
                <p14:nvPr/>
              </p14:nvContentPartPr>
              <p14:xfrm>
                <a:off x="9882653" y="1188960"/>
                <a:ext cx="177840" cy="89280"/>
              </p14:xfrm>
            </p:contentPart>
          </mc:Choice>
          <mc:Fallback>
            <p:pic>
              <p:nvPicPr>
                <p:cNvPr id="34" name="Freihand 33">
                  <a:extLst>
                    <a:ext uri="{FF2B5EF4-FFF2-40B4-BE49-F238E27FC236}">
                      <a16:creationId xmlns:a16="http://schemas.microsoft.com/office/drawing/2014/main" id="{0A438BD0-9C62-480C-8212-3BC5B3EB5BED}"/>
                    </a:ext>
                  </a:extLst>
                </p:cNvPr>
                <p:cNvPicPr/>
                <p:nvPr/>
              </p:nvPicPr>
              <p:blipFill>
                <a:blip r:embed="rId60"/>
                <a:stretch>
                  <a:fillRect/>
                </a:stretch>
              </p:blipFill>
              <p:spPr>
                <a:xfrm>
                  <a:off x="9878333" y="1184640"/>
                  <a:ext cx="186480" cy="97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1">
            <p14:nvContentPartPr>
              <p14:cNvPr id="35" name="Freihand 34">
                <a:extLst>
                  <a:ext uri="{FF2B5EF4-FFF2-40B4-BE49-F238E27FC236}">
                    <a16:creationId xmlns:a16="http://schemas.microsoft.com/office/drawing/2014/main" id="{D8423B6A-AE82-4F27-BF5B-5A123CE64651}"/>
                  </a:ext>
                </a:extLst>
              </p14:cNvPr>
              <p14:cNvContentPartPr/>
              <p14:nvPr/>
            </p14:nvContentPartPr>
            <p14:xfrm>
              <a:off x="9826493" y="989880"/>
              <a:ext cx="360" cy="360"/>
            </p14:xfrm>
          </p:contentPart>
        </mc:Choice>
        <mc:Fallback>
          <p:pic>
            <p:nvPicPr>
              <p:cNvPr id="35" name="Freihand 34">
                <a:extLst>
                  <a:ext uri="{FF2B5EF4-FFF2-40B4-BE49-F238E27FC236}">
                    <a16:creationId xmlns:a16="http://schemas.microsoft.com/office/drawing/2014/main" id="{D8423B6A-AE82-4F27-BF5B-5A123CE64651}"/>
                  </a:ext>
                </a:extLst>
              </p:cNvPr>
              <p:cNvPicPr/>
              <p:nvPr/>
            </p:nvPicPr>
            <p:blipFill>
              <a:blip r:embed="rId40"/>
              <a:stretch>
                <a:fillRect/>
              </a:stretch>
            </p:blipFill>
            <p:spPr>
              <a:xfrm>
                <a:off x="9822173" y="985560"/>
                <a:ext cx="9000" cy="9000"/>
              </a:xfrm>
              <a:prstGeom prst="rect">
                <a:avLst/>
              </a:prstGeom>
            </p:spPr>
          </p:pic>
        </mc:Fallback>
      </mc:AlternateContent>
      <p:grpSp>
        <p:nvGrpSpPr>
          <p:cNvPr id="50" name="Gruppieren 49">
            <a:extLst>
              <a:ext uri="{FF2B5EF4-FFF2-40B4-BE49-F238E27FC236}">
                <a16:creationId xmlns:a16="http://schemas.microsoft.com/office/drawing/2014/main" id="{BD0727B9-D1DE-420E-AC87-4DA21D8B5C1E}"/>
              </a:ext>
            </a:extLst>
          </p:cNvPr>
          <p:cNvGrpSpPr/>
          <p:nvPr/>
        </p:nvGrpSpPr>
        <p:grpSpPr>
          <a:xfrm>
            <a:off x="10214933" y="1034160"/>
            <a:ext cx="674280" cy="277200"/>
            <a:chOff x="10214933" y="1034160"/>
            <a:chExt cx="674280" cy="277200"/>
          </a:xfrm>
        </p:grpSpPr>
        <mc:AlternateContent xmlns:mc="http://schemas.openxmlformats.org/markup-compatibility/2006">
          <mc:Choice xmlns:p14="http://schemas.microsoft.com/office/powerpoint/2010/main" Requires="p14">
            <p:contentPart p14:bwMode="auto" r:id="rId62">
              <p14:nvContentPartPr>
                <p14:cNvPr id="36" name="Freihand 35">
                  <a:extLst>
                    <a:ext uri="{FF2B5EF4-FFF2-40B4-BE49-F238E27FC236}">
                      <a16:creationId xmlns:a16="http://schemas.microsoft.com/office/drawing/2014/main" id="{9BDF9F05-C7D4-42D7-B0EF-B7CCF51C3476}"/>
                    </a:ext>
                  </a:extLst>
                </p14:cNvPr>
                <p14:cNvContentPartPr/>
                <p14:nvPr/>
              </p14:nvContentPartPr>
              <p14:xfrm>
                <a:off x="10291613" y="1103280"/>
                <a:ext cx="5760" cy="124560"/>
              </p14:xfrm>
            </p:contentPart>
          </mc:Choice>
          <mc:Fallback>
            <p:pic>
              <p:nvPicPr>
                <p:cNvPr id="36" name="Freihand 35">
                  <a:extLst>
                    <a:ext uri="{FF2B5EF4-FFF2-40B4-BE49-F238E27FC236}">
                      <a16:creationId xmlns:a16="http://schemas.microsoft.com/office/drawing/2014/main" id="{9BDF9F05-C7D4-42D7-B0EF-B7CCF51C3476}"/>
                    </a:ext>
                  </a:extLst>
                </p:cNvPr>
                <p:cNvPicPr/>
                <p:nvPr/>
              </p:nvPicPr>
              <p:blipFill>
                <a:blip r:embed="rId63"/>
                <a:stretch>
                  <a:fillRect/>
                </a:stretch>
              </p:blipFill>
              <p:spPr>
                <a:xfrm>
                  <a:off x="10287293" y="1098960"/>
                  <a:ext cx="144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7" name="Freihand 36">
                  <a:extLst>
                    <a:ext uri="{FF2B5EF4-FFF2-40B4-BE49-F238E27FC236}">
                      <a16:creationId xmlns:a16="http://schemas.microsoft.com/office/drawing/2014/main" id="{BA242AB7-A3AD-4FEE-9AAE-87261E781214}"/>
                    </a:ext>
                  </a:extLst>
                </p14:cNvPr>
                <p14:cNvContentPartPr/>
                <p14:nvPr/>
              </p14:nvContentPartPr>
              <p14:xfrm>
                <a:off x="10229693" y="1133880"/>
                <a:ext cx="135000" cy="18720"/>
              </p14:xfrm>
            </p:contentPart>
          </mc:Choice>
          <mc:Fallback>
            <p:pic>
              <p:nvPicPr>
                <p:cNvPr id="37" name="Freihand 36">
                  <a:extLst>
                    <a:ext uri="{FF2B5EF4-FFF2-40B4-BE49-F238E27FC236}">
                      <a16:creationId xmlns:a16="http://schemas.microsoft.com/office/drawing/2014/main" id="{BA242AB7-A3AD-4FEE-9AAE-87261E781214}"/>
                    </a:ext>
                  </a:extLst>
                </p:cNvPr>
                <p:cNvPicPr/>
                <p:nvPr/>
              </p:nvPicPr>
              <p:blipFill>
                <a:blip r:embed="rId65"/>
                <a:stretch>
                  <a:fillRect/>
                </a:stretch>
              </p:blipFill>
              <p:spPr>
                <a:xfrm>
                  <a:off x="10225373" y="1129560"/>
                  <a:ext cx="1436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8" name="Freihand 37">
                  <a:extLst>
                    <a:ext uri="{FF2B5EF4-FFF2-40B4-BE49-F238E27FC236}">
                      <a16:creationId xmlns:a16="http://schemas.microsoft.com/office/drawing/2014/main" id="{04CFC87F-56BF-4756-8E47-9EAC8FBBA765}"/>
                    </a:ext>
                  </a:extLst>
                </p14:cNvPr>
                <p14:cNvContentPartPr/>
                <p14:nvPr/>
              </p14:nvContentPartPr>
              <p14:xfrm>
                <a:off x="10214933" y="1279680"/>
                <a:ext cx="153360" cy="31680"/>
              </p14:xfrm>
            </p:contentPart>
          </mc:Choice>
          <mc:Fallback>
            <p:pic>
              <p:nvPicPr>
                <p:cNvPr id="38" name="Freihand 37">
                  <a:extLst>
                    <a:ext uri="{FF2B5EF4-FFF2-40B4-BE49-F238E27FC236}">
                      <a16:creationId xmlns:a16="http://schemas.microsoft.com/office/drawing/2014/main" id="{04CFC87F-56BF-4756-8E47-9EAC8FBBA765}"/>
                    </a:ext>
                  </a:extLst>
                </p:cNvPr>
                <p:cNvPicPr/>
                <p:nvPr/>
              </p:nvPicPr>
              <p:blipFill>
                <a:blip r:embed="rId67"/>
                <a:stretch>
                  <a:fillRect/>
                </a:stretch>
              </p:blipFill>
              <p:spPr>
                <a:xfrm>
                  <a:off x="10210613" y="1275360"/>
                  <a:ext cx="16200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2" name="Freihand 41">
                  <a:extLst>
                    <a:ext uri="{FF2B5EF4-FFF2-40B4-BE49-F238E27FC236}">
                      <a16:creationId xmlns:a16="http://schemas.microsoft.com/office/drawing/2014/main" id="{7F67BC75-1433-4B3F-B8FD-378DB9C3DC94}"/>
                    </a:ext>
                  </a:extLst>
                </p14:cNvPr>
                <p14:cNvContentPartPr/>
                <p14:nvPr/>
              </p14:nvContentPartPr>
              <p14:xfrm>
                <a:off x="10419053" y="1110840"/>
                <a:ext cx="20880" cy="164160"/>
              </p14:xfrm>
            </p:contentPart>
          </mc:Choice>
          <mc:Fallback>
            <p:pic>
              <p:nvPicPr>
                <p:cNvPr id="42" name="Freihand 41">
                  <a:extLst>
                    <a:ext uri="{FF2B5EF4-FFF2-40B4-BE49-F238E27FC236}">
                      <a16:creationId xmlns:a16="http://schemas.microsoft.com/office/drawing/2014/main" id="{7F67BC75-1433-4B3F-B8FD-378DB9C3DC94}"/>
                    </a:ext>
                  </a:extLst>
                </p:cNvPr>
                <p:cNvPicPr/>
                <p:nvPr/>
              </p:nvPicPr>
              <p:blipFill>
                <a:blip r:embed="rId69"/>
                <a:stretch>
                  <a:fillRect/>
                </a:stretch>
              </p:blipFill>
              <p:spPr>
                <a:xfrm>
                  <a:off x="10414733" y="1106520"/>
                  <a:ext cx="2952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3" name="Freihand 42">
                  <a:extLst>
                    <a:ext uri="{FF2B5EF4-FFF2-40B4-BE49-F238E27FC236}">
                      <a16:creationId xmlns:a16="http://schemas.microsoft.com/office/drawing/2014/main" id="{5E5E6564-3027-4B12-8825-66159EC6E4DB}"/>
                    </a:ext>
                  </a:extLst>
                </p14:cNvPr>
                <p14:cNvContentPartPr/>
                <p14:nvPr/>
              </p14:nvContentPartPr>
              <p14:xfrm>
                <a:off x="10489973" y="1119480"/>
                <a:ext cx="117720" cy="150480"/>
              </p14:xfrm>
            </p:contentPart>
          </mc:Choice>
          <mc:Fallback>
            <p:pic>
              <p:nvPicPr>
                <p:cNvPr id="43" name="Freihand 42">
                  <a:extLst>
                    <a:ext uri="{FF2B5EF4-FFF2-40B4-BE49-F238E27FC236}">
                      <a16:creationId xmlns:a16="http://schemas.microsoft.com/office/drawing/2014/main" id="{5E5E6564-3027-4B12-8825-66159EC6E4DB}"/>
                    </a:ext>
                  </a:extLst>
                </p:cNvPr>
                <p:cNvPicPr/>
                <p:nvPr/>
              </p:nvPicPr>
              <p:blipFill>
                <a:blip r:embed="rId71"/>
                <a:stretch>
                  <a:fillRect/>
                </a:stretch>
              </p:blipFill>
              <p:spPr>
                <a:xfrm>
                  <a:off x="10485653" y="1115160"/>
                  <a:ext cx="1263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4" name="Freihand 43">
                  <a:extLst>
                    <a:ext uri="{FF2B5EF4-FFF2-40B4-BE49-F238E27FC236}">
                      <a16:creationId xmlns:a16="http://schemas.microsoft.com/office/drawing/2014/main" id="{AABD868F-E5C7-4AA9-9A15-F8461AE7A1B1}"/>
                    </a:ext>
                  </a:extLst>
                </p14:cNvPr>
                <p14:cNvContentPartPr/>
                <p14:nvPr/>
              </p14:nvContentPartPr>
              <p14:xfrm>
                <a:off x="10533533" y="1070520"/>
                <a:ext cx="320400" cy="189360"/>
              </p14:xfrm>
            </p:contentPart>
          </mc:Choice>
          <mc:Fallback>
            <p:pic>
              <p:nvPicPr>
                <p:cNvPr id="44" name="Freihand 43">
                  <a:extLst>
                    <a:ext uri="{FF2B5EF4-FFF2-40B4-BE49-F238E27FC236}">
                      <a16:creationId xmlns:a16="http://schemas.microsoft.com/office/drawing/2014/main" id="{AABD868F-E5C7-4AA9-9A15-F8461AE7A1B1}"/>
                    </a:ext>
                  </a:extLst>
                </p:cNvPr>
                <p:cNvPicPr/>
                <p:nvPr/>
              </p:nvPicPr>
              <p:blipFill>
                <a:blip r:embed="rId73"/>
                <a:stretch>
                  <a:fillRect/>
                </a:stretch>
              </p:blipFill>
              <p:spPr>
                <a:xfrm>
                  <a:off x="10529213" y="1066200"/>
                  <a:ext cx="3290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Freihand 44">
                  <a:extLst>
                    <a:ext uri="{FF2B5EF4-FFF2-40B4-BE49-F238E27FC236}">
                      <a16:creationId xmlns:a16="http://schemas.microsoft.com/office/drawing/2014/main" id="{63DF81E5-9E3A-4E27-95E5-C47963857039}"/>
                    </a:ext>
                  </a:extLst>
                </p14:cNvPr>
                <p14:cNvContentPartPr/>
                <p14:nvPr/>
              </p14:nvContentPartPr>
              <p14:xfrm>
                <a:off x="10690853" y="1034160"/>
                <a:ext cx="82080" cy="96840"/>
              </p14:xfrm>
            </p:contentPart>
          </mc:Choice>
          <mc:Fallback>
            <p:pic>
              <p:nvPicPr>
                <p:cNvPr id="45" name="Freihand 44">
                  <a:extLst>
                    <a:ext uri="{FF2B5EF4-FFF2-40B4-BE49-F238E27FC236}">
                      <a16:creationId xmlns:a16="http://schemas.microsoft.com/office/drawing/2014/main" id="{63DF81E5-9E3A-4E27-95E5-C47963857039}"/>
                    </a:ext>
                  </a:extLst>
                </p:cNvPr>
                <p:cNvPicPr/>
                <p:nvPr/>
              </p:nvPicPr>
              <p:blipFill>
                <a:blip r:embed="rId75"/>
                <a:stretch>
                  <a:fillRect/>
                </a:stretch>
              </p:blipFill>
              <p:spPr>
                <a:xfrm>
                  <a:off x="10686533" y="1029840"/>
                  <a:ext cx="907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Freihand 45">
                  <a:extLst>
                    <a:ext uri="{FF2B5EF4-FFF2-40B4-BE49-F238E27FC236}">
                      <a16:creationId xmlns:a16="http://schemas.microsoft.com/office/drawing/2014/main" id="{3EDA1310-7BDF-4AD1-A3A5-CF3191472095}"/>
                    </a:ext>
                  </a:extLst>
                </p14:cNvPr>
                <p14:cNvContentPartPr/>
                <p14:nvPr/>
              </p14:nvContentPartPr>
              <p14:xfrm>
                <a:off x="10807133" y="1186080"/>
                <a:ext cx="82080" cy="123120"/>
              </p14:xfrm>
            </p:contentPart>
          </mc:Choice>
          <mc:Fallback>
            <p:pic>
              <p:nvPicPr>
                <p:cNvPr id="46" name="Freihand 45">
                  <a:extLst>
                    <a:ext uri="{FF2B5EF4-FFF2-40B4-BE49-F238E27FC236}">
                      <a16:creationId xmlns:a16="http://schemas.microsoft.com/office/drawing/2014/main" id="{3EDA1310-7BDF-4AD1-A3A5-CF3191472095}"/>
                    </a:ext>
                  </a:extLst>
                </p:cNvPr>
                <p:cNvPicPr/>
                <p:nvPr/>
              </p:nvPicPr>
              <p:blipFill>
                <a:blip r:embed="rId77"/>
                <a:stretch>
                  <a:fillRect/>
                </a:stretch>
              </p:blipFill>
              <p:spPr>
                <a:xfrm>
                  <a:off x="10802813" y="1181760"/>
                  <a:ext cx="90720" cy="131760"/>
                </a:xfrm>
                <a:prstGeom prst="rect">
                  <a:avLst/>
                </a:prstGeom>
              </p:spPr>
            </p:pic>
          </mc:Fallback>
        </mc:AlternateContent>
      </p:grpSp>
      <p:grpSp>
        <p:nvGrpSpPr>
          <p:cNvPr id="49" name="Gruppieren 48">
            <a:extLst>
              <a:ext uri="{FF2B5EF4-FFF2-40B4-BE49-F238E27FC236}">
                <a16:creationId xmlns:a16="http://schemas.microsoft.com/office/drawing/2014/main" id="{5E5693F5-2911-41B7-928C-FCB67C4EA47B}"/>
              </a:ext>
            </a:extLst>
          </p:cNvPr>
          <p:cNvGrpSpPr/>
          <p:nvPr/>
        </p:nvGrpSpPr>
        <p:grpSpPr>
          <a:xfrm>
            <a:off x="11093693" y="1052520"/>
            <a:ext cx="378000" cy="237600"/>
            <a:chOff x="11093693" y="1052520"/>
            <a:chExt cx="378000" cy="237600"/>
          </a:xfrm>
        </p:grpSpPr>
        <mc:AlternateContent xmlns:mc="http://schemas.openxmlformats.org/markup-compatibility/2006">
          <mc:Choice xmlns:p14="http://schemas.microsoft.com/office/powerpoint/2010/main" Requires="p14">
            <p:contentPart p14:bwMode="auto" r:id="rId78">
              <p14:nvContentPartPr>
                <p14:cNvPr id="47" name="Freihand 46">
                  <a:extLst>
                    <a:ext uri="{FF2B5EF4-FFF2-40B4-BE49-F238E27FC236}">
                      <a16:creationId xmlns:a16="http://schemas.microsoft.com/office/drawing/2014/main" id="{2E532F7F-0E26-43D0-9C36-DFE084645797}"/>
                    </a:ext>
                  </a:extLst>
                </p14:cNvPr>
                <p14:cNvContentPartPr/>
                <p14:nvPr/>
              </p14:nvContentPartPr>
              <p14:xfrm>
                <a:off x="11093693" y="1052520"/>
                <a:ext cx="267840" cy="218520"/>
              </p14:xfrm>
            </p:contentPart>
          </mc:Choice>
          <mc:Fallback>
            <p:pic>
              <p:nvPicPr>
                <p:cNvPr id="47" name="Freihand 46">
                  <a:extLst>
                    <a:ext uri="{FF2B5EF4-FFF2-40B4-BE49-F238E27FC236}">
                      <a16:creationId xmlns:a16="http://schemas.microsoft.com/office/drawing/2014/main" id="{2E532F7F-0E26-43D0-9C36-DFE084645797}"/>
                    </a:ext>
                  </a:extLst>
                </p:cNvPr>
                <p:cNvPicPr/>
                <p:nvPr/>
              </p:nvPicPr>
              <p:blipFill>
                <a:blip r:embed="rId79"/>
                <a:stretch>
                  <a:fillRect/>
                </a:stretch>
              </p:blipFill>
              <p:spPr>
                <a:xfrm>
                  <a:off x="11089373" y="1048200"/>
                  <a:ext cx="2764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8" name="Freihand 47">
                  <a:extLst>
                    <a:ext uri="{FF2B5EF4-FFF2-40B4-BE49-F238E27FC236}">
                      <a16:creationId xmlns:a16="http://schemas.microsoft.com/office/drawing/2014/main" id="{D7C7F034-14D1-45C5-AF2D-41D731359146}"/>
                    </a:ext>
                  </a:extLst>
                </p14:cNvPr>
                <p14:cNvContentPartPr/>
                <p14:nvPr/>
              </p14:nvContentPartPr>
              <p14:xfrm>
                <a:off x="11364053" y="1139640"/>
                <a:ext cx="107640" cy="150480"/>
              </p14:xfrm>
            </p:contentPart>
          </mc:Choice>
          <mc:Fallback>
            <p:pic>
              <p:nvPicPr>
                <p:cNvPr id="48" name="Freihand 47">
                  <a:extLst>
                    <a:ext uri="{FF2B5EF4-FFF2-40B4-BE49-F238E27FC236}">
                      <a16:creationId xmlns:a16="http://schemas.microsoft.com/office/drawing/2014/main" id="{D7C7F034-14D1-45C5-AF2D-41D731359146}"/>
                    </a:ext>
                  </a:extLst>
                </p:cNvPr>
                <p:cNvPicPr/>
                <p:nvPr/>
              </p:nvPicPr>
              <p:blipFill>
                <a:blip r:embed="rId81"/>
                <a:stretch>
                  <a:fillRect/>
                </a:stretch>
              </p:blipFill>
              <p:spPr>
                <a:xfrm>
                  <a:off x="11359733" y="1135320"/>
                  <a:ext cx="116280" cy="159120"/>
                </a:xfrm>
                <a:prstGeom prst="rect">
                  <a:avLst/>
                </a:prstGeom>
              </p:spPr>
            </p:pic>
          </mc:Fallback>
        </mc:AlternateContent>
      </p:grpSp>
      <p:grpSp>
        <p:nvGrpSpPr>
          <p:cNvPr id="53" name="Gruppieren 52">
            <a:extLst>
              <a:ext uri="{FF2B5EF4-FFF2-40B4-BE49-F238E27FC236}">
                <a16:creationId xmlns:a16="http://schemas.microsoft.com/office/drawing/2014/main" id="{EC3FA941-C0C7-42E1-82B0-B8650CCCD4F1}"/>
              </a:ext>
            </a:extLst>
          </p:cNvPr>
          <p:cNvGrpSpPr/>
          <p:nvPr/>
        </p:nvGrpSpPr>
        <p:grpSpPr>
          <a:xfrm>
            <a:off x="5676773" y="1631400"/>
            <a:ext cx="385560" cy="218160"/>
            <a:chOff x="5676773" y="1631400"/>
            <a:chExt cx="385560" cy="218160"/>
          </a:xfrm>
        </p:grpSpPr>
        <mc:AlternateContent xmlns:mc="http://schemas.openxmlformats.org/markup-compatibility/2006">
          <mc:Choice xmlns:p14="http://schemas.microsoft.com/office/powerpoint/2010/main" Requires="p14">
            <p:contentPart p14:bwMode="auto" r:id="rId82">
              <p14:nvContentPartPr>
                <p14:cNvPr id="51" name="Freihand 50">
                  <a:extLst>
                    <a:ext uri="{FF2B5EF4-FFF2-40B4-BE49-F238E27FC236}">
                      <a16:creationId xmlns:a16="http://schemas.microsoft.com/office/drawing/2014/main" id="{9B99055D-FD4C-41C9-A88C-1184904B249C}"/>
                    </a:ext>
                  </a:extLst>
                </p14:cNvPr>
                <p14:cNvContentPartPr/>
                <p14:nvPr/>
              </p14:nvContentPartPr>
              <p14:xfrm>
                <a:off x="5676773" y="1667040"/>
                <a:ext cx="385560" cy="182520"/>
              </p14:xfrm>
            </p:contentPart>
          </mc:Choice>
          <mc:Fallback>
            <p:pic>
              <p:nvPicPr>
                <p:cNvPr id="51" name="Freihand 50">
                  <a:extLst>
                    <a:ext uri="{FF2B5EF4-FFF2-40B4-BE49-F238E27FC236}">
                      <a16:creationId xmlns:a16="http://schemas.microsoft.com/office/drawing/2014/main" id="{9B99055D-FD4C-41C9-A88C-1184904B249C}"/>
                    </a:ext>
                  </a:extLst>
                </p:cNvPr>
                <p:cNvPicPr/>
                <p:nvPr/>
              </p:nvPicPr>
              <p:blipFill>
                <a:blip r:embed="rId83"/>
                <a:stretch>
                  <a:fillRect/>
                </a:stretch>
              </p:blipFill>
              <p:spPr>
                <a:xfrm>
                  <a:off x="5672453" y="1662720"/>
                  <a:ext cx="39420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2" name="Freihand 51">
                  <a:extLst>
                    <a:ext uri="{FF2B5EF4-FFF2-40B4-BE49-F238E27FC236}">
                      <a16:creationId xmlns:a16="http://schemas.microsoft.com/office/drawing/2014/main" id="{67FD44D3-9C58-49FE-9C98-D683A1B8AD78}"/>
                    </a:ext>
                  </a:extLst>
                </p14:cNvPr>
                <p14:cNvContentPartPr/>
                <p14:nvPr/>
              </p14:nvContentPartPr>
              <p14:xfrm>
                <a:off x="5969093" y="1631400"/>
                <a:ext cx="18000" cy="2520"/>
              </p14:xfrm>
            </p:contentPart>
          </mc:Choice>
          <mc:Fallback>
            <p:pic>
              <p:nvPicPr>
                <p:cNvPr id="52" name="Freihand 51">
                  <a:extLst>
                    <a:ext uri="{FF2B5EF4-FFF2-40B4-BE49-F238E27FC236}">
                      <a16:creationId xmlns:a16="http://schemas.microsoft.com/office/drawing/2014/main" id="{67FD44D3-9C58-49FE-9C98-D683A1B8AD78}"/>
                    </a:ext>
                  </a:extLst>
                </p:cNvPr>
                <p:cNvPicPr/>
                <p:nvPr/>
              </p:nvPicPr>
              <p:blipFill>
                <a:blip r:embed="rId85"/>
                <a:stretch>
                  <a:fillRect/>
                </a:stretch>
              </p:blipFill>
              <p:spPr>
                <a:xfrm>
                  <a:off x="5964773" y="1627080"/>
                  <a:ext cx="26640" cy="11160"/>
                </a:xfrm>
                <a:prstGeom prst="rect">
                  <a:avLst/>
                </a:prstGeom>
              </p:spPr>
            </p:pic>
          </mc:Fallback>
        </mc:AlternateContent>
      </p:grpSp>
      <p:grpSp>
        <p:nvGrpSpPr>
          <p:cNvPr id="147463" name="Gruppieren 147462">
            <a:extLst>
              <a:ext uri="{FF2B5EF4-FFF2-40B4-BE49-F238E27FC236}">
                <a16:creationId xmlns:a16="http://schemas.microsoft.com/office/drawing/2014/main" id="{3C12FE17-01F9-43AB-9A56-B8C73DA7E04A}"/>
              </a:ext>
            </a:extLst>
          </p:cNvPr>
          <p:cNvGrpSpPr/>
          <p:nvPr/>
        </p:nvGrpSpPr>
        <p:grpSpPr>
          <a:xfrm>
            <a:off x="6227213" y="1613040"/>
            <a:ext cx="1166040" cy="264960"/>
            <a:chOff x="6227213" y="1613040"/>
            <a:chExt cx="1166040" cy="264960"/>
          </a:xfrm>
        </p:grpSpPr>
        <mc:AlternateContent xmlns:mc="http://schemas.openxmlformats.org/markup-compatibility/2006">
          <mc:Choice xmlns:p14="http://schemas.microsoft.com/office/powerpoint/2010/main" Requires="p14">
            <p:contentPart p14:bwMode="auto" r:id="rId86">
              <p14:nvContentPartPr>
                <p14:cNvPr id="54" name="Freihand 53">
                  <a:extLst>
                    <a:ext uri="{FF2B5EF4-FFF2-40B4-BE49-F238E27FC236}">
                      <a16:creationId xmlns:a16="http://schemas.microsoft.com/office/drawing/2014/main" id="{8A466C16-80E3-425D-AB7F-5FEF7766EA77}"/>
                    </a:ext>
                  </a:extLst>
                </p14:cNvPr>
                <p14:cNvContentPartPr/>
                <p14:nvPr/>
              </p14:nvContentPartPr>
              <p14:xfrm>
                <a:off x="6321893" y="1655880"/>
                <a:ext cx="39600" cy="197280"/>
              </p14:xfrm>
            </p:contentPart>
          </mc:Choice>
          <mc:Fallback>
            <p:pic>
              <p:nvPicPr>
                <p:cNvPr id="54" name="Freihand 53">
                  <a:extLst>
                    <a:ext uri="{FF2B5EF4-FFF2-40B4-BE49-F238E27FC236}">
                      <a16:creationId xmlns:a16="http://schemas.microsoft.com/office/drawing/2014/main" id="{8A466C16-80E3-425D-AB7F-5FEF7766EA77}"/>
                    </a:ext>
                  </a:extLst>
                </p:cNvPr>
                <p:cNvPicPr/>
                <p:nvPr/>
              </p:nvPicPr>
              <p:blipFill>
                <a:blip r:embed="rId87"/>
                <a:stretch>
                  <a:fillRect/>
                </a:stretch>
              </p:blipFill>
              <p:spPr>
                <a:xfrm>
                  <a:off x="6317573" y="1651560"/>
                  <a:ext cx="4824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5" name="Freihand 54">
                  <a:extLst>
                    <a:ext uri="{FF2B5EF4-FFF2-40B4-BE49-F238E27FC236}">
                      <a16:creationId xmlns:a16="http://schemas.microsoft.com/office/drawing/2014/main" id="{251916D4-B373-4B90-B604-8161D1DB821C}"/>
                    </a:ext>
                  </a:extLst>
                </p14:cNvPr>
                <p14:cNvContentPartPr/>
                <p14:nvPr/>
              </p14:nvContentPartPr>
              <p14:xfrm>
                <a:off x="6227213" y="1784400"/>
                <a:ext cx="179640" cy="53280"/>
              </p14:xfrm>
            </p:contentPart>
          </mc:Choice>
          <mc:Fallback>
            <p:pic>
              <p:nvPicPr>
                <p:cNvPr id="55" name="Freihand 54">
                  <a:extLst>
                    <a:ext uri="{FF2B5EF4-FFF2-40B4-BE49-F238E27FC236}">
                      <a16:creationId xmlns:a16="http://schemas.microsoft.com/office/drawing/2014/main" id="{251916D4-B373-4B90-B604-8161D1DB821C}"/>
                    </a:ext>
                  </a:extLst>
                </p:cNvPr>
                <p:cNvPicPr/>
                <p:nvPr/>
              </p:nvPicPr>
              <p:blipFill>
                <a:blip r:embed="rId89"/>
                <a:stretch>
                  <a:fillRect/>
                </a:stretch>
              </p:blipFill>
              <p:spPr>
                <a:xfrm>
                  <a:off x="6222893" y="1780080"/>
                  <a:ext cx="18828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6" name="Freihand 55">
                  <a:extLst>
                    <a:ext uri="{FF2B5EF4-FFF2-40B4-BE49-F238E27FC236}">
                      <a16:creationId xmlns:a16="http://schemas.microsoft.com/office/drawing/2014/main" id="{502F4026-11A0-4C3A-A729-E6912B28E768}"/>
                    </a:ext>
                  </a:extLst>
                </p14:cNvPr>
                <p14:cNvContentPartPr/>
                <p14:nvPr/>
              </p14:nvContentPartPr>
              <p14:xfrm>
                <a:off x="6241973" y="1653360"/>
                <a:ext cx="192240" cy="13680"/>
              </p14:xfrm>
            </p:contentPart>
          </mc:Choice>
          <mc:Fallback>
            <p:pic>
              <p:nvPicPr>
                <p:cNvPr id="56" name="Freihand 55">
                  <a:extLst>
                    <a:ext uri="{FF2B5EF4-FFF2-40B4-BE49-F238E27FC236}">
                      <a16:creationId xmlns:a16="http://schemas.microsoft.com/office/drawing/2014/main" id="{502F4026-11A0-4C3A-A729-E6912B28E768}"/>
                    </a:ext>
                  </a:extLst>
                </p:cNvPr>
                <p:cNvPicPr/>
                <p:nvPr/>
              </p:nvPicPr>
              <p:blipFill>
                <a:blip r:embed="rId91"/>
                <a:stretch>
                  <a:fillRect/>
                </a:stretch>
              </p:blipFill>
              <p:spPr>
                <a:xfrm>
                  <a:off x="6237653" y="1649040"/>
                  <a:ext cx="2008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Freihand 56">
                  <a:extLst>
                    <a:ext uri="{FF2B5EF4-FFF2-40B4-BE49-F238E27FC236}">
                      <a16:creationId xmlns:a16="http://schemas.microsoft.com/office/drawing/2014/main" id="{BA75017D-E7E8-498F-9755-13706D69B7A4}"/>
                    </a:ext>
                  </a:extLst>
                </p14:cNvPr>
                <p14:cNvContentPartPr/>
                <p14:nvPr/>
              </p14:nvContentPartPr>
              <p14:xfrm>
                <a:off x="6465533" y="1749840"/>
                <a:ext cx="210600" cy="92880"/>
              </p14:xfrm>
            </p:contentPart>
          </mc:Choice>
          <mc:Fallback>
            <p:pic>
              <p:nvPicPr>
                <p:cNvPr id="57" name="Freihand 56">
                  <a:extLst>
                    <a:ext uri="{FF2B5EF4-FFF2-40B4-BE49-F238E27FC236}">
                      <a16:creationId xmlns:a16="http://schemas.microsoft.com/office/drawing/2014/main" id="{BA75017D-E7E8-498F-9755-13706D69B7A4}"/>
                    </a:ext>
                  </a:extLst>
                </p:cNvPr>
                <p:cNvPicPr/>
                <p:nvPr/>
              </p:nvPicPr>
              <p:blipFill>
                <a:blip r:embed="rId93"/>
                <a:stretch>
                  <a:fillRect/>
                </a:stretch>
              </p:blipFill>
              <p:spPr>
                <a:xfrm>
                  <a:off x="6461213" y="1745520"/>
                  <a:ext cx="219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8" name="Freihand 57">
                  <a:extLst>
                    <a:ext uri="{FF2B5EF4-FFF2-40B4-BE49-F238E27FC236}">
                      <a16:creationId xmlns:a16="http://schemas.microsoft.com/office/drawing/2014/main" id="{494EE142-D8F5-40AF-9233-70B0E4E2A4A7}"/>
                    </a:ext>
                  </a:extLst>
                </p14:cNvPr>
                <p14:cNvContentPartPr/>
                <p14:nvPr/>
              </p14:nvContentPartPr>
              <p14:xfrm>
                <a:off x="6696293" y="1613040"/>
                <a:ext cx="177480" cy="264960"/>
              </p14:xfrm>
            </p:contentPart>
          </mc:Choice>
          <mc:Fallback>
            <p:pic>
              <p:nvPicPr>
                <p:cNvPr id="58" name="Freihand 57">
                  <a:extLst>
                    <a:ext uri="{FF2B5EF4-FFF2-40B4-BE49-F238E27FC236}">
                      <a16:creationId xmlns:a16="http://schemas.microsoft.com/office/drawing/2014/main" id="{494EE142-D8F5-40AF-9233-70B0E4E2A4A7}"/>
                    </a:ext>
                  </a:extLst>
                </p:cNvPr>
                <p:cNvPicPr/>
                <p:nvPr/>
              </p:nvPicPr>
              <p:blipFill>
                <a:blip r:embed="rId95"/>
                <a:stretch>
                  <a:fillRect/>
                </a:stretch>
              </p:blipFill>
              <p:spPr>
                <a:xfrm>
                  <a:off x="6691973" y="1608720"/>
                  <a:ext cx="18612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9" name="Freihand 58">
                  <a:extLst>
                    <a:ext uri="{FF2B5EF4-FFF2-40B4-BE49-F238E27FC236}">
                      <a16:creationId xmlns:a16="http://schemas.microsoft.com/office/drawing/2014/main" id="{C3C17356-85C3-4F9F-9548-14D2B8E61802}"/>
                    </a:ext>
                  </a:extLst>
                </p14:cNvPr>
                <p14:cNvContentPartPr/>
                <p14:nvPr/>
              </p14:nvContentPartPr>
              <p14:xfrm>
                <a:off x="6844613" y="1622040"/>
                <a:ext cx="285480" cy="181080"/>
              </p14:xfrm>
            </p:contentPart>
          </mc:Choice>
          <mc:Fallback>
            <p:pic>
              <p:nvPicPr>
                <p:cNvPr id="59" name="Freihand 58">
                  <a:extLst>
                    <a:ext uri="{FF2B5EF4-FFF2-40B4-BE49-F238E27FC236}">
                      <a16:creationId xmlns:a16="http://schemas.microsoft.com/office/drawing/2014/main" id="{C3C17356-85C3-4F9F-9548-14D2B8E61802}"/>
                    </a:ext>
                  </a:extLst>
                </p:cNvPr>
                <p:cNvPicPr/>
                <p:nvPr/>
              </p:nvPicPr>
              <p:blipFill>
                <a:blip r:embed="rId97"/>
                <a:stretch>
                  <a:fillRect/>
                </a:stretch>
              </p:blipFill>
              <p:spPr>
                <a:xfrm>
                  <a:off x="6840293" y="1617720"/>
                  <a:ext cx="2941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0" name="Freihand 59">
                  <a:extLst>
                    <a:ext uri="{FF2B5EF4-FFF2-40B4-BE49-F238E27FC236}">
                      <a16:creationId xmlns:a16="http://schemas.microsoft.com/office/drawing/2014/main" id="{BD5F73B1-A536-4C44-84C1-56C2146A486C}"/>
                    </a:ext>
                  </a:extLst>
                </p14:cNvPr>
                <p14:cNvContentPartPr/>
                <p14:nvPr/>
              </p14:nvContentPartPr>
              <p14:xfrm>
                <a:off x="7154933" y="1645080"/>
                <a:ext cx="238320" cy="141840"/>
              </p14:xfrm>
            </p:contentPart>
          </mc:Choice>
          <mc:Fallback>
            <p:pic>
              <p:nvPicPr>
                <p:cNvPr id="60" name="Freihand 59">
                  <a:extLst>
                    <a:ext uri="{FF2B5EF4-FFF2-40B4-BE49-F238E27FC236}">
                      <a16:creationId xmlns:a16="http://schemas.microsoft.com/office/drawing/2014/main" id="{BD5F73B1-A536-4C44-84C1-56C2146A486C}"/>
                    </a:ext>
                  </a:extLst>
                </p:cNvPr>
                <p:cNvPicPr/>
                <p:nvPr/>
              </p:nvPicPr>
              <p:blipFill>
                <a:blip r:embed="rId99"/>
                <a:stretch>
                  <a:fillRect/>
                </a:stretch>
              </p:blipFill>
              <p:spPr>
                <a:xfrm>
                  <a:off x="7150613" y="1640760"/>
                  <a:ext cx="246960" cy="150480"/>
                </a:xfrm>
                <a:prstGeom prst="rect">
                  <a:avLst/>
                </a:prstGeom>
              </p:spPr>
            </p:pic>
          </mc:Fallback>
        </mc:AlternateContent>
      </p:grpSp>
      <p:grpSp>
        <p:nvGrpSpPr>
          <p:cNvPr id="147461" name="Gruppieren 147460">
            <a:extLst>
              <a:ext uri="{FF2B5EF4-FFF2-40B4-BE49-F238E27FC236}">
                <a16:creationId xmlns:a16="http://schemas.microsoft.com/office/drawing/2014/main" id="{80920ADA-5B57-4214-845B-B2C80A353E55}"/>
              </a:ext>
            </a:extLst>
          </p:cNvPr>
          <p:cNvGrpSpPr/>
          <p:nvPr/>
        </p:nvGrpSpPr>
        <p:grpSpPr>
          <a:xfrm>
            <a:off x="7774493" y="1552200"/>
            <a:ext cx="828720" cy="316440"/>
            <a:chOff x="7774493" y="1552200"/>
            <a:chExt cx="828720" cy="316440"/>
          </a:xfrm>
        </p:grpSpPr>
        <mc:AlternateContent xmlns:mc="http://schemas.openxmlformats.org/markup-compatibility/2006">
          <mc:Choice xmlns:p14="http://schemas.microsoft.com/office/powerpoint/2010/main" Requires="p14">
            <p:contentPart p14:bwMode="auto" r:id="rId100">
              <p14:nvContentPartPr>
                <p14:cNvPr id="61" name="Freihand 60">
                  <a:extLst>
                    <a:ext uri="{FF2B5EF4-FFF2-40B4-BE49-F238E27FC236}">
                      <a16:creationId xmlns:a16="http://schemas.microsoft.com/office/drawing/2014/main" id="{0168A2A0-A15A-432B-A8CA-3E74CAFD0E94}"/>
                    </a:ext>
                  </a:extLst>
                </p14:cNvPr>
                <p14:cNvContentPartPr/>
                <p14:nvPr/>
              </p14:nvContentPartPr>
              <p14:xfrm>
                <a:off x="7774493" y="1552200"/>
                <a:ext cx="135720" cy="240480"/>
              </p14:xfrm>
            </p:contentPart>
          </mc:Choice>
          <mc:Fallback>
            <p:pic>
              <p:nvPicPr>
                <p:cNvPr id="61" name="Freihand 60">
                  <a:extLst>
                    <a:ext uri="{FF2B5EF4-FFF2-40B4-BE49-F238E27FC236}">
                      <a16:creationId xmlns:a16="http://schemas.microsoft.com/office/drawing/2014/main" id="{0168A2A0-A15A-432B-A8CA-3E74CAFD0E94}"/>
                    </a:ext>
                  </a:extLst>
                </p:cNvPr>
                <p:cNvPicPr/>
                <p:nvPr/>
              </p:nvPicPr>
              <p:blipFill>
                <a:blip r:embed="rId101"/>
                <a:stretch>
                  <a:fillRect/>
                </a:stretch>
              </p:blipFill>
              <p:spPr>
                <a:xfrm>
                  <a:off x="7770173" y="1547880"/>
                  <a:ext cx="144360" cy="2491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2" name="Freihand 61">
                  <a:extLst>
                    <a:ext uri="{FF2B5EF4-FFF2-40B4-BE49-F238E27FC236}">
                      <a16:creationId xmlns:a16="http://schemas.microsoft.com/office/drawing/2014/main" id="{5C14E09A-5BED-4B20-90D5-B493117768DC}"/>
                    </a:ext>
                  </a:extLst>
                </p14:cNvPr>
                <p14:cNvContentPartPr/>
                <p14:nvPr/>
              </p14:nvContentPartPr>
              <p14:xfrm>
                <a:off x="7981133" y="1620240"/>
                <a:ext cx="137880" cy="131400"/>
              </p14:xfrm>
            </p:contentPart>
          </mc:Choice>
          <mc:Fallback>
            <p:pic>
              <p:nvPicPr>
                <p:cNvPr id="62" name="Freihand 61">
                  <a:extLst>
                    <a:ext uri="{FF2B5EF4-FFF2-40B4-BE49-F238E27FC236}">
                      <a16:creationId xmlns:a16="http://schemas.microsoft.com/office/drawing/2014/main" id="{5C14E09A-5BED-4B20-90D5-B493117768DC}"/>
                    </a:ext>
                  </a:extLst>
                </p:cNvPr>
                <p:cNvPicPr/>
                <p:nvPr/>
              </p:nvPicPr>
              <p:blipFill>
                <a:blip r:embed="rId103"/>
                <a:stretch>
                  <a:fillRect/>
                </a:stretch>
              </p:blipFill>
              <p:spPr>
                <a:xfrm>
                  <a:off x="7976813" y="1615920"/>
                  <a:ext cx="1465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3" name="Freihand 62">
                  <a:extLst>
                    <a:ext uri="{FF2B5EF4-FFF2-40B4-BE49-F238E27FC236}">
                      <a16:creationId xmlns:a16="http://schemas.microsoft.com/office/drawing/2014/main" id="{3972C606-AC5B-47E0-99E5-2293075EEBF7}"/>
                    </a:ext>
                  </a:extLst>
                </p14:cNvPr>
                <p14:cNvContentPartPr/>
                <p14:nvPr/>
              </p14:nvContentPartPr>
              <p14:xfrm>
                <a:off x="8242853" y="1612680"/>
                <a:ext cx="34920" cy="149760"/>
              </p14:xfrm>
            </p:contentPart>
          </mc:Choice>
          <mc:Fallback>
            <p:pic>
              <p:nvPicPr>
                <p:cNvPr id="63" name="Freihand 62">
                  <a:extLst>
                    <a:ext uri="{FF2B5EF4-FFF2-40B4-BE49-F238E27FC236}">
                      <a16:creationId xmlns:a16="http://schemas.microsoft.com/office/drawing/2014/main" id="{3972C606-AC5B-47E0-99E5-2293075EEBF7}"/>
                    </a:ext>
                  </a:extLst>
                </p:cNvPr>
                <p:cNvPicPr/>
                <p:nvPr/>
              </p:nvPicPr>
              <p:blipFill>
                <a:blip r:embed="rId105"/>
                <a:stretch>
                  <a:fillRect/>
                </a:stretch>
              </p:blipFill>
              <p:spPr>
                <a:xfrm>
                  <a:off x="8238533" y="1608360"/>
                  <a:ext cx="4356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47456" name="Freihand 147455">
                  <a:extLst>
                    <a:ext uri="{FF2B5EF4-FFF2-40B4-BE49-F238E27FC236}">
                      <a16:creationId xmlns:a16="http://schemas.microsoft.com/office/drawing/2014/main" id="{7B5D429B-7920-4739-AF70-D6E8CFF3BAA9}"/>
                    </a:ext>
                  </a:extLst>
                </p14:cNvPr>
                <p14:cNvContentPartPr/>
                <p14:nvPr/>
              </p14:nvContentPartPr>
              <p14:xfrm>
                <a:off x="8183813" y="1585680"/>
                <a:ext cx="156960" cy="85320"/>
              </p14:xfrm>
            </p:contentPart>
          </mc:Choice>
          <mc:Fallback>
            <p:pic>
              <p:nvPicPr>
                <p:cNvPr id="147456" name="Freihand 147455">
                  <a:extLst>
                    <a:ext uri="{FF2B5EF4-FFF2-40B4-BE49-F238E27FC236}">
                      <a16:creationId xmlns:a16="http://schemas.microsoft.com/office/drawing/2014/main" id="{7B5D429B-7920-4739-AF70-D6E8CFF3BAA9}"/>
                    </a:ext>
                  </a:extLst>
                </p:cNvPr>
                <p:cNvPicPr/>
                <p:nvPr/>
              </p:nvPicPr>
              <p:blipFill>
                <a:blip r:embed="rId107"/>
                <a:stretch>
                  <a:fillRect/>
                </a:stretch>
              </p:blipFill>
              <p:spPr>
                <a:xfrm>
                  <a:off x="8179493" y="1581360"/>
                  <a:ext cx="16560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47457" name="Freihand 147456">
                  <a:extLst>
                    <a:ext uri="{FF2B5EF4-FFF2-40B4-BE49-F238E27FC236}">
                      <a16:creationId xmlns:a16="http://schemas.microsoft.com/office/drawing/2014/main" id="{7C0E323C-C5B2-4D25-ACEA-DF95F90954B4}"/>
                    </a:ext>
                  </a:extLst>
                </p14:cNvPr>
                <p14:cNvContentPartPr/>
                <p14:nvPr/>
              </p14:nvContentPartPr>
              <p14:xfrm>
                <a:off x="8409173" y="1638240"/>
                <a:ext cx="46440" cy="90000"/>
              </p14:xfrm>
            </p:contentPart>
          </mc:Choice>
          <mc:Fallback>
            <p:pic>
              <p:nvPicPr>
                <p:cNvPr id="147457" name="Freihand 147456">
                  <a:extLst>
                    <a:ext uri="{FF2B5EF4-FFF2-40B4-BE49-F238E27FC236}">
                      <a16:creationId xmlns:a16="http://schemas.microsoft.com/office/drawing/2014/main" id="{7C0E323C-C5B2-4D25-ACEA-DF95F90954B4}"/>
                    </a:ext>
                  </a:extLst>
                </p:cNvPr>
                <p:cNvPicPr/>
                <p:nvPr/>
              </p:nvPicPr>
              <p:blipFill>
                <a:blip r:embed="rId109"/>
                <a:stretch>
                  <a:fillRect/>
                </a:stretch>
              </p:blipFill>
              <p:spPr>
                <a:xfrm>
                  <a:off x="8404853" y="1633920"/>
                  <a:ext cx="5508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47458" name="Freihand 147457">
                  <a:extLst>
                    <a:ext uri="{FF2B5EF4-FFF2-40B4-BE49-F238E27FC236}">
                      <a16:creationId xmlns:a16="http://schemas.microsoft.com/office/drawing/2014/main" id="{55F0A0E7-B180-41FC-BF7F-25D9C1093124}"/>
                    </a:ext>
                  </a:extLst>
                </p14:cNvPr>
                <p14:cNvContentPartPr/>
                <p14:nvPr/>
              </p14:nvContentPartPr>
              <p14:xfrm>
                <a:off x="8455613" y="1559400"/>
                <a:ext cx="147600" cy="309240"/>
              </p14:xfrm>
            </p:contentPart>
          </mc:Choice>
          <mc:Fallback>
            <p:pic>
              <p:nvPicPr>
                <p:cNvPr id="147458" name="Freihand 147457">
                  <a:extLst>
                    <a:ext uri="{FF2B5EF4-FFF2-40B4-BE49-F238E27FC236}">
                      <a16:creationId xmlns:a16="http://schemas.microsoft.com/office/drawing/2014/main" id="{55F0A0E7-B180-41FC-BF7F-25D9C1093124}"/>
                    </a:ext>
                  </a:extLst>
                </p:cNvPr>
                <p:cNvPicPr/>
                <p:nvPr/>
              </p:nvPicPr>
              <p:blipFill>
                <a:blip r:embed="rId111"/>
                <a:stretch>
                  <a:fillRect/>
                </a:stretch>
              </p:blipFill>
              <p:spPr>
                <a:xfrm>
                  <a:off x="8451293" y="1555080"/>
                  <a:ext cx="156240" cy="317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2">
            <p14:nvContentPartPr>
              <p14:cNvPr id="147464" name="Freihand 147463">
                <a:extLst>
                  <a:ext uri="{FF2B5EF4-FFF2-40B4-BE49-F238E27FC236}">
                    <a16:creationId xmlns:a16="http://schemas.microsoft.com/office/drawing/2014/main" id="{6B1FD695-C919-49E0-9E2C-D77531706F7E}"/>
                  </a:ext>
                </a:extLst>
              </p14:cNvPr>
              <p14:cNvContentPartPr/>
              <p14:nvPr/>
            </p14:nvContentPartPr>
            <p14:xfrm>
              <a:off x="3091973" y="5335080"/>
              <a:ext cx="1691640" cy="95040"/>
            </p14:xfrm>
          </p:contentPart>
        </mc:Choice>
        <mc:Fallback>
          <p:pic>
            <p:nvPicPr>
              <p:cNvPr id="147464" name="Freihand 147463">
                <a:extLst>
                  <a:ext uri="{FF2B5EF4-FFF2-40B4-BE49-F238E27FC236}">
                    <a16:creationId xmlns:a16="http://schemas.microsoft.com/office/drawing/2014/main" id="{6B1FD695-C919-49E0-9E2C-D77531706F7E}"/>
                  </a:ext>
                </a:extLst>
              </p:cNvPr>
              <p:cNvPicPr/>
              <p:nvPr/>
            </p:nvPicPr>
            <p:blipFill>
              <a:blip r:embed="rId113"/>
              <a:stretch>
                <a:fillRect/>
              </a:stretch>
            </p:blipFill>
            <p:spPr>
              <a:xfrm>
                <a:off x="3087653" y="5330760"/>
                <a:ext cx="1700280" cy="103680"/>
              </a:xfrm>
              <a:prstGeom prst="rect">
                <a:avLst/>
              </a:prstGeom>
            </p:spPr>
          </p:pic>
        </mc:Fallback>
      </mc:AlternateContent>
      <p:grpSp>
        <p:nvGrpSpPr>
          <p:cNvPr id="147479" name="Gruppieren 147478">
            <a:extLst>
              <a:ext uri="{FF2B5EF4-FFF2-40B4-BE49-F238E27FC236}">
                <a16:creationId xmlns:a16="http://schemas.microsoft.com/office/drawing/2014/main" id="{6838C166-2EBB-4206-A4C5-BCE0A6D1EA59}"/>
              </a:ext>
            </a:extLst>
          </p:cNvPr>
          <p:cNvGrpSpPr/>
          <p:nvPr/>
        </p:nvGrpSpPr>
        <p:grpSpPr>
          <a:xfrm>
            <a:off x="3890813" y="6148680"/>
            <a:ext cx="1513800" cy="744480"/>
            <a:chOff x="3890813" y="6148680"/>
            <a:chExt cx="1513800" cy="744480"/>
          </a:xfrm>
        </p:grpSpPr>
        <mc:AlternateContent xmlns:mc="http://schemas.openxmlformats.org/markup-compatibility/2006">
          <mc:Choice xmlns:p14="http://schemas.microsoft.com/office/powerpoint/2010/main" Requires="p14">
            <p:contentPart p14:bwMode="auto" r:id="rId114">
              <p14:nvContentPartPr>
                <p14:cNvPr id="147465" name="Freihand 147464">
                  <a:extLst>
                    <a:ext uri="{FF2B5EF4-FFF2-40B4-BE49-F238E27FC236}">
                      <a16:creationId xmlns:a16="http://schemas.microsoft.com/office/drawing/2014/main" id="{91871349-905E-4479-939D-376A8EBCF7F3}"/>
                    </a:ext>
                  </a:extLst>
                </p14:cNvPr>
                <p14:cNvContentPartPr/>
                <p14:nvPr/>
              </p14:nvContentPartPr>
              <p14:xfrm>
                <a:off x="3890813" y="6266760"/>
                <a:ext cx="469080" cy="415440"/>
              </p14:xfrm>
            </p:contentPart>
          </mc:Choice>
          <mc:Fallback>
            <p:pic>
              <p:nvPicPr>
                <p:cNvPr id="147465" name="Freihand 147464">
                  <a:extLst>
                    <a:ext uri="{FF2B5EF4-FFF2-40B4-BE49-F238E27FC236}">
                      <a16:creationId xmlns:a16="http://schemas.microsoft.com/office/drawing/2014/main" id="{91871349-905E-4479-939D-376A8EBCF7F3}"/>
                    </a:ext>
                  </a:extLst>
                </p:cNvPr>
                <p:cNvPicPr/>
                <p:nvPr/>
              </p:nvPicPr>
              <p:blipFill>
                <a:blip r:embed="rId115"/>
                <a:stretch>
                  <a:fillRect/>
                </a:stretch>
              </p:blipFill>
              <p:spPr>
                <a:xfrm>
                  <a:off x="3886493" y="6262440"/>
                  <a:ext cx="477720" cy="4240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7466" name="Freihand 147465">
                  <a:extLst>
                    <a:ext uri="{FF2B5EF4-FFF2-40B4-BE49-F238E27FC236}">
                      <a16:creationId xmlns:a16="http://schemas.microsoft.com/office/drawing/2014/main" id="{1C73B564-6A82-4B85-BE9D-1E9A79FBA14B}"/>
                    </a:ext>
                  </a:extLst>
                </p14:cNvPr>
                <p14:cNvContentPartPr/>
                <p14:nvPr/>
              </p14:nvContentPartPr>
              <p14:xfrm>
                <a:off x="4711973" y="6301680"/>
                <a:ext cx="88560" cy="180360"/>
              </p14:xfrm>
            </p:contentPart>
          </mc:Choice>
          <mc:Fallback>
            <p:pic>
              <p:nvPicPr>
                <p:cNvPr id="147466" name="Freihand 147465">
                  <a:extLst>
                    <a:ext uri="{FF2B5EF4-FFF2-40B4-BE49-F238E27FC236}">
                      <a16:creationId xmlns:a16="http://schemas.microsoft.com/office/drawing/2014/main" id="{1C73B564-6A82-4B85-BE9D-1E9A79FBA14B}"/>
                    </a:ext>
                  </a:extLst>
                </p:cNvPr>
                <p:cNvPicPr/>
                <p:nvPr/>
              </p:nvPicPr>
              <p:blipFill>
                <a:blip r:embed="rId117"/>
                <a:stretch>
                  <a:fillRect/>
                </a:stretch>
              </p:blipFill>
              <p:spPr>
                <a:xfrm>
                  <a:off x="4707653" y="6297360"/>
                  <a:ext cx="972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47467" name="Freihand 147466">
                  <a:extLst>
                    <a:ext uri="{FF2B5EF4-FFF2-40B4-BE49-F238E27FC236}">
                      <a16:creationId xmlns:a16="http://schemas.microsoft.com/office/drawing/2014/main" id="{CA3D3DDF-23E4-467E-B80B-8E85F20873D9}"/>
                    </a:ext>
                  </a:extLst>
                </p14:cNvPr>
                <p14:cNvContentPartPr/>
                <p14:nvPr/>
              </p14:nvContentPartPr>
              <p14:xfrm>
                <a:off x="4872173" y="6340200"/>
                <a:ext cx="22680" cy="71280"/>
              </p14:xfrm>
            </p:contentPart>
          </mc:Choice>
          <mc:Fallback>
            <p:pic>
              <p:nvPicPr>
                <p:cNvPr id="147467" name="Freihand 147466">
                  <a:extLst>
                    <a:ext uri="{FF2B5EF4-FFF2-40B4-BE49-F238E27FC236}">
                      <a16:creationId xmlns:a16="http://schemas.microsoft.com/office/drawing/2014/main" id="{CA3D3DDF-23E4-467E-B80B-8E85F20873D9}"/>
                    </a:ext>
                  </a:extLst>
                </p:cNvPr>
                <p:cNvPicPr/>
                <p:nvPr/>
              </p:nvPicPr>
              <p:blipFill>
                <a:blip r:embed="rId119"/>
                <a:stretch>
                  <a:fillRect/>
                </a:stretch>
              </p:blipFill>
              <p:spPr>
                <a:xfrm>
                  <a:off x="4867853" y="6335880"/>
                  <a:ext cx="313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7468" name="Freihand 147467">
                  <a:extLst>
                    <a:ext uri="{FF2B5EF4-FFF2-40B4-BE49-F238E27FC236}">
                      <a16:creationId xmlns:a16="http://schemas.microsoft.com/office/drawing/2014/main" id="{59A66D5E-BD3F-493F-80BE-A30CD529EB2F}"/>
                    </a:ext>
                  </a:extLst>
                </p14:cNvPr>
                <p14:cNvContentPartPr/>
                <p14:nvPr/>
              </p14:nvContentPartPr>
              <p14:xfrm>
                <a:off x="4898453" y="6322200"/>
                <a:ext cx="66960" cy="63000"/>
              </p14:xfrm>
            </p:contentPart>
          </mc:Choice>
          <mc:Fallback>
            <p:pic>
              <p:nvPicPr>
                <p:cNvPr id="147468" name="Freihand 147467">
                  <a:extLst>
                    <a:ext uri="{FF2B5EF4-FFF2-40B4-BE49-F238E27FC236}">
                      <a16:creationId xmlns:a16="http://schemas.microsoft.com/office/drawing/2014/main" id="{59A66D5E-BD3F-493F-80BE-A30CD529EB2F}"/>
                    </a:ext>
                  </a:extLst>
                </p:cNvPr>
                <p:cNvPicPr/>
                <p:nvPr/>
              </p:nvPicPr>
              <p:blipFill>
                <a:blip r:embed="rId121"/>
                <a:stretch>
                  <a:fillRect/>
                </a:stretch>
              </p:blipFill>
              <p:spPr>
                <a:xfrm>
                  <a:off x="4894133" y="6317880"/>
                  <a:ext cx="756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7469" name="Freihand 147468">
                  <a:extLst>
                    <a:ext uri="{FF2B5EF4-FFF2-40B4-BE49-F238E27FC236}">
                      <a16:creationId xmlns:a16="http://schemas.microsoft.com/office/drawing/2014/main" id="{8C78DC36-0F61-49E1-8451-84FDE15C4A4E}"/>
                    </a:ext>
                  </a:extLst>
                </p14:cNvPr>
                <p14:cNvContentPartPr/>
                <p14:nvPr/>
              </p14:nvContentPartPr>
              <p14:xfrm>
                <a:off x="4882973" y="6408960"/>
                <a:ext cx="74160" cy="21960"/>
              </p14:xfrm>
            </p:contentPart>
          </mc:Choice>
          <mc:Fallback>
            <p:pic>
              <p:nvPicPr>
                <p:cNvPr id="147469" name="Freihand 147468">
                  <a:extLst>
                    <a:ext uri="{FF2B5EF4-FFF2-40B4-BE49-F238E27FC236}">
                      <a16:creationId xmlns:a16="http://schemas.microsoft.com/office/drawing/2014/main" id="{8C78DC36-0F61-49E1-8451-84FDE15C4A4E}"/>
                    </a:ext>
                  </a:extLst>
                </p:cNvPr>
                <p:cNvPicPr/>
                <p:nvPr/>
              </p:nvPicPr>
              <p:blipFill>
                <a:blip r:embed="rId123"/>
                <a:stretch>
                  <a:fillRect/>
                </a:stretch>
              </p:blipFill>
              <p:spPr>
                <a:xfrm>
                  <a:off x="4878653" y="6404640"/>
                  <a:ext cx="8280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7470" name="Freihand 147469">
                  <a:extLst>
                    <a:ext uri="{FF2B5EF4-FFF2-40B4-BE49-F238E27FC236}">
                      <a16:creationId xmlns:a16="http://schemas.microsoft.com/office/drawing/2014/main" id="{31C5DB28-5652-4291-8613-8BCEACA77DE5}"/>
                    </a:ext>
                  </a:extLst>
                </p14:cNvPr>
                <p14:cNvContentPartPr/>
                <p14:nvPr/>
              </p14:nvContentPartPr>
              <p14:xfrm>
                <a:off x="4994573" y="6373680"/>
                <a:ext cx="78840" cy="71280"/>
              </p14:xfrm>
            </p:contentPart>
          </mc:Choice>
          <mc:Fallback>
            <p:pic>
              <p:nvPicPr>
                <p:cNvPr id="147470" name="Freihand 147469">
                  <a:extLst>
                    <a:ext uri="{FF2B5EF4-FFF2-40B4-BE49-F238E27FC236}">
                      <a16:creationId xmlns:a16="http://schemas.microsoft.com/office/drawing/2014/main" id="{31C5DB28-5652-4291-8613-8BCEACA77DE5}"/>
                    </a:ext>
                  </a:extLst>
                </p:cNvPr>
                <p:cNvPicPr/>
                <p:nvPr/>
              </p:nvPicPr>
              <p:blipFill>
                <a:blip r:embed="rId125"/>
                <a:stretch>
                  <a:fillRect/>
                </a:stretch>
              </p:blipFill>
              <p:spPr>
                <a:xfrm>
                  <a:off x="4990253" y="6369360"/>
                  <a:ext cx="874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7471" name="Freihand 147470">
                  <a:extLst>
                    <a:ext uri="{FF2B5EF4-FFF2-40B4-BE49-F238E27FC236}">
                      <a16:creationId xmlns:a16="http://schemas.microsoft.com/office/drawing/2014/main" id="{783690B7-BDC7-4E1B-93B9-F4172EADEE72}"/>
                    </a:ext>
                  </a:extLst>
                </p14:cNvPr>
                <p14:cNvContentPartPr/>
                <p14:nvPr/>
              </p14:nvContentPartPr>
              <p14:xfrm>
                <a:off x="4572653" y="6466920"/>
                <a:ext cx="583560" cy="43200"/>
              </p14:xfrm>
            </p:contentPart>
          </mc:Choice>
          <mc:Fallback>
            <p:pic>
              <p:nvPicPr>
                <p:cNvPr id="147471" name="Freihand 147470">
                  <a:extLst>
                    <a:ext uri="{FF2B5EF4-FFF2-40B4-BE49-F238E27FC236}">
                      <a16:creationId xmlns:a16="http://schemas.microsoft.com/office/drawing/2014/main" id="{783690B7-BDC7-4E1B-93B9-F4172EADEE72}"/>
                    </a:ext>
                  </a:extLst>
                </p:cNvPr>
                <p:cNvPicPr/>
                <p:nvPr/>
              </p:nvPicPr>
              <p:blipFill>
                <a:blip r:embed="rId127"/>
                <a:stretch>
                  <a:fillRect/>
                </a:stretch>
              </p:blipFill>
              <p:spPr>
                <a:xfrm>
                  <a:off x="4568333" y="6462600"/>
                  <a:ext cx="59220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47473" name="Freihand 147472">
                  <a:extLst>
                    <a:ext uri="{FF2B5EF4-FFF2-40B4-BE49-F238E27FC236}">
                      <a16:creationId xmlns:a16="http://schemas.microsoft.com/office/drawing/2014/main" id="{14604F33-F174-4E86-99A9-078AEDD92CFD}"/>
                    </a:ext>
                  </a:extLst>
                </p14:cNvPr>
                <p14:cNvContentPartPr/>
                <p14:nvPr/>
              </p14:nvContentPartPr>
              <p14:xfrm>
                <a:off x="4733933" y="6582120"/>
                <a:ext cx="6840" cy="132480"/>
              </p14:xfrm>
            </p:contentPart>
          </mc:Choice>
          <mc:Fallback>
            <p:pic>
              <p:nvPicPr>
                <p:cNvPr id="147473" name="Freihand 147472">
                  <a:extLst>
                    <a:ext uri="{FF2B5EF4-FFF2-40B4-BE49-F238E27FC236}">
                      <a16:creationId xmlns:a16="http://schemas.microsoft.com/office/drawing/2014/main" id="{14604F33-F174-4E86-99A9-078AEDD92CFD}"/>
                    </a:ext>
                  </a:extLst>
                </p:cNvPr>
                <p:cNvPicPr/>
                <p:nvPr/>
              </p:nvPicPr>
              <p:blipFill>
                <a:blip r:embed="rId129"/>
                <a:stretch>
                  <a:fillRect/>
                </a:stretch>
              </p:blipFill>
              <p:spPr>
                <a:xfrm>
                  <a:off x="4729613" y="6577800"/>
                  <a:ext cx="154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47474" name="Freihand 147473">
                  <a:extLst>
                    <a:ext uri="{FF2B5EF4-FFF2-40B4-BE49-F238E27FC236}">
                      <a16:creationId xmlns:a16="http://schemas.microsoft.com/office/drawing/2014/main" id="{66A2D3ED-2541-409A-876E-11EAF327480E}"/>
                    </a:ext>
                  </a:extLst>
                </p14:cNvPr>
                <p14:cNvContentPartPr/>
                <p14:nvPr/>
              </p14:nvContentPartPr>
              <p14:xfrm>
                <a:off x="4671293" y="6549360"/>
                <a:ext cx="135360" cy="97920"/>
              </p14:xfrm>
            </p:contentPart>
          </mc:Choice>
          <mc:Fallback>
            <p:pic>
              <p:nvPicPr>
                <p:cNvPr id="147474" name="Freihand 147473">
                  <a:extLst>
                    <a:ext uri="{FF2B5EF4-FFF2-40B4-BE49-F238E27FC236}">
                      <a16:creationId xmlns:a16="http://schemas.microsoft.com/office/drawing/2014/main" id="{66A2D3ED-2541-409A-876E-11EAF327480E}"/>
                    </a:ext>
                  </a:extLst>
                </p:cNvPr>
                <p:cNvPicPr/>
                <p:nvPr/>
              </p:nvPicPr>
              <p:blipFill>
                <a:blip r:embed="rId131"/>
                <a:stretch>
                  <a:fillRect/>
                </a:stretch>
              </p:blipFill>
              <p:spPr>
                <a:xfrm>
                  <a:off x="4666973" y="6545040"/>
                  <a:ext cx="1440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47475" name="Freihand 147474">
                  <a:extLst>
                    <a:ext uri="{FF2B5EF4-FFF2-40B4-BE49-F238E27FC236}">
                      <a16:creationId xmlns:a16="http://schemas.microsoft.com/office/drawing/2014/main" id="{D531DAFC-3D2B-4BAA-AE4A-6DE65DAB3154}"/>
                    </a:ext>
                  </a:extLst>
                </p14:cNvPr>
                <p14:cNvContentPartPr/>
                <p14:nvPr/>
              </p14:nvContentPartPr>
              <p14:xfrm>
                <a:off x="4918613" y="6662040"/>
                <a:ext cx="3240" cy="87480"/>
              </p14:xfrm>
            </p:contentPart>
          </mc:Choice>
          <mc:Fallback>
            <p:pic>
              <p:nvPicPr>
                <p:cNvPr id="147475" name="Freihand 147474">
                  <a:extLst>
                    <a:ext uri="{FF2B5EF4-FFF2-40B4-BE49-F238E27FC236}">
                      <a16:creationId xmlns:a16="http://schemas.microsoft.com/office/drawing/2014/main" id="{D531DAFC-3D2B-4BAA-AE4A-6DE65DAB3154}"/>
                    </a:ext>
                  </a:extLst>
                </p:cNvPr>
                <p:cNvPicPr/>
                <p:nvPr/>
              </p:nvPicPr>
              <p:blipFill>
                <a:blip r:embed="rId133"/>
                <a:stretch>
                  <a:fillRect/>
                </a:stretch>
              </p:blipFill>
              <p:spPr>
                <a:xfrm>
                  <a:off x="4914293" y="6657720"/>
                  <a:ext cx="118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47476" name="Freihand 147475">
                  <a:extLst>
                    <a:ext uri="{FF2B5EF4-FFF2-40B4-BE49-F238E27FC236}">
                      <a16:creationId xmlns:a16="http://schemas.microsoft.com/office/drawing/2014/main" id="{C5701FE9-EEEB-4AB3-95F3-FD3E6A081781}"/>
                    </a:ext>
                  </a:extLst>
                </p14:cNvPr>
                <p14:cNvContentPartPr/>
                <p14:nvPr/>
              </p14:nvContentPartPr>
              <p14:xfrm>
                <a:off x="4876493" y="6639000"/>
                <a:ext cx="87840" cy="105840"/>
              </p14:xfrm>
            </p:contentPart>
          </mc:Choice>
          <mc:Fallback>
            <p:pic>
              <p:nvPicPr>
                <p:cNvPr id="147476" name="Freihand 147475">
                  <a:extLst>
                    <a:ext uri="{FF2B5EF4-FFF2-40B4-BE49-F238E27FC236}">
                      <a16:creationId xmlns:a16="http://schemas.microsoft.com/office/drawing/2014/main" id="{C5701FE9-EEEB-4AB3-95F3-FD3E6A081781}"/>
                    </a:ext>
                  </a:extLst>
                </p:cNvPr>
                <p:cNvPicPr/>
                <p:nvPr/>
              </p:nvPicPr>
              <p:blipFill>
                <a:blip r:embed="rId135"/>
                <a:stretch>
                  <a:fillRect/>
                </a:stretch>
              </p:blipFill>
              <p:spPr>
                <a:xfrm>
                  <a:off x="4872173" y="6634680"/>
                  <a:ext cx="964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47477" name="Freihand 147476">
                  <a:extLst>
                    <a:ext uri="{FF2B5EF4-FFF2-40B4-BE49-F238E27FC236}">
                      <a16:creationId xmlns:a16="http://schemas.microsoft.com/office/drawing/2014/main" id="{6F90FC81-EF32-445D-AE10-0552766BEE77}"/>
                    </a:ext>
                  </a:extLst>
                </p14:cNvPr>
                <p14:cNvContentPartPr/>
                <p14:nvPr/>
              </p14:nvContentPartPr>
              <p14:xfrm>
                <a:off x="5018693" y="6685800"/>
                <a:ext cx="132120" cy="55440"/>
              </p14:xfrm>
            </p:contentPart>
          </mc:Choice>
          <mc:Fallback>
            <p:pic>
              <p:nvPicPr>
                <p:cNvPr id="147477" name="Freihand 147476">
                  <a:extLst>
                    <a:ext uri="{FF2B5EF4-FFF2-40B4-BE49-F238E27FC236}">
                      <a16:creationId xmlns:a16="http://schemas.microsoft.com/office/drawing/2014/main" id="{6F90FC81-EF32-445D-AE10-0552766BEE77}"/>
                    </a:ext>
                  </a:extLst>
                </p:cNvPr>
                <p:cNvPicPr/>
                <p:nvPr/>
              </p:nvPicPr>
              <p:blipFill>
                <a:blip r:embed="rId137"/>
                <a:stretch>
                  <a:fillRect/>
                </a:stretch>
              </p:blipFill>
              <p:spPr>
                <a:xfrm>
                  <a:off x="5014373" y="6681480"/>
                  <a:ext cx="14076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47478" name="Freihand 147477">
                  <a:extLst>
                    <a:ext uri="{FF2B5EF4-FFF2-40B4-BE49-F238E27FC236}">
                      <a16:creationId xmlns:a16="http://schemas.microsoft.com/office/drawing/2014/main" id="{1E1B491C-288F-4A14-9CE5-A2C6352FD686}"/>
                    </a:ext>
                  </a:extLst>
                </p14:cNvPr>
                <p14:cNvContentPartPr/>
                <p14:nvPr/>
              </p14:nvContentPartPr>
              <p14:xfrm>
                <a:off x="4509293" y="6148680"/>
                <a:ext cx="895320" cy="744480"/>
              </p14:xfrm>
            </p:contentPart>
          </mc:Choice>
          <mc:Fallback>
            <p:pic>
              <p:nvPicPr>
                <p:cNvPr id="147478" name="Freihand 147477">
                  <a:extLst>
                    <a:ext uri="{FF2B5EF4-FFF2-40B4-BE49-F238E27FC236}">
                      <a16:creationId xmlns:a16="http://schemas.microsoft.com/office/drawing/2014/main" id="{1E1B491C-288F-4A14-9CE5-A2C6352FD686}"/>
                    </a:ext>
                  </a:extLst>
                </p:cNvPr>
                <p:cNvPicPr/>
                <p:nvPr/>
              </p:nvPicPr>
              <p:blipFill>
                <a:blip r:embed="rId139"/>
                <a:stretch>
                  <a:fillRect/>
                </a:stretch>
              </p:blipFill>
              <p:spPr>
                <a:xfrm>
                  <a:off x="4504973" y="6144360"/>
                  <a:ext cx="903960" cy="753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0">
            <p14:nvContentPartPr>
              <p14:cNvPr id="147480" name="Freihand 147479">
                <a:extLst>
                  <a:ext uri="{FF2B5EF4-FFF2-40B4-BE49-F238E27FC236}">
                    <a16:creationId xmlns:a16="http://schemas.microsoft.com/office/drawing/2014/main" id="{116059E9-4B04-4D8D-8FC9-9966CE9C3C4D}"/>
                  </a:ext>
                </a:extLst>
              </p14:cNvPr>
              <p14:cNvContentPartPr/>
              <p14:nvPr/>
            </p14:nvContentPartPr>
            <p14:xfrm>
              <a:off x="4374293" y="4569360"/>
              <a:ext cx="295920" cy="50400"/>
            </p14:xfrm>
          </p:contentPart>
        </mc:Choice>
        <mc:Fallback>
          <p:pic>
            <p:nvPicPr>
              <p:cNvPr id="147480" name="Freihand 147479">
                <a:extLst>
                  <a:ext uri="{FF2B5EF4-FFF2-40B4-BE49-F238E27FC236}">
                    <a16:creationId xmlns:a16="http://schemas.microsoft.com/office/drawing/2014/main" id="{116059E9-4B04-4D8D-8FC9-9966CE9C3C4D}"/>
                  </a:ext>
                </a:extLst>
              </p:cNvPr>
              <p:cNvPicPr/>
              <p:nvPr/>
            </p:nvPicPr>
            <p:blipFill>
              <a:blip r:embed="rId141"/>
              <a:stretch>
                <a:fillRect/>
              </a:stretch>
            </p:blipFill>
            <p:spPr>
              <a:xfrm>
                <a:off x="4369973" y="4565040"/>
                <a:ext cx="304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47481" name="Freihand 147480">
                <a:extLst>
                  <a:ext uri="{FF2B5EF4-FFF2-40B4-BE49-F238E27FC236}">
                    <a16:creationId xmlns:a16="http://schemas.microsoft.com/office/drawing/2014/main" id="{A689BD7D-E283-4BD8-B202-76088E2233AB}"/>
                  </a:ext>
                </a:extLst>
              </p14:cNvPr>
              <p14:cNvContentPartPr/>
              <p14:nvPr/>
            </p14:nvContentPartPr>
            <p14:xfrm>
              <a:off x="1723613" y="4654320"/>
              <a:ext cx="597960" cy="619200"/>
            </p14:xfrm>
          </p:contentPart>
        </mc:Choice>
        <mc:Fallback>
          <p:pic>
            <p:nvPicPr>
              <p:cNvPr id="147481" name="Freihand 147480">
                <a:extLst>
                  <a:ext uri="{FF2B5EF4-FFF2-40B4-BE49-F238E27FC236}">
                    <a16:creationId xmlns:a16="http://schemas.microsoft.com/office/drawing/2014/main" id="{A689BD7D-E283-4BD8-B202-76088E2233AB}"/>
                  </a:ext>
                </a:extLst>
              </p:cNvPr>
              <p:cNvPicPr/>
              <p:nvPr/>
            </p:nvPicPr>
            <p:blipFill>
              <a:blip r:embed="rId143"/>
              <a:stretch>
                <a:fillRect/>
              </a:stretch>
            </p:blipFill>
            <p:spPr>
              <a:xfrm>
                <a:off x="1719293" y="4650000"/>
                <a:ext cx="606600" cy="62784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47482" name="Freihand 147481">
                <a:extLst>
                  <a:ext uri="{FF2B5EF4-FFF2-40B4-BE49-F238E27FC236}">
                    <a16:creationId xmlns:a16="http://schemas.microsoft.com/office/drawing/2014/main" id="{7B0CEC22-CDDC-45EA-AEDD-4090F7DEC125}"/>
                  </a:ext>
                </a:extLst>
              </p14:cNvPr>
              <p14:cNvContentPartPr/>
              <p14:nvPr/>
            </p14:nvContentPartPr>
            <p14:xfrm>
              <a:off x="2018813" y="5341560"/>
              <a:ext cx="23040" cy="214560"/>
            </p14:xfrm>
          </p:contentPart>
        </mc:Choice>
        <mc:Fallback>
          <p:pic>
            <p:nvPicPr>
              <p:cNvPr id="147482" name="Freihand 147481">
                <a:extLst>
                  <a:ext uri="{FF2B5EF4-FFF2-40B4-BE49-F238E27FC236}">
                    <a16:creationId xmlns:a16="http://schemas.microsoft.com/office/drawing/2014/main" id="{7B0CEC22-CDDC-45EA-AEDD-4090F7DEC125}"/>
                  </a:ext>
                </a:extLst>
              </p:cNvPr>
              <p:cNvPicPr/>
              <p:nvPr/>
            </p:nvPicPr>
            <p:blipFill>
              <a:blip r:embed="rId145"/>
              <a:stretch>
                <a:fillRect/>
              </a:stretch>
            </p:blipFill>
            <p:spPr>
              <a:xfrm>
                <a:off x="2014493" y="5337240"/>
                <a:ext cx="31680" cy="223200"/>
              </a:xfrm>
              <a:prstGeom prst="rect">
                <a:avLst/>
              </a:prstGeom>
            </p:spPr>
          </p:pic>
        </mc:Fallback>
      </mc:AlternateContent>
      <p:grpSp>
        <p:nvGrpSpPr>
          <p:cNvPr id="147500" name="Gruppieren 147499">
            <a:extLst>
              <a:ext uri="{FF2B5EF4-FFF2-40B4-BE49-F238E27FC236}">
                <a16:creationId xmlns:a16="http://schemas.microsoft.com/office/drawing/2014/main" id="{55E11129-605D-4B61-98B5-206D21230995}"/>
              </a:ext>
            </a:extLst>
          </p:cNvPr>
          <p:cNvGrpSpPr/>
          <p:nvPr/>
        </p:nvGrpSpPr>
        <p:grpSpPr>
          <a:xfrm>
            <a:off x="1352453" y="5656560"/>
            <a:ext cx="1654560" cy="660240"/>
            <a:chOff x="1352453" y="5656560"/>
            <a:chExt cx="1654560" cy="660240"/>
          </a:xfrm>
        </p:grpSpPr>
        <mc:AlternateContent xmlns:mc="http://schemas.openxmlformats.org/markup-compatibility/2006">
          <mc:Choice xmlns:p14="http://schemas.microsoft.com/office/powerpoint/2010/main" Requires="p14">
            <p:contentPart p14:bwMode="auto" r:id="rId146">
              <p14:nvContentPartPr>
                <p14:cNvPr id="147483" name="Freihand 147482">
                  <a:extLst>
                    <a:ext uri="{FF2B5EF4-FFF2-40B4-BE49-F238E27FC236}">
                      <a16:creationId xmlns:a16="http://schemas.microsoft.com/office/drawing/2014/main" id="{81D45CDC-591F-43B3-BEEB-CAC9E811DAD1}"/>
                    </a:ext>
                  </a:extLst>
                </p14:cNvPr>
                <p14:cNvContentPartPr/>
                <p14:nvPr/>
              </p14:nvContentPartPr>
              <p14:xfrm>
                <a:off x="1352453" y="5700120"/>
                <a:ext cx="392040" cy="236520"/>
              </p14:xfrm>
            </p:contentPart>
          </mc:Choice>
          <mc:Fallback>
            <p:pic>
              <p:nvPicPr>
                <p:cNvPr id="147483" name="Freihand 147482">
                  <a:extLst>
                    <a:ext uri="{FF2B5EF4-FFF2-40B4-BE49-F238E27FC236}">
                      <a16:creationId xmlns:a16="http://schemas.microsoft.com/office/drawing/2014/main" id="{81D45CDC-591F-43B3-BEEB-CAC9E811DAD1}"/>
                    </a:ext>
                  </a:extLst>
                </p:cNvPr>
                <p:cNvPicPr/>
                <p:nvPr/>
              </p:nvPicPr>
              <p:blipFill>
                <a:blip r:embed="rId147"/>
                <a:stretch>
                  <a:fillRect/>
                </a:stretch>
              </p:blipFill>
              <p:spPr>
                <a:xfrm>
                  <a:off x="1348133" y="5695800"/>
                  <a:ext cx="40068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47484" name="Freihand 147483">
                  <a:extLst>
                    <a:ext uri="{FF2B5EF4-FFF2-40B4-BE49-F238E27FC236}">
                      <a16:creationId xmlns:a16="http://schemas.microsoft.com/office/drawing/2014/main" id="{286D304B-137C-46A5-8C23-F7DB6BA5FD90}"/>
                    </a:ext>
                  </a:extLst>
                </p14:cNvPr>
                <p14:cNvContentPartPr/>
                <p14:nvPr/>
              </p14:nvContentPartPr>
              <p14:xfrm>
                <a:off x="1770053" y="5765280"/>
                <a:ext cx="77760" cy="153000"/>
              </p14:xfrm>
            </p:contentPart>
          </mc:Choice>
          <mc:Fallback>
            <p:pic>
              <p:nvPicPr>
                <p:cNvPr id="147484" name="Freihand 147483">
                  <a:extLst>
                    <a:ext uri="{FF2B5EF4-FFF2-40B4-BE49-F238E27FC236}">
                      <a16:creationId xmlns:a16="http://schemas.microsoft.com/office/drawing/2014/main" id="{286D304B-137C-46A5-8C23-F7DB6BA5FD90}"/>
                    </a:ext>
                  </a:extLst>
                </p:cNvPr>
                <p:cNvPicPr/>
                <p:nvPr/>
              </p:nvPicPr>
              <p:blipFill>
                <a:blip r:embed="rId149"/>
                <a:stretch>
                  <a:fillRect/>
                </a:stretch>
              </p:blipFill>
              <p:spPr>
                <a:xfrm>
                  <a:off x="1765733" y="5760960"/>
                  <a:ext cx="8640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47485" name="Freihand 147484">
                  <a:extLst>
                    <a:ext uri="{FF2B5EF4-FFF2-40B4-BE49-F238E27FC236}">
                      <a16:creationId xmlns:a16="http://schemas.microsoft.com/office/drawing/2014/main" id="{22B70BCE-F164-4418-8AB9-A81B6297BD96}"/>
                    </a:ext>
                  </a:extLst>
                </p14:cNvPr>
                <p14:cNvContentPartPr/>
                <p14:nvPr/>
              </p14:nvContentPartPr>
              <p14:xfrm>
                <a:off x="1875533" y="5656560"/>
                <a:ext cx="96840" cy="243360"/>
              </p14:xfrm>
            </p:contentPart>
          </mc:Choice>
          <mc:Fallback>
            <p:pic>
              <p:nvPicPr>
                <p:cNvPr id="147485" name="Freihand 147484">
                  <a:extLst>
                    <a:ext uri="{FF2B5EF4-FFF2-40B4-BE49-F238E27FC236}">
                      <a16:creationId xmlns:a16="http://schemas.microsoft.com/office/drawing/2014/main" id="{22B70BCE-F164-4418-8AB9-A81B6297BD96}"/>
                    </a:ext>
                  </a:extLst>
                </p:cNvPr>
                <p:cNvPicPr/>
                <p:nvPr/>
              </p:nvPicPr>
              <p:blipFill>
                <a:blip r:embed="rId151"/>
                <a:stretch>
                  <a:fillRect/>
                </a:stretch>
              </p:blipFill>
              <p:spPr>
                <a:xfrm>
                  <a:off x="1871213" y="5652240"/>
                  <a:ext cx="10548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47486" name="Freihand 147485">
                  <a:extLst>
                    <a:ext uri="{FF2B5EF4-FFF2-40B4-BE49-F238E27FC236}">
                      <a16:creationId xmlns:a16="http://schemas.microsoft.com/office/drawing/2014/main" id="{7F2A69FD-E749-4CC2-B8AC-51027D64CF6A}"/>
                    </a:ext>
                  </a:extLst>
                </p14:cNvPr>
                <p14:cNvContentPartPr/>
                <p14:nvPr/>
              </p14:nvContentPartPr>
              <p14:xfrm>
                <a:off x="2031773" y="5780760"/>
                <a:ext cx="169920" cy="96120"/>
              </p14:xfrm>
            </p:contentPart>
          </mc:Choice>
          <mc:Fallback>
            <p:pic>
              <p:nvPicPr>
                <p:cNvPr id="147486" name="Freihand 147485">
                  <a:extLst>
                    <a:ext uri="{FF2B5EF4-FFF2-40B4-BE49-F238E27FC236}">
                      <a16:creationId xmlns:a16="http://schemas.microsoft.com/office/drawing/2014/main" id="{7F2A69FD-E749-4CC2-B8AC-51027D64CF6A}"/>
                    </a:ext>
                  </a:extLst>
                </p:cNvPr>
                <p:cNvPicPr/>
                <p:nvPr/>
              </p:nvPicPr>
              <p:blipFill>
                <a:blip r:embed="rId153"/>
                <a:stretch>
                  <a:fillRect/>
                </a:stretch>
              </p:blipFill>
              <p:spPr>
                <a:xfrm>
                  <a:off x="2027453" y="5776440"/>
                  <a:ext cx="1785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47487" name="Freihand 147486">
                  <a:extLst>
                    <a:ext uri="{FF2B5EF4-FFF2-40B4-BE49-F238E27FC236}">
                      <a16:creationId xmlns:a16="http://schemas.microsoft.com/office/drawing/2014/main" id="{49AAB274-2D0D-4B10-A960-FAB4BE106DC0}"/>
                    </a:ext>
                  </a:extLst>
                </p14:cNvPr>
                <p14:cNvContentPartPr/>
                <p14:nvPr/>
              </p14:nvContentPartPr>
              <p14:xfrm>
                <a:off x="2240933" y="5694000"/>
                <a:ext cx="102600" cy="169920"/>
              </p14:xfrm>
            </p:contentPart>
          </mc:Choice>
          <mc:Fallback>
            <p:pic>
              <p:nvPicPr>
                <p:cNvPr id="147487" name="Freihand 147486">
                  <a:extLst>
                    <a:ext uri="{FF2B5EF4-FFF2-40B4-BE49-F238E27FC236}">
                      <a16:creationId xmlns:a16="http://schemas.microsoft.com/office/drawing/2014/main" id="{49AAB274-2D0D-4B10-A960-FAB4BE106DC0}"/>
                    </a:ext>
                  </a:extLst>
                </p:cNvPr>
                <p:cNvPicPr/>
                <p:nvPr/>
              </p:nvPicPr>
              <p:blipFill>
                <a:blip r:embed="rId155"/>
                <a:stretch>
                  <a:fillRect/>
                </a:stretch>
              </p:blipFill>
              <p:spPr>
                <a:xfrm>
                  <a:off x="2236613" y="5689680"/>
                  <a:ext cx="1112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47488" name="Freihand 147487">
                  <a:extLst>
                    <a:ext uri="{FF2B5EF4-FFF2-40B4-BE49-F238E27FC236}">
                      <a16:creationId xmlns:a16="http://schemas.microsoft.com/office/drawing/2014/main" id="{4D35FF96-B85B-4A02-BB3F-24B12337B9CC}"/>
                    </a:ext>
                  </a:extLst>
                </p14:cNvPr>
                <p14:cNvContentPartPr/>
                <p14:nvPr/>
              </p14:nvContentPartPr>
              <p14:xfrm>
                <a:off x="1463333" y="6004320"/>
                <a:ext cx="186840" cy="184320"/>
              </p14:xfrm>
            </p:contentPart>
          </mc:Choice>
          <mc:Fallback>
            <p:pic>
              <p:nvPicPr>
                <p:cNvPr id="147488" name="Freihand 147487">
                  <a:extLst>
                    <a:ext uri="{FF2B5EF4-FFF2-40B4-BE49-F238E27FC236}">
                      <a16:creationId xmlns:a16="http://schemas.microsoft.com/office/drawing/2014/main" id="{4D35FF96-B85B-4A02-BB3F-24B12337B9CC}"/>
                    </a:ext>
                  </a:extLst>
                </p:cNvPr>
                <p:cNvPicPr/>
                <p:nvPr/>
              </p:nvPicPr>
              <p:blipFill>
                <a:blip r:embed="rId157"/>
                <a:stretch>
                  <a:fillRect/>
                </a:stretch>
              </p:blipFill>
              <p:spPr>
                <a:xfrm>
                  <a:off x="1459013" y="6000000"/>
                  <a:ext cx="1954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47489" name="Freihand 147488">
                  <a:extLst>
                    <a:ext uri="{FF2B5EF4-FFF2-40B4-BE49-F238E27FC236}">
                      <a16:creationId xmlns:a16="http://schemas.microsoft.com/office/drawing/2014/main" id="{50A524A9-0B6B-42AE-802F-DDBFBBE86C7D}"/>
                    </a:ext>
                  </a:extLst>
                </p14:cNvPr>
                <p14:cNvContentPartPr/>
                <p14:nvPr/>
              </p14:nvContentPartPr>
              <p14:xfrm>
                <a:off x="1677533" y="5963280"/>
                <a:ext cx="124200" cy="207000"/>
              </p14:xfrm>
            </p:contentPart>
          </mc:Choice>
          <mc:Fallback>
            <p:pic>
              <p:nvPicPr>
                <p:cNvPr id="147489" name="Freihand 147488">
                  <a:extLst>
                    <a:ext uri="{FF2B5EF4-FFF2-40B4-BE49-F238E27FC236}">
                      <a16:creationId xmlns:a16="http://schemas.microsoft.com/office/drawing/2014/main" id="{50A524A9-0B6B-42AE-802F-DDBFBBE86C7D}"/>
                    </a:ext>
                  </a:extLst>
                </p:cNvPr>
                <p:cNvPicPr/>
                <p:nvPr/>
              </p:nvPicPr>
              <p:blipFill>
                <a:blip r:embed="rId159"/>
                <a:stretch>
                  <a:fillRect/>
                </a:stretch>
              </p:blipFill>
              <p:spPr>
                <a:xfrm>
                  <a:off x="1673213" y="5958960"/>
                  <a:ext cx="13284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47490" name="Freihand 147489">
                  <a:extLst>
                    <a:ext uri="{FF2B5EF4-FFF2-40B4-BE49-F238E27FC236}">
                      <a16:creationId xmlns:a16="http://schemas.microsoft.com/office/drawing/2014/main" id="{11B730A7-289F-4331-B684-1E53653CC676}"/>
                    </a:ext>
                  </a:extLst>
                </p14:cNvPr>
                <p14:cNvContentPartPr/>
                <p14:nvPr/>
              </p14:nvContentPartPr>
              <p14:xfrm>
                <a:off x="1725773" y="6082440"/>
                <a:ext cx="164160" cy="79560"/>
              </p14:xfrm>
            </p:contentPart>
          </mc:Choice>
          <mc:Fallback>
            <p:pic>
              <p:nvPicPr>
                <p:cNvPr id="147490" name="Freihand 147489">
                  <a:extLst>
                    <a:ext uri="{FF2B5EF4-FFF2-40B4-BE49-F238E27FC236}">
                      <a16:creationId xmlns:a16="http://schemas.microsoft.com/office/drawing/2014/main" id="{11B730A7-289F-4331-B684-1E53653CC676}"/>
                    </a:ext>
                  </a:extLst>
                </p:cNvPr>
                <p:cNvPicPr/>
                <p:nvPr/>
              </p:nvPicPr>
              <p:blipFill>
                <a:blip r:embed="rId161"/>
                <a:stretch>
                  <a:fillRect/>
                </a:stretch>
              </p:blipFill>
              <p:spPr>
                <a:xfrm>
                  <a:off x="1721453" y="6078120"/>
                  <a:ext cx="17280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47491" name="Freihand 147490">
                  <a:extLst>
                    <a:ext uri="{FF2B5EF4-FFF2-40B4-BE49-F238E27FC236}">
                      <a16:creationId xmlns:a16="http://schemas.microsoft.com/office/drawing/2014/main" id="{B78B0640-134D-4927-A965-E5A8BF944119}"/>
                    </a:ext>
                  </a:extLst>
                </p14:cNvPr>
                <p14:cNvContentPartPr/>
                <p14:nvPr/>
              </p14:nvContentPartPr>
              <p14:xfrm>
                <a:off x="1895333" y="6066960"/>
                <a:ext cx="294840" cy="109080"/>
              </p14:xfrm>
            </p:contentPart>
          </mc:Choice>
          <mc:Fallback>
            <p:pic>
              <p:nvPicPr>
                <p:cNvPr id="147491" name="Freihand 147490">
                  <a:extLst>
                    <a:ext uri="{FF2B5EF4-FFF2-40B4-BE49-F238E27FC236}">
                      <a16:creationId xmlns:a16="http://schemas.microsoft.com/office/drawing/2014/main" id="{B78B0640-134D-4927-A965-E5A8BF944119}"/>
                    </a:ext>
                  </a:extLst>
                </p:cNvPr>
                <p:cNvPicPr/>
                <p:nvPr/>
              </p:nvPicPr>
              <p:blipFill>
                <a:blip r:embed="rId163"/>
                <a:stretch>
                  <a:fillRect/>
                </a:stretch>
              </p:blipFill>
              <p:spPr>
                <a:xfrm>
                  <a:off x="1891013" y="6062640"/>
                  <a:ext cx="3034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47492" name="Freihand 147491">
                  <a:extLst>
                    <a:ext uri="{FF2B5EF4-FFF2-40B4-BE49-F238E27FC236}">
                      <a16:creationId xmlns:a16="http://schemas.microsoft.com/office/drawing/2014/main" id="{E1132108-7FA0-4879-B7F0-7D0257AD4593}"/>
                    </a:ext>
                  </a:extLst>
                </p14:cNvPr>
                <p14:cNvContentPartPr/>
                <p14:nvPr/>
              </p14:nvContentPartPr>
              <p14:xfrm>
                <a:off x="2146253" y="6036000"/>
                <a:ext cx="360" cy="360"/>
              </p14:xfrm>
            </p:contentPart>
          </mc:Choice>
          <mc:Fallback>
            <p:pic>
              <p:nvPicPr>
                <p:cNvPr id="147492" name="Freihand 147491">
                  <a:extLst>
                    <a:ext uri="{FF2B5EF4-FFF2-40B4-BE49-F238E27FC236}">
                      <a16:creationId xmlns:a16="http://schemas.microsoft.com/office/drawing/2014/main" id="{E1132108-7FA0-4879-B7F0-7D0257AD4593}"/>
                    </a:ext>
                  </a:extLst>
                </p:cNvPr>
                <p:cNvPicPr/>
                <p:nvPr/>
              </p:nvPicPr>
              <p:blipFill>
                <a:blip r:embed="rId40"/>
                <a:stretch>
                  <a:fillRect/>
                </a:stretch>
              </p:blipFill>
              <p:spPr>
                <a:xfrm>
                  <a:off x="2141933" y="60316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47493" name="Freihand 147492">
                  <a:extLst>
                    <a:ext uri="{FF2B5EF4-FFF2-40B4-BE49-F238E27FC236}">
                      <a16:creationId xmlns:a16="http://schemas.microsoft.com/office/drawing/2014/main" id="{0536F137-4BB0-4EB3-AA6E-8701F4970A8A}"/>
                    </a:ext>
                  </a:extLst>
                </p14:cNvPr>
                <p14:cNvContentPartPr/>
                <p14:nvPr/>
              </p14:nvContentPartPr>
              <p14:xfrm>
                <a:off x="2225453" y="6061920"/>
                <a:ext cx="87480" cy="90720"/>
              </p14:xfrm>
            </p:contentPart>
          </mc:Choice>
          <mc:Fallback>
            <p:pic>
              <p:nvPicPr>
                <p:cNvPr id="147493" name="Freihand 147492">
                  <a:extLst>
                    <a:ext uri="{FF2B5EF4-FFF2-40B4-BE49-F238E27FC236}">
                      <a16:creationId xmlns:a16="http://schemas.microsoft.com/office/drawing/2014/main" id="{0536F137-4BB0-4EB3-AA6E-8701F4970A8A}"/>
                    </a:ext>
                  </a:extLst>
                </p:cNvPr>
                <p:cNvPicPr/>
                <p:nvPr/>
              </p:nvPicPr>
              <p:blipFill>
                <a:blip r:embed="rId166"/>
                <a:stretch>
                  <a:fillRect/>
                </a:stretch>
              </p:blipFill>
              <p:spPr>
                <a:xfrm>
                  <a:off x="2221133" y="6057600"/>
                  <a:ext cx="961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47494" name="Freihand 147493">
                  <a:extLst>
                    <a:ext uri="{FF2B5EF4-FFF2-40B4-BE49-F238E27FC236}">
                      <a16:creationId xmlns:a16="http://schemas.microsoft.com/office/drawing/2014/main" id="{9239961D-EDBB-4B20-BACE-1B020A09E53F}"/>
                    </a:ext>
                  </a:extLst>
                </p14:cNvPr>
                <p14:cNvContentPartPr/>
                <p14:nvPr/>
              </p14:nvContentPartPr>
              <p14:xfrm>
                <a:off x="2374493" y="6051480"/>
                <a:ext cx="77040" cy="25200"/>
              </p14:xfrm>
            </p:contentPart>
          </mc:Choice>
          <mc:Fallback>
            <p:pic>
              <p:nvPicPr>
                <p:cNvPr id="147494" name="Freihand 147493">
                  <a:extLst>
                    <a:ext uri="{FF2B5EF4-FFF2-40B4-BE49-F238E27FC236}">
                      <a16:creationId xmlns:a16="http://schemas.microsoft.com/office/drawing/2014/main" id="{9239961D-EDBB-4B20-BACE-1B020A09E53F}"/>
                    </a:ext>
                  </a:extLst>
                </p:cNvPr>
                <p:cNvPicPr/>
                <p:nvPr/>
              </p:nvPicPr>
              <p:blipFill>
                <a:blip r:embed="rId168"/>
                <a:stretch>
                  <a:fillRect/>
                </a:stretch>
              </p:blipFill>
              <p:spPr>
                <a:xfrm>
                  <a:off x="2370173" y="6047160"/>
                  <a:ext cx="8568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47495" name="Freihand 147494">
                  <a:extLst>
                    <a:ext uri="{FF2B5EF4-FFF2-40B4-BE49-F238E27FC236}">
                      <a16:creationId xmlns:a16="http://schemas.microsoft.com/office/drawing/2014/main" id="{14752786-E68F-4CAB-89ED-3249F46ECB21}"/>
                    </a:ext>
                  </a:extLst>
                </p14:cNvPr>
                <p14:cNvContentPartPr/>
                <p14:nvPr/>
              </p14:nvContentPartPr>
              <p14:xfrm>
                <a:off x="2469893" y="5950680"/>
                <a:ext cx="135720" cy="188280"/>
              </p14:xfrm>
            </p:contentPart>
          </mc:Choice>
          <mc:Fallback>
            <p:pic>
              <p:nvPicPr>
                <p:cNvPr id="147495" name="Freihand 147494">
                  <a:extLst>
                    <a:ext uri="{FF2B5EF4-FFF2-40B4-BE49-F238E27FC236}">
                      <a16:creationId xmlns:a16="http://schemas.microsoft.com/office/drawing/2014/main" id="{14752786-E68F-4CAB-89ED-3249F46ECB21}"/>
                    </a:ext>
                  </a:extLst>
                </p:cNvPr>
                <p:cNvPicPr/>
                <p:nvPr/>
              </p:nvPicPr>
              <p:blipFill>
                <a:blip r:embed="rId170"/>
                <a:stretch>
                  <a:fillRect/>
                </a:stretch>
              </p:blipFill>
              <p:spPr>
                <a:xfrm>
                  <a:off x="2465573" y="5946360"/>
                  <a:ext cx="1443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47496" name="Freihand 147495">
                  <a:extLst>
                    <a:ext uri="{FF2B5EF4-FFF2-40B4-BE49-F238E27FC236}">
                      <a16:creationId xmlns:a16="http://schemas.microsoft.com/office/drawing/2014/main" id="{97B9DF0A-38EA-4668-9F33-F942A60C93A0}"/>
                    </a:ext>
                  </a:extLst>
                </p14:cNvPr>
                <p14:cNvContentPartPr/>
                <p14:nvPr/>
              </p14:nvContentPartPr>
              <p14:xfrm>
                <a:off x="2515973" y="6058680"/>
                <a:ext cx="330120" cy="82800"/>
              </p14:xfrm>
            </p:contentPart>
          </mc:Choice>
          <mc:Fallback>
            <p:pic>
              <p:nvPicPr>
                <p:cNvPr id="147496" name="Freihand 147495">
                  <a:extLst>
                    <a:ext uri="{FF2B5EF4-FFF2-40B4-BE49-F238E27FC236}">
                      <a16:creationId xmlns:a16="http://schemas.microsoft.com/office/drawing/2014/main" id="{97B9DF0A-38EA-4668-9F33-F942A60C93A0}"/>
                    </a:ext>
                  </a:extLst>
                </p:cNvPr>
                <p:cNvPicPr/>
                <p:nvPr/>
              </p:nvPicPr>
              <p:blipFill>
                <a:blip r:embed="rId172"/>
                <a:stretch>
                  <a:fillRect/>
                </a:stretch>
              </p:blipFill>
              <p:spPr>
                <a:xfrm>
                  <a:off x="2511653" y="6054360"/>
                  <a:ext cx="3387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47497" name="Freihand 147496">
                  <a:extLst>
                    <a:ext uri="{FF2B5EF4-FFF2-40B4-BE49-F238E27FC236}">
                      <a16:creationId xmlns:a16="http://schemas.microsoft.com/office/drawing/2014/main" id="{9C995F50-D70B-4BE0-AC58-6B5B0AE66AB1}"/>
                    </a:ext>
                  </a:extLst>
                </p14:cNvPr>
                <p14:cNvContentPartPr/>
                <p14:nvPr/>
              </p14:nvContentPartPr>
              <p14:xfrm>
                <a:off x="2807573" y="5992440"/>
                <a:ext cx="30600" cy="32760"/>
              </p14:xfrm>
            </p:contentPart>
          </mc:Choice>
          <mc:Fallback>
            <p:pic>
              <p:nvPicPr>
                <p:cNvPr id="147497" name="Freihand 147496">
                  <a:extLst>
                    <a:ext uri="{FF2B5EF4-FFF2-40B4-BE49-F238E27FC236}">
                      <a16:creationId xmlns:a16="http://schemas.microsoft.com/office/drawing/2014/main" id="{9C995F50-D70B-4BE0-AC58-6B5B0AE66AB1}"/>
                    </a:ext>
                  </a:extLst>
                </p:cNvPr>
                <p:cNvPicPr/>
                <p:nvPr/>
              </p:nvPicPr>
              <p:blipFill>
                <a:blip r:embed="rId174"/>
                <a:stretch>
                  <a:fillRect/>
                </a:stretch>
              </p:blipFill>
              <p:spPr>
                <a:xfrm>
                  <a:off x="2803253" y="5988120"/>
                  <a:ext cx="392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47498" name="Freihand 147497">
                  <a:extLst>
                    <a:ext uri="{FF2B5EF4-FFF2-40B4-BE49-F238E27FC236}">
                      <a16:creationId xmlns:a16="http://schemas.microsoft.com/office/drawing/2014/main" id="{5C78EA55-5C29-4FDC-BEE8-FEDFF83537F1}"/>
                    </a:ext>
                  </a:extLst>
                </p14:cNvPr>
                <p14:cNvContentPartPr/>
                <p14:nvPr/>
              </p14:nvContentPartPr>
              <p14:xfrm>
                <a:off x="2806493" y="6055800"/>
                <a:ext cx="110160" cy="261000"/>
              </p14:xfrm>
            </p:contentPart>
          </mc:Choice>
          <mc:Fallback>
            <p:pic>
              <p:nvPicPr>
                <p:cNvPr id="147498" name="Freihand 147497">
                  <a:extLst>
                    <a:ext uri="{FF2B5EF4-FFF2-40B4-BE49-F238E27FC236}">
                      <a16:creationId xmlns:a16="http://schemas.microsoft.com/office/drawing/2014/main" id="{5C78EA55-5C29-4FDC-BEE8-FEDFF83537F1}"/>
                    </a:ext>
                  </a:extLst>
                </p:cNvPr>
                <p:cNvPicPr/>
                <p:nvPr/>
              </p:nvPicPr>
              <p:blipFill>
                <a:blip r:embed="rId176"/>
                <a:stretch>
                  <a:fillRect/>
                </a:stretch>
              </p:blipFill>
              <p:spPr>
                <a:xfrm>
                  <a:off x="2802173" y="6051480"/>
                  <a:ext cx="11880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47499" name="Freihand 147498">
                  <a:extLst>
                    <a:ext uri="{FF2B5EF4-FFF2-40B4-BE49-F238E27FC236}">
                      <a16:creationId xmlns:a16="http://schemas.microsoft.com/office/drawing/2014/main" id="{67A5A747-38C5-44C4-9F4B-0FF761BD8A21}"/>
                    </a:ext>
                  </a:extLst>
                </p14:cNvPr>
                <p14:cNvContentPartPr/>
                <p14:nvPr/>
              </p14:nvContentPartPr>
              <p14:xfrm>
                <a:off x="2982533" y="5896680"/>
                <a:ext cx="24480" cy="234000"/>
              </p14:xfrm>
            </p:contentPart>
          </mc:Choice>
          <mc:Fallback>
            <p:pic>
              <p:nvPicPr>
                <p:cNvPr id="147499" name="Freihand 147498">
                  <a:extLst>
                    <a:ext uri="{FF2B5EF4-FFF2-40B4-BE49-F238E27FC236}">
                      <a16:creationId xmlns:a16="http://schemas.microsoft.com/office/drawing/2014/main" id="{67A5A747-38C5-44C4-9F4B-0FF761BD8A21}"/>
                    </a:ext>
                  </a:extLst>
                </p:cNvPr>
                <p:cNvPicPr/>
                <p:nvPr/>
              </p:nvPicPr>
              <p:blipFill>
                <a:blip r:embed="rId178"/>
                <a:stretch>
                  <a:fillRect/>
                </a:stretch>
              </p:blipFill>
              <p:spPr>
                <a:xfrm>
                  <a:off x="2978213" y="5892360"/>
                  <a:ext cx="33120" cy="242640"/>
                </a:xfrm>
                <a:prstGeom prst="rect">
                  <a:avLst/>
                </a:prstGeom>
              </p:spPr>
            </p:pic>
          </mc:Fallback>
        </mc:AlternateContent>
      </p:grpSp>
    </p:spTree>
    <p:extLst>
      <p:ext uri="{BB962C8B-B14F-4D97-AF65-F5344CB8AC3E}">
        <p14:creationId xmlns:p14="http://schemas.microsoft.com/office/powerpoint/2010/main" val="270855068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Großhandelspreise Deutschland</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678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1480A055-DDF1-287B-480A-72DB17A189B2}"/>
              </a:ext>
            </a:extLst>
          </p:cNvPr>
          <p:cNvPicPr>
            <a:picLocks noChangeAspect="1"/>
          </p:cNvPicPr>
          <p:nvPr/>
        </p:nvPicPr>
        <p:blipFill>
          <a:blip r:embed="rId3"/>
          <a:stretch>
            <a:fillRect/>
          </a:stretch>
        </p:blipFill>
        <p:spPr>
          <a:xfrm>
            <a:off x="-1" y="-1"/>
            <a:ext cx="5390442" cy="3240000"/>
          </a:xfrm>
          <a:prstGeom prst="rect">
            <a:avLst/>
          </a:prstGeom>
        </p:spPr>
      </p:pic>
      <p:pic>
        <p:nvPicPr>
          <p:cNvPr id="5" name="Grafik 4">
            <a:extLst>
              <a:ext uri="{FF2B5EF4-FFF2-40B4-BE49-F238E27FC236}">
                <a16:creationId xmlns:a16="http://schemas.microsoft.com/office/drawing/2014/main" id="{03593D7A-DA97-2D0E-9989-EF8731166CDD}"/>
              </a:ext>
            </a:extLst>
          </p:cNvPr>
          <p:cNvPicPr>
            <a:picLocks noChangeAspect="1"/>
          </p:cNvPicPr>
          <p:nvPr/>
        </p:nvPicPr>
        <p:blipFill>
          <a:blip r:embed="rId4"/>
          <a:stretch>
            <a:fillRect/>
          </a:stretch>
        </p:blipFill>
        <p:spPr>
          <a:xfrm>
            <a:off x="4080" y="3428999"/>
            <a:ext cx="5390442" cy="3240000"/>
          </a:xfrm>
          <a:prstGeom prst="rect">
            <a:avLst/>
          </a:prstGeom>
        </p:spPr>
      </p:pic>
      <p:grpSp>
        <p:nvGrpSpPr>
          <p:cNvPr id="15" name="Gruppieren 14">
            <a:extLst>
              <a:ext uri="{FF2B5EF4-FFF2-40B4-BE49-F238E27FC236}">
                <a16:creationId xmlns:a16="http://schemas.microsoft.com/office/drawing/2014/main" id="{152C5844-59FD-42E4-A5F2-1E3817A4231A}"/>
              </a:ext>
            </a:extLst>
          </p:cNvPr>
          <p:cNvGrpSpPr/>
          <p:nvPr/>
        </p:nvGrpSpPr>
        <p:grpSpPr>
          <a:xfrm>
            <a:off x="5603693" y="1263480"/>
            <a:ext cx="986760" cy="365760"/>
            <a:chOff x="5603693" y="1263480"/>
            <a:chExt cx="986760" cy="365760"/>
          </a:xfrm>
        </p:grpSpPr>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43AD4E87-00F8-4436-B2F2-987042ED7726}"/>
                    </a:ext>
                  </a:extLst>
                </p14:cNvPr>
                <p14:cNvContentPartPr/>
                <p14:nvPr/>
              </p14:nvContentPartPr>
              <p14:xfrm>
                <a:off x="5603693" y="1392720"/>
                <a:ext cx="176400" cy="236520"/>
              </p14:xfrm>
            </p:contentPart>
          </mc:Choice>
          <mc:Fallback>
            <p:pic>
              <p:nvPicPr>
                <p:cNvPr id="2" name="Freihand 1">
                  <a:extLst>
                    <a:ext uri="{FF2B5EF4-FFF2-40B4-BE49-F238E27FC236}">
                      <a16:creationId xmlns:a16="http://schemas.microsoft.com/office/drawing/2014/main" id="{43AD4E87-00F8-4436-B2F2-987042ED7726}"/>
                    </a:ext>
                  </a:extLst>
                </p:cNvPr>
                <p:cNvPicPr/>
                <p:nvPr/>
              </p:nvPicPr>
              <p:blipFill>
                <a:blip r:embed="rId6"/>
                <a:stretch>
                  <a:fillRect/>
                </a:stretch>
              </p:blipFill>
              <p:spPr>
                <a:xfrm>
                  <a:off x="5599373" y="1388400"/>
                  <a:ext cx="18504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4C1604AA-9F59-4C6F-A3E6-271E55F9ED18}"/>
                    </a:ext>
                  </a:extLst>
                </p14:cNvPr>
                <p14:cNvContentPartPr/>
                <p14:nvPr/>
              </p14:nvContentPartPr>
              <p14:xfrm>
                <a:off x="5759933" y="1488480"/>
                <a:ext cx="110160" cy="131760"/>
              </p14:xfrm>
            </p:contentPart>
          </mc:Choice>
          <mc:Fallback>
            <p:pic>
              <p:nvPicPr>
                <p:cNvPr id="4" name="Freihand 3">
                  <a:extLst>
                    <a:ext uri="{FF2B5EF4-FFF2-40B4-BE49-F238E27FC236}">
                      <a16:creationId xmlns:a16="http://schemas.microsoft.com/office/drawing/2014/main" id="{4C1604AA-9F59-4C6F-A3E6-271E55F9ED18}"/>
                    </a:ext>
                  </a:extLst>
                </p:cNvPr>
                <p:cNvPicPr/>
                <p:nvPr/>
              </p:nvPicPr>
              <p:blipFill>
                <a:blip r:embed="rId8"/>
                <a:stretch>
                  <a:fillRect/>
                </a:stretch>
              </p:blipFill>
              <p:spPr>
                <a:xfrm>
                  <a:off x="5755613" y="1484160"/>
                  <a:ext cx="1188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12797C76-8736-46BA-A0CA-E39ABDA967F5}"/>
                    </a:ext>
                  </a:extLst>
                </p14:cNvPr>
                <p14:cNvContentPartPr/>
                <p14:nvPr/>
              </p14:nvContentPartPr>
              <p14:xfrm>
                <a:off x="5928053" y="1353120"/>
                <a:ext cx="28800" cy="251280"/>
              </p14:xfrm>
            </p:contentPart>
          </mc:Choice>
          <mc:Fallback>
            <p:pic>
              <p:nvPicPr>
                <p:cNvPr id="6" name="Freihand 5">
                  <a:extLst>
                    <a:ext uri="{FF2B5EF4-FFF2-40B4-BE49-F238E27FC236}">
                      <a16:creationId xmlns:a16="http://schemas.microsoft.com/office/drawing/2014/main" id="{12797C76-8736-46BA-A0CA-E39ABDA967F5}"/>
                    </a:ext>
                  </a:extLst>
                </p:cNvPr>
                <p:cNvPicPr/>
                <p:nvPr/>
              </p:nvPicPr>
              <p:blipFill>
                <a:blip r:embed="rId10"/>
                <a:stretch>
                  <a:fillRect/>
                </a:stretch>
              </p:blipFill>
              <p:spPr>
                <a:xfrm>
                  <a:off x="5923733" y="1348800"/>
                  <a:ext cx="3744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42399FCE-AF08-4109-8ACF-83C7AD4FFADA}"/>
                    </a:ext>
                  </a:extLst>
                </p14:cNvPr>
                <p14:cNvContentPartPr/>
                <p14:nvPr/>
              </p14:nvContentPartPr>
              <p14:xfrm>
                <a:off x="5986733" y="1337640"/>
                <a:ext cx="326880" cy="241560"/>
              </p14:xfrm>
            </p:contentPart>
          </mc:Choice>
          <mc:Fallback>
            <p:pic>
              <p:nvPicPr>
                <p:cNvPr id="8" name="Freihand 7">
                  <a:extLst>
                    <a:ext uri="{FF2B5EF4-FFF2-40B4-BE49-F238E27FC236}">
                      <a16:creationId xmlns:a16="http://schemas.microsoft.com/office/drawing/2014/main" id="{42399FCE-AF08-4109-8ACF-83C7AD4FFADA}"/>
                    </a:ext>
                  </a:extLst>
                </p:cNvPr>
                <p:cNvPicPr/>
                <p:nvPr/>
              </p:nvPicPr>
              <p:blipFill>
                <a:blip r:embed="rId12"/>
                <a:stretch>
                  <a:fillRect/>
                </a:stretch>
              </p:blipFill>
              <p:spPr>
                <a:xfrm>
                  <a:off x="5982413" y="1333320"/>
                  <a:ext cx="33552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CF70D461-B5F5-4FF6-AB43-8E9FEA57E616}"/>
                    </a:ext>
                  </a:extLst>
                </p14:cNvPr>
                <p14:cNvContentPartPr/>
                <p14:nvPr/>
              </p14:nvContentPartPr>
              <p14:xfrm>
                <a:off x="6352493" y="1332240"/>
                <a:ext cx="30960" cy="177480"/>
              </p14:xfrm>
            </p:contentPart>
          </mc:Choice>
          <mc:Fallback>
            <p:pic>
              <p:nvPicPr>
                <p:cNvPr id="9" name="Freihand 8">
                  <a:extLst>
                    <a:ext uri="{FF2B5EF4-FFF2-40B4-BE49-F238E27FC236}">
                      <a16:creationId xmlns:a16="http://schemas.microsoft.com/office/drawing/2014/main" id="{CF70D461-B5F5-4FF6-AB43-8E9FEA57E616}"/>
                    </a:ext>
                  </a:extLst>
                </p:cNvPr>
                <p:cNvPicPr/>
                <p:nvPr/>
              </p:nvPicPr>
              <p:blipFill>
                <a:blip r:embed="rId14"/>
                <a:stretch>
                  <a:fillRect/>
                </a:stretch>
              </p:blipFill>
              <p:spPr>
                <a:xfrm>
                  <a:off x="6348173" y="1327920"/>
                  <a:ext cx="396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0948A681-4770-49A7-A553-BA55936A9FBE}"/>
                    </a:ext>
                  </a:extLst>
                </p14:cNvPr>
                <p14:cNvContentPartPr/>
                <p14:nvPr/>
              </p14:nvContentPartPr>
              <p14:xfrm>
                <a:off x="6406493" y="1424040"/>
                <a:ext cx="183960" cy="87480"/>
              </p14:xfrm>
            </p:contentPart>
          </mc:Choice>
          <mc:Fallback>
            <p:pic>
              <p:nvPicPr>
                <p:cNvPr id="10" name="Freihand 9">
                  <a:extLst>
                    <a:ext uri="{FF2B5EF4-FFF2-40B4-BE49-F238E27FC236}">
                      <a16:creationId xmlns:a16="http://schemas.microsoft.com/office/drawing/2014/main" id="{0948A681-4770-49A7-A553-BA55936A9FBE}"/>
                    </a:ext>
                  </a:extLst>
                </p:cNvPr>
                <p:cNvPicPr/>
                <p:nvPr/>
              </p:nvPicPr>
              <p:blipFill>
                <a:blip r:embed="rId16"/>
                <a:stretch>
                  <a:fillRect/>
                </a:stretch>
              </p:blipFill>
              <p:spPr>
                <a:xfrm>
                  <a:off x="6402173" y="1419720"/>
                  <a:ext cx="1926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D8DFD2DB-C4B1-4B67-AF1C-0FDA4F96F66D}"/>
                    </a:ext>
                  </a:extLst>
                </p14:cNvPr>
                <p14:cNvContentPartPr/>
                <p14:nvPr/>
              </p14:nvContentPartPr>
              <p14:xfrm>
                <a:off x="6362573" y="1263480"/>
                <a:ext cx="8280" cy="23400"/>
              </p14:xfrm>
            </p:contentPart>
          </mc:Choice>
          <mc:Fallback>
            <p:pic>
              <p:nvPicPr>
                <p:cNvPr id="11" name="Freihand 10">
                  <a:extLst>
                    <a:ext uri="{FF2B5EF4-FFF2-40B4-BE49-F238E27FC236}">
                      <a16:creationId xmlns:a16="http://schemas.microsoft.com/office/drawing/2014/main" id="{D8DFD2DB-C4B1-4B67-AF1C-0FDA4F96F66D}"/>
                    </a:ext>
                  </a:extLst>
                </p:cNvPr>
                <p:cNvPicPr/>
                <p:nvPr/>
              </p:nvPicPr>
              <p:blipFill>
                <a:blip r:embed="rId18"/>
                <a:stretch>
                  <a:fillRect/>
                </a:stretch>
              </p:blipFill>
              <p:spPr>
                <a:xfrm>
                  <a:off x="6358253" y="1259160"/>
                  <a:ext cx="16920" cy="32040"/>
                </a:xfrm>
                <a:prstGeom prst="rect">
                  <a:avLst/>
                </a:prstGeom>
              </p:spPr>
            </p:pic>
          </mc:Fallback>
        </mc:AlternateContent>
      </p:grpSp>
      <p:grpSp>
        <p:nvGrpSpPr>
          <p:cNvPr id="14" name="Gruppieren 13">
            <a:extLst>
              <a:ext uri="{FF2B5EF4-FFF2-40B4-BE49-F238E27FC236}">
                <a16:creationId xmlns:a16="http://schemas.microsoft.com/office/drawing/2014/main" id="{EB76CE57-42E9-4841-9329-3E59D4E1F0C7}"/>
              </a:ext>
            </a:extLst>
          </p:cNvPr>
          <p:cNvGrpSpPr/>
          <p:nvPr/>
        </p:nvGrpSpPr>
        <p:grpSpPr>
          <a:xfrm>
            <a:off x="6853973" y="1367160"/>
            <a:ext cx="200520" cy="196920"/>
            <a:chOff x="6853973" y="1367160"/>
            <a:chExt cx="200520" cy="196920"/>
          </a:xfrm>
        </p:grpSpPr>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738EC67B-4B19-4EFA-92A1-2D89BCDAB385}"/>
                    </a:ext>
                  </a:extLst>
                </p14:cNvPr>
                <p14:cNvContentPartPr/>
                <p14:nvPr/>
              </p14:nvContentPartPr>
              <p14:xfrm>
                <a:off x="6913013" y="1367160"/>
                <a:ext cx="10440" cy="119160"/>
              </p14:xfrm>
            </p:contentPart>
          </mc:Choice>
          <mc:Fallback>
            <p:pic>
              <p:nvPicPr>
                <p:cNvPr id="12" name="Freihand 11">
                  <a:extLst>
                    <a:ext uri="{FF2B5EF4-FFF2-40B4-BE49-F238E27FC236}">
                      <a16:creationId xmlns:a16="http://schemas.microsoft.com/office/drawing/2014/main" id="{738EC67B-4B19-4EFA-92A1-2D89BCDAB385}"/>
                    </a:ext>
                  </a:extLst>
                </p:cNvPr>
                <p:cNvPicPr/>
                <p:nvPr/>
              </p:nvPicPr>
              <p:blipFill>
                <a:blip r:embed="rId20"/>
                <a:stretch>
                  <a:fillRect/>
                </a:stretch>
              </p:blipFill>
              <p:spPr>
                <a:xfrm>
                  <a:off x="6908693" y="1362840"/>
                  <a:ext cx="190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1DF6A04D-C945-4B74-A017-F0546F17C044}"/>
                    </a:ext>
                  </a:extLst>
                </p14:cNvPr>
                <p14:cNvContentPartPr/>
                <p14:nvPr/>
              </p14:nvContentPartPr>
              <p14:xfrm>
                <a:off x="6853973" y="1418280"/>
                <a:ext cx="200520" cy="145800"/>
              </p14:xfrm>
            </p:contentPart>
          </mc:Choice>
          <mc:Fallback>
            <p:pic>
              <p:nvPicPr>
                <p:cNvPr id="13" name="Freihand 12">
                  <a:extLst>
                    <a:ext uri="{FF2B5EF4-FFF2-40B4-BE49-F238E27FC236}">
                      <a16:creationId xmlns:a16="http://schemas.microsoft.com/office/drawing/2014/main" id="{1DF6A04D-C945-4B74-A017-F0546F17C044}"/>
                    </a:ext>
                  </a:extLst>
                </p:cNvPr>
                <p:cNvPicPr/>
                <p:nvPr/>
              </p:nvPicPr>
              <p:blipFill>
                <a:blip r:embed="rId22"/>
                <a:stretch>
                  <a:fillRect/>
                </a:stretch>
              </p:blipFill>
              <p:spPr>
                <a:xfrm>
                  <a:off x="6849653" y="1413960"/>
                  <a:ext cx="209160" cy="154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575AB267-43DC-48E5-B733-E053454D4995}"/>
                  </a:ext>
                </a:extLst>
              </p14:cNvPr>
              <p14:cNvContentPartPr/>
              <p14:nvPr/>
            </p14:nvContentPartPr>
            <p14:xfrm>
              <a:off x="421493" y="1391280"/>
              <a:ext cx="190080" cy="15840"/>
            </p14:xfrm>
          </p:contentPart>
        </mc:Choice>
        <mc:Fallback>
          <p:pic>
            <p:nvPicPr>
              <p:cNvPr id="16" name="Freihand 15">
                <a:extLst>
                  <a:ext uri="{FF2B5EF4-FFF2-40B4-BE49-F238E27FC236}">
                    <a16:creationId xmlns:a16="http://schemas.microsoft.com/office/drawing/2014/main" id="{575AB267-43DC-48E5-B733-E053454D4995}"/>
                  </a:ext>
                </a:extLst>
              </p:cNvPr>
              <p:cNvPicPr/>
              <p:nvPr/>
            </p:nvPicPr>
            <p:blipFill>
              <a:blip r:embed="rId24"/>
              <a:stretch>
                <a:fillRect/>
              </a:stretch>
            </p:blipFill>
            <p:spPr>
              <a:xfrm>
                <a:off x="417173" y="1386960"/>
                <a:ext cx="198720" cy="24480"/>
              </a:xfrm>
              <a:prstGeom prst="rect">
                <a:avLst/>
              </a:prstGeom>
            </p:spPr>
          </p:pic>
        </mc:Fallback>
      </mc:AlternateContent>
      <p:grpSp>
        <p:nvGrpSpPr>
          <p:cNvPr id="19" name="Gruppieren 18">
            <a:extLst>
              <a:ext uri="{FF2B5EF4-FFF2-40B4-BE49-F238E27FC236}">
                <a16:creationId xmlns:a16="http://schemas.microsoft.com/office/drawing/2014/main" id="{02A40C2E-8106-474C-AC06-FF976171C472}"/>
              </a:ext>
            </a:extLst>
          </p:cNvPr>
          <p:cNvGrpSpPr/>
          <p:nvPr/>
        </p:nvGrpSpPr>
        <p:grpSpPr>
          <a:xfrm>
            <a:off x="371093" y="2379840"/>
            <a:ext cx="282600" cy="42120"/>
            <a:chOff x="371093" y="2379840"/>
            <a:chExt cx="282600" cy="42120"/>
          </a:xfrm>
        </p:grpSpPr>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D7B0F722-2ACD-4A91-AF51-CD61F00ABF3B}"/>
                    </a:ext>
                  </a:extLst>
                </p14:cNvPr>
                <p14:cNvContentPartPr/>
                <p14:nvPr/>
              </p14:nvContentPartPr>
              <p14:xfrm>
                <a:off x="371093" y="2395680"/>
                <a:ext cx="268920" cy="26280"/>
              </p14:xfrm>
            </p:contentPart>
          </mc:Choice>
          <mc:Fallback>
            <p:pic>
              <p:nvPicPr>
                <p:cNvPr id="17" name="Freihand 16">
                  <a:extLst>
                    <a:ext uri="{FF2B5EF4-FFF2-40B4-BE49-F238E27FC236}">
                      <a16:creationId xmlns:a16="http://schemas.microsoft.com/office/drawing/2014/main" id="{D7B0F722-2ACD-4A91-AF51-CD61F00ABF3B}"/>
                    </a:ext>
                  </a:extLst>
                </p:cNvPr>
                <p:cNvPicPr/>
                <p:nvPr/>
              </p:nvPicPr>
              <p:blipFill>
                <a:blip r:embed="rId26"/>
                <a:stretch>
                  <a:fillRect/>
                </a:stretch>
              </p:blipFill>
              <p:spPr>
                <a:xfrm>
                  <a:off x="366773" y="2391360"/>
                  <a:ext cx="2775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E29E3519-5595-48C5-AC6C-B4D15F05D26D}"/>
                    </a:ext>
                  </a:extLst>
                </p14:cNvPr>
                <p14:cNvContentPartPr/>
                <p14:nvPr/>
              </p14:nvContentPartPr>
              <p14:xfrm>
                <a:off x="389813" y="2379840"/>
                <a:ext cx="263880" cy="28080"/>
              </p14:xfrm>
            </p:contentPart>
          </mc:Choice>
          <mc:Fallback>
            <p:pic>
              <p:nvPicPr>
                <p:cNvPr id="18" name="Freihand 17">
                  <a:extLst>
                    <a:ext uri="{FF2B5EF4-FFF2-40B4-BE49-F238E27FC236}">
                      <a16:creationId xmlns:a16="http://schemas.microsoft.com/office/drawing/2014/main" id="{E29E3519-5595-48C5-AC6C-B4D15F05D26D}"/>
                    </a:ext>
                  </a:extLst>
                </p:cNvPr>
                <p:cNvPicPr/>
                <p:nvPr/>
              </p:nvPicPr>
              <p:blipFill>
                <a:blip r:embed="rId28"/>
                <a:stretch>
                  <a:fillRect/>
                </a:stretch>
              </p:blipFill>
              <p:spPr>
                <a:xfrm>
                  <a:off x="385493" y="2375520"/>
                  <a:ext cx="272520" cy="36720"/>
                </a:xfrm>
                <a:prstGeom prst="rect">
                  <a:avLst/>
                </a:prstGeom>
              </p:spPr>
            </p:pic>
          </mc:Fallback>
        </mc:AlternateContent>
      </p:grpSp>
      <p:grpSp>
        <p:nvGrpSpPr>
          <p:cNvPr id="34" name="Gruppieren 33">
            <a:extLst>
              <a:ext uri="{FF2B5EF4-FFF2-40B4-BE49-F238E27FC236}">
                <a16:creationId xmlns:a16="http://schemas.microsoft.com/office/drawing/2014/main" id="{6D37B0BD-DD1E-4FCC-B6CD-8E4671B131BF}"/>
              </a:ext>
            </a:extLst>
          </p:cNvPr>
          <p:cNvGrpSpPr/>
          <p:nvPr/>
        </p:nvGrpSpPr>
        <p:grpSpPr>
          <a:xfrm>
            <a:off x="7188053" y="1311000"/>
            <a:ext cx="423360" cy="250200"/>
            <a:chOff x="7188053" y="1311000"/>
            <a:chExt cx="423360" cy="250200"/>
          </a:xfrm>
        </p:grpSpPr>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9EBA490F-F30E-4965-99E6-4D17AB54AB9D}"/>
                    </a:ext>
                  </a:extLst>
                </p14:cNvPr>
                <p14:cNvContentPartPr/>
                <p14:nvPr/>
              </p14:nvContentPartPr>
              <p14:xfrm>
                <a:off x="7188053" y="1357440"/>
                <a:ext cx="46440" cy="171000"/>
              </p14:xfrm>
            </p:contentPart>
          </mc:Choice>
          <mc:Fallback>
            <p:pic>
              <p:nvPicPr>
                <p:cNvPr id="20" name="Freihand 19">
                  <a:extLst>
                    <a:ext uri="{FF2B5EF4-FFF2-40B4-BE49-F238E27FC236}">
                      <a16:creationId xmlns:a16="http://schemas.microsoft.com/office/drawing/2014/main" id="{9EBA490F-F30E-4965-99E6-4D17AB54AB9D}"/>
                    </a:ext>
                  </a:extLst>
                </p:cNvPr>
                <p:cNvPicPr/>
                <p:nvPr/>
              </p:nvPicPr>
              <p:blipFill>
                <a:blip r:embed="rId30"/>
                <a:stretch>
                  <a:fillRect/>
                </a:stretch>
              </p:blipFill>
              <p:spPr>
                <a:xfrm>
                  <a:off x="7183733" y="1353120"/>
                  <a:ext cx="550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ADAD17E7-ED0C-4AD8-B833-1FA4AB9CA62F}"/>
                    </a:ext>
                  </a:extLst>
                </p14:cNvPr>
                <p14:cNvContentPartPr/>
                <p14:nvPr/>
              </p14:nvContentPartPr>
              <p14:xfrm>
                <a:off x="7270133" y="1367160"/>
                <a:ext cx="109440" cy="142560"/>
              </p14:xfrm>
            </p:contentPart>
          </mc:Choice>
          <mc:Fallback>
            <p:pic>
              <p:nvPicPr>
                <p:cNvPr id="21" name="Freihand 20">
                  <a:extLst>
                    <a:ext uri="{FF2B5EF4-FFF2-40B4-BE49-F238E27FC236}">
                      <a16:creationId xmlns:a16="http://schemas.microsoft.com/office/drawing/2014/main" id="{ADAD17E7-ED0C-4AD8-B833-1FA4AB9CA62F}"/>
                    </a:ext>
                  </a:extLst>
                </p:cNvPr>
                <p:cNvPicPr/>
                <p:nvPr/>
              </p:nvPicPr>
              <p:blipFill>
                <a:blip r:embed="rId32"/>
                <a:stretch>
                  <a:fillRect/>
                </a:stretch>
              </p:blipFill>
              <p:spPr>
                <a:xfrm>
                  <a:off x="7265813" y="1362840"/>
                  <a:ext cx="1180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8D2F6340-4183-4944-B590-38BDA00C2B2B}"/>
                    </a:ext>
                  </a:extLst>
                </p14:cNvPr>
                <p14:cNvContentPartPr/>
                <p14:nvPr/>
              </p14:nvContentPartPr>
              <p14:xfrm>
                <a:off x="7473893" y="1392000"/>
                <a:ext cx="102240" cy="142560"/>
              </p14:xfrm>
            </p:contentPart>
          </mc:Choice>
          <mc:Fallback>
            <p:pic>
              <p:nvPicPr>
                <p:cNvPr id="22" name="Freihand 21">
                  <a:extLst>
                    <a:ext uri="{FF2B5EF4-FFF2-40B4-BE49-F238E27FC236}">
                      <a16:creationId xmlns:a16="http://schemas.microsoft.com/office/drawing/2014/main" id="{8D2F6340-4183-4944-B590-38BDA00C2B2B}"/>
                    </a:ext>
                  </a:extLst>
                </p:cNvPr>
                <p:cNvPicPr/>
                <p:nvPr/>
              </p:nvPicPr>
              <p:blipFill>
                <a:blip r:embed="rId34"/>
                <a:stretch>
                  <a:fillRect/>
                </a:stretch>
              </p:blipFill>
              <p:spPr>
                <a:xfrm>
                  <a:off x="7469573" y="1387680"/>
                  <a:ext cx="1108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980249E1-2864-4DD7-96AD-AB03DAC26EC3}"/>
                    </a:ext>
                  </a:extLst>
                </p14:cNvPr>
                <p14:cNvContentPartPr/>
                <p14:nvPr/>
              </p14:nvContentPartPr>
              <p14:xfrm>
                <a:off x="7422773" y="1311000"/>
                <a:ext cx="103680" cy="152280"/>
              </p14:xfrm>
            </p:contentPart>
          </mc:Choice>
          <mc:Fallback>
            <p:pic>
              <p:nvPicPr>
                <p:cNvPr id="23" name="Freihand 22">
                  <a:extLst>
                    <a:ext uri="{FF2B5EF4-FFF2-40B4-BE49-F238E27FC236}">
                      <a16:creationId xmlns:a16="http://schemas.microsoft.com/office/drawing/2014/main" id="{980249E1-2864-4DD7-96AD-AB03DAC26EC3}"/>
                    </a:ext>
                  </a:extLst>
                </p:cNvPr>
                <p:cNvPicPr/>
                <p:nvPr/>
              </p:nvPicPr>
              <p:blipFill>
                <a:blip r:embed="rId36"/>
                <a:stretch>
                  <a:fillRect/>
                </a:stretch>
              </p:blipFill>
              <p:spPr>
                <a:xfrm>
                  <a:off x="7418453" y="1306680"/>
                  <a:ext cx="11232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BF282E64-F48B-4BEA-8A73-CD799419C1B7}"/>
                    </a:ext>
                  </a:extLst>
                </p14:cNvPr>
                <p14:cNvContentPartPr/>
                <p14:nvPr/>
              </p14:nvContentPartPr>
              <p14:xfrm>
                <a:off x="7528613" y="1496040"/>
                <a:ext cx="82800" cy="65160"/>
              </p14:xfrm>
            </p:contentPart>
          </mc:Choice>
          <mc:Fallback>
            <p:pic>
              <p:nvPicPr>
                <p:cNvPr id="24" name="Freihand 23">
                  <a:extLst>
                    <a:ext uri="{FF2B5EF4-FFF2-40B4-BE49-F238E27FC236}">
                      <a16:creationId xmlns:a16="http://schemas.microsoft.com/office/drawing/2014/main" id="{BF282E64-F48B-4BEA-8A73-CD799419C1B7}"/>
                    </a:ext>
                  </a:extLst>
                </p:cNvPr>
                <p:cNvPicPr/>
                <p:nvPr/>
              </p:nvPicPr>
              <p:blipFill>
                <a:blip r:embed="rId38"/>
                <a:stretch>
                  <a:fillRect/>
                </a:stretch>
              </p:blipFill>
              <p:spPr>
                <a:xfrm>
                  <a:off x="7524293" y="1491720"/>
                  <a:ext cx="91440" cy="73800"/>
                </a:xfrm>
                <a:prstGeom prst="rect">
                  <a:avLst/>
                </a:prstGeom>
              </p:spPr>
            </p:pic>
          </mc:Fallback>
        </mc:AlternateContent>
      </p:grpSp>
      <p:grpSp>
        <p:nvGrpSpPr>
          <p:cNvPr id="33" name="Gruppieren 32">
            <a:extLst>
              <a:ext uri="{FF2B5EF4-FFF2-40B4-BE49-F238E27FC236}">
                <a16:creationId xmlns:a16="http://schemas.microsoft.com/office/drawing/2014/main" id="{80BE7ACC-B9E4-4AA3-85D5-E203721E16F0}"/>
              </a:ext>
            </a:extLst>
          </p:cNvPr>
          <p:cNvGrpSpPr/>
          <p:nvPr/>
        </p:nvGrpSpPr>
        <p:grpSpPr>
          <a:xfrm>
            <a:off x="7815173" y="1350960"/>
            <a:ext cx="396360" cy="201960"/>
            <a:chOff x="7815173" y="1350960"/>
            <a:chExt cx="396360" cy="201960"/>
          </a:xfrm>
        </p:grpSpPr>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25C7C764-32E4-4969-B5B6-6E0E6815D784}"/>
                    </a:ext>
                  </a:extLst>
                </p14:cNvPr>
                <p14:cNvContentPartPr/>
                <p14:nvPr/>
              </p14:nvContentPartPr>
              <p14:xfrm>
                <a:off x="7815173" y="1350960"/>
                <a:ext cx="322920" cy="201960"/>
              </p14:xfrm>
            </p:contentPart>
          </mc:Choice>
          <mc:Fallback>
            <p:pic>
              <p:nvPicPr>
                <p:cNvPr id="25" name="Freihand 24">
                  <a:extLst>
                    <a:ext uri="{FF2B5EF4-FFF2-40B4-BE49-F238E27FC236}">
                      <a16:creationId xmlns:a16="http://schemas.microsoft.com/office/drawing/2014/main" id="{25C7C764-32E4-4969-B5B6-6E0E6815D784}"/>
                    </a:ext>
                  </a:extLst>
                </p:cNvPr>
                <p:cNvPicPr/>
                <p:nvPr/>
              </p:nvPicPr>
              <p:blipFill>
                <a:blip r:embed="rId40"/>
                <a:stretch>
                  <a:fillRect/>
                </a:stretch>
              </p:blipFill>
              <p:spPr>
                <a:xfrm>
                  <a:off x="7810853" y="1346640"/>
                  <a:ext cx="3315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7BAEC546-A580-483F-966F-C2979024A90A}"/>
                    </a:ext>
                  </a:extLst>
                </p14:cNvPr>
                <p14:cNvContentPartPr/>
                <p14:nvPr/>
              </p14:nvContentPartPr>
              <p14:xfrm>
                <a:off x="8120453" y="1422600"/>
                <a:ext cx="91080" cy="119520"/>
              </p14:xfrm>
            </p:contentPart>
          </mc:Choice>
          <mc:Fallback>
            <p:pic>
              <p:nvPicPr>
                <p:cNvPr id="26" name="Freihand 25">
                  <a:extLst>
                    <a:ext uri="{FF2B5EF4-FFF2-40B4-BE49-F238E27FC236}">
                      <a16:creationId xmlns:a16="http://schemas.microsoft.com/office/drawing/2014/main" id="{7BAEC546-A580-483F-966F-C2979024A90A}"/>
                    </a:ext>
                  </a:extLst>
                </p:cNvPr>
                <p:cNvPicPr/>
                <p:nvPr/>
              </p:nvPicPr>
              <p:blipFill>
                <a:blip r:embed="rId42"/>
                <a:stretch>
                  <a:fillRect/>
                </a:stretch>
              </p:blipFill>
              <p:spPr>
                <a:xfrm>
                  <a:off x="8116133" y="1418280"/>
                  <a:ext cx="99720" cy="128160"/>
                </a:xfrm>
                <a:prstGeom prst="rect">
                  <a:avLst/>
                </a:prstGeom>
              </p:spPr>
            </p:pic>
          </mc:Fallback>
        </mc:AlternateContent>
      </p:grpSp>
      <p:grpSp>
        <p:nvGrpSpPr>
          <p:cNvPr id="32" name="Gruppieren 31">
            <a:extLst>
              <a:ext uri="{FF2B5EF4-FFF2-40B4-BE49-F238E27FC236}">
                <a16:creationId xmlns:a16="http://schemas.microsoft.com/office/drawing/2014/main" id="{4E9B9D0E-3A3B-4DE1-9215-70D7FB3CA161}"/>
              </a:ext>
            </a:extLst>
          </p:cNvPr>
          <p:cNvGrpSpPr/>
          <p:nvPr/>
        </p:nvGrpSpPr>
        <p:grpSpPr>
          <a:xfrm>
            <a:off x="8497733" y="1267080"/>
            <a:ext cx="517320" cy="275400"/>
            <a:chOff x="8497733" y="1267080"/>
            <a:chExt cx="517320" cy="275400"/>
          </a:xfrm>
        </p:grpSpPr>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1A105573-230C-46AC-A5FF-3876762D9BA1}"/>
                    </a:ext>
                  </a:extLst>
                </p14:cNvPr>
                <p14:cNvContentPartPr/>
                <p14:nvPr/>
              </p14:nvContentPartPr>
              <p14:xfrm>
                <a:off x="8497733" y="1314600"/>
                <a:ext cx="156240" cy="168840"/>
              </p14:xfrm>
            </p:contentPart>
          </mc:Choice>
          <mc:Fallback>
            <p:pic>
              <p:nvPicPr>
                <p:cNvPr id="27" name="Freihand 26">
                  <a:extLst>
                    <a:ext uri="{FF2B5EF4-FFF2-40B4-BE49-F238E27FC236}">
                      <a16:creationId xmlns:a16="http://schemas.microsoft.com/office/drawing/2014/main" id="{1A105573-230C-46AC-A5FF-3876762D9BA1}"/>
                    </a:ext>
                  </a:extLst>
                </p:cNvPr>
                <p:cNvPicPr/>
                <p:nvPr/>
              </p:nvPicPr>
              <p:blipFill>
                <a:blip r:embed="rId44"/>
                <a:stretch>
                  <a:fillRect/>
                </a:stretch>
              </p:blipFill>
              <p:spPr>
                <a:xfrm>
                  <a:off x="8493413" y="1310280"/>
                  <a:ext cx="16488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F9374740-5532-415B-831A-B1D9599A2413}"/>
                    </a:ext>
                  </a:extLst>
                </p14:cNvPr>
                <p14:cNvContentPartPr/>
                <p14:nvPr/>
              </p14:nvContentPartPr>
              <p14:xfrm>
                <a:off x="8725613" y="1307040"/>
                <a:ext cx="29880" cy="164520"/>
              </p14:xfrm>
            </p:contentPart>
          </mc:Choice>
          <mc:Fallback>
            <p:pic>
              <p:nvPicPr>
                <p:cNvPr id="28" name="Freihand 27">
                  <a:extLst>
                    <a:ext uri="{FF2B5EF4-FFF2-40B4-BE49-F238E27FC236}">
                      <a16:creationId xmlns:a16="http://schemas.microsoft.com/office/drawing/2014/main" id="{F9374740-5532-415B-831A-B1D9599A2413}"/>
                    </a:ext>
                  </a:extLst>
                </p:cNvPr>
                <p:cNvPicPr/>
                <p:nvPr/>
              </p:nvPicPr>
              <p:blipFill>
                <a:blip r:embed="rId46"/>
                <a:stretch>
                  <a:fillRect/>
                </a:stretch>
              </p:blipFill>
              <p:spPr>
                <a:xfrm>
                  <a:off x="8721293" y="1302720"/>
                  <a:ext cx="3852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58E6D8AD-D0C6-4333-BC46-FEF640016AF8}"/>
                    </a:ext>
                  </a:extLst>
                </p14:cNvPr>
                <p14:cNvContentPartPr/>
                <p14:nvPr/>
              </p14:nvContentPartPr>
              <p14:xfrm>
                <a:off x="8728133" y="1325400"/>
                <a:ext cx="360" cy="360"/>
              </p14:xfrm>
            </p:contentPart>
          </mc:Choice>
          <mc:Fallback>
            <p:pic>
              <p:nvPicPr>
                <p:cNvPr id="29" name="Freihand 28">
                  <a:extLst>
                    <a:ext uri="{FF2B5EF4-FFF2-40B4-BE49-F238E27FC236}">
                      <a16:creationId xmlns:a16="http://schemas.microsoft.com/office/drawing/2014/main" id="{58E6D8AD-D0C6-4333-BC46-FEF640016AF8}"/>
                    </a:ext>
                  </a:extLst>
                </p:cNvPr>
                <p:cNvPicPr/>
                <p:nvPr/>
              </p:nvPicPr>
              <p:blipFill>
                <a:blip r:embed="rId48"/>
                <a:stretch>
                  <a:fillRect/>
                </a:stretch>
              </p:blipFill>
              <p:spPr>
                <a:xfrm>
                  <a:off x="8723813" y="13210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0" name="Freihand 29">
                  <a:extLst>
                    <a:ext uri="{FF2B5EF4-FFF2-40B4-BE49-F238E27FC236}">
                      <a16:creationId xmlns:a16="http://schemas.microsoft.com/office/drawing/2014/main" id="{70C41CCF-6595-4008-8F2D-71AFFEC26712}"/>
                    </a:ext>
                  </a:extLst>
                </p14:cNvPr>
                <p14:cNvContentPartPr/>
                <p14:nvPr/>
              </p14:nvContentPartPr>
              <p14:xfrm>
                <a:off x="8613293" y="1267080"/>
                <a:ext cx="258480" cy="103320"/>
              </p14:xfrm>
            </p:contentPart>
          </mc:Choice>
          <mc:Fallback>
            <p:pic>
              <p:nvPicPr>
                <p:cNvPr id="30" name="Freihand 29">
                  <a:extLst>
                    <a:ext uri="{FF2B5EF4-FFF2-40B4-BE49-F238E27FC236}">
                      <a16:creationId xmlns:a16="http://schemas.microsoft.com/office/drawing/2014/main" id="{70C41CCF-6595-4008-8F2D-71AFFEC26712}"/>
                    </a:ext>
                  </a:extLst>
                </p:cNvPr>
                <p:cNvPicPr/>
                <p:nvPr/>
              </p:nvPicPr>
              <p:blipFill>
                <a:blip r:embed="rId50"/>
                <a:stretch>
                  <a:fillRect/>
                </a:stretch>
              </p:blipFill>
              <p:spPr>
                <a:xfrm>
                  <a:off x="8608973" y="1262760"/>
                  <a:ext cx="2671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1" name="Freihand 30">
                  <a:extLst>
                    <a:ext uri="{FF2B5EF4-FFF2-40B4-BE49-F238E27FC236}">
                      <a16:creationId xmlns:a16="http://schemas.microsoft.com/office/drawing/2014/main" id="{F53C06B8-8E1F-49EB-BA5A-FA7D4CFED365}"/>
                    </a:ext>
                  </a:extLst>
                </p14:cNvPr>
                <p14:cNvContentPartPr/>
                <p14:nvPr/>
              </p14:nvContentPartPr>
              <p14:xfrm>
                <a:off x="8931533" y="1268880"/>
                <a:ext cx="83520" cy="273600"/>
              </p14:xfrm>
            </p:contentPart>
          </mc:Choice>
          <mc:Fallback>
            <p:pic>
              <p:nvPicPr>
                <p:cNvPr id="31" name="Freihand 30">
                  <a:extLst>
                    <a:ext uri="{FF2B5EF4-FFF2-40B4-BE49-F238E27FC236}">
                      <a16:creationId xmlns:a16="http://schemas.microsoft.com/office/drawing/2014/main" id="{F53C06B8-8E1F-49EB-BA5A-FA7D4CFED365}"/>
                    </a:ext>
                  </a:extLst>
                </p:cNvPr>
                <p:cNvPicPr/>
                <p:nvPr/>
              </p:nvPicPr>
              <p:blipFill>
                <a:blip r:embed="rId52"/>
                <a:stretch>
                  <a:fillRect/>
                </a:stretch>
              </p:blipFill>
              <p:spPr>
                <a:xfrm>
                  <a:off x="8927213" y="1264560"/>
                  <a:ext cx="92160" cy="282240"/>
                </a:xfrm>
                <a:prstGeom prst="rect">
                  <a:avLst/>
                </a:prstGeom>
              </p:spPr>
            </p:pic>
          </mc:Fallback>
        </mc:AlternateContent>
      </p:grpSp>
      <p:grpSp>
        <p:nvGrpSpPr>
          <p:cNvPr id="55" name="Gruppieren 54">
            <a:extLst>
              <a:ext uri="{FF2B5EF4-FFF2-40B4-BE49-F238E27FC236}">
                <a16:creationId xmlns:a16="http://schemas.microsoft.com/office/drawing/2014/main" id="{6951B0FC-2AB3-4CD6-AE2A-831DB9D70E25}"/>
              </a:ext>
            </a:extLst>
          </p:cNvPr>
          <p:cNvGrpSpPr/>
          <p:nvPr/>
        </p:nvGrpSpPr>
        <p:grpSpPr>
          <a:xfrm>
            <a:off x="4547813" y="4629840"/>
            <a:ext cx="1098720" cy="839520"/>
            <a:chOff x="4547813" y="4629840"/>
            <a:chExt cx="1098720" cy="839520"/>
          </a:xfrm>
        </p:grpSpPr>
        <mc:AlternateContent xmlns:mc="http://schemas.openxmlformats.org/markup-compatibility/2006">
          <mc:Choice xmlns:p14="http://schemas.microsoft.com/office/powerpoint/2010/main" Requires="p14">
            <p:contentPart p14:bwMode="auto" r:id="rId53">
              <p14:nvContentPartPr>
                <p14:cNvPr id="35" name="Freihand 34">
                  <a:extLst>
                    <a:ext uri="{FF2B5EF4-FFF2-40B4-BE49-F238E27FC236}">
                      <a16:creationId xmlns:a16="http://schemas.microsoft.com/office/drawing/2014/main" id="{0FAB1639-FE98-49D7-A334-3FEAF51A3FB8}"/>
                    </a:ext>
                  </a:extLst>
                </p14:cNvPr>
                <p14:cNvContentPartPr/>
                <p14:nvPr/>
              </p14:nvContentPartPr>
              <p14:xfrm>
                <a:off x="4547813" y="5314200"/>
                <a:ext cx="91080" cy="51480"/>
              </p14:xfrm>
            </p:contentPart>
          </mc:Choice>
          <mc:Fallback>
            <p:pic>
              <p:nvPicPr>
                <p:cNvPr id="35" name="Freihand 34">
                  <a:extLst>
                    <a:ext uri="{FF2B5EF4-FFF2-40B4-BE49-F238E27FC236}">
                      <a16:creationId xmlns:a16="http://schemas.microsoft.com/office/drawing/2014/main" id="{0FAB1639-FE98-49D7-A334-3FEAF51A3FB8}"/>
                    </a:ext>
                  </a:extLst>
                </p:cNvPr>
                <p:cNvPicPr/>
                <p:nvPr/>
              </p:nvPicPr>
              <p:blipFill>
                <a:blip r:embed="rId54"/>
                <a:stretch>
                  <a:fillRect/>
                </a:stretch>
              </p:blipFill>
              <p:spPr>
                <a:xfrm>
                  <a:off x="4543493" y="5309880"/>
                  <a:ext cx="9972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6" name="Freihand 35">
                  <a:extLst>
                    <a:ext uri="{FF2B5EF4-FFF2-40B4-BE49-F238E27FC236}">
                      <a16:creationId xmlns:a16="http://schemas.microsoft.com/office/drawing/2014/main" id="{D822125F-670D-494D-8EE0-60B265182897}"/>
                    </a:ext>
                  </a:extLst>
                </p14:cNvPr>
                <p14:cNvContentPartPr/>
                <p14:nvPr/>
              </p14:nvContentPartPr>
              <p14:xfrm>
                <a:off x="4802693" y="5237520"/>
                <a:ext cx="43560" cy="14040"/>
              </p14:xfrm>
            </p:contentPart>
          </mc:Choice>
          <mc:Fallback>
            <p:pic>
              <p:nvPicPr>
                <p:cNvPr id="36" name="Freihand 35">
                  <a:extLst>
                    <a:ext uri="{FF2B5EF4-FFF2-40B4-BE49-F238E27FC236}">
                      <a16:creationId xmlns:a16="http://schemas.microsoft.com/office/drawing/2014/main" id="{D822125F-670D-494D-8EE0-60B265182897}"/>
                    </a:ext>
                  </a:extLst>
                </p:cNvPr>
                <p:cNvPicPr/>
                <p:nvPr/>
              </p:nvPicPr>
              <p:blipFill>
                <a:blip r:embed="rId56"/>
                <a:stretch>
                  <a:fillRect/>
                </a:stretch>
              </p:blipFill>
              <p:spPr>
                <a:xfrm>
                  <a:off x="4798373" y="5233200"/>
                  <a:ext cx="522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7" name="Freihand 36">
                  <a:extLst>
                    <a:ext uri="{FF2B5EF4-FFF2-40B4-BE49-F238E27FC236}">
                      <a16:creationId xmlns:a16="http://schemas.microsoft.com/office/drawing/2014/main" id="{A2904010-DD95-454B-B8EC-D61AD4D7D9C1}"/>
                    </a:ext>
                  </a:extLst>
                </p14:cNvPr>
                <p14:cNvContentPartPr/>
                <p14:nvPr/>
              </p14:nvContentPartPr>
              <p14:xfrm>
                <a:off x="4554293" y="4986960"/>
                <a:ext cx="662040" cy="482400"/>
              </p14:xfrm>
            </p:contentPart>
          </mc:Choice>
          <mc:Fallback>
            <p:pic>
              <p:nvPicPr>
                <p:cNvPr id="37" name="Freihand 36">
                  <a:extLst>
                    <a:ext uri="{FF2B5EF4-FFF2-40B4-BE49-F238E27FC236}">
                      <a16:creationId xmlns:a16="http://schemas.microsoft.com/office/drawing/2014/main" id="{A2904010-DD95-454B-B8EC-D61AD4D7D9C1}"/>
                    </a:ext>
                  </a:extLst>
                </p:cNvPr>
                <p:cNvPicPr/>
                <p:nvPr/>
              </p:nvPicPr>
              <p:blipFill>
                <a:blip r:embed="rId58"/>
                <a:stretch>
                  <a:fillRect/>
                </a:stretch>
              </p:blipFill>
              <p:spPr>
                <a:xfrm>
                  <a:off x="4549973" y="4982640"/>
                  <a:ext cx="670680" cy="4910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9" name="Freihand 38">
                  <a:extLst>
                    <a:ext uri="{FF2B5EF4-FFF2-40B4-BE49-F238E27FC236}">
                      <a16:creationId xmlns:a16="http://schemas.microsoft.com/office/drawing/2014/main" id="{451B3CFD-7B7C-4E75-9379-AC0490FCDFFF}"/>
                    </a:ext>
                  </a:extLst>
                </p14:cNvPr>
                <p14:cNvContentPartPr/>
                <p14:nvPr/>
              </p14:nvContentPartPr>
              <p14:xfrm>
                <a:off x="4982693" y="5229240"/>
                <a:ext cx="360" cy="360"/>
              </p14:xfrm>
            </p:contentPart>
          </mc:Choice>
          <mc:Fallback>
            <p:pic>
              <p:nvPicPr>
                <p:cNvPr id="39" name="Freihand 38">
                  <a:extLst>
                    <a:ext uri="{FF2B5EF4-FFF2-40B4-BE49-F238E27FC236}">
                      <a16:creationId xmlns:a16="http://schemas.microsoft.com/office/drawing/2014/main" id="{451B3CFD-7B7C-4E75-9379-AC0490FCDFFF}"/>
                    </a:ext>
                  </a:extLst>
                </p:cNvPr>
                <p:cNvPicPr/>
                <p:nvPr/>
              </p:nvPicPr>
              <p:blipFill>
                <a:blip r:embed="rId48"/>
                <a:stretch>
                  <a:fillRect/>
                </a:stretch>
              </p:blipFill>
              <p:spPr>
                <a:xfrm>
                  <a:off x="4978373" y="5224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1" name="Freihand 40">
                  <a:extLst>
                    <a:ext uri="{FF2B5EF4-FFF2-40B4-BE49-F238E27FC236}">
                      <a16:creationId xmlns:a16="http://schemas.microsoft.com/office/drawing/2014/main" id="{0DE59884-1185-46EA-8A7E-2947B5C63CAF}"/>
                    </a:ext>
                  </a:extLst>
                </p14:cNvPr>
                <p14:cNvContentPartPr/>
                <p14:nvPr/>
              </p14:nvContentPartPr>
              <p14:xfrm>
                <a:off x="4954613" y="4787160"/>
                <a:ext cx="574560" cy="467640"/>
              </p14:xfrm>
            </p:contentPart>
          </mc:Choice>
          <mc:Fallback>
            <p:pic>
              <p:nvPicPr>
                <p:cNvPr id="41" name="Freihand 40">
                  <a:extLst>
                    <a:ext uri="{FF2B5EF4-FFF2-40B4-BE49-F238E27FC236}">
                      <a16:creationId xmlns:a16="http://schemas.microsoft.com/office/drawing/2014/main" id="{0DE59884-1185-46EA-8A7E-2947B5C63CAF}"/>
                    </a:ext>
                  </a:extLst>
                </p:cNvPr>
                <p:cNvPicPr/>
                <p:nvPr/>
              </p:nvPicPr>
              <p:blipFill>
                <a:blip r:embed="rId61"/>
                <a:stretch>
                  <a:fillRect/>
                </a:stretch>
              </p:blipFill>
              <p:spPr>
                <a:xfrm>
                  <a:off x="4950293" y="4782840"/>
                  <a:ext cx="583200" cy="4762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2" name="Freihand 41">
                  <a:extLst>
                    <a:ext uri="{FF2B5EF4-FFF2-40B4-BE49-F238E27FC236}">
                      <a16:creationId xmlns:a16="http://schemas.microsoft.com/office/drawing/2014/main" id="{F4883C2C-955D-4A9F-8DE6-18093A5540B5}"/>
                    </a:ext>
                  </a:extLst>
                </p14:cNvPr>
                <p14:cNvContentPartPr/>
                <p14:nvPr/>
              </p14:nvContentPartPr>
              <p14:xfrm>
                <a:off x="5465093" y="4629840"/>
                <a:ext cx="181440" cy="198000"/>
              </p14:xfrm>
            </p:contentPart>
          </mc:Choice>
          <mc:Fallback>
            <p:pic>
              <p:nvPicPr>
                <p:cNvPr id="42" name="Freihand 41">
                  <a:extLst>
                    <a:ext uri="{FF2B5EF4-FFF2-40B4-BE49-F238E27FC236}">
                      <a16:creationId xmlns:a16="http://schemas.microsoft.com/office/drawing/2014/main" id="{F4883C2C-955D-4A9F-8DE6-18093A5540B5}"/>
                    </a:ext>
                  </a:extLst>
                </p:cNvPr>
                <p:cNvPicPr/>
                <p:nvPr/>
              </p:nvPicPr>
              <p:blipFill>
                <a:blip r:embed="rId63"/>
                <a:stretch>
                  <a:fillRect/>
                </a:stretch>
              </p:blipFill>
              <p:spPr>
                <a:xfrm>
                  <a:off x="5460773" y="4625520"/>
                  <a:ext cx="190080" cy="206640"/>
                </a:xfrm>
                <a:prstGeom prst="rect">
                  <a:avLst/>
                </a:prstGeom>
              </p:spPr>
            </p:pic>
          </mc:Fallback>
        </mc:AlternateContent>
      </p:grpSp>
      <p:grpSp>
        <p:nvGrpSpPr>
          <p:cNvPr id="147457" name="Gruppieren 147456">
            <a:extLst>
              <a:ext uri="{FF2B5EF4-FFF2-40B4-BE49-F238E27FC236}">
                <a16:creationId xmlns:a16="http://schemas.microsoft.com/office/drawing/2014/main" id="{D2090D73-9173-4118-A5EE-3E8CAB28FCFB}"/>
              </a:ext>
            </a:extLst>
          </p:cNvPr>
          <p:cNvGrpSpPr/>
          <p:nvPr/>
        </p:nvGrpSpPr>
        <p:grpSpPr>
          <a:xfrm>
            <a:off x="5763893" y="3582960"/>
            <a:ext cx="1976400" cy="945720"/>
            <a:chOff x="5763893" y="3582960"/>
            <a:chExt cx="1976400" cy="945720"/>
          </a:xfrm>
        </p:grpSpPr>
        <mc:AlternateContent xmlns:mc="http://schemas.openxmlformats.org/markup-compatibility/2006">
          <mc:Choice xmlns:p14="http://schemas.microsoft.com/office/powerpoint/2010/main" Requires="p14">
            <p:contentPart p14:bwMode="auto" r:id="rId64">
              <p14:nvContentPartPr>
                <p14:cNvPr id="43" name="Freihand 42">
                  <a:extLst>
                    <a:ext uri="{FF2B5EF4-FFF2-40B4-BE49-F238E27FC236}">
                      <a16:creationId xmlns:a16="http://schemas.microsoft.com/office/drawing/2014/main" id="{F2B43625-6562-4F29-850C-0B3A1B87F197}"/>
                    </a:ext>
                  </a:extLst>
                </p14:cNvPr>
                <p14:cNvContentPartPr/>
                <p14:nvPr/>
              </p14:nvContentPartPr>
              <p14:xfrm>
                <a:off x="5763893" y="4373520"/>
                <a:ext cx="103320" cy="155160"/>
              </p14:xfrm>
            </p:contentPart>
          </mc:Choice>
          <mc:Fallback>
            <p:pic>
              <p:nvPicPr>
                <p:cNvPr id="43" name="Freihand 42">
                  <a:extLst>
                    <a:ext uri="{FF2B5EF4-FFF2-40B4-BE49-F238E27FC236}">
                      <a16:creationId xmlns:a16="http://schemas.microsoft.com/office/drawing/2014/main" id="{F2B43625-6562-4F29-850C-0B3A1B87F197}"/>
                    </a:ext>
                  </a:extLst>
                </p:cNvPr>
                <p:cNvPicPr/>
                <p:nvPr/>
              </p:nvPicPr>
              <p:blipFill>
                <a:blip r:embed="rId65"/>
                <a:stretch>
                  <a:fillRect/>
                </a:stretch>
              </p:blipFill>
              <p:spPr>
                <a:xfrm>
                  <a:off x="5759573" y="4369200"/>
                  <a:ext cx="1119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4" name="Freihand 43">
                  <a:extLst>
                    <a:ext uri="{FF2B5EF4-FFF2-40B4-BE49-F238E27FC236}">
                      <a16:creationId xmlns:a16="http://schemas.microsoft.com/office/drawing/2014/main" id="{9B594FBE-19D4-4CC7-9C5C-F411AFCDAD82}"/>
                    </a:ext>
                  </a:extLst>
                </p14:cNvPr>
                <p14:cNvContentPartPr/>
                <p14:nvPr/>
              </p14:nvContentPartPr>
              <p14:xfrm>
                <a:off x="5896013" y="4121520"/>
                <a:ext cx="263160" cy="319320"/>
              </p14:xfrm>
            </p:contentPart>
          </mc:Choice>
          <mc:Fallback>
            <p:pic>
              <p:nvPicPr>
                <p:cNvPr id="44" name="Freihand 43">
                  <a:extLst>
                    <a:ext uri="{FF2B5EF4-FFF2-40B4-BE49-F238E27FC236}">
                      <a16:creationId xmlns:a16="http://schemas.microsoft.com/office/drawing/2014/main" id="{9B594FBE-19D4-4CC7-9C5C-F411AFCDAD82}"/>
                    </a:ext>
                  </a:extLst>
                </p:cNvPr>
                <p:cNvPicPr/>
                <p:nvPr/>
              </p:nvPicPr>
              <p:blipFill>
                <a:blip r:embed="rId67"/>
                <a:stretch>
                  <a:fillRect/>
                </a:stretch>
              </p:blipFill>
              <p:spPr>
                <a:xfrm>
                  <a:off x="5891693" y="4117200"/>
                  <a:ext cx="27180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5" name="Freihand 44">
                  <a:extLst>
                    <a:ext uri="{FF2B5EF4-FFF2-40B4-BE49-F238E27FC236}">
                      <a16:creationId xmlns:a16="http://schemas.microsoft.com/office/drawing/2014/main" id="{04CC97E0-742D-4E02-AF0F-5DEDECEB18BB}"/>
                    </a:ext>
                  </a:extLst>
                </p14:cNvPr>
                <p14:cNvContentPartPr/>
                <p14:nvPr/>
              </p14:nvContentPartPr>
              <p14:xfrm>
                <a:off x="6007613" y="4075800"/>
                <a:ext cx="20520" cy="34920"/>
              </p14:xfrm>
            </p:contentPart>
          </mc:Choice>
          <mc:Fallback>
            <p:pic>
              <p:nvPicPr>
                <p:cNvPr id="45" name="Freihand 44">
                  <a:extLst>
                    <a:ext uri="{FF2B5EF4-FFF2-40B4-BE49-F238E27FC236}">
                      <a16:creationId xmlns:a16="http://schemas.microsoft.com/office/drawing/2014/main" id="{04CC97E0-742D-4E02-AF0F-5DEDECEB18BB}"/>
                    </a:ext>
                  </a:extLst>
                </p:cNvPr>
                <p:cNvPicPr/>
                <p:nvPr/>
              </p:nvPicPr>
              <p:blipFill>
                <a:blip r:embed="rId69"/>
                <a:stretch>
                  <a:fillRect/>
                </a:stretch>
              </p:blipFill>
              <p:spPr>
                <a:xfrm>
                  <a:off x="6003293" y="4071480"/>
                  <a:ext cx="2916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6" name="Freihand 45">
                  <a:extLst>
                    <a:ext uri="{FF2B5EF4-FFF2-40B4-BE49-F238E27FC236}">
                      <a16:creationId xmlns:a16="http://schemas.microsoft.com/office/drawing/2014/main" id="{94B00229-2A8E-42CD-8C7F-E3669FE7EF5F}"/>
                    </a:ext>
                  </a:extLst>
                </p14:cNvPr>
                <p14:cNvContentPartPr/>
                <p14:nvPr/>
              </p14:nvContentPartPr>
              <p14:xfrm>
                <a:off x="6375893" y="4059960"/>
                <a:ext cx="69840" cy="180000"/>
              </p14:xfrm>
            </p:contentPart>
          </mc:Choice>
          <mc:Fallback>
            <p:pic>
              <p:nvPicPr>
                <p:cNvPr id="46" name="Freihand 45">
                  <a:extLst>
                    <a:ext uri="{FF2B5EF4-FFF2-40B4-BE49-F238E27FC236}">
                      <a16:creationId xmlns:a16="http://schemas.microsoft.com/office/drawing/2014/main" id="{94B00229-2A8E-42CD-8C7F-E3669FE7EF5F}"/>
                    </a:ext>
                  </a:extLst>
                </p:cNvPr>
                <p:cNvPicPr/>
                <p:nvPr/>
              </p:nvPicPr>
              <p:blipFill>
                <a:blip r:embed="rId71"/>
                <a:stretch>
                  <a:fillRect/>
                </a:stretch>
              </p:blipFill>
              <p:spPr>
                <a:xfrm>
                  <a:off x="6371573" y="4055640"/>
                  <a:ext cx="784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7" name="Freihand 46">
                  <a:extLst>
                    <a:ext uri="{FF2B5EF4-FFF2-40B4-BE49-F238E27FC236}">
                      <a16:creationId xmlns:a16="http://schemas.microsoft.com/office/drawing/2014/main" id="{BB82B33F-011E-43D7-B3BD-37E85BC45DC9}"/>
                    </a:ext>
                  </a:extLst>
                </p14:cNvPr>
                <p14:cNvContentPartPr/>
                <p14:nvPr/>
              </p14:nvContentPartPr>
              <p14:xfrm>
                <a:off x="6288413" y="3953400"/>
                <a:ext cx="201240" cy="114480"/>
              </p14:xfrm>
            </p:contentPart>
          </mc:Choice>
          <mc:Fallback>
            <p:pic>
              <p:nvPicPr>
                <p:cNvPr id="47" name="Freihand 46">
                  <a:extLst>
                    <a:ext uri="{FF2B5EF4-FFF2-40B4-BE49-F238E27FC236}">
                      <a16:creationId xmlns:a16="http://schemas.microsoft.com/office/drawing/2014/main" id="{BB82B33F-011E-43D7-B3BD-37E85BC45DC9}"/>
                    </a:ext>
                  </a:extLst>
                </p:cNvPr>
                <p:cNvPicPr/>
                <p:nvPr/>
              </p:nvPicPr>
              <p:blipFill>
                <a:blip r:embed="rId73"/>
                <a:stretch>
                  <a:fillRect/>
                </a:stretch>
              </p:blipFill>
              <p:spPr>
                <a:xfrm>
                  <a:off x="6284093" y="3949080"/>
                  <a:ext cx="20988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8" name="Freihand 47">
                  <a:extLst>
                    <a:ext uri="{FF2B5EF4-FFF2-40B4-BE49-F238E27FC236}">
                      <a16:creationId xmlns:a16="http://schemas.microsoft.com/office/drawing/2014/main" id="{036E6531-01E4-44F1-9590-F29151AE74E5}"/>
                    </a:ext>
                  </a:extLst>
                </p14:cNvPr>
                <p14:cNvContentPartPr/>
                <p14:nvPr/>
              </p14:nvContentPartPr>
              <p14:xfrm>
                <a:off x="6324773" y="4032960"/>
                <a:ext cx="164160" cy="118800"/>
              </p14:xfrm>
            </p:contentPart>
          </mc:Choice>
          <mc:Fallback>
            <p:pic>
              <p:nvPicPr>
                <p:cNvPr id="48" name="Freihand 47">
                  <a:extLst>
                    <a:ext uri="{FF2B5EF4-FFF2-40B4-BE49-F238E27FC236}">
                      <a16:creationId xmlns:a16="http://schemas.microsoft.com/office/drawing/2014/main" id="{036E6531-01E4-44F1-9590-F29151AE74E5}"/>
                    </a:ext>
                  </a:extLst>
                </p:cNvPr>
                <p:cNvPicPr/>
                <p:nvPr/>
              </p:nvPicPr>
              <p:blipFill>
                <a:blip r:embed="rId75"/>
                <a:stretch>
                  <a:fillRect/>
                </a:stretch>
              </p:blipFill>
              <p:spPr>
                <a:xfrm>
                  <a:off x="6320453" y="4028640"/>
                  <a:ext cx="1728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9" name="Freihand 48">
                  <a:extLst>
                    <a:ext uri="{FF2B5EF4-FFF2-40B4-BE49-F238E27FC236}">
                      <a16:creationId xmlns:a16="http://schemas.microsoft.com/office/drawing/2014/main" id="{AC6C7E29-52EC-476D-9236-9C72050EED0B}"/>
                    </a:ext>
                  </a:extLst>
                </p14:cNvPr>
                <p14:cNvContentPartPr/>
                <p14:nvPr/>
              </p14:nvContentPartPr>
              <p14:xfrm>
                <a:off x="6535373" y="3954480"/>
                <a:ext cx="239400" cy="220680"/>
              </p14:xfrm>
            </p:contentPart>
          </mc:Choice>
          <mc:Fallback>
            <p:pic>
              <p:nvPicPr>
                <p:cNvPr id="49" name="Freihand 48">
                  <a:extLst>
                    <a:ext uri="{FF2B5EF4-FFF2-40B4-BE49-F238E27FC236}">
                      <a16:creationId xmlns:a16="http://schemas.microsoft.com/office/drawing/2014/main" id="{AC6C7E29-52EC-476D-9236-9C72050EED0B}"/>
                    </a:ext>
                  </a:extLst>
                </p:cNvPr>
                <p:cNvPicPr/>
                <p:nvPr/>
              </p:nvPicPr>
              <p:blipFill>
                <a:blip r:embed="rId77"/>
                <a:stretch>
                  <a:fillRect/>
                </a:stretch>
              </p:blipFill>
              <p:spPr>
                <a:xfrm>
                  <a:off x="6531053" y="3950160"/>
                  <a:ext cx="24804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0" name="Freihand 49">
                  <a:extLst>
                    <a:ext uri="{FF2B5EF4-FFF2-40B4-BE49-F238E27FC236}">
                      <a16:creationId xmlns:a16="http://schemas.microsoft.com/office/drawing/2014/main" id="{A967C17C-B6B4-44E5-A19F-8E72CDBB657F}"/>
                    </a:ext>
                  </a:extLst>
                </p14:cNvPr>
                <p14:cNvContentPartPr/>
                <p14:nvPr/>
              </p14:nvContentPartPr>
              <p14:xfrm>
                <a:off x="6769373" y="3839640"/>
                <a:ext cx="95400" cy="175680"/>
              </p14:xfrm>
            </p:contentPart>
          </mc:Choice>
          <mc:Fallback>
            <p:pic>
              <p:nvPicPr>
                <p:cNvPr id="50" name="Freihand 49">
                  <a:extLst>
                    <a:ext uri="{FF2B5EF4-FFF2-40B4-BE49-F238E27FC236}">
                      <a16:creationId xmlns:a16="http://schemas.microsoft.com/office/drawing/2014/main" id="{A967C17C-B6B4-44E5-A19F-8E72CDBB657F}"/>
                    </a:ext>
                  </a:extLst>
                </p:cNvPr>
                <p:cNvPicPr/>
                <p:nvPr/>
              </p:nvPicPr>
              <p:blipFill>
                <a:blip r:embed="rId79"/>
                <a:stretch>
                  <a:fillRect/>
                </a:stretch>
              </p:blipFill>
              <p:spPr>
                <a:xfrm>
                  <a:off x="6765053" y="3835320"/>
                  <a:ext cx="10404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1" name="Freihand 50">
                  <a:extLst>
                    <a:ext uri="{FF2B5EF4-FFF2-40B4-BE49-F238E27FC236}">
                      <a16:creationId xmlns:a16="http://schemas.microsoft.com/office/drawing/2014/main" id="{398D6F20-A80C-44DF-AACE-D621450AFD9C}"/>
                    </a:ext>
                  </a:extLst>
                </p14:cNvPr>
                <p14:cNvContentPartPr/>
                <p14:nvPr/>
              </p14:nvContentPartPr>
              <p14:xfrm>
                <a:off x="6931373" y="3858360"/>
                <a:ext cx="120600" cy="307080"/>
              </p14:xfrm>
            </p:contentPart>
          </mc:Choice>
          <mc:Fallback>
            <p:pic>
              <p:nvPicPr>
                <p:cNvPr id="51" name="Freihand 50">
                  <a:extLst>
                    <a:ext uri="{FF2B5EF4-FFF2-40B4-BE49-F238E27FC236}">
                      <a16:creationId xmlns:a16="http://schemas.microsoft.com/office/drawing/2014/main" id="{398D6F20-A80C-44DF-AACE-D621450AFD9C}"/>
                    </a:ext>
                  </a:extLst>
                </p:cNvPr>
                <p:cNvPicPr/>
                <p:nvPr/>
              </p:nvPicPr>
              <p:blipFill>
                <a:blip r:embed="rId81"/>
                <a:stretch>
                  <a:fillRect/>
                </a:stretch>
              </p:blipFill>
              <p:spPr>
                <a:xfrm>
                  <a:off x="6927053" y="3854040"/>
                  <a:ext cx="129240" cy="3157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2" name="Freihand 51">
                  <a:extLst>
                    <a:ext uri="{FF2B5EF4-FFF2-40B4-BE49-F238E27FC236}">
                      <a16:creationId xmlns:a16="http://schemas.microsoft.com/office/drawing/2014/main" id="{AB1EB767-14FE-4CF4-B24B-D11DB47F6B8E}"/>
                    </a:ext>
                  </a:extLst>
                </p14:cNvPr>
                <p14:cNvContentPartPr/>
                <p14:nvPr/>
              </p14:nvContentPartPr>
              <p14:xfrm>
                <a:off x="7017053" y="3757200"/>
                <a:ext cx="21240" cy="34560"/>
              </p14:xfrm>
            </p:contentPart>
          </mc:Choice>
          <mc:Fallback>
            <p:pic>
              <p:nvPicPr>
                <p:cNvPr id="52" name="Freihand 51">
                  <a:extLst>
                    <a:ext uri="{FF2B5EF4-FFF2-40B4-BE49-F238E27FC236}">
                      <a16:creationId xmlns:a16="http://schemas.microsoft.com/office/drawing/2014/main" id="{AB1EB767-14FE-4CF4-B24B-D11DB47F6B8E}"/>
                    </a:ext>
                  </a:extLst>
                </p:cNvPr>
                <p:cNvPicPr/>
                <p:nvPr/>
              </p:nvPicPr>
              <p:blipFill>
                <a:blip r:embed="rId83"/>
                <a:stretch>
                  <a:fillRect/>
                </a:stretch>
              </p:blipFill>
              <p:spPr>
                <a:xfrm>
                  <a:off x="7012733" y="3752880"/>
                  <a:ext cx="298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3" name="Freihand 52">
                  <a:extLst>
                    <a:ext uri="{FF2B5EF4-FFF2-40B4-BE49-F238E27FC236}">
                      <a16:creationId xmlns:a16="http://schemas.microsoft.com/office/drawing/2014/main" id="{7A00FC54-1161-4B00-B0AD-B3FFCA5DBF81}"/>
                    </a:ext>
                  </a:extLst>
                </p14:cNvPr>
                <p14:cNvContentPartPr/>
                <p14:nvPr/>
              </p14:nvContentPartPr>
              <p14:xfrm>
                <a:off x="7056653" y="3726240"/>
                <a:ext cx="230760" cy="178200"/>
              </p14:xfrm>
            </p:contentPart>
          </mc:Choice>
          <mc:Fallback>
            <p:pic>
              <p:nvPicPr>
                <p:cNvPr id="53" name="Freihand 52">
                  <a:extLst>
                    <a:ext uri="{FF2B5EF4-FFF2-40B4-BE49-F238E27FC236}">
                      <a16:creationId xmlns:a16="http://schemas.microsoft.com/office/drawing/2014/main" id="{7A00FC54-1161-4B00-B0AD-B3FFCA5DBF81}"/>
                    </a:ext>
                  </a:extLst>
                </p:cNvPr>
                <p:cNvPicPr/>
                <p:nvPr/>
              </p:nvPicPr>
              <p:blipFill>
                <a:blip r:embed="rId85"/>
                <a:stretch>
                  <a:fillRect/>
                </a:stretch>
              </p:blipFill>
              <p:spPr>
                <a:xfrm>
                  <a:off x="7052333" y="3721920"/>
                  <a:ext cx="2394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6" name="Freihand 55">
                  <a:extLst>
                    <a:ext uri="{FF2B5EF4-FFF2-40B4-BE49-F238E27FC236}">
                      <a16:creationId xmlns:a16="http://schemas.microsoft.com/office/drawing/2014/main" id="{A19F86CD-2100-4552-8F2D-D8152F872E79}"/>
                    </a:ext>
                  </a:extLst>
                </p14:cNvPr>
                <p14:cNvContentPartPr/>
                <p14:nvPr/>
              </p14:nvContentPartPr>
              <p14:xfrm>
                <a:off x="7228373" y="3636240"/>
                <a:ext cx="144000" cy="192600"/>
              </p14:xfrm>
            </p:contentPart>
          </mc:Choice>
          <mc:Fallback>
            <p:pic>
              <p:nvPicPr>
                <p:cNvPr id="56" name="Freihand 55">
                  <a:extLst>
                    <a:ext uri="{FF2B5EF4-FFF2-40B4-BE49-F238E27FC236}">
                      <a16:creationId xmlns:a16="http://schemas.microsoft.com/office/drawing/2014/main" id="{A19F86CD-2100-4552-8F2D-D8152F872E79}"/>
                    </a:ext>
                  </a:extLst>
                </p:cNvPr>
                <p:cNvPicPr/>
                <p:nvPr/>
              </p:nvPicPr>
              <p:blipFill>
                <a:blip r:embed="rId87"/>
                <a:stretch>
                  <a:fillRect/>
                </a:stretch>
              </p:blipFill>
              <p:spPr>
                <a:xfrm>
                  <a:off x="7224053" y="3631920"/>
                  <a:ext cx="15264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7" name="Freihand 56">
                  <a:extLst>
                    <a:ext uri="{FF2B5EF4-FFF2-40B4-BE49-F238E27FC236}">
                      <a16:creationId xmlns:a16="http://schemas.microsoft.com/office/drawing/2014/main" id="{5FB7F85A-5684-4BF9-886D-73BA82C56702}"/>
                    </a:ext>
                  </a:extLst>
                </p14:cNvPr>
                <p14:cNvContentPartPr/>
                <p14:nvPr/>
              </p14:nvContentPartPr>
              <p14:xfrm>
                <a:off x="7379213" y="3664320"/>
                <a:ext cx="41760" cy="66240"/>
              </p14:xfrm>
            </p:contentPart>
          </mc:Choice>
          <mc:Fallback>
            <p:pic>
              <p:nvPicPr>
                <p:cNvPr id="57" name="Freihand 56">
                  <a:extLst>
                    <a:ext uri="{FF2B5EF4-FFF2-40B4-BE49-F238E27FC236}">
                      <a16:creationId xmlns:a16="http://schemas.microsoft.com/office/drawing/2014/main" id="{5FB7F85A-5684-4BF9-886D-73BA82C56702}"/>
                    </a:ext>
                  </a:extLst>
                </p:cNvPr>
                <p:cNvPicPr/>
                <p:nvPr/>
              </p:nvPicPr>
              <p:blipFill>
                <a:blip r:embed="rId89"/>
                <a:stretch>
                  <a:fillRect/>
                </a:stretch>
              </p:blipFill>
              <p:spPr>
                <a:xfrm>
                  <a:off x="7374893" y="3660000"/>
                  <a:ext cx="504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8" name="Freihand 57">
                  <a:extLst>
                    <a:ext uri="{FF2B5EF4-FFF2-40B4-BE49-F238E27FC236}">
                      <a16:creationId xmlns:a16="http://schemas.microsoft.com/office/drawing/2014/main" id="{DB201BA4-3BAB-4B2C-8EBC-2501CE57746A}"/>
                    </a:ext>
                  </a:extLst>
                </p14:cNvPr>
                <p14:cNvContentPartPr/>
                <p14:nvPr/>
              </p14:nvContentPartPr>
              <p14:xfrm>
                <a:off x="7389293" y="3643800"/>
                <a:ext cx="138600" cy="130680"/>
              </p14:xfrm>
            </p:contentPart>
          </mc:Choice>
          <mc:Fallback>
            <p:pic>
              <p:nvPicPr>
                <p:cNvPr id="58" name="Freihand 57">
                  <a:extLst>
                    <a:ext uri="{FF2B5EF4-FFF2-40B4-BE49-F238E27FC236}">
                      <a16:creationId xmlns:a16="http://schemas.microsoft.com/office/drawing/2014/main" id="{DB201BA4-3BAB-4B2C-8EBC-2501CE57746A}"/>
                    </a:ext>
                  </a:extLst>
                </p:cNvPr>
                <p:cNvPicPr/>
                <p:nvPr/>
              </p:nvPicPr>
              <p:blipFill>
                <a:blip r:embed="rId91"/>
                <a:stretch>
                  <a:fillRect/>
                </a:stretch>
              </p:blipFill>
              <p:spPr>
                <a:xfrm>
                  <a:off x="7384973" y="3639480"/>
                  <a:ext cx="1472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9" name="Freihand 58">
                  <a:extLst>
                    <a:ext uri="{FF2B5EF4-FFF2-40B4-BE49-F238E27FC236}">
                      <a16:creationId xmlns:a16="http://schemas.microsoft.com/office/drawing/2014/main" id="{C1BBF2FF-FD11-4D70-B8AF-024FB47C2BBB}"/>
                    </a:ext>
                  </a:extLst>
                </p14:cNvPr>
                <p14:cNvContentPartPr/>
                <p14:nvPr/>
              </p14:nvContentPartPr>
              <p14:xfrm>
                <a:off x="7630133" y="3582960"/>
                <a:ext cx="110160" cy="121680"/>
              </p14:xfrm>
            </p:contentPart>
          </mc:Choice>
          <mc:Fallback>
            <p:pic>
              <p:nvPicPr>
                <p:cNvPr id="59" name="Freihand 58">
                  <a:extLst>
                    <a:ext uri="{FF2B5EF4-FFF2-40B4-BE49-F238E27FC236}">
                      <a16:creationId xmlns:a16="http://schemas.microsoft.com/office/drawing/2014/main" id="{C1BBF2FF-FD11-4D70-B8AF-024FB47C2BBB}"/>
                    </a:ext>
                  </a:extLst>
                </p:cNvPr>
                <p:cNvPicPr/>
                <p:nvPr/>
              </p:nvPicPr>
              <p:blipFill>
                <a:blip r:embed="rId93"/>
                <a:stretch>
                  <a:fillRect/>
                </a:stretch>
              </p:blipFill>
              <p:spPr>
                <a:xfrm>
                  <a:off x="7625813" y="3578640"/>
                  <a:ext cx="118800" cy="130320"/>
                </a:xfrm>
                <a:prstGeom prst="rect">
                  <a:avLst/>
                </a:prstGeom>
              </p:spPr>
            </p:pic>
          </mc:Fallback>
        </mc:AlternateContent>
      </p:grpSp>
      <p:grpSp>
        <p:nvGrpSpPr>
          <p:cNvPr id="147456" name="Gruppieren 147455">
            <a:extLst>
              <a:ext uri="{FF2B5EF4-FFF2-40B4-BE49-F238E27FC236}">
                <a16:creationId xmlns:a16="http://schemas.microsoft.com/office/drawing/2014/main" id="{2FADDE88-308A-45EC-B883-4CFAFBE576DD}"/>
              </a:ext>
            </a:extLst>
          </p:cNvPr>
          <p:cNvGrpSpPr/>
          <p:nvPr/>
        </p:nvGrpSpPr>
        <p:grpSpPr>
          <a:xfrm>
            <a:off x="7907333" y="3237720"/>
            <a:ext cx="381960" cy="345960"/>
            <a:chOff x="7907333" y="3237720"/>
            <a:chExt cx="381960" cy="345960"/>
          </a:xfrm>
        </p:grpSpPr>
        <mc:AlternateContent xmlns:mc="http://schemas.openxmlformats.org/markup-compatibility/2006">
          <mc:Choice xmlns:p14="http://schemas.microsoft.com/office/powerpoint/2010/main" Requires="p14">
            <p:contentPart p14:bwMode="auto" r:id="rId94">
              <p14:nvContentPartPr>
                <p14:cNvPr id="60" name="Freihand 59">
                  <a:extLst>
                    <a:ext uri="{FF2B5EF4-FFF2-40B4-BE49-F238E27FC236}">
                      <a16:creationId xmlns:a16="http://schemas.microsoft.com/office/drawing/2014/main" id="{114DF1A9-E3B6-4ECD-9347-B74FF52845C1}"/>
                    </a:ext>
                  </a:extLst>
                </p14:cNvPr>
                <p14:cNvContentPartPr/>
                <p14:nvPr/>
              </p14:nvContentPartPr>
              <p14:xfrm>
                <a:off x="7907333" y="3380640"/>
                <a:ext cx="124920" cy="203040"/>
              </p14:xfrm>
            </p:contentPart>
          </mc:Choice>
          <mc:Fallback>
            <p:pic>
              <p:nvPicPr>
                <p:cNvPr id="60" name="Freihand 59">
                  <a:extLst>
                    <a:ext uri="{FF2B5EF4-FFF2-40B4-BE49-F238E27FC236}">
                      <a16:creationId xmlns:a16="http://schemas.microsoft.com/office/drawing/2014/main" id="{114DF1A9-E3B6-4ECD-9347-B74FF52845C1}"/>
                    </a:ext>
                  </a:extLst>
                </p:cNvPr>
                <p:cNvPicPr/>
                <p:nvPr/>
              </p:nvPicPr>
              <p:blipFill>
                <a:blip r:embed="rId95"/>
                <a:stretch>
                  <a:fillRect/>
                </a:stretch>
              </p:blipFill>
              <p:spPr>
                <a:xfrm>
                  <a:off x="7903013" y="3376320"/>
                  <a:ext cx="13356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1" name="Freihand 60">
                  <a:extLst>
                    <a:ext uri="{FF2B5EF4-FFF2-40B4-BE49-F238E27FC236}">
                      <a16:creationId xmlns:a16="http://schemas.microsoft.com/office/drawing/2014/main" id="{53305A8B-62BC-461B-902D-DBCA6560CA23}"/>
                    </a:ext>
                  </a:extLst>
                </p14:cNvPr>
                <p14:cNvContentPartPr/>
                <p14:nvPr/>
              </p14:nvContentPartPr>
              <p14:xfrm>
                <a:off x="7941533" y="3347520"/>
                <a:ext cx="92520" cy="36720"/>
              </p14:xfrm>
            </p:contentPart>
          </mc:Choice>
          <mc:Fallback>
            <p:pic>
              <p:nvPicPr>
                <p:cNvPr id="61" name="Freihand 60">
                  <a:extLst>
                    <a:ext uri="{FF2B5EF4-FFF2-40B4-BE49-F238E27FC236}">
                      <a16:creationId xmlns:a16="http://schemas.microsoft.com/office/drawing/2014/main" id="{53305A8B-62BC-461B-902D-DBCA6560CA23}"/>
                    </a:ext>
                  </a:extLst>
                </p:cNvPr>
                <p:cNvPicPr/>
                <p:nvPr/>
              </p:nvPicPr>
              <p:blipFill>
                <a:blip r:embed="rId97"/>
                <a:stretch>
                  <a:fillRect/>
                </a:stretch>
              </p:blipFill>
              <p:spPr>
                <a:xfrm>
                  <a:off x="7937213" y="3343200"/>
                  <a:ext cx="10116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2" name="Freihand 61">
                  <a:extLst>
                    <a:ext uri="{FF2B5EF4-FFF2-40B4-BE49-F238E27FC236}">
                      <a16:creationId xmlns:a16="http://schemas.microsoft.com/office/drawing/2014/main" id="{EB3A632A-CE0E-4977-B694-91B4D8CD56B0}"/>
                    </a:ext>
                  </a:extLst>
                </p14:cNvPr>
                <p14:cNvContentPartPr/>
                <p14:nvPr/>
              </p14:nvContentPartPr>
              <p14:xfrm>
                <a:off x="8153213" y="3316920"/>
                <a:ext cx="56520" cy="169200"/>
              </p14:xfrm>
            </p:contentPart>
          </mc:Choice>
          <mc:Fallback>
            <p:pic>
              <p:nvPicPr>
                <p:cNvPr id="62" name="Freihand 61">
                  <a:extLst>
                    <a:ext uri="{FF2B5EF4-FFF2-40B4-BE49-F238E27FC236}">
                      <a16:creationId xmlns:a16="http://schemas.microsoft.com/office/drawing/2014/main" id="{EB3A632A-CE0E-4977-B694-91B4D8CD56B0}"/>
                    </a:ext>
                  </a:extLst>
                </p:cNvPr>
                <p:cNvPicPr/>
                <p:nvPr/>
              </p:nvPicPr>
              <p:blipFill>
                <a:blip r:embed="rId99"/>
                <a:stretch>
                  <a:fillRect/>
                </a:stretch>
              </p:blipFill>
              <p:spPr>
                <a:xfrm>
                  <a:off x="8148893" y="3312600"/>
                  <a:ext cx="6516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3" name="Freihand 62">
                  <a:extLst>
                    <a:ext uri="{FF2B5EF4-FFF2-40B4-BE49-F238E27FC236}">
                      <a16:creationId xmlns:a16="http://schemas.microsoft.com/office/drawing/2014/main" id="{D91F257F-AED5-47E7-987E-CF7B2F27A689}"/>
                    </a:ext>
                  </a:extLst>
                </p14:cNvPr>
                <p14:cNvContentPartPr/>
                <p14:nvPr/>
              </p14:nvContentPartPr>
              <p14:xfrm>
                <a:off x="8031893" y="3237720"/>
                <a:ext cx="257400" cy="202680"/>
              </p14:xfrm>
            </p:contentPart>
          </mc:Choice>
          <mc:Fallback>
            <p:pic>
              <p:nvPicPr>
                <p:cNvPr id="63" name="Freihand 62">
                  <a:extLst>
                    <a:ext uri="{FF2B5EF4-FFF2-40B4-BE49-F238E27FC236}">
                      <a16:creationId xmlns:a16="http://schemas.microsoft.com/office/drawing/2014/main" id="{D91F257F-AED5-47E7-987E-CF7B2F27A689}"/>
                    </a:ext>
                  </a:extLst>
                </p:cNvPr>
                <p:cNvPicPr/>
                <p:nvPr/>
              </p:nvPicPr>
              <p:blipFill>
                <a:blip r:embed="rId101"/>
                <a:stretch>
                  <a:fillRect/>
                </a:stretch>
              </p:blipFill>
              <p:spPr>
                <a:xfrm>
                  <a:off x="8027573" y="3233400"/>
                  <a:ext cx="266040" cy="211320"/>
                </a:xfrm>
                <a:prstGeom prst="rect">
                  <a:avLst/>
                </a:prstGeom>
              </p:spPr>
            </p:pic>
          </mc:Fallback>
        </mc:AlternateContent>
      </p:grpSp>
      <p:grpSp>
        <p:nvGrpSpPr>
          <p:cNvPr id="147493" name="Gruppieren 147492">
            <a:extLst>
              <a:ext uri="{FF2B5EF4-FFF2-40B4-BE49-F238E27FC236}">
                <a16:creationId xmlns:a16="http://schemas.microsoft.com/office/drawing/2014/main" id="{9B3B06E6-5D9B-4BE7-A962-CEE0EDA1F4BB}"/>
              </a:ext>
            </a:extLst>
          </p:cNvPr>
          <p:cNvGrpSpPr/>
          <p:nvPr/>
        </p:nvGrpSpPr>
        <p:grpSpPr>
          <a:xfrm>
            <a:off x="8521853" y="2046120"/>
            <a:ext cx="3268800" cy="1245240"/>
            <a:chOff x="8521853" y="2046120"/>
            <a:chExt cx="3268800" cy="1245240"/>
          </a:xfrm>
        </p:grpSpPr>
        <mc:AlternateContent xmlns:mc="http://schemas.openxmlformats.org/markup-compatibility/2006">
          <mc:Choice xmlns:p14="http://schemas.microsoft.com/office/powerpoint/2010/main" Requires="p14">
            <p:contentPart p14:bwMode="auto" r:id="rId102">
              <p14:nvContentPartPr>
                <p14:cNvPr id="147458" name="Freihand 147457">
                  <a:extLst>
                    <a:ext uri="{FF2B5EF4-FFF2-40B4-BE49-F238E27FC236}">
                      <a16:creationId xmlns:a16="http://schemas.microsoft.com/office/drawing/2014/main" id="{F6A2F89E-7A99-4039-A958-9EDFBFAAA3A2}"/>
                    </a:ext>
                  </a:extLst>
                </p14:cNvPr>
                <p14:cNvContentPartPr/>
                <p14:nvPr/>
              </p14:nvContentPartPr>
              <p14:xfrm>
                <a:off x="8521853" y="3084000"/>
                <a:ext cx="160560" cy="100800"/>
              </p14:xfrm>
            </p:contentPart>
          </mc:Choice>
          <mc:Fallback>
            <p:pic>
              <p:nvPicPr>
                <p:cNvPr id="147458" name="Freihand 147457">
                  <a:extLst>
                    <a:ext uri="{FF2B5EF4-FFF2-40B4-BE49-F238E27FC236}">
                      <a16:creationId xmlns:a16="http://schemas.microsoft.com/office/drawing/2014/main" id="{F6A2F89E-7A99-4039-A958-9EDFBFAAA3A2}"/>
                    </a:ext>
                  </a:extLst>
                </p:cNvPr>
                <p:cNvPicPr/>
                <p:nvPr/>
              </p:nvPicPr>
              <p:blipFill>
                <a:blip r:embed="rId103"/>
                <a:stretch>
                  <a:fillRect/>
                </a:stretch>
              </p:blipFill>
              <p:spPr>
                <a:xfrm>
                  <a:off x="8517533" y="3079680"/>
                  <a:ext cx="1692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47461" name="Freihand 147460">
                  <a:extLst>
                    <a:ext uri="{FF2B5EF4-FFF2-40B4-BE49-F238E27FC236}">
                      <a16:creationId xmlns:a16="http://schemas.microsoft.com/office/drawing/2014/main" id="{F5F445BD-2300-43CF-AC4C-72E5D92D47AE}"/>
                    </a:ext>
                  </a:extLst>
                </p14:cNvPr>
                <p14:cNvContentPartPr/>
                <p14:nvPr/>
              </p14:nvContentPartPr>
              <p14:xfrm>
                <a:off x="8522933" y="3162480"/>
                <a:ext cx="165960" cy="92160"/>
              </p14:xfrm>
            </p:contentPart>
          </mc:Choice>
          <mc:Fallback>
            <p:pic>
              <p:nvPicPr>
                <p:cNvPr id="147461" name="Freihand 147460">
                  <a:extLst>
                    <a:ext uri="{FF2B5EF4-FFF2-40B4-BE49-F238E27FC236}">
                      <a16:creationId xmlns:a16="http://schemas.microsoft.com/office/drawing/2014/main" id="{F5F445BD-2300-43CF-AC4C-72E5D92D47AE}"/>
                    </a:ext>
                  </a:extLst>
                </p:cNvPr>
                <p:cNvPicPr/>
                <p:nvPr/>
              </p:nvPicPr>
              <p:blipFill>
                <a:blip r:embed="rId105"/>
                <a:stretch>
                  <a:fillRect/>
                </a:stretch>
              </p:blipFill>
              <p:spPr>
                <a:xfrm>
                  <a:off x="8518613" y="3158160"/>
                  <a:ext cx="1746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47463" name="Freihand 147462">
                  <a:extLst>
                    <a:ext uri="{FF2B5EF4-FFF2-40B4-BE49-F238E27FC236}">
                      <a16:creationId xmlns:a16="http://schemas.microsoft.com/office/drawing/2014/main" id="{095CE29D-D3F3-4D90-9B2C-75A22EEE4395}"/>
                    </a:ext>
                  </a:extLst>
                </p14:cNvPr>
                <p14:cNvContentPartPr/>
                <p14:nvPr/>
              </p14:nvContentPartPr>
              <p14:xfrm>
                <a:off x="8677373" y="3022440"/>
                <a:ext cx="107640" cy="205200"/>
              </p14:xfrm>
            </p:contentPart>
          </mc:Choice>
          <mc:Fallback>
            <p:pic>
              <p:nvPicPr>
                <p:cNvPr id="147463" name="Freihand 147462">
                  <a:extLst>
                    <a:ext uri="{FF2B5EF4-FFF2-40B4-BE49-F238E27FC236}">
                      <a16:creationId xmlns:a16="http://schemas.microsoft.com/office/drawing/2014/main" id="{095CE29D-D3F3-4D90-9B2C-75A22EEE4395}"/>
                    </a:ext>
                  </a:extLst>
                </p:cNvPr>
                <p:cNvPicPr/>
                <p:nvPr/>
              </p:nvPicPr>
              <p:blipFill>
                <a:blip r:embed="rId107"/>
                <a:stretch>
                  <a:fillRect/>
                </a:stretch>
              </p:blipFill>
              <p:spPr>
                <a:xfrm>
                  <a:off x="8673053" y="3018120"/>
                  <a:ext cx="11628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47464" name="Freihand 147463">
                  <a:extLst>
                    <a:ext uri="{FF2B5EF4-FFF2-40B4-BE49-F238E27FC236}">
                      <a16:creationId xmlns:a16="http://schemas.microsoft.com/office/drawing/2014/main" id="{FA903E9E-F7D1-4C9C-A02E-53F6B6E5C8F2}"/>
                    </a:ext>
                  </a:extLst>
                </p14:cNvPr>
                <p14:cNvContentPartPr/>
                <p14:nvPr/>
              </p14:nvContentPartPr>
              <p14:xfrm>
                <a:off x="8893013" y="2948640"/>
                <a:ext cx="128160" cy="137160"/>
              </p14:xfrm>
            </p:contentPart>
          </mc:Choice>
          <mc:Fallback>
            <p:pic>
              <p:nvPicPr>
                <p:cNvPr id="147464" name="Freihand 147463">
                  <a:extLst>
                    <a:ext uri="{FF2B5EF4-FFF2-40B4-BE49-F238E27FC236}">
                      <a16:creationId xmlns:a16="http://schemas.microsoft.com/office/drawing/2014/main" id="{FA903E9E-F7D1-4C9C-A02E-53F6B6E5C8F2}"/>
                    </a:ext>
                  </a:extLst>
                </p:cNvPr>
                <p:cNvPicPr/>
                <p:nvPr/>
              </p:nvPicPr>
              <p:blipFill>
                <a:blip r:embed="rId109"/>
                <a:stretch>
                  <a:fillRect/>
                </a:stretch>
              </p:blipFill>
              <p:spPr>
                <a:xfrm>
                  <a:off x="8888693" y="2944320"/>
                  <a:ext cx="13680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47465" name="Freihand 147464">
                  <a:extLst>
                    <a:ext uri="{FF2B5EF4-FFF2-40B4-BE49-F238E27FC236}">
                      <a16:creationId xmlns:a16="http://schemas.microsoft.com/office/drawing/2014/main" id="{1C61EB0C-63BE-4572-B6AB-A3D0404006AD}"/>
                    </a:ext>
                  </a:extLst>
                </p14:cNvPr>
                <p14:cNvContentPartPr/>
                <p14:nvPr/>
              </p14:nvContentPartPr>
              <p14:xfrm>
                <a:off x="9013613" y="2801760"/>
                <a:ext cx="99360" cy="216000"/>
              </p14:xfrm>
            </p:contentPart>
          </mc:Choice>
          <mc:Fallback>
            <p:pic>
              <p:nvPicPr>
                <p:cNvPr id="147465" name="Freihand 147464">
                  <a:extLst>
                    <a:ext uri="{FF2B5EF4-FFF2-40B4-BE49-F238E27FC236}">
                      <a16:creationId xmlns:a16="http://schemas.microsoft.com/office/drawing/2014/main" id="{1C61EB0C-63BE-4572-B6AB-A3D0404006AD}"/>
                    </a:ext>
                  </a:extLst>
                </p:cNvPr>
                <p:cNvPicPr/>
                <p:nvPr/>
              </p:nvPicPr>
              <p:blipFill>
                <a:blip r:embed="rId111"/>
                <a:stretch>
                  <a:fillRect/>
                </a:stretch>
              </p:blipFill>
              <p:spPr>
                <a:xfrm>
                  <a:off x="9009293" y="2797440"/>
                  <a:ext cx="10800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47466" name="Freihand 147465">
                  <a:extLst>
                    <a:ext uri="{FF2B5EF4-FFF2-40B4-BE49-F238E27FC236}">
                      <a16:creationId xmlns:a16="http://schemas.microsoft.com/office/drawing/2014/main" id="{76A9DFBA-45D9-440F-BFC7-FC7FAE26FBF9}"/>
                    </a:ext>
                  </a:extLst>
                </p14:cNvPr>
                <p14:cNvContentPartPr/>
                <p14:nvPr/>
              </p14:nvContentPartPr>
              <p14:xfrm>
                <a:off x="9135293" y="2800680"/>
                <a:ext cx="104040" cy="117720"/>
              </p14:xfrm>
            </p:contentPart>
          </mc:Choice>
          <mc:Fallback>
            <p:pic>
              <p:nvPicPr>
                <p:cNvPr id="147466" name="Freihand 147465">
                  <a:extLst>
                    <a:ext uri="{FF2B5EF4-FFF2-40B4-BE49-F238E27FC236}">
                      <a16:creationId xmlns:a16="http://schemas.microsoft.com/office/drawing/2014/main" id="{76A9DFBA-45D9-440F-BFC7-FC7FAE26FBF9}"/>
                    </a:ext>
                  </a:extLst>
                </p:cNvPr>
                <p:cNvPicPr/>
                <p:nvPr/>
              </p:nvPicPr>
              <p:blipFill>
                <a:blip r:embed="rId113"/>
                <a:stretch>
                  <a:fillRect/>
                </a:stretch>
              </p:blipFill>
              <p:spPr>
                <a:xfrm>
                  <a:off x="9130973" y="2796360"/>
                  <a:ext cx="1126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47467" name="Freihand 147466">
                  <a:extLst>
                    <a:ext uri="{FF2B5EF4-FFF2-40B4-BE49-F238E27FC236}">
                      <a16:creationId xmlns:a16="http://schemas.microsoft.com/office/drawing/2014/main" id="{8164DC60-EEDA-42CF-9F0A-81144E98EF43}"/>
                    </a:ext>
                  </a:extLst>
                </p14:cNvPr>
                <p14:cNvContentPartPr/>
                <p14:nvPr/>
              </p14:nvContentPartPr>
              <p14:xfrm>
                <a:off x="8838293" y="2731920"/>
                <a:ext cx="121680" cy="47520"/>
              </p14:xfrm>
            </p:contentPart>
          </mc:Choice>
          <mc:Fallback>
            <p:pic>
              <p:nvPicPr>
                <p:cNvPr id="147467" name="Freihand 147466">
                  <a:extLst>
                    <a:ext uri="{FF2B5EF4-FFF2-40B4-BE49-F238E27FC236}">
                      <a16:creationId xmlns:a16="http://schemas.microsoft.com/office/drawing/2014/main" id="{8164DC60-EEDA-42CF-9F0A-81144E98EF43}"/>
                    </a:ext>
                  </a:extLst>
                </p:cNvPr>
                <p:cNvPicPr/>
                <p:nvPr/>
              </p:nvPicPr>
              <p:blipFill>
                <a:blip r:embed="rId115"/>
                <a:stretch>
                  <a:fillRect/>
                </a:stretch>
              </p:blipFill>
              <p:spPr>
                <a:xfrm>
                  <a:off x="8833973" y="2727600"/>
                  <a:ext cx="13032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7468" name="Freihand 147467">
                  <a:extLst>
                    <a:ext uri="{FF2B5EF4-FFF2-40B4-BE49-F238E27FC236}">
                      <a16:creationId xmlns:a16="http://schemas.microsoft.com/office/drawing/2014/main" id="{55D84476-72D4-411F-9E42-0D1E1D43B132}"/>
                    </a:ext>
                  </a:extLst>
                </p14:cNvPr>
                <p14:cNvContentPartPr/>
                <p14:nvPr/>
              </p14:nvContentPartPr>
              <p14:xfrm>
                <a:off x="9244373" y="2713200"/>
                <a:ext cx="106920" cy="186120"/>
              </p14:xfrm>
            </p:contentPart>
          </mc:Choice>
          <mc:Fallback>
            <p:pic>
              <p:nvPicPr>
                <p:cNvPr id="147468" name="Freihand 147467">
                  <a:extLst>
                    <a:ext uri="{FF2B5EF4-FFF2-40B4-BE49-F238E27FC236}">
                      <a16:creationId xmlns:a16="http://schemas.microsoft.com/office/drawing/2014/main" id="{55D84476-72D4-411F-9E42-0D1E1D43B132}"/>
                    </a:ext>
                  </a:extLst>
                </p:cNvPr>
                <p:cNvPicPr/>
                <p:nvPr/>
              </p:nvPicPr>
              <p:blipFill>
                <a:blip r:embed="rId117"/>
                <a:stretch>
                  <a:fillRect/>
                </a:stretch>
              </p:blipFill>
              <p:spPr>
                <a:xfrm>
                  <a:off x="9240053" y="2708880"/>
                  <a:ext cx="11556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47469" name="Freihand 147468">
                  <a:extLst>
                    <a:ext uri="{FF2B5EF4-FFF2-40B4-BE49-F238E27FC236}">
                      <a16:creationId xmlns:a16="http://schemas.microsoft.com/office/drawing/2014/main" id="{7DFA8F4A-857B-4446-BD57-C2C97FCB2C51}"/>
                    </a:ext>
                  </a:extLst>
                </p14:cNvPr>
                <p14:cNvContentPartPr/>
                <p14:nvPr/>
              </p14:nvContentPartPr>
              <p14:xfrm>
                <a:off x="9350933" y="2706720"/>
                <a:ext cx="98640" cy="134640"/>
              </p14:xfrm>
            </p:contentPart>
          </mc:Choice>
          <mc:Fallback>
            <p:pic>
              <p:nvPicPr>
                <p:cNvPr id="147469" name="Freihand 147468">
                  <a:extLst>
                    <a:ext uri="{FF2B5EF4-FFF2-40B4-BE49-F238E27FC236}">
                      <a16:creationId xmlns:a16="http://schemas.microsoft.com/office/drawing/2014/main" id="{7DFA8F4A-857B-4446-BD57-C2C97FCB2C51}"/>
                    </a:ext>
                  </a:extLst>
                </p:cNvPr>
                <p:cNvPicPr/>
                <p:nvPr/>
              </p:nvPicPr>
              <p:blipFill>
                <a:blip r:embed="rId119"/>
                <a:stretch>
                  <a:fillRect/>
                </a:stretch>
              </p:blipFill>
              <p:spPr>
                <a:xfrm>
                  <a:off x="9346613" y="2702400"/>
                  <a:ext cx="10728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7470" name="Freihand 147469">
                  <a:extLst>
                    <a:ext uri="{FF2B5EF4-FFF2-40B4-BE49-F238E27FC236}">
                      <a16:creationId xmlns:a16="http://schemas.microsoft.com/office/drawing/2014/main" id="{DA2E021F-B0DE-4C47-9A6D-0A199B6D1944}"/>
                    </a:ext>
                  </a:extLst>
                </p14:cNvPr>
                <p14:cNvContentPartPr/>
                <p14:nvPr/>
              </p14:nvContentPartPr>
              <p14:xfrm>
                <a:off x="9419693" y="2495760"/>
                <a:ext cx="201240" cy="294480"/>
              </p14:xfrm>
            </p:contentPart>
          </mc:Choice>
          <mc:Fallback>
            <p:pic>
              <p:nvPicPr>
                <p:cNvPr id="147470" name="Freihand 147469">
                  <a:extLst>
                    <a:ext uri="{FF2B5EF4-FFF2-40B4-BE49-F238E27FC236}">
                      <a16:creationId xmlns:a16="http://schemas.microsoft.com/office/drawing/2014/main" id="{DA2E021F-B0DE-4C47-9A6D-0A199B6D1944}"/>
                    </a:ext>
                  </a:extLst>
                </p:cNvPr>
                <p:cNvPicPr/>
                <p:nvPr/>
              </p:nvPicPr>
              <p:blipFill>
                <a:blip r:embed="rId121"/>
                <a:stretch>
                  <a:fillRect/>
                </a:stretch>
              </p:blipFill>
              <p:spPr>
                <a:xfrm>
                  <a:off x="9415373" y="2491440"/>
                  <a:ext cx="209880" cy="3031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7471" name="Freihand 147470">
                  <a:extLst>
                    <a:ext uri="{FF2B5EF4-FFF2-40B4-BE49-F238E27FC236}">
                      <a16:creationId xmlns:a16="http://schemas.microsoft.com/office/drawing/2014/main" id="{DA5CB564-0B15-4F2D-BE2D-C2B034D8CE5A}"/>
                    </a:ext>
                  </a:extLst>
                </p14:cNvPr>
                <p14:cNvContentPartPr/>
                <p14:nvPr/>
              </p14:nvContentPartPr>
              <p14:xfrm>
                <a:off x="9753773" y="2478840"/>
                <a:ext cx="177480" cy="204480"/>
              </p14:xfrm>
            </p:contentPart>
          </mc:Choice>
          <mc:Fallback>
            <p:pic>
              <p:nvPicPr>
                <p:cNvPr id="147471" name="Freihand 147470">
                  <a:extLst>
                    <a:ext uri="{FF2B5EF4-FFF2-40B4-BE49-F238E27FC236}">
                      <a16:creationId xmlns:a16="http://schemas.microsoft.com/office/drawing/2014/main" id="{DA5CB564-0B15-4F2D-BE2D-C2B034D8CE5A}"/>
                    </a:ext>
                  </a:extLst>
                </p:cNvPr>
                <p:cNvPicPr/>
                <p:nvPr/>
              </p:nvPicPr>
              <p:blipFill>
                <a:blip r:embed="rId123"/>
                <a:stretch>
                  <a:fillRect/>
                </a:stretch>
              </p:blipFill>
              <p:spPr>
                <a:xfrm>
                  <a:off x="9749453" y="2474520"/>
                  <a:ext cx="1861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7472" name="Freihand 147471">
                  <a:extLst>
                    <a:ext uri="{FF2B5EF4-FFF2-40B4-BE49-F238E27FC236}">
                      <a16:creationId xmlns:a16="http://schemas.microsoft.com/office/drawing/2014/main" id="{D809DD84-F726-4313-9789-7B4A27EAF4DF}"/>
                    </a:ext>
                  </a:extLst>
                </p14:cNvPr>
                <p14:cNvContentPartPr/>
                <p14:nvPr/>
              </p14:nvContentPartPr>
              <p14:xfrm>
                <a:off x="9899573" y="2366880"/>
                <a:ext cx="24120" cy="37800"/>
              </p14:xfrm>
            </p:contentPart>
          </mc:Choice>
          <mc:Fallback>
            <p:pic>
              <p:nvPicPr>
                <p:cNvPr id="147472" name="Freihand 147471">
                  <a:extLst>
                    <a:ext uri="{FF2B5EF4-FFF2-40B4-BE49-F238E27FC236}">
                      <a16:creationId xmlns:a16="http://schemas.microsoft.com/office/drawing/2014/main" id="{D809DD84-F726-4313-9789-7B4A27EAF4DF}"/>
                    </a:ext>
                  </a:extLst>
                </p:cNvPr>
                <p:cNvPicPr/>
                <p:nvPr/>
              </p:nvPicPr>
              <p:blipFill>
                <a:blip r:embed="rId125"/>
                <a:stretch>
                  <a:fillRect/>
                </a:stretch>
              </p:blipFill>
              <p:spPr>
                <a:xfrm>
                  <a:off x="9895253" y="2362560"/>
                  <a:ext cx="3276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7473" name="Freihand 147472">
                  <a:extLst>
                    <a:ext uri="{FF2B5EF4-FFF2-40B4-BE49-F238E27FC236}">
                      <a16:creationId xmlns:a16="http://schemas.microsoft.com/office/drawing/2014/main" id="{41AEE0B7-49E0-4B4C-A516-9FB78728247C}"/>
                    </a:ext>
                  </a:extLst>
                </p14:cNvPr>
                <p14:cNvContentPartPr/>
                <p14:nvPr/>
              </p14:nvContentPartPr>
              <p14:xfrm>
                <a:off x="10002893" y="2295600"/>
                <a:ext cx="125640" cy="274320"/>
              </p14:xfrm>
            </p:contentPart>
          </mc:Choice>
          <mc:Fallback>
            <p:pic>
              <p:nvPicPr>
                <p:cNvPr id="147473" name="Freihand 147472">
                  <a:extLst>
                    <a:ext uri="{FF2B5EF4-FFF2-40B4-BE49-F238E27FC236}">
                      <a16:creationId xmlns:a16="http://schemas.microsoft.com/office/drawing/2014/main" id="{41AEE0B7-49E0-4B4C-A516-9FB78728247C}"/>
                    </a:ext>
                  </a:extLst>
                </p:cNvPr>
                <p:cNvPicPr/>
                <p:nvPr/>
              </p:nvPicPr>
              <p:blipFill>
                <a:blip r:embed="rId127"/>
                <a:stretch>
                  <a:fillRect/>
                </a:stretch>
              </p:blipFill>
              <p:spPr>
                <a:xfrm>
                  <a:off x="9998573" y="2291280"/>
                  <a:ext cx="13428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47474" name="Freihand 147473">
                  <a:extLst>
                    <a:ext uri="{FF2B5EF4-FFF2-40B4-BE49-F238E27FC236}">
                      <a16:creationId xmlns:a16="http://schemas.microsoft.com/office/drawing/2014/main" id="{06F3599B-D8F5-498C-8EE7-9837E9434A03}"/>
                    </a:ext>
                  </a:extLst>
                </p14:cNvPr>
                <p14:cNvContentPartPr/>
                <p14:nvPr/>
              </p14:nvContentPartPr>
              <p14:xfrm>
                <a:off x="10300973" y="2269320"/>
                <a:ext cx="223920" cy="403560"/>
              </p14:xfrm>
            </p:contentPart>
          </mc:Choice>
          <mc:Fallback>
            <p:pic>
              <p:nvPicPr>
                <p:cNvPr id="147474" name="Freihand 147473">
                  <a:extLst>
                    <a:ext uri="{FF2B5EF4-FFF2-40B4-BE49-F238E27FC236}">
                      <a16:creationId xmlns:a16="http://schemas.microsoft.com/office/drawing/2014/main" id="{06F3599B-D8F5-498C-8EE7-9837E9434A03}"/>
                    </a:ext>
                  </a:extLst>
                </p:cNvPr>
                <p:cNvPicPr/>
                <p:nvPr/>
              </p:nvPicPr>
              <p:blipFill>
                <a:blip r:embed="rId129"/>
                <a:stretch>
                  <a:fillRect/>
                </a:stretch>
              </p:blipFill>
              <p:spPr>
                <a:xfrm>
                  <a:off x="10296653" y="2265000"/>
                  <a:ext cx="232560" cy="4122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47475" name="Freihand 147474">
                  <a:extLst>
                    <a:ext uri="{FF2B5EF4-FFF2-40B4-BE49-F238E27FC236}">
                      <a16:creationId xmlns:a16="http://schemas.microsoft.com/office/drawing/2014/main" id="{035A40EE-90E4-421D-BDDC-2199E1314BFB}"/>
                    </a:ext>
                  </a:extLst>
                </p14:cNvPr>
                <p14:cNvContentPartPr/>
                <p14:nvPr/>
              </p14:nvContentPartPr>
              <p14:xfrm>
                <a:off x="10515173" y="2081400"/>
                <a:ext cx="187920" cy="277200"/>
              </p14:xfrm>
            </p:contentPart>
          </mc:Choice>
          <mc:Fallback>
            <p:pic>
              <p:nvPicPr>
                <p:cNvPr id="147475" name="Freihand 147474">
                  <a:extLst>
                    <a:ext uri="{FF2B5EF4-FFF2-40B4-BE49-F238E27FC236}">
                      <a16:creationId xmlns:a16="http://schemas.microsoft.com/office/drawing/2014/main" id="{035A40EE-90E4-421D-BDDC-2199E1314BFB}"/>
                    </a:ext>
                  </a:extLst>
                </p:cNvPr>
                <p:cNvPicPr/>
                <p:nvPr/>
              </p:nvPicPr>
              <p:blipFill>
                <a:blip r:embed="rId131"/>
                <a:stretch>
                  <a:fillRect/>
                </a:stretch>
              </p:blipFill>
              <p:spPr>
                <a:xfrm>
                  <a:off x="10510853" y="2077080"/>
                  <a:ext cx="196560" cy="2858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47476" name="Freihand 147475">
                  <a:extLst>
                    <a:ext uri="{FF2B5EF4-FFF2-40B4-BE49-F238E27FC236}">
                      <a16:creationId xmlns:a16="http://schemas.microsoft.com/office/drawing/2014/main" id="{D399A4C6-9367-40FC-9E96-3D784BAB7F98}"/>
                    </a:ext>
                  </a:extLst>
                </p14:cNvPr>
                <p14:cNvContentPartPr/>
                <p14:nvPr/>
              </p14:nvContentPartPr>
              <p14:xfrm>
                <a:off x="10429133" y="2196600"/>
                <a:ext cx="91440" cy="38520"/>
              </p14:xfrm>
            </p:contentPart>
          </mc:Choice>
          <mc:Fallback>
            <p:pic>
              <p:nvPicPr>
                <p:cNvPr id="147476" name="Freihand 147475">
                  <a:extLst>
                    <a:ext uri="{FF2B5EF4-FFF2-40B4-BE49-F238E27FC236}">
                      <a16:creationId xmlns:a16="http://schemas.microsoft.com/office/drawing/2014/main" id="{D399A4C6-9367-40FC-9E96-3D784BAB7F98}"/>
                    </a:ext>
                  </a:extLst>
                </p:cNvPr>
                <p:cNvPicPr/>
                <p:nvPr/>
              </p:nvPicPr>
              <p:blipFill>
                <a:blip r:embed="rId133"/>
                <a:stretch>
                  <a:fillRect/>
                </a:stretch>
              </p:blipFill>
              <p:spPr>
                <a:xfrm>
                  <a:off x="10424813" y="2192280"/>
                  <a:ext cx="1000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47477" name="Freihand 147476">
                  <a:extLst>
                    <a:ext uri="{FF2B5EF4-FFF2-40B4-BE49-F238E27FC236}">
                      <a16:creationId xmlns:a16="http://schemas.microsoft.com/office/drawing/2014/main" id="{C55F8F4E-39E5-4D21-A748-715D5AF6FFCF}"/>
                    </a:ext>
                  </a:extLst>
                </p14:cNvPr>
                <p14:cNvContentPartPr/>
                <p14:nvPr/>
              </p14:nvContentPartPr>
              <p14:xfrm>
                <a:off x="9379733" y="3174360"/>
                <a:ext cx="205560" cy="117000"/>
              </p14:xfrm>
            </p:contentPart>
          </mc:Choice>
          <mc:Fallback>
            <p:pic>
              <p:nvPicPr>
                <p:cNvPr id="147477" name="Freihand 147476">
                  <a:extLst>
                    <a:ext uri="{FF2B5EF4-FFF2-40B4-BE49-F238E27FC236}">
                      <a16:creationId xmlns:a16="http://schemas.microsoft.com/office/drawing/2014/main" id="{C55F8F4E-39E5-4D21-A748-715D5AF6FFCF}"/>
                    </a:ext>
                  </a:extLst>
                </p:cNvPr>
                <p:cNvPicPr/>
                <p:nvPr/>
              </p:nvPicPr>
              <p:blipFill>
                <a:blip r:embed="rId135"/>
                <a:stretch>
                  <a:fillRect/>
                </a:stretch>
              </p:blipFill>
              <p:spPr>
                <a:xfrm>
                  <a:off x="9375413" y="3170040"/>
                  <a:ext cx="2142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47478" name="Freihand 147477">
                  <a:extLst>
                    <a:ext uri="{FF2B5EF4-FFF2-40B4-BE49-F238E27FC236}">
                      <a16:creationId xmlns:a16="http://schemas.microsoft.com/office/drawing/2014/main" id="{B8285800-6756-4D8D-8315-74C5775713DA}"/>
                    </a:ext>
                  </a:extLst>
                </p14:cNvPr>
                <p14:cNvContentPartPr/>
                <p14:nvPr/>
              </p14:nvContentPartPr>
              <p14:xfrm>
                <a:off x="9526613" y="3053040"/>
                <a:ext cx="9000" cy="21240"/>
              </p14:xfrm>
            </p:contentPart>
          </mc:Choice>
          <mc:Fallback>
            <p:pic>
              <p:nvPicPr>
                <p:cNvPr id="147478" name="Freihand 147477">
                  <a:extLst>
                    <a:ext uri="{FF2B5EF4-FFF2-40B4-BE49-F238E27FC236}">
                      <a16:creationId xmlns:a16="http://schemas.microsoft.com/office/drawing/2014/main" id="{B8285800-6756-4D8D-8315-74C5775713DA}"/>
                    </a:ext>
                  </a:extLst>
                </p:cNvPr>
                <p:cNvPicPr/>
                <p:nvPr/>
              </p:nvPicPr>
              <p:blipFill>
                <a:blip r:embed="rId137"/>
                <a:stretch>
                  <a:fillRect/>
                </a:stretch>
              </p:blipFill>
              <p:spPr>
                <a:xfrm>
                  <a:off x="9522293" y="3048720"/>
                  <a:ext cx="176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47479" name="Freihand 147478">
                  <a:extLst>
                    <a:ext uri="{FF2B5EF4-FFF2-40B4-BE49-F238E27FC236}">
                      <a16:creationId xmlns:a16="http://schemas.microsoft.com/office/drawing/2014/main" id="{6AF1EA2B-7A38-4AF9-BB55-F8A69B79C6CB}"/>
                    </a:ext>
                  </a:extLst>
                </p14:cNvPr>
                <p14:cNvContentPartPr/>
                <p14:nvPr/>
              </p14:nvContentPartPr>
              <p14:xfrm>
                <a:off x="9710573" y="2983560"/>
                <a:ext cx="237600" cy="180720"/>
              </p14:xfrm>
            </p:contentPart>
          </mc:Choice>
          <mc:Fallback>
            <p:pic>
              <p:nvPicPr>
                <p:cNvPr id="147479" name="Freihand 147478">
                  <a:extLst>
                    <a:ext uri="{FF2B5EF4-FFF2-40B4-BE49-F238E27FC236}">
                      <a16:creationId xmlns:a16="http://schemas.microsoft.com/office/drawing/2014/main" id="{6AF1EA2B-7A38-4AF9-BB55-F8A69B79C6CB}"/>
                    </a:ext>
                  </a:extLst>
                </p:cNvPr>
                <p:cNvPicPr/>
                <p:nvPr/>
              </p:nvPicPr>
              <p:blipFill>
                <a:blip r:embed="rId139"/>
                <a:stretch>
                  <a:fillRect/>
                </a:stretch>
              </p:blipFill>
              <p:spPr>
                <a:xfrm>
                  <a:off x="9706253" y="2979240"/>
                  <a:ext cx="24624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47480" name="Freihand 147479">
                  <a:extLst>
                    <a:ext uri="{FF2B5EF4-FFF2-40B4-BE49-F238E27FC236}">
                      <a16:creationId xmlns:a16="http://schemas.microsoft.com/office/drawing/2014/main" id="{3AC93471-0F4A-450C-8805-D760450914D5}"/>
                    </a:ext>
                  </a:extLst>
                </p14:cNvPr>
                <p14:cNvContentPartPr/>
                <p14:nvPr/>
              </p14:nvContentPartPr>
              <p14:xfrm>
                <a:off x="9901373" y="2843520"/>
                <a:ext cx="360" cy="360"/>
              </p14:xfrm>
            </p:contentPart>
          </mc:Choice>
          <mc:Fallback>
            <p:pic>
              <p:nvPicPr>
                <p:cNvPr id="147480" name="Freihand 147479">
                  <a:extLst>
                    <a:ext uri="{FF2B5EF4-FFF2-40B4-BE49-F238E27FC236}">
                      <a16:creationId xmlns:a16="http://schemas.microsoft.com/office/drawing/2014/main" id="{3AC93471-0F4A-450C-8805-D760450914D5}"/>
                    </a:ext>
                  </a:extLst>
                </p:cNvPr>
                <p:cNvPicPr/>
                <p:nvPr/>
              </p:nvPicPr>
              <p:blipFill>
                <a:blip r:embed="rId48"/>
                <a:stretch>
                  <a:fillRect/>
                </a:stretch>
              </p:blipFill>
              <p:spPr>
                <a:xfrm>
                  <a:off x="9897053" y="28392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47481" name="Freihand 147480">
                  <a:extLst>
                    <a:ext uri="{FF2B5EF4-FFF2-40B4-BE49-F238E27FC236}">
                      <a16:creationId xmlns:a16="http://schemas.microsoft.com/office/drawing/2014/main" id="{5A9D82F4-EE4B-470A-BA6B-71B502C68C1F}"/>
                    </a:ext>
                  </a:extLst>
                </p14:cNvPr>
                <p14:cNvContentPartPr/>
                <p14:nvPr/>
              </p14:nvContentPartPr>
              <p14:xfrm>
                <a:off x="10135733" y="2855760"/>
                <a:ext cx="66960" cy="198360"/>
              </p14:xfrm>
            </p:contentPart>
          </mc:Choice>
          <mc:Fallback>
            <p:pic>
              <p:nvPicPr>
                <p:cNvPr id="147481" name="Freihand 147480">
                  <a:extLst>
                    <a:ext uri="{FF2B5EF4-FFF2-40B4-BE49-F238E27FC236}">
                      <a16:creationId xmlns:a16="http://schemas.microsoft.com/office/drawing/2014/main" id="{5A9D82F4-EE4B-470A-BA6B-71B502C68C1F}"/>
                    </a:ext>
                  </a:extLst>
                </p:cNvPr>
                <p:cNvPicPr/>
                <p:nvPr/>
              </p:nvPicPr>
              <p:blipFill>
                <a:blip r:embed="rId142"/>
                <a:stretch>
                  <a:fillRect/>
                </a:stretch>
              </p:blipFill>
              <p:spPr>
                <a:xfrm>
                  <a:off x="10131413" y="2851440"/>
                  <a:ext cx="7560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47482" name="Freihand 147481">
                  <a:extLst>
                    <a:ext uri="{FF2B5EF4-FFF2-40B4-BE49-F238E27FC236}">
                      <a16:creationId xmlns:a16="http://schemas.microsoft.com/office/drawing/2014/main" id="{6B7EC8D0-C226-4F70-A480-4927A9C681BF}"/>
                    </a:ext>
                  </a:extLst>
                </p14:cNvPr>
                <p14:cNvContentPartPr/>
                <p14:nvPr/>
              </p14:nvContentPartPr>
              <p14:xfrm>
                <a:off x="10068773" y="2817240"/>
                <a:ext cx="198720" cy="249120"/>
              </p14:xfrm>
            </p:contentPart>
          </mc:Choice>
          <mc:Fallback>
            <p:pic>
              <p:nvPicPr>
                <p:cNvPr id="147482" name="Freihand 147481">
                  <a:extLst>
                    <a:ext uri="{FF2B5EF4-FFF2-40B4-BE49-F238E27FC236}">
                      <a16:creationId xmlns:a16="http://schemas.microsoft.com/office/drawing/2014/main" id="{6B7EC8D0-C226-4F70-A480-4927A9C681BF}"/>
                    </a:ext>
                  </a:extLst>
                </p:cNvPr>
                <p:cNvPicPr/>
                <p:nvPr/>
              </p:nvPicPr>
              <p:blipFill>
                <a:blip r:embed="rId144"/>
                <a:stretch>
                  <a:fillRect/>
                </a:stretch>
              </p:blipFill>
              <p:spPr>
                <a:xfrm>
                  <a:off x="10064453" y="2812920"/>
                  <a:ext cx="207360" cy="2577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7483" name="Freihand 147482">
                  <a:extLst>
                    <a:ext uri="{FF2B5EF4-FFF2-40B4-BE49-F238E27FC236}">
                      <a16:creationId xmlns:a16="http://schemas.microsoft.com/office/drawing/2014/main" id="{D49A1446-31B7-49CF-96AA-57EDF4FADB86}"/>
                    </a:ext>
                  </a:extLst>
                </p14:cNvPr>
                <p14:cNvContentPartPr/>
                <p14:nvPr/>
              </p14:nvContentPartPr>
              <p14:xfrm>
                <a:off x="10243733" y="2870880"/>
                <a:ext cx="139680" cy="67320"/>
              </p14:xfrm>
            </p:contentPart>
          </mc:Choice>
          <mc:Fallback>
            <p:pic>
              <p:nvPicPr>
                <p:cNvPr id="147483" name="Freihand 147482">
                  <a:extLst>
                    <a:ext uri="{FF2B5EF4-FFF2-40B4-BE49-F238E27FC236}">
                      <a16:creationId xmlns:a16="http://schemas.microsoft.com/office/drawing/2014/main" id="{D49A1446-31B7-49CF-96AA-57EDF4FADB86}"/>
                    </a:ext>
                  </a:extLst>
                </p:cNvPr>
                <p:cNvPicPr/>
                <p:nvPr/>
              </p:nvPicPr>
              <p:blipFill>
                <a:blip r:embed="rId146"/>
                <a:stretch>
                  <a:fillRect/>
                </a:stretch>
              </p:blipFill>
              <p:spPr>
                <a:xfrm>
                  <a:off x="10239413" y="2866560"/>
                  <a:ext cx="1483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7484" name="Freihand 147483">
                  <a:extLst>
                    <a:ext uri="{FF2B5EF4-FFF2-40B4-BE49-F238E27FC236}">
                      <a16:creationId xmlns:a16="http://schemas.microsoft.com/office/drawing/2014/main" id="{7E750265-F979-4DA7-BD2F-E538EECBA265}"/>
                    </a:ext>
                  </a:extLst>
                </p14:cNvPr>
                <p14:cNvContentPartPr/>
                <p14:nvPr/>
              </p14:nvContentPartPr>
              <p14:xfrm>
                <a:off x="10377653" y="2582880"/>
                <a:ext cx="345240" cy="379800"/>
              </p14:xfrm>
            </p:contentPart>
          </mc:Choice>
          <mc:Fallback>
            <p:pic>
              <p:nvPicPr>
                <p:cNvPr id="147484" name="Freihand 147483">
                  <a:extLst>
                    <a:ext uri="{FF2B5EF4-FFF2-40B4-BE49-F238E27FC236}">
                      <a16:creationId xmlns:a16="http://schemas.microsoft.com/office/drawing/2014/main" id="{7E750265-F979-4DA7-BD2F-E538EECBA265}"/>
                    </a:ext>
                  </a:extLst>
                </p:cNvPr>
                <p:cNvPicPr/>
                <p:nvPr/>
              </p:nvPicPr>
              <p:blipFill>
                <a:blip r:embed="rId148"/>
                <a:stretch>
                  <a:fillRect/>
                </a:stretch>
              </p:blipFill>
              <p:spPr>
                <a:xfrm>
                  <a:off x="10373333" y="2578560"/>
                  <a:ext cx="35388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47485" name="Freihand 147484">
                  <a:extLst>
                    <a:ext uri="{FF2B5EF4-FFF2-40B4-BE49-F238E27FC236}">
                      <a16:creationId xmlns:a16="http://schemas.microsoft.com/office/drawing/2014/main" id="{90F7F43C-B38A-4135-B3C8-88874671F48D}"/>
                    </a:ext>
                  </a:extLst>
                </p14:cNvPr>
                <p14:cNvContentPartPr/>
                <p14:nvPr/>
              </p14:nvContentPartPr>
              <p14:xfrm>
                <a:off x="10714613" y="2574600"/>
                <a:ext cx="26640" cy="53640"/>
              </p14:xfrm>
            </p:contentPart>
          </mc:Choice>
          <mc:Fallback>
            <p:pic>
              <p:nvPicPr>
                <p:cNvPr id="147485" name="Freihand 147484">
                  <a:extLst>
                    <a:ext uri="{FF2B5EF4-FFF2-40B4-BE49-F238E27FC236}">
                      <a16:creationId xmlns:a16="http://schemas.microsoft.com/office/drawing/2014/main" id="{90F7F43C-B38A-4135-B3C8-88874671F48D}"/>
                    </a:ext>
                  </a:extLst>
                </p:cNvPr>
                <p:cNvPicPr/>
                <p:nvPr/>
              </p:nvPicPr>
              <p:blipFill>
                <a:blip r:embed="rId150"/>
                <a:stretch>
                  <a:fillRect/>
                </a:stretch>
              </p:blipFill>
              <p:spPr>
                <a:xfrm>
                  <a:off x="10710293" y="2570280"/>
                  <a:ext cx="352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7486" name="Freihand 147485">
                  <a:extLst>
                    <a:ext uri="{FF2B5EF4-FFF2-40B4-BE49-F238E27FC236}">
                      <a16:creationId xmlns:a16="http://schemas.microsoft.com/office/drawing/2014/main" id="{91459CB4-10B2-44BF-B651-099DB2744AEE}"/>
                    </a:ext>
                  </a:extLst>
                </p14:cNvPr>
                <p14:cNvContentPartPr/>
                <p14:nvPr/>
              </p14:nvContentPartPr>
              <p14:xfrm>
                <a:off x="10794533" y="2613480"/>
                <a:ext cx="145080" cy="61920"/>
              </p14:xfrm>
            </p:contentPart>
          </mc:Choice>
          <mc:Fallback>
            <p:pic>
              <p:nvPicPr>
                <p:cNvPr id="147486" name="Freihand 147485">
                  <a:extLst>
                    <a:ext uri="{FF2B5EF4-FFF2-40B4-BE49-F238E27FC236}">
                      <a16:creationId xmlns:a16="http://schemas.microsoft.com/office/drawing/2014/main" id="{91459CB4-10B2-44BF-B651-099DB2744AEE}"/>
                    </a:ext>
                  </a:extLst>
                </p:cNvPr>
                <p:cNvPicPr/>
                <p:nvPr/>
              </p:nvPicPr>
              <p:blipFill>
                <a:blip r:embed="rId152"/>
                <a:stretch>
                  <a:fillRect/>
                </a:stretch>
              </p:blipFill>
              <p:spPr>
                <a:xfrm>
                  <a:off x="10790213" y="2609160"/>
                  <a:ext cx="15372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7487" name="Freihand 147486">
                  <a:extLst>
                    <a:ext uri="{FF2B5EF4-FFF2-40B4-BE49-F238E27FC236}">
                      <a16:creationId xmlns:a16="http://schemas.microsoft.com/office/drawing/2014/main" id="{150A06AC-A647-4ED3-89E5-9EB7B8ABDFF4}"/>
                    </a:ext>
                  </a:extLst>
                </p14:cNvPr>
                <p14:cNvContentPartPr/>
                <p14:nvPr/>
              </p14:nvContentPartPr>
              <p14:xfrm>
                <a:off x="11039693" y="2478480"/>
                <a:ext cx="183600" cy="88920"/>
              </p14:xfrm>
            </p:contentPart>
          </mc:Choice>
          <mc:Fallback>
            <p:pic>
              <p:nvPicPr>
                <p:cNvPr id="147487" name="Freihand 147486">
                  <a:extLst>
                    <a:ext uri="{FF2B5EF4-FFF2-40B4-BE49-F238E27FC236}">
                      <a16:creationId xmlns:a16="http://schemas.microsoft.com/office/drawing/2014/main" id="{150A06AC-A647-4ED3-89E5-9EB7B8ABDFF4}"/>
                    </a:ext>
                  </a:extLst>
                </p:cNvPr>
                <p:cNvPicPr/>
                <p:nvPr/>
              </p:nvPicPr>
              <p:blipFill>
                <a:blip r:embed="rId154"/>
                <a:stretch>
                  <a:fillRect/>
                </a:stretch>
              </p:blipFill>
              <p:spPr>
                <a:xfrm>
                  <a:off x="11035373" y="2474160"/>
                  <a:ext cx="1922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47488" name="Freihand 147487">
                  <a:extLst>
                    <a:ext uri="{FF2B5EF4-FFF2-40B4-BE49-F238E27FC236}">
                      <a16:creationId xmlns:a16="http://schemas.microsoft.com/office/drawing/2014/main" id="{7F6717A9-9423-4780-BB67-C8459CE2586D}"/>
                    </a:ext>
                  </a:extLst>
                </p14:cNvPr>
                <p14:cNvContentPartPr/>
                <p14:nvPr/>
              </p14:nvContentPartPr>
              <p14:xfrm>
                <a:off x="11208173" y="2396400"/>
                <a:ext cx="96480" cy="124200"/>
              </p14:xfrm>
            </p:contentPart>
          </mc:Choice>
          <mc:Fallback>
            <p:pic>
              <p:nvPicPr>
                <p:cNvPr id="147488" name="Freihand 147487">
                  <a:extLst>
                    <a:ext uri="{FF2B5EF4-FFF2-40B4-BE49-F238E27FC236}">
                      <a16:creationId xmlns:a16="http://schemas.microsoft.com/office/drawing/2014/main" id="{7F6717A9-9423-4780-BB67-C8459CE2586D}"/>
                    </a:ext>
                  </a:extLst>
                </p:cNvPr>
                <p:cNvPicPr/>
                <p:nvPr/>
              </p:nvPicPr>
              <p:blipFill>
                <a:blip r:embed="rId156"/>
                <a:stretch>
                  <a:fillRect/>
                </a:stretch>
              </p:blipFill>
              <p:spPr>
                <a:xfrm>
                  <a:off x="11203493" y="2392080"/>
                  <a:ext cx="1051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47489" name="Freihand 147488">
                  <a:extLst>
                    <a:ext uri="{FF2B5EF4-FFF2-40B4-BE49-F238E27FC236}">
                      <a16:creationId xmlns:a16="http://schemas.microsoft.com/office/drawing/2014/main" id="{0C0E33A3-5FDE-4C49-9042-CA4989A8DA2B}"/>
                    </a:ext>
                  </a:extLst>
                </p14:cNvPr>
                <p14:cNvContentPartPr/>
                <p14:nvPr/>
              </p14:nvContentPartPr>
              <p14:xfrm>
                <a:off x="11401853" y="2165640"/>
                <a:ext cx="142560" cy="200520"/>
              </p14:xfrm>
            </p:contentPart>
          </mc:Choice>
          <mc:Fallback>
            <p:pic>
              <p:nvPicPr>
                <p:cNvPr id="147489" name="Freihand 147488">
                  <a:extLst>
                    <a:ext uri="{FF2B5EF4-FFF2-40B4-BE49-F238E27FC236}">
                      <a16:creationId xmlns:a16="http://schemas.microsoft.com/office/drawing/2014/main" id="{0C0E33A3-5FDE-4C49-9042-CA4989A8DA2B}"/>
                    </a:ext>
                  </a:extLst>
                </p:cNvPr>
                <p:cNvPicPr/>
                <p:nvPr/>
              </p:nvPicPr>
              <p:blipFill>
                <a:blip r:embed="rId158"/>
                <a:stretch>
                  <a:fillRect/>
                </a:stretch>
              </p:blipFill>
              <p:spPr>
                <a:xfrm>
                  <a:off x="11397533" y="2161320"/>
                  <a:ext cx="15120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47490" name="Freihand 147489">
                  <a:extLst>
                    <a:ext uri="{FF2B5EF4-FFF2-40B4-BE49-F238E27FC236}">
                      <a16:creationId xmlns:a16="http://schemas.microsoft.com/office/drawing/2014/main" id="{B1194D40-AFA9-4C39-8D35-36607FDEF188}"/>
                    </a:ext>
                  </a:extLst>
                </p14:cNvPr>
                <p14:cNvContentPartPr/>
                <p14:nvPr/>
              </p14:nvContentPartPr>
              <p14:xfrm>
                <a:off x="11635493" y="2112000"/>
                <a:ext cx="34200" cy="135360"/>
              </p14:xfrm>
            </p:contentPart>
          </mc:Choice>
          <mc:Fallback>
            <p:pic>
              <p:nvPicPr>
                <p:cNvPr id="147490" name="Freihand 147489">
                  <a:extLst>
                    <a:ext uri="{FF2B5EF4-FFF2-40B4-BE49-F238E27FC236}">
                      <a16:creationId xmlns:a16="http://schemas.microsoft.com/office/drawing/2014/main" id="{B1194D40-AFA9-4C39-8D35-36607FDEF188}"/>
                    </a:ext>
                  </a:extLst>
                </p:cNvPr>
                <p:cNvPicPr/>
                <p:nvPr/>
              </p:nvPicPr>
              <p:blipFill>
                <a:blip r:embed="rId160"/>
                <a:stretch>
                  <a:fillRect/>
                </a:stretch>
              </p:blipFill>
              <p:spPr>
                <a:xfrm>
                  <a:off x="11631173" y="2107680"/>
                  <a:ext cx="428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47491" name="Freihand 147490">
                  <a:extLst>
                    <a:ext uri="{FF2B5EF4-FFF2-40B4-BE49-F238E27FC236}">
                      <a16:creationId xmlns:a16="http://schemas.microsoft.com/office/drawing/2014/main" id="{97EA9B78-8764-4FD2-8A78-4558E86B49E7}"/>
                    </a:ext>
                  </a:extLst>
                </p14:cNvPr>
                <p14:cNvContentPartPr/>
                <p14:nvPr/>
              </p14:nvContentPartPr>
              <p14:xfrm>
                <a:off x="11512733" y="2046120"/>
                <a:ext cx="85320" cy="102240"/>
              </p14:xfrm>
            </p:contentPart>
          </mc:Choice>
          <mc:Fallback>
            <p:pic>
              <p:nvPicPr>
                <p:cNvPr id="147491" name="Freihand 147490">
                  <a:extLst>
                    <a:ext uri="{FF2B5EF4-FFF2-40B4-BE49-F238E27FC236}">
                      <a16:creationId xmlns:a16="http://schemas.microsoft.com/office/drawing/2014/main" id="{97EA9B78-8764-4FD2-8A78-4558E86B49E7}"/>
                    </a:ext>
                  </a:extLst>
                </p:cNvPr>
                <p:cNvPicPr/>
                <p:nvPr/>
              </p:nvPicPr>
              <p:blipFill>
                <a:blip r:embed="rId162"/>
                <a:stretch>
                  <a:fillRect/>
                </a:stretch>
              </p:blipFill>
              <p:spPr>
                <a:xfrm>
                  <a:off x="11508413" y="2041800"/>
                  <a:ext cx="939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47492" name="Freihand 147491">
                  <a:extLst>
                    <a:ext uri="{FF2B5EF4-FFF2-40B4-BE49-F238E27FC236}">
                      <a16:creationId xmlns:a16="http://schemas.microsoft.com/office/drawing/2014/main" id="{5B238B33-C417-4EE4-B457-22E1E8662B9C}"/>
                    </a:ext>
                  </a:extLst>
                </p14:cNvPr>
                <p14:cNvContentPartPr/>
                <p14:nvPr/>
              </p14:nvContentPartPr>
              <p14:xfrm>
                <a:off x="11710373" y="2150520"/>
                <a:ext cx="80280" cy="86040"/>
              </p14:xfrm>
            </p:contentPart>
          </mc:Choice>
          <mc:Fallback>
            <p:pic>
              <p:nvPicPr>
                <p:cNvPr id="147492" name="Freihand 147491">
                  <a:extLst>
                    <a:ext uri="{FF2B5EF4-FFF2-40B4-BE49-F238E27FC236}">
                      <a16:creationId xmlns:a16="http://schemas.microsoft.com/office/drawing/2014/main" id="{5B238B33-C417-4EE4-B457-22E1E8662B9C}"/>
                    </a:ext>
                  </a:extLst>
                </p:cNvPr>
                <p:cNvPicPr/>
                <p:nvPr/>
              </p:nvPicPr>
              <p:blipFill>
                <a:blip r:embed="rId164"/>
                <a:stretch>
                  <a:fillRect/>
                </a:stretch>
              </p:blipFill>
              <p:spPr>
                <a:xfrm>
                  <a:off x="11706053" y="2146200"/>
                  <a:ext cx="88920" cy="94680"/>
                </a:xfrm>
                <a:prstGeom prst="rect">
                  <a:avLst/>
                </a:prstGeom>
              </p:spPr>
            </p:pic>
          </mc:Fallback>
        </mc:AlternateContent>
      </p:grpSp>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dirty="0">
                <a:solidFill>
                  <a:srgbClr val="000000"/>
                </a:solidFill>
                <a:latin typeface="Sparkasse Rg" pitchFamily="34" charset="0"/>
              </a:rPr>
              <a:t>Anteil der Energiekomponente am Verbraucherpreisindex (Deutschland)</a:t>
            </a:r>
          </a:p>
        </p:txBody>
      </p:sp>
      <p:sp>
        <p:nvSpPr>
          <p:cNvPr id="150533" name="Text Box 4"/>
          <p:cNvSpPr txBox="1">
            <a:spLocks noChangeArrowheads="1"/>
          </p:cNvSpPr>
          <p:nvPr/>
        </p:nvSpPr>
        <p:spPr bwMode="auto">
          <a:xfrm>
            <a:off x="381189" y="5388369"/>
            <a:ext cx="164981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a:t>
            </a:r>
            <a:r>
              <a:rPr lang="de-DE" sz="1400"/>
              <a:t>: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24B8706-6622-2C29-7EBA-F2A9C4CDA1FF}"/>
              </a:ext>
            </a:extLst>
          </p:cNvPr>
          <p:cNvPicPr>
            <a:picLocks noChangeAspect="1"/>
          </p:cNvPicPr>
          <p:nvPr/>
        </p:nvPicPr>
        <p:blipFill>
          <a:blip r:embed="rId3"/>
          <a:stretch>
            <a:fillRect/>
          </a:stretch>
        </p:blipFill>
        <p:spPr>
          <a:xfrm>
            <a:off x="0" y="621599"/>
            <a:ext cx="7914200" cy="4756940"/>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79D39341-2B3D-4EF6-B8B7-8FF1ADBFFDAB}"/>
                  </a:ext>
                </a:extLst>
              </p14:cNvPr>
              <p14:cNvContentPartPr/>
              <p14:nvPr/>
            </p14:nvContentPartPr>
            <p14:xfrm>
              <a:off x="1160933" y="2732467"/>
              <a:ext cx="6383160" cy="147240"/>
            </p14:xfrm>
          </p:contentPart>
        </mc:Choice>
        <mc:Fallback>
          <p:pic>
            <p:nvPicPr>
              <p:cNvPr id="2" name="Freihand 1">
                <a:extLst>
                  <a:ext uri="{FF2B5EF4-FFF2-40B4-BE49-F238E27FC236}">
                    <a16:creationId xmlns:a16="http://schemas.microsoft.com/office/drawing/2014/main" id="{79D39341-2B3D-4EF6-B8B7-8FF1ADBFFDAB}"/>
                  </a:ext>
                </a:extLst>
              </p:cNvPr>
              <p:cNvPicPr/>
              <p:nvPr/>
            </p:nvPicPr>
            <p:blipFill>
              <a:blip r:embed="rId5"/>
              <a:stretch>
                <a:fillRect/>
              </a:stretch>
            </p:blipFill>
            <p:spPr>
              <a:xfrm>
                <a:off x="1156613" y="2728147"/>
                <a:ext cx="63918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65B52E67-C8FD-49ED-B7C2-B5DCD0BA1719}"/>
                  </a:ext>
                </a:extLst>
              </p14:cNvPr>
              <p14:cNvContentPartPr/>
              <p14:nvPr/>
            </p14:nvContentPartPr>
            <p14:xfrm>
              <a:off x="1114133" y="3851707"/>
              <a:ext cx="6766560" cy="209160"/>
            </p14:xfrm>
          </p:contentPart>
        </mc:Choice>
        <mc:Fallback>
          <p:pic>
            <p:nvPicPr>
              <p:cNvPr id="4" name="Freihand 3">
                <a:extLst>
                  <a:ext uri="{FF2B5EF4-FFF2-40B4-BE49-F238E27FC236}">
                    <a16:creationId xmlns:a16="http://schemas.microsoft.com/office/drawing/2014/main" id="{65B52E67-C8FD-49ED-B7C2-B5DCD0BA1719}"/>
                  </a:ext>
                </a:extLst>
              </p:cNvPr>
              <p:cNvPicPr/>
              <p:nvPr/>
            </p:nvPicPr>
            <p:blipFill>
              <a:blip r:embed="rId7"/>
              <a:stretch>
                <a:fillRect/>
              </a:stretch>
            </p:blipFill>
            <p:spPr>
              <a:xfrm>
                <a:off x="1109813" y="3847387"/>
                <a:ext cx="6775200" cy="217800"/>
              </a:xfrm>
              <a:prstGeom prst="rect">
                <a:avLst/>
              </a:prstGeom>
            </p:spPr>
          </p:pic>
        </mc:Fallback>
      </mc:AlternateContent>
      <p:grpSp>
        <p:nvGrpSpPr>
          <p:cNvPr id="38" name="Gruppieren 37">
            <a:extLst>
              <a:ext uri="{FF2B5EF4-FFF2-40B4-BE49-F238E27FC236}">
                <a16:creationId xmlns:a16="http://schemas.microsoft.com/office/drawing/2014/main" id="{7BE77527-D783-4173-93D2-048267CB1D4A}"/>
              </a:ext>
            </a:extLst>
          </p:cNvPr>
          <p:cNvGrpSpPr/>
          <p:nvPr/>
        </p:nvGrpSpPr>
        <p:grpSpPr>
          <a:xfrm>
            <a:off x="8158973" y="2465347"/>
            <a:ext cx="434520" cy="345960"/>
            <a:chOff x="8158973" y="2465347"/>
            <a:chExt cx="434520" cy="345960"/>
          </a:xfrm>
        </p:grpSpPr>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569BC561-095C-4478-BD27-15161B97A537}"/>
                    </a:ext>
                  </a:extLst>
                </p14:cNvPr>
                <p14:cNvContentPartPr/>
                <p14:nvPr/>
              </p14:nvContentPartPr>
              <p14:xfrm>
                <a:off x="8280293" y="2465347"/>
                <a:ext cx="313200" cy="276120"/>
              </p14:xfrm>
            </p:contentPart>
          </mc:Choice>
          <mc:Fallback>
            <p:pic>
              <p:nvPicPr>
                <p:cNvPr id="5" name="Freihand 4">
                  <a:extLst>
                    <a:ext uri="{FF2B5EF4-FFF2-40B4-BE49-F238E27FC236}">
                      <a16:creationId xmlns:a16="http://schemas.microsoft.com/office/drawing/2014/main" id="{569BC561-095C-4478-BD27-15161B97A537}"/>
                    </a:ext>
                  </a:extLst>
                </p:cNvPr>
                <p:cNvPicPr/>
                <p:nvPr/>
              </p:nvPicPr>
              <p:blipFill>
                <a:blip r:embed="rId9"/>
                <a:stretch>
                  <a:fillRect/>
                </a:stretch>
              </p:blipFill>
              <p:spPr>
                <a:xfrm>
                  <a:off x="8275973" y="2461027"/>
                  <a:ext cx="32184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083A2433-F53C-4377-BBC8-7573928F9ABF}"/>
                    </a:ext>
                  </a:extLst>
                </p14:cNvPr>
                <p14:cNvContentPartPr/>
                <p14:nvPr/>
              </p14:nvContentPartPr>
              <p14:xfrm>
                <a:off x="8158973" y="2579467"/>
                <a:ext cx="280800" cy="231840"/>
              </p14:xfrm>
            </p:contentPart>
          </mc:Choice>
          <mc:Fallback>
            <p:pic>
              <p:nvPicPr>
                <p:cNvPr id="6" name="Freihand 5">
                  <a:extLst>
                    <a:ext uri="{FF2B5EF4-FFF2-40B4-BE49-F238E27FC236}">
                      <a16:creationId xmlns:a16="http://schemas.microsoft.com/office/drawing/2014/main" id="{083A2433-F53C-4377-BBC8-7573928F9ABF}"/>
                    </a:ext>
                  </a:extLst>
                </p:cNvPr>
                <p:cNvPicPr/>
                <p:nvPr/>
              </p:nvPicPr>
              <p:blipFill>
                <a:blip r:embed="rId11"/>
                <a:stretch>
                  <a:fillRect/>
                </a:stretch>
              </p:blipFill>
              <p:spPr>
                <a:xfrm>
                  <a:off x="8154653" y="2575147"/>
                  <a:ext cx="289440" cy="240480"/>
                </a:xfrm>
                <a:prstGeom prst="rect">
                  <a:avLst/>
                </a:prstGeom>
              </p:spPr>
            </p:pic>
          </mc:Fallback>
        </mc:AlternateContent>
      </p:grpSp>
      <p:grpSp>
        <p:nvGrpSpPr>
          <p:cNvPr id="48" name="Gruppieren 47">
            <a:extLst>
              <a:ext uri="{FF2B5EF4-FFF2-40B4-BE49-F238E27FC236}">
                <a16:creationId xmlns:a16="http://schemas.microsoft.com/office/drawing/2014/main" id="{C2BE6375-D262-4B6D-B52E-19FD0410CA8C}"/>
              </a:ext>
            </a:extLst>
          </p:cNvPr>
          <p:cNvGrpSpPr/>
          <p:nvPr/>
        </p:nvGrpSpPr>
        <p:grpSpPr>
          <a:xfrm>
            <a:off x="8895533" y="1056307"/>
            <a:ext cx="2996280" cy="1612080"/>
            <a:chOff x="8895533" y="1056307"/>
            <a:chExt cx="2996280" cy="1612080"/>
          </a:xfrm>
        </p:grpSpPr>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3C3B0B52-C0FD-4082-BFC8-E2BDD03BD5F8}"/>
                    </a:ext>
                  </a:extLst>
                </p14:cNvPr>
                <p14:cNvContentPartPr/>
                <p14:nvPr/>
              </p14:nvContentPartPr>
              <p14:xfrm>
                <a:off x="8906333" y="2061787"/>
                <a:ext cx="32760" cy="191160"/>
              </p14:xfrm>
            </p:contentPart>
          </mc:Choice>
          <mc:Fallback>
            <p:pic>
              <p:nvPicPr>
                <p:cNvPr id="7" name="Freihand 6">
                  <a:extLst>
                    <a:ext uri="{FF2B5EF4-FFF2-40B4-BE49-F238E27FC236}">
                      <a16:creationId xmlns:a16="http://schemas.microsoft.com/office/drawing/2014/main" id="{3C3B0B52-C0FD-4082-BFC8-E2BDD03BD5F8}"/>
                    </a:ext>
                  </a:extLst>
                </p:cNvPr>
                <p:cNvPicPr/>
                <p:nvPr/>
              </p:nvPicPr>
              <p:blipFill>
                <a:blip r:embed="rId13"/>
                <a:stretch>
                  <a:fillRect/>
                </a:stretch>
              </p:blipFill>
              <p:spPr>
                <a:xfrm>
                  <a:off x="8902013" y="2057467"/>
                  <a:ext cx="4140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Freihand 7">
                  <a:extLst>
                    <a:ext uri="{FF2B5EF4-FFF2-40B4-BE49-F238E27FC236}">
                      <a16:creationId xmlns:a16="http://schemas.microsoft.com/office/drawing/2014/main" id="{21829571-C1A0-461B-A53A-54F2ED26E2F7}"/>
                    </a:ext>
                  </a:extLst>
                </p14:cNvPr>
                <p14:cNvContentPartPr/>
                <p14:nvPr/>
              </p14:nvContentPartPr>
              <p14:xfrm>
                <a:off x="8895533" y="2015347"/>
                <a:ext cx="159120" cy="128520"/>
              </p14:xfrm>
            </p:contentPart>
          </mc:Choice>
          <mc:Fallback>
            <p:pic>
              <p:nvPicPr>
                <p:cNvPr id="8" name="Freihand 7">
                  <a:extLst>
                    <a:ext uri="{FF2B5EF4-FFF2-40B4-BE49-F238E27FC236}">
                      <a16:creationId xmlns:a16="http://schemas.microsoft.com/office/drawing/2014/main" id="{21829571-C1A0-461B-A53A-54F2ED26E2F7}"/>
                    </a:ext>
                  </a:extLst>
                </p:cNvPr>
                <p:cNvPicPr/>
                <p:nvPr/>
              </p:nvPicPr>
              <p:blipFill>
                <a:blip r:embed="rId15"/>
                <a:stretch>
                  <a:fillRect/>
                </a:stretch>
              </p:blipFill>
              <p:spPr>
                <a:xfrm>
                  <a:off x="8891213" y="2011027"/>
                  <a:ext cx="1677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441F4C43-ECA2-471F-BD99-143D290D6625}"/>
                    </a:ext>
                  </a:extLst>
                </p14:cNvPr>
                <p14:cNvContentPartPr/>
                <p14:nvPr/>
              </p14:nvContentPartPr>
              <p14:xfrm>
                <a:off x="8941253" y="2151427"/>
                <a:ext cx="132480" cy="76680"/>
              </p14:xfrm>
            </p:contentPart>
          </mc:Choice>
          <mc:Fallback>
            <p:pic>
              <p:nvPicPr>
                <p:cNvPr id="9" name="Freihand 8">
                  <a:extLst>
                    <a:ext uri="{FF2B5EF4-FFF2-40B4-BE49-F238E27FC236}">
                      <a16:creationId xmlns:a16="http://schemas.microsoft.com/office/drawing/2014/main" id="{441F4C43-ECA2-471F-BD99-143D290D6625}"/>
                    </a:ext>
                  </a:extLst>
                </p:cNvPr>
                <p:cNvPicPr/>
                <p:nvPr/>
              </p:nvPicPr>
              <p:blipFill>
                <a:blip r:embed="rId17"/>
                <a:stretch>
                  <a:fillRect/>
                </a:stretch>
              </p:blipFill>
              <p:spPr>
                <a:xfrm>
                  <a:off x="8936933" y="2147107"/>
                  <a:ext cx="1411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0" name="Freihand 9">
                  <a:extLst>
                    <a:ext uri="{FF2B5EF4-FFF2-40B4-BE49-F238E27FC236}">
                      <a16:creationId xmlns:a16="http://schemas.microsoft.com/office/drawing/2014/main" id="{13D3FB78-904E-44B8-8070-77F4C7F01810}"/>
                    </a:ext>
                  </a:extLst>
                </p14:cNvPr>
                <p14:cNvContentPartPr/>
                <p14:nvPr/>
              </p14:nvContentPartPr>
              <p14:xfrm>
                <a:off x="9124133" y="2062867"/>
                <a:ext cx="134280" cy="114120"/>
              </p14:xfrm>
            </p:contentPart>
          </mc:Choice>
          <mc:Fallback>
            <p:pic>
              <p:nvPicPr>
                <p:cNvPr id="10" name="Freihand 9">
                  <a:extLst>
                    <a:ext uri="{FF2B5EF4-FFF2-40B4-BE49-F238E27FC236}">
                      <a16:creationId xmlns:a16="http://schemas.microsoft.com/office/drawing/2014/main" id="{13D3FB78-904E-44B8-8070-77F4C7F01810}"/>
                    </a:ext>
                  </a:extLst>
                </p:cNvPr>
                <p:cNvPicPr/>
                <p:nvPr/>
              </p:nvPicPr>
              <p:blipFill>
                <a:blip r:embed="rId19"/>
                <a:stretch>
                  <a:fillRect/>
                </a:stretch>
              </p:blipFill>
              <p:spPr>
                <a:xfrm>
                  <a:off x="9119813" y="2058547"/>
                  <a:ext cx="1429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9921A5E7-5825-4007-984A-11FDC520319F}"/>
                    </a:ext>
                  </a:extLst>
                </p14:cNvPr>
                <p14:cNvContentPartPr/>
                <p14:nvPr/>
              </p14:nvContentPartPr>
              <p14:xfrm>
                <a:off x="9282533" y="1979707"/>
                <a:ext cx="179640" cy="102960"/>
              </p14:xfrm>
            </p:contentPart>
          </mc:Choice>
          <mc:Fallback>
            <p:pic>
              <p:nvPicPr>
                <p:cNvPr id="12" name="Freihand 11">
                  <a:extLst>
                    <a:ext uri="{FF2B5EF4-FFF2-40B4-BE49-F238E27FC236}">
                      <a16:creationId xmlns:a16="http://schemas.microsoft.com/office/drawing/2014/main" id="{9921A5E7-5825-4007-984A-11FDC520319F}"/>
                    </a:ext>
                  </a:extLst>
                </p:cNvPr>
                <p:cNvPicPr/>
                <p:nvPr/>
              </p:nvPicPr>
              <p:blipFill>
                <a:blip r:embed="rId21"/>
                <a:stretch>
                  <a:fillRect/>
                </a:stretch>
              </p:blipFill>
              <p:spPr>
                <a:xfrm>
                  <a:off x="9278213" y="1975387"/>
                  <a:ext cx="1882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AAA0C3F8-9BD6-449C-96DC-44AB059588AF}"/>
                    </a:ext>
                  </a:extLst>
                </p14:cNvPr>
                <p14:cNvContentPartPr/>
                <p14:nvPr/>
              </p14:nvContentPartPr>
              <p14:xfrm>
                <a:off x="9460733" y="1865227"/>
                <a:ext cx="210960" cy="299160"/>
              </p14:xfrm>
            </p:contentPart>
          </mc:Choice>
          <mc:Fallback>
            <p:pic>
              <p:nvPicPr>
                <p:cNvPr id="13" name="Freihand 12">
                  <a:extLst>
                    <a:ext uri="{FF2B5EF4-FFF2-40B4-BE49-F238E27FC236}">
                      <a16:creationId xmlns:a16="http://schemas.microsoft.com/office/drawing/2014/main" id="{AAA0C3F8-9BD6-449C-96DC-44AB059588AF}"/>
                    </a:ext>
                  </a:extLst>
                </p:cNvPr>
                <p:cNvPicPr/>
                <p:nvPr/>
              </p:nvPicPr>
              <p:blipFill>
                <a:blip r:embed="rId23"/>
                <a:stretch>
                  <a:fillRect/>
                </a:stretch>
              </p:blipFill>
              <p:spPr>
                <a:xfrm>
                  <a:off x="9456413" y="1860907"/>
                  <a:ext cx="219600" cy="3078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C5B6A2AD-E8E6-4BDA-A43A-AE3A21DCB4CE}"/>
                    </a:ext>
                  </a:extLst>
                </p14:cNvPr>
                <p14:cNvContentPartPr/>
                <p14:nvPr/>
              </p14:nvContentPartPr>
              <p14:xfrm>
                <a:off x="9566213" y="1762987"/>
                <a:ext cx="2160" cy="19800"/>
              </p14:xfrm>
            </p:contentPart>
          </mc:Choice>
          <mc:Fallback>
            <p:pic>
              <p:nvPicPr>
                <p:cNvPr id="14" name="Freihand 13">
                  <a:extLst>
                    <a:ext uri="{FF2B5EF4-FFF2-40B4-BE49-F238E27FC236}">
                      <a16:creationId xmlns:a16="http://schemas.microsoft.com/office/drawing/2014/main" id="{C5B6A2AD-E8E6-4BDA-A43A-AE3A21DCB4CE}"/>
                    </a:ext>
                  </a:extLst>
                </p:cNvPr>
                <p:cNvPicPr/>
                <p:nvPr/>
              </p:nvPicPr>
              <p:blipFill>
                <a:blip r:embed="rId25"/>
                <a:stretch>
                  <a:fillRect/>
                </a:stretch>
              </p:blipFill>
              <p:spPr>
                <a:xfrm>
                  <a:off x="9561893" y="1758667"/>
                  <a:ext cx="1080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19E34640-0F99-4FCC-8E4A-B1EACA778385}"/>
                    </a:ext>
                  </a:extLst>
                </p14:cNvPr>
                <p14:cNvContentPartPr/>
                <p14:nvPr/>
              </p14:nvContentPartPr>
              <p14:xfrm>
                <a:off x="9745133" y="1787827"/>
                <a:ext cx="92880" cy="286920"/>
              </p14:xfrm>
            </p:contentPart>
          </mc:Choice>
          <mc:Fallback>
            <p:pic>
              <p:nvPicPr>
                <p:cNvPr id="15" name="Freihand 14">
                  <a:extLst>
                    <a:ext uri="{FF2B5EF4-FFF2-40B4-BE49-F238E27FC236}">
                      <a16:creationId xmlns:a16="http://schemas.microsoft.com/office/drawing/2014/main" id="{19E34640-0F99-4FCC-8E4A-B1EACA778385}"/>
                    </a:ext>
                  </a:extLst>
                </p:cNvPr>
                <p:cNvPicPr/>
                <p:nvPr/>
              </p:nvPicPr>
              <p:blipFill>
                <a:blip r:embed="rId27"/>
                <a:stretch>
                  <a:fillRect/>
                </a:stretch>
              </p:blipFill>
              <p:spPr>
                <a:xfrm>
                  <a:off x="9740813" y="1783507"/>
                  <a:ext cx="10152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4890B82C-4707-4882-ADA7-A53946AAAAF7}"/>
                    </a:ext>
                  </a:extLst>
                </p14:cNvPr>
                <p14:cNvContentPartPr/>
                <p14:nvPr/>
              </p14:nvContentPartPr>
              <p14:xfrm>
                <a:off x="9866093" y="1653187"/>
                <a:ext cx="174240" cy="180720"/>
              </p14:xfrm>
            </p:contentPart>
          </mc:Choice>
          <mc:Fallback>
            <p:pic>
              <p:nvPicPr>
                <p:cNvPr id="16" name="Freihand 15">
                  <a:extLst>
                    <a:ext uri="{FF2B5EF4-FFF2-40B4-BE49-F238E27FC236}">
                      <a16:creationId xmlns:a16="http://schemas.microsoft.com/office/drawing/2014/main" id="{4890B82C-4707-4882-ADA7-A53946AAAAF7}"/>
                    </a:ext>
                  </a:extLst>
                </p:cNvPr>
                <p:cNvPicPr/>
                <p:nvPr/>
              </p:nvPicPr>
              <p:blipFill>
                <a:blip r:embed="rId29"/>
                <a:stretch>
                  <a:fillRect/>
                </a:stretch>
              </p:blipFill>
              <p:spPr>
                <a:xfrm>
                  <a:off x="9861773" y="1648867"/>
                  <a:ext cx="18288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777071F5-C1CD-4171-990C-210B52BE75DB}"/>
                    </a:ext>
                  </a:extLst>
                </p14:cNvPr>
                <p14:cNvContentPartPr/>
                <p14:nvPr/>
              </p14:nvContentPartPr>
              <p14:xfrm>
                <a:off x="9996413" y="1557427"/>
                <a:ext cx="34200" cy="42480"/>
              </p14:xfrm>
            </p:contentPart>
          </mc:Choice>
          <mc:Fallback>
            <p:pic>
              <p:nvPicPr>
                <p:cNvPr id="17" name="Freihand 16">
                  <a:extLst>
                    <a:ext uri="{FF2B5EF4-FFF2-40B4-BE49-F238E27FC236}">
                      <a16:creationId xmlns:a16="http://schemas.microsoft.com/office/drawing/2014/main" id="{777071F5-C1CD-4171-990C-210B52BE75DB}"/>
                    </a:ext>
                  </a:extLst>
                </p:cNvPr>
                <p:cNvPicPr/>
                <p:nvPr/>
              </p:nvPicPr>
              <p:blipFill>
                <a:blip r:embed="rId31"/>
                <a:stretch>
                  <a:fillRect/>
                </a:stretch>
              </p:blipFill>
              <p:spPr>
                <a:xfrm>
                  <a:off x="9992093" y="1553107"/>
                  <a:ext cx="4284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8" name="Freihand 17">
                  <a:extLst>
                    <a:ext uri="{FF2B5EF4-FFF2-40B4-BE49-F238E27FC236}">
                      <a16:creationId xmlns:a16="http://schemas.microsoft.com/office/drawing/2014/main" id="{80E04A19-F220-4FBB-82A7-3F6B4F815F3C}"/>
                    </a:ext>
                  </a:extLst>
                </p14:cNvPr>
                <p14:cNvContentPartPr/>
                <p14:nvPr/>
              </p14:nvContentPartPr>
              <p14:xfrm>
                <a:off x="10054373" y="1611787"/>
                <a:ext cx="76320" cy="129960"/>
              </p14:xfrm>
            </p:contentPart>
          </mc:Choice>
          <mc:Fallback>
            <p:pic>
              <p:nvPicPr>
                <p:cNvPr id="18" name="Freihand 17">
                  <a:extLst>
                    <a:ext uri="{FF2B5EF4-FFF2-40B4-BE49-F238E27FC236}">
                      <a16:creationId xmlns:a16="http://schemas.microsoft.com/office/drawing/2014/main" id="{80E04A19-F220-4FBB-82A7-3F6B4F815F3C}"/>
                    </a:ext>
                  </a:extLst>
                </p:cNvPr>
                <p:cNvPicPr/>
                <p:nvPr/>
              </p:nvPicPr>
              <p:blipFill>
                <a:blip r:embed="rId33"/>
                <a:stretch>
                  <a:fillRect/>
                </a:stretch>
              </p:blipFill>
              <p:spPr>
                <a:xfrm>
                  <a:off x="10050053" y="1607467"/>
                  <a:ext cx="849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9" name="Freihand 18">
                  <a:extLst>
                    <a:ext uri="{FF2B5EF4-FFF2-40B4-BE49-F238E27FC236}">
                      <a16:creationId xmlns:a16="http://schemas.microsoft.com/office/drawing/2014/main" id="{4D163729-A28A-4F27-8EEE-C2AA86E12703}"/>
                    </a:ext>
                  </a:extLst>
                </p14:cNvPr>
                <p14:cNvContentPartPr/>
                <p14:nvPr/>
              </p14:nvContentPartPr>
              <p14:xfrm>
                <a:off x="10150493" y="1591627"/>
                <a:ext cx="99000" cy="104400"/>
              </p14:xfrm>
            </p:contentPart>
          </mc:Choice>
          <mc:Fallback>
            <p:pic>
              <p:nvPicPr>
                <p:cNvPr id="19" name="Freihand 18">
                  <a:extLst>
                    <a:ext uri="{FF2B5EF4-FFF2-40B4-BE49-F238E27FC236}">
                      <a16:creationId xmlns:a16="http://schemas.microsoft.com/office/drawing/2014/main" id="{4D163729-A28A-4F27-8EEE-C2AA86E12703}"/>
                    </a:ext>
                  </a:extLst>
                </p:cNvPr>
                <p:cNvPicPr/>
                <p:nvPr/>
              </p:nvPicPr>
              <p:blipFill>
                <a:blip r:embed="rId35"/>
                <a:stretch>
                  <a:fillRect/>
                </a:stretch>
              </p:blipFill>
              <p:spPr>
                <a:xfrm>
                  <a:off x="10146173" y="1587307"/>
                  <a:ext cx="1076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 name="Freihand 19">
                  <a:extLst>
                    <a:ext uri="{FF2B5EF4-FFF2-40B4-BE49-F238E27FC236}">
                      <a16:creationId xmlns:a16="http://schemas.microsoft.com/office/drawing/2014/main" id="{61324C25-BD13-4E2D-95E8-90468D4B0A07}"/>
                    </a:ext>
                  </a:extLst>
                </p14:cNvPr>
                <p14:cNvContentPartPr/>
                <p14:nvPr/>
              </p14:nvContentPartPr>
              <p14:xfrm>
                <a:off x="10412213" y="1360867"/>
                <a:ext cx="335160" cy="288000"/>
              </p14:xfrm>
            </p:contentPart>
          </mc:Choice>
          <mc:Fallback>
            <p:pic>
              <p:nvPicPr>
                <p:cNvPr id="20" name="Freihand 19">
                  <a:extLst>
                    <a:ext uri="{FF2B5EF4-FFF2-40B4-BE49-F238E27FC236}">
                      <a16:creationId xmlns:a16="http://schemas.microsoft.com/office/drawing/2014/main" id="{61324C25-BD13-4E2D-95E8-90468D4B0A07}"/>
                    </a:ext>
                  </a:extLst>
                </p:cNvPr>
                <p:cNvPicPr/>
                <p:nvPr/>
              </p:nvPicPr>
              <p:blipFill>
                <a:blip r:embed="rId37"/>
                <a:stretch>
                  <a:fillRect/>
                </a:stretch>
              </p:blipFill>
              <p:spPr>
                <a:xfrm>
                  <a:off x="10407893" y="1356547"/>
                  <a:ext cx="343800" cy="2966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1" name="Freihand 20">
                  <a:extLst>
                    <a:ext uri="{FF2B5EF4-FFF2-40B4-BE49-F238E27FC236}">
                      <a16:creationId xmlns:a16="http://schemas.microsoft.com/office/drawing/2014/main" id="{16360F66-426B-4834-B092-454EA974EAB0}"/>
                    </a:ext>
                  </a:extLst>
                </p14:cNvPr>
                <p14:cNvContentPartPr/>
                <p14:nvPr/>
              </p14:nvContentPartPr>
              <p14:xfrm>
                <a:off x="10662053" y="1229827"/>
                <a:ext cx="189720" cy="278640"/>
              </p14:xfrm>
            </p:contentPart>
          </mc:Choice>
          <mc:Fallback>
            <p:pic>
              <p:nvPicPr>
                <p:cNvPr id="21" name="Freihand 20">
                  <a:extLst>
                    <a:ext uri="{FF2B5EF4-FFF2-40B4-BE49-F238E27FC236}">
                      <a16:creationId xmlns:a16="http://schemas.microsoft.com/office/drawing/2014/main" id="{16360F66-426B-4834-B092-454EA974EAB0}"/>
                    </a:ext>
                  </a:extLst>
                </p:cNvPr>
                <p:cNvPicPr/>
                <p:nvPr/>
              </p:nvPicPr>
              <p:blipFill>
                <a:blip r:embed="rId39"/>
                <a:stretch>
                  <a:fillRect/>
                </a:stretch>
              </p:blipFill>
              <p:spPr>
                <a:xfrm>
                  <a:off x="10657733" y="1225507"/>
                  <a:ext cx="198360" cy="2872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2" name="Freihand 21">
                  <a:extLst>
                    <a:ext uri="{FF2B5EF4-FFF2-40B4-BE49-F238E27FC236}">
                      <a16:creationId xmlns:a16="http://schemas.microsoft.com/office/drawing/2014/main" id="{351AC5B6-E4CD-4ADB-90B9-D829C125E09A}"/>
                    </a:ext>
                  </a:extLst>
                </p14:cNvPr>
                <p14:cNvContentPartPr/>
                <p14:nvPr/>
              </p14:nvContentPartPr>
              <p14:xfrm>
                <a:off x="8921453" y="2526187"/>
                <a:ext cx="261360" cy="142200"/>
              </p14:xfrm>
            </p:contentPart>
          </mc:Choice>
          <mc:Fallback>
            <p:pic>
              <p:nvPicPr>
                <p:cNvPr id="22" name="Freihand 21">
                  <a:extLst>
                    <a:ext uri="{FF2B5EF4-FFF2-40B4-BE49-F238E27FC236}">
                      <a16:creationId xmlns:a16="http://schemas.microsoft.com/office/drawing/2014/main" id="{351AC5B6-E4CD-4ADB-90B9-D829C125E09A}"/>
                    </a:ext>
                  </a:extLst>
                </p:cNvPr>
                <p:cNvPicPr/>
                <p:nvPr/>
              </p:nvPicPr>
              <p:blipFill>
                <a:blip r:embed="rId41"/>
                <a:stretch>
                  <a:fillRect/>
                </a:stretch>
              </p:blipFill>
              <p:spPr>
                <a:xfrm>
                  <a:off x="8917133" y="2521867"/>
                  <a:ext cx="2700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3" name="Freihand 22">
                  <a:extLst>
                    <a:ext uri="{FF2B5EF4-FFF2-40B4-BE49-F238E27FC236}">
                      <a16:creationId xmlns:a16="http://schemas.microsoft.com/office/drawing/2014/main" id="{EE447A48-58AB-4096-8854-B7F674F2ABF6}"/>
                    </a:ext>
                  </a:extLst>
                </p14:cNvPr>
                <p14:cNvContentPartPr/>
                <p14:nvPr/>
              </p14:nvContentPartPr>
              <p14:xfrm>
                <a:off x="9184973" y="2349427"/>
                <a:ext cx="241920" cy="200520"/>
              </p14:xfrm>
            </p:contentPart>
          </mc:Choice>
          <mc:Fallback>
            <p:pic>
              <p:nvPicPr>
                <p:cNvPr id="23" name="Freihand 22">
                  <a:extLst>
                    <a:ext uri="{FF2B5EF4-FFF2-40B4-BE49-F238E27FC236}">
                      <a16:creationId xmlns:a16="http://schemas.microsoft.com/office/drawing/2014/main" id="{EE447A48-58AB-4096-8854-B7F674F2ABF6}"/>
                    </a:ext>
                  </a:extLst>
                </p:cNvPr>
                <p:cNvPicPr/>
                <p:nvPr/>
              </p:nvPicPr>
              <p:blipFill>
                <a:blip r:embed="rId43"/>
                <a:stretch>
                  <a:fillRect/>
                </a:stretch>
              </p:blipFill>
              <p:spPr>
                <a:xfrm>
                  <a:off x="9180653" y="2345107"/>
                  <a:ext cx="25056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4" name="Freihand 23">
                  <a:extLst>
                    <a:ext uri="{FF2B5EF4-FFF2-40B4-BE49-F238E27FC236}">
                      <a16:creationId xmlns:a16="http://schemas.microsoft.com/office/drawing/2014/main" id="{DB4860DA-5FB2-4A17-8919-443C00DF2B22}"/>
                    </a:ext>
                  </a:extLst>
                </p14:cNvPr>
                <p14:cNvContentPartPr/>
                <p14:nvPr/>
              </p14:nvContentPartPr>
              <p14:xfrm>
                <a:off x="9492773" y="2311267"/>
                <a:ext cx="104040" cy="316440"/>
              </p14:xfrm>
            </p:contentPart>
          </mc:Choice>
          <mc:Fallback>
            <p:pic>
              <p:nvPicPr>
                <p:cNvPr id="24" name="Freihand 23">
                  <a:extLst>
                    <a:ext uri="{FF2B5EF4-FFF2-40B4-BE49-F238E27FC236}">
                      <a16:creationId xmlns:a16="http://schemas.microsoft.com/office/drawing/2014/main" id="{DB4860DA-5FB2-4A17-8919-443C00DF2B22}"/>
                    </a:ext>
                  </a:extLst>
                </p:cNvPr>
                <p:cNvPicPr/>
                <p:nvPr/>
              </p:nvPicPr>
              <p:blipFill>
                <a:blip r:embed="rId45"/>
                <a:stretch>
                  <a:fillRect/>
                </a:stretch>
              </p:blipFill>
              <p:spPr>
                <a:xfrm>
                  <a:off x="9488453" y="2306947"/>
                  <a:ext cx="112680" cy="3250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5" name="Freihand 24">
                  <a:extLst>
                    <a:ext uri="{FF2B5EF4-FFF2-40B4-BE49-F238E27FC236}">
                      <a16:creationId xmlns:a16="http://schemas.microsoft.com/office/drawing/2014/main" id="{3948E502-FA78-4137-98EE-4EE206DC7652}"/>
                    </a:ext>
                  </a:extLst>
                </p14:cNvPr>
                <p14:cNvContentPartPr/>
                <p14:nvPr/>
              </p14:nvContentPartPr>
              <p14:xfrm>
                <a:off x="9595013" y="2251507"/>
                <a:ext cx="91440" cy="117720"/>
              </p14:xfrm>
            </p:contentPart>
          </mc:Choice>
          <mc:Fallback>
            <p:pic>
              <p:nvPicPr>
                <p:cNvPr id="25" name="Freihand 24">
                  <a:extLst>
                    <a:ext uri="{FF2B5EF4-FFF2-40B4-BE49-F238E27FC236}">
                      <a16:creationId xmlns:a16="http://schemas.microsoft.com/office/drawing/2014/main" id="{3948E502-FA78-4137-98EE-4EE206DC7652}"/>
                    </a:ext>
                  </a:extLst>
                </p:cNvPr>
                <p:cNvPicPr/>
                <p:nvPr/>
              </p:nvPicPr>
              <p:blipFill>
                <a:blip r:embed="rId47"/>
                <a:stretch>
                  <a:fillRect/>
                </a:stretch>
              </p:blipFill>
              <p:spPr>
                <a:xfrm>
                  <a:off x="9590693" y="2247187"/>
                  <a:ext cx="1000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6" name="Freihand 25">
                  <a:extLst>
                    <a:ext uri="{FF2B5EF4-FFF2-40B4-BE49-F238E27FC236}">
                      <a16:creationId xmlns:a16="http://schemas.microsoft.com/office/drawing/2014/main" id="{968FD448-CBAE-484C-BE9F-1E21AD1CAC9F}"/>
                    </a:ext>
                  </a:extLst>
                </p14:cNvPr>
                <p14:cNvContentPartPr/>
                <p14:nvPr/>
              </p14:nvContentPartPr>
              <p14:xfrm>
                <a:off x="9670613" y="2150347"/>
                <a:ext cx="198360" cy="165960"/>
              </p14:xfrm>
            </p:contentPart>
          </mc:Choice>
          <mc:Fallback>
            <p:pic>
              <p:nvPicPr>
                <p:cNvPr id="26" name="Freihand 25">
                  <a:extLst>
                    <a:ext uri="{FF2B5EF4-FFF2-40B4-BE49-F238E27FC236}">
                      <a16:creationId xmlns:a16="http://schemas.microsoft.com/office/drawing/2014/main" id="{968FD448-CBAE-484C-BE9F-1E21AD1CAC9F}"/>
                    </a:ext>
                  </a:extLst>
                </p:cNvPr>
                <p:cNvPicPr/>
                <p:nvPr/>
              </p:nvPicPr>
              <p:blipFill>
                <a:blip r:embed="rId49"/>
                <a:stretch>
                  <a:fillRect/>
                </a:stretch>
              </p:blipFill>
              <p:spPr>
                <a:xfrm>
                  <a:off x="9666293" y="2146027"/>
                  <a:ext cx="20700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7" name="Freihand 26">
                  <a:extLst>
                    <a:ext uri="{FF2B5EF4-FFF2-40B4-BE49-F238E27FC236}">
                      <a16:creationId xmlns:a16="http://schemas.microsoft.com/office/drawing/2014/main" id="{E718E49B-D1E3-4F11-8004-10FBE046A1C4}"/>
                    </a:ext>
                  </a:extLst>
                </p14:cNvPr>
                <p14:cNvContentPartPr/>
                <p14:nvPr/>
              </p14:nvContentPartPr>
              <p14:xfrm>
                <a:off x="9844853" y="2088067"/>
                <a:ext cx="45360" cy="20520"/>
              </p14:xfrm>
            </p:contentPart>
          </mc:Choice>
          <mc:Fallback>
            <p:pic>
              <p:nvPicPr>
                <p:cNvPr id="27" name="Freihand 26">
                  <a:extLst>
                    <a:ext uri="{FF2B5EF4-FFF2-40B4-BE49-F238E27FC236}">
                      <a16:creationId xmlns:a16="http://schemas.microsoft.com/office/drawing/2014/main" id="{E718E49B-D1E3-4F11-8004-10FBE046A1C4}"/>
                    </a:ext>
                  </a:extLst>
                </p:cNvPr>
                <p:cNvPicPr/>
                <p:nvPr/>
              </p:nvPicPr>
              <p:blipFill>
                <a:blip r:embed="rId51"/>
                <a:stretch>
                  <a:fillRect/>
                </a:stretch>
              </p:blipFill>
              <p:spPr>
                <a:xfrm>
                  <a:off x="9840533" y="2083747"/>
                  <a:ext cx="540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8" name="Freihand 27">
                  <a:extLst>
                    <a:ext uri="{FF2B5EF4-FFF2-40B4-BE49-F238E27FC236}">
                      <a16:creationId xmlns:a16="http://schemas.microsoft.com/office/drawing/2014/main" id="{B7DCA5A0-757B-450C-87A0-E1F4D691AE0B}"/>
                    </a:ext>
                  </a:extLst>
                </p14:cNvPr>
                <p14:cNvContentPartPr/>
                <p14:nvPr/>
              </p14:nvContentPartPr>
              <p14:xfrm>
                <a:off x="9905333" y="2112547"/>
                <a:ext cx="82080" cy="264960"/>
              </p14:xfrm>
            </p:contentPart>
          </mc:Choice>
          <mc:Fallback>
            <p:pic>
              <p:nvPicPr>
                <p:cNvPr id="28" name="Freihand 27">
                  <a:extLst>
                    <a:ext uri="{FF2B5EF4-FFF2-40B4-BE49-F238E27FC236}">
                      <a16:creationId xmlns:a16="http://schemas.microsoft.com/office/drawing/2014/main" id="{B7DCA5A0-757B-450C-87A0-E1F4D691AE0B}"/>
                    </a:ext>
                  </a:extLst>
                </p:cNvPr>
                <p:cNvPicPr/>
                <p:nvPr/>
              </p:nvPicPr>
              <p:blipFill>
                <a:blip r:embed="rId53"/>
                <a:stretch>
                  <a:fillRect/>
                </a:stretch>
              </p:blipFill>
              <p:spPr>
                <a:xfrm>
                  <a:off x="9901013" y="2108227"/>
                  <a:ext cx="9072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9" name="Freihand 28">
                  <a:extLst>
                    <a:ext uri="{FF2B5EF4-FFF2-40B4-BE49-F238E27FC236}">
                      <a16:creationId xmlns:a16="http://schemas.microsoft.com/office/drawing/2014/main" id="{C6E25B68-A17F-4473-8E21-D1FABA90EAE6}"/>
                    </a:ext>
                  </a:extLst>
                </p14:cNvPr>
                <p14:cNvContentPartPr/>
                <p14:nvPr/>
              </p14:nvContentPartPr>
              <p14:xfrm>
                <a:off x="9609413" y="2170147"/>
                <a:ext cx="13320" cy="24120"/>
              </p14:xfrm>
            </p:contentPart>
          </mc:Choice>
          <mc:Fallback>
            <p:pic>
              <p:nvPicPr>
                <p:cNvPr id="29" name="Freihand 28">
                  <a:extLst>
                    <a:ext uri="{FF2B5EF4-FFF2-40B4-BE49-F238E27FC236}">
                      <a16:creationId xmlns:a16="http://schemas.microsoft.com/office/drawing/2014/main" id="{C6E25B68-A17F-4473-8E21-D1FABA90EAE6}"/>
                    </a:ext>
                  </a:extLst>
                </p:cNvPr>
                <p:cNvPicPr/>
                <p:nvPr/>
              </p:nvPicPr>
              <p:blipFill>
                <a:blip r:embed="rId55"/>
                <a:stretch>
                  <a:fillRect/>
                </a:stretch>
              </p:blipFill>
              <p:spPr>
                <a:xfrm>
                  <a:off x="9605093" y="2165827"/>
                  <a:ext cx="219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0" name="Freihand 29">
                  <a:extLst>
                    <a:ext uri="{FF2B5EF4-FFF2-40B4-BE49-F238E27FC236}">
                      <a16:creationId xmlns:a16="http://schemas.microsoft.com/office/drawing/2014/main" id="{4D0FD935-8E0F-4BD6-9628-C1844E1DD5AE}"/>
                    </a:ext>
                  </a:extLst>
                </p14:cNvPr>
                <p14:cNvContentPartPr/>
                <p14:nvPr/>
              </p14:nvContentPartPr>
              <p14:xfrm>
                <a:off x="9645053" y="2139907"/>
                <a:ext cx="360" cy="360"/>
              </p14:xfrm>
            </p:contentPart>
          </mc:Choice>
          <mc:Fallback>
            <p:pic>
              <p:nvPicPr>
                <p:cNvPr id="30" name="Freihand 29">
                  <a:extLst>
                    <a:ext uri="{FF2B5EF4-FFF2-40B4-BE49-F238E27FC236}">
                      <a16:creationId xmlns:a16="http://schemas.microsoft.com/office/drawing/2014/main" id="{4D0FD935-8E0F-4BD6-9628-C1844E1DD5AE}"/>
                    </a:ext>
                  </a:extLst>
                </p:cNvPr>
                <p:cNvPicPr/>
                <p:nvPr/>
              </p:nvPicPr>
              <p:blipFill>
                <a:blip r:embed="rId57"/>
                <a:stretch>
                  <a:fillRect/>
                </a:stretch>
              </p:blipFill>
              <p:spPr>
                <a:xfrm>
                  <a:off x="9640733" y="2135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1" name="Freihand 30">
                  <a:extLst>
                    <a:ext uri="{FF2B5EF4-FFF2-40B4-BE49-F238E27FC236}">
                      <a16:creationId xmlns:a16="http://schemas.microsoft.com/office/drawing/2014/main" id="{C10AE75E-9413-4259-8C0E-626397A7CD2D}"/>
                    </a:ext>
                  </a:extLst>
                </p14:cNvPr>
                <p14:cNvContentPartPr/>
                <p14:nvPr/>
              </p14:nvContentPartPr>
              <p14:xfrm>
                <a:off x="10177133" y="1824547"/>
                <a:ext cx="351360" cy="323640"/>
              </p14:xfrm>
            </p:contentPart>
          </mc:Choice>
          <mc:Fallback>
            <p:pic>
              <p:nvPicPr>
                <p:cNvPr id="31" name="Freihand 30">
                  <a:extLst>
                    <a:ext uri="{FF2B5EF4-FFF2-40B4-BE49-F238E27FC236}">
                      <a16:creationId xmlns:a16="http://schemas.microsoft.com/office/drawing/2014/main" id="{C10AE75E-9413-4259-8C0E-626397A7CD2D}"/>
                    </a:ext>
                  </a:extLst>
                </p:cNvPr>
                <p:cNvPicPr/>
                <p:nvPr/>
              </p:nvPicPr>
              <p:blipFill>
                <a:blip r:embed="rId59"/>
                <a:stretch>
                  <a:fillRect/>
                </a:stretch>
              </p:blipFill>
              <p:spPr>
                <a:xfrm>
                  <a:off x="10172813" y="1820227"/>
                  <a:ext cx="360000" cy="3322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2" name="Freihand 31">
                  <a:extLst>
                    <a:ext uri="{FF2B5EF4-FFF2-40B4-BE49-F238E27FC236}">
                      <a16:creationId xmlns:a16="http://schemas.microsoft.com/office/drawing/2014/main" id="{6AACAF3D-E0A5-4D6A-95BF-EBCD4A0A316F}"/>
                    </a:ext>
                  </a:extLst>
                </p14:cNvPr>
                <p14:cNvContentPartPr/>
                <p14:nvPr/>
              </p14:nvContentPartPr>
              <p14:xfrm>
                <a:off x="10708493" y="1774147"/>
                <a:ext cx="114120" cy="103680"/>
              </p14:xfrm>
            </p:contentPart>
          </mc:Choice>
          <mc:Fallback>
            <p:pic>
              <p:nvPicPr>
                <p:cNvPr id="32" name="Freihand 31">
                  <a:extLst>
                    <a:ext uri="{FF2B5EF4-FFF2-40B4-BE49-F238E27FC236}">
                      <a16:creationId xmlns:a16="http://schemas.microsoft.com/office/drawing/2014/main" id="{6AACAF3D-E0A5-4D6A-95BF-EBCD4A0A316F}"/>
                    </a:ext>
                  </a:extLst>
                </p:cNvPr>
                <p:cNvPicPr/>
                <p:nvPr/>
              </p:nvPicPr>
              <p:blipFill>
                <a:blip r:embed="rId61"/>
                <a:stretch>
                  <a:fillRect/>
                </a:stretch>
              </p:blipFill>
              <p:spPr>
                <a:xfrm>
                  <a:off x="10704173" y="1769827"/>
                  <a:ext cx="1227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3" name="Freihand 32">
                  <a:extLst>
                    <a:ext uri="{FF2B5EF4-FFF2-40B4-BE49-F238E27FC236}">
                      <a16:creationId xmlns:a16="http://schemas.microsoft.com/office/drawing/2014/main" id="{713C9D36-F72F-46D2-9E9E-BFB96164F9F5}"/>
                    </a:ext>
                  </a:extLst>
                </p14:cNvPr>
                <p14:cNvContentPartPr/>
                <p14:nvPr/>
              </p14:nvContentPartPr>
              <p14:xfrm>
                <a:off x="10865813" y="1580467"/>
                <a:ext cx="185040" cy="234720"/>
              </p14:xfrm>
            </p:contentPart>
          </mc:Choice>
          <mc:Fallback>
            <p:pic>
              <p:nvPicPr>
                <p:cNvPr id="33" name="Freihand 32">
                  <a:extLst>
                    <a:ext uri="{FF2B5EF4-FFF2-40B4-BE49-F238E27FC236}">
                      <a16:creationId xmlns:a16="http://schemas.microsoft.com/office/drawing/2014/main" id="{713C9D36-F72F-46D2-9E9E-BFB96164F9F5}"/>
                    </a:ext>
                  </a:extLst>
                </p:cNvPr>
                <p:cNvPicPr/>
                <p:nvPr/>
              </p:nvPicPr>
              <p:blipFill>
                <a:blip r:embed="rId63"/>
                <a:stretch>
                  <a:fillRect/>
                </a:stretch>
              </p:blipFill>
              <p:spPr>
                <a:xfrm>
                  <a:off x="10861493" y="1576147"/>
                  <a:ext cx="19368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4" name="Freihand 33">
                  <a:extLst>
                    <a:ext uri="{FF2B5EF4-FFF2-40B4-BE49-F238E27FC236}">
                      <a16:creationId xmlns:a16="http://schemas.microsoft.com/office/drawing/2014/main" id="{B181B514-D169-4F2B-9CAA-584A8E9949F3}"/>
                    </a:ext>
                  </a:extLst>
                </p14:cNvPr>
                <p14:cNvContentPartPr/>
                <p14:nvPr/>
              </p14:nvContentPartPr>
              <p14:xfrm>
                <a:off x="11035733" y="1472467"/>
                <a:ext cx="181800" cy="234000"/>
              </p14:xfrm>
            </p:contentPart>
          </mc:Choice>
          <mc:Fallback>
            <p:pic>
              <p:nvPicPr>
                <p:cNvPr id="34" name="Freihand 33">
                  <a:extLst>
                    <a:ext uri="{FF2B5EF4-FFF2-40B4-BE49-F238E27FC236}">
                      <a16:creationId xmlns:a16="http://schemas.microsoft.com/office/drawing/2014/main" id="{B181B514-D169-4F2B-9CAA-584A8E9949F3}"/>
                    </a:ext>
                  </a:extLst>
                </p:cNvPr>
                <p:cNvPicPr/>
                <p:nvPr/>
              </p:nvPicPr>
              <p:blipFill>
                <a:blip r:embed="rId65"/>
                <a:stretch>
                  <a:fillRect/>
                </a:stretch>
              </p:blipFill>
              <p:spPr>
                <a:xfrm>
                  <a:off x="11031413" y="1468147"/>
                  <a:ext cx="19044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5" name="Freihand 34">
                  <a:extLst>
                    <a:ext uri="{FF2B5EF4-FFF2-40B4-BE49-F238E27FC236}">
                      <a16:creationId xmlns:a16="http://schemas.microsoft.com/office/drawing/2014/main" id="{490A3A86-8C61-4424-AC7C-6B0BA4E925DA}"/>
                    </a:ext>
                  </a:extLst>
                </p14:cNvPr>
                <p14:cNvContentPartPr/>
                <p14:nvPr/>
              </p14:nvContentPartPr>
              <p14:xfrm>
                <a:off x="11230853" y="1432507"/>
                <a:ext cx="69840" cy="163440"/>
              </p14:xfrm>
            </p:contentPart>
          </mc:Choice>
          <mc:Fallback>
            <p:pic>
              <p:nvPicPr>
                <p:cNvPr id="35" name="Freihand 34">
                  <a:extLst>
                    <a:ext uri="{FF2B5EF4-FFF2-40B4-BE49-F238E27FC236}">
                      <a16:creationId xmlns:a16="http://schemas.microsoft.com/office/drawing/2014/main" id="{490A3A86-8C61-4424-AC7C-6B0BA4E925DA}"/>
                    </a:ext>
                  </a:extLst>
                </p:cNvPr>
                <p:cNvPicPr/>
                <p:nvPr/>
              </p:nvPicPr>
              <p:blipFill>
                <a:blip r:embed="rId67"/>
                <a:stretch>
                  <a:fillRect/>
                </a:stretch>
              </p:blipFill>
              <p:spPr>
                <a:xfrm>
                  <a:off x="11226533" y="1428187"/>
                  <a:ext cx="7848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6" name="Freihand 35">
                  <a:extLst>
                    <a:ext uri="{FF2B5EF4-FFF2-40B4-BE49-F238E27FC236}">
                      <a16:creationId xmlns:a16="http://schemas.microsoft.com/office/drawing/2014/main" id="{D9420810-4476-481D-8BE4-4BA81E2F5C75}"/>
                    </a:ext>
                  </a:extLst>
                </p14:cNvPr>
                <p14:cNvContentPartPr/>
                <p14:nvPr/>
              </p14:nvContentPartPr>
              <p14:xfrm>
                <a:off x="11166773" y="1330987"/>
                <a:ext cx="2160" cy="5760"/>
              </p14:xfrm>
            </p:contentPart>
          </mc:Choice>
          <mc:Fallback>
            <p:pic>
              <p:nvPicPr>
                <p:cNvPr id="36" name="Freihand 35">
                  <a:extLst>
                    <a:ext uri="{FF2B5EF4-FFF2-40B4-BE49-F238E27FC236}">
                      <a16:creationId xmlns:a16="http://schemas.microsoft.com/office/drawing/2014/main" id="{D9420810-4476-481D-8BE4-4BA81E2F5C75}"/>
                    </a:ext>
                  </a:extLst>
                </p:cNvPr>
                <p:cNvPicPr/>
                <p:nvPr/>
              </p:nvPicPr>
              <p:blipFill>
                <a:blip r:embed="rId69"/>
                <a:stretch>
                  <a:fillRect/>
                </a:stretch>
              </p:blipFill>
              <p:spPr>
                <a:xfrm>
                  <a:off x="11162453" y="1326667"/>
                  <a:ext cx="1080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9" name="Freihand 38">
                  <a:extLst>
                    <a:ext uri="{FF2B5EF4-FFF2-40B4-BE49-F238E27FC236}">
                      <a16:creationId xmlns:a16="http://schemas.microsoft.com/office/drawing/2014/main" id="{3F03639A-ACAD-4587-B726-54B29590D309}"/>
                    </a:ext>
                  </a:extLst>
                </p14:cNvPr>
                <p14:cNvContentPartPr/>
                <p14:nvPr/>
              </p14:nvContentPartPr>
              <p14:xfrm>
                <a:off x="11403653" y="1310827"/>
                <a:ext cx="64800" cy="136440"/>
              </p14:xfrm>
            </p:contentPart>
          </mc:Choice>
          <mc:Fallback>
            <p:pic>
              <p:nvPicPr>
                <p:cNvPr id="39" name="Freihand 38">
                  <a:extLst>
                    <a:ext uri="{FF2B5EF4-FFF2-40B4-BE49-F238E27FC236}">
                      <a16:creationId xmlns:a16="http://schemas.microsoft.com/office/drawing/2014/main" id="{3F03639A-ACAD-4587-B726-54B29590D309}"/>
                    </a:ext>
                  </a:extLst>
                </p:cNvPr>
                <p:cNvPicPr/>
                <p:nvPr/>
              </p:nvPicPr>
              <p:blipFill>
                <a:blip r:embed="rId71"/>
                <a:stretch>
                  <a:fillRect/>
                </a:stretch>
              </p:blipFill>
              <p:spPr>
                <a:xfrm>
                  <a:off x="11399333" y="1306507"/>
                  <a:ext cx="734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0" name="Freihand 39">
                  <a:extLst>
                    <a:ext uri="{FF2B5EF4-FFF2-40B4-BE49-F238E27FC236}">
                      <a16:creationId xmlns:a16="http://schemas.microsoft.com/office/drawing/2014/main" id="{3650CFFB-E57F-42A5-A925-17D8CE44A545}"/>
                    </a:ext>
                  </a:extLst>
                </p14:cNvPr>
                <p14:cNvContentPartPr/>
                <p14:nvPr/>
              </p14:nvContentPartPr>
              <p14:xfrm>
                <a:off x="11378093" y="1356547"/>
                <a:ext cx="97920" cy="35640"/>
              </p14:xfrm>
            </p:contentPart>
          </mc:Choice>
          <mc:Fallback>
            <p:pic>
              <p:nvPicPr>
                <p:cNvPr id="40" name="Freihand 39">
                  <a:extLst>
                    <a:ext uri="{FF2B5EF4-FFF2-40B4-BE49-F238E27FC236}">
                      <a16:creationId xmlns:a16="http://schemas.microsoft.com/office/drawing/2014/main" id="{3650CFFB-E57F-42A5-A925-17D8CE44A545}"/>
                    </a:ext>
                  </a:extLst>
                </p:cNvPr>
                <p:cNvPicPr/>
                <p:nvPr/>
              </p:nvPicPr>
              <p:blipFill>
                <a:blip r:embed="rId73"/>
                <a:stretch>
                  <a:fillRect/>
                </a:stretch>
              </p:blipFill>
              <p:spPr>
                <a:xfrm>
                  <a:off x="11373773" y="1352227"/>
                  <a:ext cx="10656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1" name="Freihand 40">
                  <a:extLst>
                    <a:ext uri="{FF2B5EF4-FFF2-40B4-BE49-F238E27FC236}">
                      <a16:creationId xmlns:a16="http://schemas.microsoft.com/office/drawing/2014/main" id="{D076FD6C-5612-41C1-A71D-83876B3F7F7C}"/>
                    </a:ext>
                  </a:extLst>
                </p14:cNvPr>
                <p14:cNvContentPartPr/>
                <p14:nvPr/>
              </p14:nvContentPartPr>
              <p14:xfrm>
                <a:off x="11410133" y="1450867"/>
                <a:ext cx="97920" cy="78120"/>
              </p14:xfrm>
            </p:contentPart>
          </mc:Choice>
          <mc:Fallback>
            <p:pic>
              <p:nvPicPr>
                <p:cNvPr id="41" name="Freihand 40">
                  <a:extLst>
                    <a:ext uri="{FF2B5EF4-FFF2-40B4-BE49-F238E27FC236}">
                      <a16:creationId xmlns:a16="http://schemas.microsoft.com/office/drawing/2014/main" id="{D076FD6C-5612-41C1-A71D-83876B3F7F7C}"/>
                    </a:ext>
                  </a:extLst>
                </p:cNvPr>
                <p:cNvPicPr/>
                <p:nvPr/>
              </p:nvPicPr>
              <p:blipFill>
                <a:blip r:embed="rId75"/>
                <a:stretch>
                  <a:fillRect/>
                </a:stretch>
              </p:blipFill>
              <p:spPr>
                <a:xfrm>
                  <a:off x="11405813" y="1446547"/>
                  <a:ext cx="1065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3" name="Freihand 42">
                  <a:extLst>
                    <a:ext uri="{FF2B5EF4-FFF2-40B4-BE49-F238E27FC236}">
                      <a16:creationId xmlns:a16="http://schemas.microsoft.com/office/drawing/2014/main" id="{0CFE1D4A-B5BA-4082-A786-FC566D86EAC1}"/>
                    </a:ext>
                  </a:extLst>
                </p14:cNvPr>
                <p14:cNvContentPartPr/>
                <p14:nvPr/>
              </p14:nvContentPartPr>
              <p14:xfrm>
                <a:off x="11561333" y="1258987"/>
                <a:ext cx="78480" cy="124920"/>
              </p14:xfrm>
            </p:contentPart>
          </mc:Choice>
          <mc:Fallback>
            <p:pic>
              <p:nvPicPr>
                <p:cNvPr id="43" name="Freihand 42">
                  <a:extLst>
                    <a:ext uri="{FF2B5EF4-FFF2-40B4-BE49-F238E27FC236}">
                      <a16:creationId xmlns:a16="http://schemas.microsoft.com/office/drawing/2014/main" id="{0CFE1D4A-B5BA-4082-A786-FC566D86EAC1}"/>
                    </a:ext>
                  </a:extLst>
                </p:cNvPr>
                <p:cNvPicPr/>
                <p:nvPr/>
              </p:nvPicPr>
              <p:blipFill>
                <a:blip r:embed="rId77"/>
                <a:stretch>
                  <a:fillRect/>
                </a:stretch>
              </p:blipFill>
              <p:spPr>
                <a:xfrm>
                  <a:off x="11557013" y="1254667"/>
                  <a:ext cx="871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4" name="Freihand 43">
                  <a:extLst>
                    <a:ext uri="{FF2B5EF4-FFF2-40B4-BE49-F238E27FC236}">
                      <a16:creationId xmlns:a16="http://schemas.microsoft.com/office/drawing/2014/main" id="{E74D0DBA-182D-4D6B-AA15-1387825FFD9E}"/>
                    </a:ext>
                  </a:extLst>
                </p14:cNvPr>
                <p14:cNvContentPartPr/>
                <p14:nvPr/>
              </p14:nvContentPartPr>
              <p14:xfrm>
                <a:off x="11633693" y="1155667"/>
                <a:ext cx="91080" cy="212040"/>
              </p14:xfrm>
            </p:contentPart>
          </mc:Choice>
          <mc:Fallback>
            <p:pic>
              <p:nvPicPr>
                <p:cNvPr id="44" name="Freihand 43">
                  <a:extLst>
                    <a:ext uri="{FF2B5EF4-FFF2-40B4-BE49-F238E27FC236}">
                      <a16:creationId xmlns:a16="http://schemas.microsoft.com/office/drawing/2014/main" id="{E74D0DBA-182D-4D6B-AA15-1387825FFD9E}"/>
                    </a:ext>
                  </a:extLst>
                </p:cNvPr>
                <p:cNvPicPr/>
                <p:nvPr/>
              </p:nvPicPr>
              <p:blipFill>
                <a:blip r:embed="rId79"/>
                <a:stretch>
                  <a:fillRect/>
                </a:stretch>
              </p:blipFill>
              <p:spPr>
                <a:xfrm>
                  <a:off x="11629373" y="1151347"/>
                  <a:ext cx="9972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5" name="Freihand 44">
                  <a:extLst>
                    <a:ext uri="{FF2B5EF4-FFF2-40B4-BE49-F238E27FC236}">
                      <a16:creationId xmlns:a16="http://schemas.microsoft.com/office/drawing/2014/main" id="{CA396B0B-2DB9-459F-B38F-D24A3BA8FC91}"/>
                    </a:ext>
                  </a:extLst>
                </p14:cNvPr>
                <p14:cNvContentPartPr/>
                <p14:nvPr/>
              </p14:nvContentPartPr>
              <p14:xfrm>
                <a:off x="11784173" y="1103107"/>
                <a:ext cx="23040" cy="183600"/>
              </p14:xfrm>
            </p:contentPart>
          </mc:Choice>
          <mc:Fallback>
            <p:pic>
              <p:nvPicPr>
                <p:cNvPr id="45" name="Freihand 44">
                  <a:extLst>
                    <a:ext uri="{FF2B5EF4-FFF2-40B4-BE49-F238E27FC236}">
                      <a16:creationId xmlns:a16="http://schemas.microsoft.com/office/drawing/2014/main" id="{CA396B0B-2DB9-459F-B38F-D24A3BA8FC91}"/>
                    </a:ext>
                  </a:extLst>
                </p:cNvPr>
                <p:cNvPicPr/>
                <p:nvPr/>
              </p:nvPicPr>
              <p:blipFill>
                <a:blip r:embed="rId81"/>
                <a:stretch>
                  <a:fillRect/>
                </a:stretch>
              </p:blipFill>
              <p:spPr>
                <a:xfrm>
                  <a:off x="11779853" y="1098787"/>
                  <a:ext cx="3168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6" name="Freihand 45">
                  <a:extLst>
                    <a:ext uri="{FF2B5EF4-FFF2-40B4-BE49-F238E27FC236}">
                      <a16:creationId xmlns:a16="http://schemas.microsoft.com/office/drawing/2014/main" id="{34E27F9B-988A-4247-8D89-720F4752C0F3}"/>
                    </a:ext>
                  </a:extLst>
                </p14:cNvPr>
                <p14:cNvContentPartPr/>
                <p14:nvPr/>
              </p14:nvContentPartPr>
              <p14:xfrm>
                <a:off x="11713613" y="1056307"/>
                <a:ext cx="56520" cy="113040"/>
              </p14:xfrm>
            </p:contentPart>
          </mc:Choice>
          <mc:Fallback>
            <p:pic>
              <p:nvPicPr>
                <p:cNvPr id="46" name="Freihand 45">
                  <a:extLst>
                    <a:ext uri="{FF2B5EF4-FFF2-40B4-BE49-F238E27FC236}">
                      <a16:creationId xmlns:a16="http://schemas.microsoft.com/office/drawing/2014/main" id="{34E27F9B-988A-4247-8D89-720F4752C0F3}"/>
                    </a:ext>
                  </a:extLst>
                </p:cNvPr>
                <p:cNvPicPr/>
                <p:nvPr/>
              </p:nvPicPr>
              <p:blipFill>
                <a:blip r:embed="rId83"/>
                <a:stretch>
                  <a:fillRect/>
                </a:stretch>
              </p:blipFill>
              <p:spPr>
                <a:xfrm>
                  <a:off x="11709293" y="1051987"/>
                  <a:ext cx="651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7" name="Freihand 46">
                  <a:extLst>
                    <a:ext uri="{FF2B5EF4-FFF2-40B4-BE49-F238E27FC236}">
                      <a16:creationId xmlns:a16="http://schemas.microsoft.com/office/drawing/2014/main" id="{02F66E48-4E87-4B72-94A3-F805515DDD4B}"/>
                    </a:ext>
                  </a:extLst>
                </p14:cNvPr>
                <p14:cNvContentPartPr/>
                <p14:nvPr/>
              </p14:nvContentPartPr>
              <p14:xfrm>
                <a:off x="11831693" y="1169707"/>
                <a:ext cx="60120" cy="70560"/>
              </p14:xfrm>
            </p:contentPart>
          </mc:Choice>
          <mc:Fallback>
            <p:pic>
              <p:nvPicPr>
                <p:cNvPr id="47" name="Freihand 46">
                  <a:extLst>
                    <a:ext uri="{FF2B5EF4-FFF2-40B4-BE49-F238E27FC236}">
                      <a16:creationId xmlns:a16="http://schemas.microsoft.com/office/drawing/2014/main" id="{02F66E48-4E87-4B72-94A3-F805515DDD4B}"/>
                    </a:ext>
                  </a:extLst>
                </p:cNvPr>
                <p:cNvPicPr/>
                <p:nvPr/>
              </p:nvPicPr>
              <p:blipFill>
                <a:blip r:embed="rId85"/>
                <a:stretch>
                  <a:fillRect/>
                </a:stretch>
              </p:blipFill>
              <p:spPr>
                <a:xfrm>
                  <a:off x="11827373" y="1165387"/>
                  <a:ext cx="68760" cy="79200"/>
                </a:xfrm>
                <a:prstGeom prst="rect">
                  <a:avLst/>
                </a:prstGeom>
              </p:spPr>
            </p:pic>
          </mc:Fallback>
        </mc:AlternateContent>
      </p:grpSp>
    </p:spTree>
    <p:extLst>
      <p:ext uri="{BB962C8B-B14F-4D97-AF65-F5344CB8AC3E}">
        <p14:creationId xmlns:p14="http://schemas.microsoft.com/office/powerpoint/2010/main" val="19955245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Einflussgrößen des Verbraucherpreisindex</a:t>
            </a:r>
          </a:p>
        </p:txBody>
      </p:sp>
      <p:sp>
        <p:nvSpPr>
          <p:cNvPr id="149508" name="Text Box 3"/>
          <p:cNvSpPr txBox="1">
            <a:spLocks noChangeArrowheads="1"/>
          </p:cNvSpPr>
          <p:nvPr/>
        </p:nvSpPr>
        <p:spPr bwMode="auto">
          <a:xfrm>
            <a:off x="538728" y="817007"/>
            <a:ext cx="10907094"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Die Energiekomponente hat ungefähr einen Anteil von 10% am Gesamtindex.</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Wie hoch ist die Inflationsrate, wenn die Preise für Energie um 15% gegenüber dem </a:t>
            </a:r>
            <a:r>
              <a:rPr lang="de-DE" sz="2400">
                <a:solidFill>
                  <a:srgbClr val="000000"/>
                </a:solidFill>
              </a:rPr>
              <a:t>Vorjahr steigen </a:t>
            </a:r>
            <a:r>
              <a:rPr lang="de-DE" sz="2400" dirty="0">
                <a:solidFill>
                  <a:srgbClr val="000000"/>
                </a:solidFill>
              </a:rPr>
              <a:t>und alle anderen Preise gleich bleiben?</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C2468F2-78D2-4764-B276-5DC3733A2C35}"/>
                  </a:ext>
                </a:extLst>
              </p14:cNvPr>
              <p14:cNvContentPartPr/>
              <p14:nvPr/>
            </p14:nvContentPartPr>
            <p14:xfrm>
              <a:off x="7280933" y="752107"/>
              <a:ext cx="801720" cy="645840"/>
            </p14:xfrm>
          </p:contentPart>
        </mc:Choice>
        <mc:Fallback>
          <p:pic>
            <p:nvPicPr>
              <p:cNvPr id="2" name="Freihand 1">
                <a:extLst>
                  <a:ext uri="{FF2B5EF4-FFF2-40B4-BE49-F238E27FC236}">
                    <a16:creationId xmlns:a16="http://schemas.microsoft.com/office/drawing/2014/main" id="{CC2468F2-78D2-4764-B276-5DC3733A2C35}"/>
                  </a:ext>
                </a:extLst>
              </p:cNvPr>
              <p:cNvPicPr/>
              <p:nvPr/>
            </p:nvPicPr>
            <p:blipFill>
              <a:blip r:embed="rId4"/>
              <a:stretch>
                <a:fillRect/>
              </a:stretch>
            </p:blipFill>
            <p:spPr>
              <a:xfrm>
                <a:off x="7276613" y="747787"/>
                <a:ext cx="810360" cy="654480"/>
              </a:xfrm>
              <a:prstGeom prst="rect">
                <a:avLst/>
              </a:prstGeom>
            </p:spPr>
          </p:pic>
        </mc:Fallback>
      </mc:AlternateContent>
      <p:pic>
        <p:nvPicPr>
          <p:cNvPr id="18" name="Grafik 17">
            <a:extLst>
              <a:ext uri="{FF2B5EF4-FFF2-40B4-BE49-F238E27FC236}">
                <a16:creationId xmlns:a16="http://schemas.microsoft.com/office/drawing/2014/main" id="{25B73647-AE7C-4E67-8F91-6CEE6F651B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3493" y="2033707"/>
            <a:ext cx="2911385" cy="2039291"/>
          </a:xfrm>
          <a:prstGeom prst="rect">
            <a:avLst/>
          </a:prstGeom>
        </p:spPr>
      </p:pic>
      <mc:AlternateContent xmlns:mc="http://schemas.openxmlformats.org/markup-compatibility/2006">
        <mc:Choice xmlns:p14="http://schemas.microsoft.com/office/powerpoint/2010/main" Requires="p14">
          <p:contentPart p14:bwMode="auto" r:id="rId6">
            <p14:nvContentPartPr>
              <p14:cNvPr id="149504" name="Freihand 149503">
                <a:extLst>
                  <a:ext uri="{FF2B5EF4-FFF2-40B4-BE49-F238E27FC236}">
                    <a16:creationId xmlns:a16="http://schemas.microsoft.com/office/drawing/2014/main" id="{CBE2B019-67B4-4146-850E-68BCEFD7F257}"/>
                  </a:ext>
                </a:extLst>
              </p14:cNvPr>
              <p14:cNvContentPartPr/>
              <p14:nvPr/>
            </p14:nvContentPartPr>
            <p14:xfrm>
              <a:off x="10469093" y="277267"/>
              <a:ext cx="129960" cy="224640"/>
            </p14:xfrm>
          </p:contentPart>
        </mc:Choice>
        <mc:Fallback>
          <p:pic>
            <p:nvPicPr>
              <p:cNvPr id="149504" name="Freihand 149503">
                <a:extLst>
                  <a:ext uri="{FF2B5EF4-FFF2-40B4-BE49-F238E27FC236}">
                    <a16:creationId xmlns:a16="http://schemas.microsoft.com/office/drawing/2014/main" id="{CBE2B019-67B4-4146-850E-68BCEFD7F257}"/>
                  </a:ext>
                </a:extLst>
              </p:cNvPr>
              <p:cNvPicPr/>
              <p:nvPr/>
            </p:nvPicPr>
            <p:blipFill>
              <a:blip r:embed="rId7"/>
              <a:stretch>
                <a:fillRect/>
              </a:stretch>
            </p:blipFill>
            <p:spPr>
              <a:xfrm>
                <a:off x="10464773" y="272947"/>
                <a:ext cx="13860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49505" name="Freihand 149504">
                <a:extLst>
                  <a:ext uri="{FF2B5EF4-FFF2-40B4-BE49-F238E27FC236}">
                    <a16:creationId xmlns:a16="http://schemas.microsoft.com/office/drawing/2014/main" id="{FB6965BB-5663-4389-B279-86A06EA194AB}"/>
                  </a:ext>
                </a:extLst>
              </p14:cNvPr>
              <p14:cNvContentPartPr/>
              <p14:nvPr/>
            </p14:nvContentPartPr>
            <p14:xfrm>
              <a:off x="10611653" y="347827"/>
              <a:ext cx="123120" cy="90000"/>
            </p14:xfrm>
          </p:contentPart>
        </mc:Choice>
        <mc:Fallback>
          <p:pic>
            <p:nvPicPr>
              <p:cNvPr id="149505" name="Freihand 149504">
                <a:extLst>
                  <a:ext uri="{FF2B5EF4-FFF2-40B4-BE49-F238E27FC236}">
                    <a16:creationId xmlns:a16="http://schemas.microsoft.com/office/drawing/2014/main" id="{FB6965BB-5663-4389-B279-86A06EA194AB}"/>
                  </a:ext>
                </a:extLst>
              </p:cNvPr>
              <p:cNvPicPr/>
              <p:nvPr/>
            </p:nvPicPr>
            <p:blipFill>
              <a:blip r:embed="rId9"/>
              <a:stretch>
                <a:fillRect/>
              </a:stretch>
            </p:blipFill>
            <p:spPr>
              <a:xfrm>
                <a:off x="10607333" y="343507"/>
                <a:ext cx="1317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49506" name="Freihand 149505">
                <a:extLst>
                  <a:ext uri="{FF2B5EF4-FFF2-40B4-BE49-F238E27FC236}">
                    <a16:creationId xmlns:a16="http://schemas.microsoft.com/office/drawing/2014/main" id="{C55016BD-BA8D-4724-BDE5-6C13E3BFA77A}"/>
                  </a:ext>
                </a:extLst>
              </p14:cNvPr>
              <p14:cNvContentPartPr/>
              <p14:nvPr/>
            </p14:nvContentPartPr>
            <p14:xfrm>
              <a:off x="10771853" y="182227"/>
              <a:ext cx="129240" cy="176760"/>
            </p14:xfrm>
          </p:contentPart>
        </mc:Choice>
        <mc:Fallback>
          <p:pic>
            <p:nvPicPr>
              <p:cNvPr id="149506" name="Freihand 149505">
                <a:extLst>
                  <a:ext uri="{FF2B5EF4-FFF2-40B4-BE49-F238E27FC236}">
                    <a16:creationId xmlns:a16="http://schemas.microsoft.com/office/drawing/2014/main" id="{C55016BD-BA8D-4724-BDE5-6C13E3BFA77A}"/>
                  </a:ext>
                </a:extLst>
              </p:cNvPr>
              <p:cNvPicPr/>
              <p:nvPr/>
            </p:nvPicPr>
            <p:blipFill>
              <a:blip r:embed="rId11"/>
              <a:stretch>
                <a:fillRect/>
              </a:stretch>
            </p:blipFill>
            <p:spPr>
              <a:xfrm>
                <a:off x="10767533" y="177907"/>
                <a:ext cx="13788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49509" name="Freihand 149508">
                <a:extLst>
                  <a:ext uri="{FF2B5EF4-FFF2-40B4-BE49-F238E27FC236}">
                    <a16:creationId xmlns:a16="http://schemas.microsoft.com/office/drawing/2014/main" id="{58A97CEA-2993-4A08-8314-4AC9F7D972D9}"/>
                  </a:ext>
                </a:extLst>
              </p14:cNvPr>
              <p14:cNvContentPartPr/>
              <p14:nvPr/>
            </p14:nvContentPartPr>
            <p14:xfrm>
              <a:off x="10927733" y="243427"/>
              <a:ext cx="84600" cy="122040"/>
            </p14:xfrm>
          </p:contentPart>
        </mc:Choice>
        <mc:Fallback>
          <p:pic>
            <p:nvPicPr>
              <p:cNvPr id="149509" name="Freihand 149508">
                <a:extLst>
                  <a:ext uri="{FF2B5EF4-FFF2-40B4-BE49-F238E27FC236}">
                    <a16:creationId xmlns:a16="http://schemas.microsoft.com/office/drawing/2014/main" id="{58A97CEA-2993-4A08-8314-4AC9F7D972D9}"/>
                  </a:ext>
                </a:extLst>
              </p:cNvPr>
              <p:cNvPicPr/>
              <p:nvPr/>
            </p:nvPicPr>
            <p:blipFill>
              <a:blip r:embed="rId13"/>
              <a:stretch>
                <a:fillRect/>
              </a:stretch>
            </p:blipFill>
            <p:spPr>
              <a:xfrm>
                <a:off x="10923413" y="239107"/>
                <a:ext cx="932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9510" name="Freihand 149509">
                <a:extLst>
                  <a:ext uri="{FF2B5EF4-FFF2-40B4-BE49-F238E27FC236}">
                    <a16:creationId xmlns:a16="http://schemas.microsoft.com/office/drawing/2014/main" id="{1E2F47E4-7BC2-4E3B-8D49-EB9987D095DA}"/>
                  </a:ext>
                </a:extLst>
              </p14:cNvPr>
              <p14:cNvContentPartPr/>
              <p14:nvPr/>
            </p14:nvContentPartPr>
            <p14:xfrm>
              <a:off x="11024573" y="230827"/>
              <a:ext cx="84600" cy="87120"/>
            </p14:xfrm>
          </p:contentPart>
        </mc:Choice>
        <mc:Fallback>
          <p:pic>
            <p:nvPicPr>
              <p:cNvPr id="149510" name="Freihand 149509">
                <a:extLst>
                  <a:ext uri="{FF2B5EF4-FFF2-40B4-BE49-F238E27FC236}">
                    <a16:creationId xmlns:a16="http://schemas.microsoft.com/office/drawing/2014/main" id="{1E2F47E4-7BC2-4E3B-8D49-EB9987D095DA}"/>
                  </a:ext>
                </a:extLst>
              </p:cNvPr>
              <p:cNvPicPr/>
              <p:nvPr/>
            </p:nvPicPr>
            <p:blipFill>
              <a:blip r:embed="rId15"/>
              <a:stretch>
                <a:fillRect/>
              </a:stretch>
            </p:blipFill>
            <p:spPr>
              <a:xfrm>
                <a:off x="11020253" y="226507"/>
                <a:ext cx="932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49511" name="Freihand 149510">
                <a:extLst>
                  <a:ext uri="{FF2B5EF4-FFF2-40B4-BE49-F238E27FC236}">
                    <a16:creationId xmlns:a16="http://schemas.microsoft.com/office/drawing/2014/main" id="{5EB74577-65EA-4609-81EA-E63DEE926CF6}"/>
                  </a:ext>
                </a:extLst>
              </p14:cNvPr>
              <p14:cNvContentPartPr/>
              <p14:nvPr/>
            </p14:nvContentPartPr>
            <p14:xfrm>
              <a:off x="11134373" y="208147"/>
              <a:ext cx="78840" cy="73800"/>
            </p14:xfrm>
          </p:contentPart>
        </mc:Choice>
        <mc:Fallback>
          <p:pic>
            <p:nvPicPr>
              <p:cNvPr id="149511" name="Freihand 149510">
                <a:extLst>
                  <a:ext uri="{FF2B5EF4-FFF2-40B4-BE49-F238E27FC236}">
                    <a16:creationId xmlns:a16="http://schemas.microsoft.com/office/drawing/2014/main" id="{5EB74577-65EA-4609-81EA-E63DEE926CF6}"/>
                  </a:ext>
                </a:extLst>
              </p:cNvPr>
              <p:cNvPicPr/>
              <p:nvPr/>
            </p:nvPicPr>
            <p:blipFill>
              <a:blip r:embed="rId17"/>
              <a:stretch>
                <a:fillRect/>
              </a:stretch>
            </p:blipFill>
            <p:spPr>
              <a:xfrm>
                <a:off x="11130053" y="203827"/>
                <a:ext cx="874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9512" name="Freihand 149511">
                <a:extLst>
                  <a:ext uri="{FF2B5EF4-FFF2-40B4-BE49-F238E27FC236}">
                    <a16:creationId xmlns:a16="http://schemas.microsoft.com/office/drawing/2014/main" id="{5E41250B-D7EE-415D-841B-C6409FDE4CD9}"/>
                  </a:ext>
                </a:extLst>
              </p14:cNvPr>
              <p14:cNvContentPartPr/>
              <p14:nvPr/>
            </p14:nvContentPartPr>
            <p14:xfrm>
              <a:off x="11276213" y="118507"/>
              <a:ext cx="228240" cy="174960"/>
            </p14:xfrm>
          </p:contentPart>
        </mc:Choice>
        <mc:Fallback>
          <p:pic>
            <p:nvPicPr>
              <p:cNvPr id="149512" name="Freihand 149511">
                <a:extLst>
                  <a:ext uri="{FF2B5EF4-FFF2-40B4-BE49-F238E27FC236}">
                    <a16:creationId xmlns:a16="http://schemas.microsoft.com/office/drawing/2014/main" id="{5E41250B-D7EE-415D-841B-C6409FDE4CD9}"/>
                  </a:ext>
                </a:extLst>
              </p:cNvPr>
              <p:cNvPicPr/>
              <p:nvPr/>
            </p:nvPicPr>
            <p:blipFill>
              <a:blip r:embed="rId19"/>
              <a:stretch>
                <a:fillRect/>
              </a:stretch>
            </p:blipFill>
            <p:spPr>
              <a:xfrm>
                <a:off x="11271893" y="114187"/>
                <a:ext cx="2368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9513" name="Freihand 149512">
                <a:extLst>
                  <a:ext uri="{FF2B5EF4-FFF2-40B4-BE49-F238E27FC236}">
                    <a16:creationId xmlns:a16="http://schemas.microsoft.com/office/drawing/2014/main" id="{8F18DCE2-1B6C-42A8-A4E2-7052F03617F0}"/>
                  </a:ext>
                </a:extLst>
              </p14:cNvPr>
              <p14:cNvContentPartPr/>
              <p14:nvPr/>
            </p14:nvContentPartPr>
            <p14:xfrm>
              <a:off x="11260013" y="138307"/>
              <a:ext cx="50040" cy="25560"/>
            </p14:xfrm>
          </p:contentPart>
        </mc:Choice>
        <mc:Fallback>
          <p:pic>
            <p:nvPicPr>
              <p:cNvPr id="149513" name="Freihand 149512">
                <a:extLst>
                  <a:ext uri="{FF2B5EF4-FFF2-40B4-BE49-F238E27FC236}">
                    <a16:creationId xmlns:a16="http://schemas.microsoft.com/office/drawing/2014/main" id="{8F18DCE2-1B6C-42A8-A4E2-7052F03617F0}"/>
                  </a:ext>
                </a:extLst>
              </p:cNvPr>
              <p:cNvPicPr/>
              <p:nvPr/>
            </p:nvPicPr>
            <p:blipFill>
              <a:blip r:embed="rId21"/>
              <a:stretch>
                <a:fillRect/>
              </a:stretch>
            </p:blipFill>
            <p:spPr>
              <a:xfrm>
                <a:off x="11255693" y="133987"/>
                <a:ext cx="5868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9514" name="Freihand 149513">
                <a:extLst>
                  <a:ext uri="{FF2B5EF4-FFF2-40B4-BE49-F238E27FC236}">
                    <a16:creationId xmlns:a16="http://schemas.microsoft.com/office/drawing/2014/main" id="{4F8129ED-1693-4D64-8B8C-199D3C390C5F}"/>
                  </a:ext>
                </a:extLst>
              </p14:cNvPr>
              <p14:cNvContentPartPr/>
              <p14:nvPr/>
            </p14:nvContentPartPr>
            <p14:xfrm>
              <a:off x="11335973" y="131467"/>
              <a:ext cx="13320" cy="11520"/>
            </p14:xfrm>
          </p:contentPart>
        </mc:Choice>
        <mc:Fallback>
          <p:pic>
            <p:nvPicPr>
              <p:cNvPr id="149514" name="Freihand 149513">
                <a:extLst>
                  <a:ext uri="{FF2B5EF4-FFF2-40B4-BE49-F238E27FC236}">
                    <a16:creationId xmlns:a16="http://schemas.microsoft.com/office/drawing/2014/main" id="{4F8129ED-1693-4D64-8B8C-199D3C390C5F}"/>
                  </a:ext>
                </a:extLst>
              </p:cNvPr>
              <p:cNvPicPr/>
              <p:nvPr/>
            </p:nvPicPr>
            <p:blipFill>
              <a:blip r:embed="rId23"/>
              <a:stretch>
                <a:fillRect/>
              </a:stretch>
            </p:blipFill>
            <p:spPr>
              <a:xfrm>
                <a:off x="11331653" y="127147"/>
                <a:ext cx="219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9515" name="Freihand 149514">
                <a:extLst>
                  <a:ext uri="{FF2B5EF4-FFF2-40B4-BE49-F238E27FC236}">
                    <a16:creationId xmlns:a16="http://schemas.microsoft.com/office/drawing/2014/main" id="{38FB24CC-E78F-4614-B5E2-C04D34A23E5D}"/>
                  </a:ext>
                </a:extLst>
              </p14:cNvPr>
              <p14:cNvContentPartPr/>
              <p14:nvPr/>
            </p14:nvContentPartPr>
            <p14:xfrm>
              <a:off x="10308533" y="290947"/>
              <a:ext cx="1435320" cy="271080"/>
            </p14:xfrm>
          </p:contentPart>
        </mc:Choice>
        <mc:Fallback>
          <p:pic>
            <p:nvPicPr>
              <p:cNvPr id="149515" name="Freihand 149514">
                <a:extLst>
                  <a:ext uri="{FF2B5EF4-FFF2-40B4-BE49-F238E27FC236}">
                    <a16:creationId xmlns:a16="http://schemas.microsoft.com/office/drawing/2014/main" id="{38FB24CC-E78F-4614-B5E2-C04D34A23E5D}"/>
                  </a:ext>
                </a:extLst>
              </p:cNvPr>
              <p:cNvPicPr/>
              <p:nvPr/>
            </p:nvPicPr>
            <p:blipFill>
              <a:blip r:embed="rId25"/>
              <a:stretch>
                <a:fillRect/>
              </a:stretch>
            </p:blipFill>
            <p:spPr>
              <a:xfrm>
                <a:off x="10304213" y="286627"/>
                <a:ext cx="1443960" cy="279720"/>
              </a:xfrm>
              <a:prstGeom prst="rect">
                <a:avLst/>
              </a:prstGeom>
            </p:spPr>
          </p:pic>
        </mc:Fallback>
      </mc:AlternateContent>
      <p:grpSp>
        <p:nvGrpSpPr>
          <p:cNvPr id="149536" name="Gruppieren 149535">
            <a:extLst>
              <a:ext uri="{FF2B5EF4-FFF2-40B4-BE49-F238E27FC236}">
                <a16:creationId xmlns:a16="http://schemas.microsoft.com/office/drawing/2014/main" id="{CAB08A86-DAA8-4AA0-B6D6-0E3E18BFE882}"/>
              </a:ext>
            </a:extLst>
          </p:cNvPr>
          <p:cNvGrpSpPr/>
          <p:nvPr/>
        </p:nvGrpSpPr>
        <p:grpSpPr>
          <a:xfrm>
            <a:off x="376133" y="2657947"/>
            <a:ext cx="904320" cy="411840"/>
            <a:chOff x="376133" y="2657947"/>
            <a:chExt cx="904320" cy="411840"/>
          </a:xfrm>
        </p:grpSpPr>
        <mc:AlternateContent xmlns:mc="http://schemas.openxmlformats.org/markup-compatibility/2006">
          <mc:Choice xmlns:p14="http://schemas.microsoft.com/office/powerpoint/2010/main" Requires="p14">
            <p:contentPart p14:bwMode="auto" r:id="rId26">
              <p14:nvContentPartPr>
                <p14:cNvPr id="149517" name="Freihand 149516">
                  <a:extLst>
                    <a:ext uri="{FF2B5EF4-FFF2-40B4-BE49-F238E27FC236}">
                      <a16:creationId xmlns:a16="http://schemas.microsoft.com/office/drawing/2014/main" id="{B53A45CE-703B-4FF1-A7CB-4C166E823905}"/>
                    </a:ext>
                  </a:extLst>
                </p14:cNvPr>
                <p14:cNvContentPartPr/>
                <p14:nvPr/>
              </p14:nvContentPartPr>
              <p14:xfrm>
                <a:off x="376133" y="2662267"/>
                <a:ext cx="172440" cy="268560"/>
              </p14:xfrm>
            </p:contentPart>
          </mc:Choice>
          <mc:Fallback>
            <p:pic>
              <p:nvPicPr>
                <p:cNvPr id="149517" name="Freihand 149516">
                  <a:extLst>
                    <a:ext uri="{FF2B5EF4-FFF2-40B4-BE49-F238E27FC236}">
                      <a16:creationId xmlns:a16="http://schemas.microsoft.com/office/drawing/2014/main" id="{B53A45CE-703B-4FF1-A7CB-4C166E823905}"/>
                    </a:ext>
                  </a:extLst>
                </p:cNvPr>
                <p:cNvPicPr/>
                <p:nvPr/>
              </p:nvPicPr>
              <p:blipFill>
                <a:blip r:embed="rId27"/>
                <a:stretch>
                  <a:fillRect/>
                </a:stretch>
              </p:blipFill>
              <p:spPr>
                <a:xfrm>
                  <a:off x="371813" y="2657947"/>
                  <a:ext cx="18108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49518" name="Freihand 149517">
                  <a:extLst>
                    <a:ext uri="{FF2B5EF4-FFF2-40B4-BE49-F238E27FC236}">
                      <a16:creationId xmlns:a16="http://schemas.microsoft.com/office/drawing/2014/main" id="{98D31C27-BB9C-4BBA-8559-AB8DED4F84DC}"/>
                    </a:ext>
                  </a:extLst>
                </p14:cNvPr>
                <p14:cNvContentPartPr/>
                <p14:nvPr/>
              </p14:nvContentPartPr>
              <p14:xfrm>
                <a:off x="591773" y="2689627"/>
                <a:ext cx="34920" cy="181800"/>
              </p14:xfrm>
            </p:contentPart>
          </mc:Choice>
          <mc:Fallback>
            <p:pic>
              <p:nvPicPr>
                <p:cNvPr id="149518" name="Freihand 149517">
                  <a:extLst>
                    <a:ext uri="{FF2B5EF4-FFF2-40B4-BE49-F238E27FC236}">
                      <a16:creationId xmlns:a16="http://schemas.microsoft.com/office/drawing/2014/main" id="{98D31C27-BB9C-4BBA-8559-AB8DED4F84DC}"/>
                    </a:ext>
                  </a:extLst>
                </p:cNvPr>
                <p:cNvPicPr/>
                <p:nvPr/>
              </p:nvPicPr>
              <p:blipFill>
                <a:blip r:embed="rId29"/>
                <a:stretch>
                  <a:fillRect/>
                </a:stretch>
              </p:blipFill>
              <p:spPr>
                <a:xfrm>
                  <a:off x="587453" y="2685307"/>
                  <a:ext cx="435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49519" name="Freihand 149518">
                  <a:extLst>
                    <a:ext uri="{FF2B5EF4-FFF2-40B4-BE49-F238E27FC236}">
                      <a16:creationId xmlns:a16="http://schemas.microsoft.com/office/drawing/2014/main" id="{61E1713B-8DBC-405E-93BF-52BDDC89A754}"/>
                    </a:ext>
                  </a:extLst>
                </p14:cNvPr>
                <p14:cNvContentPartPr/>
                <p14:nvPr/>
              </p14:nvContentPartPr>
              <p14:xfrm>
                <a:off x="515453" y="2657947"/>
                <a:ext cx="189720" cy="119160"/>
              </p14:xfrm>
            </p:contentPart>
          </mc:Choice>
          <mc:Fallback>
            <p:pic>
              <p:nvPicPr>
                <p:cNvPr id="149519" name="Freihand 149518">
                  <a:extLst>
                    <a:ext uri="{FF2B5EF4-FFF2-40B4-BE49-F238E27FC236}">
                      <a16:creationId xmlns:a16="http://schemas.microsoft.com/office/drawing/2014/main" id="{61E1713B-8DBC-405E-93BF-52BDDC89A754}"/>
                    </a:ext>
                  </a:extLst>
                </p:cNvPr>
                <p:cNvPicPr/>
                <p:nvPr/>
              </p:nvPicPr>
              <p:blipFill>
                <a:blip r:embed="rId31"/>
                <a:stretch>
                  <a:fillRect/>
                </a:stretch>
              </p:blipFill>
              <p:spPr>
                <a:xfrm>
                  <a:off x="511133" y="2653627"/>
                  <a:ext cx="1983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49521" name="Freihand 149520">
                  <a:extLst>
                    <a:ext uri="{FF2B5EF4-FFF2-40B4-BE49-F238E27FC236}">
                      <a16:creationId xmlns:a16="http://schemas.microsoft.com/office/drawing/2014/main" id="{4276E606-1091-4D93-932D-311471ADDBF1}"/>
                    </a:ext>
                  </a:extLst>
                </p14:cNvPr>
                <p14:cNvContentPartPr/>
                <p14:nvPr/>
              </p14:nvContentPartPr>
              <p14:xfrm>
                <a:off x="733613" y="2687827"/>
                <a:ext cx="18360" cy="194040"/>
              </p14:xfrm>
            </p:contentPart>
          </mc:Choice>
          <mc:Fallback>
            <p:pic>
              <p:nvPicPr>
                <p:cNvPr id="149521" name="Freihand 149520">
                  <a:extLst>
                    <a:ext uri="{FF2B5EF4-FFF2-40B4-BE49-F238E27FC236}">
                      <a16:creationId xmlns:a16="http://schemas.microsoft.com/office/drawing/2014/main" id="{4276E606-1091-4D93-932D-311471ADDBF1}"/>
                    </a:ext>
                  </a:extLst>
                </p:cNvPr>
                <p:cNvPicPr/>
                <p:nvPr/>
              </p:nvPicPr>
              <p:blipFill>
                <a:blip r:embed="rId33"/>
                <a:stretch>
                  <a:fillRect/>
                </a:stretch>
              </p:blipFill>
              <p:spPr>
                <a:xfrm>
                  <a:off x="729293" y="2683507"/>
                  <a:ext cx="2700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49522" name="Freihand 149521">
                  <a:extLst>
                    <a:ext uri="{FF2B5EF4-FFF2-40B4-BE49-F238E27FC236}">
                      <a16:creationId xmlns:a16="http://schemas.microsoft.com/office/drawing/2014/main" id="{A5C5408B-0458-477C-B325-C1A96CA1E283}"/>
                    </a:ext>
                  </a:extLst>
                </p14:cNvPr>
                <p14:cNvContentPartPr/>
                <p14:nvPr/>
              </p14:nvContentPartPr>
              <p14:xfrm>
                <a:off x="795893" y="2868547"/>
                <a:ext cx="62280" cy="124560"/>
              </p14:xfrm>
            </p:contentPart>
          </mc:Choice>
          <mc:Fallback>
            <p:pic>
              <p:nvPicPr>
                <p:cNvPr id="149522" name="Freihand 149521">
                  <a:extLst>
                    <a:ext uri="{FF2B5EF4-FFF2-40B4-BE49-F238E27FC236}">
                      <a16:creationId xmlns:a16="http://schemas.microsoft.com/office/drawing/2014/main" id="{A5C5408B-0458-477C-B325-C1A96CA1E283}"/>
                    </a:ext>
                  </a:extLst>
                </p:cNvPr>
                <p:cNvPicPr/>
                <p:nvPr/>
              </p:nvPicPr>
              <p:blipFill>
                <a:blip r:embed="rId35"/>
                <a:stretch>
                  <a:fillRect/>
                </a:stretch>
              </p:blipFill>
              <p:spPr>
                <a:xfrm>
                  <a:off x="791573" y="2864227"/>
                  <a:ext cx="709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49523" name="Freihand 149522">
                  <a:extLst>
                    <a:ext uri="{FF2B5EF4-FFF2-40B4-BE49-F238E27FC236}">
                      <a16:creationId xmlns:a16="http://schemas.microsoft.com/office/drawing/2014/main" id="{480EA924-66D1-4DDC-9BBF-03F4768B8D0A}"/>
                    </a:ext>
                  </a:extLst>
                </p14:cNvPr>
                <p14:cNvContentPartPr/>
                <p14:nvPr/>
              </p14:nvContentPartPr>
              <p14:xfrm>
                <a:off x="885173" y="2904187"/>
                <a:ext cx="75960" cy="60120"/>
              </p14:xfrm>
            </p:contentPart>
          </mc:Choice>
          <mc:Fallback>
            <p:pic>
              <p:nvPicPr>
                <p:cNvPr id="149523" name="Freihand 149522">
                  <a:extLst>
                    <a:ext uri="{FF2B5EF4-FFF2-40B4-BE49-F238E27FC236}">
                      <a16:creationId xmlns:a16="http://schemas.microsoft.com/office/drawing/2014/main" id="{480EA924-66D1-4DDC-9BBF-03F4768B8D0A}"/>
                    </a:ext>
                  </a:extLst>
                </p:cNvPr>
                <p:cNvPicPr/>
                <p:nvPr/>
              </p:nvPicPr>
              <p:blipFill>
                <a:blip r:embed="rId37"/>
                <a:stretch>
                  <a:fillRect/>
                </a:stretch>
              </p:blipFill>
              <p:spPr>
                <a:xfrm>
                  <a:off x="880853" y="2899867"/>
                  <a:ext cx="8460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49524" name="Freihand 149523">
                  <a:extLst>
                    <a:ext uri="{FF2B5EF4-FFF2-40B4-BE49-F238E27FC236}">
                      <a16:creationId xmlns:a16="http://schemas.microsoft.com/office/drawing/2014/main" id="{156D8CD9-C065-476B-955D-396901F2C51E}"/>
                    </a:ext>
                  </a:extLst>
                </p14:cNvPr>
                <p14:cNvContentPartPr/>
                <p14:nvPr/>
              </p14:nvContentPartPr>
              <p14:xfrm>
                <a:off x="989213" y="2884747"/>
                <a:ext cx="2520" cy="7200"/>
              </p14:xfrm>
            </p:contentPart>
          </mc:Choice>
          <mc:Fallback>
            <p:pic>
              <p:nvPicPr>
                <p:cNvPr id="149524" name="Freihand 149523">
                  <a:extLst>
                    <a:ext uri="{FF2B5EF4-FFF2-40B4-BE49-F238E27FC236}">
                      <a16:creationId xmlns:a16="http://schemas.microsoft.com/office/drawing/2014/main" id="{156D8CD9-C065-476B-955D-396901F2C51E}"/>
                    </a:ext>
                  </a:extLst>
                </p:cNvPr>
                <p:cNvPicPr/>
                <p:nvPr/>
              </p:nvPicPr>
              <p:blipFill>
                <a:blip r:embed="rId39"/>
                <a:stretch>
                  <a:fillRect/>
                </a:stretch>
              </p:blipFill>
              <p:spPr>
                <a:xfrm>
                  <a:off x="984893" y="2880427"/>
                  <a:ext cx="111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49525" name="Freihand 149524">
                  <a:extLst>
                    <a:ext uri="{FF2B5EF4-FFF2-40B4-BE49-F238E27FC236}">
                      <a16:creationId xmlns:a16="http://schemas.microsoft.com/office/drawing/2014/main" id="{1E6F5ACC-AF58-44E3-B2EC-25FC2323184C}"/>
                    </a:ext>
                  </a:extLst>
                </p14:cNvPr>
                <p14:cNvContentPartPr/>
                <p14:nvPr/>
              </p14:nvContentPartPr>
              <p14:xfrm>
                <a:off x="943133" y="2906707"/>
                <a:ext cx="72000" cy="163080"/>
              </p14:xfrm>
            </p:contentPart>
          </mc:Choice>
          <mc:Fallback>
            <p:pic>
              <p:nvPicPr>
                <p:cNvPr id="149525" name="Freihand 149524">
                  <a:extLst>
                    <a:ext uri="{FF2B5EF4-FFF2-40B4-BE49-F238E27FC236}">
                      <a16:creationId xmlns:a16="http://schemas.microsoft.com/office/drawing/2014/main" id="{1E6F5ACC-AF58-44E3-B2EC-25FC2323184C}"/>
                    </a:ext>
                  </a:extLst>
                </p:cNvPr>
                <p:cNvPicPr/>
                <p:nvPr/>
              </p:nvPicPr>
              <p:blipFill>
                <a:blip r:embed="rId41"/>
                <a:stretch>
                  <a:fillRect/>
                </a:stretch>
              </p:blipFill>
              <p:spPr>
                <a:xfrm>
                  <a:off x="938813" y="2902387"/>
                  <a:ext cx="8064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149526" name="Freihand 149525">
                  <a:extLst>
                    <a:ext uri="{FF2B5EF4-FFF2-40B4-BE49-F238E27FC236}">
                      <a16:creationId xmlns:a16="http://schemas.microsoft.com/office/drawing/2014/main" id="{23CEB2BB-0EC9-4FED-8715-C42C5CAF73B4}"/>
                    </a:ext>
                  </a:extLst>
                </p14:cNvPr>
                <p14:cNvContentPartPr/>
                <p14:nvPr/>
              </p14:nvContentPartPr>
              <p14:xfrm>
                <a:off x="992813" y="2839027"/>
                <a:ext cx="28800" cy="28440"/>
              </p14:xfrm>
            </p:contentPart>
          </mc:Choice>
          <mc:Fallback>
            <p:pic>
              <p:nvPicPr>
                <p:cNvPr id="149526" name="Freihand 149525">
                  <a:extLst>
                    <a:ext uri="{FF2B5EF4-FFF2-40B4-BE49-F238E27FC236}">
                      <a16:creationId xmlns:a16="http://schemas.microsoft.com/office/drawing/2014/main" id="{23CEB2BB-0EC9-4FED-8715-C42C5CAF73B4}"/>
                    </a:ext>
                  </a:extLst>
                </p:cNvPr>
                <p:cNvPicPr/>
                <p:nvPr/>
              </p:nvPicPr>
              <p:blipFill>
                <a:blip r:embed="rId43"/>
                <a:stretch>
                  <a:fillRect/>
                </a:stretch>
              </p:blipFill>
              <p:spPr>
                <a:xfrm>
                  <a:off x="988493" y="2834707"/>
                  <a:ext cx="3744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49527" name="Freihand 149526">
                  <a:extLst>
                    <a:ext uri="{FF2B5EF4-FFF2-40B4-BE49-F238E27FC236}">
                      <a16:creationId xmlns:a16="http://schemas.microsoft.com/office/drawing/2014/main" id="{668388C3-C1EB-4014-9762-3AF53E480138}"/>
                    </a:ext>
                  </a:extLst>
                </p14:cNvPr>
                <p14:cNvContentPartPr/>
                <p14:nvPr/>
              </p14:nvContentPartPr>
              <p14:xfrm>
                <a:off x="1034933" y="2913187"/>
                <a:ext cx="81720" cy="61200"/>
              </p14:xfrm>
            </p:contentPart>
          </mc:Choice>
          <mc:Fallback>
            <p:pic>
              <p:nvPicPr>
                <p:cNvPr id="149527" name="Freihand 149526">
                  <a:extLst>
                    <a:ext uri="{FF2B5EF4-FFF2-40B4-BE49-F238E27FC236}">
                      <a16:creationId xmlns:a16="http://schemas.microsoft.com/office/drawing/2014/main" id="{668388C3-C1EB-4014-9762-3AF53E480138}"/>
                    </a:ext>
                  </a:extLst>
                </p:cNvPr>
                <p:cNvPicPr/>
                <p:nvPr/>
              </p:nvPicPr>
              <p:blipFill>
                <a:blip r:embed="rId45"/>
                <a:stretch>
                  <a:fillRect/>
                </a:stretch>
              </p:blipFill>
              <p:spPr>
                <a:xfrm>
                  <a:off x="1030613" y="2908867"/>
                  <a:ext cx="9036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49528" name="Freihand 149527">
                  <a:extLst>
                    <a:ext uri="{FF2B5EF4-FFF2-40B4-BE49-F238E27FC236}">
                      <a16:creationId xmlns:a16="http://schemas.microsoft.com/office/drawing/2014/main" id="{01EC3AB4-AAAF-45A9-923A-9E077E622075}"/>
                    </a:ext>
                  </a:extLst>
                </p14:cNvPr>
                <p14:cNvContentPartPr/>
                <p14:nvPr/>
              </p14:nvContentPartPr>
              <p14:xfrm>
                <a:off x="1124933" y="2836147"/>
                <a:ext cx="155520" cy="145800"/>
              </p14:xfrm>
            </p:contentPart>
          </mc:Choice>
          <mc:Fallback>
            <p:pic>
              <p:nvPicPr>
                <p:cNvPr id="149528" name="Freihand 149527">
                  <a:extLst>
                    <a:ext uri="{FF2B5EF4-FFF2-40B4-BE49-F238E27FC236}">
                      <a16:creationId xmlns:a16="http://schemas.microsoft.com/office/drawing/2014/main" id="{01EC3AB4-AAAF-45A9-923A-9E077E622075}"/>
                    </a:ext>
                  </a:extLst>
                </p:cNvPr>
                <p:cNvPicPr/>
                <p:nvPr/>
              </p:nvPicPr>
              <p:blipFill>
                <a:blip r:embed="rId47"/>
                <a:stretch>
                  <a:fillRect/>
                </a:stretch>
              </p:blipFill>
              <p:spPr>
                <a:xfrm>
                  <a:off x="1120613" y="2831827"/>
                  <a:ext cx="164160" cy="154440"/>
                </a:xfrm>
                <a:prstGeom prst="rect">
                  <a:avLst/>
                </a:prstGeom>
              </p:spPr>
            </p:pic>
          </mc:Fallback>
        </mc:AlternateContent>
      </p:grpSp>
      <p:grpSp>
        <p:nvGrpSpPr>
          <p:cNvPr id="149535" name="Gruppieren 149534">
            <a:extLst>
              <a:ext uri="{FF2B5EF4-FFF2-40B4-BE49-F238E27FC236}">
                <a16:creationId xmlns:a16="http://schemas.microsoft.com/office/drawing/2014/main" id="{57415332-DE52-4082-BA71-88848EC2874D}"/>
              </a:ext>
            </a:extLst>
          </p:cNvPr>
          <p:cNvGrpSpPr/>
          <p:nvPr/>
        </p:nvGrpSpPr>
        <p:grpSpPr>
          <a:xfrm>
            <a:off x="1560533" y="2783587"/>
            <a:ext cx="110160" cy="73080"/>
            <a:chOff x="1560533" y="2783587"/>
            <a:chExt cx="110160" cy="73080"/>
          </a:xfrm>
        </p:grpSpPr>
        <mc:AlternateContent xmlns:mc="http://schemas.openxmlformats.org/markup-compatibility/2006">
          <mc:Choice xmlns:p14="http://schemas.microsoft.com/office/powerpoint/2010/main" Requires="p14">
            <p:contentPart p14:bwMode="auto" r:id="rId48">
              <p14:nvContentPartPr>
                <p14:cNvPr id="149529" name="Freihand 149528">
                  <a:extLst>
                    <a:ext uri="{FF2B5EF4-FFF2-40B4-BE49-F238E27FC236}">
                      <a16:creationId xmlns:a16="http://schemas.microsoft.com/office/drawing/2014/main" id="{09F039B3-EAB3-4D0B-AA23-1C1497FEE064}"/>
                    </a:ext>
                  </a:extLst>
                </p14:cNvPr>
                <p14:cNvContentPartPr/>
                <p14:nvPr/>
              </p14:nvContentPartPr>
              <p14:xfrm>
                <a:off x="1591853" y="2783587"/>
                <a:ext cx="56520" cy="15480"/>
              </p14:xfrm>
            </p:contentPart>
          </mc:Choice>
          <mc:Fallback>
            <p:pic>
              <p:nvPicPr>
                <p:cNvPr id="149529" name="Freihand 149528">
                  <a:extLst>
                    <a:ext uri="{FF2B5EF4-FFF2-40B4-BE49-F238E27FC236}">
                      <a16:creationId xmlns:a16="http://schemas.microsoft.com/office/drawing/2014/main" id="{09F039B3-EAB3-4D0B-AA23-1C1497FEE064}"/>
                    </a:ext>
                  </a:extLst>
                </p:cNvPr>
                <p:cNvPicPr/>
                <p:nvPr/>
              </p:nvPicPr>
              <p:blipFill>
                <a:blip r:embed="rId49"/>
                <a:stretch>
                  <a:fillRect/>
                </a:stretch>
              </p:blipFill>
              <p:spPr>
                <a:xfrm>
                  <a:off x="1587533" y="2779267"/>
                  <a:ext cx="6516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49530" name="Freihand 149529">
                  <a:extLst>
                    <a:ext uri="{FF2B5EF4-FFF2-40B4-BE49-F238E27FC236}">
                      <a16:creationId xmlns:a16="http://schemas.microsoft.com/office/drawing/2014/main" id="{A09F1C57-320F-4482-B134-E805751C31BA}"/>
                    </a:ext>
                  </a:extLst>
                </p14:cNvPr>
                <p14:cNvContentPartPr/>
                <p14:nvPr/>
              </p14:nvContentPartPr>
              <p14:xfrm>
                <a:off x="1560533" y="2851987"/>
                <a:ext cx="110160" cy="4680"/>
              </p14:xfrm>
            </p:contentPart>
          </mc:Choice>
          <mc:Fallback>
            <p:pic>
              <p:nvPicPr>
                <p:cNvPr id="149530" name="Freihand 149529">
                  <a:extLst>
                    <a:ext uri="{FF2B5EF4-FFF2-40B4-BE49-F238E27FC236}">
                      <a16:creationId xmlns:a16="http://schemas.microsoft.com/office/drawing/2014/main" id="{A09F1C57-320F-4482-B134-E805751C31BA}"/>
                    </a:ext>
                  </a:extLst>
                </p:cNvPr>
                <p:cNvPicPr/>
                <p:nvPr/>
              </p:nvPicPr>
              <p:blipFill>
                <a:blip r:embed="rId51"/>
                <a:stretch>
                  <a:fillRect/>
                </a:stretch>
              </p:blipFill>
              <p:spPr>
                <a:xfrm>
                  <a:off x="1556213" y="2847667"/>
                  <a:ext cx="118800" cy="13320"/>
                </a:xfrm>
                <a:prstGeom prst="rect">
                  <a:avLst/>
                </a:prstGeom>
              </p:spPr>
            </p:pic>
          </mc:Fallback>
        </mc:AlternateContent>
      </p:grpSp>
      <p:grpSp>
        <p:nvGrpSpPr>
          <p:cNvPr id="149534" name="Gruppieren 149533">
            <a:extLst>
              <a:ext uri="{FF2B5EF4-FFF2-40B4-BE49-F238E27FC236}">
                <a16:creationId xmlns:a16="http://schemas.microsoft.com/office/drawing/2014/main" id="{A90042AE-BEB0-487C-A0D0-807E16A93827}"/>
              </a:ext>
            </a:extLst>
          </p:cNvPr>
          <p:cNvGrpSpPr/>
          <p:nvPr/>
        </p:nvGrpSpPr>
        <p:grpSpPr>
          <a:xfrm>
            <a:off x="1858973" y="2658307"/>
            <a:ext cx="624240" cy="172080"/>
            <a:chOff x="1858973" y="2658307"/>
            <a:chExt cx="624240" cy="172080"/>
          </a:xfrm>
        </p:grpSpPr>
        <mc:AlternateContent xmlns:mc="http://schemas.openxmlformats.org/markup-compatibility/2006">
          <mc:Choice xmlns:p14="http://schemas.microsoft.com/office/powerpoint/2010/main" Requires="p14">
            <p:contentPart p14:bwMode="auto" r:id="rId52">
              <p14:nvContentPartPr>
                <p14:cNvPr id="149531" name="Freihand 149530">
                  <a:extLst>
                    <a:ext uri="{FF2B5EF4-FFF2-40B4-BE49-F238E27FC236}">
                      <a16:creationId xmlns:a16="http://schemas.microsoft.com/office/drawing/2014/main" id="{568F953A-48E6-4D02-8C16-7BC3B5DACEAE}"/>
                    </a:ext>
                  </a:extLst>
                </p14:cNvPr>
                <p14:cNvContentPartPr/>
                <p14:nvPr/>
              </p14:nvContentPartPr>
              <p14:xfrm>
                <a:off x="1858973" y="2664427"/>
                <a:ext cx="210600" cy="165960"/>
              </p14:xfrm>
            </p:contentPart>
          </mc:Choice>
          <mc:Fallback>
            <p:pic>
              <p:nvPicPr>
                <p:cNvPr id="149531" name="Freihand 149530">
                  <a:extLst>
                    <a:ext uri="{FF2B5EF4-FFF2-40B4-BE49-F238E27FC236}">
                      <a16:creationId xmlns:a16="http://schemas.microsoft.com/office/drawing/2014/main" id="{568F953A-48E6-4D02-8C16-7BC3B5DACEAE}"/>
                    </a:ext>
                  </a:extLst>
                </p:cNvPr>
                <p:cNvPicPr/>
                <p:nvPr/>
              </p:nvPicPr>
              <p:blipFill>
                <a:blip r:embed="rId53"/>
                <a:stretch>
                  <a:fillRect/>
                </a:stretch>
              </p:blipFill>
              <p:spPr>
                <a:xfrm>
                  <a:off x="1854653" y="2660107"/>
                  <a:ext cx="21924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49532" name="Freihand 149531">
                  <a:extLst>
                    <a:ext uri="{FF2B5EF4-FFF2-40B4-BE49-F238E27FC236}">
                      <a16:creationId xmlns:a16="http://schemas.microsoft.com/office/drawing/2014/main" id="{DFB976D4-B065-4510-8AAF-F99543E52B6C}"/>
                    </a:ext>
                  </a:extLst>
                </p14:cNvPr>
                <p14:cNvContentPartPr/>
                <p14:nvPr/>
              </p14:nvContentPartPr>
              <p14:xfrm>
                <a:off x="2135453" y="2658307"/>
                <a:ext cx="147960" cy="153360"/>
              </p14:xfrm>
            </p:contentPart>
          </mc:Choice>
          <mc:Fallback>
            <p:pic>
              <p:nvPicPr>
                <p:cNvPr id="149532" name="Freihand 149531">
                  <a:extLst>
                    <a:ext uri="{FF2B5EF4-FFF2-40B4-BE49-F238E27FC236}">
                      <a16:creationId xmlns:a16="http://schemas.microsoft.com/office/drawing/2014/main" id="{DFB976D4-B065-4510-8AAF-F99543E52B6C}"/>
                    </a:ext>
                  </a:extLst>
                </p:cNvPr>
                <p:cNvPicPr/>
                <p:nvPr/>
              </p:nvPicPr>
              <p:blipFill>
                <a:blip r:embed="rId55"/>
                <a:stretch>
                  <a:fillRect/>
                </a:stretch>
              </p:blipFill>
              <p:spPr>
                <a:xfrm>
                  <a:off x="2131133" y="2653987"/>
                  <a:ext cx="15660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49533" name="Freihand 149532">
                  <a:extLst>
                    <a:ext uri="{FF2B5EF4-FFF2-40B4-BE49-F238E27FC236}">
                      <a16:creationId xmlns:a16="http://schemas.microsoft.com/office/drawing/2014/main" id="{8262FD41-8447-4973-A099-56A54C202E1D}"/>
                    </a:ext>
                  </a:extLst>
                </p14:cNvPr>
                <p14:cNvContentPartPr/>
                <p14:nvPr/>
              </p14:nvContentPartPr>
              <p14:xfrm>
                <a:off x="2352893" y="2700067"/>
                <a:ext cx="130320" cy="93240"/>
              </p14:xfrm>
            </p:contentPart>
          </mc:Choice>
          <mc:Fallback>
            <p:pic>
              <p:nvPicPr>
                <p:cNvPr id="149533" name="Freihand 149532">
                  <a:extLst>
                    <a:ext uri="{FF2B5EF4-FFF2-40B4-BE49-F238E27FC236}">
                      <a16:creationId xmlns:a16="http://schemas.microsoft.com/office/drawing/2014/main" id="{8262FD41-8447-4973-A099-56A54C202E1D}"/>
                    </a:ext>
                  </a:extLst>
                </p:cNvPr>
                <p:cNvPicPr/>
                <p:nvPr/>
              </p:nvPicPr>
              <p:blipFill>
                <a:blip r:embed="rId57"/>
                <a:stretch>
                  <a:fillRect/>
                </a:stretch>
              </p:blipFill>
              <p:spPr>
                <a:xfrm>
                  <a:off x="2348573" y="2695747"/>
                  <a:ext cx="138960" cy="101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
            <p14:nvContentPartPr>
              <p14:cNvPr id="149549" name="Freihand 149548">
                <a:extLst>
                  <a:ext uri="{FF2B5EF4-FFF2-40B4-BE49-F238E27FC236}">
                    <a16:creationId xmlns:a16="http://schemas.microsoft.com/office/drawing/2014/main" id="{8615794F-612E-42EA-9C0C-F1E63CF52C0C}"/>
                  </a:ext>
                </a:extLst>
              </p14:cNvPr>
              <p14:cNvContentPartPr/>
              <p14:nvPr/>
            </p14:nvContentPartPr>
            <p14:xfrm>
              <a:off x="4022573" y="2707987"/>
              <a:ext cx="13680" cy="110520"/>
            </p14:xfrm>
          </p:contentPart>
        </mc:Choice>
        <mc:Fallback>
          <p:pic>
            <p:nvPicPr>
              <p:cNvPr id="149549" name="Freihand 149548">
                <a:extLst>
                  <a:ext uri="{FF2B5EF4-FFF2-40B4-BE49-F238E27FC236}">
                    <a16:creationId xmlns:a16="http://schemas.microsoft.com/office/drawing/2014/main" id="{8615794F-612E-42EA-9C0C-F1E63CF52C0C}"/>
                  </a:ext>
                </a:extLst>
              </p:cNvPr>
              <p:cNvPicPr/>
              <p:nvPr/>
            </p:nvPicPr>
            <p:blipFill>
              <a:blip r:embed="rId59"/>
              <a:stretch>
                <a:fillRect/>
              </a:stretch>
            </p:blipFill>
            <p:spPr>
              <a:xfrm>
                <a:off x="4018253" y="2703667"/>
                <a:ext cx="223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149550" name="Freihand 149549">
                <a:extLst>
                  <a:ext uri="{FF2B5EF4-FFF2-40B4-BE49-F238E27FC236}">
                    <a16:creationId xmlns:a16="http://schemas.microsoft.com/office/drawing/2014/main" id="{8E97EAAD-589B-4506-BC71-D554C701B4C9}"/>
                  </a:ext>
                </a:extLst>
              </p14:cNvPr>
              <p14:cNvContentPartPr/>
              <p14:nvPr/>
            </p14:nvContentPartPr>
            <p14:xfrm>
              <a:off x="3986573" y="2738587"/>
              <a:ext cx="128520" cy="15120"/>
            </p14:xfrm>
          </p:contentPart>
        </mc:Choice>
        <mc:Fallback>
          <p:pic>
            <p:nvPicPr>
              <p:cNvPr id="149550" name="Freihand 149549">
                <a:extLst>
                  <a:ext uri="{FF2B5EF4-FFF2-40B4-BE49-F238E27FC236}">
                    <a16:creationId xmlns:a16="http://schemas.microsoft.com/office/drawing/2014/main" id="{8E97EAAD-589B-4506-BC71-D554C701B4C9}"/>
                  </a:ext>
                </a:extLst>
              </p:cNvPr>
              <p:cNvPicPr/>
              <p:nvPr/>
            </p:nvPicPr>
            <p:blipFill>
              <a:blip r:embed="rId61"/>
              <a:stretch>
                <a:fillRect/>
              </a:stretch>
            </p:blipFill>
            <p:spPr>
              <a:xfrm>
                <a:off x="3982253" y="2734267"/>
                <a:ext cx="1371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149545" name="Freihand 149544">
                <a:extLst>
                  <a:ext uri="{FF2B5EF4-FFF2-40B4-BE49-F238E27FC236}">
                    <a16:creationId xmlns:a16="http://schemas.microsoft.com/office/drawing/2014/main" id="{3EF3B88E-B2C5-4A83-A1E4-6AC4A0C6CBFF}"/>
                  </a:ext>
                </a:extLst>
              </p14:cNvPr>
              <p14:cNvContentPartPr/>
              <p14:nvPr/>
            </p14:nvContentPartPr>
            <p14:xfrm>
              <a:off x="3518573" y="2696827"/>
              <a:ext cx="91080" cy="81000"/>
            </p14:xfrm>
          </p:contentPart>
        </mc:Choice>
        <mc:Fallback>
          <p:pic>
            <p:nvPicPr>
              <p:cNvPr id="149545" name="Freihand 149544">
                <a:extLst>
                  <a:ext uri="{FF2B5EF4-FFF2-40B4-BE49-F238E27FC236}">
                    <a16:creationId xmlns:a16="http://schemas.microsoft.com/office/drawing/2014/main" id="{3EF3B88E-B2C5-4A83-A1E4-6AC4A0C6CBFF}"/>
                  </a:ext>
                </a:extLst>
              </p:cNvPr>
              <p:cNvPicPr/>
              <p:nvPr/>
            </p:nvPicPr>
            <p:blipFill>
              <a:blip r:embed="rId63"/>
              <a:stretch>
                <a:fillRect/>
              </a:stretch>
            </p:blipFill>
            <p:spPr>
              <a:xfrm>
                <a:off x="3514253" y="2692507"/>
                <a:ext cx="997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149546" name="Freihand 149545">
                <a:extLst>
                  <a:ext uri="{FF2B5EF4-FFF2-40B4-BE49-F238E27FC236}">
                    <a16:creationId xmlns:a16="http://schemas.microsoft.com/office/drawing/2014/main" id="{BB618F77-1B95-4E56-87A1-1A771A230556}"/>
                  </a:ext>
                </a:extLst>
              </p14:cNvPr>
              <p14:cNvContentPartPr/>
              <p14:nvPr/>
            </p14:nvContentPartPr>
            <p14:xfrm>
              <a:off x="3630533" y="2773147"/>
              <a:ext cx="18000" cy="81000"/>
            </p14:xfrm>
          </p:contentPart>
        </mc:Choice>
        <mc:Fallback>
          <p:pic>
            <p:nvPicPr>
              <p:cNvPr id="149546" name="Freihand 149545">
                <a:extLst>
                  <a:ext uri="{FF2B5EF4-FFF2-40B4-BE49-F238E27FC236}">
                    <a16:creationId xmlns:a16="http://schemas.microsoft.com/office/drawing/2014/main" id="{BB618F77-1B95-4E56-87A1-1A771A230556}"/>
                  </a:ext>
                </a:extLst>
              </p:cNvPr>
              <p:cNvPicPr/>
              <p:nvPr/>
            </p:nvPicPr>
            <p:blipFill>
              <a:blip r:embed="rId65"/>
              <a:stretch>
                <a:fillRect/>
              </a:stretch>
            </p:blipFill>
            <p:spPr>
              <a:xfrm>
                <a:off x="3626213" y="2768827"/>
                <a:ext cx="266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49547" name="Freihand 149546">
                <a:extLst>
                  <a:ext uri="{FF2B5EF4-FFF2-40B4-BE49-F238E27FC236}">
                    <a16:creationId xmlns:a16="http://schemas.microsoft.com/office/drawing/2014/main" id="{90C709D1-5154-4991-8FA1-C85D762E28F7}"/>
                  </a:ext>
                </a:extLst>
              </p14:cNvPr>
              <p14:cNvContentPartPr/>
              <p14:nvPr/>
            </p14:nvContentPartPr>
            <p14:xfrm>
              <a:off x="3707933" y="2682427"/>
              <a:ext cx="84240" cy="102960"/>
            </p14:xfrm>
          </p:contentPart>
        </mc:Choice>
        <mc:Fallback>
          <p:pic>
            <p:nvPicPr>
              <p:cNvPr id="149547" name="Freihand 149546">
                <a:extLst>
                  <a:ext uri="{FF2B5EF4-FFF2-40B4-BE49-F238E27FC236}">
                    <a16:creationId xmlns:a16="http://schemas.microsoft.com/office/drawing/2014/main" id="{90C709D1-5154-4991-8FA1-C85D762E28F7}"/>
                  </a:ext>
                </a:extLst>
              </p:cNvPr>
              <p:cNvPicPr/>
              <p:nvPr/>
            </p:nvPicPr>
            <p:blipFill>
              <a:blip r:embed="rId67"/>
              <a:stretch>
                <a:fillRect/>
              </a:stretch>
            </p:blipFill>
            <p:spPr>
              <a:xfrm>
                <a:off x="3703613" y="2678107"/>
                <a:ext cx="928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49537" name="Freihand 149536">
                <a:extLst>
                  <a:ext uri="{FF2B5EF4-FFF2-40B4-BE49-F238E27FC236}">
                    <a16:creationId xmlns:a16="http://schemas.microsoft.com/office/drawing/2014/main" id="{CD03B14B-B25A-4ACD-8EAD-F86D8D6537CD}"/>
                  </a:ext>
                </a:extLst>
              </p14:cNvPr>
              <p14:cNvContentPartPr/>
              <p14:nvPr/>
            </p14:nvContentPartPr>
            <p14:xfrm>
              <a:off x="2645933" y="2710867"/>
              <a:ext cx="133920" cy="18720"/>
            </p14:xfrm>
          </p:contentPart>
        </mc:Choice>
        <mc:Fallback>
          <p:pic>
            <p:nvPicPr>
              <p:cNvPr id="149537" name="Freihand 149536">
                <a:extLst>
                  <a:ext uri="{FF2B5EF4-FFF2-40B4-BE49-F238E27FC236}">
                    <a16:creationId xmlns:a16="http://schemas.microsoft.com/office/drawing/2014/main" id="{CD03B14B-B25A-4ACD-8EAD-F86D8D6537CD}"/>
                  </a:ext>
                </a:extLst>
              </p:cNvPr>
              <p:cNvPicPr/>
              <p:nvPr/>
            </p:nvPicPr>
            <p:blipFill>
              <a:blip r:embed="rId69"/>
              <a:stretch>
                <a:fillRect/>
              </a:stretch>
            </p:blipFill>
            <p:spPr>
              <a:xfrm>
                <a:off x="2641613" y="2706547"/>
                <a:ext cx="1425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49538" name="Freihand 149537">
                <a:extLst>
                  <a:ext uri="{FF2B5EF4-FFF2-40B4-BE49-F238E27FC236}">
                    <a16:creationId xmlns:a16="http://schemas.microsoft.com/office/drawing/2014/main" id="{35589DF4-8A12-4EA9-B7AA-527D3E92AF55}"/>
                  </a:ext>
                </a:extLst>
              </p14:cNvPr>
              <p14:cNvContentPartPr/>
              <p14:nvPr/>
            </p14:nvContentPartPr>
            <p14:xfrm>
              <a:off x="2663213" y="2756227"/>
              <a:ext cx="138960" cy="26640"/>
            </p14:xfrm>
          </p:contentPart>
        </mc:Choice>
        <mc:Fallback>
          <p:pic>
            <p:nvPicPr>
              <p:cNvPr id="149538" name="Freihand 149537">
                <a:extLst>
                  <a:ext uri="{FF2B5EF4-FFF2-40B4-BE49-F238E27FC236}">
                    <a16:creationId xmlns:a16="http://schemas.microsoft.com/office/drawing/2014/main" id="{35589DF4-8A12-4EA9-B7AA-527D3E92AF55}"/>
                  </a:ext>
                </a:extLst>
              </p:cNvPr>
              <p:cNvPicPr/>
              <p:nvPr/>
            </p:nvPicPr>
            <p:blipFill>
              <a:blip r:embed="rId71"/>
              <a:stretch>
                <a:fillRect/>
              </a:stretch>
            </p:blipFill>
            <p:spPr>
              <a:xfrm>
                <a:off x="2658893" y="2751907"/>
                <a:ext cx="14760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49560" name="Freihand 149559">
                <a:extLst>
                  <a:ext uri="{FF2B5EF4-FFF2-40B4-BE49-F238E27FC236}">
                    <a16:creationId xmlns:a16="http://schemas.microsoft.com/office/drawing/2014/main" id="{2A9986D1-491C-44E5-BC1A-E1279C9ADC52}"/>
                  </a:ext>
                </a:extLst>
              </p14:cNvPr>
              <p14:cNvContentPartPr/>
              <p14:nvPr/>
            </p14:nvContentPartPr>
            <p14:xfrm>
              <a:off x="3144893" y="2539507"/>
              <a:ext cx="18000" cy="66600"/>
            </p14:xfrm>
          </p:contentPart>
        </mc:Choice>
        <mc:Fallback>
          <p:pic>
            <p:nvPicPr>
              <p:cNvPr id="149560" name="Freihand 149559">
                <a:extLst>
                  <a:ext uri="{FF2B5EF4-FFF2-40B4-BE49-F238E27FC236}">
                    <a16:creationId xmlns:a16="http://schemas.microsoft.com/office/drawing/2014/main" id="{2A9986D1-491C-44E5-BC1A-E1279C9ADC52}"/>
                  </a:ext>
                </a:extLst>
              </p:cNvPr>
              <p:cNvPicPr/>
              <p:nvPr/>
            </p:nvPicPr>
            <p:blipFill>
              <a:blip r:embed="rId73"/>
              <a:stretch>
                <a:fillRect/>
              </a:stretch>
            </p:blipFill>
            <p:spPr>
              <a:xfrm>
                <a:off x="3140573" y="2535187"/>
                <a:ext cx="266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149561" name="Freihand 149560">
                <a:extLst>
                  <a:ext uri="{FF2B5EF4-FFF2-40B4-BE49-F238E27FC236}">
                    <a16:creationId xmlns:a16="http://schemas.microsoft.com/office/drawing/2014/main" id="{59300926-67ED-41B2-B9B2-8368587D0E5C}"/>
                  </a:ext>
                </a:extLst>
              </p14:cNvPr>
              <p14:cNvContentPartPr/>
              <p14:nvPr/>
            </p14:nvContentPartPr>
            <p14:xfrm>
              <a:off x="3116813" y="2555347"/>
              <a:ext cx="93960" cy="94320"/>
            </p14:xfrm>
          </p:contentPart>
        </mc:Choice>
        <mc:Fallback>
          <p:pic>
            <p:nvPicPr>
              <p:cNvPr id="149561" name="Freihand 149560">
                <a:extLst>
                  <a:ext uri="{FF2B5EF4-FFF2-40B4-BE49-F238E27FC236}">
                    <a16:creationId xmlns:a16="http://schemas.microsoft.com/office/drawing/2014/main" id="{59300926-67ED-41B2-B9B2-8368587D0E5C}"/>
                  </a:ext>
                </a:extLst>
              </p:cNvPr>
              <p:cNvPicPr/>
              <p:nvPr/>
            </p:nvPicPr>
            <p:blipFill>
              <a:blip r:embed="rId75"/>
              <a:stretch>
                <a:fillRect/>
              </a:stretch>
            </p:blipFill>
            <p:spPr>
              <a:xfrm>
                <a:off x="3112493" y="2551027"/>
                <a:ext cx="1026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149562" name="Freihand 149561">
                <a:extLst>
                  <a:ext uri="{FF2B5EF4-FFF2-40B4-BE49-F238E27FC236}">
                    <a16:creationId xmlns:a16="http://schemas.microsoft.com/office/drawing/2014/main" id="{071D59C6-B4CC-49E3-9405-DD608CFE1700}"/>
                  </a:ext>
                </a:extLst>
              </p14:cNvPr>
              <p14:cNvContentPartPr/>
              <p14:nvPr/>
            </p14:nvContentPartPr>
            <p14:xfrm>
              <a:off x="2888573" y="2364907"/>
              <a:ext cx="18720" cy="93960"/>
            </p14:xfrm>
          </p:contentPart>
        </mc:Choice>
        <mc:Fallback>
          <p:pic>
            <p:nvPicPr>
              <p:cNvPr id="149562" name="Freihand 149561">
                <a:extLst>
                  <a:ext uri="{FF2B5EF4-FFF2-40B4-BE49-F238E27FC236}">
                    <a16:creationId xmlns:a16="http://schemas.microsoft.com/office/drawing/2014/main" id="{071D59C6-B4CC-49E3-9405-DD608CFE1700}"/>
                  </a:ext>
                </a:extLst>
              </p:cNvPr>
              <p:cNvPicPr/>
              <p:nvPr/>
            </p:nvPicPr>
            <p:blipFill>
              <a:blip r:embed="rId77"/>
              <a:stretch>
                <a:fillRect/>
              </a:stretch>
            </p:blipFill>
            <p:spPr>
              <a:xfrm>
                <a:off x="2884253" y="2360587"/>
                <a:ext cx="273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149563" name="Freihand 149562">
                <a:extLst>
                  <a:ext uri="{FF2B5EF4-FFF2-40B4-BE49-F238E27FC236}">
                    <a16:creationId xmlns:a16="http://schemas.microsoft.com/office/drawing/2014/main" id="{2ECBE9C7-7629-468F-9B8F-2F59EA9AF5B4}"/>
                  </a:ext>
                </a:extLst>
              </p14:cNvPr>
              <p14:cNvContentPartPr/>
              <p14:nvPr/>
            </p14:nvContentPartPr>
            <p14:xfrm>
              <a:off x="2903333" y="2353387"/>
              <a:ext cx="87840" cy="12600"/>
            </p14:xfrm>
          </p:contentPart>
        </mc:Choice>
        <mc:Fallback>
          <p:pic>
            <p:nvPicPr>
              <p:cNvPr id="149563" name="Freihand 149562">
                <a:extLst>
                  <a:ext uri="{FF2B5EF4-FFF2-40B4-BE49-F238E27FC236}">
                    <a16:creationId xmlns:a16="http://schemas.microsoft.com/office/drawing/2014/main" id="{2ECBE9C7-7629-468F-9B8F-2F59EA9AF5B4}"/>
                  </a:ext>
                </a:extLst>
              </p:cNvPr>
              <p:cNvPicPr/>
              <p:nvPr/>
            </p:nvPicPr>
            <p:blipFill>
              <a:blip r:embed="rId79"/>
              <a:stretch>
                <a:fillRect/>
              </a:stretch>
            </p:blipFill>
            <p:spPr>
              <a:xfrm>
                <a:off x="2899013" y="2349067"/>
                <a:ext cx="964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149564" name="Freihand 149563">
                <a:extLst>
                  <a:ext uri="{FF2B5EF4-FFF2-40B4-BE49-F238E27FC236}">
                    <a16:creationId xmlns:a16="http://schemas.microsoft.com/office/drawing/2014/main" id="{9D939C5B-03BA-489D-A5B7-066B8BEB8FAE}"/>
                  </a:ext>
                </a:extLst>
              </p14:cNvPr>
              <p14:cNvContentPartPr/>
              <p14:nvPr/>
            </p14:nvContentPartPr>
            <p14:xfrm>
              <a:off x="2887853" y="2410987"/>
              <a:ext cx="100080" cy="58680"/>
            </p14:xfrm>
          </p:contentPart>
        </mc:Choice>
        <mc:Fallback>
          <p:pic>
            <p:nvPicPr>
              <p:cNvPr id="149564" name="Freihand 149563">
                <a:extLst>
                  <a:ext uri="{FF2B5EF4-FFF2-40B4-BE49-F238E27FC236}">
                    <a16:creationId xmlns:a16="http://schemas.microsoft.com/office/drawing/2014/main" id="{9D939C5B-03BA-489D-A5B7-066B8BEB8FAE}"/>
                  </a:ext>
                </a:extLst>
              </p:cNvPr>
              <p:cNvPicPr/>
              <p:nvPr/>
            </p:nvPicPr>
            <p:blipFill>
              <a:blip r:embed="rId81"/>
              <a:stretch>
                <a:fillRect/>
              </a:stretch>
            </p:blipFill>
            <p:spPr>
              <a:xfrm>
                <a:off x="2883533" y="2406667"/>
                <a:ext cx="10872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149565" name="Freihand 149564">
                <a:extLst>
                  <a:ext uri="{FF2B5EF4-FFF2-40B4-BE49-F238E27FC236}">
                    <a16:creationId xmlns:a16="http://schemas.microsoft.com/office/drawing/2014/main" id="{065CDCC8-7D34-4FC5-A336-62D5130B5EC5}"/>
                  </a:ext>
                </a:extLst>
              </p14:cNvPr>
              <p14:cNvContentPartPr/>
              <p14:nvPr/>
            </p14:nvContentPartPr>
            <p14:xfrm>
              <a:off x="3005573" y="2396947"/>
              <a:ext cx="81000" cy="60840"/>
            </p14:xfrm>
          </p:contentPart>
        </mc:Choice>
        <mc:Fallback>
          <p:pic>
            <p:nvPicPr>
              <p:cNvPr id="149565" name="Freihand 149564">
                <a:extLst>
                  <a:ext uri="{FF2B5EF4-FFF2-40B4-BE49-F238E27FC236}">
                    <a16:creationId xmlns:a16="http://schemas.microsoft.com/office/drawing/2014/main" id="{065CDCC8-7D34-4FC5-A336-62D5130B5EC5}"/>
                  </a:ext>
                </a:extLst>
              </p:cNvPr>
              <p:cNvPicPr/>
              <p:nvPr/>
            </p:nvPicPr>
            <p:blipFill>
              <a:blip r:embed="rId83"/>
              <a:stretch>
                <a:fillRect/>
              </a:stretch>
            </p:blipFill>
            <p:spPr>
              <a:xfrm>
                <a:off x="3001253" y="2392627"/>
                <a:ext cx="8964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149566" name="Freihand 149565">
                <a:extLst>
                  <a:ext uri="{FF2B5EF4-FFF2-40B4-BE49-F238E27FC236}">
                    <a16:creationId xmlns:a16="http://schemas.microsoft.com/office/drawing/2014/main" id="{AF05FC98-1657-43CD-AC5A-D4E32BE16EDA}"/>
                  </a:ext>
                </a:extLst>
              </p14:cNvPr>
              <p14:cNvContentPartPr/>
              <p14:nvPr/>
            </p14:nvContentPartPr>
            <p14:xfrm>
              <a:off x="3097373" y="2389747"/>
              <a:ext cx="197280" cy="130320"/>
            </p14:xfrm>
          </p:contentPart>
        </mc:Choice>
        <mc:Fallback>
          <p:pic>
            <p:nvPicPr>
              <p:cNvPr id="149566" name="Freihand 149565">
                <a:extLst>
                  <a:ext uri="{FF2B5EF4-FFF2-40B4-BE49-F238E27FC236}">
                    <a16:creationId xmlns:a16="http://schemas.microsoft.com/office/drawing/2014/main" id="{AF05FC98-1657-43CD-AC5A-D4E32BE16EDA}"/>
                  </a:ext>
                </a:extLst>
              </p:cNvPr>
              <p:cNvPicPr/>
              <p:nvPr/>
            </p:nvPicPr>
            <p:blipFill>
              <a:blip r:embed="rId85"/>
              <a:stretch>
                <a:fillRect/>
              </a:stretch>
            </p:blipFill>
            <p:spPr>
              <a:xfrm>
                <a:off x="3093053" y="2385427"/>
                <a:ext cx="2059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149567" name="Freihand 149566">
                <a:extLst>
                  <a:ext uri="{FF2B5EF4-FFF2-40B4-BE49-F238E27FC236}">
                    <a16:creationId xmlns:a16="http://schemas.microsoft.com/office/drawing/2014/main" id="{B6DEA632-3991-454A-9545-0722E32D0D2B}"/>
                  </a:ext>
                </a:extLst>
              </p14:cNvPr>
              <p14:cNvContentPartPr/>
              <p14:nvPr/>
            </p14:nvContentPartPr>
            <p14:xfrm>
              <a:off x="3285653" y="2356987"/>
              <a:ext cx="7560" cy="28440"/>
            </p14:xfrm>
          </p:contentPart>
        </mc:Choice>
        <mc:Fallback>
          <p:pic>
            <p:nvPicPr>
              <p:cNvPr id="149567" name="Freihand 149566">
                <a:extLst>
                  <a:ext uri="{FF2B5EF4-FFF2-40B4-BE49-F238E27FC236}">
                    <a16:creationId xmlns:a16="http://schemas.microsoft.com/office/drawing/2014/main" id="{B6DEA632-3991-454A-9545-0722E32D0D2B}"/>
                  </a:ext>
                </a:extLst>
              </p:cNvPr>
              <p:cNvPicPr/>
              <p:nvPr/>
            </p:nvPicPr>
            <p:blipFill>
              <a:blip r:embed="rId87"/>
              <a:stretch>
                <a:fillRect/>
              </a:stretch>
            </p:blipFill>
            <p:spPr>
              <a:xfrm>
                <a:off x="3281333" y="2352667"/>
                <a:ext cx="1620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149568" name="Freihand 149567">
                <a:extLst>
                  <a:ext uri="{FF2B5EF4-FFF2-40B4-BE49-F238E27FC236}">
                    <a16:creationId xmlns:a16="http://schemas.microsoft.com/office/drawing/2014/main" id="{3C2FB261-EFD8-4B58-8101-2ADA516AF1C2}"/>
                  </a:ext>
                </a:extLst>
              </p14:cNvPr>
              <p14:cNvContentPartPr/>
              <p14:nvPr/>
            </p14:nvContentPartPr>
            <p14:xfrm>
              <a:off x="3331373" y="2380747"/>
              <a:ext cx="55800" cy="53640"/>
            </p14:xfrm>
          </p:contentPart>
        </mc:Choice>
        <mc:Fallback>
          <p:pic>
            <p:nvPicPr>
              <p:cNvPr id="149568" name="Freihand 149567">
                <a:extLst>
                  <a:ext uri="{FF2B5EF4-FFF2-40B4-BE49-F238E27FC236}">
                    <a16:creationId xmlns:a16="http://schemas.microsoft.com/office/drawing/2014/main" id="{3C2FB261-EFD8-4B58-8101-2ADA516AF1C2}"/>
                  </a:ext>
                </a:extLst>
              </p:cNvPr>
              <p:cNvPicPr/>
              <p:nvPr/>
            </p:nvPicPr>
            <p:blipFill>
              <a:blip r:embed="rId89"/>
              <a:stretch>
                <a:fillRect/>
              </a:stretch>
            </p:blipFill>
            <p:spPr>
              <a:xfrm>
                <a:off x="3327053" y="2376427"/>
                <a:ext cx="6444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149569" name="Freihand 149568">
                <a:extLst>
                  <a:ext uri="{FF2B5EF4-FFF2-40B4-BE49-F238E27FC236}">
                    <a16:creationId xmlns:a16="http://schemas.microsoft.com/office/drawing/2014/main" id="{6FD84685-D176-4D70-BFD5-9B46701CDB47}"/>
                  </a:ext>
                </a:extLst>
              </p14:cNvPr>
              <p14:cNvContentPartPr/>
              <p14:nvPr/>
            </p14:nvContentPartPr>
            <p14:xfrm>
              <a:off x="3339653" y="2331427"/>
              <a:ext cx="360" cy="360"/>
            </p14:xfrm>
          </p:contentPart>
        </mc:Choice>
        <mc:Fallback>
          <p:pic>
            <p:nvPicPr>
              <p:cNvPr id="149569" name="Freihand 149568">
                <a:extLst>
                  <a:ext uri="{FF2B5EF4-FFF2-40B4-BE49-F238E27FC236}">
                    <a16:creationId xmlns:a16="http://schemas.microsoft.com/office/drawing/2014/main" id="{6FD84685-D176-4D70-BFD5-9B46701CDB47}"/>
                  </a:ext>
                </a:extLst>
              </p:cNvPr>
              <p:cNvPicPr/>
              <p:nvPr/>
            </p:nvPicPr>
            <p:blipFill>
              <a:blip r:embed="rId91"/>
              <a:stretch>
                <a:fillRect/>
              </a:stretch>
            </p:blipFill>
            <p:spPr>
              <a:xfrm>
                <a:off x="3335333" y="2327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49570" name="Freihand 149569">
                <a:extLst>
                  <a:ext uri="{FF2B5EF4-FFF2-40B4-BE49-F238E27FC236}">
                    <a16:creationId xmlns:a16="http://schemas.microsoft.com/office/drawing/2014/main" id="{60CEE628-7D67-4085-B2C7-6D293E1EAA1C}"/>
                  </a:ext>
                </a:extLst>
              </p14:cNvPr>
              <p14:cNvContentPartPr/>
              <p14:nvPr/>
            </p14:nvContentPartPr>
            <p14:xfrm>
              <a:off x="3395093" y="2376427"/>
              <a:ext cx="60480" cy="124560"/>
            </p14:xfrm>
          </p:contentPart>
        </mc:Choice>
        <mc:Fallback>
          <p:pic>
            <p:nvPicPr>
              <p:cNvPr id="149570" name="Freihand 149569">
                <a:extLst>
                  <a:ext uri="{FF2B5EF4-FFF2-40B4-BE49-F238E27FC236}">
                    <a16:creationId xmlns:a16="http://schemas.microsoft.com/office/drawing/2014/main" id="{60CEE628-7D67-4085-B2C7-6D293E1EAA1C}"/>
                  </a:ext>
                </a:extLst>
              </p:cNvPr>
              <p:cNvPicPr/>
              <p:nvPr/>
            </p:nvPicPr>
            <p:blipFill>
              <a:blip r:embed="rId93"/>
              <a:stretch>
                <a:fillRect/>
              </a:stretch>
            </p:blipFill>
            <p:spPr>
              <a:xfrm>
                <a:off x="3390773" y="2372107"/>
                <a:ext cx="691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49571" name="Freihand 149570">
                <a:extLst>
                  <a:ext uri="{FF2B5EF4-FFF2-40B4-BE49-F238E27FC236}">
                    <a16:creationId xmlns:a16="http://schemas.microsoft.com/office/drawing/2014/main" id="{975F92E4-3988-48F0-A0C6-F594C29FB53E}"/>
                  </a:ext>
                </a:extLst>
              </p14:cNvPr>
              <p14:cNvContentPartPr/>
              <p14:nvPr/>
            </p14:nvContentPartPr>
            <p14:xfrm>
              <a:off x="3460613" y="2367067"/>
              <a:ext cx="24120" cy="74520"/>
            </p14:xfrm>
          </p:contentPart>
        </mc:Choice>
        <mc:Fallback>
          <p:pic>
            <p:nvPicPr>
              <p:cNvPr id="149571" name="Freihand 149570">
                <a:extLst>
                  <a:ext uri="{FF2B5EF4-FFF2-40B4-BE49-F238E27FC236}">
                    <a16:creationId xmlns:a16="http://schemas.microsoft.com/office/drawing/2014/main" id="{975F92E4-3988-48F0-A0C6-F594C29FB53E}"/>
                  </a:ext>
                </a:extLst>
              </p:cNvPr>
              <p:cNvPicPr/>
              <p:nvPr/>
            </p:nvPicPr>
            <p:blipFill>
              <a:blip r:embed="rId95"/>
              <a:stretch>
                <a:fillRect/>
              </a:stretch>
            </p:blipFill>
            <p:spPr>
              <a:xfrm>
                <a:off x="3456293" y="2362747"/>
                <a:ext cx="327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149572" name="Freihand 149571">
                <a:extLst>
                  <a:ext uri="{FF2B5EF4-FFF2-40B4-BE49-F238E27FC236}">
                    <a16:creationId xmlns:a16="http://schemas.microsoft.com/office/drawing/2014/main" id="{2DA0BC45-B4A7-414F-9DB5-C80723ABBF5B}"/>
                  </a:ext>
                </a:extLst>
              </p14:cNvPr>
              <p14:cNvContentPartPr/>
              <p14:nvPr/>
            </p14:nvContentPartPr>
            <p14:xfrm>
              <a:off x="3469973" y="2385067"/>
              <a:ext cx="360" cy="360"/>
            </p14:xfrm>
          </p:contentPart>
        </mc:Choice>
        <mc:Fallback>
          <p:pic>
            <p:nvPicPr>
              <p:cNvPr id="149572" name="Freihand 149571">
                <a:extLst>
                  <a:ext uri="{FF2B5EF4-FFF2-40B4-BE49-F238E27FC236}">
                    <a16:creationId xmlns:a16="http://schemas.microsoft.com/office/drawing/2014/main" id="{2DA0BC45-B4A7-414F-9DB5-C80723ABBF5B}"/>
                  </a:ext>
                </a:extLst>
              </p:cNvPr>
              <p:cNvPicPr/>
              <p:nvPr/>
            </p:nvPicPr>
            <p:blipFill>
              <a:blip r:embed="rId91"/>
              <a:stretch>
                <a:fillRect/>
              </a:stretch>
            </p:blipFill>
            <p:spPr>
              <a:xfrm>
                <a:off x="3465653" y="23807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49574" name="Freihand 149573">
                <a:extLst>
                  <a:ext uri="{FF2B5EF4-FFF2-40B4-BE49-F238E27FC236}">
                    <a16:creationId xmlns:a16="http://schemas.microsoft.com/office/drawing/2014/main" id="{54EDA531-EF89-4B34-B798-80EB0E38CBBC}"/>
                  </a:ext>
                </a:extLst>
              </p14:cNvPr>
              <p14:cNvContentPartPr/>
              <p14:nvPr/>
            </p14:nvContentPartPr>
            <p14:xfrm>
              <a:off x="3459893" y="2378227"/>
              <a:ext cx="44640" cy="29880"/>
            </p14:xfrm>
          </p:contentPart>
        </mc:Choice>
        <mc:Fallback>
          <p:pic>
            <p:nvPicPr>
              <p:cNvPr id="149574" name="Freihand 149573">
                <a:extLst>
                  <a:ext uri="{FF2B5EF4-FFF2-40B4-BE49-F238E27FC236}">
                    <a16:creationId xmlns:a16="http://schemas.microsoft.com/office/drawing/2014/main" id="{54EDA531-EF89-4B34-B798-80EB0E38CBBC}"/>
                  </a:ext>
                </a:extLst>
              </p:cNvPr>
              <p:cNvPicPr/>
              <p:nvPr/>
            </p:nvPicPr>
            <p:blipFill>
              <a:blip r:embed="rId98"/>
              <a:stretch>
                <a:fillRect/>
              </a:stretch>
            </p:blipFill>
            <p:spPr>
              <a:xfrm>
                <a:off x="3455573" y="2373907"/>
                <a:ext cx="5328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49575" name="Freihand 149574">
                <a:extLst>
                  <a:ext uri="{FF2B5EF4-FFF2-40B4-BE49-F238E27FC236}">
                    <a16:creationId xmlns:a16="http://schemas.microsoft.com/office/drawing/2014/main" id="{047C0514-3CBB-4577-A95A-4C9BBE14C2E6}"/>
                  </a:ext>
                </a:extLst>
              </p14:cNvPr>
              <p14:cNvContentPartPr/>
              <p14:nvPr/>
            </p14:nvContentPartPr>
            <p14:xfrm>
              <a:off x="3507773" y="2357707"/>
              <a:ext cx="91440" cy="80280"/>
            </p14:xfrm>
          </p:contentPart>
        </mc:Choice>
        <mc:Fallback>
          <p:pic>
            <p:nvPicPr>
              <p:cNvPr id="149575" name="Freihand 149574">
                <a:extLst>
                  <a:ext uri="{FF2B5EF4-FFF2-40B4-BE49-F238E27FC236}">
                    <a16:creationId xmlns:a16="http://schemas.microsoft.com/office/drawing/2014/main" id="{047C0514-3CBB-4577-A95A-4C9BBE14C2E6}"/>
                  </a:ext>
                </a:extLst>
              </p:cNvPr>
              <p:cNvPicPr/>
              <p:nvPr/>
            </p:nvPicPr>
            <p:blipFill>
              <a:blip r:embed="rId100"/>
              <a:stretch>
                <a:fillRect/>
              </a:stretch>
            </p:blipFill>
            <p:spPr>
              <a:xfrm>
                <a:off x="3503453" y="2353387"/>
                <a:ext cx="1000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49576" name="Freihand 149575">
                <a:extLst>
                  <a:ext uri="{FF2B5EF4-FFF2-40B4-BE49-F238E27FC236}">
                    <a16:creationId xmlns:a16="http://schemas.microsoft.com/office/drawing/2014/main" id="{6287059D-7C8A-46DC-804D-236550C60547}"/>
                  </a:ext>
                </a:extLst>
              </p14:cNvPr>
              <p14:cNvContentPartPr/>
              <p14:nvPr/>
            </p14:nvContentPartPr>
            <p14:xfrm>
              <a:off x="3596333" y="2338267"/>
              <a:ext cx="18000" cy="12960"/>
            </p14:xfrm>
          </p:contentPart>
        </mc:Choice>
        <mc:Fallback>
          <p:pic>
            <p:nvPicPr>
              <p:cNvPr id="149576" name="Freihand 149575">
                <a:extLst>
                  <a:ext uri="{FF2B5EF4-FFF2-40B4-BE49-F238E27FC236}">
                    <a16:creationId xmlns:a16="http://schemas.microsoft.com/office/drawing/2014/main" id="{6287059D-7C8A-46DC-804D-236550C60547}"/>
                  </a:ext>
                </a:extLst>
              </p:cNvPr>
              <p:cNvPicPr/>
              <p:nvPr/>
            </p:nvPicPr>
            <p:blipFill>
              <a:blip r:embed="rId102"/>
              <a:stretch>
                <a:fillRect/>
              </a:stretch>
            </p:blipFill>
            <p:spPr>
              <a:xfrm>
                <a:off x="3592013" y="2333947"/>
                <a:ext cx="2664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49577" name="Freihand 149576">
                <a:extLst>
                  <a:ext uri="{FF2B5EF4-FFF2-40B4-BE49-F238E27FC236}">
                    <a16:creationId xmlns:a16="http://schemas.microsoft.com/office/drawing/2014/main" id="{1FD1AEE7-35E0-4F6B-8C49-FCB76110AFE3}"/>
                  </a:ext>
                </a:extLst>
              </p14:cNvPr>
              <p14:cNvContentPartPr/>
              <p14:nvPr/>
            </p14:nvContentPartPr>
            <p14:xfrm>
              <a:off x="3607493" y="2359147"/>
              <a:ext cx="114840" cy="69480"/>
            </p14:xfrm>
          </p:contentPart>
        </mc:Choice>
        <mc:Fallback>
          <p:pic>
            <p:nvPicPr>
              <p:cNvPr id="149577" name="Freihand 149576">
                <a:extLst>
                  <a:ext uri="{FF2B5EF4-FFF2-40B4-BE49-F238E27FC236}">
                    <a16:creationId xmlns:a16="http://schemas.microsoft.com/office/drawing/2014/main" id="{1FD1AEE7-35E0-4F6B-8C49-FCB76110AFE3}"/>
                  </a:ext>
                </a:extLst>
              </p:cNvPr>
              <p:cNvPicPr/>
              <p:nvPr/>
            </p:nvPicPr>
            <p:blipFill>
              <a:blip r:embed="rId104"/>
              <a:stretch>
                <a:fillRect/>
              </a:stretch>
            </p:blipFill>
            <p:spPr>
              <a:xfrm>
                <a:off x="3603173" y="2354827"/>
                <a:ext cx="12348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49578" name="Freihand 149577">
                <a:extLst>
                  <a:ext uri="{FF2B5EF4-FFF2-40B4-BE49-F238E27FC236}">
                    <a16:creationId xmlns:a16="http://schemas.microsoft.com/office/drawing/2014/main" id="{A1467888-8A57-45E7-B25A-E01367EAD23D}"/>
                  </a:ext>
                </a:extLst>
              </p14:cNvPr>
              <p14:cNvContentPartPr/>
              <p14:nvPr/>
            </p14:nvContentPartPr>
            <p14:xfrm>
              <a:off x="3707933" y="2346547"/>
              <a:ext cx="102600" cy="82080"/>
            </p14:xfrm>
          </p:contentPart>
        </mc:Choice>
        <mc:Fallback>
          <p:pic>
            <p:nvPicPr>
              <p:cNvPr id="149578" name="Freihand 149577">
                <a:extLst>
                  <a:ext uri="{FF2B5EF4-FFF2-40B4-BE49-F238E27FC236}">
                    <a16:creationId xmlns:a16="http://schemas.microsoft.com/office/drawing/2014/main" id="{A1467888-8A57-45E7-B25A-E01367EAD23D}"/>
                  </a:ext>
                </a:extLst>
              </p:cNvPr>
              <p:cNvPicPr/>
              <p:nvPr/>
            </p:nvPicPr>
            <p:blipFill>
              <a:blip r:embed="rId106"/>
              <a:stretch>
                <a:fillRect/>
              </a:stretch>
            </p:blipFill>
            <p:spPr>
              <a:xfrm>
                <a:off x="3703613" y="2342227"/>
                <a:ext cx="1112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9579" name="Freihand 149578">
                <a:extLst>
                  <a:ext uri="{FF2B5EF4-FFF2-40B4-BE49-F238E27FC236}">
                    <a16:creationId xmlns:a16="http://schemas.microsoft.com/office/drawing/2014/main" id="{CA780262-A5DA-4C27-890F-664C23D8C727}"/>
                  </a:ext>
                </a:extLst>
              </p14:cNvPr>
              <p14:cNvContentPartPr/>
              <p14:nvPr/>
            </p14:nvContentPartPr>
            <p14:xfrm>
              <a:off x="3739613" y="2323507"/>
              <a:ext cx="99720" cy="11880"/>
            </p14:xfrm>
          </p:contentPart>
        </mc:Choice>
        <mc:Fallback>
          <p:pic>
            <p:nvPicPr>
              <p:cNvPr id="149579" name="Freihand 149578">
                <a:extLst>
                  <a:ext uri="{FF2B5EF4-FFF2-40B4-BE49-F238E27FC236}">
                    <a16:creationId xmlns:a16="http://schemas.microsoft.com/office/drawing/2014/main" id="{CA780262-A5DA-4C27-890F-664C23D8C727}"/>
                  </a:ext>
                </a:extLst>
              </p:cNvPr>
              <p:cNvPicPr/>
              <p:nvPr/>
            </p:nvPicPr>
            <p:blipFill>
              <a:blip r:embed="rId108"/>
              <a:stretch>
                <a:fillRect/>
              </a:stretch>
            </p:blipFill>
            <p:spPr>
              <a:xfrm>
                <a:off x="3735293" y="2319187"/>
                <a:ext cx="108360" cy="20520"/>
              </a:xfrm>
              <a:prstGeom prst="rect">
                <a:avLst/>
              </a:prstGeom>
            </p:spPr>
          </p:pic>
        </mc:Fallback>
      </mc:AlternateContent>
      <p:grpSp>
        <p:nvGrpSpPr>
          <p:cNvPr id="149583" name="Gruppieren 149582">
            <a:extLst>
              <a:ext uri="{FF2B5EF4-FFF2-40B4-BE49-F238E27FC236}">
                <a16:creationId xmlns:a16="http://schemas.microsoft.com/office/drawing/2014/main" id="{B9DBFA86-5E14-405F-AC4B-13BA3BF6A601}"/>
              </a:ext>
            </a:extLst>
          </p:cNvPr>
          <p:cNvGrpSpPr/>
          <p:nvPr/>
        </p:nvGrpSpPr>
        <p:grpSpPr>
          <a:xfrm>
            <a:off x="4287533" y="2516467"/>
            <a:ext cx="874800" cy="334440"/>
            <a:chOff x="4287533" y="2516467"/>
            <a:chExt cx="874800" cy="334440"/>
          </a:xfrm>
        </p:grpSpPr>
        <mc:AlternateContent xmlns:mc="http://schemas.openxmlformats.org/markup-compatibility/2006">
          <mc:Choice xmlns:p14="http://schemas.microsoft.com/office/powerpoint/2010/main" Requires="p14">
            <p:contentPart p14:bwMode="auto" r:id="rId109">
              <p14:nvContentPartPr>
                <p14:cNvPr id="149552" name="Freihand 149551">
                  <a:extLst>
                    <a:ext uri="{FF2B5EF4-FFF2-40B4-BE49-F238E27FC236}">
                      <a16:creationId xmlns:a16="http://schemas.microsoft.com/office/drawing/2014/main" id="{B02B3101-698D-45AE-9886-614234D87A50}"/>
                    </a:ext>
                  </a:extLst>
                </p14:cNvPr>
                <p14:cNvContentPartPr/>
                <p14:nvPr/>
              </p14:nvContentPartPr>
              <p14:xfrm>
                <a:off x="4287533" y="2655067"/>
                <a:ext cx="138960" cy="120600"/>
              </p14:xfrm>
            </p:contentPart>
          </mc:Choice>
          <mc:Fallback>
            <p:pic>
              <p:nvPicPr>
                <p:cNvPr id="149552" name="Freihand 149551">
                  <a:extLst>
                    <a:ext uri="{FF2B5EF4-FFF2-40B4-BE49-F238E27FC236}">
                      <a16:creationId xmlns:a16="http://schemas.microsoft.com/office/drawing/2014/main" id="{B02B3101-698D-45AE-9886-614234D87A50}"/>
                    </a:ext>
                  </a:extLst>
                </p:cNvPr>
                <p:cNvPicPr/>
                <p:nvPr/>
              </p:nvPicPr>
              <p:blipFill>
                <a:blip r:embed="rId110"/>
                <a:stretch>
                  <a:fillRect/>
                </a:stretch>
              </p:blipFill>
              <p:spPr>
                <a:xfrm>
                  <a:off x="4283213" y="2650747"/>
                  <a:ext cx="1476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9553" name="Freihand 149552">
                  <a:extLst>
                    <a:ext uri="{FF2B5EF4-FFF2-40B4-BE49-F238E27FC236}">
                      <a16:creationId xmlns:a16="http://schemas.microsoft.com/office/drawing/2014/main" id="{60DF64EB-F196-47D6-839E-20064B567086}"/>
                    </a:ext>
                  </a:extLst>
                </p14:cNvPr>
                <p14:cNvContentPartPr/>
                <p14:nvPr/>
              </p14:nvContentPartPr>
              <p14:xfrm>
                <a:off x="4465733" y="2673787"/>
                <a:ext cx="96840" cy="91080"/>
              </p14:xfrm>
            </p:contentPart>
          </mc:Choice>
          <mc:Fallback>
            <p:pic>
              <p:nvPicPr>
                <p:cNvPr id="149553" name="Freihand 149552">
                  <a:extLst>
                    <a:ext uri="{FF2B5EF4-FFF2-40B4-BE49-F238E27FC236}">
                      <a16:creationId xmlns:a16="http://schemas.microsoft.com/office/drawing/2014/main" id="{60DF64EB-F196-47D6-839E-20064B567086}"/>
                    </a:ext>
                  </a:extLst>
                </p:cNvPr>
                <p:cNvPicPr/>
                <p:nvPr/>
              </p:nvPicPr>
              <p:blipFill>
                <a:blip r:embed="rId112"/>
                <a:stretch>
                  <a:fillRect/>
                </a:stretch>
              </p:blipFill>
              <p:spPr>
                <a:xfrm>
                  <a:off x="4461413" y="2669467"/>
                  <a:ext cx="1054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49554" name="Freihand 149553">
                  <a:extLst>
                    <a:ext uri="{FF2B5EF4-FFF2-40B4-BE49-F238E27FC236}">
                      <a16:creationId xmlns:a16="http://schemas.microsoft.com/office/drawing/2014/main" id="{E6630D29-62D8-4EDB-9421-68A02E1AC61E}"/>
                    </a:ext>
                  </a:extLst>
                </p14:cNvPr>
                <p14:cNvContentPartPr/>
                <p14:nvPr/>
              </p14:nvContentPartPr>
              <p14:xfrm>
                <a:off x="4588133" y="2669107"/>
                <a:ext cx="84960" cy="91800"/>
              </p14:xfrm>
            </p:contentPart>
          </mc:Choice>
          <mc:Fallback>
            <p:pic>
              <p:nvPicPr>
                <p:cNvPr id="149554" name="Freihand 149553">
                  <a:extLst>
                    <a:ext uri="{FF2B5EF4-FFF2-40B4-BE49-F238E27FC236}">
                      <a16:creationId xmlns:a16="http://schemas.microsoft.com/office/drawing/2014/main" id="{E6630D29-62D8-4EDB-9421-68A02E1AC61E}"/>
                    </a:ext>
                  </a:extLst>
                </p:cNvPr>
                <p:cNvPicPr/>
                <p:nvPr/>
              </p:nvPicPr>
              <p:blipFill>
                <a:blip r:embed="rId114"/>
                <a:stretch>
                  <a:fillRect/>
                </a:stretch>
              </p:blipFill>
              <p:spPr>
                <a:xfrm>
                  <a:off x="4583813" y="2664787"/>
                  <a:ext cx="936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49555" name="Freihand 149554">
                  <a:extLst>
                    <a:ext uri="{FF2B5EF4-FFF2-40B4-BE49-F238E27FC236}">
                      <a16:creationId xmlns:a16="http://schemas.microsoft.com/office/drawing/2014/main" id="{71DB4346-A38E-4D20-A206-8EB825107B8A}"/>
                    </a:ext>
                  </a:extLst>
                </p14:cNvPr>
                <p14:cNvContentPartPr/>
                <p14:nvPr/>
              </p14:nvContentPartPr>
              <p14:xfrm>
                <a:off x="4790453" y="2715907"/>
                <a:ext cx="11160" cy="10080"/>
              </p14:xfrm>
            </p:contentPart>
          </mc:Choice>
          <mc:Fallback>
            <p:pic>
              <p:nvPicPr>
                <p:cNvPr id="149555" name="Freihand 149554">
                  <a:extLst>
                    <a:ext uri="{FF2B5EF4-FFF2-40B4-BE49-F238E27FC236}">
                      <a16:creationId xmlns:a16="http://schemas.microsoft.com/office/drawing/2014/main" id="{71DB4346-A38E-4D20-A206-8EB825107B8A}"/>
                    </a:ext>
                  </a:extLst>
                </p:cNvPr>
                <p:cNvPicPr/>
                <p:nvPr/>
              </p:nvPicPr>
              <p:blipFill>
                <a:blip r:embed="rId116"/>
                <a:stretch>
                  <a:fillRect/>
                </a:stretch>
              </p:blipFill>
              <p:spPr>
                <a:xfrm>
                  <a:off x="4786133" y="2711587"/>
                  <a:ext cx="198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49556" name="Freihand 149555">
                  <a:extLst>
                    <a:ext uri="{FF2B5EF4-FFF2-40B4-BE49-F238E27FC236}">
                      <a16:creationId xmlns:a16="http://schemas.microsoft.com/office/drawing/2014/main" id="{13E96E58-B133-42C6-81AE-DB97B936739C}"/>
                    </a:ext>
                  </a:extLst>
                </p14:cNvPr>
                <p14:cNvContentPartPr/>
                <p14:nvPr/>
              </p14:nvContentPartPr>
              <p14:xfrm>
                <a:off x="4897373" y="2678107"/>
                <a:ext cx="84960" cy="79560"/>
              </p14:xfrm>
            </p:contentPart>
          </mc:Choice>
          <mc:Fallback>
            <p:pic>
              <p:nvPicPr>
                <p:cNvPr id="149556" name="Freihand 149555">
                  <a:extLst>
                    <a:ext uri="{FF2B5EF4-FFF2-40B4-BE49-F238E27FC236}">
                      <a16:creationId xmlns:a16="http://schemas.microsoft.com/office/drawing/2014/main" id="{13E96E58-B133-42C6-81AE-DB97B936739C}"/>
                    </a:ext>
                  </a:extLst>
                </p:cNvPr>
                <p:cNvPicPr/>
                <p:nvPr/>
              </p:nvPicPr>
              <p:blipFill>
                <a:blip r:embed="rId118"/>
                <a:stretch>
                  <a:fillRect/>
                </a:stretch>
              </p:blipFill>
              <p:spPr>
                <a:xfrm>
                  <a:off x="4893053" y="2673787"/>
                  <a:ext cx="9360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49557" name="Freihand 149556">
                  <a:extLst>
                    <a:ext uri="{FF2B5EF4-FFF2-40B4-BE49-F238E27FC236}">
                      <a16:creationId xmlns:a16="http://schemas.microsoft.com/office/drawing/2014/main" id="{8753E799-9F82-4301-8A0A-28BEF518BE47}"/>
                    </a:ext>
                  </a:extLst>
                </p14:cNvPr>
                <p14:cNvContentPartPr/>
                <p14:nvPr/>
              </p14:nvContentPartPr>
              <p14:xfrm>
                <a:off x="4986293" y="2738587"/>
                <a:ext cx="22320" cy="112320"/>
              </p14:xfrm>
            </p:contentPart>
          </mc:Choice>
          <mc:Fallback>
            <p:pic>
              <p:nvPicPr>
                <p:cNvPr id="149557" name="Freihand 149556">
                  <a:extLst>
                    <a:ext uri="{FF2B5EF4-FFF2-40B4-BE49-F238E27FC236}">
                      <a16:creationId xmlns:a16="http://schemas.microsoft.com/office/drawing/2014/main" id="{8753E799-9F82-4301-8A0A-28BEF518BE47}"/>
                    </a:ext>
                  </a:extLst>
                </p:cNvPr>
                <p:cNvPicPr/>
                <p:nvPr/>
              </p:nvPicPr>
              <p:blipFill>
                <a:blip r:embed="rId120"/>
                <a:stretch>
                  <a:fillRect/>
                </a:stretch>
              </p:blipFill>
              <p:spPr>
                <a:xfrm>
                  <a:off x="4981973" y="2734267"/>
                  <a:ext cx="3096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49558" name="Freihand 149557">
                  <a:extLst>
                    <a:ext uri="{FF2B5EF4-FFF2-40B4-BE49-F238E27FC236}">
                      <a16:creationId xmlns:a16="http://schemas.microsoft.com/office/drawing/2014/main" id="{93FC00A9-DBE0-4421-A054-ACE9BCE9B9D8}"/>
                    </a:ext>
                  </a:extLst>
                </p14:cNvPr>
                <p14:cNvContentPartPr/>
                <p14:nvPr/>
              </p14:nvContentPartPr>
              <p14:xfrm>
                <a:off x="5091053" y="2659747"/>
                <a:ext cx="71280" cy="129600"/>
              </p14:xfrm>
            </p:contentPart>
          </mc:Choice>
          <mc:Fallback>
            <p:pic>
              <p:nvPicPr>
                <p:cNvPr id="149558" name="Freihand 149557">
                  <a:extLst>
                    <a:ext uri="{FF2B5EF4-FFF2-40B4-BE49-F238E27FC236}">
                      <a16:creationId xmlns:a16="http://schemas.microsoft.com/office/drawing/2014/main" id="{93FC00A9-DBE0-4421-A054-ACE9BCE9B9D8}"/>
                    </a:ext>
                  </a:extLst>
                </p:cNvPr>
                <p:cNvPicPr/>
                <p:nvPr/>
              </p:nvPicPr>
              <p:blipFill>
                <a:blip r:embed="rId122"/>
                <a:stretch>
                  <a:fillRect/>
                </a:stretch>
              </p:blipFill>
              <p:spPr>
                <a:xfrm>
                  <a:off x="5086733" y="2655427"/>
                  <a:ext cx="7992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49581" name="Freihand 149580">
                  <a:extLst>
                    <a:ext uri="{FF2B5EF4-FFF2-40B4-BE49-F238E27FC236}">
                      <a16:creationId xmlns:a16="http://schemas.microsoft.com/office/drawing/2014/main" id="{50495207-41F3-4AC0-9A53-07A4FE055C7C}"/>
                    </a:ext>
                  </a:extLst>
                </p14:cNvPr>
                <p14:cNvContentPartPr/>
                <p14:nvPr/>
              </p14:nvContentPartPr>
              <p14:xfrm>
                <a:off x="4490573" y="2516467"/>
                <a:ext cx="36360" cy="107280"/>
              </p14:xfrm>
            </p:contentPart>
          </mc:Choice>
          <mc:Fallback>
            <p:pic>
              <p:nvPicPr>
                <p:cNvPr id="149581" name="Freihand 149580">
                  <a:extLst>
                    <a:ext uri="{FF2B5EF4-FFF2-40B4-BE49-F238E27FC236}">
                      <a16:creationId xmlns:a16="http://schemas.microsoft.com/office/drawing/2014/main" id="{50495207-41F3-4AC0-9A53-07A4FE055C7C}"/>
                    </a:ext>
                  </a:extLst>
                </p:cNvPr>
                <p:cNvPicPr/>
                <p:nvPr/>
              </p:nvPicPr>
              <p:blipFill>
                <a:blip r:embed="rId124"/>
                <a:stretch>
                  <a:fillRect/>
                </a:stretch>
              </p:blipFill>
              <p:spPr>
                <a:xfrm>
                  <a:off x="4486253" y="2512147"/>
                  <a:ext cx="450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49582" name="Freihand 149581">
                  <a:extLst>
                    <a:ext uri="{FF2B5EF4-FFF2-40B4-BE49-F238E27FC236}">
                      <a16:creationId xmlns:a16="http://schemas.microsoft.com/office/drawing/2014/main" id="{4A2E52DF-375A-4117-A930-EF979834295B}"/>
                    </a:ext>
                  </a:extLst>
                </p14:cNvPr>
                <p14:cNvContentPartPr/>
                <p14:nvPr/>
              </p14:nvContentPartPr>
              <p14:xfrm>
                <a:off x="4451693" y="2553907"/>
                <a:ext cx="117720" cy="96840"/>
              </p14:xfrm>
            </p:contentPart>
          </mc:Choice>
          <mc:Fallback>
            <p:pic>
              <p:nvPicPr>
                <p:cNvPr id="149582" name="Freihand 149581">
                  <a:extLst>
                    <a:ext uri="{FF2B5EF4-FFF2-40B4-BE49-F238E27FC236}">
                      <a16:creationId xmlns:a16="http://schemas.microsoft.com/office/drawing/2014/main" id="{4A2E52DF-375A-4117-A930-EF979834295B}"/>
                    </a:ext>
                  </a:extLst>
                </p:cNvPr>
                <p:cNvPicPr/>
                <p:nvPr/>
              </p:nvPicPr>
              <p:blipFill>
                <a:blip r:embed="rId126"/>
                <a:stretch>
                  <a:fillRect/>
                </a:stretch>
              </p:blipFill>
              <p:spPr>
                <a:xfrm>
                  <a:off x="4447373" y="2549587"/>
                  <a:ext cx="126360" cy="105480"/>
                </a:xfrm>
                <a:prstGeom prst="rect">
                  <a:avLst/>
                </a:prstGeom>
              </p:spPr>
            </p:pic>
          </mc:Fallback>
        </mc:AlternateContent>
      </p:grpSp>
      <p:grpSp>
        <p:nvGrpSpPr>
          <p:cNvPr id="149592" name="Gruppieren 149591">
            <a:extLst>
              <a:ext uri="{FF2B5EF4-FFF2-40B4-BE49-F238E27FC236}">
                <a16:creationId xmlns:a16="http://schemas.microsoft.com/office/drawing/2014/main" id="{72CBDFCD-8ABB-44B8-8F9D-2D7D68045F52}"/>
              </a:ext>
            </a:extLst>
          </p:cNvPr>
          <p:cNvGrpSpPr/>
          <p:nvPr/>
        </p:nvGrpSpPr>
        <p:grpSpPr>
          <a:xfrm>
            <a:off x="4355933" y="2290387"/>
            <a:ext cx="458640" cy="140760"/>
            <a:chOff x="4355933" y="2290387"/>
            <a:chExt cx="458640" cy="140760"/>
          </a:xfrm>
        </p:grpSpPr>
        <mc:AlternateContent xmlns:mc="http://schemas.openxmlformats.org/markup-compatibility/2006">
          <mc:Choice xmlns:p14="http://schemas.microsoft.com/office/powerpoint/2010/main" Requires="p14">
            <p:contentPart p14:bwMode="auto" r:id="rId127">
              <p14:nvContentPartPr>
                <p14:cNvPr id="149584" name="Freihand 149583">
                  <a:extLst>
                    <a:ext uri="{FF2B5EF4-FFF2-40B4-BE49-F238E27FC236}">
                      <a16:creationId xmlns:a16="http://schemas.microsoft.com/office/drawing/2014/main" id="{D93A4B3C-1230-4D80-967D-6BA0C5A763DC}"/>
                    </a:ext>
                  </a:extLst>
                </p14:cNvPr>
                <p14:cNvContentPartPr/>
                <p14:nvPr/>
              </p14:nvContentPartPr>
              <p14:xfrm>
                <a:off x="4376093" y="2330347"/>
                <a:ext cx="23760" cy="97200"/>
              </p14:xfrm>
            </p:contentPart>
          </mc:Choice>
          <mc:Fallback>
            <p:pic>
              <p:nvPicPr>
                <p:cNvPr id="149584" name="Freihand 149583">
                  <a:extLst>
                    <a:ext uri="{FF2B5EF4-FFF2-40B4-BE49-F238E27FC236}">
                      <a16:creationId xmlns:a16="http://schemas.microsoft.com/office/drawing/2014/main" id="{D93A4B3C-1230-4D80-967D-6BA0C5A763DC}"/>
                    </a:ext>
                  </a:extLst>
                </p:cNvPr>
                <p:cNvPicPr/>
                <p:nvPr/>
              </p:nvPicPr>
              <p:blipFill>
                <a:blip r:embed="rId128"/>
                <a:stretch>
                  <a:fillRect/>
                </a:stretch>
              </p:blipFill>
              <p:spPr>
                <a:xfrm>
                  <a:off x="4371773" y="2326027"/>
                  <a:ext cx="324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49585" name="Freihand 149584">
                  <a:extLst>
                    <a:ext uri="{FF2B5EF4-FFF2-40B4-BE49-F238E27FC236}">
                      <a16:creationId xmlns:a16="http://schemas.microsoft.com/office/drawing/2014/main" id="{85CAB9EA-8C6A-420C-96C0-8AA05CC3C8FF}"/>
                    </a:ext>
                  </a:extLst>
                </p14:cNvPr>
                <p14:cNvContentPartPr/>
                <p14:nvPr/>
              </p14:nvContentPartPr>
              <p14:xfrm>
                <a:off x="4355933" y="2299027"/>
                <a:ext cx="123840" cy="132120"/>
              </p14:xfrm>
            </p:contentPart>
          </mc:Choice>
          <mc:Fallback>
            <p:pic>
              <p:nvPicPr>
                <p:cNvPr id="149585" name="Freihand 149584">
                  <a:extLst>
                    <a:ext uri="{FF2B5EF4-FFF2-40B4-BE49-F238E27FC236}">
                      <a16:creationId xmlns:a16="http://schemas.microsoft.com/office/drawing/2014/main" id="{85CAB9EA-8C6A-420C-96C0-8AA05CC3C8FF}"/>
                    </a:ext>
                  </a:extLst>
                </p:cNvPr>
                <p:cNvPicPr/>
                <p:nvPr/>
              </p:nvPicPr>
              <p:blipFill>
                <a:blip r:embed="rId130"/>
                <a:stretch>
                  <a:fillRect/>
                </a:stretch>
              </p:blipFill>
              <p:spPr>
                <a:xfrm>
                  <a:off x="4351613" y="2294707"/>
                  <a:ext cx="1324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49586" name="Freihand 149585">
                  <a:extLst>
                    <a:ext uri="{FF2B5EF4-FFF2-40B4-BE49-F238E27FC236}">
                      <a16:creationId xmlns:a16="http://schemas.microsoft.com/office/drawing/2014/main" id="{A80523DE-754E-4745-9B64-551AB7C9905B}"/>
                    </a:ext>
                  </a:extLst>
                </p14:cNvPr>
                <p14:cNvContentPartPr/>
                <p14:nvPr/>
              </p14:nvContentPartPr>
              <p14:xfrm>
                <a:off x="4471853" y="2356267"/>
                <a:ext cx="63000" cy="68760"/>
              </p14:xfrm>
            </p:contentPart>
          </mc:Choice>
          <mc:Fallback>
            <p:pic>
              <p:nvPicPr>
                <p:cNvPr id="149586" name="Freihand 149585">
                  <a:extLst>
                    <a:ext uri="{FF2B5EF4-FFF2-40B4-BE49-F238E27FC236}">
                      <a16:creationId xmlns:a16="http://schemas.microsoft.com/office/drawing/2014/main" id="{A80523DE-754E-4745-9B64-551AB7C9905B}"/>
                    </a:ext>
                  </a:extLst>
                </p:cNvPr>
                <p:cNvPicPr/>
                <p:nvPr/>
              </p:nvPicPr>
              <p:blipFill>
                <a:blip r:embed="rId132"/>
                <a:stretch>
                  <a:fillRect/>
                </a:stretch>
              </p:blipFill>
              <p:spPr>
                <a:xfrm>
                  <a:off x="4467533" y="2351947"/>
                  <a:ext cx="7164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49587" name="Freihand 149586">
                  <a:extLst>
                    <a:ext uri="{FF2B5EF4-FFF2-40B4-BE49-F238E27FC236}">
                      <a16:creationId xmlns:a16="http://schemas.microsoft.com/office/drawing/2014/main" id="{3C410FFD-DEB3-4C66-A1C4-DD3B7F97273A}"/>
                    </a:ext>
                  </a:extLst>
                </p14:cNvPr>
                <p14:cNvContentPartPr/>
                <p14:nvPr/>
              </p14:nvContentPartPr>
              <p14:xfrm>
                <a:off x="4529093" y="2346547"/>
                <a:ext cx="67680" cy="82080"/>
              </p14:xfrm>
            </p:contentPart>
          </mc:Choice>
          <mc:Fallback>
            <p:pic>
              <p:nvPicPr>
                <p:cNvPr id="149587" name="Freihand 149586">
                  <a:extLst>
                    <a:ext uri="{FF2B5EF4-FFF2-40B4-BE49-F238E27FC236}">
                      <a16:creationId xmlns:a16="http://schemas.microsoft.com/office/drawing/2014/main" id="{3C410FFD-DEB3-4C66-A1C4-DD3B7F97273A}"/>
                    </a:ext>
                  </a:extLst>
                </p:cNvPr>
                <p:cNvPicPr/>
                <p:nvPr/>
              </p:nvPicPr>
              <p:blipFill>
                <a:blip r:embed="rId134"/>
                <a:stretch>
                  <a:fillRect/>
                </a:stretch>
              </p:blipFill>
              <p:spPr>
                <a:xfrm>
                  <a:off x="4524773" y="2342227"/>
                  <a:ext cx="763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49588" name="Freihand 149587">
                  <a:extLst>
                    <a:ext uri="{FF2B5EF4-FFF2-40B4-BE49-F238E27FC236}">
                      <a16:creationId xmlns:a16="http://schemas.microsoft.com/office/drawing/2014/main" id="{4774CE1E-B8E4-4A1F-97C0-43F53BCD8685}"/>
                    </a:ext>
                  </a:extLst>
                </p14:cNvPr>
                <p14:cNvContentPartPr/>
                <p14:nvPr/>
              </p14:nvContentPartPr>
              <p14:xfrm>
                <a:off x="4588493" y="2295427"/>
                <a:ext cx="47520" cy="104040"/>
              </p14:xfrm>
            </p:contentPart>
          </mc:Choice>
          <mc:Fallback>
            <p:pic>
              <p:nvPicPr>
                <p:cNvPr id="149588" name="Freihand 149587">
                  <a:extLst>
                    <a:ext uri="{FF2B5EF4-FFF2-40B4-BE49-F238E27FC236}">
                      <a16:creationId xmlns:a16="http://schemas.microsoft.com/office/drawing/2014/main" id="{4774CE1E-B8E4-4A1F-97C0-43F53BCD8685}"/>
                    </a:ext>
                  </a:extLst>
                </p:cNvPr>
                <p:cNvPicPr/>
                <p:nvPr/>
              </p:nvPicPr>
              <p:blipFill>
                <a:blip r:embed="rId136"/>
                <a:stretch>
                  <a:fillRect/>
                </a:stretch>
              </p:blipFill>
              <p:spPr>
                <a:xfrm>
                  <a:off x="4584173" y="2291107"/>
                  <a:ext cx="5616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49589" name="Freihand 149588">
                  <a:extLst>
                    <a:ext uri="{FF2B5EF4-FFF2-40B4-BE49-F238E27FC236}">
                      <a16:creationId xmlns:a16="http://schemas.microsoft.com/office/drawing/2014/main" id="{C29FFDE0-9368-4365-B1B1-5879F729BC3D}"/>
                    </a:ext>
                  </a:extLst>
                </p14:cNvPr>
                <p14:cNvContentPartPr/>
                <p14:nvPr/>
              </p14:nvContentPartPr>
              <p14:xfrm>
                <a:off x="4673093" y="2360947"/>
                <a:ext cx="29160" cy="6480"/>
              </p14:xfrm>
            </p:contentPart>
          </mc:Choice>
          <mc:Fallback>
            <p:pic>
              <p:nvPicPr>
                <p:cNvPr id="149589" name="Freihand 149588">
                  <a:extLst>
                    <a:ext uri="{FF2B5EF4-FFF2-40B4-BE49-F238E27FC236}">
                      <a16:creationId xmlns:a16="http://schemas.microsoft.com/office/drawing/2014/main" id="{C29FFDE0-9368-4365-B1B1-5879F729BC3D}"/>
                    </a:ext>
                  </a:extLst>
                </p:cNvPr>
                <p:cNvPicPr/>
                <p:nvPr/>
              </p:nvPicPr>
              <p:blipFill>
                <a:blip r:embed="rId138"/>
                <a:stretch>
                  <a:fillRect/>
                </a:stretch>
              </p:blipFill>
              <p:spPr>
                <a:xfrm>
                  <a:off x="4668773" y="2356627"/>
                  <a:ext cx="3780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49590" name="Freihand 149589">
                  <a:extLst>
                    <a:ext uri="{FF2B5EF4-FFF2-40B4-BE49-F238E27FC236}">
                      <a16:creationId xmlns:a16="http://schemas.microsoft.com/office/drawing/2014/main" id="{FB20BF9D-33BD-4D9E-931D-5ACCA2A1D453}"/>
                    </a:ext>
                  </a:extLst>
                </p14:cNvPr>
                <p14:cNvContentPartPr/>
                <p14:nvPr/>
              </p14:nvContentPartPr>
              <p14:xfrm>
                <a:off x="4733213" y="2311627"/>
                <a:ext cx="59040" cy="88200"/>
              </p14:xfrm>
            </p:contentPart>
          </mc:Choice>
          <mc:Fallback>
            <p:pic>
              <p:nvPicPr>
                <p:cNvPr id="149590" name="Freihand 149589">
                  <a:extLst>
                    <a:ext uri="{FF2B5EF4-FFF2-40B4-BE49-F238E27FC236}">
                      <a16:creationId xmlns:a16="http://schemas.microsoft.com/office/drawing/2014/main" id="{FB20BF9D-33BD-4D9E-931D-5ACCA2A1D453}"/>
                    </a:ext>
                  </a:extLst>
                </p:cNvPr>
                <p:cNvPicPr/>
                <p:nvPr/>
              </p:nvPicPr>
              <p:blipFill>
                <a:blip r:embed="rId140"/>
                <a:stretch>
                  <a:fillRect/>
                </a:stretch>
              </p:blipFill>
              <p:spPr>
                <a:xfrm>
                  <a:off x="4728893" y="2307307"/>
                  <a:ext cx="676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49591" name="Freihand 149590">
                  <a:extLst>
                    <a:ext uri="{FF2B5EF4-FFF2-40B4-BE49-F238E27FC236}">
                      <a16:creationId xmlns:a16="http://schemas.microsoft.com/office/drawing/2014/main" id="{49F532F1-EF04-4A15-B2DE-5E9463E50926}"/>
                    </a:ext>
                  </a:extLst>
                </p14:cNvPr>
                <p14:cNvContentPartPr/>
                <p14:nvPr/>
              </p14:nvContentPartPr>
              <p14:xfrm>
                <a:off x="4726373" y="2290387"/>
                <a:ext cx="88200" cy="13320"/>
              </p14:xfrm>
            </p:contentPart>
          </mc:Choice>
          <mc:Fallback>
            <p:pic>
              <p:nvPicPr>
                <p:cNvPr id="149591" name="Freihand 149590">
                  <a:extLst>
                    <a:ext uri="{FF2B5EF4-FFF2-40B4-BE49-F238E27FC236}">
                      <a16:creationId xmlns:a16="http://schemas.microsoft.com/office/drawing/2014/main" id="{49F532F1-EF04-4A15-B2DE-5E9463E50926}"/>
                    </a:ext>
                  </a:extLst>
                </p:cNvPr>
                <p:cNvPicPr/>
                <p:nvPr/>
              </p:nvPicPr>
              <p:blipFill>
                <a:blip r:embed="rId142"/>
                <a:stretch>
                  <a:fillRect/>
                </a:stretch>
              </p:blipFill>
              <p:spPr>
                <a:xfrm>
                  <a:off x="4722053" y="2286067"/>
                  <a:ext cx="96840" cy="21960"/>
                </a:xfrm>
                <a:prstGeom prst="rect">
                  <a:avLst/>
                </a:prstGeom>
              </p:spPr>
            </p:pic>
          </mc:Fallback>
        </mc:AlternateContent>
      </p:grpSp>
      <p:grpSp>
        <p:nvGrpSpPr>
          <p:cNvPr id="149604" name="Gruppieren 149603">
            <a:extLst>
              <a:ext uri="{FF2B5EF4-FFF2-40B4-BE49-F238E27FC236}">
                <a16:creationId xmlns:a16="http://schemas.microsoft.com/office/drawing/2014/main" id="{FC818909-78A5-4F37-8F62-5C22F1FFFEF9}"/>
              </a:ext>
            </a:extLst>
          </p:cNvPr>
          <p:cNvGrpSpPr/>
          <p:nvPr/>
        </p:nvGrpSpPr>
        <p:grpSpPr>
          <a:xfrm>
            <a:off x="334013" y="3246547"/>
            <a:ext cx="921240" cy="281520"/>
            <a:chOff x="334013" y="3246547"/>
            <a:chExt cx="921240" cy="281520"/>
          </a:xfrm>
        </p:grpSpPr>
        <mc:AlternateContent xmlns:mc="http://schemas.openxmlformats.org/markup-compatibility/2006">
          <mc:Choice xmlns:p14="http://schemas.microsoft.com/office/powerpoint/2010/main" Requires="p14">
            <p:contentPart p14:bwMode="auto" r:id="rId143">
              <p14:nvContentPartPr>
                <p14:cNvPr id="149593" name="Freihand 149592">
                  <a:extLst>
                    <a:ext uri="{FF2B5EF4-FFF2-40B4-BE49-F238E27FC236}">
                      <a16:creationId xmlns:a16="http://schemas.microsoft.com/office/drawing/2014/main" id="{48FC21FC-FF58-4E04-966A-509CBA3F5C60}"/>
                    </a:ext>
                  </a:extLst>
                </p14:cNvPr>
                <p14:cNvContentPartPr/>
                <p14:nvPr/>
              </p14:nvContentPartPr>
              <p14:xfrm>
                <a:off x="334013" y="3318547"/>
                <a:ext cx="143640" cy="194040"/>
              </p14:xfrm>
            </p:contentPart>
          </mc:Choice>
          <mc:Fallback>
            <p:pic>
              <p:nvPicPr>
                <p:cNvPr id="149593" name="Freihand 149592">
                  <a:extLst>
                    <a:ext uri="{FF2B5EF4-FFF2-40B4-BE49-F238E27FC236}">
                      <a16:creationId xmlns:a16="http://schemas.microsoft.com/office/drawing/2014/main" id="{48FC21FC-FF58-4E04-966A-509CBA3F5C60}"/>
                    </a:ext>
                  </a:extLst>
                </p:cNvPr>
                <p:cNvPicPr/>
                <p:nvPr/>
              </p:nvPicPr>
              <p:blipFill>
                <a:blip r:embed="rId144"/>
                <a:stretch>
                  <a:fillRect/>
                </a:stretch>
              </p:blipFill>
              <p:spPr>
                <a:xfrm>
                  <a:off x="329693" y="3314227"/>
                  <a:ext cx="1522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9594" name="Freihand 149593">
                  <a:extLst>
                    <a:ext uri="{FF2B5EF4-FFF2-40B4-BE49-F238E27FC236}">
                      <a16:creationId xmlns:a16="http://schemas.microsoft.com/office/drawing/2014/main" id="{BE0409FC-E6C2-49A0-A9CF-63859C00123E}"/>
                    </a:ext>
                  </a:extLst>
                </p14:cNvPr>
                <p14:cNvContentPartPr/>
                <p14:nvPr/>
              </p14:nvContentPartPr>
              <p14:xfrm>
                <a:off x="594293" y="3296587"/>
                <a:ext cx="9360" cy="163440"/>
              </p14:xfrm>
            </p:contentPart>
          </mc:Choice>
          <mc:Fallback>
            <p:pic>
              <p:nvPicPr>
                <p:cNvPr id="149594" name="Freihand 149593">
                  <a:extLst>
                    <a:ext uri="{FF2B5EF4-FFF2-40B4-BE49-F238E27FC236}">
                      <a16:creationId xmlns:a16="http://schemas.microsoft.com/office/drawing/2014/main" id="{BE0409FC-E6C2-49A0-A9CF-63859C00123E}"/>
                    </a:ext>
                  </a:extLst>
                </p:cNvPr>
                <p:cNvPicPr/>
                <p:nvPr/>
              </p:nvPicPr>
              <p:blipFill>
                <a:blip r:embed="rId146"/>
                <a:stretch>
                  <a:fillRect/>
                </a:stretch>
              </p:blipFill>
              <p:spPr>
                <a:xfrm>
                  <a:off x="589973" y="3292267"/>
                  <a:ext cx="180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9595" name="Freihand 149594">
                  <a:extLst>
                    <a:ext uri="{FF2B5EF4-FFF2-40B4-BE49-F238E27FC236}">
                      <a16:creationId xmlns:a16="http://schemas.microsoft.com/office/drawing/2014/main" id="{65CC24AD-B027-46BA-BCD5-5865243426B1}"/>
                    </a:ext>
                  </a:extLst>
                </p14:cNvPr>
                <p14:cNvContentPartPr/>
                <p14:nvPr/>
              </p14:nvContentPartPr>
              <p14:xfrm>
                <a:off x="557573" y="3246547"/>
                <a:ext cx="87480" cy="131040"/>
              </p14:xfrm>
            </p:contentPart>
          </mc:Choice>
          <mc:Fallback>
            <p:pic>
              <p:nvPicPr>
                <p:cNvPr id="149595" name="Freihand 149594">
                  <a:extLst>
                    <a:ext uri="{FF2B5EF4-FFF2-40B4-BE49-F238E27FC236}">
                      <a16:creationId xmlns:a16="http://schemas.microsoft.com/office/drawing/2014/main" id="{65CC24AD-B027-46BA-BCD5-5865243426B1}"/>
                    </a:ext>
                  </a:extLst>
                </p:cNvPr>
                <p:cNvPicPr/>
                <p:nvPr/>
              </p:nvPicPr>
              <p:blipFill>
                <a:blip r:embed="rId148"/>
                <a:stretch>
                  <a:fillRect/>
                </a:stretch>
              </p:blipFill>
              <p:spPr>
                <a:xfrm>
                  <a:off x="553253" y="3242227"/>
                  <a:ext cx="961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49596" name="Freihand 149595">
                  <a:extLst>
                    <a:ext uri="{FF2B5EF4-FFF2-40B4-BE49-F238E27FC236}">
                      <a16:creationId xmlns:a16="http://schemas.microsoft.com/office/drawing/2014/main" id="{B5CED566-7BB6-4A9C-A0B0-E4C96A5EB71F}"/>
                    </a:ext>
                  </a:extLst>
                </p14:cNvPr>
                <p14:cNvContentPartPr/>
                <p14:nvPr/>
              </p14:nvContentPartPr>
              <p14:xfrm>
                <a:off x="714173" y="3253747"/>
                <a:ext cx="30960" cy="140040"/>
              </p14:xfrm>
            </p:contentPart>
          </mc:Choice>
          <mc:Fallback>
            <p:pic>
              <p:nvPicPr>
                <p:cNvPr id="149596" name="Freihand 149595">
                  <a:extLst>
                    <a:ext uri="{FF2B5EF4-FFF2-40B4-BE49-F238E27FC236}">
                      <a16:creationId xmlns:a16="http://schemas.microsoft.com/office/drawing/2014/main" id="{B5CED566-7BB6-4A9C-A0B0-E4C96A5EB71F}"/>
                    </a:ext>
                  </a:extLst>
                </p:cNvPr>
                <p:cNvPicPr/>
                <p:nvPr/>
              </p:nvPicPr>
              <p:blipFill>
                <a:blip r:embed="rId150"/>
                <a:stretch>
                  <a:fillRect/>
                </a:stretch>
              </p:blipFill>
              <p:spPr>
                <a:xfrm>
                  <a:off x="709853" y="3249427"/>
                  <a:ext cx="396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9598" name="Freihand 149597">
                  <a:extLst>
                    <a:ext uri="{FF2B5EF4-FFF2-40B4-BE49-F238E27FC236}">
                      <a16:creationId xmlns:a16="http://schemas.microsoft.com/office/drawing/2014/main" id="{822755E4-2D93-4DDC-9457-17F680B36374}"/>
                    </a:ext>
                  </a:extLst>
                </p14:cNvPr>
                <p14:cNvContentPartPr/>
                <p14:nvPr/>
              </p14:nvContentPartPr>
              <p14:xfrm>
                <a:off x="800573" y="3361027"/>
                <a:ext cx="84960" cy="167040"/>
              </p14:xfrm>
            </p:contentPart>
          </mc:Choice>
          <mc:Fallback>
            <p:pic>
              <p:nvPicPr>
                <p:cNvPr id="149598" name="Freihand 149597">
                  <a:extLst>
                    <a:ext uri="{FF2B5EF4-FFF2-40B4-BE49-F238E27FC236}">
                      <a16:creationId xmlns:a16="http://schemas.microsoft.com/office/drawing/2014/main" id="{822755E4-2D93-4DDC-9457-17F680B36374}"/>
                    </a:ext>
                  </a:extLst>
                </p:cNvPr>
                <p:cNvPicPr/>
                <p:nvPr/>
              </p:nvPicPr>
              <p:blipFill>
                <a:blip r:embed="rId152"/>
                <a:stretch>
                  <a:fillRect/>
                </a:stretch>
              </p:blipFill>
              <p:spPr>
                <a:xfrm>
                  <a:off x="796253" y="3356707"/>
                  <a:ext cx="936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9599" name="Freihand 149598">
                  <a:extLst>
                    <a:ext uri="{FF2B5EF4-FFF2-40B4-BE49-F238E27FC236}">
                      <a16:creationId xmlns:a16="http://schemas.microsoft.com/office/drawing/2014/main" id="{0E294457-FEF6-4871-9FF7-5340C315B09A}"/>
                    </a:ext>
                  </a:extLst>
                </p14:cNvPr>
                <p14:cNvContentPartPr/>
                <p14:nvPr/>
              </p14:nvContentPartPr>
              <p14:xfrm>
                <a:off x="916133" y="3421507"/>
                <a:ext cx="150120" cy="91800"/>
              </p14:xfrm>
            </p:contentPart>
          </mc:Choice>
          <mc:Fallback>
            <p:pic>
              <p:nvPicPr>
                <p:cNvPr id="149599" name="Freihand 149598">
                  <a:extLst>
                    <a:ext uri="{FF2B5EF4-FFF2-40B4-BE49-F238E27FC236}">
                      <a16:creationId xmlns:a16="http://schemas.microsoft.com/office/drawing/2014/main" id="{0E294457-FEF6-4871-9FF7-5340C315B09A}"/>
                    </a:ext>
                  </a:extLst>
                </p:cNvPr>
                <p:cNvPicPr/>
                <p:nvPr/>
              </p:nvPicPr>
              <p:blipFill>
                <a:blip r:embed="rId154"/>
                <a:stretch>
                  <a:fillRect/>
                </a:stretch>
              </p:blipFill>
              <p:spPr>
                <a:xfrm>
                  <a:off x="911813" y="3417187"/>
                  <a:ext cx="15876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49600" name="Freihand 149599">
                  <a:extLst>
                    <a:ext uri="{FF2B5EF4-FFF2-40B4-BE49-F238E27FC236}">
                      <a16:creationId xmlns:a16="http://schemas.microsoft.com/office/drawing/2014/main" id="{A534783B-1D57-4777-B90C-7D17C3C73594}"/>
                    </a:ext>
                  </a:extLst>
                </p14:cNvPr>
                <p14:cNvContentPartPr/>
                <p14:nvPr/>
              </p14:nvContentPartPr>
              <p14:xfrm>
                <a:off x="1095773" y="3309547"/>
                <a:ext cx="159480" cy="190080"/>
              </p14:xfrm>
            </p:contentPart>
          </mc:Choice>
          <mc:Fallback>
            <p:pic>
              <p:nvPicPr>
                <p:cNvPr id="149600" name="Freihand 149599">
                  <a:extLst>
                    <a:ext uri="{FF2B5EF4-FFF2-40B4-BE49-F238E27FC236}">
                      <a16:creationId xmlns:a16="http://schemas.microsoft.com/office/drawing/2014/main" id="{A534783B-1D57-4777-B90C-7D17C3C73594}"/>
                    </a:ext>
                  </a:extLst>
                </p:cNvPr>
                <p:cNvPicPr/>
                <p:nvPr/>
              </p:nvPicPr>
              <p:blipFill>
                <a:blip r:embed="rId156"/>
                <a:stretch>
                  <a:fillRect/>
                </a:stretch>
              </p:blipFill>
              <p:spPr>
                <a:xfrm>
                  <a:off x="1091453" y="3305227"/>
                  <a:ext cx="168120" cy="198720"/>
                </a:xfrm>
                <a:prstGeom prst="rect">
                  <a:avLst/>
                </a:prstGeom>
              </p:spPr>
            </p:pic>
          </mc:Fallback>
        </mc:AlternateContent>
      </p:grpSp>
      <p:grpSp>
        <p:nvGrpSpPr>
          <p:cNvPr id="149603" name="Gruppieren 149602">
            <a:extLst>
              <a:ext uri="{FF2B5EF4-FFF2-40B4-BE49-F238E27FC236}">
                <a16:creationId xmlns:a16="http://schemas.microsoft.com/office/drawing/2014/main" id="{F413B689-B226-4614-B05C-3CB0D2213DDB}"/>
              </a:ext>
            </a:extLst>
          </p:cNvPr>
          <p:cNvGrpSpPr/>
          <p:nvPr/>
        </p:nvGrpSpPr>
        <p:grpSpPr>
          <a:xfrm>
            <a:off x="1609853" y="3319627"/>
            <a:ext cx="135000" cy="82080"/>
            <a:chOff x="1609853" y="3319627"/>
            <a:chExt cx="135000" cy="82080"/>
          </a:xfrm>
        </p:grpSpPr>
        <mc:AlternateContent xmlns:mc="http://schemas.openxmlformats.org/markup-compatibility/2006">
          <mc:Choice xmlns:p14="http://schemas.microsoft.com/office/powerpoint/2010/main" Requires="p14">
            <p:contentPart p14:bwMode="auto" r:id="rId157">
              <p14:nvContentPartPr>
                <p14:cNvPr id="149601" name="Freihand 149600">
                  <a:extLst>
                    <a:ext uri="{FF2B5EF4-FFF2-40B4-BE49-F238E27FC236}">
                      <a16:creationId xmlns:a16="http://schemas.microsoft.com/office/drawing/2014/main" id="{F8D9FCB6-A936-4FB3-8D78-834B835EDCF3}"/>
                    </a:ext>
                  </a:extLst>
                </p14:cNvPr>
                <p14:cNvContentPartPr/>
                <p14:nvPr/>
              </p14:nvContentPartPr>
              <p14:xfrm>
                <a:off x="1609853" y="3319627"/>
                <a:ext cx="135000" cy="24480"/>
              </p14:xfrm>
            </p:contentPart>
          </mc:Choice>
          <mc:Fallback>
            <p:pic>
              <p:nvPicPr>
                <p:cNvPr id="149601" name="Freihand 149600">
                  <a:extLst>
                    <a:ext uri="{FF2B5EF4-FFF2-40B4-BE49-F238E27FC236}">
                      <a16:creationId xmlns:a16="http://schemas.microsoft.com/office/drawing/2014/main" id="{F8D9FCB6-A936-4FB3-8D78-834B835EDCF3}"/>
                    </a:ext>
                  </a:extLst>
                </p:cNvPr>
                <p:cNvPicPr/>
                <p:nvPr/>
              </p:nvPicPr>
              <p:blipFill>
                <a:blip r:embed="rId158"/>
                <a:stretch>
                  <a:fillRect/>
                </a:stretch>
              </p:blipFill>
              <p:spPr>
                <a:xfrm>
                  <a:off x="1605533" y="3315307"/>
                  <a:ext cx="1436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49602" name="Freihand 149601">
                  <a:extLst>
                    <a:ext uri="{FF2B5EF4-FFF2-40B4-BE49-F238E27FC236}">
                      <a16:creationId xmlns:a16="http://schemas.microsoft.com/office/drawing/2014/main" id="{136B1EB0-1BEF-4B83-BCAF-69A20F7E43CC}"/>
                    </a:ext>
                  </a:extLst>
                </p14:cNvPr>
                <p14:cNvContentPartPr/>
                <p14:nvPr/>
              </p14:nvContentPartPr>
              <p14:xfrm>
                <a:off x="1645493" y="3392347"/>
                <a:ext cx="94320" cy="9360"/>
              </p14:xfrm>
            </p:contentPart>
          </mc:Choice>
          <mc:Fallback>
            <p:pic>
              <p:nvPicPr>
                <p:cNvPr id="149602" name="Freihand 149601">
                  <a:extLst>
                    <a:ext uri="{FF2B5EF4-FFF2-40B4-BE49-F238E27FC236}">
                      <a16:creationId xmlns:a16="http://schemas.microsoft.com/office/drawing/2014/main" id="{136B1EB0-1BEF-4B83-BCAF-69A20F7E43CC}"/>
                    </a:ext>
                  </a:extLst>
                </p:cNvPr>
                <p:cNvPicPr/>
                <p:nvPr/>
              </p:nvPicPr>
              <p:blipFill>
                <a:blip r:embed="rId160"/>
                <a:stretch>
                  <a:fillRect/>
                </a:stretch>
              </p:blipFill>
              <p:spPr>
                <a:xfrm>
                  <a:off x="1641173" y="3388027"/>
                  <a:ext cx="10296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1">
            <p14:nvContentPartPr>
              <p14:cNvPr id="149614" name="Freihand 149613">
                <a:extLst>
                  <a:ext uri="{FF2B5EF4-FFF2-40B4-BE49-F238E27FC236}">
                    <a16:creationId xmlns:a16="http://schemas.microsoft.com/office/drawing/2014/main" id="{2BA161BD-0D1F-415B-81B2-26FCBFC0C6AF}"/>
                  </a:ext>
                </a:extLst>
              </p14:cNvPr>
              <p14:cNvContentPartPr/>
              <p14:nvPr/>
            </p14:nvContentPartPr>
            <p14:xfrm>
              <a:off x="10357493" y="3071947"/>
              <a:ext cx="914040" cy="399600"/>
            </p14:xfrm>
          </p:contentPart>
        </mc:Choice>
        <mc:Fallback>
          <p:pic>
            <p:nvPicPr>
              <p:cNvPr id="149614" name="Freihand 149613">
                <a:extLst>
                  <a:ext uri="{FF2B5EF4-FFF2-40B4-BE49-F238E27FC236}">
                    <a16:creationId xmlns:a16="http://schemas.microsoft.com/office/drawing/2014/main" id="{2BA161BD-0D1F-415B-81B2-26FCBFC0C6AF}"/>
                  </a:ext>
                </a:extLst>
              </p:cNvPr>
              <p:cNvPicPr/>
              <p:nvPr/>
            </p:nvPicPr>
            <p:blipFill>
              <a:blip r:embed="rId162"/>
              <a:stretch>
                <a:fillRect/>
              </a:stretch>
            </p:blipFill>
            <p:spPr>
              <a:xfrm>
                <a:off x="10353173" y="3067627"/>
                <a:ext cx="922680" cy="408240"/>
              </a:xfrm>
              <a:prstGeom prst="rect">
                <a:avLst/>
              </a:prstGeom>
            </p:spPr>
          </p:pic>
        </mc:Fallback>
      </mc:AlternateContent>
      <p:grpSp>
        <p:nvGrpSpPr>
          <p:cNvPr id="149617" name="Gruppieren 149616">
            <a:extLst>
              <a:ext uri="{FF2B5EF4-FFF2-40B4-BE49-F238E27FC236}">
                <a16:creationId xmlns:a16="http://schemas.microsoft.com/office/drawing/2014/main" id="{C0E857D2-9CF9-4D40-BB8C-753EA9B9B0D2}"/>
              </a:ext>
            </a:extLst>
          </p:cNvPr>
          <p:cNvGrpSpPr/>
          <p:nvPr/>
        </p:nvGrpSpPr>
        <p:grpSpPr>
          <a:xfrm>
            <a:off x="2924213" y="2686747"/>
            <a:ext cx="527040" cy="205920"/>
            <a:chOff x="2924213" y="2686747"/>
            <a:chExt cx="527040" cy="205920"/>
          </a:xfrm>
        </p:grpSpPr>
        <mc:AlternateContent xmlns:mc="http://schemas.openxmlformats.org/markup-compatibility/2006">
          <mc:Choice xmlns:p14="http://schemas.microsoft.com/office/powerpoint/2010/main" Requires="p14">
            <p:contentPart p14:bwMode="auto" r:id="rId163">
              <p14:nvContentPartPr>
                <p14:cNvPr id="149540" name="Freihand 149539">
                  <a:extLst>
                    <a:ext uri="{FF2B5EF4-FFF2-40B4-BE49-F238E27FC236}">
                      <a16:creationId xmlns:a16="http://schemas.microsoft.com/office/drawing/2014/main" id="{7C6C3C2F-61BC-4358-AF7E-F7FB1AF19CDA}"/>
                    </a:ext>
                  </a:extLst>
                </p14:cNvPr>
                <p14:cNvContentPartPr/>
                <p14:nvPr/>
              </p14:nvContentPartPr>
              <p14:xfrm>
                <a:off x="2924213" y="2697187"/>
                <a:ext cx="138960" cy="107280"/>
              </p14:xfrm>
            </p:contentPart>
          </mc:Choice>
          <mc:Fallback>
            <p:pic>
              <p:nvPicPr>
                <p:cNvPr id="149540" name="Freihand 149539">
                  <a:extLst>
                    <a:ext uri="{FF2B5EF4-FFF2-40B4-BE49-F238E27FC236}">
                      <a16:creationId xmlns:a16="http://schemas.microsoft.com/office/drawing/2014/main" id="{7C6C3C2F-61BC-4358-AF7E-F7FB1AF19CDA}"/>
                    </a:ext>
                  </a:extLst>
                </p:cNvPr>
                <p:cNvPicPr/>
                <p:nvPr/>
              </p:nvPicPr>
              <p:blipFill>
                <a:blip r:embed="rId164"/>
                <a:stretch>
                  <a:fillRect/>
                </a:stretch>
              </p:blipFill>
              <p:spPr>
                <a:xfrm>
                  <a:off x="2919893" y="2692867"/>
                  <a:ext cx="1476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49541" name="Freihand 149540">
                  <a:extLst>
                    <a:ext uri="{FF2B5EF4-FFF2-40B4-BE49-F238E27FC236}">
                      <a16:creationId xmlns:a16="http://schemas.microsoft.com/office/drawing/2014/main" id="{AB88FBD1-DBB2-45D0-89CF-A23266F6E4B1}"/>
                    </a:ext>
                  </a:extLst>
                </p14:cNvPr>
                <p14:cNvContentPartPr/>
                <p14:nvPr/>
              </p14:nvContentPartPr>
              <p14:xfrm>
                <a:off x="3095213" y="2686747"/>
                <a:ext cx="94680" cy="102600"/>
              </p14:xfrm>
            </p:contentPart>
          </mc:Choice>
          <mc:Fallback>
            <p:pic>
              <p:nvPicPr>
                <p:cNvPr id="149541" name="Freihand 149540">
                  <a:extLst>
                    <a:ext uri="{FF2B5EF4-FFF2-40B4-BE49-F238E27FC236}">
                      <a16:creationId xmlns:a16="http://schemas.microsoft.com/office/drawing/2014/main" id="{AB88FBD1-DBB2-45D0-89CF-A23266F6E4B1}"/>
                    </a:ext>
                  </a:extLst>
                </p:cNvPr>
                <p:cNvPicPr/>
                <p:nvPr/>
              </p:nvPicPr>
              <p:blipFill>
                <a:blip r:embed="rId166"/>
                <a:stretch>
                  <a:fillRect/>
                </a:stretch>
              </p:blipFill>
              <p:spPr>
                <a:xfrm>
                  <a:off x="3090893" y="2682427"/>
                  <a:ext cx="1033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49542" name="Freihand 149541">
                  <a:extLst>
                    <a:ext uri="{FF2B5EF4-FFF2-40B4-BE49-F238E27FC236}">
                      <a16:creationId xmlns:a16="http://schemas.microsoft.com/office/drawing/2014/main" id="{CC5A9566-EA57-4FB4-8019-5E69EA94D84C}"/>
                    </a:ext>
                  </a:extLst>
                </p14:cNvPr>
                <p14:cNvContentPartPr/>
                <p14:nvPr/>
              </p14:nvContentPartPr>
              <p14:xfrm>
                <a:off x="3239933" y="2696107"/>
                <a:ext cx="88200" cy="95760"/>
              </p14:xfrm>
            </p:contentPart>
          </mc:Choice>
          <mc:Fallback>
            <p:pic>
              <p:nvPicPr>
                <p:cNvPr id="149542" name="Freihand 149541">
                  <a:extLst>
                    <a:ext uri="{FF2B5EF4-FFF2-40B4-BE49-F238E27FC236}">
                      <a16:creationId xmlns:a16="http://schemas.microsoft.com/office/drawing/2014/main" id="{CC5A9566-EA57-4FB4-8019-5E69EA94D84C}"/>
                    </a:ext>
                  </a:extLst>
                </p:cNvPr>
                <p:cNvPicPr/>
                <p:nvPr/>
              </p:nvPicPr>
              <p:blipFill>
                <a:blip r:embed="rId168"/>
                <a:stretch>
                  <a:fillRect/>
                </a:stretch>
              </p:blipFill>
              <p:spPr>
                <a:xfrm>
                  <a:off x="3235613" y="2691787"/>
                  <a:ext cx="968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49543" name="Freihand 149542">
                  <a:extLst>
                    <a:ext uri="{FF2B5EF4-FFF2-40B4-BE49-F238E27FC236}">
                      <a16:creationId xmlns:a16="http://schemas.microsoft.com/office/drawing/2014/main" id="{C599C6C6-25FB-4E46-B273-9749FBAD104E}"/>
                    </a:ext>
                  </a:extLst>
                </p14:cNvPr>
                <p14:cNvContentPartPr/>
                <p14:nvPr/>
              </p14:nvContentPartPr>
              <p14:xfrm>
                <a:off x="3424973" y="2745067"/>
                <a:ext cx="26280" cy="7920"/>
              </p14:xfrm>
            </p:contentPart>
          </mc:Choice>
          <mc:Fallback>
            <p:pic>
              <p:nvPicPr>
                <p:cNvPr id="149543" name="Freihand 149542">
                  <a:extLst>
                    <a:ext uri="{FF2B5EF4-FFF2-40B4-BE49-F238E27FC236}">
                      <a16:creationId xmlns:a16="http://schemas.microsoft.com/office/drawing/2014/main" id="{C599C6C6-25FB-4E46-B273-9749FBAD104E}"/>
                    </a:ext>
                  </a:extLst>
                </p:cNvPr>
                <p:cNvPicPr/>
                <p:nvPr/>
              </p:nvPicPr>
              <p:blipFill>
                <a:blip r:embed="rId170"/>
                <a:stretch>
                  <a:fillRect/>
                </a:stretch>
              </p:blipFill>
              <p:spPr>
                <a:xfrm>
                  <a:off x="3420653" y="2740747"/>
                  <a:ext cx="349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49616" name="Freihand 149615">
                  <a:extLst>
                    <a:ext uri="{FF2B5EF4-FFF2-40B4-BE49-F238E27FC236}">
                      <a16:creationId xmlns:a16="http://schemas.microsoft.com/office/drawing/2014/main" id="{5BA8CD05-2777-42BE-B3F9-07907C0A155E}"/>
                    </a:ext>
                  </a:extLst>
                </p14:cNvPr>
                <p14:cNvContentPartPr/>
                <p14:nvPr/>
              </p14:nvContentPartPr>
              <p14:xfrm>
                <a:off x="2989733" y="2807707"/>
                <a:ext cx="358560" cy="84960"/>
              </p14:xfrm>
            </p:contentPart>
          </mc:Choice>
          <mc:Fallback>
            <p:pic>
              <p:nvPicPr>
                <p:cNvPr id="149616" name="Freihand 149615">
                  <a:extLst>
                    <a:ext uri="{FF2B5EF4-FFF2-40B4-BE49-F238E27FC236}">
                      <a16:creationId xmlns:a16="http://schemas.microsoft.com/office/drawing/2014/main" id="{5BA8CD05-2777-42BE-B3F9-07907C0A155E}"/>
                    </a:ext>
                  </a:extLst>
                </p:cNvPr>
                <p:cNvPicPr/>
                <p:nvPr/>
              </p:nvPicPr>
              <p:blipFill>
                <a:blip r:embed="rId172"/>
                <a:stretch>
                  <a:fillRect/>
                </a:stretch>
              </p:blipFill>
              <p:spPr>
                <a:xfrm>
                  <a:off x="2985413" y="2803387"/>
                  <a:ext cx="367200" cy="93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3">
            <p14:nvContentPartPr>
              <p14:cNvPr id="149618" name="Freihand 149617">
                <a:extLst>
                  <a:ext uri="{FF2B5EF4-FFF2-40B4-BE49-F238E27FC236}">
                    <a16:creationId xmlns:a16="http://schemas.microsoft.com/office/drawing/2014/main" id="{616C528B-9F3A-422C-B255-907E03E7126E}"/>
                  </a:ext>
                </a:extLst>
              </p14:cNvPr>
              <p14:cNvContentPartPr/>
              <p14:nvPr/>
            </p14:nvContentPartPr>
            <p14:xfrm>
              <a:off x="8132333" y="1925347"/>
              <a:ext cx="841320" cy="80280"/>
            </p14:xfrm>
          </p:contentPart>
        </mc:Choice>
        <mc:Fallback>
          <p:pic>
            <p:nvPicPr>
              <p:cNvPr id="149618" name="Freihand 149617">
                <a:extLst>
                  <a:ext uri="{FF2B5EF4-FFF2-40B4-BE49-F238E27FC236}">
                    <a16:creationId xmlns:a16="http://schemas.microsoft.com/office/drawing/2014/main" id="{616C528B-9F3A-422C-B255-907E03E7126E}"/>
                  </a:ext>
                </a:extLst>
              </p:cNvPr>
              <p:cNvPicPr/>
              <p:nvPr/>
            </p:nvPicPr>
            <p:blipFill>
              <a:blip r:embed="rId174"/>
              <a:stretch>
                <a:fillRect/>
              </a:stretch>
            </p:blipFill>
            <p:spPr>
              <a:xfrm>
                <a:off x="8128013" y="1921027"/>
                <a:ext cx="849960" cy="88920"/>
              </a:xfrm>
              <a:prstGeom prst="rect">
                <a:avLst/>
              </a:prstGeom>
            </p:spPr>
          </p:pic>
        </mc:Fallback>
      </mc:AlternateContent>
      <p:grpSp>
        <p:nvGrpSpPr>
          <p:cNvPr id="149641" name="Gruppieren 149640">
            <a:extLst>
              <a:ext uri="{FF2B5EF4-FFF2-40B4-BE49-F238E27FC236}">
                <a16:creationId xmlns:a16="http://schemas.microsoft.com/office/drawing/2014/main" id="{AF955E7C-BD27-477B-9F44-7932305CFE30}"/>
              </a:ext>
            </a:extLst>
          </p:cNvPr>
          <p:cNvGrpSpPr/>
          <p:nvPr/>
        </p:nvGrpSpPr>
        <p:grpSpPr>
          <a:xfrm>
            <a:off x="439133" y="4145107"/>
            <a:ext cx="1516320" cy="274680"/>
            <a:chOff x="439133" y="4145107"/>
            <a:chExt cx="1516320" cy="274680"/>
          </a:xfrm>
        </p:grpSpPr>
        <mc:AlternateContent xmlns:mc="http://schemas.openxmlformats.org/markup-compatibility/2006">
          <mc:Choice xmlns:p14="http://schemas.microsoft.com/office/powerpoint/2010/main" Requires="p14">
            <p:contentPart p14:bwMode="auto" r:id="rId175">
              <p14:nvContentPartPr>
                <p14:cNvPr id="149631" name="Freihand 149630">
                  <a:extLst>
                    <a:ext uri="{FF2B5EF4-FFF2-40B4-BE49-F238E27FC236}">
                      <a16:creationId xmlns:a16="http://schemas.microsoft.com/office/drawing/2014/main" id="{CF8CFF0C-2CDC-49B2-BFB4-FF8738B8F345}"/>
                    </a:ext>
                  </a:extLst>
                </p14:cNvPr>
                <p14:cNvContentPartPr/>
                <p14:nvPr/>
              </p14:nvContentPartPr>
              <p14:xfrm>
                <a:off x="537413" y="4242667"/>
                <a:ext cx="36000" cy="172080"/>
              </p14:xfrm>
            </p:contentPart>
          </mc:Choice>
          <mc:Fallback>
            <p:pic>
              <p:nvPicPr>
                <p:cNvPr id="149631" name="Freihand 149630">
                  <a:extLst>
                    <a:ext uri="{FF2B5EF4-FFF2-40B4-BE49-F238E27FC236}">
                      <a16:creationId xmlns:a16="http://schemas.microsoft.com/office/drawing/2014/main" id="{CF8CFF0C-2CDC-49B2-BFB4-FF8738B8F345}"/>
                    </a:ext>
                  </a:extLst>
                </p:cNvPr>
                <p:cNvPicPr/>
                <p:nvPr/>
              </p:nvPicPr>
              <p:blipFill>
                <a:blip r:embed="rId176"/>
                <a:stretch>
                  <a:fillRect/>
                </a:stretch>
              </p:blipFill>
              <p:spPr>
                <a:xfrm>
                  <a:off x="533093" y="4238347"/>
                  <a:ext cx="446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49632" name="Freihand 149631">
                  <a:extLst>
                    <a:ext uri="{FF2B5EF4-FFF2-40B4-BE49-F238E27FC236}">
                      <a16:creationId xmlns:a16="http://schemas.microsoft.com/office/drawing/2014/main" id="{BC7931EB-228B-4BA6-8E9D-0BE931CAA844}"/>
                    </a:ext>
                  </a:extLst>
                </p14:cNvPr>
                <p14:cNvContentPartPr/>
                <p14:nvPr/>
              </p14:nvContentPartPr>
              <p14:xfrm>
                <a:off x="439133" y="4390987"/>
                <a:ext cx="173160" cy="28800"/>
              </p14:xfrm>
            </p:contentPart>
          </mc:Choice>
          <mc:Fallback>
            <p:pic>
              <p:nvPicPr>
                <p:cNvPr id="149632" name="Freihand 149631">
                  <a:extLst>
                    <a:ext uri="{FF2B5EF4-FFF2-40B4-BE49-F238E27FC236}">
                      <a16:creationId xmlns:a16="http://schemas.microsoft.com/office/drawing/2014/main" id="{BC7931EB-228B-4BA6-8E9D-0BE931CAA844}"/>
                    </a:ext>
                  </a:extLst>
                </p:cNvPr>
                <p:cNvPicPr/>
                <p:nvPr/>
              </p:nvPicPr>
              <p:blipFill>
                <a:blip r:embed="rId178"/>
                <a:stretch>
                  <a:fillRect/>
                </a:stretch>
              </p:blipFill>
              <p:spPr>
                <a:xfrm>
                  <a:off x="434813" y="4386667"/>
                  <a:ext cx="18180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49633" name="Freihand 149632">
                  <a:extLst>
                    <a:ext uri="{FF2B5EF4-FFF2-40B4-BE49-F238E27FC236}">
                      <a16:creationId xmlns:a16="http://schemas.microsoft.com/office/drawing/2014/main" id="{E5BC8C4D-0FAE-4A34-A67A-26E0880552CE}"/>
                    </a:ext>
                  </a:extLst>
                </p14:cNvPr>
                <p14:cNvContentPartPr/>
                <p14:nvPr/>
              </p14:nvContentPartPr>
              <p14:xfrm>
                <a:off x="483773" y="4211707"/>
                <a:ext cx="298800" cy="181440"/>
              </p14:xfrm>
            </p:contentPart>
          </mc:Choice>
          <mc:Fallback>
            <p:pic>
              <p:nvPicPr>
                <p:cNvPr id="149633" name="Freihand 149632">
                  <a:extLst>
                    <a:ext uri="{FF2B5EF4-FFF2-40B4-BE49-F238E27FC236}">
                      <a16:creationId xmlns:a16="http://schemas.microsoft.com/office/drawing/2014/main" id="{E5BC8C4D-0FAE-4A34-A67A-26E0880552CE}"/>
                    </a:ext>
                  </a:extLst>
                </p:cNvPr>
                <p:cNvPicPr/>
                <p:nvPr/>
              </p:nvPicPr>
              <p:blipFill>
                <a:blip r:embed="rId180"/>
                <a:stretch>
                  <a:fillRect/>
                </a:stretch>
              </p:blipFill>
              <p:spPr>
                <a:xfrm>
                  <a:off x="479453" y="4207387"/>
                  <a:ext cx="30744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49634" name="Freihand 149633">
                  <a:extLst>
                    <a:ext uri="{FF2B5EF4-FFF2-40B4-BE49-F238E27FC236}">
                      <a16:creationId xmlns:a16="http://schemas.microsoft.com/office/drawing/2014/main" id="{5F5BA464-8314-4D29-B50A-EC37660F94EB}"/>
                    </a:ext>
                  </a:extLst>
                </p14:cNvPr>
                <p14:cNvContentPartPr/>
                <p14:nvPr/>
              </p14:nvContentPartPr>
              <p14:xfrm>
                <a:off x="849533" y="4145107"/>
                <a:ext cx="180360" cy="255240"/>
              </p14:xfrm>
            </p:contentPart>
          </mc:Choice>
          <mc:Fallback>
            <p:pic>
              <p:nvPicPr>
                <p:cNvPr id="149634" name="Freihand 149633">
                  <a:extLst>
                    <a:ext uri="{FF2B5EF4-FFF2-40B4-BE49-F238E27FC236}">
                      <a16:creationId xmlns:a16="http://schemas.microsoft.com/office/drawing/2014/main" id="{5F5BA464-8314-4D29-B50A-EC37660F94EB}"/>
                    </a:ext>
                  </a:extLst>
                </p:cNvPr>
                <p:cNvPicPr/>
                <p:nvPr/>
              </p:nvPicPr>
              <p:blipFill>
                <a:blip r:embed="rId182"/>
                <a:stretch>
                  <a:fillRect/>
                </a:stretch>
              </p:blipFill>
              <p:spPr>
                <a:xfrm>
                  <a:off x="845213" y="4140787"/>
                  <a:ext cx="18900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49635" name="Freihand 149634">
                  <a:extLst>
                    <a:ext uri="{FF2B5EF4-FFF2-40B4-BE49-F238E27FC236}">
                      <a16:creationId xmlns:a16="http://schemas.microsoft.com/office/drawing/2014/main" id="{EEC78FF2-88E9-4320-9E8E-3A7609C86BB3}"/>
                    </a:ext>
                  </a:extLst>
                </p14:cNvPr>
                <p14:cNvContentPartPr/>
                <p14:nvPr/>
              </p14:nvContentPartPr>
              <p14:xfrm>
                <a:off x="1028813" y="4148347"/>
                <a:ext cx="54720" cy="182880"/>
              </p14:xfrm>
            </p:contentPart>
          </mc:Choice>
          <mc:Fallback>
            <p:pic>
              <p:nvPicPr>
                <p:cNvPr id="149635" name="Freihand 149634">
                  <a:extLst>
                    <a:ext uri="{FF2B5EF4-FFF2-40B4-BE49-F238E27FC236}">
                      <a16:creationId xmlns:a16="http://schemas.microsoft.com/office/drawing/2014/main" id="{EEC78FF2-88E9-4320-9E8E-3A7609C86BB3}"/>
                    </a:ext>
                  </a:extLst>
                </p:cNvPr>
                <p:cNvPicPr/>
                <p:nvPr/>
              </p:nvPicPr>
              <p:blipFill>
                <a:blip r:embed="rId184"/>
                <a:stretch>
                  <a:fillRect/>
                </a:stretch>
              </p:blipFill>
              <p:spPr>
                <a:xfrm>
                  <a:off x="1024493" y="4144027"/>
                  <a:ext cx="633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49636" name="Freihand 149635">
                  <a:extLst>
                    <a:ext uri="{FF2B5EF4-FFF2-40B4-BE49-F238E27FC236}">
                      <a16:creationId xmlns:a16="http://schemas.microsoft.com/office/drawing/2014/main" id="{9B9303CD-12B4-427E-9423-A8DE98028BFB}"/>
                    </a:ext>
                  </a:extLst>
                </p14:cNvPr>
                <p14:cNvContentPartPr/>
                <p14:nvPr/>
              </p14:nvContentPartPr>
              <p14:xfrm>
                <a:off x="1096853" y="4263187"/>
                <a:ext cx="158400" cy="75600"/>
              </p14:xfrm>
            </p:contentPart>
          </mc:Choice>
          <mc:Fallback>
            <p:pic>
              <p:nvPicPr>
                <p:cNvPr id="149636" name="Freihand 149635">
                  <a:extLst>
                    <a:ext uri="{FF2B5EF4-FFF2-40B4-BE49-F238E27FC236}">
                      <a16:creationId xmlns:a16="http://schemas.microsoft.com/office/drawing/2014/main" id="{9B9303CD-12B4-427E-9423-A8DE98028BFB}"/>
                    </a:ext>
                  </a:extLst>
                </p:cNvPr>
                <p:cNvPicPr/>
                <p:nvPr/>
              </p:nvPicPr>
              <p:blipFill>
                <a:blip r:embed="rId186"/>
                <a:stretch>
                  <a:fillRect/>
                </a:stretch>
              </p:blipFill>
              <p:spPr>
                <a:xfrm>
                  <a:off x="1092173" y="4258867"/>
                  <a:ext cx="1670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49637" name="Freihand 149636">
                  <a:extLst>
                    <a:ext uri="{FF2B5EF4-FFF2-40B4-BE49-F238E27FC236}">
                      <a16:creationId xmlns:a16="http://schemas.microsoft.com/office/drawing/2014/main" id="{2C034587-90BF-4335-94F6-203881065138}"/>
                    </a:ext>
                  </a:extLst>
                </p14:cNvPr>
                <p14:cNvContentPartPr/>
                <p14:nvPr/>
              </p14:nvContentPartPr>
              <p14:xfrm>
                <a:off x="1276493" y="4149067"/>
                <a:ext cx="144000" cy="210240"/>
              </p14:xfrm>
            </p:contentPart>
          </mc:Choice>
          <mc:Fallback>
            <p:pic>
              <p:nvPicPr>
                <p:cNvPr id="149637" name="Freihand 149636">
                  <a:extLst>
                    <a:ext uri="{FF2B5EF4-FFF2-40B4-BE49-F238E27FC236}">
                      <a16:creationId xmlns:a16="http://schemas.microsoft.com/office/drawing/2014/main" id="{2C034587-90BF-4335-94F6-203881065138}"/>
                    </a:ext>
                  </a:extLst>
                </p:cNvPr>
                <p:cNvPicPr/>
                <p:nvPr/>
              </p:nvPicPr>
              <p:blipFill>
                <a:blip r:embed="rId188"/>
                <a:stretch>
                  <a:fillRect/>
                </a:stretch>
              </p:blipFill>
              <p:spPr>
                <a:xfrm>
                  <a:off x="1272173" y="4144747"/>
                  <a:ext cx="1526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49638" name="Freihand 149637">
                  <a:extLst>
                    <a:ext uri="{FF2B5EF4-FFF2-40B4-BE49-F238E27FC236}">
                      <a16:creationId xmlns:a16="http://schemas.microsoft.com/office/drawing/2014/main" id="{4561D5D0-C75C-4C43-BA2E-163D832334F0}"/>
                    </a:ext>
                  </a:extLst>
                </p14:cNvPr>
                <p14:cNvContentPartPr/>
                <p14:nvPr/>
              </p14:nvContentPartPr>
              <p14:xfrm>
                <a:off x="1412573" y="4151587"/>
                <a:ext cx="13320" cy="32760"/>
              </p14:xfrm>
            </p:contentPart>
          </mc:Choice>
          <mc:Fallback>
            <p:pic>
              <p:nvPicPr>
                <p:cNvPr id="149638" name="Freihand 149637">
                  <a:extLst>
                    <a:ext uri="{FF2B5EF4-FFF2-40B4-BE49-F238E27FC236}">
                      <a16:creationId xmlns:a16="http://schemas.microsoft.com/office/drawing/2014/main" id="{4561D5D0-C75C-4C43-BA2E-163D832334F0}"/>
                    </a:ext>
                  </a:extLst>
                </p:cNvPr>
                <p:cNvPicPr/>
                <p:nvPr/>
              </p:nvPicPr>
              <p:blipFill>
                <a:blip r:embed="rId190"/>
                <a:stretch>
                  <a:fillRect/>
                </a:stretch>
              </p:blipFill>
              <p:spPr>
                <a:xfrm>
                  <a:off x="1408253" y="4147267"/>
                  <a:ext cx="2196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49639" name="Freihand 149638">
                  <a:extLst>
                    <a:ext uri="{FF2B5EF4-FFF2-40B4-BE49-F238E27FC236}">
                      <a16:creationId xmlns:a16="http://schemas.microsoft.com/office/drawing/2014/main" id="{E422DC25-F821-4386-ACBE-77CF785847D1}"/>
                    </a:ext>
                  </a:extLst>
                </p14:cNvPr>
                <p14:cNvContentPartPr/>
                <p14:nvPr/>
              </p14:nvContentPartPr>
              <p14:xfrm>
                <a:off x="1470533" y="4270027"/>
                <a:ext cx="223560" cy="70560"/>
              </p14:xfrm>
            </p:contentPart>
          </mc:Choice>
          <mc:Fallback>
            <p:pic>
              <p:nvPicPr>
                <p:cNvPr id="149639" name="Freihand 149638">
                  <a:extLst>
                    <a:ext uri="{FF2B5EF4-FFF2-40B4-BE49-F238E27FC236}">
                      <a16:creationId xmlns:a16="http://schemas.microsoft.com/office/drawing/2014/main" id="{E422DC25-F821-4386-ACBE-77CF785847D1}"/>
                    </a:ext>
                  </a:extLst>
                </p:cNvPr>
                <p:cNvPicPr/>
                <p:nvPr/>
              </p:nvPicPr>
              <p:blipFill>
                <a:blip r:embed="rId192"/>
                <a:stretch>
                  <a:fillRect/>
                </a:stretch>
              </p:blipFill>
              <p:spPr>
                <a:xfrm>
                  <a:off x="1466213" y="4265707"/>
                  <a:ext cx="2322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49640" name="Freihand 149639">
                  <a:extLst>
                    <a:ext uri="{FF2B5EF4-FFF2-40B4-BE49-F238E27FC236}">
                      <a16:creationId xmlns:a16="http://schemas.microsoft.com/office/drawing/2014/main" id="{960B8083-BE2F-48F1-A16D-D6A9C836608F}"/>
                    </a:ext>
                  </a:extLst>
                </p14:cNvPr>
                <p14:cNvContentPartPr/>
                <p14:nvPr/>
              </p14:nvContentPartPr>
              <p14:xfrm>
                <a:off x="1826933" y="4274707"/>
                <a:ext cx="128520" cy="69480"/>
              </p14:xfrm>
            </p:contentPart>
          </mc:Choice>
          <mc:Fallback>
            <p:pic>
              <p:nvPicPr>
                <p:cNvPr id="149640" name="Freihand 149639">
                  <a:extLst>
                    <a:ext uri="{FF2B5EF4-FFF2-40B4-BE49-F238E27FC236}">
                      <a16:creationId xmlns:a16="http://schemas.microsoft.com/office/drawing/2014/main" id="{960B8083-BE2F-48F1-A16D-D6A9C836608F}"/>
                    </a:ext>
                  </a:extLst>
                </p:cNvPr>
                <p:cNvPicPr/>
                <p:nvPr/>
              </p:nvPicPr>
              <p:blipFill>
                <a:blip r:embed="rId194"/>
                <a:stretch>
                  <a:fillRect/>
                </a:stretch>
              </p:blipFill>
              <p:spPr>
                <a:xfrm>
                  <a:off x="1822613" y="4270387"/>
                  <a:ext cx="137160" cy="78120"/>
                </a:xfrm>
                <a:prstGeom prst="rect">
                  <a:avLst/>
                </a:prstGeom>
              </p:spPr>
            </p:pic>
          </mc:Fallback>
        </mc:AlternateContent>
      </p:grpSp>
      <p:grpSp>
        <p:nvGrpSpPr>
          <p:cNvPr id="149660" name="Gruppieren 149659">
            <a:extLst>
              <a:ext uri="{FF2B5EF4-FFF2-40B4-BE49-F238E27FC236}">
                <a16:creationId xmlns:a16="http://schemas.microsoft.com/office/drawing/2014/main" id="{7D3FE7F5-D021-4863-BE67-5AF6CCA0AE8C}"/>
              </a:ext>
            </a:extLst>
          </p:cNvPr>
          <p:cNvGrpSpPr/>
          <p:nvPr/>
        </p:nvGrpSpPr>
        <p:grpSpPr>
          <a:xfrm>
            <a:off x="3818161" y="3958987"/>
            <a:ext cx="817560" cy="334440"/>
            <a:chOff x="2361893" y="3958987"/>
            <a:chExt cx="817560" cy="334440"/>
          </a:xfrm>
        </p:grpSpPr>
        <mc:AlternateContent xmlns:mc="http://schemas.openxmlformats.org/markup-compatibility/2006">
          <mc:Choice xmlns:p14="http://schemas.microsoft.com/office/powerpoint/2010/main" Requires="p14">
            <p:contentPart p14:bwMode="auto" r:id="rId195">
              <p14:nvContentPartPr>
                <p14:cNvPr id="149642" name="Freihand 149641">
                  <a:extLst>
                    <a:ext uri="{FF2B5EF4-FFF2-40B4-BE49-F238E27FC236}">
                      <a16:creationId xmlns:a16="http://schemas.microsoft.com/office/drawing/2014/main" id="{AE3B7692-402D-40DE-881C-189B5E6A78E8}"/>
                    </a:ext>
                  </a:extLst>
                </p14:cNvPr>
                <p14:cNvContentPartPr/>
                <p14:nvPr/>
              </p14:nvContentPartPr>
              <p14:xfrm>
                <a:off x="2361893" y="3980587"/>
                <a:ext cx="118800" cy="204480"/>
              </p14:xfrm>
            </p:contentPart>
          </mc:Choice>
          <mc:Fallback>
            <p:pic>
              <p:nvPicPr>
                <p:cNvPr id="149642" name="Freihand 149641">
                  <a:extLst>
                    <a:ext uri="{FF2B5EF4-FFF2-40B4-BE49-F238E27FC236}">
                      <a16:creationId xmlns:a16="http://schemas.microsoft.com/office/drawing/2014/main" id="{AE3B7692-402D-40DE-881C-189B5E6A78E8}"/>
                    </a:ext>
                  </a:extLst>
                </p:cNvPr>
                <p:cNvPicPr/>
                <p:nvPr/>
              </p:nvPicPr>
              <p:blipFill>
                <a:blip r:embed="rId196"/>
                <a:stretch>
                  <a:fillRect/>
                </a:stretch>
              </p:blipFill>
              <p:spPr>
                <a:xfrm>
                  <a:off x="2357573" y="3976267"/>
                  <a:ext cx="1274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49643" name="Freihand 149642">
                  <a:extLst>
                    <a:ext uri="{FF2B5EF4-FFF2-40B4-BE49-F238E27FC236}">
                      <a16:creationId xmlns:a16="http://schemas.microsoft.com/office/drawing/2014/main" id="{01E64A78-F1D5-49A8-9CEF-185E7546C244}"/>
                    </a:ext>
                  </a:extLst>
                </p14:cNvPr>
                <p14:cNvContentPartPr/>
                <p14:nvPr/>
              </p14:nvContentPartPr>
              <p14:xfrm>
                <a:off x="2509853" y="4125307"/>
                <a:ext cx="22680" cy="113040"/>
              </p14:xfrm>
            </p:contentPart>
          </mc:Choice>
          <mc:Fallback>
            <p:pic>
              <p:nvPicPr>
                <p:cNvPr id="149643" name="Freihand 149642">
                  <a:extLst>
                    <a:ext uri="{FF2B5EF4-FFF2-40B4-BE49-F238E27FC236}">
                      <a16:creationId xmlns:a16="http://schemas.microsoft.com/office/drawing/2014/main" id="{01E64A78-F1D5-49A8-9CEF-185E7546C244}"/>
                    </a:ext>
                  </a:extLst>
                </p:cNvPr>
                <p:cNvPicPr/>
                <p:nvPr/>
              </p:nvPicPr>
              <p:blipFill>
                <a:blip r:embed="rId198"/>
                <a:stretch>
                  <a:fillRect/>
                </a:stretch>
              </p:blipFill>
              <p:spPr>
                <a:xfrm>
                  <a:off x="2505533" y="4120987"/>
                  <a:ext cx="313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49644" name="Freihand 149643">
                  <a:extLst>
                    <a:ext uri="{FF2B5EF4-FFF2-40B4-BE49-F238E27FC236}">
                      <a16:creationId xmlns:a16="http://schemas.microsoft.com/office/drawing/2014/main" id="{1BA79D39-ACDF-4EB3-8791-ADF58AC0C792}"/>
                    </a:ext>
                  </a:extLst>
                </p14:cNvPr>
                <p14:cNvContentPartPr/>
                <p14:nvPr/>
              </p14:nvContentPartPr>
              <p14:xfrm>
                <a:off x="2487173" y="3996787"/>
                <a:ext cx="40680" cy="204480"/>
              </p14:xfrm>
            </p:contentPart>
          </mc:Choice>
          <mc:Fallback>
            <p:pic>
              <p:nvPicPr>
                <p:cNvPr id="149644" name="Freihand 149643">
                  <a:extLst>
                    <a:ext uri="{FF2B5EF4-FFF2-40B4-BE49-F238E27FC236}">
                      <a16:creationId xmlns:a16="http://schemas.microsoft.com/office/drawing/2014/main" id="{1BA79D39-ACDF-4EB3-8791-ADF58AC0C792}"/>
                    </a:ext>
                  </a:extLst>
                </p:cNvPr>
                <p:cNvPicPr/>
                <p:nvPr/>
              </p:nvPicPr>
              <p:blipFill>
                <a:blip r:embed="rId200"/>
                <a:stretch>
                  <a:fillRect/>
                </a:stretch>
              </p:blipFill>
              <p:spPr>
                <a:xfrm>
                  <a:off x="2482853" y="3992467"/>
                  <a:ext cx="493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49645" name="Freihand 149644">
                  <a:extLst>
                    <a:ext uri="{FF2B5EF4-FFF2-40B4-BE49-F238E27FC236}">
                      <a16:creationId xmlns:a16="http://schemas.microsoft.com/office/drawing/2014/main" id="{23AFD836-4560-4BA0-AE3A-32D2F8CFD1E8}"/>
                    </a:ext>
                  </a:extLst>
                </p14:cNvPr>
                <p14:cNvContentPartPr/>
                <p14:nvPr/>
              </p14:nvContentPartPr>
              <p14:xfrm>
                <a:off x="2479613" y="3958987"/>
                <a:ext cx="115560" cy="146520"/>
              </p14:xfrm>
            </p:contentPart>
          </mc:Choice>
          <mc:Fallback>
            <p:pic>
              <p:nvPicPr>
                <p:cNvPr id="149645" name="Freihand 149644">
                  <a:extLst>
                    <a:ext uri="{FF2B5EF4-FFF2-40B4-BE49-F238E27FC236}">
                      <a16:creationId xmlns:a16="http://schemas.microsoft.com/office/drawing/2014/main" id="{23AFD836-4560-4BA0-AE3A-32D2F8CFD1E8}"/>
                    </a:ext>
                  </a:extLst>
                </p:cNvPr>
                <p:cNvPicPr/>
                <p:nvPr/>
              </p:nvPicPr>
              <p:blipFill>
                <a:blip r:embed="rId202"/>
                <a:stretch>
                  <a:fillRect/>
                </a:stretch>
              </p:blipFill>
              <p:spPr>
                <a:xfrm>
                  <a:off x="2475293" y="3954667"/>
                  <a:ext cx="1242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49646" name="Freihand 149645">
                  <a:extLst>
                    <a:ext uri="{FF2B5EF4-FFF2-40B4-BE49-F238E27FC236}">
                      <a16:creationId xmlns:a16="http://schemas.microsoft.com/office/drawing/2014/main" id="{E2EA1DEF-255C-4271-A277-80C059F27066}"/>
                    </a:ext>
                  </a:extLst>
                </p14:cNvPr>
                <p14:cNvContentPartPr/>
                <p14:nvPr/>
              </p14:nvContentPartPr>
              <p14:xfrm>
                <a:off x="2626133" y="3980587"/>
                <a:ext cx="56880" cy="180360"/>
              </p14:xfrm>
            </p:contentPart>
          </mc:Choice>
          <mc:Fallback>
            <p:pic>
              <p:nvPicPr>
                <p:cNvPr id="149646" name="Freihand 149645">
                  <a:extLst>
                    <a:ext uri="{FF2B5EF4-FFF2-40B4-BE49-F238E27FC236}">
                      <a16:creationId xmlns:a16="http://schemas.microsoft.com/office/drawing/2014/main" id="{E2EA1DEF-255C-4271-A277-80C059F27066}"/>
                    </a:ext>
                  </a:extLst>
                </p:cNvPr>
                <p:cNvPicPr/>
                <p:nvPr/>
              </p:nvPicPr>
              <p:blipFill>
                <a:blip r:embed="rId204"/>
                <a:stretch>
                  <a:fillRect/>
                </a:stretch>
              </p:blipFill>
              <p:spPr>
                <a:xfrm>
                  <a:off x="2621813" y="3976267"/>
                  <a:ext cx="6552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49647" name="Freihand 149646">
                  <a:extLst>
                    <a:ext uri="{FF2B5EF4-FFF2-40B4-BE49-F238E27FC236}">
                      <a16:creationId xmlns:a16="http://schemas.microsoft.com/office/drawing/2014/main" id="{B53CD06C-3024-48E5-A5B2-8D5E5D174987}"/>
                    </a:ext>
                  </a:extLst>
                </p14:cNvPr>
                <p14:cNvContentPartPr/>
                <p14:nvPr/>
              </p14:nvContentPartPr>
              <p14:xfrm>
                <a:off x="2731973" y="4115947"/>
                <a:ext cx="70920" cy="126000"/>
              </p14:xfrm>
            </p:contentPart>
          </mc:Choice>
          <mc:Fallback>
            <p:pic>
              <p:nvPicPr>
                <p:cNvPr id="149647" name="Freihand 149646">
                  <a:extLst>
                    <a:ext uri="{FF2B5EF4-FFF2-40B4-BE49-F238E27FC236}">
                      <a16:creationId xmlns:a16="http://schemas.microsoft.com/office/drawing/2014/main" id="{B53CD06C-3024-48E5-A5B2-8D5E5D174987}"/>
                    </a:ext>
                  </a:extLst>
                </p:cNvPr>
                <p:cNvPicPr/>
                <p:nvPr/>
              </p:nvPicPr>
              <p:blipFill>
                <a:blip r:embed="rId206"/>
                <a:stretch>
                  <a:fillRect/>
                </a:stretch>
              </p:blipFill>
              <p:spPr>
                <a:xfrm>
                  <a:off x="2727653" y="4111627"/>
                  <a:ext cx="795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49648" name="Freihand 149647">
                  <a:extLst>
                    <a:ext uri="{FF2B5EF4-FFF2-40B4-BE49-F238E27FC236}">
                      <a16:creationId xmlns:a16="http://schemas.microsoft.com/office/drawing/2014/main" id="{655308F2-E7BA-4389-810D-C1B5E61F2475}"/>
                    </a:ext>
                  </a:extLst>
                </p14:cNvPr>
                <p14:cNvContentPartPr/>
                <p14:nvPr/>
              </p14:nvContentPartPr>
              <p14:xfrm>
                <a:off x="2807573" y="4142947"/>
                <a:ext cx="157680" cy="150480"/>
              </p14:xfrm>
            </p:contentPart>
          </mc:Choice>
          <mc:Fallback>
            <p:pic>
              <p:nvPicPr>
                <p:cNvPr id="149648" name="Freihand 149647">
                  <a:extLst>
                    <a:ext uri="{FF2B5EF4-FFF2-40B4-BE49-F238E27FC236}">
                      <a16:creationId xmlns:a16="http://schemas.microsoft.com/office/drawing/2014/main" id="{655308F2-E7BA-4389-810D-C1B5E61F2475}"/>
                    </a:ext>
                  </a:extLst>
                </p:cNvPr>
                <p:cNvPicPr/>
                <p:nvPr/>
              </p:nvPicPr>
              <p:blipFill>
                <a:blip r:embed="rId208"/>
                <a:stretch>
                  <a:fillRect/>
                </a:stretch>
              </p:blipFill>
              <p:spPr>
                <a:xfrm>
                  <a:off x="2803253" y="4138627"/>
                  <a:ext cx="1663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49649" name="Freihand 149648">
                  <a:extLst>
                    <a:ext uri="{FF2B5EF4-FFF2-40B4-BE49-F238E27FC236}">
                      <a16:creationId xmlns:a16="http://schemas.microsoft.com/office/drawing/2014/main" id="{B2373D43-2A13-41D2-BA84-D3FBD7E41C75}"/>
                    </a:ext>
                  </a:extLst>
                </p14:cNvPr>
                <p14:cNvContentPartPr/>
                <p14:nvPr/>
              </p14:nvContentPartPr>
              <p14:xfrm>
                <a:off x="2969933" y="4128547"/>
                <a:ext cx="81360" cy="63000"/>
              </p14:xfrm>
            </p:contentPart>
          </mc:Choice>
          <mc:Fallback>
            <p:pic>
              <p:nvPicPr>
                <p:cNvPr id="149649" name="Freihand 149648">
                  <a:extLst>
                    <a:ext uri="{FF2B5EF4-FFF2-40B4-BE49-F238E27FC236}">
                      <a16:creationId xmlns:a16="http://schemas.microsoft.com/office/drawing/2014/main" id="{B2373D43-2A13-41D2-BA84-D3FBD7E41C75}"/>
                    </a:ext>
                  </a:extLst>
                </p:cNvPr>
                <p:cNvPicPr/>
                <p:nvPr/>
              </p:nvPicPr>
              <p:blipFill>
                <a:blip r:embed="rId210"/>
                <a:stretch>
                  <a:fillRect/>
                </a:stretch>
              </p:blipFill>
              <p:spPr>
                <a:xfrm>
                  <a:off x="2965253" y="4124227"/>
                  <a:ext cx="900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49650" name="Freihand 149649">
                  <a:extLst>
                    <a:ext uri="{FF2B5EF4-FFF2-40B4-BE49-F238E27FC236}">
                      <a16:creationId xmlns:a16="http://schemas.microsoft.com/office/drawing/2014/main" id="{3BEE9CE0-A049-4DB0-9081-BF225759086B}"/>
                    </a:ext>
                  </a:extLst>
                </p14:cNvPr>
                <p14:cNvContentPartPr/>
                <p14:nvPr/>
              </p14:nvContentPartPr>
              <p14:xfrm>
                <a:off x="3061373" y="4045747"/>
                <a:ext cx="118080" cy="131040"/>
              </p14:xfrm>
            </p:contentPart>
          </mc:Choice>
          <mc:Fallback>
            <p:pic>
              <p:nvPicPr>
                <p:cNvPr id="149650" name="Freihand 149649">
                  <a:extLst>
                    <a:ext uri="{FF2B5EF4-FFF2-40B4-BE49-F238E27FC236}">
                      <a16:creationId xmlns:a16="http://schemas.microsoft.com/office/drawing/2014/main" id="{3BEE9CE0-A049-4DB0-9081-BF225759086B}"/>
                    </a:ext>
                  </a:extLst>
                </p:cNvPr>
                <p:cNvPicPr/>
                <p:nvPr/>
              </p:nvPicPr>
              <p:blipFill>
                <a:blip r:embed="rId212"/>
                <a:stretch>
                  <a:fillRect/>
                </a:stretch>
              </p:blipFill>
              <p:spPr>
                <a:xfrm>
                  <a:off x="3057053" y="4041427"/>
                  <a:ext cx="126720" cy="139680"/>
                </a:xfrm>
                <a:prstGeom prst="rect">
                  <a:avLst/>
                </a:prstGeom>
              </p:spPr>
            </p:pic>
          </mc:Fallback>
        </mc:AlternateContent>
      </p:grpSp>
      <p:grpSp>
        <p:nvGrpSpPr>
          <p:cNvPr id="149662" name="Gruppieren 149661">
            <a:extLst>
              <a:ext uri="{FF2B5EF4-FFF2-40B4-BE49-F238E27FC236}">
                <a16:creationId xmlns:a16="http://schemas.microsoft.com/office/drawing/2014/main" id="{15292409-F643-4E68-BC10-C6F93AFDA833}"/>
              </a:ext>
            </a:extLst>
          </p:cNvPr>
          <p:cNvGrpSpPr/>
          <p:nvPr/>
        </p:nvGrpSpPr>
        <p:grpSpPr>
          <a:xfrm>
            <a:off x="2402040" y="3966084"/>
            <a:ext cx="1245413" cy="261360"/>
            <a:chOff x="2402040" y="3966084"/>
            <a:chExt cx="1245413" cy="261360"/>
          </a:xfrm>
        </p:grpSpPr>
        <mc:AlternateContent xmlns:mc="http://schemas.openxmlformats.org/markup-compatibility/2006">
          <mc:Choice xmlns:p14="http://schemas.microsoft.com/office/powerpoint/2010/main" Requires="p14">
            <p:contentPart p14:bwMode="auto" r:id="rId213">
              <p14:nvContentPartPr>
                <p14:cNvPr id="149651" name="Freihand 149650">
                  <a:extLst>
                    <a:ext uri="{FF2B5EF4-FFF2-40B4-BE49-F238E27FC236}">
                      <a16:creationId xmlns:a16="http://schemas.microsoft.com/office/drawing/2014/main" id="{2AE19611-6B83-4C8B-81D2-9FA3F099DBC5}"/>
                    </a:ext>
                  </a:extLst>
                </p14:cNvPr>
                <p14:cNvContentPartPr/>
                <p14:nvPr/>
              </p14:nvContentPartPr>
              <p14:xfrm>
                <a:off x="3480773" y="4028107"/>
                <a:ext cx="166680" cy="15840"/>
              </p14:xfrm>
            </p:contentPart>
          </mc:Choice>
          <mc:Fallback>
            <p:pic>
              <p:nvPicPr>
                <p:cNvPr id="149651" name="Freihand 149650">
                  <a:extLst>
                    <a:ext uri="{FF2B5EF4-FFF2-40B4-BE49-F238E27FC236}">
                      <a16:creationId xmlns:a16="http://schemas.microsoft.com/office/drawing/2014/main" id="{2AE19611-6B83-4C8B-81D2-9FA3F099DBC5}"/>
                    </a:ext>
                  </a:extLst>
                </p:cNvPr>
                <p:cNvPicPr/>
                <p:nvPr/>
              </p:nvPicPr>
              <p:blipFill>
                <a:blip r:embed="rId214"/>
                <a:stretch>
                  <a:fillRect/>
                </a:stretch>
              </p:blipFill>
              <p:spPr>
                <a:xfrm>
                  <a:off x="3476453" y="4023787"/>
                  <a:ext cx="1753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49652" name="Freihand 149651">
                  <a:extLst>
                    <a:ext uri="{FF2B5EF4-FFF2-40B4-BE49-F238E27FC236}">
                      <a16:creationId xmlns:a16="http://schemas.microsoft.com/office/drawing/2014/main" id="{DA982532-3BFB-400D-9D0F-3E85C71CC6B3}"/>
                    </a:ext>
                  </a:extLst>
                </p14:cNvPr>
                <p14:cNvContentPartPr/>
                <p14:nvPr/>
              </p14:nvContentPartPr>
              <p14:xfrm>
                <a:off x="2402040" y="4003164"/>
                <a:ext cx="135720" cy="167040"/>
              </p14:xfrm>
            </p:contentPart>
          </mc:Choice>
          <mc:Fallback>
            <p:pic>
              <p:nvPicPr>
                <p:cNvPr id="149652" name="Freihand 149651">
                  <a:extLst>
                    <a:ext uri="{FF2B5EF4-FFF2-40B4-BE49-F238E27FC236}">
                      <a16:creationId xmlns:a16="http://schemas.microsoft.com/office/drawing/2014/main" id="{DA982532-3BFB-400D-9D0F-3E85C71CC6B3}"/>
                    </a:ext>
                  </a:extLst>
                </p:cNvPr>
                <p:cNvPicPr/>
                <p:nvPr/>
              </p:nvPicPr>
              <p:blipFill>
                <a:blip r:embed="rId216"/>
                <a:stretch>
                  <a:fillRect/>
                </a:stretch>
              </p:blipFill>
              <p:spPr>
                <a:xfrm>
                  <a:off x="2397720" y="3998844"/>
                  <a:ext cx="1443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49653" name="Freihand 149652">
                  <a:extLst>
                    <a:ext uri="{FF2B5EF4-FFF2-40B4-BE49-F238E27FC236}">
                      <a16:creationId xmlns:a16="http://schemas.microsoft.com/office/drawing/2014/main" id="{5C73F5BC-EA7D-4FBC-A475-F3AA38C8CE5A}"/>
                    </a:ext>
                  </a:extLst>
                </p14:cNvPr>
                <p14:cNvContentPartPr/>
                <p14:nvPr/>
              </p14:nvContentPartPr>
              <p14:xfrm>
                <a:off x="2640000" y="3996324"/>
                <a:ext cx="10440" cy="149400"/>
              </p14:xfrm>
            </p:contentPart>
          </mc:Choice>
          <mc:Fallback>
            <p:pic>
              <p:nvPicPr>
                <p:cNvPr id="149653" name="Freihand 149652">
                  <a:extLst>
                    <a:ext uri="{FF2B5EF4-FFF2-40B4-BE49-F238E27FC236}">
                      <a16:creationId xmlns:a16="http://schemas.microsoft.com/office/drawing/2014/main" id="{5C73F5BC-EA7D-4FBC-A475-F3AA38C8CE5A}"/>
                    </a:ext>
                  </a:extLst>
                </p:cNvPr>
                <p:cNvPicPr/>
                <p:nvPr/>
              </p:nvPicPr>
              <p:blipFill>
                <a:blip r:embed="rId218"/>
                <a:stretch>
                  <a:fillRect/>
                </a:stretch>
              </p:blipFill>
              <p:spPr>
                <a:xfrm>
                  <a:off x="2635680" y="3992004"/>
                  <a:ext cx="190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49654" name="Freihand 149653">
                  <a:extLst>
                    <a:ext uri="{FF2B5EF4-FFF2-40B4-BE49-F238E27FC236}">
                      <a16:creationId xmlns:a16="http://schemas.microsoft.com/office/drawing/2014/main" id="{968F707A-A5A6-488A-9DD2-0BD5DB570ABA}"/>
                    </a:ext>
                  </a:extLst>
                </p14:cNvPr>
                <p14:cNvContentPartPr/>
                <p14:nvPr/>
              </p14:nvContentPartPr>
              <p14:xfrm>
                <a:off x="2576640" y="3970044"/>
                <a:ext cx="144720" cy="91440"/>
              </p14:xfrm>
            </p:contentPart>
          </mc:Choice>
          <mc:Fallback>
            <p:pic>
              <p:nvPicPr>
                <p:cNvPr id="149654" name="Freihand 149653">
                  <a:extLst>
                    <a:ext uri="{FF2B5EF4-FFF2-40B4-BE49-F238E27FC236}">
                      <a16:creationId xmlns:a16="http://schemas.microsoft.com/office/drawing/2014/main" id="{968F707A-A5A6-488A-9DD2-0BD5DB570ABA}"/>
                    </a:ext>
                  </a:extLst>
                </p:cNvPr>
                <p:cNvPicPr/>
                <p:nvPr/>
              </p:nvPicPr>
              <p:blipFill>
                <a:blip r:embed="rId220"/>
                <a:stretch>
                  <a:fillRect/>
                </a:stretch>
              </p:blipFill>
              <p:spPr>
                <a:xfrm>
                  <a:off x="2572320" y="3965724"/>
                  <a:ext cx="1533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9655" name="Freihand 149654">
                  <a:extLst>
                    <a:ext uri="{FF2B5EF4-FFF2-40B4-BE49-F238E27FC236}">
                      <a16:creationId xmlns:a16="http://schemas.microsoft.com/office/drawing/2014/main" id="{46C82037-0A88-4EFC-8A5E-D8D279AA2590}"/>
                    </a:ext>
                  </a:extLst>
                </p14:cNvPr>
                <p14:cNvContentPartPr/>
                <p14:nvPr/>
              </p14:nvContentPartPr>
              <p14:xfrm>
                <a:off x="2784360" y="3966084"/>
                <a:ext cx="50400" cy="166680"/>
              </p14:xfrm>
            </p:contentPart>
          </mc:Choice>
          <mc:Fallback>
            <p:pic>
              <p:nvPicPr>
                <p:cNvPr id="149655" name="Freihand 149654">
                  <a:extLst>
                    <a:ext uri="{FF2B5EF4-FFF2-40B4-BE49-F238E27FC236}">
                      <a16:creationId xmlns:a16="http://schemas.microsoft.com/office/drawing/2014/main" id="{46C82037-0A88-4EFC-8A5E-D8D279AA2590}"/>
                    </a:ext>
                  </a:extLst>
                </p:cNvPr>
                <p:cNvPicPr/>
                <p:nvPr/>
              </p:nvPicPr>
              <p:blipFill>
                <a:blip r:embed="rId222"/>
                <a:stretch>
                  <a:fillRect/>
                </a:stretch>
              </p:blipFill>
              <p:spPr>
                <a:xfrm>
                  <a:off x="2780040" y="3961764"/>
                  <a:ext cx="590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9656" name="Freihand 149655">
                  <a:extLst>
                    <a:ext uri="{FF2B5EF4-FFF2-40B4-BE49-F238E27FC236}">
                      <a16:creationId xmlns:a16="http://schemas.microsoft.com/office/drawing/2014/main" id="{EFABAFBC-C9F8-4C92-9FC9-5A8C11C547A9}"/>
                    </a:ext>
                  </a:extLst>
                </p14:cNvPr>
                <p14:cNvContentPartPr/>
                <p14:nvPr/>
              </p14:nvContentPartPr>
              <p14:xfrm>
                <a:off x="2829360" y="4060044"/>
                <a:ext cx="84960" cy="167400"/>
              </p14:xfrm>
            </p:contentPart>
          </mc:Choice>
          <mc:Fallback>
            <p:pic>
              <p:nvPicPr>
                <p:cNvPr id="149656" name="Freihand 149655">
                  <a:extLst>
                    <a:ext uri="{FF2B5EF4-FFF2-40B4-BE49-F238E27FC236}">
                      <a16:creationId xmlns:a16="http://schemas.microsoft.com/office/drawing/2014/main" id="{EFABAFBC-C9F8-4C92-9FC9-5A8C11C547A9}"/>
                    </a:ext>
                  </a:extLst>
                </p:cNvPr>
                <p:cNvPicPr/>
                <p:nvPr/>
              </p:nvPicPr>
              <p:blipFill>
                <a:blip r:embed="rId224"/>
                <a:stretch>
                  <a:fillRect/>
                </a:stretch>
              </p:blipFill>
              <p:spPr>
                <a:xfrm>
                  <a:off x="2825040" y="4055724"/>
                  <a:ext cx="9360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9657" name="Freihand 149656">
                  <a:extLst>
                    <a:ext uri="{FF2B5EF4-FFF2-40B4-BE49-F238E27FC236}">
                      <a16:creationId xmlns:a16="http://schemas.microsoft.com/office/drawing/2014/main" id="{A4DAC11E-6FC0-48A3-849E-C5F93CA0B617}"/>
                    </a:ext>
                  </a:extLst>
                </p14:cNvPr>
                <p14:cNvContentPartPr/>
                <p14:nvPr/>
              </p14:nvContentPartPr>
              <p14:xfrm>
                <a:off x="2943840" y="4134564"/>
                <a:ext cx="168120" cy="68040"/>
              </p14:xfrm>
            </p:contentPart>
          </mc:Choice>
          <mc:Fallback>
            <p:pic>
              <p:nvPicPr>
                <p:cNvPr id="149657" name="Freihand 149656">
                  <a:extLst>
                    <a:ext uri="{FF2B5EF4-FFF2-40B4-BE49-F238E27FC236}">
                      <a16:creationId xmlns:a16="http://schemas.microsoft.com/office/drawing/2014/main" id="{A4DAC11E-6FC0-48A3-849E-C5F93CA0B617}"/>
                    </a:ext>
                  </a:extLst>
                </p:cNvPr>
                <p:cNvPicPr/>
                <p:nvPr/>
              </p:nvPicPr>
              <p:blipFill>
                <a:blip r:embed="rId226"/>
                <a:stretch>
                  <a:fillRect/>
                </a:stretch>
              </p:blipFill>
              <p:spPr>
                <a:xfrm>
                  <a:off x="2939520" y="4130244"/>
                  <a:ext cx="17676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49658" name="Freihand 149657">
                  <a:extLst>
                    <a:ext uri="{FF2B5EF4-FFF2-40B4-BE49-F238E27FC236}">
                      <a16:creationId xmlns:a16="http://schemas.microsoft.com/office/drawing/2014/main" id="{AE949DD4-D29B-4E92-A7EF-D80BD7C545B3}"/>
                    </a:ext>
                  </a:extLst>
                </p14:cNvPr>
                <p14:cNvContentPartPr/>
                <p14:nvPr/>
              </p14:nvContentPartPr>
              <p14:xfrm>
                <a:off x="3131760" y="4021884"/>
                <a:ext cx="57960" cy="174240"/>
              </p14:xfrm>
            </p:contentPart>
          </mc:Choice>
          <mc:Fallback>
            <p:pic>
              <p:nvPicPr>
                <p:cNvPr id="149658" name="Freihand 149657">
                  <a:extLst>
                    <a:ext uri="{FF2B5EF4-FFF2-40B4-BE49-F238E27FC236}">
                      <a16:creationId xmlns:a16="http://schemas.microsoft.com/office/drawing/2014/main" id="{AE949DD4-D29B-4E92-A7EF-D80BD7C545B3}"/>
                    </a:ext>
                  </a:extLst>
                </p:cNvPr>
                <p:cNvPicPr/>
                <p:nvPr/>
              </p:nvPicPr>
              <p:blipFill>
                <a:blip r:embed="rId228"/>
                <a:stretch>
                  <a:fillRect/>
                </a:stretch>
              </p:blipFill>
              <p:spPr>
                <a:xfrm>
                  <a:off x="3127440" y="4017564"/>
                  <a:ext cx="6660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49661" name="Freihand 149660">
                  <a:extLst>
                    <a:ext uri="{FF2B5EF4-FFF2-40B4-BE49-F238E27FC236}">
                      <a16:creationId xmlns:a16="http://schemas.microsoft.com/office/drawing/2014/main" id="{B155FE17-7155-40C3-A458-5C5464745408}"/>
                    </a:ext>
                  </a:extLst>
                </p14:cNvPr>
                <p14:cNvContentPartPr/>
                <p14:nvPr/>
              </p14:nvContentPartPr>
              <p14:xfrm>
                <a:off x="3231480" y="4097484"/>
                <a:ext cx="78840" cy="79920"/>
              </p14:xfrm>
            </p:contentPart>
          </mc:Choice>
          <mc:Fallback>
            <p:pic>
              <p:nvPicPr>
                <p:cNvPr id="149661" name="Freihand 149660">
                  <a:extLst>
                    <a:ext uri="{FF2B5EF4-FFF2-40B4-BE49-F238E27FC236}">
                      <a16:creationId xmlns:a16="http://schemas.microsoft.com/office/drawing/2014/main" id="{B155FE17-7155-40C3-A458-5C5464745408}"/>
                    </a:ext>
                  </a:extLst>
                </p:cNvPr>
                <p:cNvPicPr/>
                <p:nvPr/>
              </p:nvPicPr>
              <p:blipFill>
                <a:blip r:embed="rId230"/>
                <a:stretch>
                  <a:fillRect/>
                </a:stretch>
              </p:blipFill>
              <p:spPr>
                <a:xfrm>
                  <a:off x="3227160" y="4093164"/>
                  <a:ext cx="87480" cy="88560"/>
                </a:xfrm>
                <a:prstGeom prst="rect">
                  <a:avLst/>
                </a:prstGeom>
              </p:spPr>
            </p:pic>
          </mc:Fallback>
        </mc:AlternateContent>
      </p:grpSp>
      <p:grpSp>
        <p:nvGrpSpPr>
          <p:cNvPr id="223" name="Gruppieren 222">
            <a:extLst>
              <a:ext uri="{FF2B5EF4-FFF2-40B4-BE49-F238E27FC236}">
                <a16:creationId xmlns:a16="http://schemas.microsoft.com/office/drawing/2014/main" id="{CD0D9FB2-0D61-4A53-879D-04377DEE20F3}"/>
              </a:ext>
            </a:extLst>
          </p:cNvPr>
          <p:cNvGrpSpPr/>
          <p:nvPr/>
        </p:nvGrpSpPr>
        <p:grpSpPr>
          <a:xfrm>
            <a:off x="2658227" y="4602454"/>
            <a:ext cx="817560" cy="334440"/>
            <a:chOff x="2361893" y="3958987"/>
            <a:chExt cx="817560" cy="334440"/>
          </a:xfrm>
        </p:grpSpPr>
        <mc:AlternateContent xmlns:mc="http://schemas.openxmlformats.org/markup-compatibility/2006">
          <mc:Choice xmlns:p14="http://schemas.microsoft.com/office/powerpoint/2010/main" Requires="p14">
            <p:contentPart p14:bwMode="auto" r:id="rId231">
              <p14:nvContentPartPr>
                <p14:cNvPr id="224" name="Freihand 223">
                  <a:extLst>
                    <a:ext uri="{FF2B5EF4-FFF2-40B4-BE49-F238E27FC236}">
                      <a16:creationId xmlns:a16="http://schemas.microsoft.com/office/drawing/2014/main" id="{D2A14828-D80E-4880-B30B-8A4939A7016A}"/>
                    </a:ext>
                  </a:extLst>
                </p14:cNvPr>
                <p14:cNvContentPartPr/>
                <p14:nvPr/>
              </p14:nvContentPartPr>
              <p14:xfrm>
                <a:off x="2361893" y="3980587"/>
                <a:ext cx="118800" cy="204480"/>
              </p14:xfrm>
            </p:contentPart>
          </mc:Choice>
          <mc:Fallback>
            <p:pic>
              <p:nvPicPr>
                <p:cNvPr id="224" name="Freihand 223">
                  <a:extLst>
                    <a:ext uri="{FF2B5EF4-FFF2-40B4-BE49-F238E27FC236}">
                      <a16:creationId xmlns:a16="http://schemas.microsoft.com/office/drawing/2014/main" id="{D2A14828-D80E-4880-B30B-8A4939A7016A}"/>
                    </a:ext>
                  </a:extLst>
                </p:cNvPr>
                <p:cNvPicPr/>
                <p:nvPr/>
              </p:nvPicPr>
              <p:blipFill>
                <a:blip r:embed="rId196"/>
                <a:stretch>
                  <a:fillRect/>
                </a:stretch>
              </p:blipFill>
              <p:spPr>
                <a:xfrm>
                  <a:off x="2357573" y="3976267"/>
                  <a:ext cx="1274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225" name="Freihand 224">
                  <a:extLst>
                    <a:ext uri="{FF2B5EF4-FFF2-40B4-BE49-F238E27FC236}">
                      <a16:creationId xmlns:a16="http://schemas.microsoft.com/office/drawing/2014/main" id="{65C54064-45A3-4E23-9B00-53802AD97086}"/>
                    </a:ext>
                  </a:extLst>
                </p14:cNvPr>
                <p14:cNvContentPartPr/>
                <p14:nvPr/>
              </p14:nvContentPartPr>
              <p14:xfrm>
                <a:off x="2509853" y="4125307"/>
                <a:ext cx="22680" cy="113040"/>
              </p14:xfrm>
            </p:contentPart>
          </mc:Choice>
          <mc:Fallback>
            <p:pic>
              <p:nvPicPr>
                <p:cNvPr id="225" name="Freihand 224">
                  <a:extLst>
                    <a:ext uri="{FF2B5EF4-FFF2-40B4-BE49-F238E27FC236}">
                      <a16:creationId xmlns:a16="http://schemas.microsoft.com/office/drawing/2014/main" id="{65C54064-45A3-4E23-9B00-53802AD97086}"/>
                    </a:ext>
                  </a:extLst>
                </p:cNvPr>
                <p:cNvPicPr/>
                <p:nvPr/>
              </p:nvPicPr>
              <p:blipFill>
                <a:blip r:embed="rId198"/>
                <a:stretch>
                  <a:fillRect/>
                </a:stretch>
              </p:blipFill>
              <p:spPr>
                <a:xfrm>
                  <a:off x="2505533" y="4120987"/>
                  <a:ext cx="313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226" name="Freihand 225">
                  <a:extLst>
                    <a:ext uri="{FF2B5EF4-FFF2-40B4-BE49-F238E27FC236}">
                      <a16:creationId xmlns:a16="http://schemas.microsoft.com/office/drawing/2014/main" id="{3BA7052A-8143-4CD0-B5FD-07A779A27EBA}"/>
                    </a:ext>
                  </a:extLst>
                </p14:cNvPr>
                <p14:cNvContentPartPr/>
                <p14:nvPr/>
              </p14:nvContentPartPr>
              <p14:xfrm>
                <a:off x="2487173" y="3996787"/>
                <a:ext cx="40680" cy="204480"/>
              </p14:xfrm>
            </p:contentPart>
          </mc:Choice>
          <mc:Fallback>
            <p:pic>
              <p:nvPicPr>
                <p:cNvPr id="226" name="Freihand 225">
                  <a:extLst>
                    <a:ext uri="{FF2B5EF4-FFF2-40B4-BE49-F238E27FC236}">
                      <a16:creationId xmlns:a16="http://schemas.microsoft.com/office/drawing/2014/main" id="{3BA7052A-8143-4CD0-B5FD-07A779A27EBA}"/>
                    </a:ext>
                  </a:extLst>
                </p:cNvPr>
                <p:cNvPicPr/>
                <p:nvPr/>
              </p:nvPicPr>
              <p:blipFill>
                <a:blip r:embed="rId200"/>
                <a:stretch>
                  <a:fillRect/>
                </a:stretch>
              </p:blipFill>
              <p:spPr>
                <a:xfrm>
                  <a:off x="2482853" y="3992467"/>
                  <a:ext cx="493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227" name="Freihand 226">
                  <a:extLst>
                    <a:ext uri="{FF2B5EF4-FFF2-40B4-BE49-F238E27FC236}">
                      <a16:creationId xmlns:a16="http://schemas.microsoft.com/office/drawing/2014/main" id="{1A73C3EA-79E9-41CB-A401-A659AB382C09}"/>
                    </a:ext>
                  </a:extLst>
                </p14:cNvPr>
                <p14:cNvContentPartPr/>
                <p14:nvPr/>
              </p14:nvContentPartPr>
              <p14:xfrm>
                <a:off x="2479613" y="3958987"/>
                <a:ext cx="115560" cy="146520"/>
              </p14:xfrm>
            </p:contentPart>
          </mc:Choice>
          <mc:Fallback>
            <p:pic>
              <p:nvPicPr>
                <p:cNvPr id="227" name="Freihand 226">
                  <a:extLst>
                    <a:ext uri="{FF2B5EF4-FFF2-40B4-BE49-F238E27FC236}">
                      <a16:creationId xmlns:a16="http://schemas.microsoft.com/office/drawing/2014/main" id="{1A73C3EA-79E9-41CB-A401-A659AB382C09}"/>
                    </a:ext>
                  </a:extLst>
                </p:cNvPr>
                <p:cNvPicPr/>
                <p:nvPr/>
              </p:nvPicPr>
              <p:blipFill>
                <a:blip r:embed="rId202"/>
                <a:stretch>
                  <a:fillRect/>
                </a:stretch>
              </p:blipFill>
              <p:spPr>
                <a:xfrm>
                  <a:off x="2475293" y="3954667"/>
                  <a:ext cx="1242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228" name="Freihand 227">
                  <a:extLst>
                    <a:ext uri="{FF2B5EF4-FFF2-40B4-BE49-F238E27FC236}">
                      <a16:creationId xmlns:a16="http://schemas.microsoft.com/office/drawing/2014/main" id="{3DF197B0-3F3E-4CF9-B401-40BAB593F503}"/>
                    </a:ext>
                  </a:extLst>
                </p14:cNvPr>
                <p14:cNvContentPartPr/>
                <p14:nvPr/>
              </p14:nvContentPartPr>
              <p14:xfrm>
                <a:off x="2626133" y="3980587"/>
                <a:ext cx="56880" cy="180360"/>
              </p14:xfrm>
            </p:contentPart>
          </mc:Choice>
          <mc:Fallback>
            <p:pic>
              <p:nvPicPr>
                <p:cNvPr id="228" name="Freihand 227">
                  <a:extLst>
                    <a:ext uri="{FF2B5EF4-FFF2-40B4-BE49-F238E27FC236}">
                      <a16:creationId xmlns:a16="http://schemas.microsoft.com/office/drawing/2014/main" id="{3DF197B0-3F3E-4CF9-B401-40BAB593F503}"/>
                    </a:ext>
                  </a:extLst>
                </p:cNvPr>
                <p:cNvPicPr/>
                <p:nvPr/>
              </p:nvPicPr>
              <p:blipFill>
                <a:blip r:embed="rId204"/>
                <a:stretch>
                  <a:fillRect/>
                </a:stretch>
              </p:blipFill>
              <p:spPr>
                <a:xfrm>
                  <a:off x="2621813" y="3976267"/>
                  <a:ext cx="6552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229" name="Freihand 228">
                  <a:extLst>
                    <a:ext uri="{FF2B5EF4-FFF2-40B4-BE49-F238E27FC236}">
                      <a16:creationId xmlns:a16="http://schemas.microsoft.com/office/drawing/2014/main" id="{37D232AC-64FC-4434-8F23-912B8807D9C9}"/>
                    </a:ext>
                  </a:extLst>
                </p14:cNvPr>
                <p14:cNvContentPartPr/>
                <p14:nvPr/>
              </p14:nvContentPartPr>
              <p14:xfrm>
                <a:off x="2731973" y="4115947"/>
                <a:ext cx="70920" cy="126000"/>
              </p14:xfrm>
            </p:contentPart>
          </mc:Choice>
          <mc:Fallback>
            <p:pic>
              <p:nvPicPr>
                <p:cNvPr id="229" name="Freihand 228">
                  <a:extLst>
                    <a:ext uri="{FF2B5EF4-FFF2-40B4-BE49-F238E27FC236}">
                      <a16:creationId xmlns:a16="http://schemas.microsoft.com/office/drawing/2014/main" id="{37D232AC-64FC-4434-8F23-912B8807D9C9}"/>
                    </a:ext>
                  </a:extLst>
                </p:cNvPr>
                <p:cNvPicPr/>
                <p:nvPr/>
              </p:nvPicPr>
              <p:blipFill>
                <a:blip r:embed="rId206"/>
                <a:stretch>
                  <a:fillRect/>
                </a:stretch>
              </p:blipFill>
              <p:spPr>
                <a:xfrm>
                  <a:off x="2727653" y="4111627"/>
                  <a:ext cx="795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230" name="Freihand 229">
                  <a:extLst>
                    <a:ext uri="{FF2B5EF4-FFF2-40B4-BE49-F238E27FC236}">
                      <a16:creationId xmlns:a16="http://schemas.microsoft.com/office/drawing/2014/main" id="{7A82170D-7A60-447F-8C05-9075424A2901}"/>
                    </a:ext>
                  </a:extLst>
                </p14:cNvPr>
                <p14:cNvContentPartPr/>
                <p14:nvPr/>
              </p14:nvContentPartPr>
              <p14:xfrm>
                <a:off x="2807573" y="4142947"/>
                <a:ext cx="157680" cy="150480"/>
              </p14:xfrm>
            </p:contentPart>
          </mc:Choice>
          <mc:Fallback>
            <p:pic>
              <p:nvPicPr>
                <p:cNvPr id="230" name="Freihand 229">
                  <a:extLst>
                    <a:ext uri="{FF2B5EF4-FFF2-40B4-BE49-F238E27FC236}">
                      <a16:creationId xmlns:a16="http://schemas.microsoft.com/office/drawing/2014/main" id="{7A82170D-7A60-447F-8C05-9075424A2901}"/>
                    </a:ext>
                  </a:extLst>
                </p:cNvPr>
                <p:cNvPicPr/>
                <p:nvPr/>
              </p:nvPicPr>
              <p:blipFill>
                <a:blip r:embed="rId208"/>
                <a:stretch>
                  <a:fillRect/>
                </a:stretch>
              </p:blipFill>
              <p:spPr>
                <a:xfrm>
                  <a:off x="2803253" y="4138627"/>
                  <a:ext cx="1663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231" name="Freihand 230">
                  <a:extLst>
                    <a:ext uri="{FF2B5EF4-FFF2-40B4-BE49-F238E27FC236}">
                      <a16:creationId xmlns:a16="http://schemas.microsoft.com/office/drawing/2014/main" id="{06ACA04D-9197-40DE-9825-C61A51048341}"/>
                    </a:ext>
                  </a:extLst>
                </p14:cNvPr>
                <p14:cNvContentPartPr/>
                <p14:nvPr/>
              </p14:nvContentPartPr>
              <p14:xfrm>
                <a:off x="2969933" y="4128547"/>
                <a:ext cx="81360" cy="63000"/>
              </p14:xfrm>
            </p:contentPart>
          </mc:Choice>
          <mc:Fallback>
            <p:pic>
              <p:nvPicPr>
                <p:cNvPr id="231" name="Freihand 230">
                  <a:extLst>
                    <a:ext uri="{FF2B5EF4-FFF2-40B4-BE49-F238E27FC236}">
                      <a16:creationId xmlns:a16="http://schemas.microsoft.com/office/drawing/2014/main" id="{06ACA04D-9197-40DE-9825-C61A51048341}"/>
                    </a:ext>
                  </a:extLst>
                </p:cNvPr>
                <p:cNvPicPr/>
                <p:nvPr/>
              </p:nvPicPr>
              <p:blipFill>
                <a:blip r:embed="rId210"/>
                <a:stretch>
                  <a:fillRect/>
                </a:stretch>
              </p:blipFill>
              <p:spPr>
                <a:xfrm>
                  <a:off x="2965253" y="4124227"/>
                  <a:ext cx="900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232" name="Freihand 231">
                  <a:extLst>
                    <a:ext uri="{FF2B5EF4-FFF2-40B4-BE49-F238E27FC236}">
                      <a16:creationId xmlns:a16="http://schemas.microsoft.com/office/drawing/2014/main" id="{19990E46-301B-4DB5-BB93-760784C1DA2E}"/>
                    </a:ext>
                  </a:extLst>
                </p14:cNvPr>
                <p14:cNvContentPartPr/>
                <p14:nvPr/>
              </p14:nvContentPartPr>
              <p14:xfrm>
                <a:off x="3061373" y="4045747"/>
                <a:ext cx="118080" cy="131040"/>
              </p14:xfrm>
            </p:contentPart>
          </mc:Choice>
          <mc:Fallback>
            <p:pic>
              <p:nvPicPr>
                <p:cNvPr id="232" name="Freihand 231">
                  <a:extLst>
                    <a:ext uri="{FF2B5EF4-FFF2-40B4-BE49-F238E27FC236}">
                      <a16:creationId xmlns:a16="http://schemas.microsoft.com/office/drawing/2014/main" id="{19990E46-301B-4DB5-BB93-760784C1DA2E}"/>
                    </a:ext>
                  </a:extLst>
                </p:cNvPr>
                <p:cNvPicPr/>
                <p:nvPr/>
              </p:nvPicPr>
              <p:blipFill>
                <a:blip r:embed="rId212"/>
                <a:stretch>
                  <a:fillRect/>
                </a:stretch>
              </p:blipFill>
              <p:spPr>
                <a:xfrm>
                  <a:off x="3057053" y="4041427"/>
                  <a:ext cx="126720" cy="139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40">
            <p14:nvContentPartPr>
              <p14:cNvPr id="149663" name="Freihand 149662">
                <a:extLst>
                  <a:ext uri="{FF2B5EF4-FFF2-40B4-BE49-F238E27FC236}">
                    <a16:creationId xmlns:a16="http://schemas.microsoft.com/office/drawing/2014/main" id="{1C62C8B9-6221-46EB-A8E7-B2E304F373E7}"/>
                  </a:ext>
                </a:extLst>
              </p14:cNvPr>
              <p14:cNvContentPartPr/>
              <p14:nvPr/>
            </p14:nvContentPartPr>
            <p14:xfrm>
              <a:off x="2275853" y="4372987"/>
              <a:ext cx="2697840" cy="98640"/>
            </p14:xfrm>
          </p:contentPart>
        </mc:Choice>
        <mc:Fallback>
          <p:pic>
            <p:nvPicPr>
              <p:cNvPr id="149663" name="Freihand 149662">
                <a:extLst>
                  <a:ext uri="{FF2B5EF4-FFF2-40B4-BE49-F238E27FC236}">
                    <a16:creationId xmlns:a16="http://schemas.microsoft.com/office/drawing/2014/main" id="{1C62C8B9-6221-46EB-A8E7-B2E304F373E7}"/>
                  </a:ext>
                </a:extLst>
              </p:cNvPr>
              <p:cNvPicPr/>
              <p:nvPr/>
            </p:nvPicPr>
            <p:blipFill>
              <a:blip r:embed="rId241"/>
              <a:stretch>
                <a:fillRect/>
              </a:stretch>
            </p:blipFill>
            <p:spPr>
              <a:xfrm>
                <a:off x="2271533" y="4368667"/>
                <a:ext cx="2706480" cy="107280"/>
              </a:xfrm>
              <a:prstGeom prst="rect">
                <a:avLst/>
              </a:prstGeom>
            </p:spPr>
          </p:pic>
        </mc:Fallback>
      </mc:AlternateContent>
      <p:grpSp>
        <p:nvGrpSpPr>
          <p:cNvPr id="149671" name="Gruppieren 149670">
            <a:extLst>
              <a:ext uri="{FF2B5EF4-FFF2-40B4-BE49-F238E27FC236}">
                <a16:creationId xmlns:a16="http://schemas.microsoft.com/office/drawing/2014/main" id="{D584DA65-21AE-4788-B85C-55F69BCA9171}"/>
              </a:ext>
            </a:extLst>
          </p:cNvPr>
          <p:cNvGrpSpPr/>
          <p:nvPr/>
        </p:nvGrpSpPr>
        <p:grpSpPr>
          <a:xfrm>
            <a:off x="2730173" y="2964307"/>
            <a:ext cx="1086120" cy="496440"/>
            <a:chOff x="2730173" y="2964307"/>
            <a:chExt cx="1086120" cy="496440"/>
          </a:xfrm>
        </p:grpSpPr>
        <mc:AlternateContent xmlns:mc="http://schemas.openxmlformats.org/markup-compatibility/2006">
          <mc:Choice xmlns:p14="http://schemas.microsoft.com/office/powerpoint/2010/main" Requires="p14">
            <p:contentPart p14:bwMode="auto" r:id="rId242">
              <p14:nvContentPartPr>
                <p14:cNvPr id="149620" name="Freihand 149619">
                  <a:extLst>
                    <a:ext uri="{FF2B5EF4-FFF2-40B4-BE49-F238E27FC236}">
                      <a16:creationId xmlns:a16="http://schemas.microsoft.com/office/drawing/2014/main" id="{A7E3D1C7-B82B-4FF3-970D-C5F6BDA1643D}"/>
                    </a:ext>
                  </a:extLst>
                </p14:cNvPr>
                <p14:cNvContentPartPr/>
                <p14:nvPr/>
              </p14:nvContentPartPr>
              <p14:xfrm>
                <a:off x="2932133" y="3241867"/>
                <a:ext cx="185400" cy="157680"/>
              </p14:xfrm>
            </p:contentPart>
          </mc:Choice>
          <mc:Fallback>
            <p:pic>
              <p:nvPicPr>
                <p:cNvPr id="149620" name="Freihand 149619">
                  <a:extLst>
                    <a:ext uri="{FF2B5EF4-FFF2-40B4-BE49-F238E27FC236}">
                      <a16:creationId xmlns:a16="http://schemas.microsoft.com/office/drawing/2014/main" id="{A7E3D1C7-B82B-4FF3-970D-C5F6BDA1643D}"/>
                    </a:ext>
                  </a:extLst>
                </p:cNvPr>
                <p:cNvPicPr/>
                <p:nvPr/>
              </p:nvPicPr>
              <p:blipFill>
                <a:blip r:embed="rId243"/>
                <a:stretch>
                  <a:fillRect/>
                </a:stretch>
              </p:blipFill>
              <p:spPr>
                <a:xfrm>
                  <a:off x="2927813" y="3237547"/>
                  <a:ext cx="1940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9621" name="Freihand 149620">
                  <a:extLst>
                    <a:ext uri="{FF2B5EF4-FFF2-40B4-BE49-F238E27FC236}">
                      <a16:creationId xmlns:a16="http://schemas.microsoft.com/office/drawing/2014/main" id="{D9132862-44F1-40CC-89F5-03F59969EBB7}"/>
                    </a:ext>
                  </a:extLst>
                </p14:cNvPr>
                <p14:cNvContentPartPr/>
                <p14:nvPr/>
              </p14:nvContentPartPr>
              <p14:xfrm>
                <a:off x="3111413" y="3254827"/>
                <a:ext cx="105480" cy="147600"/>
              </p14:xfrm>
            </p:contentPart>
          </mc:Choice>
          <mc:Fallback>
            <p:pic>
              <p:nvPicPr>
                <p:cNvPr id="149621" name="Freihand 149620">
                  <a:extLst>
                    <a:ext uri="{FF2B5EF4-FFF2-40B4-BE49-F238E27FC236}">
                      <a16:creationId xmlns:a16="http://schemas.microsoft.com/office/drawing/2014/main" id="{D9132862-44F1-40CC-89F5-03F59969EBB7}"/>
                    </a:ext>
                  </a:extLst>
                </p:cNvPr>
                <p:cNvPicPr/>
                <p:nvPr/>
              </p:nvPicPr>
              <p:blipFill>
                <a:blip r:embed="rId245"/>
                <a:stretch>
                  <a:fillRect/>
                </a:stretch>
              </p:blipFill>
              <p:spPr>
                <a:xfrm>
                  <a:off x="3107093" y="3250507"/>
                  <a:ext cx="1141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9622" name="Freihand 149621">
                  <a:extLst>
                    <a:ext uri="{FF2B5EF4-FFF2-40B4-BE49-F238E27FC236}">
                      <a16:creationId xmlns:a16="http://schemas.microsoft.com/office/drawing/2014/main" id="{A80CAFB5-47EE-4588-AE5F-99BC9FD74028}"/>
                    </a:ext>
                  </a:extLst>
                </p14:cNvPr>
                <p14:cNvContentPartPr/>
                <p14:nvPr/>
              </p14:nvContentPartPr>
              <p14:xfrm>
                <a:off x="3239933" y="3274267"/>
                <a:ext cx="116280" cy="112680"/>
              </p14:xfrm>
            </p:contentPart>
          </mc:Choice>
          <mc:Fallback>
            <p:pic>
              <p:nvPicPr>
                <p:cNvPr id="149622" name="Freihand 149621">
                  <a:extLst>
                    <a:ext uri="{FF2B5EF4-FFF2-40B4-BE49-F238E27FC236}">
                      <a16:creationId xmlns:a16="http://schemas.microsoft.com/office/drawing/2014/main" id="{A80CAFB5-47EE-4588-AE5F-99BC9FD74028}"/>
                    </a:ext>
                  </a:extLst>
                </p:cNvPr>
                <p:cNvPicPr/>
                <p:nvPr/>
              </p:nvPicPr>
              <p:blipFill>
                <a:blip r:embed="rId247"/>
                <a:stretch>
                  <a:fillRect/>
                </a:stretch>
              </p:blipFill>
              <p:spPr>
                <a:xfrm>
                  <a:off x="3235613" y="3269947"/>
                  <a:ext cx="1249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49623" name="Freihand 149622">
                  <a:extLst>
                    <a:ext uri="{FF2B5EF4-FFF2-40B4-BE49-F238E27FC236}">
                      <a16:creationId xmlns:a16="http://schemas.microsoft.com/office/drawing/2014/main" id="{774A2A01-DB46-4FCB-ABC7-8D9017BB8F8D}"/>
                    </a:ext>
                  </a:extLst>
                </p14:cNvPr>
                <p14:cNvContentPartPr/>
                <p14:nvPr/>
              </p14:nvContentPartPr>
              <p14:xfrm>
                <a:off x="3458813" y="3348787"/>
                <a:ext cx="360" cy="360"/>
              </p14:xfrm>
            </p:contentPart>
          </mc:Choice>
          <mc:Fallback>
            <p:pic>
              <p:nvPicPr>
                <p:cNvPr id="149623" name="Freihand 149622">
                  <a:extLst>
                    <a:ext uri="{FF2B5EF4-FFF2-40B4-BE49-F238E27FC236}">
                      <a16:creationId xmlns:a16="http://schemas.microsoft.com/office/drawing/2014/main" id="{774A2A01-DB46-4FCB-ABC7-8D9017BB8F8D}"/>
                    </a:ext>
                  </a:extLst>
                </p:cNvPr>
                <p:cNvPicPr/>
                <p:nvPr/>
              </p:nvPicPr>
              <p:blipFill>
                <a:blip r:embed="rId91"/>
                <a:stretch>
                  <a:fillRect/>
                </a:stretch>
              </p:blipFill>
              <p:spPr>
                <a:xfrm>
                  <a:off x="3454493" y="3344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49624" name="Freihand 149623">
                  <a:extLst>
                    <a:ext uri="{FF2B5EF4-FFF2-40B4-BE49-F238E27FC236}">
                      <a16:creationId xmlns:a16="http://schemas.microsoft.com/office/drawing/2014/main" id="{6BEE7AE5-A668-48CE-8D1F-C4E7EDF05D9E}"/>
                    </a:ext>
                  </a:extLst>
                </p14:cNvPr>
                <p14:cNvContentPartPr/>
                <p14:nvPr/>
              </p14:nvContentPartPr>
              <p14:xfrm>
                <a:off x="3549173" y="3277867"/>
                <a:ext cx="98640" cy="123120"/>
              </p14:xfrm>
            </p:contentPart>
          </mc:Choice>
          <mc:Fallback>
            <p:pic>
              <p:nvPicPr>
                <p:cNvPr id="149624" name="Freihand 149623">
                  <a:extLst>
                    <a:ext uri="{FF2B5EF4-FFF2-40B4-BE49-F238E27FC236}">
                      <a16:creationId xmlns:a16="http://schemas.microsoft.com/office/drawing/2014/main" id="{6BEE7AE5-A668-48CE-8D1F-C4E7EDF05D9E}"/>
                    </a:ext>
                  </a:extLst>
                </p:cNvPr>
                <p:cNvPicPr/>
                <p:nvPr/>
              </p:nvPicPr>
              <p:blipFill>
                <a:blip r:embed="rId250"/>
                <a:stretch>
                  <a:fillRect/>
                </a:stretch>
              </p:blipFill>
              <p:spPr>
                <a:xfrm>
                  <a:off x="3544853" y="3273547"/>
                  <a:ext cx="1072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49625" name="Freihand 149624">
                  <a:extLst>
                    <a:ext uri="{FF2B5EF4-FFF2-40B4-BE49-F238E27FC236}">
                      <a16:creationId xmlns:a16="http://schemas.microsoft.com/office/drawing/2014/main" id="{35FCE0DB-CA1D-4D65-9BEB-316090D69A89}"/>
                    </a:ext>
                  </a:extLst>
                </p14:cNvPr>
                <p14:cNvContentPartPr/>
                <p14:nvPr/>
              </p14:nvContentPartPr>
              <p14:xfrm>
                <a:off x="3651773" y="3389107"/>
                <a:ext cx="23400" cy="71640"/>
              </p14:xfrm>
            </p:contentPart>
          </mc:Choice>
          <mc:Fallback>
            <p:pic>
              <p:nvPicPr>
                <p:cNvPr id="149625" name="Freihand 149624">
                  <a:extLst>
                    <a:ext uri="{FF2B5EF4-FFF2-40B4-BE49-F238E27FC236}">
                      <a16:creationId xmlns:a16="http://schemas.microsoft.com/office/drawing/2014/main" id="{35FCE0DB-CA1D-4D65-9BEB-316090D69A89}"/>
                    </a:ext>
                  </a:extLst>
                </p:cNvPr>
                <p:cNvPicPr/>
                <p:nvPr/>
              </p:nvPicPr>
              <p:blipFill>
                <a:blip r:embed="rId252"/>
                <a:stretch>
                  <a:fillRect/>
                </a:stretch>
              </p:blipFill>
              <p:spPr>
                <a:xfrm>
                  <a:off x="3647453" y="3384787"/>
                  <a:ext cx="320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49626" name="Freihand 149625">
                  <a:extLst>
                    <a:ext uri="{FF2B5EF4-FFF2-40B4-BE49-F238E27FC236}">
                      <a16:creationId xmlns:a16="http://schemas.microsoft.com/office/drawing/2014/main" id="{2935CF70-BA3B-4421-814B-4FD374FCD7B0}"/>
                    </a:ext>
                  </a:extLst>
                </p14:cNvPr>
                <p14:cNvContentPartPr/>
                <p14:nvPr/>
              </p14:nvContentPartPr>
              <p14:xfrm>
                <a:off x="3728813" y="3274267"/>
                <a:ext cx="87480" cy="121680"/>
              </p14:xfrm>
            </p:contentPart>
          </mc:Choice>
          <mc:Fallback>
            <p:pic>
              <p:nvPicPr>
                <p:cNvPr id="149626" name="Freihand 149625">
                  <a:extLst>
                    <a:ext uri="{FF2B5EF4-FFF2-40B4-BE49-F238E27FC236}">
                      <a16:creationId xmlns:a16="http://schemas.microsoft.com/office/drawing/2014/main" id="{2935CF70-BA3B-4421-814B-4FD374FCD7B0}"/>
                    </a:ext>
                  </a:extLst>
                </p:cNvPr>
                <p:cNvPicPr/>
                <p:nvPr/>
              </p:nvPicPr>
              <p:blipFill>
                <a:blip r:embed="rId254"/>
                <a:stretch>
                  <a:fillRect/>
                </a:stretch>
              </p:blipFill>
              <p:spPr>
                <a:xfrm>
                  <a:off x="3724493" y="3269947"/>
                  <a:ext cx="9612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49664" name="Freihand 149663">
                  <a:extLst>
                    <a:ext uri="{FF2B5EF4-FFF2-40B4-BE49-F238E27FC236}">
                      <a16:creationId xmlns:a16="http://schemas.microsoft.com/office/drawing/2014/main" id="{453C8DD7-80A7-441D-8199-FD5BE6F8C03D}"/>
                    </a:ext>
                  </a:extLst>
                </p14:cNvPr>
                <p14:cNvContentPartPr/>
                <p14:nvPr/>
              </p14:nvContentPartPr>
              <p14:xfrm>
                <a:off x="2730173" y="3250867"/>
                <a:ext cx="173520" cy="49320"/>
              </p14:xfrm>
            </p:contentPart>
          </mc:Choice>
          <mc:Fallback>
            <p:pic>
              <p:nvPicPr>
                <p:cNvPr id="149664" name="Freihand 149663">
                  <a:extLst>
                    <a:ext uri="{FF2B5EF4-FFF2-40B4-BE49-F238E27FC236}">
                      <a16:creationId xmlns:a16="http://schemas.microsoft.com/office/drawing/2014/main" id="{453C8DD7-80A7-441D-8199-FD5BE6F8C03D}"/>
                    </a:ext>
                  </a:extLst>
                </p:cNvPr>
                <p:cNvPicPr/>
                <p:nvPr/>
              </p:nvPicPr>
              <p:blipFill>
                <a:blip r:embed="rId256"/>
                <a:stretch>
                  <a:fillRect/>
                </a:stretch>
              </p:blipFill>
              <p:spPr>
                <a:xfrm>
                  <a:off x="2725853" y="3246547"/>
                  <a:ext cx="18216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49665" name="Freihand 149664">
                  <a:extLst>
                    <a:ext uri="{FF2B5EF4-FFF2-40B4-BE49-F238E27FC236}">
                      <a16:creationId xmlns:a16="http://schemas.microsoft.com/office/drawing/2014/main" id="{F5DE161E-AC1E-46B4-B2BC-B98FC157282B}"/>
                    </a:ext>
                  </a:extLst>
                </p14:cNvPr>
                <p14:cNvContentPartPr/>
                <p14:nvPr/>
              </p14:nvContentPartPr>
              <p14:xfrm>
                <a:off x="2753933" y="3348787"/>
                <a:ext cx="116640" cy="21240"/>
              </p14:xfrm>
            </p:contentPart>
          </mc:Choice>
          <mc:Fallback>
            <p:pic>
              <p:nvPicPr>
                <p:cNvPr id="149665" name="Freihand 149664">
                  <a:extLst>
                    <a:ext uri="{FF2B5EF4-FFF2-40B4-BE49-F238E27FC236}">
                      <a16:creationId xmlns:a16="http://schemas.microsoft.com/office/drawing/2014/main" id="{F5DE161E-AC1E-46B4-B2BC-B98FC157282B}"/>
                    </a:ext>
                  </a:extLst>
                </p:cNvPr>
                <p:cNvPicPr/>
                <p:nvPr/>
              </p:nvPicPr>
              <p:blipFill>
                <a:blip r:embed="rId258"/>
                <a:stretch>
                  <a:fillRect/>
                </a:stretch>
              </p:blipFill>
              <p:spPr>
                <a:xfrm>
                  <a:off x="2749613" y="3344467"/>
                  <a:ext cx="12528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49667" name="Freihand 149666">
                  <a:extLst>
                    <a:ext uri="{FF2B5EF4-FFF2-40B4-BE49-F238E27FC236}">
                      <a16:creationId xmlns:a16="http://schemas.microsoft.com/office/drawing/2014/main" id="{A2D5C9C3-53E0-47A5-AB35-D709AA05523A}"/>
                    </a:ext>
                  </a:extLst>
                </p14:cNvPr>
                <p14:cNvContentPartPr/>
                <p14:nvPr/>
              </p14:nvContentPartPr>
              <p14:xfrm>
                <a:off x="3049853" y="3140707"/>
                <a:ext cx="763920" cy="48600"/>
              </p14:xfrm>
            </p:contentPart>
          </mc:Choice>
          <mc:Fallback>
            <p:pic>
              <p:nvPicPr>
                <p:cNvPr id="149667" name="Freihand 149666">
                  <a:extLst>
                    <a:ext uri="{FF2B5EF4-FFF2-40B4-BE49-F238E27FC236}">
                      <a16:creationId xmlns:a16="http://schemas.microsoft.com/office/drawing/2014/main" id="{A2D5C9C3-53E0-47A5-AB35-D709AA05523A}"/>
                    </a:ext>
                  </a:extLst>
                </p:cNvPr>
                <p:cNvPicPr/>
                <p:nvPr/>
              </p:nvPicPr>
              <p:blipFill>
                <a:blip r:embed="rId260"/>
                <a:stretch>
                  <a:fillRect/>
                </a:stretch>
              </p:blipFill>
              <p:spPr>
                <a:xfrm>
                  <a:off x="3045533" y="3136387"/>
                  <a:ext cx="77256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49669" name="Freihand 149668">
                  <a:extLst>
                    <a:ext uri="{FF2B5EF4-FFF2-40B4-BE49-F238E27FC236}">
                      <a16:creationId xmlns:a16="http://schemas.microsoft.com/office/drawing/2014/main" id="{27650B59-6499-474E-BAFE-1BEB2A5D9B04}"/>
                    </a:ext>
                  </a:extLst>
                </p14:cNvPr>
                <p14:cNvContentPartPr/>
                <p14:nvPr/>
              </p14:nvContentPartPr>
              <p14:xfrm>
                <a:off x="3300413" y="2974027"/>
                <a:ext cx="188280" cy="97200"/>
              </p14:xfrm>
            </p:contentPart>
          </mc:Choice>
          <mc:Fallback>
            <p:pic>
              <p:nvPicPr>
                <p:cNvPr id="149669" name="Freihand 149668">
                  <a:extLst>
                    <a:ext uri="{FF2B5EF4-FFF2-40B4-BE49-F238E27FC236}">
                      <a16:creationId xmlns:a16="http://schemas.microsoft.com/office/drawing/2014/main" id="{27650B59-6499-474E-BAFE-1BEB2A5D9B04}"/>
                    </a:ext>
                  </a:extLst>
                </p:cNvPr>
                <p:cNvPicPr/>
                <p:nvPr/>
              </p:nvPicPr>
              <p:blipFill>
                <a:blip r:embed="rId262"/>
                <a:stretch>
                  <a:fillRect/>
                </a:stretch>
              </p:blipFill>
              <p:spPr>
                <a:xfrm>
                  <a:off x="3296093" y="2969707"/>
                  <a:ext cx="1969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49670" name="Freihand 149669">
                  <a:extLst>
                    <a:ext uri="{FF2B5EF4-FFF2-40B4-BE49-F238E27FC236}">
                      <a16:creationId xmlns:a16="http://schemas.microsoft.com/office/drawing/2014/main" id="{0EE7277C-3A4B-4108-BFFE-32FEF9A9E723}"/>
                    </a:ext>
                  </a:extLst>
                </p14:cNvPr>
                <p14:cNvContentPartPr/>
                <p14:nvPr/>
              </p14:nvContentPartPr>
              <p14:xfrm>
                <a:off x="3514253" y="2964307"/>
                <a:ext cx="100080" cy="132120"/>
              </p14:xfrm>
            </p:contentPart>
          </mc:Choice>
          <mc:Fallback>
            <p:pic>
              <p:nvPicPr>
                <p:cNvPr id="149670" name="Freihand 149669">
                  <a:extLst>
                    <a:ext uri="{FF2B5EF4-FFF2-40B4-BE49-F238E27FC236}">
                      <a16:creationId xmlns:a16="http://schemas.microsoft.com/office/drawing/2014/main" id="{0EE7277C-3A4B-4108-BFFE-32FEF9A9E723}"/>
                    </a:ext>
                  </a:extLst>
                </p:cNvPr>
                <p:cNvPicPr/>
                <p:nvPr/>
              </p:nvPicPr>
              <p:blipFill>
                <a:blip r:embed="rId264"/>
                <a:stretch>
                  <a:fillRect/>
                </a:stretch>
              </p:blipFill>
              <p:spPr>
                <a:xfrm>
                  <a:off x="3509933" y="2959987"/>
                  <a:ext cx="108720" cy="140760"/>
                </a:xfrm>
                <a:prstGeom prst="rect">
                  <a:avLst/>
                </a:prstGeom>
              </p:spPr>
            </p:pic>
          </mc:Fallback>
        </mc:AlternateContent>
      </p:grpSp>
      <p:grpSp>
        <p:nvGrpSpPr>
          <p:cNvPr id="149675" name="Gruppieren 149674">
            <a:extLst>
              <a:ext uri="{FF2B5EF4-FFF2-40B4-BE49-F238E27FC236}">
                <a16:creationId xmlns:a16="http://schemas.microsoft.com/office/drawing/2014/main" id="{72E51514-CA55-4836-A0CB-60BE70333D90}"/>
              </a:ext>
            </a:extLst>
          </p:cNvPr>
          <p:cNvGrpSpPr/>
          <p:nvPr/>
        </p:nvGrpSpPr>
        <p:grpSpPr>
          <a:xfrm>
            <a:off x="4023653" y="2948827"/>
            <a:ext cx="1134720" cy="467640"/>
            <a:chOff x="4023653" y="2948827"/>
            <a:chExt cx="1134720" cy="467640"/>
          </a:xfrm>
        </p:grpSpPr>
        <mc:AlternateContent xmlns:mc="http://schemas.openxmlformats.org/markup-compatibility/2006">
          <mc:Choice xmlns:p14="http://schemas.microsoft.com/office/powerpoint/2010/main" Requires="p14">
            <p:contentPart p14:bwMode="auto" r:id="rId265">
              <p14:nvContentPartPr>
                <p14:cNvPr id="149605" name="Freihand 149604">
                  <a:extLst>
                    <a:ext uri="{FF2B5EF4-FFF2-40B4-BE49-F238E27FC236}">
                      <a16:creationId xmlns:a16="http://schemas.microsoft.com/office/drawing/2014/main" id="{A783B16F-2EC1-45C6-928E-F357D0D0B4DC}"/>
                    </a:ext>
                  </a:extLst>
                </p14:cNvPr>
                <p14:cNvContentPartPr/>
                <p14:nvPr/>
              </p14:nvContentPartPr>
              <p14:xfrm>
                <a:off x="4248653" y="3229267"/>
                <a:ext cx="144360" cy="135360"/>
              </p14:xfrm>
            </p:contentPart>
          </mc:Choice>
          <mc:Fallback>
            <p:pic>
              <p:nvPicPr>
                <p:cNvPr id="149605" name="Freihand 149604">
                  <a:extLst>
                    <a:ext uri="{FF2B5EF4-FFF2-40B4-BE49-F238E27FC236}">
                      <a16:creationId xmlns:a16="http://schemas.microsoft.com/office/drawing/2014/main" id="{A783B16F-2EC1-45C6-928E-F357D0D0B4DC}"/>
                    </a:ext>
                  </a:extLst>
                </p:cNvPr>
                <p:cNvPicPr/>
                <p:nvPr/>
              </p:nvPicPr>
              <p:blipFill>
                <a:blip r:embed="rId266"/>
                <a:stretch>
                  <a:fillRect/>
                </a:stretch>
              </p:blipFill>
              <p:spPr>
                <a:xfrm>
                  <a:off x="4244333" y="3224947"/>
                  <a:ext cx="1530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49606" name="Freihand 149605">
                  <a:extLst>
                    <a:ext uri="{FF2B5EF4-FFF2-40B4-BE49-F238E27FC236}">
                      <a16:creationId xmlns:a16="http://schemas.microsoft.com/office/drawing/2014/main" id="{983DFD7D-1D3C-46F9-909D-C611CE05D40B}"/>
                    </a:ext>
                  </a:extLst>
                </p14:cNvPr>
                <p14:cNvContentPartPr/>
                <p14:nvPr/>
              </p14:nvContentPartPr>
              <p14:xfrm>
                <a:off x="4426853" y="3241147"/>
                <a:ext cx="72720" cy="99000"/>
              </p14:xfrm>
            </p:contentPart>
          </mc:Choice>
          <mc:Fallback>
            <p:pic>
              <p:nvPicPr>
                <p:cNvPr id="149606" name="Freihand 149605">
                  <a:extLst>
                    <a:ext uri="{FF2B5EF4-FFF2-40B4-BE49-F238E27FC236}">
                      <a16:creationId xmlns:a16="http://schemas.microsoft.com/office/drawing/2014/main" id="{983DFD7D-1D3C-46F9-909D-C611CE05D40B}"/>
                    </a:ext>
                  </a:extLst>
                </p:cNvPr>
                <p:cNvPicPr/>
                <p:nvPr/>
              </p:nvPicPr>
              <p:blipFill>
                <a:blip r:embed="rId268"/>
                <a:stretch>
                  <a:fillRect/>
                </a:stretch>
              </p:blipFill>
              <p:spPr>
                <a:xfrm>
                  <a:off x="4422533" y="3236827"/>
                  <a:ext cx="813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49607" name="Freihand 149606">
                  <a:extLst>
                    <a:ext uri="{FF2B5EF4-FFF2-40B4-BE49-F238E27FC236}">
                      <a16:creationId xmlns:a16="http://schemas.microsoft.com/office/drawing/2014/main" id="{0C7A415C-B577-459C-A421-7E08ACA519D8}"/>
                    </a:ext>
                  </a:extLst>
                </p14:cNvPr>
                <p14:cNvContentPartPr/>
                <p14:nvPr/>
              </p14:nvContentPartPr>
              <p14:xfrm>
                <a:off x="4506413" y="3233227"/>
                <a:ext cx="115200" cy="110160"/>
              </p14:xfrm>
            </p:contentPart>
          </mc:Choice>
          <mc:Fallback>
            <p:pic>
              <p:nvPicPr>
                <p:cNvPr id="149607" name="Freihand 149606">
                  <a:extLst>
                    <a:ext uri="{FF2B5EF4-FFF2-40B4-BE49-F238E27FC236}">
                      <a16:creationId xmlns:a16="http://schemas.microsoft.com/office/drawing/2014/main" id="{0C7A415C-B577-459C-A421-7E08ACA519D8}"/>
                    </a:ext>
                  </a:extLst>
                </p:cNvPr>
                <p:cNvPicPr/>
                <p:nvPr/>
              </p:nvPicPr>
              <p:blipFill>
                <a:blip r:embed="rId270"/>
                <a:stretch>
                  <a:fillRect/>
                </a:stretch>
              </p:blipFill>
              <p:spPr>
                <a:xfrm>
                  <a:off x="4502093" y="3228907"/>
                  <a:ext cx="1238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49608" name="Freihand 149607">
                  <a:extLst>
                    <a:ext uri="{FF2B5EF4-FFF2-40B4-BE49-F238E27FC236}">
                      <a16:creationId xmlns:a16="http://schemas.microsoft.com/office/drawing/2014/main" id="{474E7BA1-55EF-4690-9FDD-E9310C953C42}"/>
                    </a:ext>
                  </a:extLst>
                </p14:cNvPr>
                <p14:cNvContentPartPr/>
                <p14:nvPr/>
              </p14:nvContentPartPr>
              <p14:xfrm>
                <a:off x="4724933" y="3232147"/>
                <a:ext cx="26280" cy="135000"/>
              </p14:xfrm>
            </p:contentPart>
          </mc:Choice>
          <mc:Fallback>
            <p:pic>
              <p:nvPicPr>
                <p:cNvPr id="149608" name="Freihand 149607">
                  <a:extLst>
                    <a:ext uri="{FF2B5EF4-FFF2-40B4-BE49-F238E27FC236}">
                      <a16:creationId xmlns:a16="http://schemas.microsoft.com/office/drawing/2014/main" id="{474E7BA1-55EF-4690-9FDD-E9310C953C42}"/>
                    </a:ext>
                  </a:extLst>
                </p:cNvPr>
                <p:cNvPicPr/>
                <p:nvPr/>
              </p:nvPicPr>
              <p:blipFill>
                <a:blip r:embed="rId272"/>
                <a:stretch>
                  <a:fillRect/>
                </a:stretch>
              </p:blipFill>
              <p:spPr>
                <a:xfrm>
                  <a:off x="4720613" y="3227827"/>
                  <a:ext cx="349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49609" name="Freihand 149608">
                  <a:extLst>
                    <a:ext uri="{FF2B5EF4-FFF2-40B4-BE49-F238E27FC236}">
                      <a16:creationId xmlns:a16="http://schemas.microsoft.com/office/drawing/2014/main" id="{B419FB5B-CF74-4E37-A3BD-1B88C388B92F}"/>
                    </a:ext>
                  </a:extLst>
                </p14:cNvPr>
                <p14:cNvContentPartPr/>
                <p14:nvPr/>
              </p14:nvContentPartPr>
              <p14:xfrm>
                <a:off x="4684253" y="3289387"/>
                <a:ext cx="124920" cy="4320"/>
              </p14:xfrm>
            </p:contentPart>
          </mc:Choice>
          <mc:Fallback>
            <p:pic>
              <p:nvPicPr>
                <p:cNvPr id="149609" name="Freihand 149608">
                  <a:extLst>
                    <a:ext uri="{FF2B5EF4-FFF2-40B4-BE49-F238E27FC236}">
                      <a16:creationId xmlns:a16="http://schemas.microsoft.com/office/drawing/2014/main" id="{B419FB5B-CF74-4E37-A3BD-1B88C388B92F}"/>
                    </a:ext>
                  </a:extLst>
                </p:cNvPr>
                <p:cNvPicPr/>
                <p:nvPr/>
              </p:nvPicPr>
              <p:blipFill>
                <a:blip r:embed="rId274"/>
                <a:stretch>
                  <a:fillRect/>
                </a:stretch>
              </p:blipFill>
              <p:spPr>
                <a:xfrm>
                  <a:off x="4679933" y="3285067"/>
                  <a:ext cx="1335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49610" name="Freihand 149609">
                  <a:extLst>
                    <a:ext uri="{FF2B5EF4-FFF2-40B4-BE49-F238E27FC236}">
                      <a16:creationId xmlns:a16="http://schemas.microsoft.com/office/drawing/2014/main" id="{C98C2AB9-56D6-473B-84BB-15EEAB8B0103}"/>
                    </a:ext>
                  </a:extLst>
                </p14:cNvPr>
                <p14:cNvContentPartPr/>
                <p14:nvPr/>
              </p14:nvContentPartPr>
              <p14:xfrm>
                <a:off x="4896293" y="3213787"/>
                <a:ext cx="95400" cy="98280"/>
              </p14:xfrm>
            </p:contentPart>
          </mc:Choice>
          <mc:Fallback>
            <p:pic>
              <p:nvPicPr>
                <p:cNvPr id="149610" name="Freihand 149609">
                  <a:extLst>
                    <a:ext uri="{FF2B5EF4-FFF2-40B4-BE49-F238E27FC236}">
                      <a16:creationId xmlns:a16="http://schemas.microsoft.com/office/drawing/2014/main" id="{C98C2AB9-56D6-473B-84BB-15EEAB8B0103}"/>
                    </a:ext>
                  </a:extLst>
                </p:cNvPr>
                <p:cNvPicPr/>
                <p:nvPr/>
              </p:nvPicPr>
              <p:blipFill>
                <a:blip r:embed="rId276"/>
                <a:stretch>
                  <a:fillRect/>
                </a:stretch>
              </p:blipFill>
              <p:spPr>
                <a:xfrm>
                  <a:off x="4891973" y="3209467"/>
                  <a:ext cx="1040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49611" name="Freihand 149610">
                  <a:extLst>
                    <a:ext uri="{FF2B5EF4-FFF2-40B4-BE49-F238E27FC236}">
                      <a16:creationId xmlns:a16="http://schemas.microsoft.com/office/drawing/2014/main" id="{27D4274B-BEE3-4F2F-BE81-F10C6A1EE6FE}"/>
                    </a:ext>
                  </a:extLst>
                </p14:cNvPr>
                <p14:cNvContentPartPr/>
                <p14:nvPr/>
              </p14:nvContentPartPr>
              <p14:xfrm>
                <a:off x="4988453" y="3293347"/>
                <a:ext cx="18360" cy="118800"/>
              </p14:xfrm>
            </p:contentPart>
          </mc:Choice>
          <mc:Fallback>
            <p:pic>
              <p:nvPicPr>
                <p:cNvPr id="149611" name="Freihand 149610">
                  <a:extLst>
                    <a:ext uri="{FF2B5EF4-FFF2-40B4-BE49-F238E27FC236}">
                      <a16:creationId xmlns:a16="http://schemas.microsoft.com/office/drawing/2014/main" id="{27D4274B-BEE3-4F2F-BE81-F10C6A1EE6FE}"/>
                    </a:ext>
                  </a:extLst>
                </p:cNvPr>
                <p:cNvPicPr/>
                <p:nvPr/>
              </p:nvPicPr>
              <p:blipFill>
                <a:blip r:embed="rId278"/>
                <a:stretch>
                  <a:fillRect/>
                </a:stretch>
              </p:blipFill>
              <p:spPr>
                <a:xfrm>
                  <a:off x="4984133" y="3289027"/>
                  <a:ext cx="270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49612" name="Freihand 149611">
                  <a:extLst>
                    <a:ext uri="{FF2B5EF4-FFF2-40B4-BE49-F238E27FC236}">
                      <a16:creationId xmlns:a16="http://schemas.microsoft.com/office/drawing/2014/main" id="{C20DE51C-4C1F-483C-8D2A-9CFDC3162B94}"/>
                    </a:ext>
                  </a:extLst>
                </p14:cNvPr>
                <p14:cNvContentPartPr/>
                <p14:nvPr/>
              </p14:nvContentPartPr>
              <p14:xfrm>
                <a:off x="5073773" y="3200467"/>
                <a:ext cx="84600" cy="163440"/>
              </p14:xfrm>
            </p:contentPart>
          </mc:Choice>
          <mc:Fallback>
            <p:pic>
              <p:nvPicPr>
                <p:cNvPr id="149612" name="Freihand 149611">
                  <a:extLst>
                    <a:ext uri="{FF2B5EF4-FFF2-40B4-BE49-F238E27FC236}">
                      <a16:creationId xmlns:a16="http://schemas.microsoft.com/office/drawing/2014/main" id="{C20DE51C-4C1F-483C-8D2A-9CFDC3162B94}"/>
                    </a:ext>
                  </a:extLst>
                </p:cNvPr>
                <p:cNvPicPr/>
                <p:nvPr/>
              </p:nvPicPr>
              <p:blipFill>
                <a:blip r:embed="rId280"/>
                <a:stretch>
                  <a:fillRect/>
                </a:stretch>
              </p:blipFill>
              <p:spPr>
                <a:xfrm>
                  <a:off x="5069453" y="3196147"/>
                  <a:ext cx="932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49627" name="Freihand 149626">
                  <a:extLst>
                    <a:ext uri="{FF2B5EF4-FFF2-40B4-BE49-F238E27FC236}">
                      <a16:creationId xmlns:a16="http://schemas.microsoft.com/office/drawing/2014/main" id="{CC8A83F7-DF1D-4DA1-A86C-B4C12CB31649}"/>
                    </a:ext>
                  </a:extLst>
                </p14:cNvPr>
                <p14:cNvContentPartPr/>
                <p14:nvPr/>
              </p14:nvContentPartPr>
              <p14:xfrm>
                <a:off x="4054973" y="3278587"/>
                <a:ext cx="27360" cy="137880"/>
              </p14:xfrm>
            </p:contentPart>
          </mc:Choice>
          <mc:Fallback>
            <p:pic>
              <p:nvPicPr>
                <p:cNvPr id="149627" name="Freihand 149626">
                  <a:extLst>
                    <a:ext uri="{FF2B5EF4-FFF2-40B4-BE49-F238E27FC236}">
                      <a16:creationId xmlns:a16="http://schemas.microsoft.com/office/drawing/2014/main" id="{CC8A83F7-DF1D-4DA1-A86C-B4C12CB31649}"/>
                    </a:ext>
                  </a:extLst>
                </p:cNvPr>
                <p:cNvPicPr/>
                <p:nvPr/>
              </p:nvPicPr>
              <p:blipFill>
                <a:blip r:embed="rId282"/>
                <a:stretch>
                  <a:fillRect/>
                </a:stretch>
              </p:blipFill>
              <p:spPr>
                <a:xfrm>
                  <a:off x="4050653" y="3274267"/>
                  <a:ext cx="3600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49628" name="Freihand 149627">
                  <a:extLst>
                    <a:ext uri="{FF2B5EF4-FFF2-40B4-BE49-F238E27FC236}">
                      <a16:creationId xmlns:a16="http://schemas.microsoft.com/office/drawing/2014/main" id="{817874E4-D3E7-49C7-BB1C-F342E943BAC1}"/>
                    </a:ext>
                  </a:extLst>
                </p14:cNvPr>
                <p14:cNvContentPartPr/>
                <p14:nvPr/>
              </p14:nvContentPartPr>
              <p14:xfrm>
                <a:off x="4023653" y="3321067"/>
                <a:ext cx="135720" cy="8280"/>
              </p14:xfrm>
            </p:contentPart>
          </mc:Choice>
          <mc:Fallback>
            <p:pic>
              <p:nvPicPr>
                <p:cNvPr id="149628" name="Freihand 149627">
                  <a:extLst>
                    <a:ext uri="{FF2B5EF4-FFF2-40B4-BE49-F238E27FC236}">
                      <a16:creationId xmlns:a16="http://schemas.microsoft.com/office/drawing/2014/main" id="{817874E4-D3E7-49C7-BB1C-F342E943BAC1}"/>
                    </a:ext>
                  </a:extLst>
                </p:cNvPr>
                <p:cNvPicPr/>
                <p:nvPr/>
              </p:nvPicPr>
              <p:blipFill>
                <a:blip r:embed="rId284"/>
                <a:stretch>
                  <a:fillRect/>
                </a:stretch>
              </p:blipFill>
              <p:spPr>
                <a:xfrm>
                  <a:off x="4019333" y="3316747"/>
                  <a:ext cx="1443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49672" name="Freihand 149671">
                  <a:extLst>
                    <a:ext uri="{FF2B5EF4-FFF2-40B4-BE49-F238E27FC236}">
                      <a16:creationId xmlns:a16="http://schemas.microsoft.com/office/drawing/2014/main" id="{BEEAC20E-8B80-46B3-905C-2229C01DF80A}"/>
                    </a:ext>
                  </a:extLst>
                </p14:cNvPr>
                <p14:cNvContentPartPr/>
                <p14:nvPr/>
              </p14:nvContentPartPr>
              <p14:xfrm>
                <a:off x="4400933" y="3111907"/>
                <a:ext cx="727560" cy="51120"/>
              </p14:xfrm>
            </p:contentPart>
          </mc:Choice>
          <mc:Fallback>
            <p:pic>
              <p:nvPicPr>
                <p:cNvPr id="149672" name="Freihand 149671">
                  <a:extLst>
                    <a:ext uri="{FF2B5EF4-FFF2-40B4-BE49-F238E27FC236}">
                      <a16:creationId xmlns:a16="http://schemas.microsoft.com/office/drawing/2014/main" id="{BEEAC20E-8B80-46B3-905C-2229C01DF80A}"/>
                    </a:ext>
                  </a:extLst>
                </p:cNvPr>
                <p:cNvPicPr/>
                <p:nvPr/>
              </p:nvPicPr>
              <p:blipFill>
                <a:blip r:embed="rId286"/>
                <a:stretch>
                  <a:fillRect/>
                </a:stretch>
              </p:blipFill>
              <p:spPr>
                <a:xfrm>
                  <a:off x="4396613" y="3107587"/>
                  <a:ext cx="73620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49673" name="Freihand 149672">
                  <a:extLst>
                    <a:ext uri="{FF2B5EF4-FFF2-40B4-BE49-F238E27FC236}">
                      <a16:creationId xmlns:a16="http://schemas.microsoft.com/office/drawing/2014/main" id="{7FFF9DA5-7AAD-4A98-84E9-D0B12E8ED994}"/>
                    </a:ext>
                  </a:extLst>
                </p14:cNvPr>
                <p14:cNvContentPartPr/>
                <p14:nvPr/>
              </p14:nvContentPartPr>
              <p14:xfrm>
                <a:off x="4677773" y="2948827"/>
                <a:ext cx="97560" cy="147600"/>
              </p14:xfrm>
            </p:contentPart>
          </mc:Choice>
          <mc:Fallback>
            <p:pic>
              <p:nvPicPr>
                <p:cNvPr id="149673" name="Freihand 149672">
                  <a:extLst>
                    <a:ext uri="{FF2B5EF4-FFF2-40B4-BE49-F238E27FC236}">
                      <a16:creationId xmlns:a16="http://schemas.microsoft.com/office/drawing/2014/main" id="{7FFF9DA5-7AAD-4A98-84E9-D0B12E8ED994}"/>
                    </a:ext>
                  </a:extLst>
                </p:cNvPr>
                <p:cNvPicPr/>
                <p:nvPr/>
              </p:nvPicPr>
              <p:blipFill>
                <a:blip r:embed="rId288"/>
                <a:stretch>
                  <a:fillRect/>
                </a:stretch>
              </p:blipFill>
              <p:spPr>
                <a:xfrm>
                  <a:off x="4673453" y="2944507"/>
                  <a:ext cx="1062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49674" name="Freihand 149673">
                  <a:extLst>
                    <a:ext uri="{FF2B5EF4-FFF2-40B4-BE49-F238E27FC236}">
                      <a16:creationId xmlns:a16="http://schemas.microsoft.com/office/drawing/2014/main" id="{14357C2F-0A0B-47CA-9C61-810D1DE2696E}"/>
                    </a:ext>
                  </a:extLst>
                </p14:cNvPr>
                <p14:cNvContentPartPr/>
                <p14:nvPr/>
              </p14:nvContentPartPr>
              <p14:xfrm>
                <a:off x="4819973" y="2972227"/>
                <a:ext cx="96480" cy="99720"/>
              </p14:xfrm>
            </p:contentPart>
          </mc:Choice>
          <mc:Fallback>
            <p:pic>
              <p:nvPicPr>
                <p:cNvPr id="149674" name="Freihand 149673">
                  <a:extLst>
                    <a:ext uri="{FF2B5EF4-FFF2-40B4-BE49-F238E27FC236}">
                      <a16:creationId xmlns:a16="http://schemas.microsoft.com/office/drawing/2014/main" id="{14357C2F-0A0B-47CA-9C61-810D1DE2696E}"/>
                    </a:ext>
                  </a:extLst>
                </p:cNvPr>
                <p:cNvPicPr/>
                <p:nvPr/>
              </p:nvPicPr>
              <p:blipFill>
                <a:blip r:embed="rId290"/>
                <a:stretch>
                  <a:fillRect/>
                </a:stretch>
              </p:blipFill>
              <p:spPr>
                <a:xfrm>
                  <a:off x="4815653" y="2967907"/>
                  <a:ext cx="105120" cy="108360"/>
                </a:xfrm>
                <a:prstGeom prst="rect">
                  <a:avLst/>
                </a:prstGeom>
              </p:spPr>
            </p:pic>
          </mc:Fallback>
        </mc:AlternateContent>
      </p:grpSp>
      <p:grpSp>
        <p:nvGrpSpPr>
          <p:cNvPr id="149679" name="Gruppieren 149678">
            <a:extLst>
              <a:ext uri="{FF2B5EF4-FFF2-40B4-BE49-F238E27FC236}">
                <a16:creationId xmlns:a16="http://schemas.microsoft.com/office/drawing/2014/main" id="{A903A1E2-2E02-451A-BCA6-5C38A85E6A6B}"/>
              </a:ext>
            </a:extLst>
          </p:cNvPr>
          <p:cNvGrpSpPr/>
          <p:nvPr/>
        </p:nvGrpSpPr>
        <p:grpSpPr>
          <a:xfrm>
            <a:off x="1956533" y="3206587"/>
            <a:ext cx="459000" cy="191160"/>
            <a:chOff x="1956533" y="3206587"/>
            <a:chExt cx="459000" cy="191160"/>
          </a:xfrm>
        </p:grpSpPr>
        <mc:AlternateContent xmlns:mc="http://schemas.openxmlformats.org/markup-compatibility/2006">
          <mc:Choice xmlns:p14="http://schemas.microsoft.com/office/powerpoint/2010/main" Requires="p14">
            <p:contentPart p14:bwMode="auto" r:id="rId291">
              <p14:nvContentPartPr>
                <p14:cNvPr id="149676" name="Freihand 149675">
                  <a:extLst>
                    <a:ext uri="{FF2B5EF4-FFF2-40B4-BE49-F238E27FC236}">
                      <a16:creationId xmlns:a16="http://schemas.microsoft.com/office/drawing/2014/main" id="{CEF0F6F6-D1AF-4D37-9C89-FB56EF862861}"/>
                    </a:ext>
                  </a:extLst>
                </p14:cNvPr>
                <p14:cNvContentPartPr/>
                <p14:nvPr/>
              </p14:nvContentPartPr>
              <p14:xfrm>
                <a:off x="1956533" y="3237187"/>
                <a:ext cx="127080" cy="151560"/>
              </p14:xfrm>
            </p:contentPart>
          </mc:Choice>
          <mc:Fallback>
            <p:pic>
              <p:nvPicPr>
                <p:cNvPr id="149676" name="Freihand 149675">
                  <a:extLst>
                    <a:ext uri="{FF2B5EF4-FFF2-40B4-BE49-F238E27FC236}">
                      <a16:creationId xmlns:a16="http://schemas.microsoft.com/office/drawing/2014/main" id="{CEF0F6F6-D1AF-4D37-9C89-FB56EF862861}"/>
                    </a:ext>
                  </a:extLst>
                </p:cNvPr>
                <p:cNvPicPr/>
                <p:nvPr/>
              </p:nvPicPr>
              <p:blipFill>
                <a:blip r:embed="rId292"/>
                <a:stretch>
                  <a:fillRect/>
                </a:stretch>
              </p:blipFill>
              <p:spPr>
                <a:xfrm>
                  <a:off x="1952213" y="3232867"/>
                  <a:ext cx="1357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49677" name="Freihand 149676">
                  <a:extLst>
                    <a:ext uri="{FF2B5EF4-FFF2-40B4-BE49-F238E27FC236}">
                      <a16:creationId xmlns:a16="http://schemas.microsoft.com/office/drawing/2014/main" id="{C6EDE418-40B2-42C0-86DE-B00A5149162C}"/>
                    </a:ext>
                  </a:extLst>
                </p14:cNvPr>
                <p14:cNvContentPartPr/>
                <p14:nvPr/>
              </p14:nvContentPartPr>
              <p14:xfrm>
                <a:off x="2139773" y="3240427"/>
                <a:ext cx="104040" cy="101160"/>
              </p14:xfrm>
            </p:contentPart>
          </mc:Choice>
          <mc:Fallback>
            <p:pic>
              <p:nvPicPr>
                <p:cNvPr id="149677" name="Freihand 149676">
                  <a:extLst>
                    <a:ext uri="{FF2B5EF4-FFF2-40B4-BE49-F238E27FC236}">
                      <a16:creationId xmlns:a16="http://schemas.microsoft.com/office/drawing/2014/main" id="{C6EDE418-40B2-42C0-86DE-B00A5149162C}"/>
                    </a:ext>
                  </a:extLst>
                </p:cNvPr>
                <p:cNvPicPr/>
                <p:nvPr/>
              </p:nvPicPr>
              <p:blipFill>
                <a:blip r:embed="rId294"/>
                <a:stretch>
                  <a:fillRect/>
                </a:stretch>
              </p:blipFill>
              <p:spPr>
                <a:xfrm>
                  <a:off x="2135453" y="3236107"/>
                  <a:ext cx="1126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49678" name="Freihand 149677">
                  <a:extLst>
                    <a:ext uri="{FF2B5EF4-FFF2-40B4-BE49-F238E27FC236}">
                      <a16:creationId xmlns:a16="http://schemas.microsoft.com/office/drawing/2014/main" id="{4467D950-E5CF-4030-9F1E-8B0D1C0A7433}"/>
                    </a:ext>
                  </a:extLst>
                </p14:cNvPr>
                <p14:cNvContentPartPr/>
                <p14:nvPr/>
              </p14:nvContentPartPr>
              <p14:xfrm>
                <a:off x="2314733" y="3206587"/>
                <a:ext cx="100800" cy="191160"/>
              </p14:xfrm>
            </p:contentPart>
          </mc:Choice>
          <mc:Fallback>
            <p:pic>
              <p:nvPicPr>
                <p:cNvPr id="149678" name="Freihand 149677">
                  <a:extLst>
                    <a:ext uri="{FF2B5EF4-FFF2-40B4-BE49-F238E27FC236}">
                      <a16:creationId xmlns:a16="http://schemas.microsoft.com/office/drawing/2014/main" id="{4467D950-E5CF-4030-9F1E-8B0D1C0A7433}"/>
                    </a:ext>
                  </a:extLst>
                </p:cNvPr>
                <p:cNvPicPr/>
                <p:nvPr/>
              </p:nvPicPr>
              <p:blipFill>
                <a:blip r:embed="rId296"/>
                <a:stretch>
                  <a:fillRect/>
                </a:stretch>
              </p:blipFill>
              <p:spPr>
                <a:xfrm>
                  <a:off x="2310413" y="3202267"/>
                  <a:ext cx="109440" cy="199800"/>
                </a:xfrm>
                <a:prstGeom prst="rect">
                  <a:avLst/>
                </a:prstGeom>
              </p:spPr>
            </p:pic>
          </mc:Fallback>
        </mc:AlternateContent>
      </p:grpSp>
      <p:grpSp>
        <p:nvGrpSpPr>
          <p:cNvPr id="149682" name="Gruppieren 149681">
            <a:extLst>
              <a:ext uri="{FF2B5EF4-FFF2-40B4-BE49-F238E27FC236}">
                <a16:creationId xmlns:a16="http://schemas.microsoft.com/office/drawing/2014/main" id="{221ACC48-666B-4BF0-9CE6-BC4689CBC382}"/>
              </a:ext>
            </a:extLst>
          </p:cNvPr>
          <p:cNvGrpSpPr/>
          <p:nvPr/>
        </p:nvGrpSpPr>
        <p:grpSpPr>
          <a:xfrm>
            <a:off x="5135693" y="4487107"/>
            <a:ext cx="162000" cy="107280"/>
            <a:chOff x="5135693" y="4487107"/>
            <a:chExt cx="162000" cy="107280"/>
          </a:xfrm>
        </p:grpSpPr>
        <mc:AlternateContent xmlns:mc="http://schemas.openxmlformats.org/markup-compatibility/2006">
          <mc:Choice xmlns:p14="http://schemas.microsoft.com/office/powerpoint/2010/main" Requires="p14">
            <p:contentPart p14:bwMode="auto" r:id="rId297">
              <p14:nvContentPartPr>
                <p14:cNvPr id="149680" name="Freihand 149679">
                  <a:extLst>
                    <a:ext uri="{FF2B5EF4-FFF2-40B4-BE49-F238E27FC236}">
                      <a16:creationId xmlns:a16="http://schemas.microsoft.com/office/drawing/2014/main" id="{26F33C6A-F9D1-416D-9036-CEC3CB2E003E}"/>
                    </a:ext>
                  </a:extLst>
                </p14:cNvPr>
                <p14:cNvContentPartPr/>
                <p14:nvPr/>
              </p14:nvContentPartPr>
              <p14:xfrm>
                <a:off x="5135693" y="4487107"/>
                <a:ext cx="162000" cy="61920"/>
              </p14:xfrm>
            </p:contentPart>
          </mc:Choice>
          <mc:Fallback>
            <p:pic>
              <p:nvPicPr>
                <p:cNvPr id="149680" name="Freihand 149679">
                  <a:extLst>
                    <a:ext uri="{FF2B5EF4-FFF2-40B4-BE49-F238E27FC236}">
                      <a16:creationId xmlns:a16="http://schemas.microsoft.com/office/drawing/2014/main" id="{26F33C6A-F9D1-416D-9036-CEC3CB2E003E}"/>
                    </a:ext>
                  </a:extLst>
                </p:cNvPr>
                <p:cNvPicPr/>
                <p:nvPr/>
              </p:nvPicPr>
              <p:blipFill>
                <a:blip r:embed="rId298"/>
                <a:stretch>
                  <a:fillRect/>
                </a:stretch>
              </p:blipFill>
              <p:spPr>
                <a:xfrm>
                  <a:off x="5131373" y="4482787"/>
                  <a:ext cx="17064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49681" name="Freihand 149680">
                  <a:extLst>
                    <a:ext uri="{FF2B5EF4-FFF2-40B4-BE49-F238E27FC236}">
                      <a16:creationId xmlns:a16="http://schemas.microsoft.com/office/drawing/2014/main" id="{8ABF1BE0-E0AB-40C0-B93A-02A256EC0E96}"/>
                    </a:ext>
                  </a:extLst>
                </p14:cNvPr>
                <p14:cNvContentPartPr/>
                <p14:nvPr/>
              </p14:nvContentPartPr>
              <p14:xfrm>
                <a:off x="5143613" y="4553347"/>
                <a:ext cx="137880" cy="41040"/>
              </p14:xfrm>
            </p:contentPart>
          </mc:Choice>
          <mc:Fallback>
            <p:pic>
              <p:nvPicPr>
                <p:cNvPr id="149681" name="Freihand 149680">
                  <a:extLst>
                    <a:ext uri="{FF2B5EF4-FFF2-40B4-BE49-F238E27FC236}">
                      <a16:creationId xmlns:a16="http://schemas.microsoft.com/office/drawing/2014/main" id="{8ABF1BE0-E0AB-40C0-B93A-02A256EC0E96}"/>
                    </a:ext>
                  </a:extLst>
                </p:cNvPr>
                <p:cNvPicPr/>
                <p:nvPr/>
              </p:nvPicPr>
              <p:blipFill>
                <a:blip r:embed="rId300"/>
                <a:stretch>
                  <a:fillRect/>
                </a:stretch>
              </p:blipFill>
              <p:spPr>
                <a:xfrm>
                  <a:off x="5139293" y="4549027"/>
                  <a:ext cx="146520" cy="49680"/>
                </a:xfrm>
                <a:prstGeom prst="rect">
                  <a:avLst/>
                </a:prstGeom>
              </p:spPr>
            </p:pic>
          </mc:Fallback>
        </mc:AlternateContent>
      </p:grpSp>
      <p:grpSp>
        <p:nvGrpSpPr>
          <p:cNvPr id="198" name="Gruppieren 197">
            <a:extLst>
              <a:ext uri="{FF2B5EF4-FFF2-40B4-BE49-F238E27FC236}">
                <a16:creationId xmlns:a16="http://schemas.microsoft.com/office/drawing/2014/main" id="{91984B6C-8253-4AB2-9091-3ED2D314D6DA}"/>
              </a:ext>
            </a:extLst>
          </p:cNvPr>
          <p:cNvGrpSpPr/>
          <p:nvPr/>
        </p:nvGrpSpPr>
        <p:grpSpPr>
          <a:xfrm>
            <a:off x="5532053" y="4181107"/>
            <a:ext cx="1184760" cy="159120"/>
            <a:chOff x="5532053" y="4181107"/>
            <a:chExt cx="1184760" cy="159120"/>
          </a:xfrm>
        </p:grpSpPr>
        <mc:AlternateContent xmlns:mc="http://schemas.openxmlformats.org/markup-compatibility/2006">
          <mc:Choice xmlns:p14="http://schemas.microsoft.com/office/powerpoint/2010/main" Requires="p14">
            <p:contentPart p14:bwMode="auto" r:id="rId301">
              <p14:nvContentPartPr>
                <p14:cNvPr id="149683" name="Freihand 149682">
                  <a:extLst>
                    <a:ext uri="{FF2B5EF4-FFF2-40B4-BE49-F238E27FC236}">
                      <a16:creationId xmlns:a16="http://schemas.microsoft.com/office/drawing/2014/main" id="{F3649422-F080-4505-979A-98BEC2248FC5}"/>
                    </a:ext>
                  </a:extLst>
                </p14:cNvPr>
                <p14:cNvContentPartPr/>
                <p14:nvPr/>
              </p14:nvContentPartPr>
              <p14:xfrm>
                <a:off x="5532053" y="4189747"/>
                <a:ext cx="154080" cy="135720"/>
              </p14:xfrm>
            </p:contentPart>
          </mc:Choice>
          <mc:Fallback>
            <p:pic>
              <p:nvPicPr>
                <p:cNvPr id="149683" name="Freihand 149682">
                  <a:extLst>
                    <a:ext uri="{FF2B5EF4-FFF2-40B4-BE49-F238E27FC236}">
                      <a16:creationId xmlns:a16="http://schemas.microsoft.com/office/drawing/2014/main" id="{F3649422-F080-4505-979A-98BEC2248FC5}"/>
                    </a:ext>
                  </a:extLst>
                </p:cNvPr>
                <p:cNvPicPr/>
                <p:nvPr/>
              </p:nvPicPr>
              <p:blipFill>
                <a:blip r:embed="rId302"/>
                <a:stretch>
                  <a:fillRect/>
                </a:stretch>
              </p:blipFill>
              <p:spPr>
                <a:xfrm>
                  <a:off x="5527733" y="4185427"/>
                  <a:ext cx="16272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49684" name="Freihand 149683">
                  <a:extLst>
                    <a:ext uri="{FF2B5EF4-FFF2-40B4-BE49-F238E27FC236}">
                      <a16:creationId xmlns:a16="http://schemas.microsoft.com/office/drawing/2014/main" id="{3ECA59D0-AF0A-4AC0-8752-8228407F26A0}"/>
                    </a:ext>
                  </a:extLst>
                </p14:cNvPr>
                <p14:cNvContentPartPr/>
                <p14:nvPr/>
              </p14:nvContentPartPr>
              <p14:xfrm>
                <a:off x="5735093" y="4205947"/>
                <a:ext cx="87120" cy="78840"/>
              </p14:xfrm>
            </p:contentPart>
          </mc:Choice>
          <mc:Fallback>
            <p:pic>
              <p:nvPicPr>
                <p:cNvPr id="149684" name="Freihand 149683">
                  <a:extLst>
                    <a:ext uri="{FF2B5EF4-FFF2-40B4-BE49-F238E27FC236}">
                      <a16:creationId xmlns:a16="http://schemas.microsoft.com/office/drawing/2014/main" id="{3ECA59D0-AF0A-4AC0-8752-8228407F26A0}"/>
                    </a:ext>
                  </a:extLst>
                </p:cNvPr>
                <p:cNvPicPr/>
                <p:nvPr/>
              </p:nvPicPr>
              <p:blipFill>
                <a:blip r:embed="rId304"/>
                <a:stretch>
                  <a:fillRect/>
                </a:stretch>
              </p:blipFill>
              <p:spPr>
                <a:xfrm>
                  <a:off x="5730773" y="4201627"/>
                  <a:ext cx="957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49685" name="Freihand 149684">
                  <a:extLst>
                    <a:ext uri="{FF2B5EF4-FFF2-40B4-BE49-F238E27FC236}">
                      <a16:creationId xmlns:a16="http://schemas.microsoft.com/office/drawing/2014/main" id="{E0C3F9B6-6D21-4782-9B77-1A144A6B9DAC}"/>
                    </a:ext>
                  </a:extLst>
                </p14:cNvPr>
                <p14:cNvContentPartPr/>
                <p14:nvPr/>
              </p14:nvContentPartPr>
              <p14:xfrm>
                <a:off x="5870453" y="4181107"/>
                <a:ext cx="96840" cy="159120"/>
              </p14:xfrm>
            </p:contentPart>
          </mc:Choice>
          <mc:Fallback>
            <p:pic>
              <p:nvPicPr>
                <p:cNvPr id="149685" name="Freihand 149684">
                  <a:extLst>
                    <a:ext uri="{FF2B5EF4-FFF2-40B4-BE49-F238E27FC236}">
                      <a16:creationId xmlns:a16="http://schemas.microsoft.com/office/drawing/2014/main" id="{E0C3F9B6-6D21-4782-9B77-1A144A6B9DAC}"/>
                    </a:ext>
                  </a:extLst>
                </p:cNvPr>
                <p:cNvPicPr/>
                <p:nvPr/>
              </p:nvPicPr>
              <p:blipFill>
                <a:blip r:embed="rId306"/>
                <a:stretch>
                  <a:fillRect/>
                </a:stretch>
              </p:blipFill>
              <p:spPr>
                <a:xfrm>
                  <a:off x="5866133" y="4176787"/>
                  <a:ext cx="1054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49686" name="Freihand 149685">
                  <a:extLst>
                    <a:ext uri="{FF2B5EF4-FFF2-40B4-BE49-F238E27FC236}">
                      <a16:creationId xmlns:a16="http://schemas.microsoft.com/office/drawing/2014/main" id="{97FD0541-38F2-4F72-B10C-9F3D37172B68}"/>
                    </a:ext>
                  </a:extLst>
                </p14:cNvPr>
                <p14:cNvContentPartPr/>
                <p14:nvPr/>
              </p14:nvContentPartPr>
              <p14:xfrm>
                <a:off x="6090053" y="4248067"/>
                <a:ext cx="111600" cy="7560"/>
              </p14:xfrm>
            </p:contentPart>
          </mc:Choice>
          <mc:Fallback>
            <p:pic>
              <p:nvPicPr>
                <p:cNvPr id="149686" name="Freihand 149685">
                  <a:extLst>
                    <a:ext uri="{FF2B5EF4-FFF2-40B4-BE49-F238E27FC236}">
                      <a16:creationId xmlns:a16="http://schemas.microsoft.com/office/drawing/2014/main" id="{97FD0541-38F2-4F72-B10C-9F3D37172B68}"/>
                    </a:ext>
                  </a:extLst>
                </p:cNvPr>
                <p:cNvPicPr/>
                <p:nvPr/>
              </p:nvPicPr>
              <p:blipFill>
                <a:blip r:embed="rId308"/>
                <a:stretch>
                  <a:fillRect/>
                </a:stretch>
              </p:blipFill>
              <p:spPr>
                <a:xfrm>
                  <a:off x="6085733" y="4243747"/>
                  <a:ext cx="1202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49687" name="Freihand 149686">
                  <a:extLst>
                    <a:ext uri="{FF2B5EF4-FFF2-40B4-BE49-F238E27FC236}">
                      <a16:creationId xmlns:a16="http://schemas.microsoft.com/office/drawing/2014/main" id="{4686789B-8542-4EB9-88DE-D7991BBCB3BF}"/>
                    </a:ext>
                  </a:extLst>
                </p14:cNvPr>
                <p14:cNvContentPartPr/>
                <p14:nvPr/>
              </p14:nvContentPartPr>
              <p14:xfrm>
                <a:off x="6277253" y="4182907"/>
                <a:ext cx="141480" cy="126720"/>
              </p14:xfrm>
            </p:contentPart>
          </mc:Choice>
          <mc:Fallback>
            <p:pic>
              <p:nvPicPr>
                <p:cNvPr id="149687" name="Freihand 149686">
                  <a:extLst>
                    <a:ext uri="{FF2B5EF4-FFF2-40B4-BE49-F238E27FC236}">
                      <a16:creationId xmlns:a16="http://schemas.microsoft.com/office/drawing/2014/main" id="{4686789B-8542-4EB9-88DE-D7991BBCB3BF}"/>
                    </a:ext>
                  </a:extLst>
                </p:cNvPr>
                <p:cNvPicPr/>
                <p:nvPr/>
              </p:nvPicPr>
              <p:blipFill>
                <a:blip r:embed="rId310"/>
                <a:stretch>
                  <a:fillRect/>
                </a:stretch>
              </p:blipFill>
              <p:spPr>
                <a:xfrm>
                  <a:off x="6272933" y="4178587"/>
                  <a:ext cx="1501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49688" name="Freihand 149687">
                  <a:extLst>
                    <a:ext uri="{FF2B5EF4-FFF2-40B4-BE49-F238E27FC236}">
                      <a16:creationId xmlns:a16="http://schemas.microsoft.com/office/drawing/2014/main" id="{B33CC6AB-0AE2-4CF5-946B-DF433BCB674F}"/>
                    </a:ext>
                  </a:extLst>
                </p14:cNvPr>
                <p14:cNvContentPartPr/>
                <p14:nvPr/>
              </p14:nvContentPartPr>
              <p14:xfrm>
                <a:off x="6473093" y="4203427"/>
                <a:ext cx="108000" cy="75240"/>
              </p14:xfrm>
            </p:contentPart>
          </mc:Choice>
          <mc:Fallback>
            <p:pic>
              <p:nvPicPr>
                <p:cNvPr id="149688" name="Freihand 149687">
                  <a:extLst>
                    <a:ext uri="{FF2B5EF4-FFF2-40B4-BE49-F238E27FC236}">
                      <a16:creationId xmlns:a16="http://schemas.microsoft.com/office/drawing/2014/main" id="{B33CC6AB-0AE2-4CF5-946B-DF433BCB674F}"/>
                    </a:ext>
                  </a:extLst>
                </p:cNvPr>
                <p:cNvPicPr/>
                <p:nvPr/>
              </p:nvPicPr>
              <p:blipFill>
                <a:blip r:embed="rId312"/>
                <a:stretch>
                  <a:fillRect/>
                </a:stretch>
              </p:blipFill>
              <p:spPr>
                <a:xfrm>
                  <a:off x="6468773" y="4199107"/>
                  <a:ext cx="11664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49689" name="Freihand 149688">
                  <a:extLst>
                    <a:ext uri="{FF2B5EF4-FFF2-40B4-BE49-F238E27FC236}">
                      <a16:creationId xmlns:a16="http://schemas.microsoft.com/office/drawing/2014/main" id="{44F70406-8E84-456E-B7D4-CD8696F9CE61}"/>
                    </a:ext>
                  </a:extLst>
                </p14:cNvPr>
                <p14:cNvContentPartPr/>
                <p14:nvPr/>
              </p14:nvContentPartPr>
              <p14:xfrm>
                <a:off x="6627893" y="4196947"/>
                <a:ext cx="88920" cy="73080"/>
              </p14:xfrm>
            </p:contentPart>
          </mc:Choice>
          <mc:Fallback>
            <p:pic>
              <p:nvPicPr>
                <p:cNvPr id="149689" name="Freihand 149688">
                  <a:extLst>
                    <a:ext uri="{FF2B5EF4-FFF2-40B4-BE49-F238E27FC236}">
                      <a16:creationId xmlns:a16="http://schemas.microsoft.com/office/drawing/2014/main" id="{44F70406-8E84-456E-B7D4-CD8696F9CE61}"/>
                    </a:ext>
                  </a:extLst>
                </p:cNvPr>
                <p:cNvPicPr/>
                <p:nvPr/>
              </p:nvPicPr>
              <p:blipFill>
                <a:blip r:embed="rId314"/>
                <a:stretch>
                  <a:fillRect/>
                </a:stretch>
              </p:blipFill>
              <p:spPr>
                <a:xfrm>
                  <a:off x="6623573" y="4192627"/>
                  <a:ext cx="97560" cy="81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5">
            <p14:nvContentPartPr>
              <p14:cNvPr id="149690" name="Freihand 149689">
                <a:extLst>
                  <a:ext uri="{FF2B5EF4-FFF2-40B4-BE49-F238E27FC236}">
                    <a16:creationId xmlns:a16="http://schemas.microsoft.com/office/drawing/2014/main" id="{8647704B-C9C7-48E1-AA32-179254036047}"/>
                  </a:ext>
                </a:extLst>
              </p14:cNvPr>
              <p14:cNvContentPartPr/>
              <p14:nvPr/>
            </p14:nvContentPartPr>
            <p14:xfrm>
              <a:off x="5551493" y="4455067"/>
              <a:ext cx="1198800" cy="26280"/>
            </p14:xfrm>
          </p:contentPart>
        </mc:Choice>
        <mc:Fallback>
          <p:pic>
            <p:nvPicPr>
              <p:cNvPr id="149690" name="Freihand 149689">
                <a:extLst>
                  <a:ext uri="{FF2B5EF4-FFF2-40B4-BE49-F238E27FC236}">
                    <a16:creationId xmlns:a16="http://schemas.microsoft.com/office/drawing/2014/main" id="{8647704B-C9C7-48E1-AA32-179254036047}"/>
                  </a:ext>
                </a:extLst>
              </p:cNvPr>
              <p:cNvPicPr/>
              <p:nvPr/>
            </p:nvPicPr>
            <p:blipFill>
              <a:blip r:embed="rId316"/>
              <a:stretch>
                <a:fillRect/>
              </a:stretch>
            </p:blipFill>
            <p:spPr>
              <a:xfrm>
                <a:off x="5547173" y="4450747"/>
                <a:ext cx="1207440" cy="34920"/>
              </a:xfrm>
              <a:prstGeom prst="rect">
                <a:avLst/>
              </a:prstGeom>
            </p:spPr>
          </p:pic>
        </mc:Fallback>
      </mc:AlternateContent>
      <p:grpSp>
        <p:nvGrpSpPr>
          <p:cNvPr id="197" name="Gruppieren 196">
            <a:extLst>
              <a:ext uri="{FF2B5EF4-FFF2-40B4-BE49-F238E27FC236}">
                <a16:creationId xmlns:a16="http://schemas.microsoft.com/office/drawing/2014/main" id="{C1F3921D-0CAF-473B-862B-2C98F233DA1F}"/>
              </a:ext>
            </a:extLst>
          </p:cNvPr>
          <p:cNvGrpSpPr/>
          <p:nvPr/>
        </p:nvGrpSpPr>
        <p:grpSpPr>
          <a:xfrm>
            <a:off x="5833373" y="4637587"/>
            <a:ext cx="463320" cy="118080"/>
            <a:chOff x="5833373" y="4637587"/>
            <a:chExt cx="463320" cy="118080"/>
          </a:xfrm>
        </p:grpSpPr>
        <mc:AlternateContent xmlns:mc="http://schemas.openxmlformats.org/markup-compatibility/2006">
          <mc:Choice xmlns:p14="http://schemas.microsoft.com/office/powerpoint/2010/main" Requires="p14">
            <p:contentPart p14:bwMode="auto" r:id="rId317">
              <p14:nvContentPartPr>
                <p14:cNvPr id="149691" name="Freihand 149690">
                  <a:extLst>
                    <a:ext uri="{FF2B5EF4-FFF2-40B4-BE49-F238E27FC236}">
                      <a16:creationId xmlns:a16="http://schemas.microsoft.com/office/drawing/2014/main" id="{36BC4864-1C23-4048-970F-B3D2BA67C4C4}"/>
                    </a:ext>
                  </a:extLst>
                </p14:cNvPr>
                <p14:cNvContentPartPr/>
                <p14:nvPr/>
              </p14:nvContentPartPr>
              <p14:xfrm>
                <a:off x="5833373" y="4637587"/>
                <a:ext cx="163080" cy="118080"/>
              </p14:xfrm>
            </p:contentPart>
          </mc:Choice>
          <mc:Fallback>
            <p:pic>
              <p:nvPicPr>
                <p:cNvPr id="149691" name="Freihand 149690">
                  <a:extLst>
                    <a:ext uri="{FF2B5EF4-FFF2-40B4-BE49-F238E27FC236}">
                      <a16:creationId xmlns:a16="http://schemas.microsoft.com/office/drawing/2014/main" id="{36BC4864-1C23-4048-970F-B3D2BA67C4C4}"/>
                    </a:ext>
                  </a:extLst>
                </p:cNvPr>
                <p:cNvPicPr/>
                <p:nvPr/>
              </p:nvPicPr>
              <p:blipFill>
                <a:blip r:embed="rId318"/>
                <a:stretch>
                  <a:fillRect/>
                </a:stretch>
              </p:blipFill>
              <p:spPr>
                <a:xfrm>
                  <a:off x="5829053" y="4633267"/>
                  <a:ext cx="1717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49692" name="Freihand 149691">
                  <a:extLst>
                    <a:ext uri="{FF2B5EF4-FFF2-40B4-BE49-F238E27FC236}">
                      <a16:creationId xmlns:a16="http://schemas.microsoft.com/office/drawing/2014/main" id="{78DBFE73-C8C2-4C1A-8EB6-58CB6211D404}"/>
                    </a:ext>
                  </a:extLst>
                </p14:cNvPr>
                <p14:cNvContentPartPr/>
                <p14:nvPr/>
              </p14:nvContentPartPr>
              <p14:xfrm>
                <a:off x="6054773" y="4654507"/>
                <a:ext cx="88200" cy="74520"/>
              </p14:xfrm>
            </p:contentPart>
          </mc:Choice>
          <mc:Fallback>
            <p:pic>
              <p:nvPicPr>
                <p:cNvPr id="149692" name="Freihand 149691">
                  <a:extLst>
                    <a:ext uri="{FF2B5EF4-FFF2-40B4-BE49-F238E27FC236}">
                      <a16:creationId xmlns:a16="http://schemas.microsoft.com/office/drawing/2014/main" id="{78DBFE73-C8C2-4C1A-8EB6-58CB6211D404}"/>
                    </a:ext>
                  </a:extLst>
                </p:cNvPr>
                <p:cNvPicPr/>
                <p:nvPr/>
              </p:nvPicPr>
              <p:blipFill>
                <a:blip r:embed="rId320"/>
                <a:stretch>
                  <a:fillRect/>
                </a:stretch>
              </p:blipFill>
              <p:spPr>
                <a:xfrm>
                  <a:off x="6050453" y="4650187"/>
                  <a:ext cx="968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49693" name="Freihand 149692">
                  <a:extLst>
                    <a:ext uri="{FF2B5EF4-FFF2-40B4-BE49-F238E27FC236}">
                      <a16:creationId xmlns:a16="http://schemas.microsoft.com/office/drawing/2014/main" id="{A83A41D8-75A9-4CDC-BF6F-94376617C1A9}"/>
                    </a:ext>
                  </a:extLst>
                </p14:cNvPr>
                <p14:cNvContentPartPr/>
                <p14:nvPr/>
              </p14:nvContentPartPr>
              <p14:xfrm>
                <a:off x="6179333" y="4671787"/>
                <a:ext cx="117360" cy="68400"/>
              </p14:xfrm>
            </p:contentPart>
          </mc:Choice>
          <mc:Fallback>
            <p:pic>
              <p:nvPicPr>
                <p:cNvPr id="149693" name="Freihand 149692">
                  <a:extLst>
                    <a:ext uri="{FF2B5EF4-FFF2-40B4-BE49-F238E27FC236}">
                      <a16:creationId xmlns:a16="http://schemas.microsoft.com/office/drawing/2014/main" id="{A83A41D8-75A9-4CDC-BF6F-94376617C1A9}"/>
                    </a:ext>
                  </a:extLst>
                </p:cNvPr>
                <p:cNvPicPr/>
                <p:nvPr/>
              </p:nvPicPr>
              <p:blipFill>
                <a:blip r:embed="rId322"/>
                <a:stretch>
                  <a:fillRect/>
                </a:stretch>
              </p:blipFill>
              <p:spPr>
                <a:xfrm>
                  <a:off x="6175013" y="4667467"/>
                  <a:ext cx="126000" cy="77040"/>
                </a:xfrm>
                <a:prstGeom prst="rect">
                  <a:avLst/>
                </a:prstGeom>
              </p:spPr>
            </p:pic>
          </mc:Fallback>
        </mc:AlternateContent>
      </p:grpSp>
      <p:grpSp>
        <p:nvGrpSpPr>
          <p:cNvPr id="196" name="Gruppieren 195">
            <a:extLst>
              <a:ext uri="{FF2B5EF4-FFF2-40B4-BE49-F238E27FC236}">
                <a16:creationId xmlns:a16="http://schemas.microsoft.com/office/drawing/2014/main" id="{1BB6369D-83D4-4508-BCF1-D59E61AC4D8D}"/>
              </a:ext>
            </a:extLst>
          </p:cNvPr>
          <p:cNvGrpSpPr/>
          <p:nvPr/>
        </p:nvGrpSpPr>
        <p:grpSpPr>
          <a:xfrm>
            <a:off x="7003733" y="4316107"/>
            <a:ext cx="810000" cy="221400"/>
            <a:chOff x="7003733" y="4316107"/>
            <a:chExt cx="810000" cy="221400"/>
          </a:xfrm>
        </p:grpSpPr>
        <mc:AlternateContent xmlns:mc="http://schemas.openxmlformats.org/markup-compatibility/2006">
          <mc:Choice xmlns:p14="http://schemas.microsoft.com/office/powerpoint/2010/main" Requires="p14">
            <p:contentPart p14:bwMode="auto" r:id="rId323">
              <p14:nvContentPartPr>
                <p14:cNvPr id="149694" name="Freihand 149693">
                  <a:extLst>
                    <a:ext uri="{FF2B5EF4-FFF2-40B4-BE49-F238E27FC236}">
                      <a16:creationId xmlns:a16="http://schemas.microsoft.com/office/drawing/2014/main" id="{577439D1-5DBD-4534-A369-A2B9008E6B0A}"/>
                    </a:ext>
                  </a:extLst>
                </p14:cNvPr>
                <p14:cNvContentPartPr/>
                <p14:nvPr/>
              </p14:nvContentPartPr>
              <p14:xfrm>
                <a:off x="7003733" y="4414387"/>
                <a:ext cx="178920" cy="29520"/>
              </p14:xfrm>
            </p:contentPart>
          </mc:Choice>
          <mc:Fallback>
            <p:pic>
              <p:nvPicPr>
                <p:cNvPr id="149694" name="Freihand 149693">
                  <a:extLst>
                    <a:ext uri="{FF2B5EF4-FFF2-40B4-BE49-F238E27FC236}">
                      <a16:creationId xmlns:a16="http://schemas.microsoft.com/office/drawing/2014/main" id="{577439D1-5DBD-4534-A369-A2B9008E6B0A}"/>
                    </a:ext>
                  </a:extLst>
                </p:cNvPr>
                <p:cNvPicPr/>
                <p:nvPr/>
              </p:nvPicPr>
              <p:blipFill>
                <a:blip r:embed="rId324"/>
                <a:stretch>
                  <a:fillRect/>
                </a:stretch>
              </p:blipFill>
              <p:spPr>
                <a:xfrm>
                  <a:off x="6999413" y="4410067"/>
                  <a:ext cx="1875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49695" name="Freihand 149694">
                  <a:extLst>
                    <a:ext uri="{FF2B5EF4-FFF2-40B4-BE49-F238E27FC236}">
                      <a16:creationId xmlns:a16="http://schemas.microsoft.com/office/drawing/2014/main" id="{7E9D7644-FEAD-43C1-9892-52F4AC41FE53}"/>
                    </a:ext>
                  </a:extLst>
                </p14:cNvPr>
                <p14:cNvContentPartPr/>
                <p14:nvPr/>
              </p14:nvContentPartPr>
              <p14:xfrm>
                <a:off x="7043333" y="4503667"/>
                <a:ext cx="172080" cy="21240"/>
              </p14:xfrm>
            </p:contentPart>
          </mc:Choice>
          <mc:Fallback>
            <p:pic>
              <p:nvPicPr>
                <p:cNvPr id="149695" name="Freihand 149694">
                  <a:extLst>
                    <a:ext uri="{FF2B5EF4-FFF2-40B4-BE49-F238E27FC236}">
                      <a16:creationId xmlns:a16="http://schemas.microsoft.com/office/drawing/2014/main" id="{7E9D7644-FEAD-43C1-9892-52F4AC41FE53}"/>
                    </a:ext>
                  </a:extLst>
                </p:cNvPr>
                <p:cNvPicPr/>
                <p:nvPr/>
              </p:nvPicPr>
              <p:blipFill>
                <a:blip r:embed="rId326"/>
                <a:stretch>
                  <a:fillRect/>
                </a:stretch>
              </p:blipFill>
              <p:spPr>
                <a:xfrm>
                  <a:off x="7039013" y="4499347"/>
                  <a:ext cx="1807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92" name="Freihand 191">
                  <a:extLst>
                    <a:ext uri="{FF2B5EF4-FFF2-40B4-BE49-F238E27FC236}">
                      <a16:creationId xmlns:a16="http://schemas.microsoft.com/office/drawing/2014/main" id="{38AE52F2-21CA-4D02-9FDD-E06FB5579B3E}"/>
                    </a:ext>
                  </a:extLst>
                </p14:cNvPr>
                <p14:cNvContentPartPr/>
                <p14:nvPr/>
              </p14:nvContentPartPr>
              <p14:xfrm>
                <a:off x="7334213" y="4326547"/>
                <a:ext cx="154440" cy="202680"/>
              </p14:xfrm>
            </p:contentPart>
          </mc:Choice>
          <mc:Fallback>
            <p:pic>
              <p:nvPicPr>
                <p:cNvPr id="192" name="Freihand 191">
                  <a:extLst>
                    <a:ext uri="{FF2B5EF4-FFF2-40B4-BE49-F238E27FC236}">
                      <a16:creationId xmlns:a16="http://schemas.microsoft.com/office/drawing/2014/main" id="{38AE52F2-21CA-4D02-9FDD-E06FB5579B3E}"/>
                    </a:ext>
                  </a:extLst>
                </p:cNvPr>
                <p:cNvPicPr/>
                <p:nvPr/>
              </p:nvPicPr>
              <p:blipFill>
                <a:blip r:embed="rId328"/>
                <a:stretch>
                  <a:fillRect/>
                </a:stretch>
              </p:blipFill>
              <p:spPr>
                <a:xfrm>
                  <a:off x="7329893" y="4322227"/>
                  <a:ext cx="1630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93" name="Freihand 192">
                  <a:extLst>
                    <a:ext uri="{FF2B5EF4-FFF2-40B4-BE49-F238E27FC236}">
                      <a16:creationId xmlns:a16="http://schemas.microsoft.com/office/drawing/2014/main" id="{8E298D27-19F4-4E8A-8B91-FCA7C57C5EF5}"/>
                    </a:ext>
                  </a:extLst>
                </p14:cNvPr>
                <p14:cNvContentPartPr/>
                <p14:nvPr/>
              </p14:nvContentPartPr>
              <p14:xfrm>
                <a:off x="7625453" y="4385227"/>
                <a:ext cx="110520" cy="123840"/>
              </p14:xfrm>
            </p:contentPart>
          </mc:Choice>
          <mc:Fallback>
            <p:pic>
              <p:nvPicPr>
                <p:cNvPr id="193" name="Freihand 192">
                  <a:extLst>
                    <a:ext uri="{FF2B5EF4-FFF2-40B4-BE49-F238E27FC236}">
                      <a16:creationId xmlns:a16="http://schemas.microsoft.com/office/drawing/2014/main" id="{8E298D27-19F4-4E8A-8B91-FCA7C57C5EF5}"/>
                    </a:ext>
                  </a:extLst>
                </p:cNvPr>
                <p:cNvPicPr/>
                <p:nvPr/>
              </p:nvPicPr>
              <p:blipFill>
                <a:blip r:embed="rId330"/>
                <a:stretch>
                  <a:fillRect/>
                </a:stretch>
              </p:blipFill>
              <p:spPr>
                <a:xfrm>
                  <a:off x="7621133" y="4380907"/>
                  <a:ext cx="1191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94" name="Freihand 193">
                  <a:extLst>
                    <a:ext uri="{FF2B5EF4-FFF2-40B4-BE49-F238E27FC236}">
                      <a16:creationId xmlns:a16="http://schemas.microsoft.com/office/drawing/2014/main" id="{B5C95949-065B-4D53-AA55-0A5A1FF5C9CA}"/>
                    </a:ext>
                  </a:extLst>
                </p14:cNvPr>
                <p14:cNvContentPartPr/>
                <p14:nvPr/>
              </p14:nvContentPartPr>
              <p14:xfrm>
                <a:off x="7544453" y="4316107"/>
                <a:ext cx="124560" cy="68040"/>
              </p14:xfrm>
            </p:contentPart>
          </mc:Choice>
          <mc:Fallback>
            <p:pic>
              <p:nvPicPr>
                <p:cNvPr id="194" name="Freihand 193">
                  <a:extLst>
                    <a:ext uri="{FF2B5EF4-FFF2-40B4-BE49-F238E27FC236}">
                      <a16:creationId xmlns:a16="http://schemas.microsoft.com/office/drawing/2014/main" id="{B5C95949-065B-4D53-AA55-0A5A1FF5C9CA}"/>
                    </a:ext>
                  </a:extLst>
                </p:cNvPr>
                <p:cNvPicPr/>
                <p:nvPr/>
              </p:nvPicPr>
              <p:blipFill>
                <a:blip r:embed="rId332"/>
                <a:stretch>
                  <a:fillRect/>
                </a:stretch>
              </p:blipFill>
              <p:spPr>
                <a:xfrm>
                  <a:off x="7540133" y="4311787"/>
                  <a:ext cx="1332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95" name="Freihand 194">
                  <a:extLst>
                    <a:ext uri="{FF2B5EF4-FFF2-40B4-BE49-F238E27FC236}">
                      <a16:creationId xmlns:a16="http://schemas.microsoft.com/office/drawing/2014/main" id="{0BA97636-9B86-4A1D-A219-A70DD6EB6856}"/>
                    </a:ext>
                  </a:extLst>
                </p14:cNvPr>
                <p14:cNvContentPartPr/>
                <p14:nvPr/>
              </p14:nvContentPartPr>
              <p14:xfrm>
                <a:off x="7689533" y="4482427"/>
                <a:ext cx="124200" cy="55080"/>
              </p14:xfrm>
            </p:contentPart>
          </mc:Choice>
          <mc:Fallback>
            <p:pic>
              <p:nvPicPr>
                <p:cNvPr id="195" name="Freihand 194">
                  <a:extLst>
                    <a:ext uri="{FF2B5EF4-FFF2-40B4-BE49-F238E27FC236}">
                      <a16:creationId xmlns:a16="http://schemas.microsoft.com/office/drawing/2014/main" id="{0BA97636-9B86-4A1D-A219-A70DD6EB6856}"/>
                    </a:ext>
                  </a:extLst>
                </p:cNvPr>
                <p:cNvPicPr/>
                <p:nvPr/>
              </p:nvPicPr>
              <p:blipFill>
                <a:blip r:embed="rId334"/>
                <a:stretch>
                  <a:fillRect/>
                </a:stretch>
              </p:blipFill>
              <p:spPr>
                <a:xfrm>
                  <a:off x="7685213" y="4478107"/>
                  <a:ext cx="132840" cy="63720"/>
                </a:xfrm>
                <a:prstGeom prst="rect">
                  <a:avLst/>
                </a:prstGeom>
              </p:spPr>
            </p:pic>
          </mc:Fallback>
        </mc:AlternateContent>
      </p:grpSp>
      <p:grpSp>
        <p:nvGrpSpPr>
          <p:cNvPr id="202" name="Gruppieren 201">
            <a:extLst>
              <a:ext uri="{FF2B5EF4-FFF2-40B4-BE49-F238E27FC236}">
                <a16:creationId xmlns:a16="http://schemas.microsoft.com/office/drawing/2014/main" id="{3B6B55D2-5C71-4953-8C8D-03211D1D2EFD}"/>
              </a:ext>
            </a:extLst>
          </p:cNvPr>
          <p:cNvGrpSpPr/>
          <p:nvPr/>
        </p:nvGrpSpPr>
        <p:grpSpPr>
          <a:xfrm>
            <a:off x="534893" y="5354707"/>
            <a:ext cx="385200" cy="303840"/>
            <a:chOff x="534893" y="5354707"/>
            <a:chExt cx="385200" cy="303840"/>
          </a:xfrm>
        </p:grpSpPr>
        <mc:AlternateContent xmlns:mc="http://schemas.openxmlformats.org/markup-compatibility/2006">
          <mc:Choice xmlns:p14="http://schemas.microsoft.com/office/powerpoint/2010/main" Requires="p14">
            <p:contentPart p14:bwMode="auto" r:id="rId335">
              <p14:nvContentPartPr>
                <p14:cNvPr id="199" name="Freihand 198">
                  <a:extLst>
                    <a:ext uri="{FF2B5EF4-FFF2-40B4-BE49-F238E27FC236}">
                      <a16:creationId xmlns:a16="http://schemas.microsoft.com/office/drawing/2014/main" id="{07BADC9A-C77F-4F53-A865-D062367FAA04}"/>
                    </a:ext>
                  </a:extLst>
                </p14:cNvPr>
                <p14:cNvContentPartPr/>
                <p14:nvPr/>
              </p14:nvContentPartPr>
              <p14:xfrm>
                <a:off x="543533" y="5439667"/>
                <a:ext cx="206280" cy="11520"/>
              </p14:xfrm>
            </p:contentPart>
          </mc:Choice>
          <mc:Fallback>
            <p:pic>
              <p:nvPicPr>
                <p:cNvPr id="199" name="Freihand 198">
                  <a:extLst>
                    <a:ext uri="{FF2B5EF4-FFF2-40B4-BE49-F238E27FC236}">
                      <a16:creationId xmlns:a16="http://schemas.microsoft.com/office/drawing/2014/main" id="{07BADC9A-C77F-4F53-A865-D062367FAA04}"/>
                    </a:ext>
                  </a:extLst>
                </p:cNvPr>
                <p:cNvPicPr/>
                <p:nvPr/>
              </p:nvPicPr>
              <p:blipFill>
                <a:blip r:embed="rId336"/>
                <a:stretch>
                  <a:fillRect/>
                </a:stretch>
              </p:blipFill>
              <p:spPr>
                <a:xfrm>
                  <a:off x="539213" y="5435347"/>
                  <a:ext cx="2149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00" name="Freihand 199">
                  <a:extLst>
                    <a:ext uri="{FF2B5EF4-FFF2-40B4-BE49-F238E27FC236}">
                      <a16:creationId xmlns:a16="http://schemas.microsoft.com/office/drawing/2014/main" id="{FA35E11A-887F-4A7C-B660-F23073A7BEB6}"/>
                    </a:ext>
                  </a:extLst>
                </p14:cNvPr>
                <p14:cNvContentPartPr/>
                <p14:nvPr/>
              </p14:nvContentPartPr>
              <p14:xfrm>
                <a:off x="534893" y="5504107"/>
                <a:ext cx="173880" cy="21240"/>
              </p14:xfrm>
            </p:contentPart>
          </mc:Choice>
          <mc:Fallback>
            <p:pic>
              <p:nvPicPr>
                <p:cNvPr id="200" name="Freihand 199">
                  <a:extLst>
                    <a:ext uri="{FF2B5EF4-FFF2-40B4-BE49-F238E27FC236}">
                      <a16:creationId xmlns:a16="http://schemas.microsoft.com/office/drawing/2014/main" id="{FA35E11A-887F-4A7C-B660-F23073A7BEB6}"/>
                    </a:ext>
                  </a:extLst>
                </p:cNvPr>
                <p:cNvPicPr/>
                <p:nvPr/>
              </p:nvPicPr>
              <p:blipFill>
                <a:blip r:embed="rId338"/>
                <a:stretch>
                  <a:fillRect/>
                </a:stretch>
              </p:blipFill>
              <p:spPr>
                <a:xfrm>
                  <a:off x="530573" y="5499787"/>
                  <a:ext cx="1825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01" name="Freihand 200">
                  <a:extLst>
                    <a:ext uri="{FF2B5EF4-FFF2-40B4-BE49-F238E27FC236}">
                      <a16:creationId xmlns:a16="http://schemas.microsoft.com/office/drawing/2014/main" id="{CB335734-51DB-48AA-9ED1-37D7778C48BD}"/>
                    </a:ext>
                  </a:extLst>
                </p14:cNvPr>
                <p14:cNvContentPartPr/>
                <p14:nvPr/>
              </p14:nvContentPartPr>
              <p14:xfrm>
                <a:off x="715973" y="5354707"/>
                <a:ext cx="204120" cy="303840"/>
              </p14:xfrm>
            </p:contentPart>
          </mc:Choice>
          <mc:Fallback>
            <p:pic>
              <p:nvPicPr>
                <p:cNvPr id="201" name="Freihand 200">
                  <a:extLst>
                    <a:ext uri="{FF2B5EF4-FFF2-40B4-BE49-F238E27FC236}">
                      <a16:creationId xmlns:a16="http://schemas.microsoft.com/office/drawing/2014/main" id="{CB335734-51DB-48AA-9ED1-37D7778C48BD}"/>
                    </a:ext>
                  </a:extLst>
                </p:cNvPr>
                <p:cNvPicPr/>
                <p:nvPr/>
              </p:nvPicPr>
              <p:blipFill>
                <a:blip r:embed="rId340"/>
                <a:stretch>
                  <a:fillRect/>
                </a:stretch>
              </p:blipFill>
              <p:spPr>
                <a:xfrm>
                  <a:off x="711653" y="5350387"/>
                  <a:ext cx="212760" cy="312480"/>
                </a:xfrm>
                <a:prstGeom prst="rect">
                  <a:avLst/>
                </a:prstGeom>
              </p:spPr>
            </p:pic>
          </mc:Fallback>
        </mc:AlternateContent>
      </p:grpSp>
      <p:grpSp>
        <p:nvGrpSpPr>
          <p:cNvPr id="220" name="Gruppieren 219">
            <a:extLst>
              <a:ext uri="{FF2B5EF4-FFF2-40B4-BE49-F238E27FC236}">
                <a16:creationId xmlns:a16="http://schemas.microsoft.com/office/drawing/2014/main" id="{966280D6-2825-461C-821C-F4D966859430}"/>
              </a:ext>
            </a:extLst>
          </p:cNvPr>
          <p:cNvGrpSpPr/>
          <p:nvPr/>
        </p:nvGrpSpPr>
        <p:grpSpPr>
          <a:xfrm>
            <a:off x="1169933" y="5220067"/>
            <a:ext cx="622800" cy="337680"/>
            <a:chOff x="1169933" y="5220067"/>
            <a:chExt cx="622800" cy="337680"/>
          </a:xfrm>
        </p:grpSpPr>
        <mc:AlternateContent xmlns:mc="http://schemas.openxmlformats.org/markup-compatibility/2006">
          <mc:Choice xmlns:p14="http://schemas.microsoft.com/office/powerpoint/2010/main" Requires="p14">
            <p:contentPart p14:bwMode="auto" r:id="rId341">
              <p14:nvContentPartPr>
                <p14:cNvPr id="203" name="Freihand 202">
                  <a:extLst>
                    <a:ext uri="{FF2B5EF4-FFF2-40B4-BE49-F238E27FC236}">
                      <a16:creationId xmlns:a16="http://schemas.microsoft.com/office/drawing/2014/main" id="{4B7E83C5-7F14-4CA0-8268-041F5DFA5595}"/>
                    </a:ext>
                  </a:extLst>
                </p14:cNvPr>
                <p14:cNvContentPartPr/>
                <p14:nvPr/>
              </p14:nvContentPartPr>
              <p14:xfrm>
                <a:off x="1169933" y="5241667"/>
                <a:ext cx="368280" cy="316080"/>
              </p14:xfrm>
            </p:contentPart>
          </mc:Choice>
          <mc:Fallback>
            <p:pic>
              <p:nvPicPr>
                <p:cNvPr id="203" name="Freihand 202">
                  <a:extLst>
                    <a:ext uri="{FF2B5EF4-FFF2-40B4-BE49-F238E27FC236}">
                      <a16:creationId xmlns:a16="http://schemas.microsoft.com/office/drawing/2014/main" id="{4B7E83C5-7F14-4CA0-8268-041F5DFA5595}"/>
                    </a:ext>
                  </a:extLst>
                </p:cNvPr>
                <p:cNvPicPr/>
                <p:nvPr/>
              </p:nvPicPr>
              <p:blipFill>
                <a:blip r:embed="rId342"/>
                <a:stretch>
                  <a:fillRect/>
                </a:stretch>
              </p:blipFill>
              <p:spPr>
                <a:xfrm>
                  <a:off x="1165613" y="5237347"/>
                  <a:ext cx="376920" cy="32472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04" name="Freihand 203">
                  <a:extLst>
                    <a:ext uri="{FF2B5EF4-FFF2-40B4-BE49-F238E27FC236}">
                      <a16:creationId xmlns:a16="http://schemas.microsoft.com/office/drawing/2014/main" id="{2BF6308F-2120-45A7-8307-8D60EC4D35D1}"/>
                    </a:ext>
                  </a:extLst>
                </p14:cNvPr>
                <p14:cNvContentPartPr/>
                <p14:nvPr/>
              </p14:nvContentPartPr>
              <p14:xfrm>
                <a:off x="1484573" y="5265067"/>
                <a:ext cx="21600" cy="1440"/>
              </p14:xfrm>
            </p:contentPart>
          </mc:Choice>
          <mc:Fallback>
            <p:pic>
              <p:nvPicPr>
                <p:cNvPr id="204" name="Freihand 203">
                  <a:extLst>
                    <a:ext uri="{FF2B5EF4-FFF2-40B4-BE49-F238E27FC236}">
                      <a16:creationId xmlns:a16="http://schemas.microsoft.com/office/drawing/2014/main" id="{2BF6308F-2120-45A7-8307-8D60EC4D35D1}"/>
                    </a:ext>
                  </a:extLst>
                </p:cNvPr>
                <p:cNvPicPr/>
                <p:nvPr/>
              </p:nvPicPr>
              <p:blipFill>
                <a:blip r:embed="rId344"/>
                <a:stretch>
                  <a:fillRect/>
                </a:stretch>
              </p:blipFill>
              <p:spPr>
                <a:xfrm>
                  <a:off x="1480253" y="5260747"/>
                  <a:ext cx="302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05" name="Freihand 204">
                  <a:extLst>
                    <a:ext uri="{FF2B5EF4-FFF2-40B4-BE49-F238E27FC236}">
                      <a16:creationId xmlns:a16="http://schemas.microsoft.com/office/drawing/2014/main" id="{9FCF6B78-30CE-4E08-BFDA-FF85BC340156}"/>
                    </a:ext>
                  </a:extLst>
                </p14:cNvPr>
                <p14:cNvContentPartPr/>
                <p14:nvPr/>
              </p14:nvContentPartPr>
              <p14:xfrm>
                <a:off x="1546853" y="5220067"/>
                <a:ext cx="102600" cy="286200"/>
              </p14:xfrm>
            </p:contentPart>
          </mc:Choice>
          <mc:Fallback>
            <p:pic>
              <p:nvPicPr>
                <p:cNvPr id="205" name="Freihand 204">
                  <a:extLst>
                    <a:ext uri="{FF2B5EF4-FFF2-40B4-BE49-F238E27FC236}">
                      <a16:creationId xmlns:a16="http://schemas.microsoft.com/office/drawing/2014/main" id="{9FCF6B78-30CE-4E08-BFDA-FF85BC340156}"/>
                    </a:ext>
                  </a:extLst>
                </p:cNvPr>
                <p:cNvPicPr/>
                <p:nvPr/>
              </p:nvPicPr>
              <p:blipFill>
                <a:blip r:embed="rId346"/>
                <a:stretch>
                  <a:fillRect/>
                </a:stretch>
              </p:blipFill>
              <p:spPr>
                <a:xfrm>
                  <a:off x="1542533" y="5215747"/>
                  <a:ext cx="111240" cy="29484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06" name="Freihand 205">
                  <a:extLst>
                    <a:ext uri="{FF2B5EF4-FFF2-40B4-BE49-F238E27FC236}">
                      <a16:creationId xmlns:a16="http://schemas.microsoft.com/office/drawing/2014/main" id="{52773FEF-6E9A-457D-A902-C5AE9CF4E5AC}"/>
                    </a:ext>
                  </a:extLst>
                </p14:cNvPr>
                <p14:cNvContentPartPr/>
                <p14:nvPr/>
              </p14:nvContentPartPr>
              <p14:xfrm>
                <a:off x="1678253" y="5234827"/>
                <a:ext cx="114480" cy="259200"/>
              </p14:xfrm>
            </p:contentPart>
          </mc:Choice>
          <mc:Fallback>
            <p:pic>
              <p:nvPicPr>
                <p:cNvPr id="206" name="Freihand 205">
                  <a:extLst>
                    <a:ext uri="{FF2B5EF4-FFF2-40B4-BE49-F238E27FC236}">
                      <a16:creationId xmlns:a16="http://schemas.microsoft.com/office/drawing/2014/main" id="{52773FEF-6E9A-457D-A902-C5AE9CF4E5AC}"/>
                    </a:ext>
                  </a:extLst>
                </p:cNvPr>
                <p:cNvPicPr/>
                <p:nvPr/>
              </p:nvPicPr>
              <p:blipFill>
                <a:blip r:embed="rId348"/>
                <a:stretch>
                  <a:fillRect/>
                </a:stretch>
              </p:blipFill>
              <p:spPr>
                <a:xfrm>
                  <a:off x="1673933" y="5230507"/>
                  <a:ext cx="123120" cy="267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9">
            <p14:nvContentPartPr>
              <p14:cNvPr id="207" name="Freihand 206">
                <a:extLst>
                  <a:ext uri="{FF2B5EF4-FFF2-40B4-BE49-F238E27FC236}">
                    <a16:creationId xmlns:a16="http://schemas.microsoft.com/office/drawing/2014/main" id="{3C2C42B1-E61B-49E8-B55A-D3DBFA8619BF}"/>
                  </a:ext>
                </a:extLst>
              </p14:cNvPr>
              <p14:cNvContentPartPr/>
              <p14:nvPr/>
            </p14:nvContentPartPr>
            <p14:xfrm>
              <a:off x="2035373" y="5279107"/>
              <a:ext cx="384840" cy="195120"/>
            </p14:xfrm>
          </p:contentPart>
        </mc:Choice>
        <mc:Fallback>
          <p:pic>
            <p:nvPicPr>
              <p:cNvPr id="207" name="Freihand 206">
                <a:extLst>
                  <a:ext uri="{FF2B5EF4-FFF2-40B4-BE49-F238E27FC236}">
                    <a16:creationId xmlns:a16="http://schemas.microsoft.com/office/drawing/2014/main" id="{3C2C42B1-E61B-49E8-B55A-D3DBFA8619BF}"/>
                  </a:ext>
                </a:extLst>
              </p:cNvPr>
              <p:cNvPicPr/>
              <p:nvPr/>
            </p:nvPicPr>
            <p:blipFill>
              <a:blip r:embed="rId350"/>
              <a:stretch>
                <a:fillRect/>
              </a:stretch>
            </p:blipFill>
            <p:spPr>
              <a:xfrm>
                <a:off x="2031053" y="5274787"/>
                <a:ext cx="393480" cy="203760"/>
              </a:xfrm>
              <a:prstGeom prst="rect">
                <a:avLst/>
              </a:prstGeom>
            </p:spPr>
          </p:pic>
        </mc:Fallback>
      </mc:AlternateContent>
      <p:grpSp>
        <p:nvGrpSpPr>
          <p:cNvPr id="219" name="Gruppieren 218">
            <a:extLst>
              <a:ext uri="{FF2B5EF4-FFF2-40B4-BE49-F238E27FC236}">
                <a16:creationId xmlns:a16="http://schemas.microsoft.com/office/drawing/2014/main" id="{0DAB383F-4891-4904-B2B3-C8CC7291A7F1}"/>
              </a:ext>
            </a:extLst>
          </p:cNvPr>
          <p:cNvGrpSpPr/>
          <p:nvPr/>
        </p:nvGrpSpPr>
        <p:grpSpPr>
          <a:xfrm>
            <a:off x="2705693" y="5238427"/>
            <a:ext cx="1283040" cy="358560"/>
            <a:chOff x="2705693" y="5238427"/>
            <a:chExt cx="1283040" cy="358560"/>
          </a:xfrm>
        </p:grpSpPr>
        <mc:AlternateContent xmlns:mc="http://schemas.openxmlformats.org/markup-compatibility/2006">
          <mc:Choice xmlns:p14="http://schemas.microsoft.com/office/powerpoint/2010/main" Requires="p14">
            <p:contentPart p14:bwMode="auto" r:id="rId351">
              <p14:nvContentPartPr>
                <p14:cNvPr id="208" name="Freihand 207">
                  <a:extLst>
                    <a:ext uri="{FF2B5EF4-FFF2-40B4-BE49-F238E27FC236}">
                      <a16:creationId xmlns:a16="http://schemas.microsoft.com/office/drawing/2014/main" id="{5542F433-BF34-4AC3-8145-5E2C284CA8F5}"/>
                    </a:ext>
                  </a:extLst>
                </p14:cNvPr>
                <p14:cNvContentPartPr/>
                <p14:nvPr/>
              </p14:nvContentPartPr>
              <p14:xfrm>
                <a:off x="2721173" y="5270827"/>
                <a:ext cx="19080" cy="167400"/>
              </p14:xfrm>
            </p:contentPart>
          </mc:Choice>
          <mc:Fallback>
            <p:pic>
              <p:nvPicPr>
                <p:cNvPr id="208" name="Freihand 207">
                  <a:extLst>
                    <a:ext uri="{FF2B5EF4-FFF2-40B4-BE49-F238E27FC236}">
                      <a16:creationId xmlns:a16="http://schemas.microsoft.com/office/drawing/2014/main" id="{5542F433-BF34-4AC3-8145-5E2C284CA8F5}"/>
                    </a:ext>
                  </a:extLst>
                </p:cNvPr>
                <p:cNvPicPr/>
                <p:nvPr/>
              </p:nvPicPr>
              <p:blipFill>
                <a:blip r:embed="rId352"/>
                <a:stretch>
                  <a:fillRect/>
                </a:stretch>
              </p:blipFill>
              <p:spPr>
                <a:xfrm>
                  <a:off x="2716853" y="5266507"/>
                  <a:ext cx="277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09" name="Freihand 208">
                  <a:extLst>
                    <a:ext uri="{FF2B5EF4-FFF2-40B4-BE49-F238E27FC236}">
                      <a16:creationId xmlns:a16="http://schemas.microsoft.com/office/drawing/2014/main" id="{8A62C57A-B8E2-4A92-8199-087CFFA9851C}"/>
                    </a:ext>
                  </a:extLst>
                </p14:cNvPr>
                <p14:cNvContentPartPr/>
                <p14:nvPr/>
              </p14:nvContentPartPr>
              <p14:xfrm>
                <a:off x="2723333" y="5253547"/>
                <a:ext cx="139680" cy="105120"/>
              </p14:xfrm>
            </p:contentPart>
          </mc:Choice>
          <mc:Fallback>
            <p:pic>
              <p:nvPicPr>
                <p:cNvPr id="209" name="Freihand 208">
                  <a:extLst>
                    <a:ext uri="{FF2B5EF4-FFF2-40B4-BE49-F238E27FC236}">
                      <a16:creationId xmlns:a16="http://schemas.microsoft.com/office/drawing/2014/main" id="{8A62C57A-B8E2-4A92-8199-087CFFA9851C}"/>
                    </a:ext>
                  </a:extLst>
                </p:cNvPr>
                <p:cNvPicPr/>
                <p:nvPr/>
              </p:nvPicPr>
              <p:blipFill>
                <a:blip r:embed="rId354"/>
                <a:stretch>
                  <a:fillRect/>
                </a:stretch>
              </p:blipFill>
              <p:spPr>
                <a:xfrm>
                  <a:off x="2719013" y="5249227"/>
                  <a:ext cx="1483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10" name="Freihand 209">
                  <a:extLst>
                    <a:ext uri="{FF2B5EF4-FFF2-40B4-BE49-F238E27FC236}">
                      <a16:creationId xmlns:a16="http://schemas.microsoft.com/office/drawing/2014/main" id="{3722A13C-FD4B-46A9-9396-5841B6770520}"/>
                    </a:ext>
                  </a:extLst>
                </p14:cNvPr>
                <p14:cNvContentPartPr/>
                <p14:nvPr/>
              </p14:nvContentPartPr>
              <p14:xfrm>
                <a:off x="2705693" y="5415907"/>
                <a:ext cx="174960" cy="41400"/>
              </p14:xfrm>
            </p:contentPart>
          </mc:Choice>
          <mc:Fallback>
            <p:pic>
              <p:nvPicPr>
                <p:cNvPr id="210" name="Freihand 209">
                  <a:extLst>
                    <a:ext uri="{FF2B5EF4-FFF2-40B4-BE49-F238E27FC236}">
                      <a16:creationId xmlns:a16="http://schemas.microsoft.com/office/drawing/2014/main" id="{3722A13C-FD4B-46A9-9396-5841B6770520}"/>
                    </a:ext>
                  </a:extLst>
                </p:cNvPr>
                <p:cNvPicPr/>
                <p:nvPr/>
              </p:nvPicPr>
              <p:blipFill>
                <a:blip r:embed="rId356"/>
                <a:stretch>
                  <a:fillRect/>
                </a:stretch>
              </p:blipFill>
              <p:spPr>
                <a:xfrm>
                  <a:off x="2701373" y="5411587"/>
                  <a:ext cx="18360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11" name="Freihand 210">
                  <a:extLst>
                    <a:ext uri="{FF2B5EF4-FFF2-40B4-BE49-F238E27FC236}">
                      <a16:creationId xmlns:a16="http://schemas.microsoft.com/office/drawing/2014/main" id="{FDBE2BB3-7F8D-4867-AE72-091FF8DE90C8}"/>
                    </a:ext>
                  </a:extLst>
                </p14:cNvPr>
                <p14:cNvContentPartPr/>
                <p14:nvPr/>
              </p14:nvContentPartPr>
              <p14:xfrm>
                <a:off x="2865173" y="5393227"/>
                <a:ext cx="169560" cy="55440"/>
              </p14:xfrm>
            </p:contentPart>
          </mc:Choice>
          <mc:Fallback>
            <p:pic>
              <p:nvPicPr>
                <p:cNvPr id="211" name="Freihand 210">
                  <a:extLst>
                    <a:ext uri="{FF2B5EF4-FFF2-40B4-BE49-F238E27FC236}">
                      <a16:creationId xmlns:a16="http://schemas.microsoft.com/office/drawing/2014/main" id="{FDBE2BB3-7F8D-4867-AE72-091FF8DE90C8}"/>
                    </a:ext>
                  </a:extLst>
                </p:cNvPr>
                <p:cNvPicPr/>
                <p:nvPr/>
              </p:nvPicPr>
              <p:blipFill>
                <a:blip r:embed="rId358"/>
                <a:stretch>
                  <a:fillRect/>
                </a:stretch>
              </p:blipFill>
              <p:spPr>
                <a:xfrm>
                  <a:off x="2860853" y="5388907"/>
                  <a:ext cx="1782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12" name="Freihand 211">
                  <a:extLst>
                    <a:ext uri="{FF2B5EF4-FFF2-40B4-BE49-F238E27FC236}">
                      <a16:creationId xmlns:a16="http://schemas.microsoft.com/office/drawing/2014/main" id="{C7150555-BDA3-4658-A286-160C42800A55}"/>
                    </a:ext>
                  </a:extLst>
                </p14:cNvPr>
                <p14:cNvContentPartPr/>
                <p14:nvPr/>
              </p14:nvContentPartPr>
              <p14:xfrm>
                <a:off x="3049853" y="5361547"/>
                <a:ext cx="167400" cy="61200"/>
              </p14:xfrm>
            </p:contentPart>
          </mc:Choice>
          <mc:Fallback>
            <p:pic>
              <p:nvPicPr>
                <p:cNvPr id="212" name="Freihand 211">
                  <a:extLst>
                    <a:ext uri="{FF2B5EF4-FFF2-40B4-BE49-F238E27FC236}">
                      <a16:creationId xmlns:a16="http://schemas.microsoft.com/office/drawing/2014/main" id="{C7150555-BDA3-4658-A286-160C42800A55}"/>
                    </a:ext>
                  </a:extLst>
                </p:cNvPr>
                <p:cNvPicPr/>
                <p:nvPr/>
              </p:nvPicPr>
              <p:blipFill>
                <a:blip r:embed="rId360"/>
                <a:stretch>
                  <a:fillRect/>
                </a:stretch>
              </p:blipFill>
              <p:spPr>
                <a:xfrm>
                  <a:off x="3045533" y="5357227"/>
                  <a:ext cx="17604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13" name="Freihand 212">
                  <a:extLst>
                    <a:ext uri="{FF2B5EF4-FFF2-40B4-BE49-F238E27FC236}">
                      <a16:creationId xmlns:a16="http://schemas.microsoft.com/office/drawing/2014/main" id="{2DF02CCA-8736-477A-9825-3FFE36784C0E}"/>
                    </a:ext>
                  </a:extLst>
                </p14:cNvPr>
                <p14:cNvContentPartPr/>
                <p14:nvPr/>
              </p14:nvContentPartPr>
              <p14:xfrm>
                <a:off x="3193853" y="5360107"/>
                <a:ext cx="74520" cy="236880"/>
              </p14:xfrm>
            </p:contentPart>
          </mc:Choice>
          <mc:Fallback>
            <p:pic>
              <p:nvPicPr>
                <p:cNvPr id="213" name="Freihand 212">
                  <a:extLst>
                    <a:ext uri="{FF2B5EF4-FFF2-40B4-BE49-F238E27FC236}">
                      <a16:creationId xmlns:a16="http://schemas.microsoft.com/office/drawing/2014/main" id="{2DF02CCA-8736-477A-9825-3FFE36784C0E}"/>
                    </a:ext>
                  </a:extLst>
                </p:cNvPr>
                <p:cNvPicPr/>
                <p:nvPr/>
              </p:nvPicPr>
              <p:blipFill>
                <a:blip r:embed="rId362"/>
                <a:stretch>
                  <a:fillRect/>
                </a:stretch>
              </p:blipFill>
              <p:spPr>
                <a:xfrm>
                  <a:off x="3189533" y="5355787"/>
                  <a:ext cx="8316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14" name="Freihand 213">
                  <a:extLst>
                    <a:ext uri="{FF2B5EF4-FFF2-40B4-BE49-F238E27FC236}">
                      <a16:creationId xmlns:a16="http://schemas.microsoft.com/office/drawing/2014/main" id="{C79F46F9-5EF5-4361-BFF8-BA8104D8CD97}"/>
                    </a:ext>
                  </a:extLst>
                </p14:cNvPr>
                <p14:cNvContentPartPr/>
                <p14:nvPr/>
              </p14:nvContentPartPr>
              <p14:xfrm>
                <a:off x="3300773" y="5362987"/>
                <a:ext cx="14760" cy="91440"/>
              </p14:xfrm>
            </p:contentPart>
          </mc:Choice>
          <mc:Fallback>
            <p:pic>
              <p:nvPicPr>
                <p:cNvPr id="214" name="Freihand 213">
                  <a:extLst>
                    <a:ext uri="{FF2B5EF4-FFF2-40B4-BE49-F238E27FC236}">
                      <a16:creationId xmlns:a16="http://schemas.microsoft.com/office/drawing/2014/main" id="{C79F46F9-5EF5-4361-BFF8-BA8104D8CD97}"/>
                    </a:ext>
                  </a:extLst>
                </p:cNvPr>
                <p:cNvPicPr/>
                <p:nvPr/>
              </p:nvPicPr>
              <p:blipFill>
                <a:blip r:embed="rId364"/>
                <a:stretch>
                  <a:fillRect/>
                </a:stretch>
              </p:blipFill>
              <p:spPr>
                <a:xfrm>
                  <a:off x="3296453" y="5358667"/>
                  <a:ext cx="234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15" name="Freihand 214">
                  <a:extLst>
                    <a:ext uri="{FF2B5EF4-FFF2-40B4-BE49-F238E27FC236}">
                      <a16:creationId xmlns:a16="http://schemas.microsoft.com/office/drawing/2014/main" id="{44C3C11C-2EC3-4C54-BF6B-3CDF8051E3C2}"/>
                    </a:ext>
                  </a:extLst>
                </p14:cNvPr>
                <p14:cNvContentPartPr/>
                <p14:nvPr/>
              </p14:nvContentPartPr>
              <p14:xfrm>
                <a:off x="3366293" y="5238427"/>
                <a:ext cx="87120" cy="181080"/>
              </p14:xfrm>
            </p:contentPart>
          </mc:Choice>
          <mc:Fallback>
            <p:pic>
              <p:nvPicPr>
                <p:cNvPr id="215" name="Freihand 214">
                  <a:extLst>
                    <a:ext uri="{FF2B5EF4-FFF2-40B4-BE49-F238E27FC236}">
                      <a16:creationId xmlns:a16="http://schemas.microsoft.com/office/drawing/2014/main" id="{44C3C11C-2EC3-4C54-BF6B-3CDF8051E3C2}"/>
                    </a:ext>
                  </a:extLst>
                </p:cNvPr>
                <p:cNvPicPr/>
                <p:nvPr/>
              </p:nvPicPr>
              <p:blipFill>
                <a:blip r:embed="rId366"/>
                <a:stretch>
                  <a:fillRect/>
                </a:stretch>
              </p:blipFill>
              <p:spPr>
                <a:xfrm>
                  <a:off x="3361973" y="5234107"/>
                  <a:ext cx="9576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16" name="Freihand 215">
                  <a:extLst>
                    <a:ext uri="{FF2B5EF4-FFF2-40B4-BE49-F238E27FC236}">
                      <a16:creationId xmlns:a16="http://schemas.microsoft.com/office/drawing/2014/main" id="{A3F0F1F2-492E-4E1F-AF1F-59AC66908C0E}"/>
                    </a:ext>
                  </a:extLst>
                </p14:cNvPr>
                <p14:cNvContentPartPr/>
                <p14:nvPr/>
              </p14:nvContentPartPr>
              <p14:xfrm>
                <a:off x="3509933" y="5294227"/>
                <a:ext cx="99720" cy="247320"/>
              </p14:xfrm>
            </p:contentPart>
          </mc:Choice>
          <mc:Fallback>
            <p:pic>
              <p:nvPicPr>
                <p:cNvPr id="216" name="Freihand 215">
                  <a:extLst>
                    <a:ext uri="{FF2B5EF4-FFF2-40B4-BE49-F238E27FC236}">
                      <a16:creationId xmlns:a16="http://schemas.microsoft.com/office/drawing/2014/main" id="{A3F0F1F2-492E-4E1F-AF1F-59AC66908C0E}"/>
                    </a:ext>
                  </a:extLst>
                </p:cNvPr>
                <p:cNvPicPr/>
                <p:nvPr/>
              </p:nvPicPr>
              <p:blipFill>
                <a:blip r:embed="rId368"/>
                <a:stretch>
                  <a:fillRect/>
                </a:stretch>
              </p:blipFill>
              <p:spPr>
                <a:xfrm>
                  <a:off x="3505613" y="5289907"/>
                  <a:ext cx="108360"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17" name="Freihand 216">
                  <a:extLst>
                    <a:ext uri="{FF2B5EF4-FFF2-40B4-BE49-F238E27FC236}">
                      <a16:creationId xmlns:a16="http://schemas.microsoft.com/office/drawing/2014/main" id="{D2929E05-E551-4684-98BE-2548A8F4FC94}"/>
                    </a:ext>
                  </a:extLst>
                </p14:cNvPr>
                <p14:cNvContentPartPr/>
                <p14:nvPr/>
              </p14:nvContentPartPr>
              <p14:xfrm>
                <a:off x="3637373" y="5306467"/>
                <a:ext cx="216720" cy="88920"/>
              </p14:xfrm>
            </p:contentPart>
          </mc:Choice>
          <mc:Fallback>
            <p:pic>
              <p:nvPicPr>
                <p:cNvPr id="217" name="Freihand 216">
                  <a:extLst>
                    <a:ext uri="{FF2B5EF4-FFF2-40B4-BE49-F238E27FC236}">
                      <a16:creationId xmlns:a16="http://schemas.microsoft.com/office/drawing/2014/main" id="{D2929E05-E551-4684-98BE-2548A8F4FC94}"/>
                    </a:ext>
                  </a:extLst>
                </p:cNvPr>
                <p:cNvPicPr/>
                <p:nvPr/>
              </p:nvPicPr>
              <p:blipFill>
                <a:blip r:embed="rId370"/>
                <a:stretch>
                  <a:fillRect/>
                </a:stretch>
              </p:blipFill>
              <p:spPr>
                <a:xfrm>
                  <a:off x="3633053" y="5302147"/>
                  <a:ext cx="2253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18" name="Freihand 217">
                  <a:extLst>
                    <a:ext uri="{FF2B5EF4-FFF2-40B4-BE49-F238E27FC236}">
                      <a16:creationId xmlns:a16="http://schemas.microsoft.com/office/drawing/2014/main" id="{821EA233-A301-441E-AB53-4785557E4802}"/>
                    </a:ext>
                  </a:extLst>
                </p14:cNvPr>
                <p14:cNvContentPartPr/>
                <p14:nvPr/>
              </p14:nvContentPartPr>
              <p14:xfrm>
                <a:off x="3862733" y="5240947"/>
                <a:ext cx="126000" cy="147240"/>
              </p14:xfrm>
            </p:contentPart>
          </mc:Choice>
          <mc:Fallback>
            <p:pic>
              <p:nvPicPr>
                <p:cNvPr id="218" name="Freihand 217">
                  <a:extLst>
                    <a:ext uri="{FF2B5EF4-FFF2-40B4-BE49-F238E27FC236}">
                      <a16:creationId xmlns:a16="http://schemas.microsoft.com/office/drawing/2014/main" id="{821EA233-A301-441E-AB53-4785557E4802}"/>
                    </a:ext>
                  </a:extLst>
                </p:cNvPr>
                <p:cNvPicPr/>
                <p:nvPr/>
              </p:nvPicPr>
              <p:blipFill>
                <a:blip r:embed="rId372"/>
                <a:stretch>
                  <a:fillRect/>
                </a:stretch>
              </p:blipFill>
              <p:spPr>
                <a:xfrm>
                  <a:off x="3858413" y="5236627"/>
                  <a:ext cx="134640" cy="155880"/>
                </a:xfrm>
                <a:prstGeom prst="rect">
                  <a:avLst/>
                </a:prstGeom>
              </p:spPr>
            </p:pic>
          </mc:Fallback>
        </mc:AlternateContent>
      </p:grpSp>
      <p:grpSp>
        <p:nvGrpSpPr>
          <p:cNvPr id="250" name="Gruppieren 249">
            <a:extLst>
              <a:ext uri="{FF2B5EF4-FFF2-40B4-BE49-F238E27FC236}">
                <a16:creationId xmlns:a16="http://schemas.microsoft.com/office/drawing/2014/main" id="{16C95B09-6A32-47F1-9B3F-23431D0F28C7}"/>
              </a:ext>
            </a:extLst>
          </p:cNvPr>
          <p:cNvGrpSpPr/>
          <p:nvPr/>
        </p:nvGrpSpPr>
        <p:grpSpPr>
          <a:xfrm>
            <a:off x="4303373" y="5058427"/>
            <a:ext cx="2400480" cy="309960"/>
            <a:chOff x="4303373" y="5058427"/>
            <a:chExt cx="2400480" cy="309960"/>
          </a:xfrm>
        </p:grpSpPr>
        <mc:AlternateContent xmlns:mc="http://schemas.openxmlformats.org/markup-compatibility/2006">
          <mc:Choice xmlns:p14="http://schemas.microsoft.com/office/powerpoint/2010/main" Requires="p14">
            <p:contentPart p14:bwMode="auto" r:id="rId373">
              <p14:nvContentPartPr>
                <p14:cNvPr id="221" name="Freihand 220">
                  <a:extLst>
                    <a:ext uri="{FF2B5EF4-FFF2-40B4-BE49-F238E27FC236}">
                      <a16:creationId xmlns:a16="http://schemas.microsoft.com/office/drawing/2014/main" id="{19C7FEF0-AEF7-42DE-9182-329B0561A0E5}"/>
                    </a:ext>
                  </a:extLst>
                </p14:cNvPr>
                <p14:cNvContentPartPr/>
                <p14:nvPr/>
              </p14:nvContentPartPr>
              <p14:xfrm>
                <a:off x="4303373" y="5233747"/>
                <a:ext cx="287280" cy="120240"/>
              </p14:xfrm>
            </p:contentPart>
          </mc:Choice>
          <mc:Fallback>
            <p:pic>
              <p:nvPicPr>
                <p:cNvPr id="221" name="Freihand 220">
                  <a:extLst>
                    <a:ext uri="{FF2B5EF4-FFF2-40B4-BE49-F238E27FC236}">
                      <a16:creationId xmlns:a16="http://schemas.microsoft.com/office/drawing/2014/main" id="{19C7FEF0-AEF7-42DE-9182-329B0561A0E5}"/>
                    </a:ext>
                  </a:extLst>
                </p:cNvPr>
                <p:cNvPicPr/>
                <p:nvPr/>
              </p:nvPicPr>
              <p:blipFill>
                <a:blip r:embed="rId374"/>
                <a:stretch>
                  <a:fillRect/>
                </a:stretch>
              </p:blipFill>
              <p:spPr>
                <a:xfrm>
                  <a:off x="4299053" y="5229427"/>
                  <a:ext cx="2959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22" name="Freihand 221">
                  <a:extLst>
                    <a:ext uri="{FF2B5EF4-FFF2-40B4-BE49-F238E27FC236}">
                      <a16:creationId xmlns:a16="http://schemas.microsoft.com/office/drawing/2014/main" id="{B032F5EB-FAED-4CEB-9DFD-F5565A06015B}"/>
                    </a:ext>
                  </a:extLst>
                </p14:cNvPr>
                <p14:cNvContentPartPr/>
                <p14:nvPr/>
              </p14:nvContentPartPr>
              <p14:xfrm>
                <a:off x="4559693" y="5149867"/>
                <a:ext cx="219960" cy="159480"/>
              </p14:xfrm>
            </p:contentPart>
          </mc:Choice>
          <mc:Fallback>
            <p:pic>
              <p:nvPicPr>
                <p:cNvPr id="222" name="Freihand 221">
                  <a:extLst>
                    <a:ext uri="{FF2B5EF4-FFF2-40B4-BE49-F238E27FC236}">
                      <a16:creationId xmlns:a16="http://schemas.microsoft.com/office/drawing/2014/main" id="{B032F5EB-FAED-4CEB-9DFD-F5565A06015B}"/>
                    </a:ext>
                  </a:extLst>
                </p:cNvPr>
                <p:cNvPicPr/>
                <p:nvPr/>
              </p:nvPicPr>
              <p:blipFill>
                <a:blip r:embed="rId376"/>
                <a:stretch>
                  <a:fillRect/>
                </a:stretch>
              </p:blipFill>
              <p:spPr>
                <a:xfrm>
                  <a:off x="4555373" y="5145547"/>
                  <a:ext cx="2286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33" name="Freihand 232">
                  <a:extLst>
                    <a:ext uri="{FF2B5EF4-FFF2-40B4-BE49-F238E27FC236}">
                      <a16:creationId xmlns:a16="http://schemas.microsoft.com/office/drawing/2014/main" id="{9B31693B-F4A2-4483-9D67-53C47873DD26}"/>
                    </a:ext>
                  </a:extLst>
                </p14:cNvPr>
                <p14:cNvContentPartPr/>
                <p14:nvPr/>
              </p14:nvContentPartPr>
              <p14:xfrm>
                <a:off x="4683173" y="5265787"/>
                <a:ext cx="161640" cy="61560"/>
              </p14:xfrm>
            </p:contentPart>
          </mc:Choice>
          <mc:Fallback>
            <p:pic>
              <p:nvPicPr>
                <p:cNvPr id="233" name="Freihand 232">
                  <a:extLst>
                    <a:ext uri="{FF2B5EF4-FFF2-40B4-BE49-F238E27FC236}">
                      <a16:creationId xmlns:a16="http://schemas.microsoft.com/office/drawing/2014/main" id="{9B31693B-F4A2-4483-9D67-53C47873DD26}"/>
                    </a:ext>
                  </a:extLst>
                </p:cNvPr>
                <p:cNvPicPr/>
                <p:nvPr/>
              </p:nvPicPr>
              <p:blipFill>
                <a:blip r:embed="rId378"/>
                <a:stretch>
                  <a:fillRect/>
                </a:stretch>
              </p:blipFill>
              <p:spPr>
                <a:xfrm>
                  <a:off x="4678853" y="5261467"/>
                  <a:ext cx="17028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34" name="Freihand 233">
                  <a:extLst>
                    <a:ext uri="{FF2B5EF4-FFF2-40B4-BE49-F238E27FC236}">
                      <a16:creationId xmlns:a16="http://schemas.microsoft.com/office/drawing/2014/main" id="{1865D8D1-E76F-4138-A7F3-0F995BC0FC12}"/>
                    </a:ext>
                  </a:extLst>
                </p14:cNvPr>
                <p14:cNvContentPartPr/>
                <p14:nvPr/>
              </p14:nvContentPartPr>
              <p14:xfrm>
                <a:off x="4687133" y="5135467"/>
                <a:ext cx="160200" cy="17280"/>
              </p14:xfrm>
            </p:contentPart>
          </mc:Choice>
          <mc:Fallback>
            <p:pic>
              <p:nvPicPr>
                <p:cNvPr id="234" name="Freihand 233">
                  <a:extLst>
                    <a:ext uri="{FF2B5EF4-FFF2-40B4-BE49-F238E27FC236}">
                      <a16:creationId xmlns:a16="http://schemas.microsoft.com/office/drawing/2014/main" id="{1865D8D1-E76F-4138-A7F3-0F995BC0FC12}"/>
                    </a:ext>
                  </a:extLst>
                </p:cNvPr>
                <p:cNvPicPr/>
                <p:nvPr/>
              </p:nvPicPr>
              <p:blipFill>
                <a:blip r:embed="rId380"/>
                <a:stretch>
                  <a:fillRect/>
                </a:stretch>
              </p:blipFill>
              <p:spPr>
                <a:xfrm>
                  <a:off x="4682813" y="5131147"/>
                  <a:ext cx="16884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35" name="Freihand 234">
                  <a:extLst>
                    <a:ext uri="{FF2B5EF4-FFF2-40B4-BE49-F238E27FC236}">
                      <a16:creationId xmlns:a16="http://schemas.microsoft.com/office/drawing/2014/main" id="{F93A009E-DBD6-484E-9254-CD9F04AB2FEA}"/>
                    </a:ext>
                  </a:extLst>
                </p14:cNvPr>
                <p14:cNvContentPartPr/>
                <p14:nvPr/>
              </p14:nvContentPartPr>
              <p14:xfrm>
                <a:off x="4841213" y="5227987"/>
                <a:ext cx="200880" cy="84600"/>
              </p14:xfrm>
            </p:contentPart>
          </mc:Choice>
          <mc:Fallback>
            <p:pic>
              <p:nvPicPr>
                <p:cNvPr id="235" name="Freihand 234">
                  <a:extLst>
                    <a:ext uri="{FF2B5EF4-FFF2-40B4-BE49-F238E27FC236}">
                      <a16:creationId xmlns:a16="http://schemas.microsoft.com/office/drawing/2014/main" id="{F93A009E-DBD6-484E-9254-CD9F04AB2FEA}"/>
                    </a:ext>
                  </a:extLst>
                </p:cNvPr>
                <p:cNvPicPr/>
                <p:nvPr/>
              </p:nvPicPr>
              <p:blipFill>
                <a:blip r:embed="rId382"/>
                <a:stretch>
                  <a:fillRect/>
                </a:stretch>
              </p:blipFill>
              <p:spPr>
                <a:xfrm>
                  <a:off x="4836893" y="5223667"/>
                  <a:ext cx="2095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36" name="Freihand 235">
                  <a:extLst>
                    <a:ext uri="{FF2B5EF4-FFF2-40B4-BE49-F238E27FC236}">
                      <a16:creationId xmlns:a16="http://schemas.microsoft.com/office/drawing/2014/main" id="{5D4F9B9C-C94F-49A5-A79A-88C6B397A717}"/>
                    </a:ext>
                  </a:extLst>
                </p14:cNvPr>
                <p14:cNvContentPartPr/>
                <p14:nvPr/>
              </p14:nvContentPartPr>
              <p14:xfrm>
                <a:off x="5070533" y="5097307"/>
                <a:ext cx="20160" cy="230400"/>
              </p14:xfrm>
            </p:contentPart>
          </mc:Choice>
          <mc:Fallback>
            <p:pic>
              <p:nvPicPr>
                <p:cNvPr id="236" name="Freihand 235">
                  <a:extLst>
                    <a:ext uri="{FF2B5EF4-FFF2-40B4-BE49-F238E27FC236}">
                      <a16:creationId xmlns:a16="http://schemas.microsoft.com/office/drawing/2014/main" id="{5D4F9B9C-C94F-49A5-A79A-88C6B397A717}"/>
                    </a:ext>
                  </a:extLst>
                </p:cNvPr>
                <p:cNvPicPr/>
                <p:nvPr/>
              </p:nvPicPr>
              <p:blipFill>
                <a:blip r:embed="rId384"/>
                <a:stretch>
                  <a:fillRect/>
                </a:stretch>
              </p:blipFill>
              <p:spPr>
                <a:xfrm>
                  <a:off x="5066213" y="5092987"/>
                  <a:ext cx="2880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37" name="Freihand 236">
                  <a:extLst>
                    <a:ext uri="{FF2B5EF4-FFF2-40B4-BE49-F238E27FC236}">
                      <a16:creationId xmlns:a16="http://schemas.microsoft.com/office/drawing/2014/main" id="{C5B992F8-9562-4153-9409-4AA8A9C6DB2C}"/>
                    </a:ext>
                  </a:extLst>
                </p14:cNvPr>
                <p14:cNvContentPartPr/>
                <p14:nvPr/>
              </p14:nvContentPartPr>
              <p14:xfrm>
                <a:off x="5061173" y="5078587"/>
                <a:ext cx="62640" cy="289800"/>
              </p14:xfrm>
            </p:contentPart>
          </mc:Choice>
          <mc:Fallback>
            <p:pic>
              <p:nvPicPr>
                <p:cNvPr id="237" name="Freihand 236">
                  <a:extLst>
                    <a:ext uri="{FF2B5EF4-FFF2-40B4-BE49-F238E27FC236}">
                      <a16:creationId xmlns:a16="http://schemas.microsoft.com/office/drawing/2014/main" id="{C5B992F8-9562-4153-9409-4AA8A9C6DB2C}"/>
                    </a:ext>
                  </a:extLst>
                </p:cNvPr>
                <p:cNvPicPr/>
                <p:nvPr/>
              </p:nvPicPr>
              <p:blipFill>
                <a:blip r:embed="rId386"/>
                <a:stretch>
                  <a:fillRect/>
                </a:stretch>
              </p:blipFill>
              <p:spPr>
                <a:xfrm>
                  <a:off x="5056853" y="5074267"/>
                  <a:ext cx="7128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38" name="Freihand 237">
                  <a:extLst>
                    <a:ext uri="{FF2B5EF4-FFF2-40B4-BE49-F238E27FC236}">
                      <a16:creationId xmlns:a16="http://schemas.microsoft.com/office/drawing/2014/main" id="{D6D2288A-32F1-47B0-9120-AEBD8B8D49FC}"/>
                    </a:ext>
                  </a:extLst>
                </p14:cNvPr>
                <p14:cNvContentPartPr/>
                <p14:nvPr/>
              </p14:nvContentPartPr>
              <p14:xfrm>
                <a:off x="5037773" y="5237707"/>
                <a:ext cx="113760" cy="11520"/>
              </p14:xfrm>
            </p:contentPart>
          </mc:Choice>
          <mc:Fallback>
            <p:pic>
              <p:nvPicPr>
                <p:cNvPr id="238" name="Freihand 237">
                  <a:extLst>
                    <a:ext uri="{FF2B5EF4-FFF2-40B4-BE49-F238E27FC236}">
                      <a16:creationId xmlns:a16="http://schemas.microsoft.com/office/drawing/2014/main" id="{D6D2288A-32F1-47B0-9120-AEBD8B8D49FC}"/>
                    </a:ext>
                  </a:extLst>
                </p:cNvPr>
                <p:cNvPicPr/>
                <p:nvPr/>
              </p:nvPicPr>
              <p:blipFill>
                <a:blip r:embed="rId388"/>
                <a:stretch>
                  <a:fillRect/>
                </a:stretch>
              </p:blipFill>
              <p:spPr>
                <a:xfrm>
                  <a:off x="5033453" y="5233387"/>
                  <a:ext cx="1224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39" name="Freihand 238">
                  <a:extLst>
                    <a:ext uri="{FF2B5EF4-FFF2-40B4-BE49-F238E27FC236}">
                      <a16:creationId xmlns:a16="http://schemas.microsoft.com/office/drawing/2014/main" id="{FA069C26-4970-45FD-81DA-551B55CD32C0}"/>
                    </a:ext>
                  </a:extLst>
                </p14:cNvPr>
                <p14:cNvContentPartPr/>
                <p14:nvPr/>
              </p14:nvContentPartPr>
              <p14:xfrm>
                <a:off x="5151533" y="5225107"/>
                <a:ext cx="58320" cy="34920"/>
              </p14:xfrm>
            </p:contentPart>
          </mc:Choice>
          <mc:Fallback>
            <p:pic>
              <p:nvPicPr>
                <p:cNvPr id="239" name="Freihand 238">
                  <a:extLst>
                    <a:ext uri="{FF2B5EF4-FFF2-40B4-BE49-F238E27FC236}">
                      <a16:creationId xmlns:a16="http://schemas.microsoft.com/office/drawing/2014/main" id="{FA069C26-4970-45FD-81DA-551B55CD32C0}"/>
                    </a:ext>
                  </a:extLst>
                </p:cNvPr>
                <p:cNvPicPr/>
                <p:nvPr/>
              </p:nvPicPr>
              <p:blipFill>
                <a:blip r:embed="rId390"/>
                <a:stretch>
                  <a:fillRect/>
                </a:stretch>
              </p:blipFill>
              <p:spPr>
                <a:xfrm>
                  <a:off x="5147213" y="5220787"/>
                  <a:ext cx="6696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40" name="Freihand 239">
                  <a:extLst>
                    <a:ext uri="{FF2B5EF4-FFF2-40B4-BE49-F238E27FC236}">
                      <a16:creationId xmlns:a16="http://schemas.microsoft.com/office/drawing/2014/main" id="{667539F6-0832-424C-926F-718F7CD88D41}"/>
                    </a:ext>
                  </a:extLst>
                </p14:cNvPr>
                <p14:cNvContentPartPr/>
                <p14:nvPr/>
              </p14:nvContentPartPr>
              <p14:xfrm>
                <a:off x="5165933" y="5084347"/>
                <a:ext cx="20880" cy="217440"/>
              </p14:xfrm>
            </p:contentPart>
          </mc:Choice>
          <mc:Fallback>
            <p:pic>
              <p:nvPicPr>
                <p:cNvPr id="240" name="Freihand 239">
                  <a:extLst>
                    <a:ext uri="{FF2B5EF4-FFF2-40B4-BE49-F238E27FC236}">
                      <a16:creationId xmlns:a16="http://schemas.microsoft.com/office/drawing/2014/main" id="{667539F6-0832-424C-926F-718F7CD88D41}"/>
                    </a:ext>
                  </a:extLst>
                </p:cNvPr>
                <p:cNvPicPr/>
                <p:nvPr/>
              </p:nvPicPr>
              <p:blipFill>
                <a:blip r:embed="rId392"/>
                <a:stretch>
                  <a:fillRect/>
                </a:stretch>
              </p:blipFill>
              <p:spPr>
                <a:xfrm>
                  <a:off x="5161613" y="5080027"/>
                  <a:ext cx="295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41" name="Freihand 240">
                  <a:extLst>
                    <a:ext uri="{FF2B5EF4-FFF2-40B4-BE49-F238E27FC236}">
                      <a16:creationId xmlns:a16="http://schemas.microsoft.com/office/drawing/2014/main" id="{8B373539-85AB-4836-B0E7-9DF0713AA00D}"/>
                    </a:ext>
                  </a:extLst>
                </p14:cNvPr>
                <p14:cNvContentPartPr/>
                <p14:nvPr/>
              </p14:nvContentPartPr>
              <p14:xfrm>
                <a:off x="5210573" y="5110987"/>
                <a:ext cx="264240" cy="164520"/>
              </p14:xfrm>
            </p:contentPart>
          </mc:Choice>
          <mc:Fallback>
            <p:pic>
              <p:nvPicPr>
                <p:cNvPr id="241" name="Freihand 240">
                  <a:extLst>
                    <a:ext uri="{FF2B5EF4-FFF2-40B4-BE49-F238E27FC236}">
                      <a16:creationId xmlns:a16="http://schemas.microsoft.com/office/drawing/2014/main" id="{8B373539-85AB-4836-B0E7-9DF0713AA00D}"/>
                    </a:ext>
                  </a:extLst>
                </p:cNvPr>
                <p:cNvPicPr/>
                <p:nvPr/>
              </p:nvPicPr>
              <p:blipFill>
                <a:blip r:embed="rId394"/>
                <a:stretch>
                  <a:fillRect/>
                </a:stretch>
              </p:blipFill>
              <p:spPr>
                <a:xfrm>
                  <a:off x="5206253" y="5106667"/>
                  <a:ext cx="27288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42" name="Freihand 241">
                  <a:extLst>
                    <a:ext uri="{FF2B5EF4-FFF2-40B4-BE49-F238E27FC236}">
                      <a16:creationId xmlns:a16="http://schemas.microsoft.com/office/drawing/2014/main" id="{79B0A1D5-627B-40BE-BD6D-3BE033D8B16E}"/>
                    </a:ext>
                  </a:extLst>
                </p14:cNvPr>
                <p14:cNvContentPartPr/>
                <p14:nvPr/>
              </p14:nvContentPartPr>
              <p14:xfrm>
                <a:off x="5475173" y="5111707"/>
                <a:ext cx="9720" cy="56520"/>
              </p14:xfrm>
            </p:contentPart>
          </mc:Choice>
          <mc:Fallback>
            <p:pic>
              <p:nvPicPr>
                <p:cNvPr id="242" name="Freihand 241">
                  <a:extLst>
                    <a:ext uri="{FF2B5EF4-FFF2-40B4-BE49-F238E27FC236}">
                      <a16:creationId xmlns:a16="http://schemas.microsoft.com/office/drawing/2014/main" id="{79B0A1D5-627B-40BE-BD6D-3BE033D8B16E}"/>
                    </a:ext>
                  </a:extLst>
                </p:cNvPr>
                <p:cNvPicPr/>
                <p:nvPr/>
              </p:nvPicPr>
              <p:blipFill>
                <a:blip r:embed="rId396"/>
                <a:stretch>
                  <a:fillRect/>
                </a:stretch>
              </p:blipFill>
              <p:spPr>
                <a:xfrm>
                  <a:off x="5470853" y="5107387"/>
                  <a:ext cx="183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43" name="Freihand 242">
                  <a:extLst>
                    <a:ext uri="{FF2B5EF4-FFF2-40B4-BE49-F238E27FC236}">
                      <a16:creationId xmlns:a16="http://schemas.microsoft.com/office/drawing/2014/main" id="{037E6EF2-E8F1-4432-B86D-B69D32853670}"/>
                    </a:ext>
                  </a:extLst>
                </p14:cNvPr>
                <p14:cNvContentPartPr/>
                <p14:nvPr/>
              </p14:nvContentPartPr>
              <p14:xfrm>
                <a:off x="5518733" y="5204947"/>
                <a:ext cx="208800" cy="49320"/>
              </p14:xfrm>
            </p:contentPart>
          </mc:Choice>
          <mc:Fallback>
            <p:pic>
              <p:nvPicPr>
                <p:cNvPr id="243" name="Freihand 242">
                  <a:extLst>
                    <a:ext uri="{FF2B5EF4-FFF2-40B4-BE49-F238E27FC236}">
                      <a16:creationId xmlns:a16="http://schemas.microsoft.com/office/drawing/2014/main" id="{037E6EF2-E8F1-4432-B86D-B69D32853670}"/>
                    </a:ext>
                  </a:extLst>
                </p:cNvPr>
                <p:cNvPicPr/>
                <p:nvPr/>
              </p:nvPicPr>
              <p:blipFill>
                <a:blip r:embed="rId398"/>
                <a:stretch>
                  <a:fillRect/>
                </a:stretch>
              </p:blipFill>
              <p:spPr>
                <a:xfrm>
                  <a:off x="5514413" y="5200627"/>
                  <a:ext cx="21744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44" name="Freihand 243">
                  <a:extLst>
                    <a:ext uri="{FF2B5EF4-FFF2-40B4-BE49-F238E27FC236}">
                      <a16:creationId xmlns:a16="http://schemas.microsoft.com/office/drawing/2014/main" id="{3D7F799D-BDA0-400C-A4A9-084E950E125A}"/>
                    </a:ext>
                  </a:extLst>
                </p14:cNvPr>
                <p14:cNvContentPartPr/>
                <p14:nvPr/>
              </p14:nvContentPartPr>
              <p14:xfrm>
                <a:off x="5897093" y="5189107"/>
                <a:ext cx="161640" cy="86040"/>
              </p14:xfrm>
            </p:contentPart>
          </mc:Choice>
          <mc:Fallback>
            <p:pic>
              <p:nvPicPr>
                <p:cNvPr id="244" name="Freihand 243">
                  <a:extLst>
                    <a:ext uri="{FF2B5EF4-FFF2-40B4-BE49-F238E27FC236}">
                      <a16:creationId xmlns:a16="http://schemas.microsoft.com/office/drawing/2014/main" id="{3D7F799D-BDA0-400C-A4A9-084E950E125A}"/>
                    </a:ext>
                  </a:extLst>
                </p:cNvPr>
                <p:cNvPicPr/>
                <p:nvPr/>
              </p:nvPicPr>
              <p:blipFill>
                <a:blip r:embed="rId400"/>
                <a:stretch>
                  <a:fillRect/>
                </a:stretch>
              </p:blipFill>
              <p:spPr>
                <a:xfrm>
                  <a:off x="5892773" y="5184787"/>
                  <a:ext cx="1702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45" name="Freihand 244">
                  <a:extLst>
                    <a:ext uri="{FF2B5EF4-FFF2-40B4-BE49-F238E27FC236}">
                      <a16:creationId xmlns:a16="http://schemas.microsoft.com/office/drawing/2014/main" id="{CFA91E92-D970-4727-8B0A-B9D14716A10F}"/>
                    </a:ext>
                  </a:extLst>
                </p14:cNvPr>
                <p14:cNvContentPartPr/>
                <p14:nvPr/>
              </p14:nvContentPartPr>
              <p14:xfrm>
                <a:off x="6082853" y="5071387"/>
                <a:ext cx="115920" cy="162000"/>
              </p14:xfrm>
            </p:contentPart>
          </mc:Choice>
          <mc:Fallback>
            <p:pic>
              <p:nvPicPr>
                <p:cNvPr id="245" name="Freihand 244">
                  <a:extLst>
                    <a:ext uri="{FF2B5EF4-FFF2-40B4-BE49-F238E27FC236}">
                      <a16:creationId xmlns:a16="http://schemas.microsoft.com/office/drawing/2014/main" id="{CFA91E92-D970-4727-8B0A-B9D14716A10F}"/>
                    </a:ext>
                  </a:extLst>
                </p:cNvPr>
                <p:cNvPicPr/>
                <p:nvPr/>
              </p:nvPicPr>
              <p:blipFill>
                <a:blip r:embed="rId402"/>
                <a:stretch>
                  <a:fillRect/>
                </a:stretch>
              </p:blipFill>
              <p:spPr>
                <a:xfrm>
                  <a:off x="6078533" y="5067067"/>
                  <a:ext cx="12456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46" name="Freihand 245">
                  <a:extLst>
                    <a:ext uri="{FF2B5EF4-FFF2-40B4-BE49-F238E27FC236}">
                      <a16:creationId xmlns:a16="http://schemas.microsoft.com/office/drawing/2014/main" id="{9632D6DE-7C36-4DA3-9F30-E656FC0F4BFC}"/>
                    </a:ext>
                  </a:extLst>
                </p14:cNvPr>
                <p14:cNvContentPartPr/>
                <p14:nvPr/>
              </p14:nvContentPartPr>
              <p14:xfrm>
                <a:off x="6230813" y="5145187"/>
                <a:ext cx="306360" cy="114120"/>
              </p14:xfrm>
            </p:contentPart>
          </mc:Choice>
          <mc:Fallback>
            <p:pic>
              <p:nvPicPr>
                <p:cNvPr id="246" name="Freihand 245">
                  <a:extLst>
                    <a:ext uri="{FF2B5EF4-FFF2-40B4-BE49-F238E27FC236}">
                      <a16:creationId xmlns:a16="http://schemas.microsoft.com/office/drawing/2014/main" id="{9632D6DE-7C36-4DA3-9F30-E656FC0F4BFC}"/>
                    </a:ext>
                  </a:extLst>
                </p:cNvPr>
                <p:cNvPicPr/>
                <p:nvPr/>
              </p:nvPicPr>
              <p:blipFill>
                <a:blip r:embed="rId404"/>
                <a:stretch>
                  <a:fillRect/>
                </a:stretch>
              </p:blipFill>
              <p:spPr>
                <a:xfrm>
                  <a:off x="6226493" y="5140867"/>
                  <a:ext cx="31500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47" name="Freihand 246">
                  <a:extLst>
                    <a:ext uri="{FF2B5EF4-FFF2-40B4-BE49-F238E27FC236}">
                      <a16:creationId xmlns:a16="http://schemas.microsoft.com/office/drawing/2014/main" id="{4D2E3EFA-0EE5-4A84-ABB3-ABDDF9451436}"/>
                    </a:ext>
                  </a:extLst>
                </p14:cNvPr>
                <p14:cNvContentPartPr/>
                <p14:nvPr/>
              </p14:nvContentPartPr>
              <p14:xfrm>
                <a:off x="6463733" y="5058427"/>
                <a:ext cx="36360" cy="27360"/>
              </p14:xfrm>
            </p:contentPart>
          </mc:Choice>
          <mc:Fallback>
            <p:pic>
              <p:nvPicPr>
                <p:cNvPr id="247" name="Freihand 246">
                  <a:extLst>
                    <a:ext uri="{FF2B5EF4-FFF2-40B4-BE49-F238E27FC236}">
                      <a16:creationId xmlns:a16="http://schemas.microsoft.com/office/drawing/2014/main" id="{4D2E3EFA-0EE5-4A84-ABB3-ABDDF9451436}"/>
                    </a:ext>
                  </a:extLst>
                </p:cNvPr>
                <p:cNvPicPr/>
                <p:nvPr/>
              </p:nvPicPr>
              <p:blipFill>
                <a:blip r:embed="rId406"/>
                <a:stretch>
                  <a:fillRect/>
                </a:stretch>
              </p:blipFill>
              <p:spPr>
                <a:xfrm>
                  <a:off x="6459413" y="5054107"/>
                  <a:ext cx="45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48" name="Freihand 247">
                  <a:extLst>
                    <a:ext uri="{FF2B5EF4-FFF2-40B4-BE49-F238E27FC236}">
                      <a16:creationId xmlns:a16="http://schemas.microsoft.com/office/drawing/2014/main" id="{CA72C9E7-BADF-4990-9C58-3EFDCBC9BB5A}"/>
                    </a:ext>
                  </a:extLst>
                </p14:cNvPr>
                <p14:cNvContentPartPr/>
                <p14:nvPr/>
              </p14:nvContentPartPr>
              <p14:xfrm>
                <a:off x="6581453" y="5154187"/>
                <a:ext cx="122400" cy="109440"/>
              </p14:xfrm>
            </p:contentPart>
          </mc:Choice>
          <mc:Fallback>
            <p:pic>
              <p:nvPicPr>
                <p:cNvPr id="248" name="Freihand 247">
                  <a:extLst>
                    <a:ext uri="{FF2B5EF4-FFF2-40B4-BE49-F238E27FC236}">
                      <a16:creationId xmlns:a16="http://schemas.microsoft.com/office/drawing/2014/main" id="{CA72C9E7-BADF-4990-9C58-3EFDCBC9BB5A}"/>
                    </a:ext>
                  </a:extLst>
                </p:cNvPr>
                <p:cNvPicPr/>
                <p:nvPr/>
              </p:nvPicPr>
              <p:blipFill>
                <a:blip r:embed="rId408"/>
                <a:stretch>
                  <a:fillRect/>
                </a:stretch>
              </p:blipFill>
              <p:spPr>
                <a:xfrm>
                  <a:off x="6577133" y="5149867"/>
                  <a:ext cx="131040" cy="118080"/>
                </a:xfrm>
                <a:prstGeom prst="rect">
                  <a:avLst/>
                </a:prstGeom>
              </p:spPr>
            </p:pic>
          </mc:Fallback>
        </mc:AlternateContent>
      </p:grpSp>
      <p:grpSp>
        <p:nvGrpSpPr>
          <p:cNvPr id="149706" name="Gruppieren 149705">
            <a:extLst>
              <a:ext uri="{FF2B5EF4-FFF2-40B4-BE49-F238E27FC236}">
                <a16:creationId xmlns:a16="http://schemas.microsoft.com/office/drawing/2014/main" id="{FD102B52-8F26-4F3D-ADEE-D67FE679623F}"/>
              </a:ext>
            </a:extLst>
          </p:cNvPr>
          <p:cNvGrpSpPr/>
          <p:nvPr/>
        </p:nvGrpSpPr>
        <p:grpSpPr>
          <a:xfrm>
            <a:off x="6911933" y="4965187"/>
            <a:ext cx="377640" cy="270360"/>
            <a:chOff x="6911933" y="4965187"/>
            <a:chExt cx="377640" cy="270360"/>
          </a:xfrm>
        </p:grpSpPr>
        <mc:AlternateContent xmlns:mc="http://schemas.openxmlformats.org/markup-compatibility/2006">
          <mc:Choice xmlns:p14="http://schemas.microsoft.com/office/powerpoint/2010/main" Requires="p14">
            <p:contentPart p14:bwMode="auto" r:id="rId409">
              <p14:nvContentPartPr>
                <p14:cNvPr id="251" name="Freihand 250">
                  <a:extLst>
                    <a:ext uri="{FF2B5EF4-FFF2-40B4-BE49-F238E27FC236}">
                      <a16:creationId xmlns:a16="http://schemas.microsoft.com/office/drawing/2014/main" id="{40664E3D-E6CD-41A3-BD1A-F1A17B1D2D2D}"/>
                    </a:ext>
                  </a:extLst>
                </p14:cNvPr>
                <p14:cNvContentPartPr/>
                <p14:nvPr/>
              </p14:nvContentPartPr>
              <p14:xfrm>
                <a:off x="6911933" y="5135827"/>
                <a:ext cx="236160" cy="99720"/>
              </p14:xfrm>
            </p:contentPart>
          </mc:Choice>
          <mc:Fallback>
            <p:pic>
              <p:nvPicPr>
                <p:cNvPr id="251" name="Freihand 250">
                  <a:extLst>
                    <a:ext uri="{FF2B5EF4-FFF2-40B4-BE49-F238E27FC236}">
                      <a16:creationId xmlns:a16="http://schemas.microsoft.com/office/drawing/2014/main" id="{40664E3D-E6CD-41A3-BD1A-F1A17B1D2D2D}"/>
                    </a:ext>
                  </a:extLst>
                </p:cNvPr>
                <p:cNvPicPr/>
                <p:nvPr/>
              </p:nvPicPr>
              <p:blipFill>
                <a:blip r:embed="rId410"/>
                <a:stretch>
                  <a:fillRect/>
                </a:stretch>
              </p:blipFill>
              <p:spPr>
                <a:xfrm>
                  <a:off x="6907613" y="5131507"/>
                  <a:ext cx="2448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52" name="Freihand 251">
                  <a:extLst>
                    <a:ext uri="{FF2B5EF4-FFF2-40B4-BE49-F238E27FC236}">
                      <a16:creationId xmlns:a16="http://schemas.microsoft.com/office/drawing/2014/main" id="{33CB87D1-3E8E-4D4B-8DE4-FD3C2FB73341}"/>
                    </a:ext>
                  </a:extLst>
                </p14:cNvPr>
                <p14:cNvContentPartPr/>
                <p14:nvPr/>
              </p14:nvContentPartPr>
              <p14:xfrm>
                <a:off x="7198493" y="5008027"/>
                <a:ext cx="91080" cy="209520"/>
              </p14:xfrm>
            </p:contentPart>
          </mc:Choice>
          <mc:Fallback>
            <p:pic>
              <p:nvPicPr>
                <p:cNvPr id="252" name="Freihand 251">
                  <a:extLst>
                    <a:ext uri="{FF2B5EF4-FFF2-40B4-BE49-F238E27FC236}">
                      <a16:creationId xmlns:a16="http://schemas.microsoft.com/office/drawing/2014/main" id="{33CB87D1-3E8E-4D4B-8DE4-FD3C2FB73341}"/>
                    </a:ext>
                  </a:extLst>
                </p:cNvPr>
                <p:cNvPicPr/>
                <p:nvPr/>
              </p:nvPicPr>
              <p:blipFill>
                <a:blip r:embed="rId412"/>
                <a:stretch>
                  <a:fillRect/>
                </a:stretch>
              </p:blipFill>
              <p:spPr>
                <a:xfrm>
                  <a:off x="7194173" y="5003707"/>
                  <a:ext cx="9972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53" name="Freihand 252">
                  <a:extLst>
                    <a:ext uri="{FF2B5EF4-FFF2-40B4-BE49-F238E27FC236}">
                      <a16:creationId xmlns:a16="http://schemas.microsoft.com/office/drawing/2014/main" id="{9BCFFFF4-6301-4BB0-ABB9-A1E7D2242FC2}"/>
                    </a:ext>
                  </a:extLst>
                </p14:cNvPr>
                <p14:cNvContentPartPr/>
                <p14:nvPr/>
              </p14:nvContentPartPr>
              <p14:xfrm>
                <a:off x="7197413" y="4965187"/>
                <a:ext cx="18000" cy="18720"/>
              </p14:xfrm>
            </p:contentPart>
          </mc:Choice>
          <mc:Fallback>
            <p:pic>
              <p:nvPicPr>
                <p:cNvPr id="253" name="Freihand 252">
                  <a:extLst>
                    <a:ext uri="{FF2B5EF4-FFF2-40B4-BE49-F238E27FC236}">
                      <a16:creationId xmlns:a16="http://schemas.microsoft.com/office/drawing/2014/main" id="{9BCFFFF4-6301-4BB0-ABB9-A1E7D2242FC2}"/>
                    </a:ext>
                  </a:extLst>
                </p:cNvPr>
                <p:cNvPicPr/>
                <p:nvPr/>
              </p:nvPicPr>
              <p:blipFill>
                <a:blip r:embed="rId414"/>
                <a:stretch>
                  <a:fillRect/>
                </a:stretch>
              </p:blipFill>
              <p:spPr>
                <a:xfrm>
                  <a:off x="7193093" y="4960867"/>
                  <a:ext cx="26640" cy="27360"/>
                </a:xfrm>
                <a:prstGeom prst="rect">
                  <a:avLst/>
                </a:prstGeom>
              </p:spPr>
            </p:pic>
          </mc:Fallback>
        </mc:AlternateContent>
      </p:grpSp>
      <p:grpSp>
        <p:nvGrpSpPr>
          <p:cNvPr id="149705" name="Gruppieren 149704">
            <a:extLst>
              <a:ext uri="{FF2B5EF4-FFF2-40B4-BE49-F238E27FC236}">
                <a16:creationId xmlns:a16="http://schemas.microsoft.com/office/drawing/2014/main" id="{94D32B0D-0D25-4A69-B2C7-8AAC0D8A1392}"/>
              </a:ext>
            </a:extLst>
          </p:cNvPr>
          <p:cNvGrpSpPr/>
          <p:nvPr/>
        </p:nvGrpSpPr>
        <p:grpSpPr>
          <a:xfrm>
            <a:off x="1320773" y="5706067"/>
            <a:ext cx="1806840" cy="275760"/>
            <a:chOff x="1320773" y="5706067"/>
            <a:chExt cx="1806840" cy="275760"/>
          </a:xfrm>
        </p:grpSpPr>
        <mc:AlternateContent xmlns:mc="http://schemas.openxmlformats.org/markup-compatibility/2006">
          <mc:Choice xmlns:p14="http://schemas.microsoft.com/office/powerpoint/2010/main" Requires="p14">
            <p:contentPart p14:bwMode="auto" r:id="rId415">
              <p14:nvContentPartPr>
                <p14:cNvPr id="254" name="Freihand 253">
                  <a:extLst>
                    <a:ext uri="{FF2B5EF4-FFF2-40B4-BE49-F238E27FC236}">
                      <a16:creationId xmlns:a16="http://schemas.microsoft.com/office/drawing/2014/main" id="{431E0901-1A36-4267-A01A-D3098A75BE2D}"/>
                    </a:ext>
                  </a:extLst>
                </p14:cNvPr>
                <p14:cNvContentPartPr/>
                <p14:nvPr/>
              </p14:nvContentPartPr>
              <p14:xfrm>
                <a:off x="1320773" y="5786707"/>
                <a:ext cx="146880" cy="195120"/>
              </p14:xfrm>
            </p:contentPart>
          </mc:Choice>
          <mc:Fallback>
            <p:pic>
              <p:nvPicPr>
                <p:cNvPr id="254" name="Freihand 253">
                  <a:extLst>
                    <a:ext uri="{FF2B5EF4-FFF2-40B4-BE49-F238E27FC236}">
                      <a16:creationId xmlns:a16="http://schemas.microsoft.com/office/drawing/2014/main" id="{431E0901-1A36-4267-A01A-D3098A75BE2D}"/>
                    </a:ext>
                  </a:extLst>
                </p:cNvPr>
                <p:cNvPicPr/>
                <p:nvPr/>
              </p:nvPicPr>
              <p:blipFill>
                <a:blip r:embed="rId416"/>
                <a:stretch>
                  <a:fillRect/>
                </a:stretch>
              </p:blipFill>
              <p:spPr>
                <a:xfrm>
                  <a:off x="1316453" y="5782387"/>
                  <a:ext cx="15552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55" name="Freihand 254">
                  <a:extLst>
                    <a:ext uri="{FF2B5EF4-FFF2-40B4-BE49-F238E27FC236}">
                      <a16:creationId xmlns:a16="http://schemas.microsoft.com/office/drawing/2014/main" id="{A1057D17-B42A-42B4-A9ED-E4B0BF70561B}"/>
                    </a:ext>
                  </a:extLst>
                </p14:cNvPr>
                <p14:cNvContentPartPr/>
                <p14:nvPr/>
              </p14:nvContentPartPr>
              <p14:xfrm>
                <a:off x="1641893" y="5803627"/>
                <a:ext cx="75960" cy="139680"/>
              </p14:xfrm>
            </p:contentPart>
          </mc:Choice>
          <mc:Fallback>
            <p:pic>
              <p:nvPicPr>
                <p:cNvPr id="255" name="Freihand 254">
                  <a:extLst>
                    <a:ext uri="{FF2B5EF4-FFF2-40B4-BE49-F238E27FC236}">
                      <a16:creationId xmlns:a16="http://schemas.microsoft.com/office/drawing/2014/main" id="{A1057D17-B42A-42B4-A9ED-E4B0BF70561B}"/>
                    </a:ext>
                  </a:extLst>
                </p:cNvPr>
                <p:cNvPicPr/>
                <p:nvPr/>
              </p:nvPicPr>
              <p:blipFill>
                <a:blip r:embed="rId418"/>
                <a:stretch>
                  <a:fillRect/>
                </a:stretch>
              </p:blipFill>
              <p:spPr>
                <a:xfrm>
                  <a:off x="1637573" y="5799307"/>
                  <a:ext cx="8460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149696" name="Freihand 149695">
                  <a:extLst>
                    <a:ext uri="{FF2B5EF4-FFF2-40B4-BE49-F238E27FC236}">
                      <a16:creationId xmlns:a16="http://schemas.microsoft.com/office/drawing/2014/main" id="{71FC6F50-9549-4579-B138-B5400AA9486A}"/>
                    </a:ext>
                  </a:extLst>
                </p14:cNvPr>
                <p14:cNvContentPartPr/>
                <p14:nvPr/>
              </p14:nvContentPartPr>
              <p14:xfrm>
                <a:off x="1559453" y="5738827"/>
                <a:ext cx="100440" cy="129600"/>
              </p14:xfrm>
            </p:contentPart>
          </mc:Choice>
          <mc:Fallback>
            <p:pic>
              <p:nvPicPr>
                <p:cNvPr id="149696" name="Freihand 149695">
                  <a:extLst>
                    <a:ext uri="{FF2B5EF4-FFF2-40B4-BE49-F238E27FC236}">
                      <a16:creationId xmlns:a16="http://schemas.microsoft.com/office/drawing/2014/main" id="{71FC6F50-9549-4579-B138-B5400AA9486A}"/>
                    </a:ext>
                  </a:extLst>
                </p:cNvPr>
                <p:cNvPicPr/>
                <p:nvPr/>
              </p:nvPicPr>
              <p:blipFill>
                <a:blip r:embed="rId420"/>
                <a:stretch>
                  <a:fillRect/>
                </a:stretch>
              </p:blipFill>
              <p:spPr>
                <a:xfrm>
                  <a:off x="1555133" y="5734507"/>
                  <a:ext cx="10908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149697" name="Freihand 149696">
                  <a:extLst>
                    <a:ext uri="{FF2B5EF4-FFF2-40B4-BE49-F238E27FC236}">
                      <a16:creationId xmlns:a16="http://schemas.microsoft.com/office/drawing/2014/main" id="{DD795825-BFFC-49B2-9E68-9059C06E72FE}"/>
                    </a:ext>
                  </a:extLst>
                </p14:cNvPr>
                <p14:cNvContentPartPr/>
                <p14:nvPr/>
              </p14:nvContentPartPr>
              <p14:xfrm>
                <a:off x="1754213" y="5868067"/>
                <a:ext cx="73080" cy="75600"/>
              </p14:xfrm>
            </p:contentPart>
          </mc:Choice>
          <mc:Fallback>
            <p:pic>
              <p:nvPicPr>
                <p:cNvPr id="149697" name="Freihand 149696">
                  <a:extLst>
                    <a:ext uri="{FF2B5EF4-FFF2-40B4-BE49-F238E27FC236}">
                      <a16:creationId xmlns:a16="http://schemas.microsoft.com/office/drawing/2014/main" id="{DD795825-BFFC-49B2-9E68-9059C06E72FE}"/>
                    </a:ext>
                  </a:extLst>
                </p:cNvPr>
                <p:cNvPicPr/>
                <p:nvPr/>
              </p:nvPicPr>
              <p:blipFill>
                <a:blip r:embed="rId422"/>
                <a:stretch>
                  <a:fillRect/>
                </a:stretch>
              </p:blipFill>
              <p:spPr>
                <a:xfrm>
                  <a:off x="1749893" y="5863747"/>
                  <a:ext cx="817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149698" name="Freihand 149697">
                  <a:extLst>
                    <a:ext uri="{FF2B5EF4-FFF2-40B4-BE49-F238E27FC236}">
                      <a16:creationId xmlns:a16="http://schemas.microsoft.com/office/drawing/2014/main" id="{B322A3BB-563D-4EAB-BF78-93C7E0960F0F}"/>
                    </a:ext>
                  </a:extLst>
                </p14:cNvPr>
                <p14:cNvContentPartPr/>
                <p14:nvPr/>
              </p14:nvContentPartPr>
              <p14:xfrm>
                <a:off x="1933853" y="5823787"/>
                <a:ext cx="119880" cy="26280"/>
              </p14:xfrm>
            </p:contentPart>
          </mc:Choice>
          <mc:Fallback>
            <p:pic>
              <p:nvPicPr>
                <p:cNvPr id="149698" name="Freihand 149697">
                  <a:extLst>
                    <a:ext uri="{FF2B5EF4-FFF2-40B4-BE49-F238E27FC236}">
                      <a16:creationId xmlns:a16="http://schemas.microsoft.com/office/drawing/2014/main" id="{B322A3BB-563D-4EAB-BF78-93C7E0960F0F}"/>
                    </a:ext>
                  </a:extLst>
                </p:cNvPr>
                <p:cNvPicPr/>
                <p:nvPr/>
              </p:nvPicPr>
              <p:blipFill>
                <a:blip r:embed="rId424"/>
                <a:stretch>
                  <a:fillRect/>
                </a:stretch>
              </p:blipFill>
              <p:spPr>
                <a:xfrm>
                  <a:off x="1929533" y="5819467"/>
                  <a:ext cx="12852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149699" name="Freihand 149698">
                  <a:extLst>
                    <a:ext uri="{FF2B5EF4-FFF2-40B4-BE49-F238E27FC236}">
                      <a16:creationId xmlns:a16="http://schemas.microsoft.com/office/drawing/2014/main" id="{603A1F61-2E34-4071-B8E0-C6BF4050A207}"/>
                    </a:ext>
                  </a:extLst>
                </p14:cNvPr>
                <p14:cNvContentPartPr/>
                <p14:nvPr/>
              </p14:nvContentPartPr>
              <p14:xfrm>
                <a:off x="2217533" y="5780227"/>
                <a:ext cx="24480" cy="117360"/>
              </p14:xfrm>
            </p:contentPart>
          </mc:Choice>
          <mc:Fallback>
            <p:pic>
              <p:nvPicPr>
                <p:cNvPr id="149699" name="Freihand 149698">
                  <a:extLst>
                    <a:ext uri="{FF2B5EF4-FFF2-40B4-BE49-F238E27FC236}">
                      <a16:creationId xmlns:a16="http://schemas.microsoft.com/office/drawing/2014/main" id="{603A1F61-2E34-4071-B8E0-C6BF4050A207}"/>
                    </a:ext>
                  </a:extLst>
                </p:cNvPr>
                <p:cNvPicPr/>
                <p:nvPr/>
              </p:nvPicPr>
              <p:blipFill>
                <a:blip r:embed="rId426"/>
                <a:stretch>
                  <a:fillRect/>
                </a:stretch>
              </p:blipFill>
              <p:spPr>
                <a:xfrm>
                  <a:off x="2213213" y="5775907"/>
                  <a:ext cx="331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149700" name="Freihand 149699">
                  <a:extLst>
                    <a:ext uri="{FF2B5EF4-FFF2-40B4-BE49-F238E27FC236}">
                      <a16:creationId xmlns:a16="http://schemas.microsoft.com/office/drawing/2014/main" id="{FD75DFB2-7711-41E6-8533-4C495E3B9AC8}"/>
                    </a:ext>
                  </a:extLst>
                </p14:cNvPr>
                <p14:cNvContentPartPr/>
                <p14:nvPr/>
              </p14:nvContentPartPr>
              <p14:xfrm>
                <a:off x="2138693" y="5716507"/>
                <a:ext cx="176400" cy="120240"/>
              </p14:xfrm>
            </p:contentPart>
          </mc:Choice>
          <mc:Fallback>
            <p:pic>
              <p:nvPicPr>
                <p:cNvPr id="149700" name="Freihand 149699">
                  <a:extLst>
                    <a:ext uri="{FF2B5EF4-FFF2-40B4-BE49-F238E27FC236}">
                      <a16:creationId xmlns:a16="http://schemas.microsoft.com/office/drawing/2014/main" id="{FD75DFB2-7711-41E6-8533-4C495E3B9AC8}"/>
                    </a:ext>
                  </a:extLst>
                </p:cNvPr>
                <p:cNvPicPr/>
                <p:nvPr/>
              </p:nvPicPr>
              <p:blipFill>
                <a:blip r:embed="rId428"/>
                <a:stretch>
                  <a:fillRect/>
                </a:stretch>
              </p:blipFill>
              <p:spPr>
                <a:xfrm>
                  <a:off x="2134373" y="5712187"/>
                  <a:ext cx="1850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149701" name="Freihand 149700">
                  <a:extLst>
                    <a:ext uri="{FF2B5EF4-FFF2-40B4-BE49-F238E27FC236}">
                      <a16:creationId xmlns:a16="http://schemas.microsoft.com/office/drawing/2014/main" id="{E2473CE8-DDDE-4A8F-801C-ADEBEA2E063F}"/>
                    </a:ext>
                  </a:extLst>
                </p14:cNvPr>
                <p14:cNvContentPartPr/>
                <p14:nvPr/>
              </p14:nvContentPartPr>
              <p14:xfrm>
                <a:off x="2336693" y="5823787"/>
                <a:ext cx="219960" cy="49320"/>
              </p14:xfrm>
            </p:contentPart>
          </mc:Choice>
          <mc:Fallback>
            <p:pic>
              <p:nvPicPr>
                <p:cNvPr id="149701" name="Freihand 149700">
                  <a:extLst>
                    <a:ext uri="{FF2B5EF4-FFF2-40B4-BE49-F238E27FC236}">
                      <a16:creationId xmlns:a16="http://schemas.microsoft.com/office/drawing/2014/main" id="{E2473CE8-DDDE-4A8F-801C-ADEBEA2E063F}"/>
                    </a:ext>
                  </a:extLst>
                </p:cNvPr>
                <p:cNvPicPr/>
                <p:nvPr/>
              </p:nvPicPr>
              <p:blipFill>
                <a:blip r:embed="rId430"/>
                <a:stretch>
                  <a:fillRect/>
                </a:stretch>
              </p:blipFill>
              <p:spPr>
                <a:xfrm>
                  <a:off x="2332373" y="5819467"/>
                  <a:ext cx="22860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149702" name="Freihand 149701">
                  <a:extLst>
                    <a:ext uri="{FF2B5EF4-FFF2-40B4-BE49-F238E27FC236}">
                      <a16:creationId xmlns:a16="http://schemas.microsoft.com/office/drawing/2014/main" id="{C648F191-0F5A-4585-A5B0-2D55C4DA0CB1}"/>
                    </a:ext>
                  </a:extLst>
                </p14:cNvPr>
                <p14:cNvContentPartPr/>
                <p14:nvPr/>
              </p14:nvContentPartPr>
              <p14:xfrm>
                <a:off x="2619293" y="5706067"/>
                <a:ext cx="160560" cy="185400"/>
              </p14:xfrm>
            </p:contentPart>
          </mc:Choice>
          <mc:Fallback>
            <p:pic>
              <p:nvPicPr>
                <p:cNvPr id="149702" name="Freihand 149701">
                  <a:extLst>
                    <a:ext uri="{FF2B5EF4-FFF2-40B4-BE49-F238E27FC236}">
                      <a16:creationId xmlns:a16="http://schemas.microsoft.com/office/drawing/2014/main" id="{C648F191-0F5A-4585-A5B0-2D55C4DA0CB1}"/>
                    </a:ext>
                  </a:extLst>
                </p:cNvPr>
                <p:cNvPicPr/>
                <p:nvPr/>
              </p:nvPicPr>
              <p:blipFill>
                <a:blip r:embed="rId432"/>
                <a:stretch>
                  <a:fillRect/>
                </a:stretch>
              </p:blipFill>
              <p:spPr>
                <a:xfrm>
                  <a:off x="2614973" y="5701747"/>
                  <a:ext cx="16920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149703" name="Freihand 149702">
                  <a:extLst>
                    <a:ext uri="{FF2B5EF4-FFF2-40B4-BE49-F238E27FC236}">
                      <a16:creationId xmlns:a16="http://schemas.microsoft.com/office/drawing/2014/main" id="{02DAF2EB-E152-4BCF-BCC1-D85BA85B7B0A}"/>
                    </a:ext>
                  </a:extLst>
                </p14:cNvPr>
                <p14:cNvContentPartPr/>
                <p14:nvPr/>
              </p14:nvContentPartPr>
              <p14:xfrm>
                <a:off x="2725853" y="5839267"/>
                <a:ext cx="56880" cy="59760"/>
              </p14:xfrm>
            </p:contentPart>
          </mc:Choice>
          <mc:Fallback>
            <p:pic>
              <p:nvPicPr>
                <p:cNvPr id="149703" name="Freihand 149702">
                  <a:extLst>
                    <a:ext uri="{FF2B5EF4-FFF2-40B4-BE49-F238E27FC236}">
                      <a16:creationId xmlns:a16="http://schemas.microsoft.com/office/drawing/2014/main" id="{02DAF2EB-E152-4BCF-BCC1-D85BA85B7B0A}"/>
                    </a:ext>
                  </a:extLst>
                </p:cNvPr>
                <p:cNvPicPr/>
                <p:nvPr/>
              </p:nvPicPr>
              <p:blipFill>
                <a:blip r:embed="rId434"/>
                <a:stretch>
                  <a:fillRect/>
                </a:stretch>
              </p:blipFill>
              <p:spPr>
                <a:xfrm>
                  <a:off x="2721533" y="5834947"/>
                  <a:ext cx="655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149704" name="Freihand 149703">
                  <a:extLst>
                    <a:ext uri="{FF2B5EF4-FFF2-40B4-BE49-F238E27FC236}">
                      <a16:creationId xmlns:a16="http://schemas.microsoft.com/office/drawing/2014/main" id="{872E5831-0B51-4F5C-ABEC-24AAC508C91A}"/>
                    </a:ext>
                  </a:extLst>
                </p14:cNvPr>
                <p14:cNvContentPartPr/>
                <p14:nvPr/>
              </p14:nvContentPartPr>
              <p14:xfrm>
                <a:off x="2821613" y="5736307"/>
                <a:ext cx="306000" cy="195120"/>
              </p14:xfrm>
            </p:contentPart>
          </mc:Choice>
          <mc:Fallback>
            <p:pic>
              <p:nvPicPr>
                <p:cNvPr id="149704" name="Freihand 149703">
                  <a:extLst>
                    <a:ext uri="{FF2B5EF4-FFF2-40B4-BE49-F238E27FC236}">
                      <a16:creationId xmlns:a16="http://schemas.microsoft.com/office/drawing/2014/main" id="{872E5831-0B51-4F5C-ABEC-24AAC508C91A}"/>
                    </a:ext>
                  </a:extLst>
                </p:cNvPr>
                <p:cNvPicPr/>
                <p:nvPr/>
              </p:nvPicPr>
              <p:blipFill>
                <a:blip r:embed="rId436"/>
                <a:stretch>
                  <a:fillRect/>
                </a:stretch>
              </p:blipFill>
              <p:spPr>
                <a:xfrm>
                  <a:off x="2817293" y="5731987"/>
                  <a:ext cx="314640" cy="203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7">
            <p14:nvContentPartPr>
              <p14:cNvPr id="149707" name="Freihand 149706">
                <a:extLst>
                  <a:ext uri="{FF2B5EF4-FFF2-40B4-BE49-F238E27FC236}">
                    <a16:creationId xmlns:a16="http://schemas.microsoft.com/office/drawing/2014/main" id="{FDF9C6F9-7D83-4BD2-AAF5-D0F0E2AB8622}"/>
                  </a:ext>
                </a:extLst>
              </p14:cNvPr>
              <p14:cNvContentPartPr/>
              <p14:nvPr/>
            </p14:nvContentPartPr>
            <p14:xfrm>
              <a:off x="11471333" y="2195707"/>
              <a:ext cx="619920" cy="536040"/>
            </p14:xfrm>
          </p:contentPart>
        </mc:Choice>
        <mc:Fallback>
          <p:pic>
            <p:nvPicPr>
              <p:cNvPr id="149707" name="Freihand 149706">
                <a:extLst>
                  <a:ext uri="{FF2B5EF4-FFF2-40B4-BE49-F238E27FC236}">
                    <a16:creationId xmlns:a16="http://schemas.microsoft.com/office/drawing/2014/main" id="{FDF9C6F9-7D83-4BD2-AAF5-D0F0E2AB8622}"/>
                  </a:ext>
                </a:extLst>
              </p:cNvPr>
              <p:cNvPicPr/>
              <p:nvPr/>
            </p:nvPicPr>
            <p:blipFill>
              <a:blip r:embed="rId438"/>
              <a:stretch>
                <a:fillRect/>
              </a:stretch>
            </p:blipFill>
            <p:spPr>
              <a:xfrm>
                <a:off x="11467013" y="2191387"/>
                <a:ext cx="628560" cy="54468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149713" name="Freihand 149712">
                <a:extLst>
                  <a:ext uri="{FF2B5EF4-FFF2-40B4-BE49-F238E27FC236}">
                    <a16:creationId xmlns:a16="http://schemas.microsoft.com/office/drawing/2014/main" id="{C937398C-7D9C-43F3-84CB-255D48F34D2A}"/>
                  </a:ext>
                </a:extLst>
              </p14:cNvPr>
              <p14:cNvContentPartPr/>
              <p14:nvPr/>
            </p14:nvContentPartPr>
            <p14:xfrm>
              <a:off x="991733" y="643747"/>
              <a:ext cx="2813760" cy="957240"/>
            </p14:xfrm>
          </p:contentPart>
        </mc:Choice>
        <mc:Fallback>
          <p:pic>
            <p:nvPicPr>
              <p:cNvPr id="149713" name="Freihand 149712">
                <a:extLst>
                  <a:ext uri="{FF2B5EF4-FFF2-40B4-BE49-F238E27FC236}">
                    <a16:creationId xmlns:a16="http://schemas.microsoft.com/office/drawing/2014/main" id="{C937398C-7D9C-43F3-84CB-255D48F34D2A}"/>
                  </a:ext>
                </a:extLst>
              </p:cNvPr>
              <p:cNvPicPr/>
              <p:nvPr/>
            </p:nvPicPr>
            <p:blipFill>
              <a:blip r:embed="rId440"/>
              <a:stretch>
                <a:fillRect/>
              </a:stretch>
            </p:blipFill>
            <p:spPr>
              <a:xfrm>
                <a:off x="987413" y="639427"/>
                <a:ext cx="2822400" cy="96588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149714" name="Freihand 149713">
                <a:extLst>
                  <a:ext uri="{FF2B5EF4-FFF2-40B4-BE49-F238E27FC236}">
                    <a16:creationId xmlns:a16="http://schemas.microsoft.com/office/drawing/2014/main" id="{E221C7AB-1489-472F-987E-72E2043B1EE1}"/>
                  </a:ext>
                </a:extLst>
              </p14:cNvPr>
              <p14:cNvContentPartPr/>
              <p14:nvPr/>
            </p14:nvContentPartPr>
            <p14:xfrm>
              <a:off x="8251493" y="1453747"/>
              <a:ext cx="698760" cy="854640"/>
            </p14:xfrm>
          </p:contentPart>
        </mc:Choice>
        <mc:Fallback>
          <p:pic>
            <p:nvPicPr>
              <p:cNvPr id="149714" name="Freihand 149713">
                <a:extLst>
                  <a:ext uri="{FF2B5EF4-FFF2-40B4-BE49-F238E27FC236}">
                    <a16:creationId xmlns:a16="http://schemas.microsoft.com/office/drawing/2014/main" id="{E221C7AB-1489-472F-987E-72E2043B1EE1}"/>
                  </a:ext>
                </a:extLst>
              </p:cNvPr>
              <p:cNvPicPr/>
              <p:nvPr/>
            </p:nvPicPr>
            <p:blipFill>
              <a:blip r:embed="rId442"/>
              <a:stretch>
                <a:fillRect/>
              </a:stretch>
            </p:blipFill>
            <p:spPr>
              <a:xfrm>
                <a:off x="8247173" y="1449427"/>
                <a:ext cx="707400" cy="863280"/>
              </a:xfrm>
              <a:prstGeom prst="rect">
                <a:avLst/>
              </a:prstGeom>
            </p:spPr>
          </p:pic>
        </mc:Fallback>
      </mc:AlternateContent>
      <p:grpSp>
        <p:nvGrpSpPr>
          <p:cNvPr id="149717" name="Gruppieren 149716">
            <a:extLst>
              <a:ext uri="{FF2B5EF4-FFF2-40B4-BE49-F238E27FC236}">
                <a16:creationId xmlns:a16="http://schemas.microsoft.com/office/drawing/2014/main" id="{E87DF677-FF05-420D-BCCE-55FAC98767D9}"/>
              </a:ext>
            </a:extLst>
          </p:cNvPr>
          <p:cNvGrpSpPr/>
          <p:nvPr/>
        </p:nvGrpSpPr>
        <p:grpSpPr>
          <a:xfrm>
            <a:off x="8287133" y="649507"/>
            <a:ext cx="3976920" cy="2977920"/>
            <a:chOff x="8287133" y="649507"/>
            <a:chExt cx="3976920" cy="2977920"/>
          </a:xfrm>
        </p:grpSpPr>
        <mc:AlternateContent xmlns:mc="http://schemas.openxmlformats.org/markup-compatibility/2006">
          <mc:Choice xmlns:p14="http://schemas.microsoft.com/office/powerpoint/2010/main" Requires="p14">
            <p:contentPart p14:bwMode="auto" r:id="rId443">
              <p14:nvContentPartPr>
                <p14:cNvPr id="40" name="Freihand 39">
                  <a:extLst>
                    <a:ext uri="{FF2B5EF4-FFF2-40B4-BE49-F238E27FC236}">
                      <a16:creationId xmlns:a16="http://schemas.microsoft.com/office/drawing/2014/main" id="{B90E783B-8015-4F4A-AB60-9A7EB5F19428}"/>
                    </a:ext>
                  </a:extLst>
                </p14:cNvPr>
                <p14:cNvContentPartPr/>
                <p14:nvPr/>
              </p14:nvContentPartPr>
              <p14:xfrm>
                <a:off x="11225813" y="2746867"/>
                <a:ext cx="234000" cy="41760"/>
              </p14:xfrm>
            </p:contentPart>
          </mc:Choice>
          <mc:Fallback>
            <p:pic>
              <p:nvPicPr>
                <p:cNvPr id="40" name="Freihand 39">
                  <a:extLst>
                    <a:ext uri="{FF2B5EF4-FFF2-40B4-BE49-F238E27FC236}">
                      <a16:creationId xmlns:a16="http://schemas.microsoft.com/office/drawing/2014/main" id="{B90E783B-8015-4F4A-AB60-9A7EB5F19428}"/>
                    </a:ext>
                  </a:extLst>
                </p:cNvPr>
                <p:cNvPicPr/>
                <p:nvPr/>
              </p:nvPicPr>
              <p:blipFill>
                <a:blip r:embed="rId444"/>
                <a:stretch>
                  <a:fillRect/>
                </a:stretch>
              </p:blipFill>
              <p:spPr>
                <a:xfrm>
                  <a:off x="11221493" y="2742547"/>
                  <a:ext cx="2426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41" name="Freihand 40">
                  <a:extLst>
                    <a:ext uri="{FF2B5EF4-FFF2-40B4-BE49-F238E27FC236}">
                      <a16:creationId xmlns:a16="http://schemas.microsoft.com/office/drawing/2014/main" id="{D99D6E4F-FE5C-419F-A5D4-5371C609BD55}"/>
                    </a:ext>
                  </a:extLst>
                </p14:cNvPr>
                <p14:cNvContentPartPr/>
                <p14:nvPr/>
              </p14:nvContentPartPr>
              <p14:xfrm>
                <a:off x="10577453" y="3507547"/>
                <a:ext cx="216720" cy="105840"/>
              </p14:xfrm>
            </p:contentPart>
          </mc:Choice>
          <mc:Fallback>
            <p:pic>
              <p:nvPicPr>
                <p:cNvPr id="41" name="Freihand 40">
                  <a:extLst>
                    <a:ext uri="{FF2B5EF4-FFF2-40B4-BE49-F238E27FC236}">
                      <a16:creationId xmlns:a16="http://schemas.microsoft.com/office/drawing/2014/main" id="{D99D6E4F-FE5C-419F-A5D4-5371C609BD55}"/>
                    </a:ext>
                  </a:extLst>
                </p:cNvPr>
                <p:cNvPicPr/>
                <p:nvPr/>
              </p:nvPicPr>
              <p:blipFill>
                <a:blip r:embed="rId446"/>
                <a:stretch>
                  <a:fillRect/>
                </a:stretch>
              </p:blipFill>
              <p:spPr>
                <a:xfrm>
                  <a:off x="10573133" y="3503227"/>
                  <a:ext cx="2253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19" name="Freihand 18">
                  <a:extLst>
                    <a:ext uri="{FF2B5EF4-FFF2-40B4-BE49-F238E27FC236}">
                      <a16:creationId xmlns:a16="http://schemas.microsoft.com/office/drawing/2014/main" id="{0DD25C2B-CFB0-4E00-AF55-4284D832FA69}"/>
                    </a:ext>
                  </a:extLst>
                </p14:cNvPr>
                <p14:cNvContentPartPr/>
                <p14:nvPr/>
              </p14:nvContentPartPr>
              <p14:xfrm>
                <a:off x="11204933" y="1575427"/>
                <a:ext cx="29520" cy="250200"/>
              </p14:xfrm>
            </p:contentPart>
          </mc:Choice>
          <mc:Fallback>
            <p:pic>
              <p:nvPicPr>
                <p:cNvPr id="19" name="Freihand 18">
                  <a:extLst>
                    <a:ext uri="{FF2B5EF4-FFF2-40B4-BE49-F238E27FC236}">
                      <a16:creationId xmlns:a16="http://schemas.microsoft.com/office/drawing/2014/main" id="{0DD25C2B-CFB0-4E00-AF55-4284D832FA69}"/>
                    </a:ext>
                  </a:extLst>
                </p:cNvPr>
                <p:cNvPicPr/>
                <p:nvPr/>
              </p:nvPicPr>
              <p:blipFill>
                <a:blip r:embed="rId448"/>
                <a:stretch>
                  <a:fillRect/>
                </a:stretch>
              </p:blipFill>
              <p:spPr>
                <a:xfrm>
                  <a:off x="11200613" y="1571107"/>
                  <a:ext cx="3816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0" name="Freihand 19">
                  <a:extLst>
                    <a:ext uri="{FF2B5EF4-FFF2-40B4-BE49-F238E27FC236}">
                      <a16:creationId xmlns:a16="http://schemas.microsoft.com/office/drawing/2014/main" id="{1BA54FD6-A606-4ED8-940B-82ECB1AE6A35}"/>
                    </a:ext>
                  </a:extLst>
                </p14:cNvPr>
                <p14:cNvContentPartPr/>
                <p14:nvPr/>
              </p14:nvContentPartPr>
              <p14:xfrm>
                <a:off x="11128973" y="1728067"/>
                <a:ext cx="196920" cy="172080"/>
              </p14:xfrm>
            </p:contentPart>
          </mc:Choice>
          <mc:Fallback>
            <p:pic>
              <p:nvPicPr>
                <p:cNvPr id="20" name="Freihand 19">
                  <a:extLst>
                    <a:ext uri="{FF2B5EF4-FFF2-40B4-BE49-F238E27FC236}">
                      <a16:creationId xmlns:a16="http://schemas.microsoft.com/office/drawing/2014/main" id="{1BA54FD6-A606-4ED8-940B-82ECB1AE6A35}"/>
                    </a:ext>
                  </a:extLst>
                </p:cNvPr>
                <p:cNvPicPr/>
                <p:nvPr/>
              </p:nvPicPr>
              <p:blipFill>
                <a:blip r:embed="rId450"/>
                <a:stretch>
                  <a:fillRect/>
                </a:stretch>
              </p:blipFill>
              <p:spPr>
                <a:xfrm>
                  <a:off x="11124653" y="1723747"/>
                  <a:ext cx="2055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1" name="Freihand 20">
                  <a:extLst>
                    <a:ext uri="{FF2B5EF4-FFF2-40B4-BE49-F238E27FC236}">
                      <a16:creationId xmlns:a16="http://schemas.microsoft.com/office/drawing/2014/main" id="{4920B8C6-79A7-4A95-9453-23E9B43B506A}"/>
                    </a:ext>
                  </a:extLst>
                </p14:cNvPr>
                <p14:cNvContentPartPr/>
                <p14:nvPr/>
              </p14:nvContentPartPr>
              <p14:xfrm>
                <a:off x="10847813" y="927427"/>
                <a:ext cx="129600" cy="183600"/>
              </p14:xfrm>
            </p:contentPart>
          </mc:Choice>
          <mc:Fallback>
            <p:pic>
              <p:nvPicPr>
                <p:cNvPr id="21" name="Freihand 20">
                  <a:extLst>
                    <a:ext uri="{FF2B5EF4-FFF2-40B4-BE49-F238E27FC236}">
                      <a16:creationId xmlns:a16="http://schemas.microsoft.com/office/drawing/2014/main" id="{4920B8C6-79A7-4A95-9453-23E9B43B506A}"/>
                    </a:ext>
                  </a:extLst>
                </p:cNvPr>
                <p:cNvPicPr/>
                <p:nvPr/>
              </p:nvPicPr>
              <p:blipFill>
                <a:blip r:embed="rId452"/>
                <a:stretch>
                  <a:fillRect/>
                </a:stretch>
              </p:blipFill>
              <p:spPr>
                <a:xfrm>
                  <a:off x="10843493" y="923107"/>
                  <a:ext cx="13824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2" name="Freihand 21">
                  <a:extLst>
                    <a:ext uri="{FF2B5EF4-FFF2-40B4-BE49-F238E27FC236}">
                      <a16:creationId xmlns:a16="http://schemas.microsoft.com/office/drawing/2014/main" id="{8D62256B-4A02-4D77-954B-593D5A435E2B}"/>
                    </a:ext>
                  </a:extLst>
                </p14:cNvPr>
                <p14:cNvContentPartPr/>
                <p14:nvPr/>
              </p14:nvContentPartPr>
              <p14:xfrm>
                <a:off x="10970213" y="981787"/>
                <a:ext cx="177120" cy="104760"/>
              </p14:xfrm>
            </p:contentPart>
          </mc:Choice>
          <mc:Fallback>
            <p:pic>
              <p:nvPicPr>
                <p:cNvPr id="22" name="Freihand 21">
                  <a:extLst>
                    <a:ext uri="{FF2B5EF4-FFF2-40B4-BE49-F238E27FC236}">
                      <a16:creationId xmlns:a16="http://schemas.microsoft.com/office/drawing/2014/main" id="{8D62256B-4A02-4D77-954B-593D5A435E2B}"/>
                    </a:ext>
                  </a:extLst>
                </p:cNvPr>
                <p:cNvPicPr/>
                <p:nvPr/>
              </p:nvPicPr>
              <p:blipFill>
                <a:blip r:embed="rId454"/>
                <a:stretch>
                  <a:fillRect/>
                </a:stretch>
              </p:blipFill>
              <p:spPr>
                <a:xfrm>
                  <a:off x="10965893" y="977467"/>
                  <a:ext cx="1857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3" name="Freihand 22">
                  <a:extLst>
                    <a:ext uri="{FF2B5EF4-FFF2-40B4-BE49-F238E27FC236}">
                      <a16:creationId xmlns:a16="http://schemas.microsoft.com/office/drawing/2014/main" id="{06056A88-F0C3-4628-A653-EC7B4CB4E2C0}"/>
                    </a:ext>
                  </a:extLst>
                </p14:cNvPr>
                <p14:cNvContentPartPr/>
                <p14:nvPr/>
              </p14:nvContentPartPr>
              <p14:xfrm>
                <a:off x="11192333" y="954067"/>
                <a:ext cx="105120" cy="106560"/>
              </p14:xfrm>
            </p:contentPart>
          </mc:Choice>
          <mc:Fallback>
            <p:pic>
              <p:nvPicPr>
                <p:cNvPr id="23" name="Freihand 22">
                  <a:extLst>
                    <a:ext uri="{FF2B5EF4-FFF2-40B4-BE49-F238E27FC236}">
                      <a16:creationId xmlns:a16="http://schemas.microsoft.com/office/drawing/2014/main" id="{06056A88-F0C3-4628-A653-EC7B4CB4E2C0}"/>
                    </a:ext>
                  </a:extLst>
                </p:cNvPr>
                <p:cNvPicPr/>
                <p:nvPr/>
              </p:nvPicPr>
              <p:blipFill>
                <a:blip r:embed="rId456"/>
                <a:stretch>
                  <a:fillRect/>
                </a:stretch>
              </p:blipFill>
              <p:spPr>
                <a:xfrm>
                  <a:off x="11188013" y="949747"/>
                  <a:ext cx="1137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4" name="Freihand 23">
                  <a:extLst>
                    <a:ext uri="{FF2B5EF4-FFF2-40B4-BE49-F238E27FC236}">
                      <a16:creationId xmlns:a16="http://schemas.microsoft.com/office/drawing/2014/main" id="{1BA3D510-072B-44B9-BC68-66C5C464638E}"/>
                    </a:ext>
                  </a:extLst>
                </p14:cNvPr>
                <p14:cNvContentPartPr/>
                <p14:nvPr/>
              </p14:nvContentPartPr>
              <p14:xfrm>
                <a:off x="11329493" y="855067"/>
                <a:ext cx="140400" cy="199440"/>
              </p14:xfrm>
            </p:contentPart>
          </mc:Choice>
          <mc:Fallback>
            <p:pic>
              <p:nvPicPr>
                <p:cNvPr id="24" name="Freihand 23">
                  <a:extLst>
                    <a:ext uri="{FF2B5EF4-FFF2-40B4-BE49-F238E27FC236}">
                      <a16:creationId xmlns:a16="http://schemas.microsoft.com/office/drawing/2014/main" id="{1BA3D510-072B-44B9-BC68-66C5C464638E}"/>
                    </a:ext>
                  </a:extLst>
                </p:cNvPr>
                <p:cNvPicPr/>
                <p:nvPr/>
              </p:nvPicPr>
              <p:blipFill>
                <a:blip r:embed="rId458"/>
                <a:stretch>
                  <a:fillRect/>
                </a:stretch>
              </p:blipFill>
              <p:spPr>
                <a:xfrm>
                  <a:off x="11325173" y="850747"/>
                  <a:ext cx="14904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25" name="Freihand 24">
                  <a:extLst>
                    <a:ext uri="{FF2B5EF4-FFF2-40B4-BE49-F238E27FC236}">
                      <a16:creationId xmlns:a16="http://schemas.microsoft.com/office/drawing/2014/main" id="{25FB1E08-890B-4058-A684-3B1CE659DCAF}"/>
                    </a:ext>
                  </a:extLst>
                </p14:cNvPr>
                <p14:cNvContentPartPr/>
                <p14:nvPr/>
              </p14:nvContentPartPr>
              <p14:xfrm>
                <a:off x="11478173" y="925267"/>
                <a:ext cx="98280" cy="102600"/>
              </p14:xfrm>
            </p:contentPart>
          </mc:Choice>
          <mc:Fallback>
            <p:pic>
              <p:nvPicPr>
                <p:cNvPr id="25" name="Freihand 24">
                  <a:extLst>
                    <a:ext uri="{FF2B5EF4-FFF2-40B4-BE49-F238E27FC236}">
                      <a16:creationId xmlns:a16="http://schemas.microsoft.com/office/drawing/2014/main" id="{25FB1E08-890B-4058-A684-3B1CE659DCAF}"/>
                    </a:ext>
                  </a:extLst>
                </p:cNvPr>
                <p:cNvPicPr/>
                <p:nvPr/>
              </p:nvPicPr>
              <p:blipFill>
                <a:blip r:embed="rId460"/>
                <a:stretch>
                  <a:fillRect/>
                </a:stretch>
              </p:blipFill>
              <p:spPr>
                <a:xfrm>
                  <a:off x="11473853" y="920947"/>
                  <a:ext cx="1069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26" name="Freihand 25">
                  <a:extLst>
                    <a:ext uri="{FF2B5EF4-FFF2-40B4-BE49-F238E27FC236}">
                      <a16:creationId xmlns:a16="http://schemas.microsoft.com/office/drawing/2014/main" id="{58029DB5-332D-4E73-B5C9-B4E80D9013E3}"/>
                    </a:ext>
                  </a:extLst>
                </p14:cNvPr>
                <p14:cNvContentPartPr/>
                <p14:nvPr/>
              </p14:nvContentPartPr>
              <p14:xfrm>
                <a:off x="11647373" y="958387"/>
                <a:ext cx="44640" cy="4320"/>
              </p14:xfrm>
            </p:contentPart>
          </mc:Choice>
          <mc:Fallback>
            <p:pic>
              <p:nvPicPr>
                <p:cNvPr id="26" name="Freihand 25">
                  <a:extLst>
                    <a:ext uri="{FF2B5EF4-FFF2-40B4-BE49-F238E27FC236}">
                      <a16:creationId xmlns:a16="http://schemas.microsoft.com/office/drawing/2014/main" id="{58029DB5-332D-4E73-B5C9-B4E80D9013E3}"/>
                    </a:ext>
                  </a:extLst>
                </p:cNvPr>
                <p:cNvPicPr/>
                <p:nvPr/>
              </p:nvPicPr>
              <p:blipFill>
                <a:blip r:embed="rId462"/>
                <a:stretch>
                  <a:fillRect/>
                </a:stretch>
              </p:blipFill>
              <p:spPr>
                <a:xfrm>
                  <a:off x="11643053" y="954067"/>
                  <a:ext cx="532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27" name="Freihand 26">
                  <a:extLst>
                    <a:ext uri="{FF2B5EF4-FFF2-40B4-BE49-F238E27FC236}">
                      <a16:creationId xmlns:a16="http://schemas.microsoft.com/office/drawing/2014/main" id="{23E4A850-443B-466E-B9D3-E9D03627645D}"/>
                    </a:ext>
                  </a:extLst>
                </p14:cNvPr>
                <p14:cNvContentPartPr/>
                <p14:nvPr/>
              </p14:nvContentPartPr>
              <p14:xfrm>
                <a:off x="11689853" y="1034707"/>
                <a:ext cx="3600" cy="1440"/>
              </p14:xfrm>
            </p:contentPart>
          </mc:Choice>
          <mc:Fallback>
            <p:pic>
              <p:nvPicPr>
                <p:cNvPr id="27" name="Freihand 26">
                  <a:extLst>
                    <a:ext uri="{FF2B5EF4-FFF2-40B4-BE49-F238E27FC236}">
                      <a16:creationId xmlns:a16="http://schemas.microsoft.com/office/drawing/2014/main" id="{23E4A850-443B-466E-B9D3-E9D03627645D}"/>
                    </a:ext>
                  </a:extLst>
                </p:cNvPr>
                <p:cNvPicPr/>
                <p:nvPr/>
              </p:nvPicPr>
              <p:blipFill>
                <a:blip r:embed="rId464"/>
                <a:stretch>
                  <a:fillRect/>
                </a:stretch>
              </p:blipFill>
              <p:spPr>
                <a:xfrm>
                  <a:off x="11685533" y="1030387"/>
                  <a:ext cx="122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28" name="Freihand 27">
                  <a:extLst>
                    <a:ext uri="{FF2B5EF4-FFF2-40B4-BE49-F238E27FC236}">
                      <a16:creationId xmlns:a16="http://schemas.microsoft.com/office/drawing/2014/main" id="{1840325A-5E34-464C-B2E7-23262CF81E82}"/>
                    </a:ext>
                  </a:extLst>
                </p14:cNvPr>
                <p14:cNvContentPartPr/>
                <p14:nvPr/>
              </p14:nvContentPartPr>
              <p14:xfrm>
                <a:off x="10645133" y="1155307"/>
                <a:ext cx="108360" cy="282240"/>
              </p14:xfrm>
            </p:contentPart>
          </mc:Choice>
          <mc:Fallback>
            <p:pic>
              <p:nvPicPr>
                <p:cNvPr id="28" name="Freihand 27">
                  <a:extLst>
                    <a:ext uri="{FF2B5EF4-FFF2-40B4-BE49-F238E27FC236}">
                      <a16:creationId xmlns:a16="http://schemas.microsoft.com/office/drawing/2014/main" id="{1840325A-5E34-464C-B2E7-23262CF81E82}"/>
                    </a:ext>
                  </a:extLst>
                </p:cNvPr>
                <p:cNvPicPr/>
                <p:nvPr/>
              </p:nvPicPr>
              <p:blipFill>
                <a:blip r:embed="rId466"/>
                <a:stretch>
                  <a:fillRect/>
                </a:stretch>
              </p:blipFill>
              <p:spPr>
                <a:xfrm>
                  <a:off x="10640813" y="1150987"/>
                  <a:ext cx="11700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29" name="Freihand 28">
                  <a:extLst>
                    <a:ext uri="{FF2B5EF4-FFF2-40B4-BE49-F238E27FC236}">
                      <a16:creationId xmlns:a16="http://schemas.microsoft.com/office/drawing/2014/main" id="{5F8C6FB5-2B0A-4613-A6FF-015AA7E7ACBA}"/>
                    </a:ext>
                  </a:extLst>
                </p14:cNvPr>
                <p14:cNvContentPartPr/>
                <p14:nvPr/>
              </p14:nvContentPartPr>
              <p14:xfrm>
                <a:off x="10752413" y="1288147"/>
                <a:ext cx="197640" cy="60480"/>
              </p14:xfrm>
            </p:contentPart>
          </mc:Choice>
          <mc:Fallback>
            <p:pic>
              <p:nvPicPr>
                <p:cNvPr id="29" name="Freihand 28">
                  <a:extLst>
                    <a:ext uri="{FF2B5EF4-FFF2-40B4-BE49-F238E27FC236}">
                      <a16:creationId xmlns:a16="http://schemas.microsoft.com/office/drawing/2014/main" id="{5F8C6FB5-2B0A-4613-A6FF-015AA7E7ACBA}"/>
                    </a:ext>
                  </a:extLst>
                </p:cNvPr>
                <p:cNvPicPr/>
                <p:nvPr/>
              </p:nvPicPr>
              <p:blipFill>
                <a:blip r:embed="rId468"/>
                <a:stretch>
                  <a:fillRect/>
                </a:stretch>
              </p:blipFill>
              <p:spPr>
                <a:xfrm>
                  <a:off x="10748093" y="1283827"/>
                  <a:ext cx="20628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30" name="Freihand 29">
                  <a:extLst>
                    <a:ext uri="{FF2B5EF4-FFF2-40B4-BE49-F238E27FC236}">
                      <a16:creationId xmlns:a16="http://schemas.microsoft.com/office/drawing/2014/main" id="{903AE9FB-9B0C-4ACD-8185-EA9CFE72990A}"/>
                    </a:ext>
                  </a:extLst>
                </p14:cNvPr>
                <p14:cNvContentPartPr/>
                <p14:nvPr/>
              </p14:nvContentPartPr>
              <p14:xfrm>
                <a:off x="10938533" y="1246027"/>
                <a:ext cx="20520" cy="5400"/>
              </p14:xfrm>
            </p:contentPart>
          </mc:Choice>
          <mc:Fallback>
            <p:pic>
              <p:nvPicPr>
                <p:cNvPr id="30" name="Freihand 29">
                  <a:extLst>
                    <a:ext uri="{FF2B5EF4-FFF2-40B4-BE49-F238E27FC236}">
                      <a16:creationId xmlns:a16="http://schemas.microsoft.com/office/drawing/2014/main" id="{903AE9FB-9B0C-4ACD-8185-EA9CFE72990A}"/>
                    </a:ext>
                  </a:extLst>
                </p:cNvPr>
                <p:cNvPicPr/>
                <p:nvPr/>
              </p:nvPicPr>
              <p:blipFill>
                <a:blip r:embed="rId470"/>
                <a:stretch>
                  <a:fillRect/>
                </a:stretch>
              </p:blipFill>
              <p:spPr>
                <a:xfrm>
                  <a:off x="10934213" y="1241707"/>
                  <a:ext cx="291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31" name="Freihand 30">
                  <a:extLst>
                    <a:ext uri="{FF2B5EF4-FFF2-40B4-BE49-F238E27FC236}">
                      <a16:creationId xmlns:a16="http://schemas.microsoft.com/office/drawing/2014/main" id="{2A97CCD0-0EC5-41E3-A135-CC63C832BF4D}"/>
                    </a:ext>
                  </a:extLst>
                </p14:cNvPr>
                <p14:cNvContentPartPr/>
                <p14:nvPr/>
              </p14:nvContentPartPr>
              <p14:xfrm>
                <a:off x="10989293" y="1294267"/>
                <a:ext cx="125280" cy="44280"/>
              </p14:xfrm>
            </p:contentPart>
          </mc:Choice>
          <mc:Fallback>
            <p:pic>
              <p:nvPicPr>
                <p:cNvPr id="31" name="Freihand 30">
                  <a:extLst>
                    <a:ext uri="{FF2B5EF4-FFF2-40B4-BE49-F238E27FC236}">
                      <a16:creationId xmlns:a16="http://schemas.microsoft.com/office/drawing/2014/main" id="{2A97CCD0-0EC5-41E3-A135-CC63C832BF4D}"/>
                    </a:ext>
                  </a:extLst>
                </p:cNvPr>
                <p:cNvPicPr/>
                <p:nvPr/>
              </p:nvPicPr>
              <p:blipFill>
                <a:blip r:embed="rId472"/>
                <a:stretch>
                  <a:fillRect/>
                </a:stretch>
              </p:blipFill>
              <p:spPr>
                <a:xfrm>
                  <a:off x="10984973" y="1289947"/>
                  <a:ext cx="1339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32" name="Freihand 31">
                  <a:extLst>
                    <a:ext uri="{FF2B5EF4-FFF2-40B4-BE49-F238E27FC236}">
                      <a16:creationId xmlns:a16="http://schemas.microsoft.com/office/drawing/2014/main" id="{2972CA9C-416F-4C14-BF81-A08A50677604}"/>
                    </a:ext>
                  </a:extLst>
                </p14:cNvPr>
                <p14:cNvContentPartPr/>
                <p14:nvPr/>
              </p14:nvContentPartPr>
              <p14:xfrm>
                <a:off x="11184773" y="1255387"/>
                <a:ext cx="77400" cy="97200"/>
              </p14:xfrm>
            </p:contentPart>
          </mc:Choice>
          <mc:Fallback>
            <p:pic>
              <p:nvPicPr>
                <p:cNvPr id="32" name="Freihand 31">
                  <a:extLst>
                    <a:ext uri="{FF2B5EF4-FFF2-40B4-BE49-F238E27FC236}">
                      <a16:creationId xmlns:a16="http://schemas.microsoft.com/office/drawing/2014/main" id="{2972CA9C-416F-4C14-BF81-A08A50677604}"/>
                    </a:ext>
                  </a:extLst>
                </p:cNvPr>
                <p:cNvPicPr/>
                <p:nvPr/>
              </p:nvPicPr>
              <p:blipFill>
                <a:blip r:embed="rId474"/>
                <a:stretch>
                  <a:fillRect/>
                </a:stretch>
              </p:blipFill>
              <p:spPr>
                <a:xfrm>
                  <a:off x="11180453" y="1251067"/>
                  <a:ext cx="860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33" name="Freihand 32">
                  <a:extLst>
                    <a:ext uri="{FF2B5EF4-FFF2-40B4-BE49-F238E27FC236}">
                      <a16:creationId xmlns:a16="http://schemas.microsoft.com/office/drawing/2014/main" id="{C82F3AA1-BF77-423A-90A3-30AAF5C91C74}"/>
                    </a:ext>
                  </a:extLst>
                </p14:cNvPr>
                <p14:cNvContentPartPr/>
                <p14:nvPr/>
              </p14:nvContentPartPr>
              <p14:xfrm>
                <a:off x="11277293" y="1279507"/>
                <a:ext cx="170280" cy="38160"/>
              </p14:xfrm>
            </p:contentPart>
          </mc:Choice>
          <mc:Fallback>
            <p:pic>
              <p:nvPicPr>
                <p:cNvPr id="33" name="Freihand 32">
                  <a:extLst>
                    <a:ext uri="{FF2B5EF4-FFF2-40B4-BE49-F238E27FC236}">
                      <a16:creationId xmlns:a16="http://schemas.microsoft.com/office/drawing/2014/main" id="{C82F3AA1-BF77-423A-90A3-30AAF5C91C74}"/>
                    </a:ext>
                  </a:extLst>
                </p:cNvPr>
                <p:cNvPicPr/>
                <p:nvPr/>
              </p:nvPicPr>
              <p:blipFill>
                <a:blip r:embed="rId476"/>
                <a:stretch>
                  <a:fillRect/>
                </a:stretch>
              </p:blipFill>
              <p:spPr>
                <a:xfrm>
                  <a:off x="11272973" y="1275187"/>
                  <a:ext cx="17892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34" name="Freihand 33">
                  <a:extLst>
                    <a:ext uri="{FF2B5EF4-FFF2-40B4-BE49-F238E27FC236}">
                      <a16:creationId xmlns:a16="http://schemas.microsoft.com/office/drawing/2014/main" id="{46769721-6EF2-4C56-BF04-5C828112B88D}"/>
                    </a:ext>
                  </a:extLst>
                </p14:cNvPr>
                <p14:cNvContentPartPr/>
                <p14:nvPr/>
              </p14:nvContentPartPr>
              <p14:xfrm>
                <a:off x="11539373" y="1319467"/>
                <a:ext cx="360" cy="360"/>
              </p14:xfrm>
            </p:contentPart>
          </mc:Choice>
          <mc:Fallback>
            <p:pic>
              <p:nvPicPr>
                <p:cNvPr id="34" name="Freihand 33">
                  <a:extLst>
                    <a:ext uri="{FF2B5EF4-FFF2-40B4-BE49-F238E27FC236}">
                      <a16:creationId xmlns:a16="http://schemas.microsoft.com/office/drawing/2014/main" id="{46769721-6EF2-4C56-BF04-5C828112B88D}"/>
                    </a:ext>
                  </a:extLst>
                </p:cNvPr>
                <p:cNvPicPr/>
                <p:nvPr/>
              </p:nvPicPr>
              <p:blipFill>
                <a:blip r:embed="rId91"/>
                <a:stretch>
                  <a:fillRect/>
                </a:stretch>
              </p:blipFill>
              <p:spPr>
                <a:xfrm>
                  <a:off x="11535053" y="1315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35" name="Freihand 34">
                  <a:extLst>
                    <a:ext uri="{FF2B5EF4-FFF2-40B4-BE49-F238E27FC236}">
                      <a16:creationId xmlns:a16="http://schemas.microsoft.com/office/drawing/2014/main" id="{1DAE075D-ECA1-444B-B738-157FBA66477C}"/>
                    </a:ext>
                  </a:extLst>
                </p14:cNvPr>
                <p14:cNvContentPartPr/>
                <p14:nvPr/>
              </p14:nvContentPartPr>
              <p14:xfrm>
                <a:off x="11607413" y="1229827"/>
                <a:ext cx="106560" cy="87840"/>
              </p14:xfrm>
            </p:contentPart>
          </mc:Choice>
          <mc:Fallback>
            <p:pic>
              <p:nvPicPr>
                <p:cNvPr id="35" name="Freihand 34">
                  <a:extLst>
                    <a:ext uri="{FF2B5EF4-FFF2-40B4-BE49-F238E27FC236}">
                      <a16:creationId xmlns:a16="http://schemas.microsoft.com/office/drawing/2014/main" id="{1DAE075D-ECA1-444B-B738-157FBA66477C}"/>
                    </a:ext>
                  </a:extLst>
                </p:cNvPr>
                <p:cNvPicPr/>
                <p:nvPr/>
              </p:nvPicPr>
              <p:blipFill>
                <a:blip r:embed="rId479"/>
                <a:stretch>
                  <a:fillRect/>
                </a:stretch>
              </p:blipFill>
              <p:spPr>
                <a:xfrm>
                  <a:off x="11603093" y="1225507"/>
                  <a:ext cx="1152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36" name="Freihand 35">
                  <a:extLst>
                    <a:ext uri="{FF2B5EF4-FFF2-40B4-BE49-F238E27FC236}">
                      <a16:creationId xmlns:a16="http://schemas.microsoft.com/office/drawing/2014/main" id="{76EC384A-51BF-42A4-A7A5-EEFA74A3B24D}"/>
                    </a:ext>
                  </a:extLst>
                </p14:cNvPr>
                <p14:cNvContentPartPr/>
                <p14:nvPr/>
              </p14:nvContentPartPr>
              <p14:xfrm>
                <a:off x="11752493" y="1201387"/>
                <a:ext cx="85320" cy="119880"/>
              </p14:xfrm>
            </p:contentPart>
          </mc:Choice>
          <mc:Fallback>
            <p:pic>
              <p:nvPicPr>
                <p:cNvPr id="36" name="Freihand 35">
                  <a:extLst>
                    <a:ext uri="{FF2B5EF4-FFF2-40B4-BE49-F238E27FC236}">
                      <a16:creationId xmlns:a16="http://schemas.microsoft.com/office/drawing/2014/main" id="{76EC384A-51BF-42A4-A7A5-EEFA74A3B24D}"/>
                    </a:ext>
                  </a:extLst>
                </p:cNvPr>
                <p:cNvPicPr/>
                <p:nvPr/>
              </p:nvPicPr>
              <p:blipFill>
                <a:blip r:embed="rId481"/>
                <a:stretch>
                  <a:fillRect/>
                </a:stretch>
              </p:blipFill>
              <p:spPr>
                <a:xfrm>
                  <a:off x="11748173" y="1197067"/>
                  <a:ext cx="939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37" name="Freihand 36">
                  <a:extLst>
                    <a:ext uri="{FF2B5EF4-FFF2-40B4-BE49-F238E27FC236}">
                      <a16:creationId xmlns:a16="http://schemas.microsoft.com/office/drawing/2014/main" id="{04EAE662-EBC4-4854-8CBF-308374F96B18}"/>
                    </a:ext>
                  </a:extLst>
                </p14:cNvPr>
                <p14:cNvContentPartPr/>
                <p14:nvPr/>
              </p14:nvContentPartPr>
              <p14:xfrm>
                <a:off x="11829533" y="1108507"/>
                <a:ext cx="186840" cy="197280"/>
              </p14:xfrm>
            </p:contentPart>
          </mc:Choice>
          <mc:Fallback>
            <p:pic>
              <p:nvPicPr>
                <p:cNvPr id="37" name="Freihand 36">
                  <a:extLst>
                    <a:ext uri="{FF2B5EF4-FFF2-40B4-BE49-F238E27FC236}">
                      <a16:creationId xmlns:a16="http://schemas.microsoft.com/office/drawing/2014/main" id="{04EAE662-EBC4-4854-8CBF-308374F96B18}"/>
                    </a:ext>
                  </a:extLst>
                </p:cNvPr>
                <p:cNvPicPr/>
                <p:nvPr/>
              </p:nvPicPr>
              <p:blipFill>
                <a:blip r:embed="rId483"/>
                <a:stretch>
                  <a:fillRect/>
                </a:stretch>
              </p:blipFill>
              <p:spPr>
                <a:xfrm>
                  <a:off x="11825213" y="1104187"/>
                  <a:ext cx="19548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54" name="Freihand 53">
                  <a:extLst>
                    <a:ext uri="{FF2B5EF4-FFF2-40B4-BE49-F238E27FC236}">
                      <a16:creationId xmlns:a16="http://schemas.microsoft.com/office/drawing/2014/main" id="{235FC09B-D2B8-437A-B20B-800B0CF3336F}"/>
                    </a:ext>
                  </a:extLst>
                </p14:cNvPr>
                <p14:cNvContentPartPr/>
                <p14:nvPr/>
              </p14:nvContentPartPr>
              <p14:xfrm>
                <a:off x="10482413" y="3239707"/>
                <a:ext cx="138960" cy="144360"/>
              </p14:xfrm>
            </p:contentPart>
          </mc:Choice>
          <mc:Fallback>
            <p:pic>
              <p:nvPicPr>
                <p:cNvPr id="54" name="Freihand 53">
                  <a:extLst>
                    <a:ext uri="{FF2B5EF4-FFF2-40B4-BE49-F238E27FC236}">
                      <a16:creationId xmlns:a16="http://schemas.microsoft.com/office/drawing/2014/main" id="{235FC09B-D2B8-437A-B20B-800B0CF3336F}"/>
                    </a:ext>
                  </a:extLst>
                </p:cNvPr>
                <p:cNvPicPr/>
                <p:nvPr/>
              </p:nvPicPr>
              <p:blipFill>
                <a:blip r:embed="rId485"/>
                <a:stretch>
                  <a:fillRect/>
                </a:stretch>
              </p:blipFill>
              <p:spPr>
                <a:xfrm>
                  <a:off x="10478093" y="3235387"/>
                  <a:ext cx="1476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55" name="Freihand 54">
                  <a:extLst>
                    <a:ext uri="{FF2B5EF4-FFF2-40B4-BE49-F238E27FC236}">
                      <a16:creationId xmlns:a16="http://schemas.microsoft.com/office/drawing/2014/main" id="{58E39735-3166-4E1C-ADE8-4CFF5C3E27E6}"/>
                    </a:ext>
                  </a:extLst>
                </p14:cNvPr>
                <p14:cNvContentPartPr/>
                <p14:nvPr/>
              </p14:nvContentPartPr>
              <p14:xfrm>
                <a:off x="10531373" y="3286147"/>
                <a:ext cx="138240" cy="37080"/>
              </p14:xfrm>
            </p:contentPart>
          </mc:Choice>
          <mc:Fallback>
            <p:pic>
              <p:nvPicPr>
                <p:cNvPr id="55" name="Freihand 54">
                  <a:extLst>
                    <a:ext uri="{FF2B5EF4-FFF2-40B4-BE49-F238E27FC236}">
                      <a16:creationId xmlns:a16="http://schemas.microsoft.com/office/drawing/2014/main" id="{58E39735-3166-4E1C-ADE8-4CFF5C3E27E6}"/>
                    </a:ext>
                  </a:extLst>
                </p:cNvPr>
                <p:cNvPicPr/>
                <p:nvPr/>
              </p:nvPicPr>
              <p:blipFill>
                <a:blip r:embed="rId487"/>
                <a:stretch>
                  <a:fillRect/>
                </a:stretch>
              </p:blipFill>
              <p:spPr>
                <a:xfrm>
                  <a:off x="10527053" y="3281827"/>
                  <a:ext cx="1468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56" name="Freihand 55">
                  <a:extLst>
                    <a:ext uri="{FF2B5EF4-FFF2-40B4-BE49-F238E27FC236}">
                      <a16:creationId xmlns:a16="http://schemas.microsoft.com/office/drawing/2014/main" id="{27EEEBB7-AE35-4E78-8817-3C84DC49D4D4}"/>
                    </a:ext>
                  </a:extLst>
                </p14:cNvPr>
                <p14:cNvContentPartPr/>
                <p14:nvPr/>
              </p14:nvContentPartPr>
              <p14:xfrm>
                <a:off x="10650173" y="3219907"/>
                <a:ext cx="88920" cy="108720"/>
              </p14:xfrm>
            </p:contentPart>
          </mc:Choice>
          <mc:Fallback>
            <p:pic>
              <p:nvPicPr>
                <p:cNvPr id="56" name="Freihand 55">
                  <a:extLst>
                    <a:ext uri="{FF2B5EF4-FFF2-40B4-BE49-F238E27FC236}">
                      <a16:creationId xmlns:a16="http://schemas.microsoft.com/office/drawing/2014/main" id="{27EEEBB7-AE35-4E78-8817-3C84DC49D4D4}"/>
                    </a:ext>
                  </a:extLst>
                </p:cNvPr>
                <p:cNvPicPr/>
                <p:nvPr/>
              </p:nvPicPr>
              <p:blipFill>
                <a:blip r:embed="rId489"/>
                <a:stretch>
                  <a:fillRect/>
                </a:stretch>
              </p:blipFill>
              <p:spPr>
                <a:xfrm>
                  <a:off x="10645853" y="3215587"/>
                  <a:ext cx="975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57" name="Freihand 56">
                  <a:extLst>
                    <a:ext uri="{FF2B5EF4-FFF2-40B4-BE49-F238E27FC236}">
                      <a16:creationId xmlns:a16="http://schemas.microsoft.com/office/drawing/2014/main" id="{7332FE32-9D9F-4FD9-9BA7-81F3F91FE167}"/>
                    </a:ext>
                  </a:extLst>
                </p14:cNvPr>
                <p14:cNvContentPartPr/>
                <p14:nvPr/>
              </p14:nvContentPartPr>
              <p14:xfrm>
                <a:off x="10768253" y="3195067"/>
                <a:ext cx="122400" cy="140760"/>
              </p14:xfrm>
            </p:contentPart>
          </mc:Choice>
          <mc:Fallback>
            <p:pic>
              <p:nvPicPr>
                <p:cNvPr id="57" name="Freihand 56">
                  <a:extLst>
                    <a:ext uri="{FF2B5EF4-FFF2-40B4-BE49-F238E27FC236}">
                      <a16:creationId xmlns:a16="http://schemas.microsoft.com/office/drawing/2014/main" id="{7332FE32-9D9F-4FD9-9BA7-81F3F91FE167}"/>
                    </a:ext>
                  </a:extLst>
                </p:cNvPr>
                <p:cNvPicPr/>
                <p:nvPr/>
              </p:nvPicPr>
              <p:blipFill>
                <a:blip r:embed="rId491"/>
                <a:stretch>
                  <a:fillRect/>
                </a:stretch>
              </p:blipFill>
              <p:spPr>
                <a:xfrm>
                  <a:off x="10763933" y="3190747"/>
                  <a:ext cx="13104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58" name="Freihand 57">
                  <a:extLst>
                    <a:ext uri="{FF2B5EF4-FFF2-40B4-BE49-F238E27FC236}">
                      <a16:creationId xmlns:a16="http://schemas.microsoft.com/office/drawing/2014/main" id="{AC64FB04-C343-4B8D-AD4E-F4626C2D1B06}"/>
                    </a:ext>
                  </a:extLst>
                </p14:cNvPr>
                <p14:cNvContentPartPr/>
                <p14:nvPr/>
              </p14:nvContentPartPr>
              <p14:xfrm>
                <a:off x="10899293" y="3179947"/>
                <a:ext cx="83520" cy="136800"/>
              </p14:xfrm>
            </p:contentPart>
          </mc:Choice>
          <mc:Fallback>
            <p:pic>
              <p:nvPicPr>
                <p:cNvPr id="58" name="Freihand 57">
                  <a:extLst>
                    <a:ext uri="{FF2B5EF4-FFF2-40B4-BE49-F238E27FC236}">
                      <a16:creationId xmlns:a16="http://schemas.microsoft.com/office/drawing/2014/main" id="{AC64FB04-C343-4B8D-AD4E-F4626C2D1B06}"/>
                    </a:ext>
                  </a:extLst>
                </p:cNvPr>
                <p:cNvPicPr/>
                <p:nvPr/>
              </p:nvPicPr>
              <p:blipFill>
                <a:blip r:embed="rId493"/>
                <a:stretch>
                  <a:fillRect/>
                </a:stretch>
              </p:blipFill>
              <p:spPr>
                <a:xfrm>
                  <a:off x="10894973" y="3175627"/>
                  <a:ext cx="921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59" name="Freihand 58">
                  <a:extLst>
                    <a:ext uri="{FF2B5EF4-FFF2-40B4-BE49-F238E27FC236}">
                      <a16:creationId xmlns:a16="http://schemas.microsoft.com/office/drawing/2014/main" id="{20090AA1-DCA0-4B0B-88F3-076339BEF3BD}"/>
                    </a:ext>
                  </a:extLst>
                </p14:cNvPr>
                <p14:cNvContentPartPr/>
                <p14:nvPr/>
              </p14:nvContentPartPr>
              <p14:xfrm>
                <a:off x="11037533" y="3166627"/>
                <a:ext cx="6120" cy="136080"/>
              </p14:xfrm>
            </p:contentPart>
          </mc:Choice>
          <mc:Fallback>
            <p:pic>
              <p:nvPicPr>
                <p:cNvPr id="59" name="Freihand 58">
                  <a:extLst>
                    <a:ext uri="{FF2B5EF4-FFF2-40B4-BE49-F238E27FC236}">
                      <a16:creationId xmlns:a16="http://schemas.microsoft.com/office/drawing/2014/main" id="{20090AA1-DCA0-4B0B-88F3-076339BEF3BD}"/>
                    </a:ext>
                  </a:extLst>
                </p:cNvPr>
                <p:cNvPicPr/>
                <p:nvPr/>
              </p:nvPicPr>
              <p:blipFill>
                <a:blip r:embed="rId495"/>
                <a:stretch>
                  <a:fillRect/>
                </a:stretch>
              </p:blipFill>
              <p:spPr>
                <a:xfrm>
                  <a:off x="11033213" y="3162307"/>
                  <a:ext cx="147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60" name="Freihand 59">
                  <a:extLst>
                    <a:ext uri="{FF2B5EF4-FFF2-40B4-BE49-F238E27FC236}">
                      <a16:creationId xmlns:a16="http://schemas.microsoft.com/office/drawing/2014/main" id="{E7A36DDF-8905-4958-8648-9C56AEBA880D}"/>
                    </a:ext>
                  </a:extLst>
                </p14:cNvPr>
                <p14:cNvContentPartPr/>
                <p14:nvPr/>
              </p14:nvContentPartPr>
              <p14:xfrm>
                <a:off x="10984973" y="3160147"/>
                <a:ext cx="141840" cy="162360"/>
              </p14:xfrm>
            </p:contentPart>
          </mc:Choice>
          <mc:Fallback>
            <p:pic>
              <p:nvPicPr>
                <p:cNvPr id="60" name="Freihand 59">
                  <a:extLst>
                    <a:ext uri="{FF2B5EF4-FFF2-40B4-BE49-F238E27FC236}">
                      <a16:creationId xmlns:a16="http://schemas.microsoft.com/office/drawing/2014/main" id="{E7A36DDF-8905-4958-8648-9C56AEBA880D}"/>
                    </a:ext>
                  </a:extLst>
                </p:cNvPr>
                <p:cNvPicPr/>
                <p:nvPr/>
              </p:nvPicPr>
              <p:blipFill>
                <a:blip r:embed="rId497"/>
                <a:stretch>
                  <a:fillRect/>
                </a:stretch>
              </p:blipFill>
              <p:spPr>
                <a:xfrm>
                  <a:off x="10980653" y="3155827"/>
                  <a:ext cx="15048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42" name="Freihand 41">
                  <a:extLst>
                    <a:ext uri="{FF2B5EF4-FFF2-40B4-BE49-F238E27FC236}">
                      <a16:creationId xmlns:a16="http://schemas.microsoft.com/office/drawing/2014/main" id="{25C223F8-FCAF-47B5-B559-2B5C597F47A3}"/>
                    </a:ext>
                  </a:extLst>
                </p14:cNvPr>
                <p14:cNvContentPartPr/>
                <p14:nvPr/>
              </p14:nvContentPartPr>
              <p14:xfrm>
                <a:off x="11208173" y="2497027"/>
                <a:ext cx="139320" cy="114840"/>
              </p14:xfrm>
            </p:contentPart>
          </mc:Choice>
          <mc:Fallback>
            <p:pic>
              <p:nvPicPr>
                <p:cNvPr id="42" name="Freihand 41">
                  <a:extLst>
                    <a:ext uri="{FF2B5EF4-FFF2-40B4-BE49-F238E27FC236}">
                      <a16:creationId xmlns:a16="http://schemas.microsoft.com/office/drawing/2014/main" id="{25C223F8-FCAF-47B5-B559-2B5C597F47A3}"/>
                    </a:ext>
                  </a:extLst>
                </p:cNvPr>
                <p:cNvPicPr/>
                <p:nvPr/>
              </p:nvPicPr>
              <p:blipFill>
                <a:blip r:embed="rId499"/>
                <a:stretch>
                  <a:fillRect/>
                </a:stretch>
              </p:blipFill>
              <p:spPr>
                <a:xfrm>
                  <a:off x="11203853" y="2492707"/>
                  <a:ext cx="1479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43" name="Freihand 42">
                  <a:extLst>
                    <a:ext uri="{FF2B5EF4-FFF2-40B4-BE49-F238E27FC236}">
                      <a16:creationId xmlns:a16="http://schemas.microsoft.com/office/drawing/2014/main" id="{5A0C016A-430C-4F4E-A326-641B4FFEDF54}"/>
                    </a:ext>
                  </a:extLst>
                </p14:cNvPr>
                <p14:cNvContentPartPr/>
                <p14:nvPr/>
              </p14:nvContentPartPr>
              <p14:xfrm>
                <a:off x="11387813" y="2476147"/>
                <a:ext cx="69120" cy="91440"/>
              </p14:xfrm>
            </p:contentPart>
          </mc:Choice>
          <mc:Fallback>
            <p:pic>
              <p:nvPicPr>
                <p:cNvPr id="43" name="Freihand 42">
                  <a:extLst>
                    <a:ext uri="{FF2B5EF4-FFF2-40B4-BE49-F238E27FC236}">
                      <a16:creationId xmlns:a16="http://schemas.microsoft.com/office/drawing/2014/main" id="{5A0C016A-430C-4F4E-A326-641B4FFEDF54}"/>
                    </a:ext>
                  </a:extLst>
                </p:cNvPr>
                <p:cNvPicPr/>
                <p:nvPr/>
              </p:nvPicPr>
              <p:blipFill>
                <a:blip r:embed="rId501"/>
                <a:stretch>
                  <a:fillRect/>
                </a:stretch>
              </p:blipFill>
              <p:spPr>
                <a:xfrm>
                  <a:off x="11383493" y="2471827"/>
                  <a:ext cx="777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44" name="Freihand 43">
                  <a:extLst>
                    <a:ext uri="{FF2B5EF4-FFF2-40B4-BE49-F238E27FC236}">
                      <a16:creationId xmlns:a16="http://schemas.microsoft.com/office/drawing/2014/main" id="{03439044-419E-44DC-971D-CCEF65541BA7}"/>
                    </a:ext>
                  </a:extLst>
                </p14:cNvPr>
                <p14:cNvContentPartPr/>
                <p14:nvPr/>
              </p14:nvContentPartPr>
              <p14:xfrm>
                <a:off x="11517053" y="2476147"/>
                <a:ext cx="81360" cy="102960"/>
              </p14:xfrm>
            </p:contentPart>
          </mc:Choice>
          <mc:Fallback>
            <p:pic>
              <p:nvPicPr>
                <p:cNvPr id="44" name="Freihand 43">
                  <a:extLst>
                    <a:ext uri="{FF2B5EF4-FFF2-40B4-BE49-F238E27FC236}">
                      <a16:creationId xmlns:a16="http://schemas.microsoft.com/office/drawing/2014/main" id="{03439044-419E-44DC-971D-CCEF65541BA7}"/>
                    </a:ext>
                  </a:extLst>
                </p:cNvPr>
                <p:cNvPicPr/>
                <p:nvPr/>
              </p:nvPicPr>
              <p:blipFill>
                <a:blip r:embed="rId503"/>
                <a:stretch>
                  <a:fillRect/>
                </a:stretch>
              </p:blipFill>
              <p:spPr>
                <a:xfrm>
                  <a:off x="11512733" y="2471827"/>
                  <a:ext cx="900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46" name="Freihand 45">
                  <a:extLst>
                    <a:ext uri="{FF2B5EF4-FFF2-40B4-BE49-F238E27FC236}">
                      <a16:creationId xmlns:a16="http://schemas.microsoft.com/office/drawing/2014/main" id="{1FC22935-AE02-42E2-9416-064213802525}"/>
                    </a:ext>
                  </a:extLst>
                </p14:cNvPr>
                <p14:cNvContentPartPr/>
                <p14:nvPr/>
              </p14:nvContentPartPr>
              <p14:xfrm>
                <a:off x="11644493" y="2430787"/>
                <a:ext cx="97920" cy="123120"/>
              </p14:xfrm>
            </p:contentPart>
          </mc:Choice>
          <mc:Fallback>
            <p:pic>
              <p:nvPicPr>
                <p:cNvPr id="46" name="Freihand 45">
                  <a:extLst>
                    <a:ext uri="{FF2B5EF4-FFF2-40B4-BE49-F238E27FC236}">
                      <a16:creationId xmlns:a16="http://schemas.microsoft.com/office/drawing/2014/main" id="{1FC22935-AE02-42E2-9416-064213802525}"/>
                    </a:ext>
                  </a:extLst>
                </p:cNvPr>
                <p:cNvPicPr/>
                <p:nvPr/>
              </p:nvPicPr>
              <p:blipFill>
                <a:blip r:embed="rId505"/>
                <a:stretch>
                  <a:fillRect/>
                </a:stretch>
              </p:blipFill>
              <p:spPr>
                <a:xfrm>
                  <a:off x="11640173" y="2426467"/>
                  <a:ext cx="10656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47" name="Freihand 46">
                  <a:extLst>
                    <a:ext uri="{FF2B5EF4-FFF2-40B4-BE49-F238E27FC236}">
                      <a16:creationId xmlns:a16="http://schemas.microsoft.com/office/drawing/2014/main" id="{BE9DEAF4-FE89-48C1-BD22-86F6343695F5}"/>
                    </a:ext>
                  </a:extLst>
                </p14:cNvPr>
                <p14:cNvContentPartPr/>
                <p14:nvPr/>
              </p14:nvContentPartPr>
              <p14:xfrm>
                <a:off x="11751413" y="2407027"/>
                <a:ext cx="93960" cy="122400"/>
              </p14:xfrm>
            </p:contentPart>
          </mc:Choice>
          <mc:Fallback>
            <p:pic>
              <p:nvPicPr>
                <p:cNvPr id="47" name="Freihand 46">
                  <a:extLst>
                    <a:ext uri="{FF2B5EF4-FFF2-40B4-BE49-F238E27FC236}">
                      <a16:creationId xmlns:a16="http://schemas.microsoft.com/office/drawing/2014/main" id="{BE9DEAF4-FE89-48C1-BD22-86F6343695F5}"/>
                    </a:ext>
                  </a:extLst>
                </p:cNvPr>
                <p:cNvPicPr/>
                <p:nvPr/>
              </p:nvPicPr>
              <p:blipFill>
                <a:blip r:embed="rId507"/>
                <a:stretch>
                  <a:fillRect/>
                </a:stretch>
              </p:blipFill>
              <p:spPr>
                <a:xfrm>
                  <a:off x="11747093" y="2402707"/>
                  <a:ext cx="1026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48" name="Freihand 47">
                  <a:extLst>
                    <a:ext uri="{FF2B5EF4-FFF2-40B4-BE49-F238E27FC236}">
                      <a16:creationId xmlns:a16="http://schemas.microsoft.com/office/drawing/2014/main" id="{E47352C5-1E72-4D18-BE4B-9DBC1DF146D8}"/>
                    </a:ext>
                  </a:extLst>
                </p14:cNvPr>
                <p14:cNvContentPartPr/>
                <p14:nvPr/>
              </p14:nvContentPartPr>
              <p14:xfrm>
                <a:off x="11869853" y="2400547"/>
                <a:ext cx="22320" cy="118080"/>
              </p14:xfrm>
            </p:contentPart>
          </mc:Choice>
          <mc:Fallback>
            <p:pic>
              <p:nvPicPr>
                <p:cNvPr id="48" name="Freihand 47">
                  <a:extLst>
                    <a:ext uri="{FF2B5EF4-FFF2-40B4-BE49-F238E27FC236}">
                      <a16:creationId xmlns:a16="http://schemas.microsoft.com/office/drawing/2014/main" id="{E47352C5-1E72-4D18-BE4B-9DBC1DF146D8}"/>
                    </a:ext>
                  </a:extLst>
                </p:cNvPr>
                <p:cNvPicPr/>
                <p:nvPr/>
              </p:nvPicPr>
              <p:blipFill>
                <a:blip r:embed="rId509"/>
                <a:stretch>
                  <a:fillRect/>
                </a:stretch>
              </p:blipFill>
              <p:spPr>
                <a:xfrm>
                  <a:off x="11865533" y="2396227"/>
                  <a:ext cx="309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49" name="Freihand 48">
                  <a:extLst>
                    <a:ext uri="{FF2B5EF4-FFF2-40B4-BE49-F238E27FC236}">
                      <a16:creationId xmlns:a16="http://schemas.microsoft.com/office/drawing/2014/main" id="{10A9FDF6-7FC7-4BAC-B4D4-DE6FEBB22483}"/>
                    </a:ext>
                  </a:extLst>
                </p14:cNvPr>
                <p14:cNvContentPartPr/>
                <p14:nvPr/>
              </p14:nvContentPartPr>
              <p14:xfrm>
                <a:off x="11816213" y="2393707"/>
                <a:ext cx="116280" cy="127800"/>
              </p14:xfrm>
            </p:contentPart>
          </mc:Choice>
          <mc:Fallback>
            <p:pic>
              <p:nvPicPr>
                <p:cNvPr id="49" name="Freihand 48">
                  <a:extLst>
                    <a:ext uri="{FF2B5EF4-FFF2-40B4-BE49-F238E27FC236}">
                      <a16:creationId xmlns:a16="http://schemas.microsoft.com/office/drawing/2014/main" id="{10A9FDF6-7FC7-4BAC-B4D4-DE6FEBB22483}"/>
                    </a:ext>
                  </a:extLst>
                </p:cNvPr>
                <p:cNvPicPr/>
                <p:nvPr/>
              </p:nvPicPr>
              <p:blipFill>
                <a:blip r:embed="rId511"/>
                <a:stretch>
                  <a:fillRect/>
                </a:stretch>
              </p:blipFill>
              <p:spPr>
                <a:xfrm>
                  <a:off x="11811893" y="2389387"/>
                  <a:ext cx="1249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51" name="Freihand 50">
                  <a:extLst>
                    <a:ext uri="{FF2B5EF4-FFF2-40B4-BE49-F238E27FC236}">
                      <a16:creationId xmlns:a16="http://schemas.microsoft.com/office/drawing/2014/main" id="{A1BD8B44-E852-49D1-8BAA-AF6D5C711C57}"/>
                    </a:ext>
                  </a:extLst>
                </p14:cNvPr>
                <p14:cNvContentPartPr/>
                <p14:nvPr/>
              </p14:nvContentPartPr>
              <p14:xfrm>
                <a:off x="10910093" y="2510347"/>
                <a:ext cx="71280" cy="109440"/>
              </p14:xfrm>
            </p:contentPart>
          </mc:Choice>
          <mc:Fallback>
            <p:pic>
              <p:nvPicPr>
                <p:cNvPr id="51" name="Freihand 50">
                  <a:extLst>
                    <a:ext uri="{FF2B5EF4-FFF2-40B4-BE49-F238E27FC236}">
                      <a16:creationId xmlns:a16="http://schemas.microsoft.com/office/drawing/2014/main" id="{A1BD8B44-E852-49D1-8BAA-AF6D5C711C57}"/>
                    </a:ext>
                  </a:extLst>
                </p:cNvPr>
                <p:cNvPicPr/>
                <p:nvPr/>
              </p:nvPicPr>
              <p:blipFill>
                <a:blip r:embed="rId513"/>
                <a:stretch>
                  <a:fillRect/>
                </a:stretch>
              </p:blipFill>
              <p:spPr>
                <a:xfrm>
                  <a:off x="10905773" y="2506027"/>
                  <a:ext cx="7992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52" name="Freihand 51">
                  <a:extLst>
                    <a:ext uri="{FF2B5EF4-FFF2-40B4-BE49-F238E27FC236}">
                      <a16:creationId xmlns:a16="http://schemas.microsoft.com/office/drawing/2014/main" id="{503F2086-CCE4-4541-9FAC-99983A7FA24A}"/>
                    </a:ext>
                  </a:extLst>
                </p14:cNvPr>
                <p14:cNvContentPartPr/>
                <p14:nvPr/>
              </p14:nvContentPartPr>
              <p14:xfrm>
                <a:off x="10995053" y="2498467"/>
                <a:ext cx="95760" cy="110520"/>
              </p14:xfrm>
            </p:contentPart>
          </mc:Choice>
          <mc:Fallback>
            <p:pic>
              <p:nvPicPr>
                <p:cNvPr id="52" name="Freihand 51">
                  <a:extLst>
                    <a:ext uri="{FF2B5EF4-FFF2-40B4-BE49-F238E27FC236}">
                      <a16:creationId xmlns:a16="http://schemas.microsoft.com/office/drawing/2014/main" id="{503F2086-CCE4-4541-9FAC-99983A7FA24A}"/>
                    </a:ext>
                  </a:extLst>
                </p:cNvPr>
                <p:cNvPicPr/>
                <p:nvPr/>
              </p:nvPicPr>
              <p:blipFill>
                <a:blip r:embed="rId515"/>
                <a:stretch>
                  <a:fillRect/>
                </a:stretch>
              </p:blipFill>
              <p:spPr>
                <a:xfrm>
                  <a:off x="10990733" y="2494147"/>
                  <a:ext cx="10440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149709" name="Freihand 149708">
                  <a:extLst>
                    <a:ext uri="{FF2B5EF4-FFF2-40B4-BE49-F238E27FC236}">
                      <a16:creationId xmlns:a16="http://schemas.microsoft.com/office/drawing/2014/main" id="{CE094530-52A7-432E-9D49-ABF91034E127}"/>
                    </a:ext>
                  </a:extLst>
                </p14:cNvPr>
                <p14:cNvContentPartPr/>
                <p14:nvPr/>
              </p14:nvContentPartPr>
              <p14:xfrm>
                <a:off x="11792093" y="2254387"/>
                <a:ext cx="41040" cy="4320"/>
              </p14:xfrm>
            </p:contentPart>
          </mc:Choice>
          <mc:Fallback>
            <p:pic>
              <p:nvPicPr>
                <p:cNvPr id="149709" name="Freihand 149708">
                  <a:extLst>
                    <a:ext uri="{FF2B5EF4-FFF2-40B4-BE49-F238E27FC236}">
                      <a16:creationId xmlns:a16="http://schemas.microsoft.com/office/drawing/2014/main" id="{CE094530-52A7-432E-9D49-ABF91034E127}"/>
                    </a:ext>
                  </a:extLst>
                </p:cNvPr>
                <p:cNvPicPr/>
                <p:nvPr/>
              </p:nvPicPr>
              <p:blipFill>
                <a:blip r:embed="rId517"/>
                <a:stretch>
                  <a:fillRect/>
                </a:stretch>
              </p:blipFill>
              <p:spPr>
                <a:xfrm>
                  <a:off x="11787773" y="2250067"/>
                  <a:ext cx="496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149710" name="Freihand 149709">
                  <a:extLst>
                    <a:ext uri="{FF2B5EF4-FFF2-40B4-BE49-F238E27FC236}">
                      <a16:creationId xmlns:a16="http://schemas.microsoft.com/office/drawing/2014/main" id="{92DDB67C-5234-45F2-9B00-9830FFC498D1}"/>
                    </a:ext>
                  </a:extLst>
                </p14:cNvPr>
                <p14:cNvContentPartPr/>
                <p14:nvPr/>
              </p14:nvContentPartPr>
              <p14:xfrm>
                <a:off x="11362613" y="2237467"/>
                <a:ext cx="479160" cy="488880"/>
              </p14:xfrm>
            </p:contentPart>
          </mc:Choice>
          <mc:Fallback>
            <p:pic>
              <p:nvPicPr>
                <p:cNvPr id="149710" name="Freihand 149709">
                  <a:extLst>
                    <a:ext uri="{FF2B5EF4-FFF2-40B4-BE49-F238E27FC236}">
                      <a16:creationId xmlns:a16="http://schemas.microsoft.com/office/drawing/2014/main" id="{92DDB67C-5234-45F2-9B00-9830FFC498D1}"/>
                    </a:ext>
                  </a:extLst>
                </p:cNvPr>
                <p:cNvPicPr/>
                <p:nvPr/>
              </p:nvPicPr>
              <p:blipFill>
                <a:blip r:embed="rId519"/>
                <a:stretch>
                  <a:fillRect/>
                </a:stretch>
              </p:blipFill>
              <p:spPr>
                <a:xfrm>
                  <a:off x="11358293" y="2233147"/>
                  <a:ext cx="487800" cy="49752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149711" name="Freihand 149710">
                  <a:extLst>
                    <a:ext uri="{FF2B5EF4-FFF2-40B4-BE49-F238E27FC236}">
                      <a16:creationId xmlns:a16="http://schemas.microsoft.com/office/drawing/2014/main" id="{DB6A3BE7-B38A-4FA1-B113-2AF45710955D}"/>
                    </a:ext>
                  </a:extLst>
                </p14:cNvPr>
                <p14:cNvContentPartPr/>
                <p14:nvPr/>
              </p14:nvContentPartPr>
              <p14:xfrm>
                <a:off x="11764373" y="2725627"/>
                <a:ext cx="39240" cy="38520"/>
              </p14:xfrm>
            </p:contentPart>
          </mc:Choice>
          <mc:Fallback>
            <p:pic>
              <p:nvPicPr>
                <p:cNvPr id="149711" name="Freihand 149710">
                  <a:extLst>
                    <a:ext uri="{FF2B5EF4-FFF2-40B4-BE49-F238E27FC236}">
                      <a16:creationId xmlns:a16="http://schemas.microsoft.com/office/drawing/2014/main" id="{DB6A3BE7-B38A-4FA1-B113-2AF45710955D}"/>
                    </a:ext>
                  </a:extLst>
                </p:cNvPr>
                <p:cNvPicPr/>
                <p:nvPr/>
              </p:nvPicPr>
              <p:blipFill>
                <a:blip r:embed="rId521"/>
                <a:stretch>
                  <a:fillRect/>
                </a:stretch>
              </p:blipFill>
              <p:spPr>
                <a:xfrm>
                  <a:off x="11760053" y="2721307"/>
                  <a:ext cx="478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7" name="Freihand 6">
                  <a:extLst>
                    <a:ext uri="{FF2B5EF4-FFF2-40B4-BE49-F238E27FC236}">
                      <a16:creationId xmlns:a16="http://schemas.microsoft.com/office/drawing/2014/main" id="{C8FD64E3-1BA6-40DC-8235-303D9C7CAB84}"/>
                    </a:ext>
                  </a:extLst>
                </p14:cNvPr>
                <p14:cNvContentPartPr/>
                <p14:nvPr/>
              </p14:nvContentPartPr>
              <p14:xfrm>
                <a:off x="8646413" y="1307947"/>
                <a:ext cx="254160" cy="100080"/>
              </p14:xfrm>
            </p:contentPart>
          </mc:Choice>
          <mc:Fallback>
            <p:pic>
              <p:nvPicPr>
                <p:cNvPr id="7" name="Freihand 6">
                  <a:extLst>
                    <a:ext uri="{FF2B5EF4-FFF2-40B4-BE49-F238E27FC236}">
                      <a16:creationId xmlns:a16="http://schemas.microsoft.com/office/drawing/2014/main" id="{C8FD64E3-1BA6-40DC-8235-303D9C7CAB84}"/>
                    </a:ext>
                  </a:extLst>
                </p:cNvPr>
                <p:cNvPicPr/>
                <p:nvPr/>
              </p:nvPicPr>
              <p:blipFill>
                <a:blip r:embed="rId523"/>
                <a:stretch>
                  <a:fillRect/>
                </a:stretch>
              </p:blipFill>
              <p:spPr>
                <a:xfrm>
                  <a:off x="8642093" y="1303627"/>
                  <a:ext cx="2628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8" name="Freihand 7">
                  <a:extLst>
                    <a:ext uri="{FF2B5EF4-FFF2-40B4-BE49-F238E27FC236}">
                      <a16:creationId xmlns:a16="http://schemas.microsoft.com/office/drawing/2014/main" id="{E49FC888-AE32-4364-A9AE-412FE7DFDA0A}"/>
                    </a:ext>
                  </a:extLst>
                </p14:cNvPr>
                <p14:cNvContentPartPr/>
                <p14:nvPr/>
              </p14:nvContentPartPr>
              <p14:xfrm>
                <a:off x="8569373" y="1286707"/>
                <a:ext cx="180000" cy="180720"/>
              </p14:xfrm>
            </p:contentPart>
          </mc:Choice>
          <mc:Fallback>
            <p:pic>
              <p:nvPicPr>
                <p:cNvPr id="8" name="Freihand 7">
                  <a:extLst>
                    <a:ext uri="{FF2B5EF4-FFF2-40B4-BE49-F238E27FC236}">
                      <a16:creationId xmlns:a16="http://schemas.microsoft.com/office/drawing/2014/main" id="{E49FC888-AE32-4364-A9AE-412FE7DFDA0A}"/>
                    </a:ext>
                  </a:extLst>
                </p:cNvPr>
                <p:cNvPicPr/>
                <p:nvPr/>
              </p:nvPicPr>
              <p:blipFill>
                <a:blip r:embed="rId525"/>
                <a:stretch>
                  <a:fillRect/>
                </a:stretch>
              </p:blipFill>
              <p:spPr>
                <a:xfrm>
                  <a:off x="8565053" y="1282387"/>
                  <a:ext cx="18864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9" name="Freihand 8">
                  <a:extLst>
                    <a:ext uri="{FF2B5EF4-FFF2-40B4-BE49-F238E27FC236}">
                      <a16:creationId xmlns:a16="http://schemas.microsoft.com/office/drawing/2014/main" id="{CD403ABE-6467-4356-999E-95FE7B104DC3}"/>
                    </a:ext>
                  </a:extLst>
                </p14:cNvPr>
                <p14:cNvContentPartPr/>
                <p14:nvPr/>
              </p14:nvContentPartPr>
              <p14:xfrm>
                <a:off x="9036653" y="1228387"/>
                <a:ext cx="186840" cy="170280"/>
              </p14:xfrm>
            </p:contentPart>
          </mc:Choice>
          <mc:Fallback>
            <p:pic>
              <p:nvPicPr>
                <p:cNvPr id="9" name="Freihand 8">
                  <a:extLst>
                    <a:ext uri="{FF2B5EF4-FFF2-40B4-BE49-F238E27FC236}">
                      <a16:creationId xmlns:a16="http://schemas.microsoft.com/office/drawing/2014/main" id="{CD403ABE-6467-4356-999E-95FE7B104DC3}"/>
                    </a:ext>
                  </a:extLst>
                </p:cNvPr>
                <p:cNvPicPr/>
                <p:nvPr/>
              </p:nvPicPr>
              <p:blipFill>
                <a:blip r:embed="rId527"/>
                <a:stretch>
                  <a:fillRect/>
                </a:stretch>
              </p:blipFill>
              <p:spPr>
                <a:xfrm>
                  <a:off x="9032333" y="1224067"/>
                  <a:ext cx="19548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10" name="Freihand 9">
                  <a:extLst>
                    <a:ext uri="{FF2B5EF4-FFF2-40B4-BE49-F238E27FC236}">
                      <a16:creationId xmlns:a16="http://schemas.microsoft.com/office/drawing/2014/main" id="{505782EA-6159-4C17-A540-64AECAE8D549}"/>
                    </a:ext>
                  </a:extLst>
                </p14:cNvPr>
                <p14:cNvContentPartPr/>
                <p14:nvPr/>
              </p14:nvContentPartPr>
              <p14:xfrm>
                <a:off x="9120893" y="1293547"/>
                <a:ext cx="120960" cy="18360"/>
              </p14:xfrm>
            </p:contentPart>
          </mc:Choice>
          <mc:Fallback>
            <p:pic>
              <p:nvPicPr>
                <p:cNvPr id="10" name="Freihand 9">
                  <a:extLst>
                    <a:ext uri="{FF2B5EF4-FFF2-40B4-BE49-F238E27FC236}">
                      <a16:creationId xmlns:a16="http://schemas.microsoft.com/office/drawing/2014/main" id="{505782EA-6159-4C17-A540-64AECAE8D549}"/>
                    </a:ext>
                  </a:extLst>
                </p:cNvPr>
                <p:cNvPicPr/>
                <p:nvPr/>
              </p:nvPicPr>
              <p:blipFill>
                <a:blip r:embed="rId529"/>
                <a:stretch>
                  <a:fillRect/>
                </a:stretch>
              </p:blipFill>
              <p:spPr>
                <a:xfrm>
                  <a:off x="9116573" y="1289227"/>
                  <a:ext cx="1296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11" name="Freihand 10">
                  <a:extLst>
                    <a:ext uri="{FF2B5EF4-FFF2-40B4-BE49-F238E27FC236}">
                      <a16:creationId xmlns:a16="http://schemas.microsoft.com/office/drawing/2014/main" id="{58661F06-C3DE-4F1B-AF73-6EFA8CE6FFFC}"/>
                    </a:ext>
                  </a:extLst>
                </p14:cNvPr>
                <p14:cNvContentPartPr/>
                <p14:nvPr/>
              </p14:nvContentPartPr>
              <p14:xfrm>
                <a:off x="9235013" y="1216147"/>
                <a:ext cx="163440" cy="183240"/>
              </p14:xfrm>
            </p:contentPart>
          </mc:Choice>
          <mc:Fallback>
            <p:pic>
              <p:nvPicPr>
                <p:cNvPr id="11" name="Freihand 10">
                  <a:extLst>
                    <a:ext uri="{FF2B5EF4-FFF2-40B4-BE49-F238E27FC236}">
                      <a16:creationId xmlns:a16="http://schemas.microsoft.com/office/drawing/2014/main" id="{58661F06-C3DE-4F1B-AF73-6EFA8CE6FFFC}"/>
                    </a:ext>
                  </a:extLst>
                </p:cNvPr>
                <p:cNvPicPr/>
                <p:nvPr/>
              </p:nvPicPr>
              <p:blipFill>
                <a:blip r:embed="rId531"/>
                <a:stretch>
                  <a:fillRect/>
                </a:stretch>
              </p:blipFill>
              <p:spPr>
                <a:xfrm>
                  <a:off x="9230693" y="1211827"/>
                  <a:ext cx="17208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12" name="Freihand 11">
                  <a:extLst>
                    <a:ext uri="{FF2B5EF4-FFF2-40B4-BE49-F238E27FC236}">
                      <a16:creationId xmlns:a16="http://schemas.microsoft.com/office/drawing/2014/main" id="{11AB748C-5FB0-4933-958D-E1D6B5EFB282}"/>
                    </a:ext>
                  </a:extLst>
                </p14:cNvPr>
                <p14:cNvContentPartPr/>
                <p14:nvPr/>
              </p14:nvContentPartPr>
              <p14:xfrm>
                <a:off x="9404213" y="1301107"/>
                <a:ext cx="95760" cy="86760"/>
              </p14:xfrm>
            </p:contentPart>
          </mc:Choice>
          <mc:Fallback>
            <p:pic>
              <p:nvPicPr>
                <p:cNvPr id="12" name="Freihand 11">
                  <a:extLst>
                    <a:ext uri="{FF2B5EF4-FFF2-40B4-BE49-F238E27FC236}">
                      <a16:creationId xmlns:a16="http://schemas.microsoft.com/office/drawing/2014/main" id="{11AB748C-5FB0-4933-958D-E1D6B5EFB282}"/>
                    </a:ext>
                  </a:extLst>
                </p:cNvPr>
                <p:cNvPicPr/>
                <p:nvPr/>
              </p:nvPicPr>
              <p:blipFill>
                <a:blip r:embed="rId533"/>
                <a:stretch>
                  <a:fillRect/>
                </a:stretch>
              </p:blipFill>
              <p:spPr>
                <a:xfrm>
                  <a:off x="9399893" y="1296787"/>
                  <a:ext cx="1044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13" name="Freihand 12">
                  <a:extLst>
                    <a:ext uri="{FF2B5EF4-FFF2-40B4-BE49-F238E27FC236}">
                      <a16:creationId xmlns:a16="http://schemas.microsoft.com/office/drawing/2014/main" id="{A10030C9-E411-4860-8AC4-30A15283F25C}"/>
                    </a:ext>
                  </a:extLst>
                </p14:cNvPr>
                <p14:cNvContentPartPr/>
                <p14:nvPr/>
              </p14:nvContentPartPr>
              <p14:xfrm>
                <a:off x="9548933" y="1295707"/>
                <a:ext cx="85320" cy="94680"/>
              </p14:xfrm>
            </p:contentPart>
          </mc:Choice>
          <mc:Fallback>
            <p:pic>
              <p:nvPicPr>
                <p:cNvPr id="13" name="Freihand 12">
                  <a:extLst>
                    <a:ext uri="{FF2B5EF4-FFF2-40B4-BE49-F238E27FC236}">
                      <a16:creationId xmlns:a16="http://schemas.microsoft.com/office/drawing/2014/main" id="{A10030C9-E411-4860-8AC4-30A15283F25C}"/>
                    </a:ext>
                  </a:extLst>
                </p:cNvPr>
                <p:cNvPicPr/>
                <p:nvPr/>
              </p:nvPicPr>
              <p:blipFill>
                <a:blip r:embed="rId535"/>
                <a:stretch>
                  <a:fillRect/>
                </a:stretch>
              </p:blipFill>
              <p:spPr>
                <a:xfrm>
                  <a:off x="9544613" y="1291387"/>
                  <a:ext cx="939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14" name="Freihand 13">
                  <a:extLst>
                    <a:ext uri="{FF2B5EF4-FFF2-40B4-BE49-F238E27FC236}">
                      <a16:creationId xmlns:a16="http://schemas.microsoft.com/office/drawing/2014/main" id="{6BF522B6-3CAF-4077-9B8F-3ECCA6D49E69}"/>
                    </a:ext>
                  </a:extLst>
                </p14:cNvPr>
                <p14:cNvContentPartPr/>
                <p14:nvPr/>
              </p14:nvContentPartPr>
              <p14:xfrm>
                <a:off x="9696533" y="1206427"/>
                <a:ext cx="73080" cy="168480"/>
              </p14:xfrm>
            </p:contentPart>
          </mc:Choice>
          <mc:Fallback>
            <p:pic>
              <p:nvPicPr>
                <p:cNvPr id="14" name="Freihand 13">
                  <a:extLst>
                    <a:ext uri="{FF2B5EF4-FFF2-40B4-BE49-F238E27FC236}">
                      <a16:creationId xmlns:a16="http://schemas.microsoft.com/office/drawing/2014/main" id="{6BF522B6-3CAF-4077-9B8F-3ECCA6D49E69}"/>
                    </a:ext>
                  </a:extLst>
                </p:cNvPr>
                <p:cNvPicPr/>
                <p:nvPr/>
              </p:nvPicPr>
              <p:blipFill>
                <a:blip r:embed="rId537"/>
                <a:stretch>
                  <a:fillRect/>
                </a:stretch>
              </p:blipFill>
              <p:spPr>
                <a:xfrm>
                  <a:off x="9692213" y="1202107"/>
                  <a:ext cx="817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15" name="Freihand 14">
                  <a:extLst>
                    <a:ext uri="{FF2B5EF4-FFF2-40B4-BE49-F238E27FC236}">
                      <a16:creationId xmlns:a16="http://schemas.microsoft.com/office/drawing/2014/main" id="{679CEFD4-03B7-4708-B13D-0BBB5F431531}"/>
                    </a:ext>
                  </a:extLst>
                </p14:cNvPr>
                <p14:cNvContentPartPr/>
                <p14:nvPr/>
              </p14:nvContentPartPr>
              <p14:xfrm>
                <a:off x="9751253" y="1236667"/>
                <a:ext cx="46800" cy="135000"/>
              </p14:xfrm>
            </p:contentPart>
          </mc:Choice>
          <mc:Fallback>
            <p:pic>
              <p:nvPicPr>
                <p:cNvPr id="15" name="Freihand 14">
                  <a:extLst>
                    <a:ext uri="{FF2B5EF4-FFF2-40B4-BE49-F238E27FC236}">
                      <a16:creationId xmlns:a16="http://schemas.microsoft.com/office/drawing/2014/main" id="{679CEFD4-03B7-4708-B13D-0BBB5F431531}"/>
                    </a:ext>
                  </a:extLst>
                </p:cNvPr>
                <p:cNvPicPr/>
                <p:nvPr/>
              </p:nvPicPr>
              <p:blipFill>
                <a:blip r:embed="rId539"/>
                <a:stretch>
                  <a:fillRect/>
                </a:stretch>
              </p:blipFill>
              <p:spPr>
                <a:xfrm>
                  <a:off x="9746933" y="1232347"/>
                  <a:ext cx="554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62" name="Freihand 61">
                  <a:extLst>
                    <a:ext uri="{FF2B5EF4-FFF2-40B4-BE49-F238E27FC236}">
                      <a16:creationId xmlns:a16="http://schemas.microsoft.com/office/drawing/2014/main" id="{914EF58C-523C-4DC6-97DC-ED0F90EA1E44}"/>
                    </a:ext>
                  </a:extLst>
                </p14:cNvPr>
                <p14:cNvContentPartPr/>
                <p14:nvPr/>
              </p14:nvContentPartPr>
              <p14:xfrm>
                <a:off x="9323573" y="649507"/>
                <a:ext cx="1205640" cy="1380240"/>
              </p14:xfrm>
            </p:contentPart>
          </mc:Choice>
          <mc:Fallback>
            <p:pic>
              <p:nvPicPr>
                <p:cNvPr id="62" name="Freihand 61">
                  <a:extLst>
                    <a:ext uri="{FF2B5EF4-FFF2-40B4-BE49-F238E27FC236}">
                      <a16:creationId xmlns:a16="http://schemas.microsoft.com/office/drawing/2014/main" id="{914EF58C-523C-4DC6-97DC-ED0F90EA1E44}"/>
                    </a:ext>
                  </a:extLst>
                </p:cNvPr>
                <p:cNvPicPr/>
                <p:nvPr/>
              </p:nvPicPr>
              <p:blipFill>
                <a:blip r:embed="rId541"/>
                <a:stretch>
                  <a:fillRect/>
                </a:stretch>
              </p:blipFill>
              <p:spPr>
                <a:xfrm>
                  <a:off x="9319253" y="645187"/>
                  <a:ext cx="1214280" cy="138888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63" name="Freihand 62">
                  <a:extLst>
                    <a:ext uri="{FF2B5EF4-FFF2-40B4-BE49-F238E27FC236}">
                      <a16:creationId xmlns:a16="http://schemas.microsoft.com/office/drawing/2014/main" id="{69DABBE6-7830-45E7-B68B-D7798B3379E3}"/>
                    </a:ext>
                  </a:extLst>
                </p14:cNvPr>
                <p14:cNvContentPartPr/>
                <p14:nvPr/>
              </p14:nvContentPartPr>
              <p14:xfrm>
                <a:off x="9226733" y="1833547"/>
                <a:ext cx="307440" cy="207720"/>
              </p14:xfrm>
            </p:contentPart>
          </mc:Choice>
          <mc:Fallback>
            <p:pic>
              <p:nvPicPr>
                <p:cNvPr id="63" name="Freihand 62">
                  <a:extLst>
                    <a:ext uri="{FF2B5EF4-FFF2-40B4-BE49-F238E27FC236}">
                      <a16:creationId xmlns:a16="http://schemas.microsoft.com/office/drawing/2014/main" id="{69DABBE6-7830-45E7-B68B-D7798B3379E3}"/>
                    </a:ext>
                  </a:extLst>
                </p:cNvPr>
                <p:cNvPicPr/>
                <p:nvPr/>
              </p:nvPicPr>
              <p:blipFill>
                <a:blip r:embed="rId543"/>
                <a:stretch>
                  <a:fillRect/>
                </a:stretch>
              </p:blipFill>
              <p:spPr>
                <a:xfrm>
                  <a:off x="9222413" y="1829227"/>
                  <a:ext cx="31608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 name="Freihand 2">
                  <a:extLst>
                    <a:ext uri="{FF2B5EF4-FFF2-40B4-BE49-F238E27FC236}">
                      <a16:creationId xmlns:a16="http://schemas.microsoft.com/office/drawing/2014/main" id="{C4D9613F-60A9-42FF-A610-AF4D6B9BD36D}"/>
                    </a:ext>
                  </a:extLst>
                </p14:cNvPr>
                <p14:cNvContentPartPr/>
                <p14:nvPr/>
              </p14:nvContentPartPr>
              <p14:xfrm>
                <a:off x="8287133" y="1578667"/>
                <a:ext cx="188640" cy="455040"/>
              </p14:xfrm>
            </p:contentPart>
          </mc:Choice>
          <mc:Fallback>
            <p:pic>
              <p:nvPicPr>
                <p:cNvPr id="3" name="Freihand 2">
                  <a:extLst>
                    <a:ext uri="{FF2B5EF4-FFF2-40B4-BE49-F238E27FC236}">
                      <a16:creationId xmlns:a16="http://schemas.microsoft.com/office/drawing/2014/main" id="{C4D9613F-60A9-42FF-A610-AF4D6B9BD36D}"/>
                    </a:ext>
                  </a:extLst>
                </p:cNvPr>
                <p:cNvPicPr/>
                <p:nvPr/>
              </p:nvPicPr>
              <p:blipFill>
                <a:blip r:embed="rId545"/>
                <a:stretch>
                  <a:fillRect/>
                </a:stretch>
              </p:blipFill>
              <p:spPr>
                <a:xfrm>
                  <a:off x="8282813" y="1574347"/>
                  <a:ext cx="197280" cy="46368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4" name="Freihand 3">
                  <a:extLst>
                    <a:ext uri="{FF2B5EF4-FFF2-40B4-BE49-F238E27FC236}">
                      <a16:creationId xmlns:a16="http://schemas.microsoft.com/office/drawing/2014/main" id="{4ED869A2-FFB0-412B-979A-76BF68B5C870}"/>
                    </a:ext>
                  </a:extLst>
                </p14:cNvPr>
                <p14:cNvContentPartPr/>
                <p14:nvPr/>
              </p14:nvContentPartPr>
              <p14:xfrm>
                <a:off x="8487653" y="1579387"/>
                <a:ext cx="191520" cy="400680"/>
              </p14:xfrm>
            </p:contentPart>
          </mc:Choice>
          <mc:Fallback>
            <p:pic>
              <p:nvPicPr>
                <p:cNvPr id="4" name="Freihand 3">
                  <a:extLst>
                    <a:ext uri="{FF2B5EF4-FFF2-40B4-BE49-F238E27FC236}">
                      <a16:creationId xmlns:a16="http://schemas.microsoft.com/office/drawing/2014/main" id="{4ED869A2-FFB0-412B-979A-76BF68B5C870}"/>
                    </a:ext>
                  </a:extLst>
                </p:cNvPr>
                <p:cNvPicPr/>
                <p:nvPr/>
              </p:nvPicPr>
              <p:blipFill>
                <a:blip r:embed="rId547"/>
                <a:stretch>
                  <a:fillRect/>
                </a:stretch>
              </p:blipFill>
              <p:spPr>
                <a:xfrm>
                  <a:off x="8483333" y="1575067"/>
                  <a:ext cx="200160" cy="40932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149716" name="Freihand 149715">
                  <a:extLst>
                    <a:ext uri="{FF2B5EF4-FFF2-40B4-BE49-F238E27FC236}">
                      <a16:creationId xmlns:a16="http://schemas.microsoft.com/office/drawing/2014/main" id="{1D15DCC7-42A3-46D2-A307-AAB0AB3C1F34}"/>
                    </a:ext>
                  </a:extLst>
                </p14:cNvPr>
                <p14:cNvContentPartPr/>
                <p14:nvPr/>
              </p14:nvContentPartPr>
              <p14:xfrm>
                <a:off x="10152293" y="2045587"/>
                <a:ext cx="2111760" cy="1581840"/>
              </p14:xfrm>
            </p:contentPart>
          </mc:Choice>
          <mc:Fallback>
            <p:pic>
              <p:nvPicPr>
                <p:cNvPr id="149716" name="Freihand 149715">
                  <a:extLst>
                    <a:ext uri="{FF2B5EF4-FFF2-40B4-BE49-F238E27FC236}">
                      <a16:creationId xmlns:a16="http://schemas.microsoft.com/office/drawing/2014/main" id="{1D15DCC7-42A3-46D2-A307-AAB0AB3C1F34}"/>
                    </a:ext>
                  </a:extLst>
                </p:cNvPr>
                <p:cNvPicPr/>
                <p:nvPr/>
              </p:nvPicPr>
              <p:blipFill>
                <a:blip r:embed="rId549"/>
                <a:stretch>
                  <a:fillRect/>
                </a:stretch>
              </p:blipFill>
              <p:spPr>
                <a:xfrm>
                  <a:off x="10147973" y="2041267"/>
                  <a:ext cx="2120400" cy="1590480"/>
                </a:xfrm>
                <a:prstGeom prst="rect">
                  <a:avLst/>
                </a:prstGeom>
              </p:spPr>
            </p:pic>
          </mc:Fallback>
        </mc:AlternateContent>
      </p:grpSp>
    </p:spTree>
    <p:extLst>
      <p:ext uri="{BB962C8B-B14F-4D97-AF65-F5344CB8AC3E}">
        <p14:creationId xmlns:p14="http://schemas.microsoft.com/office/powerpoint/2010/main" val="85220883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Hoher Beschäftigungsgrad </a:t>
            </a:r>
          </a:p>
        </p:txBody>
      </p:sp>
      <p:sp>
        <p:nvSpPr>
          <p:cNvPr id="486403" name="Text Box 3"/>
          <p:cNvSpPr txBox="1">
            <a:spLocks noChangeArrowheads="1"/>
          </p:cNvSpPr>
          <p:nvPr/>
        </p:nvSpPr>
        <p:spPr bwMode="auto">
          <a:xfrm>
            <a:off x="742249" y="1096099"/>
            <a:ext cx="953801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a:solidFill>
                  <a:schemeClr val="tx1"/>
                </a:solidFill>
              </a:rPr>
              <a:t>Ziel ist es einen Zustand der Vollbeschäftigung zu erreichen. </a:t>
            </a:r>
          </a:p>
          <a:p>
            <a:pPr marL="0" indent="0"/>
            <a:r>
              <a:rPr lang="de-DE" dirty="0">
                <a:solidFill>
                  <a:schemeClr val="tx1"/>
                </a:solidFill>
              </a:rPr>
              <a:t>		D.h. jede arbeitswillige Erwerbspersonen befindet sich in einer 		  			Beschäftigung.</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Allgemein akzeptierte Maßzahl ist Arbeitslosenquote gemäß des 	statistischen Bundesamtes.</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Deutschland geht man derzeit bei einer Arbeitslosenquote in Höhe von 3%-4% von Vollbeschäftigung aus</a:t>
            </a:r>
            <a:r>
              <a:rPr lang="de-DE" sz="2000" dirty="0">
                <a:solidFill>
                  <a:schemeClr val="tx1"/>
                </a:solidFill>
              </a:rPr>
              <a:t> </a:t>
            </a:r>
          </a:p>
        </p:txBody>
      </p:sp>
      <p:sp>
        <p:nvSpPr>
          <p:cNvPr id="4" name="Rechteck 3"/>
          <p:cNvSpPr/>
          <p:nvPr/>
        </p:nvSpPr>
        <p:spPr>
          <a:xfrm>
            <a:off x="4862855" y="3033285"/>
            <a:ext cx="1296798" cy="276999"/>
          </a:xfrm>
          <a:prstGeom prst="rect">
            <a:avLst/>
          </a:prstGeom>
        </p:spPr>
        <p:txBody>
          <a:bodyPr wrap="square">
            <a:spAutoFit/>
          </a:bodyPr>
          <a:lstStyle/>
          <a:p>
            <a:r>
              <a:rPr lang="de-DE" sz="1200" dirty="0"/>
              <a:t>Definition folgt</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FDF929E9-28F1-4E77-B87B-104EAA464D19}"/>
                  </a:ext>
                </a:extLst>
              </p14:cNvPr>
              <p14:cNvContentPartPr/>
              <p14:nvPr/>
            </p14:nvContentPartPr>
            <p14:xfrm>
              <a:off x="4624493" y="1413427"/>
              <a:ext cx="2648520" cy="95760"/>
            </p14:xfrm>
          </p:contentPart>
        </mc:Choice>
        <mc:Fallback>
          <p:pic>
            <p:nvPicPr>
              <p:cNvPr id="2" name="Freihand 1">
                <a:extLst>
                  <a:ext uri="{FF2B5EF4-FFF2-40B4-BE49-F238E27FC236}">
                    <a16:creationId xmlns:a16="http://schemas.microsoft.com/office/drawing/2014/main" id="{FDF929E9-28F1-4E77-B87B-104EAA464D19}"/>
                  </a:ext>
                </a:extLst>
              </p:cNvPr>
              <p:cNvPicPr/>
              <p:nvPr/>
            </p:nvPicPr>
            <p:blipFill>
              <a:blip r:embed="rId4"/>
              <a:stretch>
                <a:fillRect/>
              </a:stretch>
            </p:blipFill>
            <p:spPr>
              <a:xfrm>
                <a:off x="4620173" y="1409107"/>
                <a:ext cx="26571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CE2B0930-3487-4619-B68D-57565CCEB4B8}"/>
                  </a:ext>
                </a:extLst>
              </p14:cNvPr>
              <p14:cNvContentPartPr/>
              <p14:nvPr/>
            </p14:nvContentPartPr>
            <p14:xfrm>
              <a:off x="2351813" y="1432507"/>
              <a:ext cx="1926360" cy="587160"/>
            </p14:xfrm>
          </p:contentPart>
        </mc:Choice>
        <mc:Fallback>
          <p:pic>
            <p:nvPicPr>
              <p:cNvPr id="3" name="Freihand 2">
                <a:extLst>
                  <a:ext uri="{FF2B5EF4-FFF2-40B4-BE49-F238E27FC236}">
                    <a16:creationId xmlns:a16="http://schemas.microsoft.com/office/drawing/2014/main" id="{CE2B0930-3487-4619-B68D-57565CCEB4B8}"/>
                  </a:ext>
                </a:extLst>
              </p:cNvPr>
              <p:cNvPicPr/>
              <p:nvPr/>
            </p:nvPicPr>
            <p:blipFill>
              <a:blip r:embed="rId6"/>
              <a:stretch>
                <a:fillRect/>
              </a:stretch>
            </p:blipFill>
            <p:spPr>
              <a:xfrm>
                <a:off x="2347493" y="1428187"/>
                <a:ext cx="1935000" cy="595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2" name="Freihand 31">
                <a:extLst>
                  <a:ext uri="{FF2B5EF4-FFF2-40B4-BE49-F238E27FC236}">
                    <a16:creationId xmlns:a16="http://schemas.microsoft.com/office/drawing/2014/main" id="{CE1F6301-0C00-4C93-85C5-15573620FC34}"/>
                  </a:ext>
                </a:extLst>
              </p14:cNvPr>
              <p14:cNvContentPartPr/>
              <p14:nvPr/>
            </p14:nvContentPartPr>
            <p14:xfrm>
              <a:off x="901373" y="3958987"/>
              <a:ext cx="1254240" cy="661320"/>
            </p14:xfrm>
          </p:contentPart>
        </mc:Choice>
        <mc:Fallback>
          <p:pic>
            <p:nvPicPr>
              <p:cNvPr id="32" name="Freihand 31">
                <a:extLst>
                  <a:ext uri="{FF2B5EF4-FFF2-40B4-BE49-F238E27FC236}">
                    <a16:creationId xmlns:a16="http://schemas.microsoft.com/office/drawing/2014/main" id="{CE1F6301-0C00-4C93-85C5-15573620FC34}"/>
                  </a:ext>
                </a:extLst>
              </p:cNvPr>
              <p:cNvPicPr/>
              <p:nvPr/>
            </p:nvPicPr>
            <p:blipFill>
              <a:blip r:embed="rId8"/>
              <a:stretch>
                <a:fillRect/>
              </a:stretch>
            </p:blipFill>
            <p:spPr>
              <a:xfrm>
                <a:off x="897053" y="3954667"/>
                <a:ext cx="1262880" cy="669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3" name="Freihand 32">
                <a:extLst>
                  <a:ext uri="{FF2B5EF4-FFF2-40B4-BE49-F238E27FC236}">
                    <a16:creationId xmlns:a16="http://schemas.microsoft.com/office/drawing/2014/main" id="{4C5D6179-BE4A-4FA3-80FA-25BE95CDAB03}"/>
                  </a:ext>
                </a:extLst>
              </p14:cNvPr>
              <p14:cNvContentPartPr/>
              <p14:nvPr/>
            </p14:nvContentPartPr>
            <p14:xfrm>
              <a:off x="3983693" y="1465627"/>
              <a:ext cx="2439000" cy="653400"/>
            </p14:xfrm>
          </p:contentPart>
        </mc:Choice>
        <mc:Fallback>
          <p:pic>
            <p:nvPicPr>
              <p:cNvPr id="33" name="Freihand 32">
                <a:extLst>
                  <a:ext uri="{FF2B5EF4-FFF2-40B4-BE49-F238E27FC236}">
                    <a16:creationId xmlns:a16="http://schemas.microsoft.com/office/drawing/2014/main" id="{4C5D6179-BE4A-4FA3-80FA-25BE95CDAB03}"/>
                  </a:ext>
                </a:extLst>
              </p:cNvPr>
              <p:cNvPicPr/>
              <p:nvPr/>
            </p:nvPicPr>
            <p:blipFill>
              <a:blip r:embed="rId10"/>
              <a:stretch>
                <a:fillRect/>
              </a:stretch>
            </p:blipFill>
            <p:spPr>
              <a:xfrm>
                <a:off x="3979373" y="1461307"/>
                <a:ext cx="2447640" cy="662040"/>
              </a:xfrm>
              <a:prstGeom prst="rect">
                <a:avLst/>
              </a:prstGeom>
            </p:spPr>
          </p:pic>
        </mc:Fallback>
      </mc:AlternateContent>
      <p:grpSp>
        <p:nvGrpSpPr>
          <p:cNvPr id="36" name="Gruppieren 35">
            <a:extLst>
              <a:ext uri="{FF2B5EF4-FFF2-40B4-BE49-F238E27FC236}">
                <a16:creationId xmlns:a16="http://schemas.microsoft.com/office/drawing/2014/main" id="{2F254C62-DF50-4A31-A15A-966E22EB6E36}"/>
              </a:ext>
            </a:extLst>
          </p:cNvPr>
          <p:cNvGrpSpPr/>
          <p:nvPr/>
        </p:nvGrpSpPr>
        <p:grpSpPr>
          <a:xfrm>
            <a:off x="5435933" y="1986907"/>
            <a:ext cx="587160" cy="374400"/>
            <a:chOff x="5435933" y="1986907"/>
            <a:chExt cx="587160" cy="374400"/>
          </a:xfrm>
        </p:grpSpPr>
        <mc:AlternateContent xmlns:mc="http://schemas.openxmlformats.org/markup-compatibility/2006">
          <mc:Choice xmlns:p14="http://schemas.microsoft.com/office/powerpoint/2010/main" Requires="p14">
            <p:contentPart p14:bwMode="auto" r:id="rId11">
              <p14:nvContentPartPr>
                <p14:cNvPr id="34" name="Freihand 33">
                  <a:extLst>
                    <a:ext uri="{FF2B5EF4-FFF2-40B4-BE49-F238E27FC236}">
                      <a16:creationId xmlns:a16="http://schemas.microsoft.com/office/drawing/2014/main" id="{A1DF9CA7-0092-4B92-ACEC-561ADA5AF9AB}"/>
                    </a:ext>
                  </a:extLst>
                </p14:cNvPr>
                <p14:cNvContentPartPr/>
                <p14:nvPr/>
              </p14:nvContentPartPr>
              <p14:xfrm>
                <a:off x="5435933" y="1986907"/>
                <a:ext cx="447840" cy="271440"/>
              </p14:xfrm>
            </p:contentPart>
          </mc:Choice>
          <mc:Fallback>
            <p:pic>
              <p:nvPicPr>
                <p:cNvPr id="34" name="Freihand 33">
                  <a:extLst>
                    <a:ext uri="{FF2B5EF4-FFF2-40B4-BE49-F238E27FC236}">
                      <a16:creationId xmlns:a16="http://schemas.microsoft.com/office/drawing/2014/main" id="{A1DF9CA7-0092-4B92-ACEC-561ADA5AF9AB}"/>
                    </a:ext>
                  </a:extLst>
                </p:cNvPr>
                <p:cNvPicPr/>
                <p:nvPr/>
              </p:nvPicPr>
              <p:blipFill>
                <a:blip r:embed="rId12"/>
                <a:stretch>
                  <a:fillRect/>
                </a:stretch>
              </p:blipFill>
              <p:spPr>
                <a:xfrm>
                  <a:off x="5431613" y="1982587"/>
                  <a:ext cx="456480" cy="2800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5" name="Freihand 34">
                  <a:extLst>
                    <a:ext uri="{FF2B5EF4-FFF2-40B4-BE49-F238E27FC236}">
                      <a16:creationId xmlns:a16="http://schemas.microsoft.com/office/drawing/2014/main" id="{95392CC4-4901-45B7-8DF3-A791602E7257}"/>
                    </a:ext>
                  </a:extLst>
                </p14:cNvPr>
                <p14:cNvContentPartPr/>
                <p14:nvPr/>
              </p14:nvContentPartPr>
              <p14:xfrm>
                <a:off x="5877293" y="2103547"/>
                <a:ext cx="145800" cy="257760"/>
              </p14:xfrm>
            </p:contentPart>
          </mc:Choice>
          <mc:Fallback>
            <p:pic>
              <p:nvPicPr>
                <p:cNvPr id="35" name="Freihand 34">
                  <a:extLst>
                    <a:ext uri="{FF2B5EF4-FFF2-40B4-BE49-F238E27FC236}">
                      <a16:creationId xmlns:a16="http://schemas.microsoft.com/office/drawing/2014/main" id="{95392CC4-4901-45B7-8DF3-A791602E7257}"/>
                    </a:ext>
                  </a:extLst>
                </p:cNvPr>
                <p:cNvPicPr/>
                <p:nvPr/>
              </p:nvPicPr>
              <p:blipFill>
                <a:blip r:embed="rId14"/>
                <a:stretch>
                  <a:fillRect/>
                </a:stretch>
              </p:blipFill>
              <p:spPr>
                <a:xfrm>
                  <a:off x="5872973" y="2099227"/>
                  <a:ext cx="154440" cy="266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37" name="Freihand 36">
                <a:extLst>
                  <a:ext uri="{FF2B5EF4-FFF2-40B4-BE49-F238E27FC236}">
                    <a16:creationId xmlns:a16="http://schemas.microsoft.com/office/drawing/2014/main" id="{43C8F1D3-0489-4FEC-AD17-4013C11B6B78}"/>
                  </a:ext>
                </a:extLst>
              </p14:cNvPr>
              <p14:cNvContentPartPr/>
              <p14:nvPr/>
            </p14:nvContentPartPr>
            <p14:xfrm>
              <a:off x="6304973" y="2095987"/>
              <a:ext cx="175680" cy="129240"/>
            </p14:xfrm>
          </p:contentPart>
        </mc:Choice>
        <mc:Fallback>
          <p:pic>
            <p:nvPicPr>
              <p:cNvPr id="37" name="Freihand 36">
                <a:extLst>
                  <a:ext uri="{FF2B5EF4-FFF2-40B4-BE49-F238E27FC236}">
                    <a16:creationId xmlns:a16="http://schemas.microsoft.com/office/drawing/2014/main" id="{43C8F1D3-0489-4FEC-AD17-4013C11B6B78}"/>
                  </a:ext>
                </a:extLst>
              </p:cNvPr>
              <p:cNvPicPr/>
              <p:nvPr/>
            </p:nvPicPr>
            <p:blipFill>
              <a:blip r:embed="rId16"/>
              <a:stretch>
                <a:fillRect/>
              </a:stretch>
            </p:blipFill>
            <p:spPr>
              <a:xfrm>
                <a:off x="6300653" y="2091667"/>
                <a:ext cx="18432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8" name="Freihand 37">
                <a:extLst>
                  <a:ext uri="{FF2B5EF4-FFF2-40B4-BE49-F238E27FC236}">
                    <a16:creationId xmlns:a16="http://schemas.microsoft.com/office/drawing/2014/main" id="{060B1570-0040-4D1B-8E10-DCEDDF61216E}"/>
                  </a:ext>
                </a:extLst>
              </p14:cNvPr>
              <p14:cNvContentPartPr/>
              <p14:nvPr/>
            </p14:nvContentPartPr>
            <p14:xfrm>
              <a:off x="6527093" y="2131267"/>
              <a:ext cx="113400" cy="101520"/>
            </p14:xfrm>
          </p:contentPart>
        </mc:Choice>
        <mc:Fallback>
          <p:pic>
            <p:nvPicPr>
              <p:cNvPr id="38" name="Freihand 37">
                <a:extLst>
                  <a:ext uri="{FF2B5EF4-FFF2-40B4-BE49-F238E27FC236}">
                    <a16:creationId xmlns:a16="http://schemas.microsoft.com/office/drawing/2014/main" id="{060B1570-0040-4D1B-8E10-DCEDDF61216E}"/>
                  </a:ext>
                </a:extLst>
              </p:cNvPr>
              <p:cNvPicPr/>
              <p:nvPr/>
            </p:nvPicPr>
            <p:blipFill>
              <a:blip r:embed="rId18"/>
              <a:stretch>
                <a:fillRect/>
              </a:stretch>
            </p:blipFill>
            <p:spPr>
              <a:xfrm>
                <a:off x="6522773" y="2126947"/>
                <a:ext cx="1220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9" name="Freihand 38">
                <a:extLst>
                  <a:ext uri="{FF2B5EF4-FFF2-40B4-BE49-F238E27FC236}">
                    <a16:creationId xmlns:a16="http://schemas.microsoft.com/office/drawing/2014/main" id="{21E70E5E-3F36-4E5F-A7FC-6C110C63287C}"/>
                  </a:ext>
                </a:extLst>
              </p14:cNvPr>
              <p14:cNvContentPartPr/>
              <p14:nvPr/>
            </p14:nvContentPartPr>
            <p14:xfrm>
              <a:off x="6806813" y="2160427"/>
              <a:ext cx="137520" cy="10080"/>
            </p14:xfrm>
          </p:contentPart>
        </mc:Choice>
        <mc:Fallback>
          <p:pic>
            <p:nvPicPr>
              <p:cNvPr id="39" name="Freihand 38">
                <a:extLst>
                  <a:ext uri="{FF2B5EF4-FFF2-40B4-BE49-F238E27FC236}">
                    <a16:creationId xmlns:a16="http://schemas.microsoft.com/office/drawing/2014/main" id="{21E70E5E-3F36-4E5F-A7FC-6C110C63287C}"/>
                  </a:ext>
                </a:extLst>
              </p:cNvPr>
              <p:cNvPicPr/>
              <p:nvPr/>
            </p:nvPicPr>
            <p:blipFill>
              <a:blip r:embed="rId20"/>
              <a:stretch>
                <a:fillRect/>
              </a:stretch>
            </p:blipFill>
            <p:spPr>
              <a:xfrm>
                <a:off x="6802493" y="2156107"/>
                <a:ext cx="1461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0" name="Freihand 39">
                <a:extLst>
                  <a:ext uri="{FF2B5EF4-FFF2-40B4-BE49-F238E27FC236}">
                    <a16:creationId xmlns:a16="http://schemas.microsoft.com/office/drawing/2014/main" id="{7284BBB0-4AB5-4692-B06B-590BA87E6F12}"/>
                  </a:ext>
                </a:extLst>
              </p14:cNvPr>
              <p14:cNvContentPartPr/>
              <p14:nvPr/>
            </p14:nvContentPartPr>
            <p14:xfrm>
              <a:off x="7032533" y="2076907"/>
              <a:ext cx="74520" cy="143640"/>
            </p14:xfrm>
          </p:contentPart>
        </mc:Choice>
        <mc:Fallback>
          <p:pic>
            <p:nvPicPr>
              <p:cNvPr id="40" name="Freihand 39">
                <a:extLst>
                  <a:ext uri="{FF2B5EF4-FFF2-40B4-BE49-F238E27FC236}">
                    <a16:creationId xmlns:a16="http://schemas.microsoft.com/office/drawing/2014/main" id="{7284BBB0-4AB5-4692-B06B-590BA87E6F12}"/>
                  </a:ext>
                </a:extLst>
              </p:cNvPr>
              <p:cNvPicPr/>
              <p:nvPr/>
            </p:nvPicPr>
            <p:blipFill>
              <a:blip r:embed="rId22"/>
              <a:stretch>
                <a:fillRect/>
              </a:stretch>
            </p:blipFill>
            <p:spPr>
              <a:xfrm>
                <a:off x="7028213" y="2072587"/>
                <a:ext cx="831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41" name="Freihand 40">
                <a:extLst>
                  <a:ext uri="{FF2B5EF4-FFF2-40B4-BE49-F238E27FC236}">
                    <a16:creationId xmlns:a16="http://schemas.microsoft.com/office/drawing/2014/main" id="{39189C0A-AA2A-4D3F-862E-624989E62652}"/>
                  </a:ext>
                </a:extLst>
              </p14:cNvPr>
              <p14:cNvContentPartPr/>
              <p14:nvPr/>
            </p14:nvContentPartPr>
            <p14:xfrm>
              <a:off x="7167893" y="2076907"/>
              <a:ext cx="93240" cy="132120"/>
            </p14:xfrm>
          </p:contentPart>
        </mc:Choice>
        <mc:Fallback>
          <p:pic>
            <p:nvPicPr>
              <p:cNvPr id="41" name="Freihand 40">
                <a:extLst>
                  <a:ext uri="{FF2B5EF4-FFF2-40B4-BE49-F238E27FC236}">
                    <a16:creationId xmlns:a16="http://schemas.microsoft.com/office/drawing/2014/main" id="{39189C0A-AA2A-4D3F-862E-624989E62652}"/>
                  </a:ext>
                </a:extLst>
              </p:cNvPr>
              <p:cNvPicPr/>
              <p:nvPr/>
            </p:nvPicPr>
            <p:blipFill>
              <a:blip r:embed="rId24"/>
              <a:stretch>
                <a:fillRect/>
              </a:stretch>
            </p:blipFill>
            <p:spPr>
              <a:xfrm>
                <a:off x="7163573" y="2072587"/>
                <a:ext cx="1018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2" name="Freihand 41">
                <a:extLst>
                  <a:ext uri="{FF2B5EF4-FFF2-40B4-BE49-F238E27FC236}">
                    <a16:creationId xmlns:a16="http://schemas.microsoft.com/office/drawing/2014/main" id="{059A3157-90FE-4B94-9DBD-B0FE6C0FD66E}"/>
                  </a:ext>
                </a:extLst>
              </p14:cNvPr>
              <p14:cNvContentPartPr/>
              <p14:nvPr/>
            </p14:nvContentPartPr>
            <p14:xfrm>
              <a:off x="7218653" y="2050627"/>
              <a:ext cx="130320" cy="11520"/>
            </p14:xfrm>
          </p:contentPart>
        </mc:Choice>
        <mc:Fallback>
          <p:pic>
            <p:nvPicPr>
              <p:cNvPr id="42" name="Freihand 41">
                <a:extLst>
                  <a:ext uri="{FF2B5EF4-FFF2-40B4-BE49-F238E27FC236}">
                    <a16:creationId xmlns:a16="http://schemas.microsoft.com/office/drawing/2014/main" id="{059A3157-90FE-4B94-9DBD-B0FE6C0FD66E}"/>
                  </a:ext>
                </a:extLst>
              </p:cNvPr>
              <p:cNvPicPr/>
              <p:nvPr/>
            </p:nvPicPr>
            <p:blipFill>
              <a:blip r:embed="rId26"/>
              <a:stretch>
                <a:fillRect/>
              </a:stretch>
            </p:blipFill>
            <p:spPr>
              <a:xfrm>
                <a:off x="7214333" y="2046307"/>
                <a:ext cx="1389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3" name="Freihand 42">
                <a:extLst>
                  <a:ext uri="{FF2B5EF4-FFF2-40B4-BE49-F238E27FC236}">
                    <a16:creationId xmlns:a16="http://schemas.microsoft.com/office/drawing/2014/main" id="{A6844284-938D-4CA5-A389-D67F087D5ACB}"/>
                  </a:ext>
                </a:extLst>
              </p14:cNvPr>
              <p14:cNvContentPartPr/>
              <p14:nvPr/>
            </p14:nvContentPartPr>
            <p14:xfrm>
              <a:off x="7383533" y="2124427"/>
              <a:ext cx="68760" cy="218520"/>
            </p14:xfrm>
          </p:contentPart>
        </mc:Choice>
        <mc:Fallback>
          <p:pic>
            <p:nvPicPr>
              <p:cNvPr id="43" name="Freihand 42">
                <a:extLst>
                  <a:ext uri="{FF2B5EF4-FFF2-40B4-BE49-F238E27FC236}">
                    <a16:creationId xmlns:a16="http://schemas.microsoft.com/office/drawing/2014/main" id="{A6844284-938D-4CA5-A389-D67F087D5ACB}"/>
                  </a:ext>
                </a:extLst>
              </p:cNvPr>
              <p:cNvPicPr/>
              <p:nvPr/>
            </p:nvPicPr>
            <p:blipFill>
              <a:blip r:embed="rId28"/>
              <a:stretch>
                <a:fillRect/>
              </a:stretch>
            </p:blipFill>
            <p:spPr>
              <a:xfrm>
                <a:off x="7379213" y="2120107"/>
                <a:ext cx="7740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4" name="Freihand 43">
                <a:extLst>
                  <a:ext uri="{FF2B5EF4-FFF2-40B4-BE49-F238E27FC236}">
                    <a16:creationId xmlns:a16="http://schemas.microsoft.com/office/drawing/2014/main" id="{8003DD17-5574-43DF-BEFD-407EB6095A88}"/>
                  </a:ext>
                </a:extLst>
              </p14:cNvPr>
              <p14:cNvContentPartPr/>
              <p14:nvPr/>
            </p14:nvContentPartPr>
            <p14:xfrm>
              <a:off x="7443653" y="2068627"/>
              <a:ext cx="38520" cy="28440"/>
            </p14:xfrm>
          </p:contentPart>
        </mc:Choice>
        <mc:Fallback>
          <p:pic>
            <p:nvPicPr>
              <p:cNvPr id="44" name="Freihand 43">
                <a:extLst>
                  <a:ext uri="{FF2B5EF4-FFF2-40B4-BE49-F238E27FC236}">
                    <a16:creationId xmlns:a16="http://schemas.microsoft.com/office/drawing/2014/main" id="{8003DD17-5574-43DF-BEFD-407EB6095A88}"/>
                  </a:ext>
                </a:extLst>
              </p:cNvPr>
              <p:cNvPicPr/>
              <p:nvPr/>
            </p:nvPicPr>
            <p:blipFill>
              <a:blip r:embed="rId30"/>
              <a:stretch>
                <a:fillRect/>
              </a:stretch>
            </p:blipFill>
            <p:spPr>
              <a:xfrm>
                <a:off x="7439333" y="2064307"/>
                <a:ext cx="4716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5" name="Freihand 44">
                <a:extLst>
                  <a:ext uri="{FF2B5EF4-FFF2-40B4-BE49-F238E27FC236}">
                    <a16:creationId xmlns:a16="http://schemas.microsoft.com/office/drawing/2014/main" id="{32A43276-C002-4ECD-8D4D-72113142611D}"/>
                  </a:ext>
                </a:extLst>
              </p14:cNvPr>
              <p14:cNvContentPartPr/>
              <p14:nvPr/>
            </p14:nvContentPartPr>
            <p14:xfrm>
              <a:off x="7537973" y="2045587"/>
              <a:ext cx="396360" cy="152640"/>
            </p14:xfrm>
          </p:contentPart>
        </mc:Choice>
        <mc:Fallback>
          <p:pic>
            <p:nvPicPr>
              <p:cNvPr id="45" name="Freihand 44">
                <a:extLst>
                  <a:ext uri="{FF2B5EF4-FFF2-40B4-BE49-F238E27FC236}">
                    <a16:creationId xmlns:a16="http://schemas.microsoft.com/office/drawing/2014/main" id="{32A43276-C002-4ECD-8D4D-72113142611D}"/>
                  </a:ext>
                </a:extLst>
              </p:cNvPr>
              <p:cNvPicPr/>
              <p:nvPr/>
            </p:nvPicPr>
            <p:blipFill>
              <a:blip r:embed="rId32"/>
              <a:stretch>
                <a:fillRect/>
              </a:stretch>
            </p:blipFill>
            <p:spPr>
              <a:xfrm>
                <a:off x="7533653" y="2041267"/>
                <a:ext cx="4050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6" name="Freihand 45">
                <a:extLst>
                  <a:ext uri="{FF2B5EF4-FFF2-40B4-BE49-F238E27FC236}">
                    <a16:creationId xmlns:a16="http://schemas.microsoft.com/office/drawing/2014/main" id="{82BAB5F6-DD73-4C4B-9B17-D4380B81A295}"/>
                  </a:ext>
                </a:extLst>
              </p14:cNvPr>
              <p14:cNvContentPartPr/>
              <p14:nvPr/>
            </p14:nvContentPartPr>
            <p14:xfrm>
              <a:off x="7941173" y="2098507"/>
              <a:ext cx="153000" cy="149040"/>
            </p14:xfrm>
          </p:contentPart>
        </mc:Choice>
        <mc:Fallback>
          <p:pic>
            <p:nvPicPr>
              <p:cNvPr id="46" name="Freihand 45">
                <a:extLst>
                  <a:ext uri="{FF2B5EF4-FFF2-40B4-BE49-F238E27FC236}">
                    <a16:creationId xmlns:a16="http://schemas.microsoft.com/office/drawing/2014/main" id="{82BAB5F6-DD73-4C4B-9B17-D4380B81A295}"/>
                  </a:ext>
                </a:extLst>
              </p:cNvPr>
              <p:cNvPicPr/>
              <p:nvPr/>
            </p:nvPicPr>
            <p:blipFill>
              <a:blip r:embed="rId34"/>
              <a:stretch>
                <a:fillRect/>
              </a:stretch>
            </p:blipFill>
            <p:spPr>
              <a:xfrm>
                <a:off x="7936853" y="2094187"/>
                <a:ext cx="1616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7" name="Freihand 46">
                <a:extLst>
                  <a:ext uri="{FF2B5EF4-FFF2-40B4-BE49-F238E27FC236}">
                    <a16:creationId xmlns:a16="http://schemas.microsoft.com/office/drawing/2014/main" id="{6516B489-13C5-42A5-AD0B-43D27E99FE19}"/>
                  </a:ext>
                </a:extLst>
              </p14:cNvPr>
              <p14:cNvContentPartPr/>
              <p14:nvPr/>
            </p14:nvContentPartPr>
            <p14:xfrm>
              <a:off x="8328533" y="2059627"/>
              <a:ext cx="106560" cy="86400"/>
            </p14:xfrm>
          </p:contentPart>
        </mc:Choice>
        <mc:Fallback>
          <p:pic>
            <p:nvPicPr>
              <p:cNvPr id="47" name="Freihand 46">
                <a:extLst>
                  <a:ext uri="{FF2B5EF4-FFF2-40B4-BE49-F238E27FC236}">
                    <a16:creationId xmlns:a16="http://schemas.microsoft.com/office/drawing/2014/main" id="{6516B489-13C5-42A5-AD0B-43D27E99FE19}"/>
                  </a:ext>
                </a:extLst>
              </p:cNvPr>
              <p:cNvPicPr/>
              <p:nvPr/>
            </p:nvPicPr>
            <p:blipFill>
              <a:blip r:embed="rId36"/>
              <a:stretch>
                <a:fillRect/>
              </a:stretch>
            </p:blipFill>
            <p:spPr>
              <a:xfrm>
                <a:off x="8324213" y="2055307"/>
                <a:ext cx="1152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8" name="Freihand 47">
                <a:extLst>
                  <a:ext uri="{FF2B5EF4-FFF2-40B4-BE49-F238E27FC236}">
                    <a16:creationId xmlns:a16="http://schemas.microsoft.com/office/drawing/2014/main" id="{FD765554-ABF3-49C7-A499-CA2119212789}"/>
                  </a:ext>
                </a:extLst>
              </p14:cNvPr>
              <p14:cNvContentPartPr/>
              <p14:nvPr/>
            </p14:nvContentPartPr>
            <p14:xfrm>
              <a:off x="8467493" y="1995187"/>
              <a:ext cx="137520" cy="115560"/>
            </p14:xfrm>
          </p:contentPart>
        </mc:Choice>
        <mc:Fallback>
          <p:pic>
            <p:nvPicPr>
              <p:cNvPr id="48" name="Freihand 47">
                <a:extLst>
                  <a:ext uri="{FF2B5EF4-FFF2-40B4-BE49-F238E27FC236}">
                    <a16:creationId xmlns:a16="http://schemas.microsoft.com/office/drawing/2014/main" id="{FD765554-ABF3-49C7-A499-CA2119212789}"/>
                  </a:ext>
                </a:extLst>
              </p:cNvPr>
              <p:cNvPicPr/>
              <p:nvPr/>
            </p:nvPicPr>
            <p:blipFill>
              <a:blip r:embed="rId38"/>
              <a:stretch>
                <a:fillRect/>
              </a:stretch>
            </p:blipFill>
            <p:spPr>
              <a:xfrm>
                <a:off x="8463173" y="1990867"/>
                <a:ext cx="1461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9" name="Freihand 48">
                <a:extLst>
                  <a:ext uri="{FF2B5EF4-FFF2-40B4-BE49-F238E27FC236}">
                    <a16:creationId xmlns:a16="http://schemas.microsoft.com/office/drawing/2014/main" id="{B93CA47A-8284-4F5C-8760-E8E8DE80380D}"/>
                  </a:ext>
                </a:extLst>
              </p14:cNvPr>
              <p14:cNvContentPartPr/>
              <p14:nvPr/>
            </p14:nvContentPartPr>
            <p14:xfrm>
              <a:off x="8467493" y="1958107"/>
              <a:ext cx="153000" cy="168120"/>
            </p14:xfrm>
          </p:contentPart>
        </mc:Choice>
        <mc:Fallback>
          <p:pic>
            <p:nvPicPr>
              <p:cNvPr id="49" name="Freihand 48">
                <a:extLst>
                  <a:ext uri="{FF2B5EF4-FFF2-40B4-BE49-F238E27FC236}">
                    <a16:creationId xmlns:a16="http://schemas.microsoft.com/office/drawing/2014/main" id="{B93CA47A-8284-4F5C-8760-E8E8DE80380D}"/>
                  </a:ext>
                </a:extLst>
              </p:cNvPr>
              <p:cNvPicPr/>
              <p:nvPr/>
            </p:nvPicPr>
            <p:blipFill>
              <a:blip r:embed="rId40"/>
              <a:stretch>
                <a:fillRect/>
              </a:stretch>
            </p:blipFill>
            <p:spPr>
              <a:xfrm>
                <a:off x="8463173" y="1953787"/>
                <a:ext cx="1616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0" name="Freihand 49">
                <a:extLst>
                  <a:ext uri="{FF2B5EF4-FFF2-40B4-BE49-F238E27FC236}">
                    <a16:creationId xmlns:a16="http://schemas.microsoft.com/office/drawing/2014/main" id="{CB1F9C22-FB53-4701-A489-D93461AD2FED}"/>
                  </a:ext>
                </a:extLst>
              </p14:cNvPr>
              <p14:cNvContentPartPr/>
              <p14:nvPr/>
            </p14:nvContentPartPr>
            <p14:xfrm>
              <a:off x="8599253" y="2036947"/>
              <a:ext cx="193320" cy="93600"/>
            </p14:xfrm>
          </p:contentPart>
        </mc:Choice>
        <mc:Fallback>
          <p:pic>
            <p:nvPicPr>
              <p:cNvPr id="50" name="Freihand 49">
                <a:extLst>
                  <a:ext uri="{FF2B5EF4-FFF2-40B4-BE49-F238E27FC236}">
                    <a16:creationId xmlns:a16="http://schemas.microsoft.com/office/drawing/2014/main" id="{CB1F9C22-FB53-4701-A489-D93461AD2FED}"/>
                  </a:ext>
                </a:extLst>
              </p:cNvPr>
              <p:cNvPicPr/>
              <p:nvPr/>
            </p:nvPicPr>
            <p:blipFill>
              <a:blip r:embed="rId42"/>
              <a:stretch>
                <a:fillRect/>
              </a:stretch>
            </p:blipFill>
            <p:spPr>
              <a:xfrm>
                <a:off x="8594933" y="2032627"/>
                <a:ext cx="2019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60" name="Freihand 59">
                <a:extLst>
                  <a:ext uri="{FF2B5EF4-FFF2-40B4-BE49-F238E27FC236}">
                    <a16:creationId xmlns:a16="http://schemas.microsoft.com/office/drawing/2014/main" id="{132B2355-5640-4640-A9B5-7171FA9872B9}"/>
                  </a:ext>
                </a:extLst>
              </p14:cNvPr>
              <p14:cNvContentPartPr/>
              <p14:nvPr/>
            </p14:nvContentPartPr>
            <p14:xfrm>
              <a:off x="6294173" y="2317027"/>
              <a:ext cx="1019520" cy="43560"/>
            </p14:xfrm>
          </p:contentPart>
        </mc:Choice>
        <mc:Fallback>
          <p:pic>
            <p:nvPicPr>
              <p:cNvPr id="60" name="Freihand 59">
                <a:extLst>
                  <a:ext uri="{FF2B5EF4-FFF2-40B4-BE49-F238E27FC236}">
                    <a16:creationId xmlns:a16="http://schemas.microsoft.com/office/drawing/2014/main" id="{132B2355-5640-4640-A9B5-7171FA9872B9}"/>
                  </a:ext>
                </a:extLst>
              </p:cNvPr>
              <p:cNvPicPr/>
              <p:nvPr/>
            </p:nvPicPr>
            <p:blipFill>
              <a:blip r:embed="rId44"/>
              <a:stretch>
                <a:fillRect/>
              </a:stretch>
            </p:blipFill>
            <p:spPr>
              <a:xfrm>
                <a:off x="6289853" y="2312707"/>
                <a:ext cx="1028160" cy="52200"/>
              </a:xfrm>
              <a:prstGeom prst="rect">
                <a:avLst/>
              </a:prstGeom>
            </p:spPr>
          </p:pic>
        </mc:Fallback>
      </mc:AlternateContent>
      <p:grpSp>
        <p:nvGrpSpPr>
          <p:cNvPr id="486420" name="Gruppieren 486419">
            <a:extLst>
              <a:ext uri="{FF2B5EF4-FFF2-40B4-BE49-F238E27FC236}">
                <a16:creationId xmlns:a16="http://schemas.microsoft.com/office/drawing/2014/main" id="{33B6E236-6D29-406D-9117-4E71E43F42DD}"/>
              </a:ext>
            </a:extLst>
          </p:cNvPr>
          <p:cNvGrpSpPr/>
          <p:nvPr/>
        </p:nvGrpSpPr>
        <p:grpSpPr>
          <a:xfrm>
            <a:off x="9018293" y="1826347"/>
            <a:ext cx="3020040" cy="588240"/>
            <a:chOff x="9018293" y="1826347"/>
            <a:chExt cx="3020040" cy="588240"/>
          </a:xfrm>
        </p:grpSpPr>
        <mc:AlternateContent xmlns:mc="http://schemas.openxmlformats.org/markup-compatibility/2006">
          <mc:Choice xmlns:p14="http://schemas.microsoft.com/office/powerpoint/2010/main" Requires="p14">
            <p:contentPart p14:bwMode="auto" r:id="rId45">
              <p14:nvContentPartPr>
                <p14:cNvPr id="51" name="Freihand 50">
                  <a:extLst>
                    <a:ext uri="{FF2B5EF4-FFF2-40B4-BE49-F238E27FC236}">
                      <a16:creationId xmlns:a16="http://schemas.microsoft.com/office/drawing/2014/main" id="{79B05ED8-925B-4024-BEB6-DD9BC91AAC92}"/>
                    </a:ext>
                  </a:extLst>
                </p14:cNvPr>
                <p14:cNvContentPartPr/>
                <p14:nvPr/>
              </p14:nvContentPartPr>
              <p14:xfrm>
                <a:off x="9018293" y="1961347"/>
                <a:ext cx="41760" cy="129600"/>
              </p14:xfrm>
            </p:contentPart>
          </mc:Choice>
          <mc:Fallback>
            <p:pic>
              <p:nvPicPr>
                <p:cNvPr id="51" name="Freihand 50">
                  <a:extLst>
                    <a:ext uri="{FF2B5EF4-FFF2-40B4-BE49-F238E27FC236}">
                      <a16:creationId xmlns:a16="http://schemas.microsoft.com/office/drawing/2014/main" id="{79B05ED8-925B-4024-BEB6-DD9BC91AAC92}"/>
                    </a:ext>
                  </a:extLst>
                </p:cNvPr>
                <p:cNvPicPr/>
                <p:nvPr/>
              </p:nvPicPr>
              <p:blipFill>
                <a:blip r:embed="rId46"/>
                <a:stretch>
                  <a:fillRect/>
                </a:stretch>
              </p:blipFill>
              <p:spPr>
                <a:xfrm>
                  <a:off x="9013973" y="1957027"/>
                  <a:ext cx="5040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2" name="Freihand 51">
                  <a:extLst>
                    <a:ext uri="{FF2B5EF4-FFF2-40B4-BE49-F238E27FC236}">
                      <a16:creationId xmlns:a16="http://schemas.microsoft.com/office/drawing/2014/main" id="{A985B4D9-7EE8-4AEC-AACD-4DA767B48214}"/>
                    </a:ext>
                  </a:extLst>
                </p14:cNvPr>
                <p14:cNvContentPartPr/>
                <p14:nvPr/>
              </p14:nvContentPartPr>
              <p14:xfrm>
                <a:off x="9089213" y="1934347"/>
                <a:ext cx="110880" cy="148680"/>
              </p14:xfrm>
            </p:contentPart>
          </mc:Choice>
          <mc:Fallback>
            <p:pic>
              <p:nvPicPr>
                <p:cNvPr id="52" name="Freihand 51">
                  <a:extLst>
                    <a:ext uri="{FF2B5EF4-FFF2-40B4-BE49-F238E27FC236}">
                      <a16:creationId xmlns:a16="http://schemas.microsoft.com/office/drawing/2014/main" id="{A985B4D9-7EE8-4AEC-AACD-4DA767B48214}"/>
                    </a:ext>
                  </a:extLst>
                </p:cNvPr>
                <p:cNvPicPr/>
                <p:nvPr/>
              </p:nvPicPr>
              <p:blipFill>
                <a:blip r:embed="rId48"/>
                <a:stretch>
                  <a:fillRect/>
                </a:stretch>
              </p:blipFill>
              <p:spPr>
                <a:xfrm>
                  <a:off x="9084893" y="1930027"/>
                  <a:ext cx="1195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3" name="Freihand 52">
                  <a:extLst>
                    <a:ext uri="{FF2B5EF4-FFF2-40B4-BE49-F238E27FC236}">
                      <a16:creationId xmlns:a16="http://schemas.microsoft.com/office/drawing/2014/main" id="{665EE77F-72C3-4FCC-B9BE-671536EDE560}"/>
                    </a:ext>
                  </a:extLst>
                </p14:cNvPr>
                <p14:cNvContentPartPr/>
                <p14:nvPr/>
              </p14:nvContentPartPr>
              <p14:xfrm>
                <a:off x="9174173" y="1934707"/>
                <a:ext cx="206280" cy="73440"/>
              </p14:xfrm>
            </p:contentPart>
          </mc:Choice>
          <mc:Fallback>
            <p:pic>
              <p:nvPicPr>
                <p:cNvPr id="53" name="Freihand 52">
                  <a:extLst>
                    <a:ext uri="{FF2B5EF4-FFF2-40B4-BE49-F238E27FC236}">
                      <a16:creationId xmlns:a16="http://schemas.microsoft.com/office/drawing/2014/main" id="{665EE77F-72C3-4FCC-B9BE-671536EDE560}"/>
                    </a:ext>
                  </a:extLst>
                </p:cNvPr>
                <p:cNvPicPr/>
                <p:nvPr/>
              </p:nvPicPr>
              <p:blipFill>
                <a:blip r:embed="rId50"/>
                <a:stretch>
                  <a:fillRect/>
                </a:stretch>
              </p:blipFill>
              <p:spPr>
                <a:xfrm>
                  <a:off x="9169853" y="1930387"/>
                  <a:ext cx="2149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6" name="Freihand 55">
                  <a:extLst>
                    <a:ext uri="{FF2B5EF4-FFF2-40B4-BE49-F238E27FC236}">
                      <a16:creationId xmlns:a16="http://schemas.microsoft.com/office/drawing/2014/main" id="{7E07531B-DE05-46A7-ABB0-213CBF4F3A8B}"/>
                    </a:ext>
                  </a:extLst>
                </p14:cNvPr>
                <p14:cNvContentPartPr/>
                <p14:nvPr/>
              </p14:nvContentPartPr>
              <p14:xfrm>
                <a:off x="9464333" y="1918147"/>
                <a:ext cx="97920" cy="141480"/>
              </p14:xfrm>
            </p:contentPart>
          </mc:Choice>
          <mc:Fallback>
            <p:pic>
              <p:nvPicPr>
                <p:cNvPr id="56" name="Freihand 55">
                  <a:extLst>
                    <a:ext uri="{FF2B5EF4-FFF2-40B4-BE49-F238E27FC236}">
                      <a16:creationId xmlns:a16="http://schemas.microsoft.com/office/drawing/2014/main" id="{7E07531B-DE05-46A7-ABB0-213CBF4F3A8B}"/>
                    </a:ext>
                  </a:extLst>
                </p:cNvPr>
                <p:cNvPicPr/>
                <p:nvPr/>
              </p:nvPicPr>
              <p:blipFill>
                <a:blip r:embed="rId52"/>
                <a:stretch>
                  <a:fillRect/>
                </a:stretch>
              </p:blipFill>
              <p:spPr>
                <a:xfrm>
                  <a:off x="9460013" y="1913827"/>
                  <a:ext cx="1065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7" name="Freihand 56">
                  <a:extLst>
                    <a:ext uri="{FF2B5EF4-FFF2-40B4-BE49-F238E27FC236}">
                      <a16:creationId xmlns:a16="http://schemas.microsoft.com/office/drawing/2014/main" id="{519CA89C-A392-4BDD-AE35-EFB1D39EB60C}"/>
                    </a:ext>
                  </a:extLst>
                </p14:cNvPr>
                <p14:cNvContentPartPr/>
                <p14:nvPr/>
              </p14:nvContentPartPr>
              <p14:xfrm>
                <a:off x="9644693" y="1896547"/>
                <a:ext cx="84600" cy="158400"/>
              </p14:xfrm>
            </p:contentPart>
          </mc:Choice>
          <mc:Fallback>
            <p:pic>
              <p:nvPicPr>
                <p:cNvPr id="57" name="Freihand 56">
                  <a:extLst>
                    <a:ext uri="{FF2B5EF4-FFF2-40B4-BE49-F238E27FC236}">
                      <a16:creationId xmlns:a16="http://schemas.microsoft.com/office/drawing/2014/main" id="{519CA89C-A392-4BDD-AE35-EFB1D39EB60C}"/>
                    </a:ext>
                  </a:extLst>
                </p:cNvPr>
                <p:cNvPicPr/>
                <p:nvPr/>
              </p:nvPicPr>
              <p:blipFill>
                <a:blip r:embed="rId54"/>
                <a:stretch>
                  <a:fillRect/>
                </a:stretch>
              </p:blipFill>
              <p:spPr>
                <a:xfrm>
                  <a:off x="9640373" y="1892227"/>
                  <a:ext cx="9324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8" name="Freihand 57">
                  <a:extLst>
                    <a:ext uri="{FF2B5EF4-FFF2-40B4-BE49-F238E27FC236}">
                      <a16:creationId xmlns:a16="http://schemas.microsoft.com/office/drawing/2014/main" id="{50FC477D-0536-44E8-8942-276E703BE779}"/>
                    </a:ext>
                  </a:extLst>
                </p14:cNvPr>
                <p14:cNvContentPartPr/>
                <p14:nvPr/>
              </p14:nvContentPartPr>
              <p14:xfrm>
                <a:off x="9642173" y="1982587"/>
                <a:ext cx="92520" cy="2160"/>
              </p14:xfrm>
            </p:contentPart>
          </mc:Choice>
          <mc:Fallback>
            <p:pic>
              <p:nvPicPr>
                <p:cNvPr id="58" name="Freihand 57">
                  <a:extLst>
                    <a:ext uri="{FF2B5EF4-FFF2-40B4-BE49-F238E27FC236}">
                      <a16:creationId xmlns:a16="http://schemas.microsoft.com/office/drawing/2014/main" id="{50FC477D-0536-44E8-8942-276E703BE779}"/>
                    </a:ext>
                  </a:extLst>
                </p:cNvPr>
                <p:cNvPicPr/>
                <p:nvPr/>
              </p:nvPicPr>
              <p:blipFill>
                <a:blip r:embed="rId56"/>
                <a:stretch>
                  <a:fillRect/>
                </a:stretch>
              </p:blipFill>
              <p:spPr>
                <a:xfrm>
                  <a:off x="9637853" y="1978267"/>
                  <a:ext cx="1011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61" name="Freihand 60">
                  <a:extLst>
                    <a:ext uri="{FF2B5EF4-FFF2-40B4-BE49-F238E27FC236}">
                      <a16:creationId xmlns:a16="http://schemas.microsoft.com/office/drawing/2014/main" id="{35F620B5-4989-4EBA-84C0-7BEF25E02FE6}"/>
                    </a:ext>
                  </a:extLst>
                </p14:cNvPr>
                <p14:cNvContentPartPr/>
                <p14:nvPr/>
              </p14:nvContentPartPr>
              <p14:xfrm>
                <a:off x="10235093" y="1905907"/>
                <a:ext cx="170280" cy="127800"/>
              </p14:xfrm>
            </p:contentPart>
          </mc:Choice>
          <mc:Fallback>
            <p:pic>
              <p:nvPicPr>
                <p:cNvPr id="61" name="Freihand 60">
                  <a:extLst>
                    <a:ext uri="{FF2B5EF4-FFF2-40B4-BE49-F238E27FC236}">
                      <a16:creationId xmlns:a16="http://schemas.microsoft.com/office/drawing/2014/main" id="{35F620B5-4989-4EBA-84C0-7BEF25E02FE6}"/>
                    </a:ext>
                  </a:extLst>
                </p:cNvPr>
                <p:cNvPicPr/>
                <p:nvPr/>
              </p:nvPicPr>
              <p:blipFill>
                <a:blip r:embed="rId58"/>
                <a:stretch>
                  <a:fillRect/>
                </a:stretch>
              </p:blipFill>
              <p:spPr>
                <a:xfrm>
                  <a:off x="10230773" y="1901587"/>
                  <a:ext cx="1789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62" name="Freihand 61">
                  <a:extLst>
                    <a:ext uri="{FF2B5EF4-FFF2-40B4-BE49-F238E27FC236}">
                      <a16:creationId xmlns:a16="http://schemas.microsoft.com/office/drawing/2014/main" id="{88BD72BE-6F73-427F-A9CD-056FD06F0052}"/>
                    </a:ext>
                  </a:extLst>
                </p14:cNvPr>
                <p14:cNvContentPartPr/>
                <p14:nvPr/>
              </p14:nvContentPartPr>
              <p14:xfrm>
                <a:off x="10431653" y="1940107"/>
                <a:ext cx="141840" cy="101520"/>
              </p14:xfrm>
            </p:contentPart>
          </mc:Choice>
          <mc:Fallback>
            <p:pic>
              <p:nvPicPr>
                <p:cNvPr id="62" name="Freihand 61">
                  <a:extLst>
                    <a:ext uri="{FF2B5EF4-FFF2-40B4-BE49-F238E27FC236}">
                      <a16:creationId xmlns:a16="http://schemas.microsoft.com/office/drawing/2014/main" id="{88BD72BE-6F73-427F-A9CD-056FD06F0052}"/>
                    </a:ext>
                  </a:extLst>
                </p:cNvPr>
                <p:cNvPicPr/>
                <p:nvPr/>
              </p:nvPicPr>
              <p:blipFill>
                <a:blip r:embed="rId60"/>
                <a:stretch>
                  <a:fillRect/>
                </a:stretch>
              </p:blipFill>
              <p:spPr>
                <a:xfrm>
                  <a:off x="10427333" y="1935787"/>
                  <a:ext cx="1504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86400" name="Freihand 486399">
                  <a:extLst>
                    <a:ext uri="{FF2B5EF4-FFF2-40B4-BE49-F238E27FC236}">
                      <a16:creationId xmlns:a16="http://schemas.microsoft.com/office/drawing/2014/main" id="{C0F26F42-B3EA-4F66-AE14-0B68CEAF517F}"/>
                    </a:ext>
                  </a:extLst>
                </p14:cNvPr>
                <p14:cNvContentPartPr/>
                <p14:nvPr/>
              </p14:nvContentPartPr>
              <p14:xfrm>
                <a:off x="9881573" y="1985107"/>
                <a:ext cx="218880" cy="50040"/>
              </p14:xfrm>
            </p:contentPart>
          </mc:Choice>
          <mc:Fallback>
            <p:pic>
              <p:nvPicPr>
                <p:cNvPr id="486400" name="Freihand 486399">
                  <a:extLst>
                    <a:ext uri="{FF2B5EF4-FFF2-40B4-BE49-F238E27FC236}">
                      <a16:creationId xmlns:a16="http://schemas.microsoft.com/office/drawing/2014/main" id="{C0F26F42-B3EA-4F66-AE14-0B68CEAF517F}"/>
                    </a:ext>
                  </a:extLst>
                </p:cNvPr>
                <p:cNvPicPr/>
                <p:nvPr/>
              </p:nvPicPr>
              <p:blipFill>
                <a:blip r:embed="rId62"/>
                <a:stretch>
                  <a:fillRect/>
                </a:stretch>
              </p:blipFill>
              <p:spPr>
                <a:xfrm>
                  <a:off x="9877253" y="1980787"/>
                  <a:ext cx="22752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86401" name="Freihand 486400">
                  <a:extLst>
                    <a:ext uri="{FF2B5EF4-FFF2-40B4-BE49-F238E27FC236}">
                      <a16:creationId xmlns:a16="http://schemas.microsoft.com/office/drawing/2014/main" id="{1B3AD41F-90F2-4965-99FC-CF5175C7770C}"/>
                    </a:ext>
                  </a:extLst>
                </p14:cNvPr>
                <p14:cNvContentPartPr/>
                <p14:nvPr/>
              </p14:nvContentPartPr>
              <p14:xfrm>
                <a:off x="10762133" y="1826347"/>
                <a:ext cx="93240" cy="202680"/>
              </p14:xfrm>
            </p:contentPart>
          </mc:Choice>
          <mc:Fallback>
            <p:pic>
              <p:nvPicPr>
                <p:cNvPr id="486401" name="Freihand 486400">
                  <a:extLst>
                    <a:ext uri="{FF2B5EF4-FFF2-40B4-BE49-F238E27FC236}">
                      <a16:creationId xmlns:a16="http://schemas.microsoft.com/office/drawing/2014/main" id="{1B3AD41F-90F2-4965-99FC-CF5175C7770C}"/>
                    </a:ext>
                  </a:extLst>
                </p:cNvPr>
                <p:cNvPicPr/>
                <p:nvPr/>
              </p:nvPicPr>
              <p:blipFill>
                <a:blip r:embed="rId64"/>
                <a:stretch>
                  <a:fillRect/>
                </a:stretch>
              </p:blipFill>
              <p:spPr>
                <a:xfrm>
                  <a:off x="10757813" y="1822027"/>
                  <a:ext cx="1018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86404" name="Freihand 486403">
                  <a:extLst>
                    <a:ext uri="{FF2B5EF4-FFF2-40B4-BE49-F238E27FC236}">
                      <a16:creationId xmlns:a16="http://schemas.microsoft.com/office/drawing/2014/main" id="{FF6AD9B2-8492-4AAE-BD54-B3141ED9D601}"/>
                    </a:ext>
                  </a:extLst>
                </p14:cNvPr>
                <p14:cNvContentPartPr/>
                <p14:nvPr/>
              </p14:nvContentPartPr>
              <p14:xfrm>
                <a:off x="10932413" y="1870267"/>
                <a:ext cx="84240" cy="169560"/>
              </p14:xfrm>
            </p:contentPart>
          </mc:Choice>
          <mc:Fallback>
            <p:pic>
              <p:nvPicPr>
                <p:cNvPr id="486404" name="Freihand 486403">
                  <a:extLst>
                    <a:ext uri="{FF2B5EF4-FFF2-40B4-BE49-F238E27FC236}">
                      <a16:creationId xmlns:a16="http://schemas.microsoft.com/office/drawing/2014/main" id="{FF6AD9B2-8492-4AAE-BD54-B3141ED9D601}"/>
                    </a:ext>
                  </a:extLst>
                </p:cNvPr>
                <p:cNvPicPr/>
                <p:nvPr/>
              </p:nvPicPr>
              <p:blipFill>
                <a:blip r:embed="rId66"/>
                <a:stretch>
                  <a:fillRect/>
                </a:stretch>
              </p:blipFill>
              <p:spPr>
                <a:xfrm>
                  <a:off x="10928093" y="1865947"/>
                  <a:ext cx="9288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86405" name="Freihand 486404">
                  <a:extLst>
                    <a:ext uri="{FF2B5EF4-FFF2-40B4-BE49-F238E27FC236}">
                      <a16:creationId xmlns:a16="http://schemas.microsoft.com/office/drawing/2014/main" id="{CC4FDBD4-C4C6-4E6C-9F74-792150375092}"/>
                    </a:ext>
                  </a:extLst>
                </p14:cNvPr>
                <p14:cNvContentPartPr/>
                <p14:nvPr/>
              </p14:nvContentPartPr>
              <p14:xfrm>
                <a:off x="10977413" y="1847227"/>
                <a:ext cx="108360" cy="14400"/>
              </p14:xfrm>
            </p:contentPart>
          </mc:Choice>
          <mc:Fallback>
            <p:pic>
              <p:nvPicPr>
                <p:cNvPr id="486405" name="Freihand 486404">
                  <a:extLst>
                    <a:ext uri="{FF2B5EF4-FFF2-40B4-BE49-F238E27FC236}">
                      <a16:creationId xmlns:a16="http://schemas.microsoft.com/office/drawing/2014/main" id="{CC4FDBD4-C4C6-4E6C-9F74-792150375092}"/>
                    </a:ext>
                  </a:extLst>
                </p:cNvPr>
                <p:cNvPicPr/>
                <p:nvPr/>
              </p:nvPicPr>
              <p:blipFill>
                <a:blip r:embed="rId68"/>
                <a:stretch>
                  <a:fillRect/>
                </a:stretch>
              </p:blipFill>
              <p:spPr>
                <a:xfrm>
                  <a:off x="10973093" y="1842907"/>
                  <a:ext cx="11700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6406" name="Freihand 486405">
                  <a:extLst>
                    <a:ext uri="{FF2B5EF4-FFF2-40B4-BE49-F238E27FC236}">
                      <a16:creationId xmlns:a16="http://schemas.microsoft.com/office/drawing/2014/main" id="{04A2F07A-C740-4900-A4F4-86F60B6809EA}"/>
                    </a:ext>
                  </a:extLst>
                </p14:cNvPr>
                <p14:cNvContentPartPr/>
                <p14:nvPr/>
              </p14:nvContentPartPr>
              <p14:xfrm>
                <a:off x="11200973" y="1837147"/>
                <a:ext cx="197640" cy="187200"/>
              </p14:xfrm>
            </p:contentPart>
          </mc:Choice>
          <mc:Fallback>
            <p:pic>
              <p:nvPicPr>
                <p:cNvPr id="486406" name="Freihand 486405">
                  <a:extLst>
                    <a:ext uri="{FF2B5EF4-FFF2-40B4-BE49-F238E27FC236}">
                      <a16:creationId xmlns:a16="http://schemas.microsoft.com/office/drawing/2014/main" id="{04A2F07A-C740-4900-A4F4-86F60B6809EA}"/>
                    </a:ext>
                  </a:extLst>
                </p:cNvPr>
                <p:cNvPicPr/>
                <p:nvPr/>
              </p:nvPicPr>
              <p:blipFill>
                <a:blip r:embed="rId70"/>
                <a:stretch>
                  <a:fillRect/>
                </a:stretch>
              </p:blipFill>
              <p:spPr>
                <a:xfrm>
                  <a:off x="11196653" y="1832827"/>
                  <a:ext cx="20628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86407" name="Freihand 486406">
                  <a:extLst>
                    <a:ext uri="{FF2B5EF4-FFF2-40B4-BE49-F238E27FC236}">
                      <a16:creationId xmlns:a16="http://schemas.microsoft.com/office/drawing/2014/main" id="{6F68F4C0-2FC6-4BA9-A272-8AD9D3929EBF}"/>
                    </a:ext>
                  </a:extLst>
                </p14:cNvPr>
                <p14:cNvContentPartPr/>
                <p14:nvPr/>
              </p14:nvContentPartPr>
              <p14:xfrm>
                <a:off x="11436773" y="1872427"/>
                <a:ext cx="45720" cy="50400"/>
              </p14:xfrm>
            </p:contentPart>
          </mc:Choice>
          <mc:Fallback>
            <p:pic>
              <p:nvPicPr>
                <p:cNvPr id="486407" name="Freihand 486406">
                  <a:extLst>
                    <a:ext uri="{FF2B5EF4-FFF2-40B4-BE49-F238E27FC236}">
                      <a16:creationId xmlns:a16="http://schemas.microsoft.com/office/drawing/2014/main" id="{6F68F4C0-2FC6-4BA9-A272-8AD9D3929EBF}"/>
                    </a:ext>
                  </a:extLst>
                </p:cNvPr>
                <p:cNvPicPr/>
                <p:nvPr/>
              </p:nvPicPr>
              <p:blipFill>
                <a:blip r:embed="rId72"/>
                <a:stretch>
                  <a:fillRect/>
                </a:stretch>
              </p:blipFill>
              <p:spPr>
                <a:xfrm>
                  <a:off x="11432453" y="1868107"/>
                  <a:ext cx="543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86408" name="Freihand 486407">
                  <a:extLst>
                    <a:ext uri="{FF2B5EF4-FFF2-40B4-BE49-F238E27FC236}">
                      <a16:creationId xmlns:a16="http://schemas.microsoft.com/office/drawing/2014/main" id="{6A071529-7826-43FC-B1B5-48B8FED59AEB}"/>
                    </a:ext>
                  </a:extLst>
                </p14:cNvPr>
                <p14:cNvContentPartPr/>
                <p14:nvPr/>
              </p14:nvContentPartPr>
              <p14:xfrm>
                <a:off x="11483213" y="1939027"/>
                <a:ext cx="77760" cy="81360"/>
              </p14:xfrm>
            </p:contentPart>
          </mc:Choice>
          <mc:Fallback>
            <p:pic>
              <p:nvPicPr>
                <p:cNvPr id="486408" name="Freihand 486407">
                  <a:extLst>
                    <a:ext uri="{FF2B5EF4-FFF2-40B4-BE49-F238E27FC236}">
                      <a16:creationId xmlns:a16="http://schemas.microsoft.com/office/drawing/2014/main" id="{6A071529-7826-43FC-B1B5-48B8FED59AEB}"/>
                    </a:ext>
                  </a:extLst>
                </p:cNvPr>
                <p:cNvPicPr/>
                <p:nvPr/>
              </p:nvPicPr>
              <p:blipFill>
                <a:blip r:embed="rId74"/>
                <a:stretch>
                  <a:fillRect/>
                </a:stretch>
              </p:blipFill>
              <p:spPr>
                <a:xfrm>
                  <a:off x="11478893" y="1934707"/>
                  <a:ext cx="864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86409" name="Freihand 486408">
                  <a:extLst>
                    <a:ext uri="{FF2B5EF4-FFF2-40B4-BE49-F238E27FC236}">
                      <a16:creationId xmlns:a16="http://schemas.microsoft.com/office/drawing/2014/main" id="{720DCBBC-2C22-413D-B442-187D88580BDD}"/>
                    </a:ext>
                  </a:extLst>
                </p14:cNvPr>
                <p14:cNvContentPartPr/>
                <p14:nvPr/>
              </p14:nvContentPartPr>
              <p14:xfrm>
                <a:off x="10599053" y="2231707"/>
                <a:ext cx="32760" cy="130680"/>
              </p14:xfrm>
            </p:contentPart>
          </mc:Choice>
          <mc:Fallback>
            <p:pic>
              <p:nvPicPr>
                <p:cNvPr id="486409" name="Freihand 486408">
                  <a:extLst>
                    <a:ext uri="{FF2B5EF4-FFF2-40B4-BE49-F238E27FC236}">
                      <a16:creationId xmlns:a16="http://schemas.microsoft.com/office/drawing/2014/main" id="{720DCBBC-2C22-413D-B442-187D88580BDD}"/>
                    </a:ext>
                  </a:extLst>
                </p:cNvPr>
                <p:cNvPicPr/>
                <p:nvPr/>
              </p:nvPicPr>
              <p:blipFill>
                <a:blip r:embed="rId76"/>
                <a:stretch>
                  <a:fillRect/>
                </a:stretch>
              </p:blipFill>
              <p:spPr>
                <a:xfrm>
                  <a:off x="10594733" y="2227387"/>
                  <a:ext cx="414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6410" name="Freihand 486409">
                  <a:extLst>
                    <a:ext uri="{FF2B5EF4-FFF2-40B4-BE49-F238E27FC236}">
                      <a16:creationId xmlns:a16="http://schemas.microsoft.com/office/drawing/2014/main" id="{B6CAED10-E804-44B5-9EFA-8D6E11C505C2}"/>
                    </a:ext>
                  </a:extLst>
                </p14:cNvPr>
                <p14:cNvContentPartPr/>
                <p14:nvPr/>
              </p14:nvContentPartPr>
              <p14:xfrm>
                <a:off x="10626053" y="2183107"/>
                <a:ext cx="136800" cy="90360"/>
              </p14:xfrm>
            </p:contentPart>
          </mc:Choice>
          <mc:Fallback>
            <p:pic>
              <p:nvPicPr>
                <p:cNvPr id="486410" name="Freihand 486409">
                  <a:extLst>
                    <a:ext uri="{FF2B5EF4-FFF2-40B4-BE49-F238E27FC236}">
                      <a16:creationId xmlns:a16="http://schemas.microsoft.com/office/drawing/2014/main" id="{B6CAED10-E804-44B5-9EFA-8D6E11C505C2}"/>
                    </a:ext>
                  </a:extLst>
                </p:cNvPr>
                <p:cNvPicPr/>
                <p:nvPr/>
              </p:nvPicPr>
              <p:blipFill>
                <a:blip r:embed="rId78"/>
                <a:stretch>
                  <a:fillRect/>
                </a:stretch>
              </p:blipFill>
              <p:spPr>
                <a:xfrm>
                  <a:off x="10621733" y="2178787"/>
                  <a:ext cx="1454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86411" name="Freihand 486410">
                  <a:extLst>
                    <a:ext uri="{FF2B5EF4-FFF2-40B4-BE49-F238E27FC236}">
                      <a16:creationId xmlns:a16="http://schemas.microsoft.com/office/drawing/2014/main" id="{98E4B45E-CC90-4BEA-AFDC-1A7FA0FE3989}"/>
                    </a:ext>
                  </a:extLst>
                </p14:cNvPr>
                <p14:cNvContentPartPr/>
                <p14:nvPr/>
              </p14:nvContentPartPr>
              <p14:xfrm>
                <a:off x="10608413" y="2324947"/>
                <a:ext cx="126360" cy="44280"/>
              </p14:xfrm>
            </p:contentPart>
          </mc:Choice>
          <mc:Fallback>
            <p:pic>
              <p:nvPicPr>
                <p:cNvPr id="486411" name="Freihand 486410">
                  <a:extLst>
                    <a:ext uri="{FF2B5EF4-FFF2-40B4-BE49-F238E27FC236}">
                      <a16:creationId xmlns:a16="http://schemas.microsoft.com/office/drawing/2014/main" id="{98E4B45E-CC90-4BEA-AFDC-1A7FA0FE3989}"/>
                    </a:ext>
                  </a:extLst>
                </p:cNvPr>
                <p:cNvPicPr/>
                <p:nvPr/>
              </p:nvPicPr>
              <p:blipFill>
                <a:blip r:embed="rId80"/>
                <a:stretch>
                  <a:fillRect/>
                </a:stretch>
              </p:blipFill>
              <p:spPr>
                <a:xfrm>
                  <a:off x="10604093" y="2320627"/>
                  <a:ext cx="13500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6412" name="Freihand 486411">
                  <a:extLst>
                    <a:ext uri="{FF2B5EF4-FFF2-40B4-BE49-F238E27FC236}">
                      <a16:creationId xmlns:a16="http://schemas.microsoft.com/office/drawing/2014/main" id="{007B9EC3-3B3C-4B1D-8A88-E94DFC8A0D78}"/>
                    </a:ext>
                  </a:extLst>
                </p14:cNvPr>
                <p14:cNvContentPartPr/>
                <p14:nvPr/>
              </p14:nvContentPartPr>
              <p14:xfrm>
                <a:off x="10748453" y="2247907"/>
                <a:ext cx="562320" cy="113040"/>
              </p14:xfrm>
            </p:contentPart>
          </mc:Choice>
          <mc:Fallback>
            <p:pic>
              <p:nvPicPr>
                <p:cNvPr id="486412" name="Freihand 486411">
                  <a:extLst>
                    <a:ext uri="{FF2B5EF4-FFF2-40B4-BE49-F238E27FC236}">
                      <a16:creationId xmlns:a16="http://schemas.microsoft.com/office/drawing/2014/main" id="{007B9EC3-3B3C-4B1D-8A88-E94DFC8A0D78}"/>
                    </a:ext>
                  </a:extLst>
                </p:cNvPr>
                <p:cNvPicPr/>
                <p:nvPr/>
              </p:nvPicPr>
              <p:blipFill>
                <a:blip r:embed="rId82"/>
                <a:stretch>
                  <a:fillRect/>
                </a:stretch>
              </p:blipFill>
              <p:spPr>
                <a:xfrm>
                  <a:off x="10744133" y="2243587"/>
                  <a:ext cx="5709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86413" name="Freihand 486412">
                  <a:extLst>
                    <a:ext uri="{FF2B5EF4-FFF2-40B4-BE49-F238E27FC236}">
                      <a16:creationId xmlns:a16="http://schemas.microsoft.com/office/drawing/2014/main" id="{C8B5F0AB-6777-4A42-8392-C775BE0CE9C9}"/>
                    </a:ext>
                  </a:extLst>
                </p14:cNvPr>
                <p14:cNvContentPartPr/>
                <p14:nvPr/>
              </p14:nvContentPartPr>
              <p14:xfrm>
                <a:off x="11313293" y="2167987"/>
                <a:ext cx="65520" cy="126720"/>
              </p14:xfrm>
            </p:contentPart>
          </mc:Choice>
          <mc:Fallback>
            <p:pic>
              <p:nvPicPr>
                <p:cNvPr id="486413" name="Freihand 486412">
                  <a:extLst>
                    <a:ext uri="{FF2B5EF4-FFF2-40B4-BE49-F238E27FC236}">
                      <a16:creationId xmlns:a16="http://schemas.microsoft.com/office/drawing/2014/main" id="{C8B5F0AB-6777-4A42-8392-C775BE0CE9C9}"/>
                    </a:ext>
                  </a:extLst>
                </p:cNvPr>
                <p:cNvPicPr/>
                <p:nvPr/>
              </p:nvPicPr>
              <p:blipFill>
                <a:blip r:embed="rId84"/>
                <a:stretch>
                  <a:fillRect/>
                </a:stretch>
              </p:blipFill>
              <p:spPr>
                <a:xfrm>
                  <a:off x="11308973" y="2163667"/>
                  <a:ext cx="7416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86414" name="Freihand 486413">
                  <a:extLst>
                    <a:ext uri="{FF2B5EF4-FFF2-40B4-BE49-F238E27FC236}">
                      <a16:creationId xmlns:a16="http://schemas.microsoft.com/office/drawing/2014/main" id="{65EADFDD-B681-4175-85D9-BB4FFACF7A29}"/>
                    </a:ext>
                  </a:extLst>
                </p14:cNvPr>
                <p14:cNvContentPartPr/>
                <p14:nvPr/>
              </p14:nvContentPartPr>
              <p14:xfrm>
                <a:off x="11400053" y="2228467"/>
                <a:ext cx="66240" cy="80640"/>
              </p14:xfrm>
            </p:contentPart>
          </mc:Choice>
          <mc:Fallback>
            <p:pic>
              <p:nvPicPr>
                <p:cNvPr id="486414" name="Freihand 486413">
                  <a:extLst>
                    <a:ext uri="{FF2B5EF4-FFF2-40B4-BE49-F238E27FC236}">
                      <a16:creationId xmlns:a16="http://schemas.microsoft.com/office/drawing/2014/main" id="{65EADFDD-B681-4175-85D9-BB4FFACF7A29}"/>
                    </a:ext>
                  </a:extLst>
                </p:cNvPr>
                <p:cNvPicPr/>
                <p:nvPr/>
              </p:nvPicPr>
              <p:blipFill>
                <a:blip r:embed="rId86"/>
                <a:stretch>
                  <a:fillRect/>
                </a:stretch>
              </p:blipFill>
              <p:spPr>
                <a:xfrm>
                  <a:off x="11395733" y="2224147"/>
                  <a:ext cx="748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86415" name="Freihand 486414">
                  <a:extLst>
                    <a:ext uri="{FF2B5EF4-FFF2-40B4-BE49-F238E27FC236}">
                      <a16:creationId xmlns:a16="http://schemas.microsoft.com/office/drawing/2014/main" id="{341A4EC1-EB88-4100-9E89-165FCB6E8A76}"/>
                    </a:ext>
                  </a:extLst>
                </p14:cNvPr>
                <p14:cNvContentPartPr/>
                <p14:nvPr/>
              </p14:nvContentPartPr>
              <p14:xfrm>
                <a:off x="11482133" y="2208667"/>
                <a:ext cx="127800" cy="205920"/>
              </p14:xfrm>
            </p:contentPart>
          </mc:Choice>
          <mc:Fallback>
            <p:pic>
              <p:nvPicPr>
                <p:cNvPr id="486415" name="Freihand 486414">
                  <a:extLst>
                    <a:ext uri="{FF2B5EF4-FFF2-40B4-BE49-F238E27FC236}">
                      <a16:creationId xmlns:a16="http://schemas.microsoft.com/office/drawing/2014/main" id="{341A4EC1-EB88-4100-9E89-165FCB6E8A76}"/>
                    </a:ext>
                  </a:extLst>
                </p:cNvPr>
                <p:cNvPicPr/>
                <p:nvPr/>
              </p:nvPicPr>
              <p:blipFill>
                <a:blip r:embed="rId88"/>
                <a:stretch>
                  <a:fillRect/>
                </a:stretch>
              </p:blipFill>
              <p:spPr>
                <a:xfrm>
                  <a:off x="11477813" y="2204347"/>
                  <a:ext cx="13644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86416" name="Freihand 486415">
                  <a:extLst>
                    <a:ext uri="{FF2B5EF4-FFF2-40B4-BE49-F238E27FC236}">
                      <a16:creationId xmlns:a16="http://schemas.microsoft.com/office/drawing/2014/main" id="{2D77192E-1FC7-455A-A22E-74576C6A1F6E}"/>
                    </a:ext>
                  </a:extLst>
                </p14:cNvPr>
                <p14:cNvContentPartPr/>
                <p14:nvPr/>
              </p14:nvContentPartPr>
              <p14:xfrm>
                <a:off x="11622533" y="2198947"/>
                <a:ext cx="143280" cy="73080"/>
              </p14:xfrm>
            </p:contentPart>
          </mc:Choice>
          <mc:Fallback>
            <p:pic>
              <p:nvPicPr>
                <p:cNvPr id="486416" name="Freihand 486415">
                  <a:extLst>
                    <a:ext uri="{FF2B5EF4-FFF2-40B4-BE49-F238E27FC236}">
                      <a16:creationId xmlns:a16="http://schemas.microsoft.com/office/drawing/2014/main" id="{2D77192E-1FC7-455A-A22E-74576C6A1F6E}"/>
                    </a:ext>
                  </a:extLst>
                </p:cNvPr>
                <p:cNvPicPr/>
                <p:nvPr/>
              </p:nvPicPr>
              <p:blipFill>
                <a:blip r:embed="rId90"/>
                <a:stretch>
                  <a:fillRect/>
                </a:stretch>
              </p:blipFill>
              <p:spPr>
                <a:xfrm>
                  <a:off x="11618213" y="2194627"/>
                  <a:ext cx="1519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486417" name="Freihand 486416">
                  <a:extLst>
                    <a:ext uri="{FF2B5EF4-FFF2-40B4-BE49-F238E27FC236}">
                      <a16:creationId xmlns:a16="http://schemas.microsoft.com/office/drawing/2014/main" id="{4FFD286C-DBFA-4EF3-B2ED-DF8AD93436F8}"/>
                    </a:ext>
                  </a:extLst>
                </p14:cNvPr>
                <p14:cNvContentPartPr/>
                <p14:nvPr/>
              </p14:nvContentPartPr>
              <p14:xfrm>
                <a:off x="11751053" y="2201467"/>
                <a:ext cx="85320" cy="70200"/>
              </p14:xfrm>
            </p:contentPart>
          </mc:Choice>
          <mc:Fallback>
            <p:pic>
              <p:nvPicPr>
                <p:cNvPr id="486417" name="Freihand 486416">
                  <a:extLst>
                    <a:ext uri="{FF2B5EF4-FFF2-40B4-BE49-F238E27FC236}">
                      <a16:creationId xmlns:a16="http://schemas.microsoft.com/office/drawing/2014/main" id="{4FFD286C-DBFA-4EF3-B2ED-DF8AD93436F8}"/>
                    </a:ext>
                  </a:extLst>
                </p:cNvPr>
                <p:cNvPicPr/>
                <p:nvPr/>
              </p:nvPicPr>
              <p:blipFill>
                <a:blip r:embed="rId92"/>
                <a:stretch>
                  <a:fillRect/>
                </a:stretch>
              </p:blipFill>
              <p:spPr>
                <a:xfrm>
                  <a:off x="11746733" y="2197147"/>
                  <a:ext cx="939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486418" name="Freihand 486417">
                  <a:extLst>
                    <a:ext uri="{FF2B5EF4-FFF2-40B4-BE49-F238E27FC236}">
                      <a16:creationId xmlns:a16="http://schemas.microsoft.com/office/drawing/2014/main" id="{1B21A883-66B0-4748-B200-6322307D66DD}"/>
                    </a:ext>
                  </a:extLst>
                </p14:cNvPr>
                <p14:cNvContentPartPr/>
                <p14:nvPr/>
              </p14:nvContentPartPr>
              <p14:xfrm>
                <a:off x="11852933" y="2221627"/>
                <a:ext cx="185400" cy="21240"/>
              </p14:xfrm>
            </p:contentPart>
          </mc:Choice>
          <mc:Fallback>
            <p:pic>
              <p:nvPicPr>
                <p:cNvPr id="486418" name="Freihand 486417">
                  <a:extLst>
                    <a:ext uri="{FF2B5EF4-FFF2-40B4-BE49-F238E27FC236}">
                      <a16:creationId xmlns:a16="http://schemas.microsoft.com/office/drawing/2014/main" id="{1B21A883-66B0-4748-B200-6322307D66DD}"/>
                    </a:ext>
                  </a:extLst>
                </p:cNvPr>
                <p:cNvPicPr/>
                <p:nvPr/>
              </p:nvPicPr>
              <p:blipFill>
                <a:blip r:embed="rId94"/>
                <a:stretch>
                  <a:fillRect/>
                </a:stretch>
              </p:blipFill>
              <p:spPr>
                <a:xfrm>
                  <a:off x="11848613" y="2217307"/>
                  <a:ext cx="1940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486419" name="Freihand 486418">
                  <a:extLst>
                    <a:ext uri="{FF2B5EF4-FFF2-40B4-BE49-F238E27FC236}">
                      <a16:creationId xmlns:a16="http://schemas.microsoft.com/office/drawing/2014/main" id="{B51E63F0-7EB8-4318-8276-797BAEE3A62E}"/>
                    </a:ext>
                  </a:extLst>
                </p14:cNvPr>
                <p14:cNvContentPartPr/>
                <p14:nvPr/>
              </p14:nvContentPartPr>
              <p14:xfrm>
                <a:off x="11960213" y="2096347"/>
                <a:ext cx="22320" cy="6840"/>
              </p14:xfrm>
            </p:contentPart>
          </mc:Choice>
          <mc:Fallback>
            <p:pic>
              <p:nvPicPr>
                <p:cNvPr id="486419" name="Freihand 486418">
                  <a:extLst>
                    <a:ext uri="{FF2B5EF4-FFF2-40B4-BE49-F238E27FC236}">
                      <a16:creationId xmlns:a16="http://schemas.microsoft.com/office/drawing/2014/main" id="{B51E63F0-7EB8-4318-8276-797BAEE3A62E}"/>
                    </a:ext>
                  </a:extLst>
                </p:cNvPr>
                <p:cNvPicPr/>
                <p:nvPr/>
              </p:nvPicPr>
              <p:blipFill>
                <a:blip r:embed="rId96"/>
                <a:stretch>
                  <a:fillRect/>
                </a:stretch>
              </p:blipFill>
              <p:spPr>
                <a:xfrm>
                  <a:off x="11955893" y="2092027"/>
                  <a:ext cx="30960" cy="15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7">
            <p14:nvContentPartPr>
              <p14:cNvPr id="486421" name="Freihand 486420">
                <a:extLst>
                  <a:ext uri="{FF2B5EF4-FFF2-40B4-BE49-F238E27FC236}">
                    <a16:creationId xmlns:a16="http://schemas.microsoft.com/office/drawing/2014/main" id="{E9EE4108-D629-4124-BA39-BE20AA6152E5}"/>
                  </a:ext>
                </a:extLst>
              </p14:cNvPr>
              <p14:cNvContentPartPr/>
              <p14:nvPr/>
            </p14:nvContentPartPr>
            <p14:xfrm>
              <a:off x="1138973" y="4456147"/>
              <a:ext cx="915480" cy="31680"/>
            </p14:xfrm>
          </p:contentPart>
        </mc:Choice>
        <mc:Fallback>
          <p:pic>
            <p:nvPicPr>
              <p:cNvPr id="486421" name="Freihand 486420">
                <a:extLst>
                  <a:ext uri="{FF2B5EF4-FFF2-40B4-BE49-F238E27FC236}">
                    <a16:creationId xmlns:a16="http://schemas.microsoft.com/office/drawing/2014/main" id="{E9EE4108-D629-4124-BA39-BE20AA6152E5}"/>
                  </a:ext>
                </a:extLst>
              </p:cNvPr>
              <p:cNvPicPr/>
              <p:nvPr/>
            </p:nvPicPr>
            <p:blipFill>
              <a:blip r:embed="rId98"/>
              <a:stretch>
                <a:fillRect/>
              </a:stretch>
            </p:blipFill>
            <p:spPr>
              <a:xfrm>
                <a:off x="1134653" y="4451827"/>
                <a:ext cx="924120" cy="40320"/>
              </a:xfrm>
              <a:prstGeom prst="rect">
                <a:avLst/>
              </a:prstGeom>
            </p:spPr>
          </p:pic>
        </mc:Fallback>
      </mc:AlternateContent>
      <p:grpSp>
        <p:nvGrpSpPr>
          <p:cNvPr id="486444" name="Gruppieren 486443">
            <a:extLst>
              <a:ext uri="{FF2B5EF4-FFF2-40B4-BE49-F238E27FC236}">
                <a16:creationId xmlns:a16="http://schemas.microsoft.com/office/drawing/2014/main" id="{635F8678-693D-4454-9FF4-503CF2C048E3}"/>
              </a:ext>
            </a:extLst>
          </p:cNvPr>
          <p:cNvGrpSpPr/>
          <p:nvPr/>
        </p:nvGrpSpPr>
        <p:grpSpPr>
          <a:xfrm>
            <a:off x="1425893" y="4501867"/>
            <a:ext cx="4583160" cy="463680"/>
            <a:chOff x="1425893" y="4501867"/>
            <a:chExt cx="4583160" cy="463680"/>
          </a:xfrm>
        </p:grpSpPr>
        <mc:AlternateContent xmlns:mc="http://schemas.openxmlformats.org/markup-compatibility/2006">
          <mc:Choice xmlns:p14="http://schemas.microsoft.com/office/powerpoint/2010/main" Requires="p14">
            <p:contentPart p14:bwMode="auto" r:id="rId99">
              <p14:nvContentPartPr>
                <p14:cNvPr id="486422" name="Freihand 486421">
                  <a:extLst>
                    <a:ext uri="{FF2B5EF4-FFF2-40B4-BE49-F238E27FC236}">
                      <a16:creationId xmlns:a16="http://schemas.microsoft.com/office/drawing/2014/main" id="{12721E41-A63D-4F37-A67F-657269FDF6EC}"/>
                    </a:ext>
                  </a:extLst>
                </p14:cNvPr>
                <p14:cNvContentPartPr/>
                <p14:nvPr/>
              </p14:nvContentPartPr>
              <p14:xfrm>
                <a:off x="1425893" y="4501867"/>
                <a:ext cx="395280" cy="403920"/>
              </p14:xfrm>
            </p:contentPart>
          </mc:Choice>
          <mc:Fallback>
            <p:pic>
              <p:nvPicPr>
                <p:cNvPr id="486422" name="Freihand 486421">
                  <a:extLst>
                    <a:ext uri="{FF2B5EF4-FFF2-40B4-BE49-F238E27FC236}">
                      <a16:creationId xmlns:a16="http://schemas.microsoft.com/office/drawing/2014/main" id="{12721E41-A63D-4F37-A67F-657269FDF6EC}"/>
                    </a:ext>
                  </a:extLst>
                </p:cNvPr>
                <p:cNvPicPr/>
                <p:nvPr/>
              </p:nvPicPr>
              <p:blipFill>
                <a:blip r:embed="rId100"/>
                <a:stretch>
                  <a:fillRect/>
                </a:stretch>
              </p:blipFill>
              <p:spPr>
                <a:xfrm>
                  <a:off x="1421573" y="4497547"/>
                  <a:ext cx="403920" cy="4125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486423" name="Freihand 486422">
                  <a:extLst>
                    <a:ext uri="{FF2B5EF4-FFF2-40B4-BE49-F238E27FC236}">
                      <a16:creationId xmlns:a16="http://schemas.microsoft.com/office/drawing/2014/main" id="{CA095D4B-B4F7-4C31-BB5B-E5074BBDADF4}"/>
                    </a:ext>
                  </a:extLst>
                </p14:cNvPr>
                <p14:cNvContentPartPr/>
                <p14:nvPr/>
              </p14:nvContentPartPr>
              <p14:xfrm>
                <a:off x="1776173" y="4764667"/>
                <a:ext cx="93600" cy="189000"/>
              </p14:xfrm>
            </p:contentPart>
          </mc:Choice>
          <mc:Fallback>
            <p:pic>
              <p:nvPicPr>
                <p:cNvPr id="486423" name="Freihand 486422">
                  <a:extLst>
                    <a:ext uri="{FF2B5EF4-FFF2-40B4-BE49-F238E27FC236}">
                      <a16:creationId xmlns:a16="http://schemas.microsoft.com/office/drawing/2014/main" id="{CA095D4B-B4F7-4C31-BB5B-E5074BBDADF4}"/>
                    </a:ext>
                  </a:extLst>
                </p:cNvPr>
                <p:cNvPicPr/>
                <p:nvPr/>
              </p:nvPicPr>
              <p:blipFill>
                <a:blip r:embed="rId102"/>
                <a:stretch>
                  <a:fillRect/>
                </a:stretch>
              </p:blipFill>
              <p:spPr>
                <a:xfrm>
                  <a:off x="1771853" y="4760347"/>
                  <a:ext cx="10224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486424" name="Freihand 486423">
                  <a:extLst>
                    <a:ext uri="{FF2B5EF4-FFF2-40B4-BE49-F238E27FC236}">
                      <a16:creationId xmlns:a16="http://schemas.microsoft.com/office/drawing/2014/main" id="{EEE0FB9F-D33E-4F1A-B159-A591C04A72EE}"/>
                    </a:ext>
                  </a:extLst>
                </p14:cNvPr>
                <p14:cNvContentPartPr/>
                <p14:nvPr/>
              </p14:nvContentPartPr>
              <p14:xfrm>
                <a:off x="2195573" y="4787347"/>
                <a:ext cx="227880" cy="14040"/>
              </p14:xfrm>
            </p:contentPart>
          </mc:Choice>
          <mc:Fallback>
            <p:pic>
              <p:nvPicPr>
                <p:cNvPr id="486424" name="Freihand 486423">
                  <a:extLst>
                    <a:ext uri="{FF2B5EF4-FFF2-40B4-BE49-F238E27FC236}">
                      <a16:creationId xmlns:a16="http://schemas.microsoft.com/office/drawing/2014/main" id="{EEE0FB9F-D33E-4F1A-B159-A591C04A72EE}"/>
                    </a:ext>
                  </a:extLst>
                </p:cNvPr>
                <p:cNvPicPr/>
                <p:nvPr/>
              </p:nvPicPr>
              <p:blipFill>
                <a:blip r:embed="rId104"/>
                <a:stretch>
                  <a:fillRect/>
                </a:stretch>
              </p:blipFill>
              <p:spPr>
                <a:xfrm>
                  <a:off x="2191253" y="4783027"/>
                  <a:ext cx="2365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486425" name="Freihand 486424">
                  <a:extLst>
                    <a:ext uri="{FF2B5EF4-FFF2-40B4-BE49-F238E27FC236}">
                      <a16:creationId xmlns:a16="http://schemas.microsoft.com/office/drawing/2014/main" id="{AE4CEF3B-9847-492C-9A7C-7070DC547E9C}"/>
                    </a:ext>
                  </a:extLst>
                </p14:cNvPr>
                <p14:cNvContentPartPr/>
                <p14:nvPr/>
              </p14:nvContentPartPr>
              <p14:xfrm>
                <a:off x="2213213" y="4860787"/>
                <a:ext cx="189360" cy="32760"/>
              </p14:xfrm>
            </p:contentPart>
          </mc:Choice>
          <mc:Fallback>
            <p:pic>
              <p:nvPicPr>
                <p:cNvPr id="486425" name="Freihand 486424">
                  <a:extLst>
                    <a:ext uri="{FF2B5EF4-FFF2-40B4-BE49-F238E27FC236}">
                      <a16:creationId xmlns:a16="http://schemas.microsoft.com/office/drawing/2014/main" id="{AE4CEF3B-9847-492C-9A7C-7070DC547E9C}"/>
                    </a:ext>
                  </a:extLst>
                </p:cNvPr>
                <p:cNvPicPr/>
                <p:nvPr/>
              </p:nvPicPr>
              <p:blipFill>
                <a:blip r:embed="rId106"/>
                <a:stretch>
                  <a:fillRect/>
                </a:stretch>
              </p:blipFill>
              <p:spPr>
                <a:xfrm>
                  <a:off x="2208893" y="4856467"/>
                  <a:ext cx="19800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486426" name="Freihand 486425">
                  <a:extLst>
                    <a:ext uri="{FF2B5EF4-FFF2-40B4-BE49-F238E27FC236}">
                      <a16:creationId xmlns:a16="http://schemas.microsoft.com/office/drawing/2014/main" id="{7458AFC6-4222-420A-B328-78D37518FC06}"/>
                    </a:ext>
                  </a:extLst>
                </p14:cNvPr>
                <p14:cNvContentPartPr/>
                <p14:nvPr/>
              </p14:nvContentPartPr>
              <p14:xfrm>
                <a:off x="2246333" y="4579987"/>
                <a:ext cx="185760" cy="120960"/>
              </p14:xfrm>
            </p:contentPart>
          </mc:Choice>
          <mc:Fallback>
            <p:pic>
              <p:nvPicPr>
                <p:cNvPr id="486426" name="Freihand 486425">
                  <a:extLst>
                    <a:ext uri="{FF2B5EF4-FFF2-40B4-BE49-F238E27FC236}">
                      <a16:creationId xmlns:a16="http://schemas.microsoft.com/office/drawing/2014/main" id="{7458AFC6-4222-420A-B328-78D37518FC06}"/>
                    </a:ext>
                  </a:extLst>
                </p:cNvPr>
                <p:cNvPicPr/>
                <p:nvPr/>
              </p:nvPicPr>
              <p:blipFill>
                <a:blip r:embed="rId108"/>
                <a:stretch>
                  <a:fillRect/>
                </a:stretch>
              </p:blipFill>
              <p:spPr>
                <a:xfrm>
                  <a:off x="2242013" y="4575667"/>
                  <a:ext cx="1944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86427" name="Freihand 486426">
                  <a:extLst>
                    <a:ext uri="{FF2B5EF4-FFF2-40B4-BE49-F238E27FC236}">
                      <a16:creationId xmlns:a16="http://schemas.microsoft.com/office/drawing/2014/main" id="{63BBD3F4-F500-468A-AEB2-C957B7C94382}"/>
                    </a:ext>
                  </a:extLst>
                </p14:cNvPr>
                <p14:cNvContentPartPr/>
                <p14:nvPr/>
              </p14:nvContentPartPr>
              <p14:xfrm>
                <a:off x="2789213" y="4737307"/>
                <a:ext cx="154800" cy="133560"/>
              </p14:xfrm>
            </p:contentPart>
          </mc:Choice>
          <mc:Fallback>
            <p:pic>
              <p:nvPicPr>
                <p:cNvPr id="486427" name="Freihand 486426">
                  <a:extLst>
                    <a:ext uri="{FF2B5EF4-FFF2-40B4-BE49-F238E27FC236}">
                      <a16:creationId xmlns:a16="http://schemas.microsoft.com/office/drawing/2014/main" id="{63BBD3F4-F500-468A-AEB2-C957B7C94382}"/>
                    </a:ext>
                  </a:extLst>
                </p:cNvPr>
                <p:cNvPicPr/>
                <p:nvPr/>
              </p:nvPicPr>
              <p:blipFill>
                <a:blip r:embed="rId110"/>
                <a:stretch>
                  <a:fillRect/>
                </a:stretch>
              </p:blipFill>
              <p:spPr>
                <a:xfrm>
                  <a:off x="2784893" y="4732987"/>
                  <a:ext cx="1634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86428" name="Freihand 486427">
                  <a:extLst>
                    <a:ext uri="{FF2B5EF4-FFF2-40B4-BE49-F238E27FC236}">
                      <a16:creationId xmlns:a16="http://schemas.microsoft.com/office/drawing/2014/main" id="{4ECF3E8E-4AD8-4D75-91D3-E90071533FF7}"/>
                    </a:ext>
                  </a:extLst>
                </p14:cNvPr>
                <p14:cNvContentPartPr/>
                <p14:nvPr/>
              </p14:nvContentPartPr>
              <p14:xfrm>
                <a:off x="2967413" y="4753867"/>
                <a:ext cx="162360" cy="78480"/>
              </p14:xfrm>
            </p:contentPart>
          </mc:Choice>
          <mc:Fallback>
            <p:pic>
              <p:nvPicPr>
                <p:cNvPr id="486428" name="Freihand 486427">
                  <a:extLst>
                    <a:ext uri="{FF2B5EF4-FFF2-40B4-BE49-F238E27FC236}">
                      <a16:creationId xmlns:a16="http://schemas.microsoft.com/office/drawing/2014/main" id="{4ECF3E8E-4AD8-4D75-91D3-E90071533FF7}"/>
                    </a:ext>
                  </a:extLst>
                </p:cNvPr>
                <p:cNvPicPr/>
                <p:nvPr/>
              </p:nvPicPr>
              <p:blipFill>
                <a:blip r:embed="rId112"/>
                <a:stretch>
                  <a:fillRect/>
                </a:stretch>
              </p:blipFill>
              <p:spPr>
                <a:xfrm>
                  <a:off x="2963093" y="4749547"/>
                  <a:ext cx="1710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486429" name="Freihand 486428">
                  <a:extLst>
                    <a:ext uri="{FF2B5EF4-FFF2-40B4-BE49-F238E27FC236}">
                      <a16:creationId xmlns:a16="http://schemas.microsoft.com/office/drawing/2014/main" id="{4012ED29-0F2D-445F-BEC4-1208846C4E73}"/>
                    </a:ext>
                  </a:extLst>
                </p14:cNvPr>
                <p14:cNvContentPartPr/>
                <p14:nvPr/>
              </p14:nvContentPartPr>
              <p14:xfrm>
                <a:off x="3450173" y="4720027"/>
                <a:ext cx="199440" cy="147240"/>
              </p14:xfrm>
            </p:contentPart>
          </mc:Choice>
          <mc:Fallback>
            <p:pic>
              <p:nvPicPr>
                <p:cNvPr id="486429" name="Freihand 486428">
                  <a:extLst>
                    <a:ext uri="{FF2B5EF4-FFF2-40B4-BE49-F238E27FC236}">
                      <a16:creationId xmlns:a16="http://schemas.microsoft.com/office/drawing/2014/main" id="{4012ED29-0F2D-445F-BEC4-1208846C4E73}"/>
                    </a:ext>
                  </a:extLst>
                </p:cNvPr>
                <p:cNvPicPr/>
                <p:nvPr/>
              </p:nvPicPr>
              <p:blipFill>
                <a:blip r:embed="rId114"/>
                <a:stretch>
                  <a:fillRect/>
                </a:stretch>
              </p:blipFill>
              <p:spPr>
                <a:xfrm>
                  <a:off x="3445853" y="4715707"/>
                  <a:ext cx="2080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86430" name="Freihand 486429">
                  <a:extLst>
                    <a:ext uri="{FF2B5EF4-FFF2-40B4-BE49-F238E27FC236}">
                      <a16:creationId xmlns:a16="http://schemas.microsoft.com/office/drawing/2014/main" id="{C006D103-3590-45F1-BBD3-8527754ED253}"/>
                    </a:ext>
                  </a:extLst>
                </p14:cNvPr>
                <p14:cNvContentPartPr/>
                <p14:nvPr/>
              </p14:nvContentPartPr>
              <p14:xfrm>
                <a:off x="3713693" y="4786627"/>
                <a:ext cx="117000" cy="25560"/>
              </p14:xfrm>
            </p:contentPart>
          </mc:Choice>
          <mc:Fallback>
            <p:pic>
              <p:nvPicPr>
                <p:cNvPr id="486430" name="Freihand 486429">
                  <a:extLst>
                    <a:ext uri="{FF2B5EF4-FFF2-40B4-BE49-F238E27FC236}">
                      <a16:creationId xmlns:a16="http://schemas.microsoft.com/office/drawing/2014/main" id="{C006D103-3590-45F1-BBD3-8527754ED253}"/>
                    </a:ext>
                  </a:extLst>
                </p:cNvPr>
                <p:cNvPicPr/>
                <p:nvPr/>
              </p:nvPicPr>
              <p:blipFill>
                <a:blip r:embed="rId116"/>
                <a:stretch>
                  <a:fillRect/>
                </a:stretch>
              </p:blipFill>
              <p:spPr>
                <a:xfrm>
                  <a:off x="3709373" y="4782307"/>
                  <a:ext cx="1256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86431" name="Freihand 486430">
                  <a:extLst>
                    <a:ext uri="{FF2B5EF4-FFF2-40B4-BE49-F238E27FC236}">
                      <a16:creationId xmlns:a16="http://schemas.microsoft.com/office/drawing/2014/main" id="{B6770196-60F2-4F82-ABAF-1625FC0F3277}"/>
                    </a:ext>
                  </a:extLst>
                </p14:cNvPr>
                <p14:cNvContentPartPr/>
                <p14:nvPr/>
              </p14:nvContentPartPr>
              <p14:xfrm>
                <a:off x="3899093" y="4695907"/>
                <a:ext cx="185760" cy="135360"/>
              </p14:xfrm>
            </p:contentPart>
          </mc:Choice>
          <mc:Fallback>
            <p:pic>
              <p:nvPicPr>
                <p:cNvPr id="486431" name="Freihand 486430">
                  <a:extLst>
                    <a:ext uri="{FF2B5EF4-FFF2-40B4-BE49-F238E27FC236}">
                      <a16:creationId xmlns:a16="http://schemas.microsoft.com/office/drawing/2014/main" id="{B6770196-60F2-4F82-ABAF-1625FC0F3277}"/>
                    </a:ext>
                  </a:extLst>
                </p:cNvPr>
                <p:cNvPicPr/>
                <p:nvPr/>
              </p:nvPicPr>
              <p:blipFill>
                <a:blip r:embed="rId118"/>
                <a:stretch>
                  <a:fillRect/>
                </a:stretch>
              </p:blipFill>
              <p:spPr>
                <a:xfrm>
                  <a:off x="3894773" y="4691587"/>
                  <a:ext cx="1944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86432" name="Freihand 486431">
                  <a:extLst>
                    <a:ext uri="{FF2B5EF4-FFF2-40B4-BE49-F238E27FC236}">
                      <a16:creationId xmlns:a16="http://schemas.microsoft.com/office/drawing/2014/main" id="{4349EE30-02BE-4C4F-95F5-2EFB6BC7B2D7}"/>
                    </a:ext>
                  </a:extLst>
                </p14:cNvPr>
                <p14:cNvContentPartPr/>
                <p14:nvPr/>
              </p14:nvContentPartPr>
              <p14:xfrm>
                <a:off x="4260893" y="4638307"/>
                <a:ext cx="286560" cy="176400"/>
              </p14:xfrm>
            </p:contentPart>
          </mc:Choice>
          <mc:Fallback>
            <p:pic>
              <p:nvPicPr>
                <p:cNvPr id="486432" name="Freihand 486431">
                  <a:extLst>
                    <a:ext uri="{FF2B5EF4-FFF2-40B4-BE49-F238E27FC236}">
                      <a16:creationId xmlns:a16="http://schemas.microsoft.com/office/drawing/2014/main" id="{4349EE30-02BE-4C4F-95F5-2EFB6BC7B2D7}"/>
                    </a:ext>
                  </a:extLst>
                </p:cNvPr>
                <p:cNvPicPr/>
                <p:nvPr/>
              </p:nvPicPr>
              <p:blipFill>
                <a:blip r:embed="rId120"/>
                <a:stretch>
                  <a:fillRect/>
                </a:stretch>
              </p:blipFill>
              <p:spPr>
                <a:xfrm>
                  <a:off x="4256573" y="4633987"/>
                  <a:ext cx="29520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486433" name="Freihand 486432">
                  <a:extLst>
                    <a:ext uri="{FF2B5EF4-FFF2-40B4-BE49-F238E27FC236}">
                      <a16:creationId xmlns:a16="http://schemas.microsoft.com/office/drawing/2014/main" id="{BF010758-5731-43B4-B59B-2F7408CA0CF2}"/>
                    </a:ext>
                  </a:extLst>
                </p14:cNvPr>
                <p14:cNvContentPartPr/>
                <p14:nvPr/>
              </p14:nvContentPartPr>
              <p14:xfrm>
                <a:off x="4575533" y="4677187"/>
                <a:ext cx="3240" cy="19440"/>
              </p14:xfrm>
            </p:contentPart>
          </mc:Choice>
          <mc:Fallback>
            <p:pic>
              <p:nvPicPr>
                <p:cNvPr id="486433" name="Freihand 486432">
                  <a:extLst>
                    <a:ext uri="{FF2B5EF4-FFF2-40B4-BE49-F238E27FC236}">
                      <a16:creationId xmlns:a16="http://schemas.microsoft.com/office/drawing/2014/main" id="{BF010758-5731-43B4-B59B-2F7408CA0CF2}"/>
                    </a:ext>
                  </a:extLst>
                </p:cNvPr>
                <p:cNvPicPr/>
                <p:nvPr/>
              </p:nvPicPr>
              <p:blipFill>
                <a:blip r:embed="rId122"/>
                <a:stretch>
                  <a:fillRect/>
                </a:stretch>
              </p:blipFill>
              <p:spPr>
                <a:xfrm>
                  <a:off x="4571213" y="4672867"/>
                  <a:ext cx="1188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86434" name="Freihand 486433">
                  <a:extLst>
                    <a:ext uri="{FF2B5EF4-FFF2-40B4-BE49-F238E27FC236}">
                      <a16:creationId xmlns:a16="http://schemas.microsoft.com/office/drawing/2014/main" id="{0265CF57-0DF5-434E-9514-8A7D935AEA89}"/>
                    </a:ext>
                  </a:extLst>
                </p14:cNvPr>
                <p14:cNvContentPartPr/>
                <p14:nvPr/>
              </p14:nvContentPartPr>
              <p14:xfrm>
                <a:off x="4597133" y="4734427"/>
                <a:ext cx="99720" cy="83880"/>
              </p14:xfrm>
            </p:contentPart>
          </mc:Choice>
          <mc:Fallback>
            <p:pic>
              <p:nvPicPr>
                <p:cNvPr id="486434" name="Freihand 486433">
                  <a:extLst>
                    <a:ext uri="{FF2B5EF4-FFF2-40B4-BE49-F238E27FC236}">
                      <a16:creationId xmlns:a16="http://schemas.microsoft.com/office/drawing/2014/main" id="{0265CF57-0DF5-434E-9514-8A7D935AEA89}"/>
                    </a:ext>
                  </a:extLst>
                </p:cNvPr>
                <p:cNvPicPr/>
                <p:nvPr/>
              </p:nvPicPr>
              <p:blipFill>
                <a:blip r:embed="rId124"/>
                <a:stretch>
                  <a:fillRect/>
                </a:stretch>
              </p:blipFill>
              <p:spPr>
                <a:xfrm>
                  <a:off x="4592813" y="4730107"/>
                  <a:ext cx="10836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86435" name="Freihand 486434">
                  <a:extLst>
                    <a:ext uri="{FF2B5EF4-FFF2-40B4-BE49-F238E27FC236}">
                      <a16:creationId xmlns:a16="http://schemas.microsoft.com/office/drawing/2014/main" id="{0D8CF783-B22D-4A6E-9E13-7855991495A5}"/>
                    </a:ext>
                  </a:extLst>
                </p14:cNvPr>
                <p14:cNvContentPartPr/>
                <p14:nvPr/>
              </p14:nvContentPartPr>
              <p14:xfrm>
                <a:off x="5100773" y="4670707"/>
                <a:ext cx="16560" cy="129960"/>
              </p14:xfrm>
            </p:contentPart>
          </mc:Choice>
          <mc:Fallback>
            <p:pic>
              <p:nvPicPr>
                <p:cNvPr id="486435" name="Freihand 486434">
                  <a:extLst>
                    <a:ext uri="{FF2B5EF4-FFF2-40B4-BE49-F238E27FC236}">
                      <a16:creationId xmlns:a16="http://schemas.microsoft.com/office/drawing/2014/main" id="{0D8CF783-B22D-4A6E-9E13-7855991495A5}"/>
                    </a:ext>
                  </a:extLst>
                </p:cNvPr>
                <p:cNvPicPr/>
                <p:nvPr/>
              </p:nvPicPr>
              <p:blipFill>
                <a:blip r:embed="rId126"/>
                <a:stretch>
                  <a:fillRect/>
                </a:stretch>
              </p:blipFill>
              <p:spPr>
                <a:xfrm>
                  <a:off x="5096453" y="4666387"/>
                  <a:ext cx="2520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86436" name="Freihand 486435">
                  <a:extLst>
                    <a:ext uri="{FF2B5EF4-FFF2-40B4-BE49-F238E27FC236}">
                      <a16:creationId xmlns:a16="http://schemas.microsoft.com/office/drawing/2014/main" id="{3D3A4FED-2E05-4193-B189-CB7B1B629730}"/>
                    </a:ext>
                  </a:extLst>
                </p14:cNvPr>
                <p14:cNvContentPartPr/>
                <p14:nvPr/>
              </p14:nvContentPartPr>
              <p14:xfrm>
                <a:off x="5031653" y="4631467"/>
                <a:ext cx="200160" cy="179640"/>
              </p14:xfrm>
            </p:contentPart>
          </mc:Choice>
          <mc:Fallback>
            <p:pic>
              <p:nvPicPr>
                <p:cNvPr id="486436" name="Freihand 486435">
                  <a:extLst>
                    <a:ext uri="{FF2B5EF4-FFF2-40B4-BE49-F238E27FC236}">
                      <a16:creationId xmlns:a16="http://schemas.microsoft.com/office/drawing/2014/main" id="{3D3A4FED-2E05-4193-B189-CB7B1B629730}"/>
                    </a:ext>
                  </a:extLst>
                </p:cNvPr>
                <p:cNvPicPr/>
                <p:nvPr/>
              </p:nvPicPr>
              <p:blipFill>
                <a:blip r:embed="rId128"/>
                <a:stretch>
                  <a:fillRect/>
                </a:stretch>
              </p:blipFill>
              <p:spPr>
                <a:xfrm>
                  <a:off x="5027333" y="4627147"/>
                  <a:ext cx="20880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486437" name="Freihand 486436">
                  <a:extLst>
                    <a:ext uri="{FF2B5EF4-FFF2-40B4-BE49-F238E27FC236}">
                      <a16:creationId xmlns:a16="http://schemas.microsoft.com/office/drawing/2014/main" id="{A0E22067-C7BB-495C-8AB7-56FEB7E3E1E4}"/>
                    </a:ext>
                  </a:extLst>
                </p14:cNvPr>
                <p14:cNvContentPartPr/>
                <p14:nvPr/>
              </p14:nvContentPartPr>
              <p14:xfrm>
                <a:off x="5063333" y="4604107"/>
                <a:ext cx="212400" cy="361440"/>
              </p14:xfrm>
            </p:contentPart>
          </mc:Choice>
          <mc:Fallback>
            <p:pic>
              <p:nvPicPr>
                <p:cNvPr id="486437" name="Freihand 486436">
                  <a:extLst>
                    <a:ext uri="{FF2B5EF4-FFF2-40B4-BE49-F238E27FC236}">
                      <a16:creationId xmlns:a16="http://schemas.microsoft.com/office/drawing/2014/main" id="{A0E22067-C7BB-495C-8AB7-56FEB7E3E1E4}"/>
                    </a:ext>
                  </a:extLst>
                </p:cNvPr>
                <p:cNvPicPr/>
                <p:nvPr/>
              </p:nvPicPr>
              <p:blipFill>
                <a:blip r:embed="rId130"/>
                <a:stretch>
                  <a:fillRect/>
                </a:stretch>
              </p:blipFill>
              <p:spPr>
                <a:xfrm>
                  <a:off x="5059013" y="4599787"/>
                  <a:ext cx="221040" cy="3700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486438" name="Freihand 486437">
                  <a:extLst>
                    <a:ext uri="{FF2B5EF4-FFF2-40B4-BE49-F238E27FC236}">
                      <a16:creationId xmlns:a16="http://schemas.microsoft.com/office/drawing/2014/main" id="{DA54B7A7-795A-460C-9FF5-6C7A8F7BFEB9}"/>
                    </a:ext>
                  </a:extLst>
                </p14:cNvPr>
                <p14:cNvContentPartPr/>
                <p14:nvPr/>
              </p14:nvContentPartPr>
              <p14:xfrm>
                <a:off x="5251253" y="4727227"/>
                <a:ext cx="235440" cy="145440"/>
              </p14:xfrm>
            </p:contentPart>
          </mc:Choice>
          <mc:Fallback>
            <p:pic>
              <p:nvPicPr>
                <p:cNvPr id="486438" name="Freihand 486437">
                  <a:extLst>
                    <a:ext uri="{FF2B5EF4-FFF2-40B4-BE49-F238E27FC236}">
                      <a16:creationId xmlns:a16="http://schemas.microsoft.com/office/drawing/2014/main" id="{DA54B7A7-795A-460C-9FF5-6C7A8F7BFEB9}"/>
                    </a:ext>
                  </a:extLst>
                </p:cNvPr>
                <p:cNvPicPr/>
                <p:nvPr/>
              </p:nvPicPr>
              <p:blipFill>
                <a:blip r:embed="rId132"/>
                <a:stretch>
                  <a:fillRect/>
                </a:stretch>
              </p:blipFill>
              <p:spPr>
                <a:xfrm>
                  <a:off x="5246933" y="4722907"/>
                  <a:ext cx="2440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486439" name="Freihand 486438">
                  <a:extLst>
                    <a:ext uri="{FF2B5EF4-FFF2-40B4-BE49-F238E27FC236}">
                      <a16:creationId xmlns:a16="http://schemas.microsoft.com/office/drawing/2014/main" id="{AD5B96AF-FB04-458F-99E0-7867F49D92F5}"/>
                    </a:ext>
                  </a:extLst>
                </p14:cNvPr>
                <p14:cNvContentPartPr/>
                <p14:nvPr/>
              </p14:nvContentPartPr>
              <p14:xfrm>
                <a:off x="5509013" y="4740547"/>
                <a:ext cx="110880" cy="116640"/>
              </p14:xfrm>
            </p:contentPart>
          </mc:Choice>
          <mc:Fallback>
            <p:pic>
              <p:nvPicPr>
                <p:cNvPr id="486439" name="Freihand 486438">
                  <a:extLst>
                    <a:ext uri="{FF2B5EF4-FFF2-40B4-BE49-F238E27FC236}">
                      <a16:creationId xmlns:a16="http://schemas.microsoft.com/office/drawing/2014/main" id="{AD5B96AF-FB04-458F-99E0-7867F49D92F5}"/>
                    </a:ext>
                  </a:extLst>
                </p:cNvPr>
                <p:cNvPicPr/>
                <p:nvPr/>
              </p:nvPicPr>
              <p:blipFill>
                <a:blip r:embed="rId134"/>
                <a:stretch>
                  <a:fillRect/>
                </a:stretch>
              </p:blipFill>
              <p:spPr>
                <a:xfrm>
                  <a:off x="5504693" y="4736227"/>
                  <a:ext cx="1195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486440" name="Freihand 486439">
                  <a:extLst>
                    <a:ext uri="{FF2B5EF4-FFF2-40B4-BE49-F238E27FC236}">
                      <a16:creationId xmlns:a16="http://schemas.microsoft.com/office/drawing/2014/main" id="{ED5D1CF3-6C3A-4A96-8AA1-DF838C002780}"/>
                    </a:ext>
                  </a:extLst>
                </p14:cNvPr>
                <p14:cNvContentPartPr/>
                <p14:nvPr/>
              </p14:nvContentPartPr>
              <p14:xfrm>
                <a:off x="5651213" y="4747747"/>
                <a:ext cx="357840" cy="97200"/>
              </p14:xfrm>
            </p:contentPart>
          </mc:Choice>
          <mc:Fallback>
            <p:pic>
              <p:nvPicPr>
                <p:cNvPr id="486440" name="Freihand 486439">
                  <a:extLst>
                    <a:ext uri="{FF2B5EF4-FFF2-40B4-BE49-F238E27FC236}">
                      <a16:creationId xmlns:a16="http://schemas.microsoft.com/office/drawing/2014/main" id="{ED5D1CF3-6C3A-4A96-8AA1-DF838C002780}"/>
                    </a:ext>
                  </a:extLst>
                </p:cNvPr>
                <p:cNvPicPr/>
                <p:nvPr/>
              </p:nvPicPr>
              <p:blipFill>
                <a:blip r:embed="rId136"/>
                <a:stretch>
                  <a:fillRect/>
                </a:stretch>
              </p:blipFill>
              <p:spPr>
                <a:xfrm>
                  <a:off x="5646893" y="4743427"/>
                  <a:ext cx="366480" cy="105840"/>
                </a:xfrm>
                <a:prstGeom prst="rect">
                  <a:avLst/>
                </a:prstGeom>
              </p:spPr>
            </p:pic>
          </mc:Fallback>
        </mc:AlternateContent>
      </p:grpSp>
      <p:grpSp>
        <p:nvGrpSpPr>
          <p:cNvPr id="486443" name="Gruppieren 486442">
            <a:extLst>
              <a:ext uri="{FF2B5EF4-FFF2-40B4-BE49-F238E27FC236}">
                <a16:creationId xmlns:a16="http://schemas.microsoft.com/office/drawing/2014/main" id="{42ABC146-D739-495A-B91E-12B56693DB2C}"/>
              </a:ext>
            </a:extLst>
          </p:cNvPr>
          <p:cNvGrpSpPr/>
          <p:nvPr/>
        </p:nvGrpSpPr>
        <p:grpSpPr>
          <a:xfrm>
            <a:off x="1946093" y="2452747"/>
            <a:ext cx="9444960" cy="1806840"/>
            <a:chOff x="1946093" y="2452747"/>
            <a:chExt cx="9444960" cy="1806840"/>
          </a:xfrm>
        </p:grpSpPr>
        <mc:AlternateContent xmlns:mc="http://schemas.openxmlformats.org/markup-compatibility/2006">
          <mc:Choice xmlns:p14="http://schemas.microsoft.com/office/powerpoint/2010/main" Requires="p14">
            <p:contentPart p14:bwMode="auto" r:id="rId137">
              <p14:nvContentPartPr>
                <p14:cNvPr id="5" name="Freihand 4">
                  <a:extLst>
                    <a:ext uri="{FF2B5EF4-FFF2-40B4-BE49-F238E27FC236}">
                      <a16:creationId xmlns:a16="http://schemas.microsoft.com/office/drawing/2014/main" id="{02B0BB26-C1A9-4600-B4E6-9EBC72A227A3}"/>
                    </a:ext>
                  </a:extLst>
                </p14:cNvPr>
                <p14:cNvContentPartPr/>
                <p14:nvPr/>
              </p14:nvContentPartPr>
              <p14:xfrm>
                <a:off x="2725133" y="2954587"/>
                <a:ext cx="2373840" cy="34200"/>
              </p14:xfrm>
            </p:contentPart>
          </mc:Choice>
          <mc:Fallback>
            <p:pic>
              <p:nvPicPr>
                <p:cNvPr id="5" name="Freihand 4">
                  <a:extLst>
                    <a:ext uri="{FF2B5EF4-FFF2-40B4-BE49-F238E27FC236}">
                      <a16:creationId xmlns:a16="http://schemas.microsoft.com/office/drawing/2014/main" id="{02B0BB26-C1A9-4600-B4E6-9EBC72A227A3}"/>
                    </a:ext>
                  </a:extLst>
                </p:cNvPr>
                <p:cNvPicPr/>
                <p:nvPr/>
              </p:nvPicPr>
              <p:blipFill>
                <a:blip r:embed="rId138"/>
                <a:stretch>
                  <a:fillRect/>
                </a:stretch>
              </p:blipFill>
              <p:spPr>
                <a:xfrm>
                  <a:off x="2720813" y="2950267"/>
                  <a:ext cx="238248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6" name="Freihand 5">
                  <a:extLst>
                    <a:ext uri="{FF2B5EF4-FFF2-40B4-BE49-F238E27FC236}">
                      <a16:creationId xmlns:a16="http://schemas.microsoft.com/office/drawing/2014/main" id="{2B0C6ACB-2F40-4722-9B18-F47ECE69660A}"/>
                    </a:ext>
                  </a:extLst>
                </p14:cNvPr>
                <p14:cNvContentPartPr/>
                <p14:nvPr/>
              </p14:nvContentPartPr>
              <p14:xfrm>
                <a:off x="5583173" y="2981587"/>
                <a:ext cx="1809360" cy="60840"/>
              </p14:xfrm>
            </p:contentPart>
          </mc:Choice>
          <mc:Fallback>
            <p:pic>
              <p:nvPicPr>
                <p:cNvPr id="6" name="Freihand 5">
                  <a:extLst>
                    <a:ext uri="{FF2B5EF4-FFF2-40B4-BE49-F238E27FC236}">
                      <a16:creationId xmlns:a16="http://schemas.microsoft.com/office/drawing/2014/main" id="{2B0C6ACB-2F40-4722-9B18-F47ECE69660A}"/>
                    </a:ext>
                  </a:extLst>
                </p:cNvPr>
                <p:cNvPicPr/>
                <p:nvPr/>
              </p:nvPicPr>
              <p:blipFill>
                <a:blip r:embed="rId140"/>
                <a:stretch>
                  <a:fillRect/>
                </a:stretch>
              </p:blipFill>
              <p:spPr>
                <a:xfrm>
                  <a:off x="5578853" y="2977267"/>
                  <a:ext cx="18180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9" name="Freihand 8">
                  <a:extLst>
                    <a:ext uri="{FF2B5EF4-FFF2-40B4-BE49-F238E27FC236}">
                      <a16:creationId xmlns:a16="http://schemas.microsoft.com/office/drawing/2014/main" id="{FE760AFD-AE74-4247-8F66-7A05241F260B}"/>
                    </a:ext>
                  </a:extLst>
                </p14:cNvPr>
                <p14:cNvContentPartPr/>
                <p14:nvPr/>
              </p14:nvContentPartPr>
              <p14:xfrm>
                <a:off x="3360173" y="3339427"/>
                <a:ext cx="160920" cy="156240"/>
              </p14:xfrm>
            </p:contentPart>
          </mc:Choice>
          <mc:Fallback>
            <p:pic>
              <p:nvPicPr>
                <p:cNvPr id="9" name="Freihand 8">
                  <a:extLst>
                    <a:ext uri="{FF2B5EF4-FFF2-40B4-BE49-F238E27FC236}">
                      <a16:creationId xmlns:a16="http://schemas.microsoft.com/office/drawing/2014/main" id="{FE760AFD-AE74-4247-8F66-7A05241F260B}"/>
                    </a:ext>
                  </a:extLst>
                </p:cNvPr>
                <p:cNvPicPr/>
                <p:nvPr/>
              </p:nvPicPr>
              <p:blipFill>
                <a:blip r:embed="rId142"/>
                <a:stretch>
                  <a:fillRect/>
                </a:stretch>
              </p:blipFill>
              <p:spPr>
                <a:xfrm>
                  <a:off x="3355853" y="3335107"/>
                  <a:ext cx="1695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0" name="Freihand 9">
                  <a:extLst>
                    <a:ext uri="{FF2B5EF4-FFF2-40B4-BE49-F238E27FC236}">
                      <a16:creationId xmlns:a16="http://schemas.microsoft.com/office/drawing/2014/main" id="{62C61BB4-ABE6-4EB3-B2BD-E88E3E48F7CB}"/>
                    </a:ext>
                  </a:extLst>
                </p14:cNvPr>
                <p14:cNvContentPartPr/>
                <p14:nvPr/>
              </p14:nvContentPartPr>
              <p14:xfrm>
                <a:off x="3489773" y="3392347"/>
                <a:ext cx="73800" cy="148680"/>
              </p14:xfrm>
            </p:contentPart>
          </mc:Choice>
          <mc:Fallback>
            <p:pic>
              <p:nvPicPr>
                <p:cNvPr id="10" name="Freihand 9">
                  <a:extLst>
                    <a:ext uri="{FF2B5EF4-FFF2-40B4-BE49-F238E27FC236}">
                      <a16:creationId xmlns:a16="http://schemas.microsoft.com/office/drawing/2014/main" id="{62C61BB4-ABE6-4EB3-B2BD-E88E3E48F7CB}"/>
                    </a:ext>
                  </a:extLst>
                </p:cNvPr>
                <p:cNvPicPr/>
                <p:nvPr/>
              </p:nvPicPr>
              <p:blipFill>
                <a:blip r:embed="rId144"/>
                <a:stretch>
                  <a:fillRect/>
                </a:stretch>
              </p:blipFill>
              <p:spPr>
                <a:xfrm>
                  <a:off x="3485453" y="3388027"/>
                  <a:ext cx="824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1" name="Freihand 10">
                  <a:extLst>
                    <a:ext uri="{FF2B5EF4-FFF2-40B4-BE49-F238E27FC236}">
                      <a16:creationId xmlns:a16="http://schemas.microsoft.com/office/drawing/2014/main" id="{C39D286B-A737-4F40-89E8-182049A76E49}"/>
                    </a:ext>
                  </a:extLst>
                </p14:cNvPr>
                <p14:cNvContentPartPr/>
                <p14:nvPr/>
              </p14:nvContentPartPr>
              <p14:xfrm>
                <a:off x="3759053" y="3293707"/>
                <a:ext cx="116280" cy="176760"/>
              </p14:xfrm>
            </p:contentPart>
          </mc:Choice>
          <mc:Fallback>
            <p:pic>
              <p:nvPicPr>
                <p:cNvPr id="11" name="Freihand 10">
                  <a:extLst>
                    <a:ext uri="{FF2B5EF4-FFF2-40B4-BE49-F238E27FC236}">
                      <a16:creationId xmlns:a16="http://schemas.microsoft.com/office/drawing/2014/main" id="{C39D286B-A737-4F40-89E8-182049A76E49}"/>
                    </a:ext>
                  </a:extLst>
                </p:cNvPr>
                <p:cNvPicPr/>
                <p:nvPr/>
              </p:nvPicPr>
              <p:blipFill>
                <a:blip r:embed="rId146"/>
                <a:stretch>
                  <a:fillRect/>
                </a:stretch>
              </p:blipFill>
              <p:spPr>
                <a:xfrm>
                  <a:off x="3754733" y="3289387"/>
                  <a:ext cx="1249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2" name="Freihand 11">
                  <a:extLst>
                    <a:ext uri="{FF2B5EF4-FFF2-40B4-BE49-F238E27FC236}">
                      <a16:creationId xmlns:a16="http://schemas.microsoft.com/office/drawing/2014/main" id="{1DC8CE66-E20F-4AA2-B609-876F28192888}"/>
                    </a:ext>
                  </a:extLst>
                </p14:cNvPr>
                <p14:cNvContentPartPr/>
                <p14:nvPr/>
              </p14:nvContentPartPr>
              <p14:xfrm>
                <a:off x="3923933" y="3367867"/>
                <a:ext cx="301320" cy="105480"/>
              </p14:xfrm>
            </p:contentPart>
          </mc:Choice>
          <mc:Fallback>
            <p:pic>
              <p:nvPicPr>
                <p:cNvPr id="12" name="Freihand 11">
                  <a:extLst>
                    <a:ext uri="{FF2B5EF4-FFF2-40B4-BE49-F238E27FC236}">
                      <a16:creationId xmlns:a16="http://schemas.microsoft.com/office/drawing/2014/main" id="{1DC8CE66-E20F-4AA2-B609-876F28192888}"/>
                    </a:ext>
                  </a:extLst>
                </p:cNvPr>
                <p:cNvPicPr/>
                <p:nvPr/>
              </p:nvPicPr>
              <p:blipFill>
                <a:blip r:embed="rId148"/>
                <a:stretch>
                  <a:fillRect/>
                </a:stretch>
              </p:blipFill>
              <p:spPr>
                <a:xfrm>
                  <a:off x="3919613" y="3363547"/>
                  <a:ext cx="3099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 name="Freihand 12">
                  <a:extLst>
                    <a:ext uri="{FF2B5EF4-FFF2-40B4-BE49-F238E27FC236}">
                      <a16:creationId xmlns:a16="http://schemas.microsoft.com/office/drawing/2014/main" id="{4D652ABE-996F-4522-A36D-A501ECD9D498}"/>
                    </a:ext>
                  </a:extLst>
                </p14:cNvPr>
                <p14:cNvContentPartPr/>
                <p14:nvPr/>
              </p14:nvContentPartPr>
              <p14:xfrm>
                <a:off x="4304093" y="3460747"/>
                <a:ext cx="18360" cy="13320"/>
              </p14:xfrm>
            </p:contentPart>
          </mc:Choice>
          <mc:Fallback>
            <p:pic>
              <p:nvPicPr>
                <p:cNvPr id="13" name="Freihand 12">
                  <a:extLst>
                    <a:ext uri="{FF2B5EF4-FFF2-40B4-BE49-F238E27FC236}">
                      <a16:creationId xmlns:a16="http://schemas.microsoft.com/office/drawing/2014/main" id="{4D652ABE-996F-4522-A36D-A501ECD9D498}"/>
                    </a:ext>
                  </a:extLst>
                </p:cNvPr>
                <p:cNvPicPr/>
                <p:nvPr/>
              </p:nvPicPr>
              <p:blipFill>
                <a:blip r:embed="rId150"/>
                <a:stretch>
                  <a:fillRect/>
                </a:stretch>
              </p:blipFill>
              <p:spPr>
                <a:xfrm>
                  <a:off x="4299773" y="3456427"/>
                  <a:ext cx="270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 name="Freihand 13">
                  <a:extLst>
                    <a:ext uri="{FF2B5EF4-FFF2-40B4-BE49-F238E27FC236}">
                      <a16:creationId xmlns:a16="http://schemas.microsoft.com/office/drawing/2014/main" id="{6B4D2630-2492-4829-83E9-2E9B460933BB}"/>
                    </a:ext>
                  </a:extLst>
                </p14:cNvPr>
                <p14:cNvContentPartPr/>
                <p14:nvPr/>
              </p14:nvContentPartPr>
              <p14:xfrm>
                <a:off x="4480493" y="3334747"/>
                <a:ext cx="302760" cy="108360"/>
              </p14:xfrm>
            </p:contentPart>
          </mc:Choice>
          <mc:Fallback>
            <p:pic>
              <p:nvPicPr>
                <p:cNvPr id="14" name="Freihand 13">
                  <a:extLst>
                    <a:ext uri="{FF2B5EF4-FFF2-40B4-BE49-F238E27FC236}">
                      <a16:creationId xmlns:a16="http://schemas.microsoft.com/office/drawing/2014/main" id="{6B4D2630-2492-4829-83E9-2E9B460933BB}"/>
                    </a:ext>
                  </a:extLst>
                </p:cNvPr>
                <p:cNvPicPr/>
                <p:nvPr/>
              </p:nvPicPr>
              <p:blipFill>
                <a:blip r:embed="rId152"/>
                <a:stretch>
                  <a:fillRect/>
                </a:stretch>
              </p:blipFill>
              <p:spPr>
                <a:xfrm>
                  <a:off x="4476173" y="3330427"/>
                  <a:ext cx="31140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5" name="Freihand 14">
                  <a:extLst>
                    <a:ext uri="{FF2B5EF4-FFF2-40B4-BE49-F238E27FC236}">
                      <a16:creationId xmlns:a16="http://schemas.microsoft.com/office/drawing/2014/main" id="{A2BE515B-3A6A-4303-940F-11BBEA849259}"/>
                    </a:ext>
                  </a:extLst>
                </p14:cNvPr>
                <p14:cNvContentPartPr/>
                <p14:nvPr/>
              </p14:nvContentPartPr>
              <p14:xfrm>
                <a:off x="5079533" y="3337987"/>
                <a:ext cx="24120" cy="111240"/>
              </p14:xfrm>
            </p:contentPart>
          </mc:Choice>
          <mc:Fallback>
            <p:pic>
              <p:nvPicPr>
                <p:cNvPr id="15" name="Freihand 14">
                  <a:extLst>
                    <a:ext uri="{FF2B5EF4-FFF2-40B4-BE49-F238E27FC236}">
                      <a16:creationId xmlns:a16="http://schemas.microsoft.com/office/drawing/2014/main" id="{A2BE515B-3A6A-4303-940F-11BBEA849259}"/>
                    </a:ext>
                  </a:extLst>
                </p:cNvPr>
                <p:cNvPicPr/>
                <p:nvPr/>
              </p:nvPicPr>
              <p:blipFill>
                <a:blip r:embed="rId154"/>
                <a:stretch>
                  <a:fillRect/>
                </a:stretch>
              </p:blipFill>
              <p:spPr>
                <a:xfrm>
                  <a:off x="5075213" y="3333667"/>
                  <a:ext cx="327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6" name="Freihand 15">
                  <a:extLst>
                    <a:ext uri="{FF2B5EF4-FFF2-40B4-BE49-F238E27FC236}">
                      <a16:creationId xmlns:a16="http://schemas.microsoft.com/office/drawing/2014/main" id="{199E0373-6B16-4E60-B89B-6BDC3D12EEE6}"/>
                    </a:ext>
                  </a:extLst>
                </p14:cNvPr>
                <p14:cNvContentPartPr/>
                <p14:nvPr/>
              </p14:nvContentPartPr>
              <p14:xfrm>
                <a:off x="5013653" y="3300187"/>
                <a:ext cx="183240" cy="167760"/>
              </p14:xfrm>
            </p:contentPart>
          </mc:Choice>
          <mc:Fallback>
            <p:pic>
              <p:nvPicPr>
                <p:cNvPr id="16" name="Freihand 15">
                  <a:extLst>
                    <a:ext uri="{FF2B5EF4-FFF2-40B4-BE49-F238E27FC236}">
                      <a16:creationId xmlns:a16="http://schemas.microsoft.com/office/drawing/2014/main" id="{199E0373-6B16-4E60-B89B-6BDC3D12EEE6}"/>
                    </a:ext>
                  </a:extLst>
                </p:cNvPr>
                <p:cNvPicPr/>
                <p:nvPr/>
              </p:nvPicPr>
              <p:blipFill>
                <a:blip r:embed="rId156"/>
                <a:stretch>
                  <a:fillRect/>
                </a:stretch>
              </p:blipFill>
              <p:spPr>
                <a:xfrm>
                  <a:off x="5009333" y="3295867"/>
                  <a:ext cx="19188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7" name="Freihand 16">
                  <a:extLst>
                    <a:ext uri="{FF2B5EF4-FFF2-40B4-BE49-F238E27FC236}">
                      <a16:creationId xmlns:a16="http://schemas.microsoft.com/office/drawing/2014/main" id="{B452CD83-7681-43F6-8170-7A0AE20388C9}"/>
                    </a:ext>
                  </a:extLst>
                </p14:cNvPr>
                <p14:cNvContentPartPr/>
                <p14:nvPr/>
              </p14:nvContentPartPr>
              <p14:xfrm>
                <a:off x="5248013" y="3403507"/>
                <a:ext cx="167760" cy="23400"/>
              </p14:xfrm>
            </p:contentPart>
          </mc:Choice>
          <mc:Fallback>
            <p:pic>
              <p:nvPicPr>
                <p:cNvPr id="17" name="Freihand 16">
                  <a:extLst>
                    <a:ext uri="{FF2B5EF4-FFF2-40B4-BE49-F238E27FC236}">
                      <a16:creationId xmlns:a16="http://schemas.microsoft.com/office/drawing/2014/main" id="{B452CD83-7681-43F6-8170-7A0AE20388C9}"/>
                    </a:ext>
                  </a:extLst>
                </p:cNvPr>
                <p:cNvPicPr/>
                <p:nvPr/>
              </p:nvPicPr>
              <p:blipFill>
                <a:blip r:embed="rId158"/>
                <a:stretch>
                  <a:fillRect/>
                </a:stretch>
              </p:blipFill>
              <p:spPr>
                <a:xfrm>
                  <a:off x="5243693" y="3399187"/>
                  <a:ext cx="17640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8" name="Freihand 17">
                  <a:extLst>
                    <a:ext uri="{FF2B5EF4-FFF2-40B4-BE49-F238E27FC236}">
                      <a16:creationId xmlns:a16="http://schemas.microsoft.com/office/drawing/2014/main" id="{46FAC29F-424E-4BDC-A6C8-728B003409B9}"/>
                    </a:ext>
                  </a:extLst>
                </p14:cNvPr>
                <p14:cNvContentPartPr/>
                <p14:nvPr/>
              </p14:nvContentPartPr>
              <p14:xfrm>
                <a:off x="5432693" y="3335827"/>
                <a:ext cx="215280" cy="119520"/>
              </p14:xfrm>
            </p:contentPart>
          </mc:Choice>
          <mc:Fallback>
            <p:pic>
              <p:nvPicPr>
                <p:cNvPr id="18" name="Freihand 17">
                  <a:extLst>
                    <a:ext uri="{FF2B5EF4-FFF2-40B4-BE49-F238E27FC236}">
                      <a16:creationId xmlns:a16="http://schemas.microsoft.com/office/drawing/2014/main" id="{46FAC29F-424E-4BDC-A6C8-728B003409B9}"/>
                    </a:ext>
                  </a:extLst>
                </p:cNvPr>
                <p:cNvPicPr/>
                <p:nvPr/>
              </p:nvPicPr>
              <p:blipFill>
                <a:blip r:embed="rId160"/>
                <a:stretch>
                  <a:fillRect/>
                </a:stretch>
              </p:blipFill>
              <p:spPr>
                <a:xfrm>
                  <a:off x="5428373" y="3331507"/>
                  <a:ext cx="2239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9" name="Freihand 18">
                  <a:extLst>
                    <a:ext uri="{FF2B5EF4-FFF2-40B4-BE49-F238E27FC236}">
                      <a16:creationId xmlns:a16="http://schemas.microsoft.com/office/drawing/2014/main" id="{CE2464A9-6C58-4D2C-AA14-5616A9210EEB}"/>
                    </a:ext>
                  </a:extLst>
                </p14:cNvPr>
                <p14:cNvContentPartPr/>
                <p14:nvPr/>
              </p14:nvContentPartPr>
              <p14:xfrm>
                <a:off x="5678933" y="3388747"/>
                <a:ext cx="79920" cy="77760"/>
              </p14:xfrm>
            </p:contentPart>
          </mc:Choice>
          <mc:Fallback>
            <p:pic>
              <p:nvPicPr>
                <p:cNvPr id="19" name="Freihand 18">
                  <a:extLst>
                    <a:ext uri="{FF2B5EF4-FFF2-40B4-BE49-F238E27FC236}">
                      <a16:creationId xmlns:a16="http://schemas.microsoft.com/office/drawing/2014/main" id="{CE2464A9-6C58-4D2C-AA14-5616A9210EEB}"/>
                    </a:ext>
                  </a:extLst>
                </p:cNvPr>
                <p:cNvPicPr/>
                <p:nvPr/>
              </p:nvPicPr>
              <p:blipFill>
                <a:blip r:embed="rId162"/>
                <a:stretch>
                  <a:fillRect/>
                </a:stretch>
              </p:blipFill>
              <p:spPr>
                <a:xfrm>
                  <a:off x="5674613" y="3384427"/>
                  <a:ext cx="885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20" name="Freihand 19">
                  <a:extLst>
                    <a:ext uri="{FF2B5EF4-FFF2-40B4-BE49-F238E27FC236}">
                      <a16:creationId xmlns:a16="http://schemas.microsoft.com/office/drawing/2014/main" id="{F48E4616-8C4B-4596-8255-752CD1DEC060}"/>
                    </a:ext>
                  </a:extLst>
                </p14:cNvPr>
                <p14:cNvContentPartPr/>
                <p14:nvPr/>
              </p14:nvContentPartPr>
              <p14:xfrm>
                <a:off x="5772173" y="3372187"/>
                <a:ext cx="148680" cy="67320"/>
              </p14:xfrm>
            </p:contentPart>
          </mc:Choice>
          <mc:Fallback>
            <p:pic>
              <p:nvPicPr>
                <p:cNvPr id="20" name="Freihand 19">
                  <a:extLst>
                    <a:ext uri="{FF2B5EF4-FFF2-40B4-BE49-F238E27FC236}">
                      <a16:creationId xmlns:a16="http://schemas.microsoft.com/office/drawing/2014/main" id="{F48E4616-8C4B-4596-8255-752CD1DEC060}"/>
                    </a:ext>
                  </a:extLst>
                </p:cNvPr>
                <p:cNvPicPr/>
                <p:nvPr/>
              </p:nvPicPr>
              <p:blipFill>
                <a:blip r:embed="rId164"/>
                <a:stretch>
                  <a:fillRect/>
                </a:stretch>
              </p:blipFill>
              <p:spPr>
                <a:xfrm>
                  <a:off x="5767853" y="3367867"/>
                  <a:ext cx="1573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21" name="Freihand 20">
                  <a:extLst>
                    <a:ext uri="{FF2B5EF4-FFF2-40B4-BE49-F238E27FC236}">
                      <a16:creationId xmlns:a16="http://schemas.microsoft.com/office/drawing/2014/main" id="{5F5A60F8-9907-4B13-9CDE-FB59AFD1A9AD}"/>
                    </a:ext>
                  </a:extLst>
                </p14:cNvPr>
                <p14:cNvContentPartPr/>
                <p14:nvPr/>
              </p14:nvContentPartPr>
              <p14:xfrm>
                <a:off x="5918693" y="3368227"/>
                <a:ext cx="397800" cy="234720"/>
              </p14:xfrm>
            </p:contentPart>
          </mc:Choice>
          <mc:Fallback>
            <p:pic>
              <p:nvPicPr>
                <p:cNvPr id="21" name="Freihand 20">
                  <a:extLst>
                    <a:ext uri="{FF2B5EF4-FFF2-40B4-BE49-F238E27FC236}">
                      <a16:creationId xmlns:a16="http://schemas.microsoft.com/office/drawing/2014/main" id="{5F5A60F8-9907-4B13-9CDE-FB59AFD1A9AD}"/>
                    </a:ext>
                  </a:extLst>
                </p:cNvPr>
                <p:cNvPicPr/>
                <p:nvPr/>
              </p:nvPicPr>
              <p:blipFill>
                <a:blip r:embed="rId166"/>
                <a:stretch>
                  <a:fillRect/>
                </a:stretch>
              </p:blipFill>
              <p:spPr>
                <a:xfrm>
                  <a:off x="5914373" y="3363907"/>
                  <a:ext cx="40644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22" name="Freihand 21">
                  <a:extLst>
                    <a:ext uri="{FF2B5EF4-FFF2-40B4-BE49-F238E27FC236}">
                      <a16:creationId xmlns:a16="http://schemas.microsoft.com/office/drawing/2014/main" id="{A2F11FE5-71E3-403F-A92A-98834D12BCE0}"/>
                    </a:ext>
                  </a:extLst>
                </p14:cNvPr>
                <p14:cNvContentPartPr/>
                <p14:nvPr/>
              </p14:nvContentPartPr>
              <p14:xfrm>
                <a:off x="6347453" y="3268507"/>
                <a:ext cx="284400" cy="163440"/>
              </p14:xfrm>
            </p:contentPart>
          </mc:Choice>
          <mc:Fallback>
            <p:pic>
              <p:nvPicPr>
                <p:cNvPr id="22" name="Freihand 21">
                  <a:extLst>
                    <a:ext uri="{FF2B5EF4-FFF2-40B4-BE49-F238E27FC236}">
                      <a16:creationId xmlns:a16="http://schemas.microsoft.com/office/drawing/2014/main" id="{A2F11FE5-71E3-403F-A92A-98834D12BCE0}"/>
                    </a:ext>
                  </a:extLst>
                </p:cNvPr>
                <p:cNvPicPr/>
                <p:nvPr/>
              </p:nvPicPr>
              <p:blipFill>
                <a:blip r:embed="rId168"/>
                <a:stretch>
                  <a:fillRect/>
                </a:stretch>
              </p:blipFill>
              <p:spPr>
                <a:xfrm>
                  <a:off x="6343133" y="3264187"/>
                  <a:ext cx="2930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23" name="Freihand 22">
                  <a:extLst>
                    <a:ext uri="{FF2B5EF4-FFF2-40B4-BE49-F238E27FC236}">
                      <a16:creationId xmlns:a16="http://schemas.microsoft.com/office/drawing/2014/main" id="{27EE9391-42C4-43C0-B21D-C020583B952B}"/>
                    </a:ext>
                  </a:extLst>
                </p14:cNvPr>
                <p14:cNvContentPartPr/>
                <p14:nvPr/>
              </p14:nvContentPartPr>
              <p14:xfrm>
                <a:off x="6797093" y="3291547"/>
                <a:ext cx="383760" cy="134640"/>
              </p14:xfrm>
            </p:contentPart>
          </mc:Choice>
          <mc:Fallback>
            <p:pic>
              <p:nvPicPr>
                <p:cNvPr id="23" name="Freihand 22">
                  <a:extLst>
                    <a:ext uri="{FF2B5EF4-FFF2-40B4-BE49-F238E27FC236}">
                      <a16:creationId xmlns:a16="http://schemas.microsoft.com/office/drawing/2014/main" id="{27EE9391-42C4-43C0-B21D-C020583B952B}"/>
                    </a:ext>
                  </a:extLst>
                </p:cNvPr>
                <p:cNvPicPr/>
                <p:nvPr/>
              </p:nvPicPr>
              <p:blipFill>
                <a:blip r:embed="rId170"/>
                <a:stretch>
                  <a:fillRect/>
                </a:stretch>
              </p:blipFill>
              <p:spPr>
                <a:xfrm>
                  <a:off x="6792773" y="3287227"/>
                  <a:ext cx="3924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24" name="Freihand 23">
                  <a:extLst>
                    <a:ext uri="{FF2B5EF4-FFF2-40B4-BE49-F238E27FC236}">
                      <a16:creationId xmlns:a16="http://schemas.microsoft.com/office/drawing/2014/main" id="{F9F0689E-ED5B-41BE-A58C-283EF7E352F1}"/>
                    </a:ext>
                  </a:extLst>
                </p14:cNvPr>
                <p14:cNvContentPartPr/>
                <p14:nvPr/>
              </p14:nvContentPartPr>
              <p14:xfrm>
                <a:off x="7238093" y="3210907"/>
                <a:ext cx="639720" cy="233280"/>
              </p14:xfrm>
            </p:contentPart>
          </mc:Choice>
          <mc:Fallback>
            <p:pic>
              <p:nvPicPr>
                <p:cNvPr id="24" name="Freihand 23">
                  <a:extLst>
                    <a:ext uri="{FF2B5EF4-FFF2-40B4-BE49-F238E27FC236}">
                      <a16:creationId xmlns:a16="http://schemas.microsoft.com/office/drawing/2014/main" id="{F9F0689E-ED5B-41BE-A58C-283EF7E352F1}"/>
                    </a:ext>
                  </a:extLst>
                </p:cNvPr>
                <p:cNvPicPr/>
                <p:nvPr/>
              </p:nvPicPr>
              <p:blipFill>
                <a:blip r:embed="rId172"/>
                <a:stretch>
                  <a:fillRect/>
                </a:stretch>
              </p:blipFill>
              <p:spPr>
                <a:xfrm>
                  <a:off x="7233773" y="3206587"/>
                  <a:ext cx="64836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25" name="Freihand 24">
                  <a:extLst>
                    <a:ext uri="{FF2B5EF4-FFF2-40B4-BE49-F238E27FC236}">
                      <a16:creationId xmlns:a16="http://schemas.microsoft.com/office/drawing/2014/main" id="{9095CB2E-6856-4068-A950-21A15144CFDF}"/>
                    </a:ext>
                  </a:extLst>
                </p14:cNvPr>
                <p14:cNvContentPartPr/>
                <p14:nvPr/>
              </p14:nvContentPartPr>
              <p14:xfrm>
                <a:off x="7767653" y="3163027"/>
                <a:ext cx="18720" cy="26640"/>
              </p14:xfrm>
            </p:contentPart>
          </mc:Choice>
          <mc:Fallback>
            <p:pic>
              <p:nvPicPr>
                <p:cNvPr id="25" name="Freihand 24">
                  <a:extLst>
                    <a:ext uri="{FF2B5EF4-FFF2-40B4-BE49-F238E27FC236}">
                      <a16:creationId xmlns:a16="http://schemas.microsoft.com/office/drawing/2014/main" id="{9095CB2E-6856-4068-A950-21A15144CFDF}"/>
                    </a:ext>
                  </a:extLst>
                </p:cNvPr>
                <p:cNvPicPr/>
                <p:nvPr/>
              </p:nvPicPr>
              <p:blipFill>
                <a:blip r:embed="rId174"/>
                <a:stretch>
                  <a:fillRect/>
                </a:stretch>
              </p:blipFill>
              <p:spPr>
                <a:xfrm>
                  <a:off x="7763333" y="3158707"/>
                  <a:ext cx="2736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26" name="Freihand 25">
                  <a:extLst>
                    <a:ext uri="{FF2B5EF4-FFF2-40B4-BE49-F238E27FC236}">
                      <a16:creationId xmlns:a16="http://schemas.microsoft.com/office/drawing/2014/main" id="{8A068354-0543-459C-9304-C0C4A8971DEB}"/>
                    </a:ext>
                  </a:extLst>
                </p14:cNvPr>
                <p14:cNvContentPartPr/>
                <p14:nvPr/>
              </p14:nvContentPartPr>
              <p14:xfrm>
                <a:off x="8150693" y="3184987"/>
                <a:ext cx="157320" cy="202320"/>
              </p14:xfrm>
            </p:contentPart>
          </mc:Choice>
          <mc:Fallback>
            <p:pic>
              <p:nvPicPr>
                <p:cNvPr id="26" name="Freihand 25">
                  <a:extLst>
                    <a:ext uri="{FF2B5EF4-FFF2-40B4-BE49-F238E27FC236}">
                      <a16:creationId xmlns:a16="http://schemas.microsoft.com/office/drawing/2014/main" id="{8A068354-0543-459C-9304-C0C4A8971DEB}"/>
                    </a:ext>
                  </a:extLst>
                </p:cNvPr>
                <p:cNvPicPr/>
                <p:nvPr/>
              </p:nvPicPr>
              <p:blipFill>
                <a:blip r:embed="rId176"/>
                <a:stretch>
                  <a:fillRect/>
                </a:stretch>
              </p:blipFill>
              <p:spPr>
                <a:xfrm>
                  <a:off x="8146373" y="3180667"/>
                  <a:ext cx="16596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27" name="Freihand 26">
                  <a:extLst>
                    <a:ext uri="{FF2B5EF4-FFF2-40B4-BE49-F238E27FC236}">
                      <a16:creationId xmlns:a16="http://schemas.microsoft.com/office/drawing/2014/main" id="{076E1643-7851-4007-B06C-6C054974BEB4}"/>
                    </a:ext>
                  </a:extLst>
                </p14:cNvPr>
                <p14:cNvContentPartPr/>
                <p14:nvPr/>
              </p14:nvContentPartPr>
              <p14:xfrm>
                <a:off x="8387933" y="3197587"/>
                <a:ext cx="43560" cy="141480"/>
              </p14:xfrm>
            </p:contentPart>
          </mc:Choice>
          <mc:Fallback>
            <p:pic>
              <p:nvPicPr>
                <p:cNvPr id="27" name="Freihand 26">
                  <a:extLst>
                    <a:ext uri="{FF2B5EF4-FFF2-40B4-BE49-F238E27FC236}">
                      <a16:creationId xmlns:a16="http://schemas.microsoft.com/office/drawing/2014/main" id="{076E1643-7851-4007-B06C-6C054974BEB4}"/>
                    </a:ext>
                  </a:extLst>
                </p:cNvPr>
                <p:cNvPicPr/>
                <p:nvPr/>
              </p:nvPicPr>
              <p:blipFill>
                <a:blip r:embed="rId178"/>
                <a:stretch>
                  <a:fillRect/>
                </a:stretch>
              </p:blipFill>
              <p:spPr>
                <a:xfrm>
                  <a:off x="8383613" y="3193267"/>
                  <a:ext cx="522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28" name="Freihand 27">
                  <a:extLst>
                    <a:ext uri="{FF2B5EF4-FFF2-40B4-BE49-F238E27FC236}">
                      <a16:creationId xmlns:a16="http://schemas.microsoft.com/office/drawing/2014/main" id="{92765AC1-023B-4E0B-9F06-6A8E9D041985}"/>
                    </a:ext>
                  </a:extLst>
                </p14:cNvPr>
                <p14:cNvContentPartPr/>
                <p14:nvPr/>
              </p14:nvContentPartPr>
              <p14:xfrm>
                <a:off x="8295413" y="3184627"/>
                <a:ext cx="192240" cy="196560"/>
              </p14:xfrm>
            </p:contentPart>
          </mc:Choice>
          <mc:Fallback>
            <p:pic>
              <p:nvPicPr>
                <p:cNvPr id="28" name="Freihand 27">
                  <a:extLst>
                    <a:ext uri="{FF2B5EF4-FFF2-40B4-BE49-F238E27FC236}">
                      <a16:creationId xmlns:a16="http://schemas.microsoft.com/office/drawing/2014/main" id="{92765AC1-023B-4E0B-9F06-6A8E9D041985}"/>
                    </a:ext>
                  </a:extLst>
                </p:cNvPr>
                <p:cNvPicPr/>
                <p:nvPr/>
              </p:nvPicPr>
              <p:blipFill>
                <a:blip r:embed="rId180"/>
                <a:stretch>
                  <a:fillRect/>
                </a:stretch>
              </p:blipFill>
              <p:spPr>
                <a:xfrm>
                  <a:off x="8291093" y="3180307"/>
                  <a:ext cx="20088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29" name="Freihand 28">
                  <a:extLst>
                    <a:ext uri="{FF2B5EF4-FFF2-40B4-BE49-F238E27FC236}">
                      <a16:creationId xmlns:a16="http://schemas.microsoft.com/office/drawing/2014/main" id="{4D80BA91-98B0-497A-AE68-C9E99B656660}"/>
                    </a:ext>
                  </a:extLst>
                </p14:cNvPr>
                <p14:cNvContentPartPr/>
                <p14:nvPr/>
              </p14:nvContentPartPr>
              <p14:xfrm>
                <a:off x="8528693" y="3162667"/>
                <a:ext cx="167760" cy="223560"/>
              </p14:xfrm>
            </p:contentPart>
          </mc:Choice>
          <mc:Fallback>
            <p:pic>
              <p:nvPicPr>
                <p:cNvPr id="29" name="Freihand 28">
                  <a:extLst>
                    <a:ext uri="{FF2B5EF4-FFF2-40B4-BE49-F238E27FC236}">
                      <a16:creationId xmlns:a16="http://schemas.microsoft.com/office/drawing/2014/main" id="{4D80BA91-98B0-497A-AE68-C9E99B656660}"/>
                    </a:ext>
                  </a:extLst>
                </p:cNvPr>
                <p:cNvPicPr/>
                <p:nvPr/>
              </p:nvPicPr>
              <p:blipFill>
                <a:blip r:embed="rId182"/>
                <a:stretch>
                  <a:fillRect/>
                </a:stretch>
              </p:blipFill>
              <p:spPr>
                <a:xfrm>
                  <a:off x="8524373" y="3158347"/>
                  <a:ext cx="17640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30" name="Freihand 29">
                  <a:extLst>
                    <a:ext uri="{FF2B5EF4-FFF2-40B4-BE49-F238E27FC236}">
                      <a16:creationId xmlns:a16="http://schemas.microsoft.com/office/drawing/2014/main" id="{1614707B-FC5D-482A-B516-2601268C672C}"/>
                    </a:ext>
                  </a:extLst>
                </p14:cNvPr>
                <p14:cNvContentPartPr/>
                <p14:nvPr/>
              </p14:nvContentPartPr>
              <p14:xfrm>
                <a:off x="8529413" y="3153667"/>
                <a:ext cx="280080" cy="392040"/>
              </p14:xfrm>
            </p:contentPart>
          </mc:Choice>
          <mc:Fallback>
            <p:pic>
              <p:nvPicPr>
                <p:cNvPr id="30" name="Freihand 29">
                  <a:extLst>
                    <a:ext uri="{FF2B5EF4-FFF2-40B4-BE49-F238E27FC236}">
                      <a16:creationId xmlns:a16="http://schemas.microsoft.com/office/drawing/2014/main" id="{1614707B-FC5D-482A-B516-2601268C672C}"/>
                    </a:ext>
                  </a:extLst>
                </p:cNvPr>
                <p:cNvPicPr/>
                <p:nvPr/>
              </p:nvPicPr>
              <p:blipFill>
                <a:blip r:embed="rId184"/>
                <a:stretch>
                  <a:fillRect/>
                </a:stretch>
              </p:blipFill>
              <p:spPr>
                <a:xfrm>
                  <a:off x="8525093" y="3149347"/>
                  <a:ext cx="288720" cy="4006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86441" name="Freihand 486440">
                  <a:extLst>
                    <a:ext uri="{FF2B5EF4-FFF2-40B4-BE49-F238E27FC236}">
                      <a16:creationId xmlns:a16="http://schemas.microsoft.com/office/drawing/2014/main" id="{5EC5C32C-AA8C-4125-82DF-D73D57C91511}"/>
                    </a:ext>
                  </a:extLst>
                </p14:cNvPr>
                <p14:cNvContentPartPr/>
                <p14:nvPr/>
              </p14:nvContentPartPr>
              <p14:xfrm>
                <a:off x="1946093" y="2554627"/>
                <a:ext cx="9278280" cy="1704960"/>
              </p14:xfrm>
            </p:contentPart>
          </mc:Choice>
          <mc:Fallback>
            <p:pic>
              <p:nvPicPr>
                <p:cNvPr id="486441" name="Freihand 486440">
                  <a:extLst>
                    <a:ext uri="{FF2B5EF4-FFF2-40B4-BE49-F238E27FC236}">
                      <a16:creationId xmlns:a16="http://schemas.microsoft.com/office/drawing/2014/main" id="{5EC5C32C-AA8C-4125-82DF-D73D57C91511}"/>
                    </a:ext>
                  </a:extLst>
                </p:cNvPr>
                <p:cNvPicPr/>
                <p:nvPr/>
              </p:nvPicPr>
              <p:blipFill>
                <a:blip r:embed="rId186"/>
                <a:stretch>
                  <a:fillRect/>
                </a:stretch>
              </p:blipFill>
              <p:spPr>
                <a:xfrm>
                  <a:off x="1941773" y="2550307"/>
                  <a:ext cx="9286920" cy="17136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86442" name="Freihand 486441">
                  <a:extLst>
                    <a:ext uri="{FF2B5EF4-FFF2-40B4-BE49-F238E27FC236}">
                      <a16:creationId xmlns:a16="http://schemas.microsoft.com/office/drawing/2014/main" id="{2B6679F1-F92F-400F-AD4E-B7A70B2CE4DC}"/>
                    </a:ext>
                  </a:extLst>
                </p14:cNvPr>
                <p14:cNvContentPartPr/>
                <p14:nvPr/>
              </p14:nvContentPartPr>
              <p14:xfrm>
                <a:off x="10961573" y="2452747"/>
                <a:ext cx="429480" cy="252000"/>
              </p14:xfrm>
            </p:contentPart>
          </mc:Choice>
          <mc:Fallback>
            <p:pic>
              <p:nvPicPr>
                <p:cNvPr id="486442" name="Freihand 486441">
                  <a:extLst>
                    <a:ext uri="{FF2B5EF4-FFF2-40B4-BE49-F238E27FC236}">
                      <a16:creationId xmlns:a16="http://schemas.microsoft.com/office/drawing/2014/main" id="{2B6679F1-F92F-400F-AD4E-B7A70B2CE4DC}"/>
                    </a:ext>
                  </a:extLst>
                </p:cNvPr>
                <p:cNvPicPr/>
                <p:nvPr/>
              </p:nvPicPr>
              <p:blipFill>
                <a:blip r:embed="rId188"/>
                <a:stretch>
                  <a:fillRect/>
                </a:stretch>
              </p:blipFill>
              <p:spPr>
                <a:xfrm>
                  <a:off x="10957253" y="2448427"/>
                  <a:ext cx="438120" cy="260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9">
            <p14:nvContentPartPr>
              <p14:cNvPr id="486445" name="Freihand 486444">
                <a:extLst>
                  <a:ext uri="{FF2B5EF4-FFF2-40B4-BE49-F238E27FC236}">
                    <a16:creationId xmlns:a16="http://schemas.microsoft.com/office/drawing/2014/main" id="{F2C43D74-41B1-4013-AE0E-CEACC705C2C0}"/>
                  </a:ext>
                </a:extLst>
              </p14:cNvPr>
              <p14:cNvContentPartPr/>
              <p14:nvPr/>
            </p14:nvContentPartPr>
            <p14:xfrm>
              <a:off x="3497693" y="4986067"/>
              <a:ext cx="2581920" cy="39960"/>
            </p14:xfrm>
          </p:contentPart>
        </mc:Choice>
        <mc:Fallback>
          <p:pic>
            <p:nvPicPr>
              <p:cNvPr id="486445" name="Freihand 486444">
                <a:extLst>
                  <a:ext uri="{FF2B5EF4-FFF2-40B4-BE49-F238E27FC236}">
                    <a16:creationId xmlns:a16="http://schemas.microsoft.com/office/drawing/2014/main" id="{F2C43D74-41B1-4013-AE0E-CEACC705C2C0}"/>
                  </a:ext>
                </a:extLst>
              </p:cNvPr>
              <p:cNvPicPr/>
              <p:nvPr/>
            </p:nvPicPr>
            <p:blipFill>
              <a:blip r:embed="rId190"/>
              <a:stretch>
                <a:fillRect/>
              </a:stretch>
            </p:blipFill>
            <p:spPr>
              <a:xfrm>
                <a:off x="3493373" y="4981747"/>
                <a:ext cx="259056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86446" name="Freihand 486445">
                <a:extLst>
                  <a:ext uri="{FF2B5EF4-FFF2-40B4-BE49-F238E27FC236}">
                    <a16:creationId xmlns:a16="http://schemas.microsoft.com/office/drawing/2014/main" id="{8E6C8C64-3B22-4D26-9ACB-FE3732D028B5}"/>
                  </a:ext>
                </a:extLst>
              </p14:cNvPr>
              <p14:cNvContentPartPr/>
              <p14:nvPr/>
            </p14:nvContentPartPr>
            <p14:xfrm>
              <a:off x="2198093" y="1452667"/>
              <a:ext cx="2192400" cy="604800"/>
            </p14:xfrm>
          </p:contentPart>
        </mc:Choice>
        <mc:Fallback>
          <p:pic>
            <p:nvPicPr>
              <p:cNvPr id="486446" name="Freihand 486445">
                <a:extLst>
                  <a:ext uri="{FF2B5EF4-FFF2-40B4-BE49-F238E27FC236}">
                    <a16:creationId xmlns:a16="http://schemas.microsoft.com/office/drawing/2014/main" id="{8E6C8C64-3B22-4D26-9ACB-FE3732D028B5}"/>
                  </a:ext>
                </a:extLst>
              </p:cNvPr>
              <p:cNvPicPr/>
              <p:nvPr/>
            </p:nvPicPr>
            <p:blipFill>
              <a:blip r:embed="rId192"/>
              <a:stretch>
                <a:fillRect/>
              </a:stretch>
            </p:blipFill>
            <p:spPr>
              <a:xfrm>
                <a:off x="2193773" y="1448347"/>
                <a:ext cx="2201040" cy="61344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86447" name="Freihand 486446">
                <a:extLst>
                  <a:ext uri="{FF2B5EF4-FFF2-40B4-BE49-F238E27FC236}">
                    <a16:creationId xmlns:a16="http://schemas.microsoft.com/office/drawing/2014/main" id="{97E76505-CBE5-4B61-B2B1-880165C7A01A}"/>
                  </a:ext>
                </a:extLst>
              </p14:cNvPr>
              <p14:cNvContentPartPr/>
              <p14:nvPr/>
            </p14:nvContentPartPr>
            <p14:xfrm>
              <a:off x="3918173" y="5220067"/>
              <a:ext cx="212400" cy="209880"/>
            </p14:xfrm>
          </p:contentPart>
        </mc:Choice>
        <mc:Fallback>
          <p:pic>
            <p:nvPicPr>
              <p:cNvPr id="486447" name="Freihand 486446">
                <a:extLst>
                  <a:ext uri="{FF2B5EF4-FFF2-40B4-BE49-F238E27FC236}">
                    <a16:creationId xmlns:a16="http://schemas.microsoft.com/office/drawing/2014/main" id="{97E76505-CBE5-4B61-B2B1-880165C7A01A}"/>
                  </a:ext>
                </a:extLst>
              </p:cNvPr>
              <p:cNvPicPr/>
              <p:nvPr/>
            </p:nvPicPr>
            <p:blipFill>
              <a:blip r:embed="rId194"/>
              <a:stretch>
                <a:fillRect/>
              </a:stretch>
            </p:blipFill>
            <p:spPr>
              <a:xfrm>
                <a:off x="3913853" y="5215747"/>
                <a:ext cx="22104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86448" name="Freihand 486447">
                <a:extLst>
                  <a:ext uri="{FF2B5EF4-FFF2-40B4-BE49-F238E27FC236}">
                    <a16:creationId xmlns:a16="http://schemas.microsoft.com/office/drawing/2014/main" id="{C1A4087F-CF78-4D70-A0B8-1F3FF9FFBB6B}"/>
                  </a:ext>
                </a:extLst>
              </p14:cNvPr>
              <p14:cNvContentPartPr/>
              <p14:nvPr/>
            </p14:nvContentPartPr>
            <p14:xfrm>
              <a:off x="4111493" y="5319067"/>
              <a:ext cx="130680" cy="234360"/>
            </p14:xfrm>
          </p:contentPart>
        </mc:Choice>
        <mc:Fallback>
          <p:pic>
            <p:nvPicPr>
              <p:cNvPr id="486448" name="Freihand 486447">
                <a:extLst>
                  <a:ext uri="{FF2B5EF4-FFF2-40B4-BE49-F238E27FC236}">
                    <a16:creationId xmlns:a16="http://schemas.microsoft.com/office/drawing/2014/main" id="{C1A4087F-CF78-4D70-A0B8-1F3FF9FFBB6B}"/>
                  </a:ext>
                </a:extLst>
              </p:cNvPr>
              <p:cNvPicPr/>
              <p:nvPr/>
            </p:nvPicPr>
            <p:blipFill>
              <a:blip r:embed="rId196"/>
              <a:stretch>
                <a:fillRect/>
              </a:stretch>
            </p:blipFill>
            <p:spPr>
              <a:xfrm>
                <a:off x="4107173" y="5314747"/>
                <a:ext cx="13932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86451" name="Freihand 486450">
                <a:extLst>
                  <a:ext uri="{FF2B5EF4-FFF2-40B4-BE49-F238E27FC236}">
                    <a16:creationId xmlns:a16="http://schemas.microsoft.com/office/drawing/2014/main" id="{AA4DA744-9780-4F89-A0D3-3E79807051CE}"/>
                  </a:ext>
                </a:extLst>
              </p14:cNvPr>
              <p14:cNvContentPartPr/>
              <p14:nvPr/>
            </p14:nvContentPartPr>
            <p14:xfrm>
              <a:off x="4594613" y="5301427"/>
              <a:ext cx="21600" cy="2160"/>
            </p14:xfrm>
          </p:contentPart>
        </mc:Choice>
        <mc:Fallback>
          <p:pic>
            <p:nvPicPr>
              <p:cNvPr id="486451" name="Freihand 486450">
                <a:extLst>
                  <a:ext uri="{FF2B5EF4-FFF2-40B4-BE49-F238E27FC236}">
                    <a16:creationId xmlns:a16="http://schemas.microsoft.com/office/drawing/2014/main" id="{AA4DA744-9780-4F89-A0D3-3E79807051CE}"/>
                  </a:ext>
                </a:extLst>
              </p:cNvPr>
              <p:cNvPicPr/>
              <p:nvPr/>
            </p:nvPicPr>
            <p:blipFill>
              <a:blip r:embed="rId198"/>
              <a:stretch>
                <a:fillRect/>
              </a:stretch>
            </p:blipFill>
            <p:spPr>
              <a:xfrm>
                <a:off x="4590293" y="5297107"/>
                <a:ext cx="30240" cy="10800"/>
              </a:xfrm>
              <a:prstGeom prst="rect">
                <a:avLst/>
              </a:prstGeom>
            </p:spPr>
          </p:pic>
        </mc:Fallback>
      </mc:AlternateContent>
      <p:grpSp>
        <p:nvGrpSpPr>
          <p:cNvPr id="486508" name="Gruppieren 486507">
            <a:extLst>
              <a:ext uri="{FF2B5EF4-FFF2-40B4-BE49-F238E27FC236}">
                <a16:creationId xmlns:a16="http://schemas.microsoft.com/office/drawing/2014/main" id="{CB0100DC-E30A-4AE0-8915-4CCC1FDDEC49}"/>
              </a:ext>
            </a:extLst>
          </p:cNvPr>
          <p:cNvGrpSpPr/>
          <p:nvPr/>
        </p:nvGrpSpPr>
        <p:grpSpPr>
          <a:xfrm>
            <a:off x="4522613" y="5095147"/>
            <a:ext cx="3639960" cy="1093320"/>
            <a:chOff x="4522613" y="5095147"/>
            <a:chExt cx="3639960" cy="1093320"/>
          </a:xfrm>
        </p:grpSpPr>
        <mc:AlternateContent xmlns:mc="http://schemas.openxmlformats.org/markup-compatibility/2006">
          <mc:Choice xmlns:p14="http://schemas.microsoft.com/office/powerpoint/2010/main" Requires="p14">
            <p:contentPart p14:bwMode="auto" r:id="rId199">
              <p14:nvContentPartPr>
                <p14:cNvPr id="486454" name="Freihand 486453">
                  <a:extLst>
                    <a:ext uri="{FF2B5EF4-FFF2-40B4-BE49-F238E27FC236}">
                      <a16:creationId xmlns:a16="http://schemas.microsoft.com/office/drawing/2014/main" id="{14A002D3-C670-44F3-B740-7A5C635B96F3}"/>
                    </a:ext>
                  </a:extLst>
                </p14:cNvPr>
                <p14:cNvContentPartPr/>
                <p14:nvPr/>
              </p14:nvContentPartPr>
              <p14:xfrm>
                <a:off x="4522613" y="5209627"/>
                <a:ext cx="290160" cy="248400"/>
              </p14:xfrm>
            </p:contentPart>
          </mc:Choice>
          <mc:Fallback>
            <p:pic>
              <p:nvPicPr>
                <p:cNvPr id="486454" name="Freihand 486453">
                  <a:extLst>
                    <a:ext uri="{FF2B5EF4-FFF2-40B4-BE49-F238E27FC236}">
                      <a16:creationId xmlns:a16="http://schemas.microsoft.com/office/drawing/2014/main" id="{14A002D3-C670-44F3-B740-7A5C635B96F3}"/>
                    </a:ext>
                  </a:extLst>
                </p:cNvPr>
                <p:cNvPicPr/>
                <p:nvPr/>
              </p:nvPicPr>
              <p:blipFill>
                <a:blip r:embed="rId200"/>
                <a:stretch>
                  <a:fillRect/>
                </a:stretch>
              </p:blipFill>
              <p:spPr>
                <a:xfrm>
                  <a:off x="4518293" y="5205307"/>
                  <a:ext cx="29880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486455" name="Freihand 486454">
                  <a:extLst>
                    <a:ext uri="{FF2B5EF4-FFF2-40B4-BE49-F238E27FC236}">
                      <a16:creationId xmlns:a16="http://schemas.microsoft.com/office/drawing/2014/main" id="{40A45162-315C-4157-9E35-03992E60BA7C}"/>
                    </a:ext>
                  </a:extLst>
                </p14:cNvPr>
                <p14:cNvContentPartPr/>
                <p14:nvPr/>
              </p14:nvContentPartPr>
              <p14:xfrm>
                <a:off x="4796573" y="5330227"/>
                <a:ext cx="95040" cy="95040"/>
              </p14:xfrm>
            </p:contentPart>
          </mc:Choice>
          <mc:Fallback>
            <p:pic>
              <p:nvPicPr>
                <p:cNvPr id="486455" name="Freihand 486454">
                  <a:extLst>
                    <a:ext uri="{FF2B5EF4-FFF2-40B4-BE49-F238E27FC236}">
                      <a16:creationId xmlns:a16="http://schemas.microsoft.com/office/drawing/2014/main" id="{40A45162-315C-4157-9E35-03992E60BA7C}"/>
                    </a:ext>
                  </a:extLst>
                </p:cNvPr>
                <p:cNvPicPr/>
                <p:nvPr/>
              </p:nvPicPr>
              <p:blipFill>
                <a:blip r:embed="rId202"/>
                <a:stretch>
                  <a:fillRect/>
                </a:stretch>
              </p:blipFill>
              <p:spPr>
                <a:xfrm>
                  <a:off x="4792253" y="5325907"/>
                  <a:ext cx="1036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86456" name="Freihand 486455">
                  <a:extLst>
                    <a:ext uri="{FF2B5EF4-FFF2-40B4-BE49-F238E27FC236}">
                      <a16:creationId xmlns:a16="http://schemas.microsoft.com/office/drawing/2014/main" id="{E924C94C-556D-4883-AD9E-00B852160A31}"/>
                    </a:ext>
                  </a:extLst>
                </p14:cNvPr>
                <p14:cNvContentPartPr/>
                <p14:nvPr/>
              </p14:nvContentPartPr>
              <p14:xfrm>
                <a:off x="4941653" y="5212507"/>
                <a:ext cx="239040" cy="212040"/>
              </p14:xfrm>
            </p:contentPart>
          </mc:Choice>
          <mc:Fallback>
            <p:pic>
              <p:nvPicPr>
                <p:cNvPr id="486456" name="Freihand 486455">
                  <a:extLst>
                    <a:ext uri="{FF2B5EF4-FFF2-40B4-BE49-F238E27FC236}">
                      <a16:creationId xmlns:a16="http://schemas.microsoft.com/office/drawing/2014/main" id="{E924C94C-556D-4883-AD9E-00B852160A31}"/>
                    </a:ext>
                  </a:extLst>
                </p:cNvPr>
                <p:cNvPicPr/>
                <p:nvPr/>
              </p:nvPicPr>
              <p:blipFill>
                <a:blip r:embed="rId204"/>
                <a:stretch>
                  <a:fillRect/>
                </a:stretch>
              </p:blipFill>
              <p:spPr>
                <a:xfrm>
                  <a:off x="4937333" y="5208187"/>
                  <a:ext cx="24768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86457" name="Freihand 486456">
                  <a:extLst>
                    <a:ext uri="{FF2B5EF4-FFF2-40B4-BE49-F238E27FC236}">
                      <a16:creationId xmlns:a16="http://schemas.microsoft.com/office/drawing/2014/main" id="{CED547A8-BAA9-480B-9361-622D79AE3B01}"/>
                    </a:ext>
                  </a:extLst>
                </p14:cNvPr>
                <p14:cNvContentPartPr/>
                <p14:nvPr/>
              </p14:nvContentPartPr>
              <p14:xfrm>
                <a:off x="5096813" y="5225107"/>
                <a:ext cx="360" cy="360"/>
              </p14:xfrm>
            </p:contentPart>
          </mc:Choice>
          <mc:Fallback>
            <p:pic>
              <p:nvPicPr>
                <p:cNvPr id="486457" name="Freihand 486456">
                  <a:extLst>
                    <a:ext uri="{FF2B5EF4-FFF2-40B4-BE49-F238E27FC236}">
                      <a16:creationId xmlns:a16="http://schemas.microsoft.com/office/drawing/2014/main" id="{CED547A8-BAA9-480B-9361-622D79AE3B01}"/>
                    </a:ext>
                  </a:extLst>
                </p:cNvPr>
                <p:cNvPicPr/>
                <p:nvPr/>
              </p:nvPicPr>
              <p:blipFill>
                <a:blip r:embed="rId206"/>
                <a:stretch>
                  <a:fillRect/>
                </a:stretch>
              </p:blipFill>
              <p:spPr>
                <a:xfrm>
                  <a:off x="5092493" y="5220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486458" name="Freihand 486457">
                  <a:extLst>
                    <a:ext uri="{FF2B5EF4-FFF2-40B4-BE49-F238E27FC236}">
                      <a16:creationId xmlns:a16="http://schemas.microsoft.com/office/drawing/2014/main" id="{29AA8AD6-06AE-4EEC-9E16-7BD642657A1F}"/>
                    </a:ext>
                  </a:extLst>
                </p14:cNvPr>
                <p14:cNvContentPartPr/>
                <p14:nvPr/>
              </p14:nvContentPartPr>
              <p14:xfrm>
                <a:off x="5354213" y="5226547"/>
                <a:ext cx="150120" cy="156960"/>
              </p14:xfrm>
            </p:contentPart>
          </mc:Choice>
          <mc:Fallback>
            <p:pic>
              <p:nvPicPr>
                <p:cNvPr id="486458" name="Freihand 486457">
                  <a:extLst>
                    <a:ext uri="{FF2B5EF4-FFF2-40B4-BE49-F238E27FC236}">
                      <a16:creationId xmlns:a16="http://schemas.microsoft.com/office/drawing/2014/main" id="{29AA8AD6-06AE-4EEC-9E16-7BD642657A1F}"/>
                    </a:ext>
                  </a:extLst>
                </p:cNvPr>
                <p:cNvPicPr/>
                <p:nvPr/>
              </p:nvPicPr>
              <p:blipFill>
                <a:blip r:embed="rId208"/>
                <a:stretch>
                  <a:fillRect/>
                </a:stretch>
              </p:blipFill>
              <p:spPr>
                <a:xfrm>
                  <a:off x="5349893" y="5222227"/>
                  <a:ext cx="1587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86459" name="Freihand 486458">
                  <a:extLst>
                    <a:ext uri="{FF2B5EF4-FFF2-40B4-BE49-F238E27FC236}">
                      <a16:creationId xmlns:a16="http://schemas.microsoft.com/office/drawing/2014/main" id="{9BE0940E-6C38-442C-9628-6502E484726C}"/>
                    </a:ext>
                  </a:extLst>
                </p14:cNvPr>
                <p14:cNvContentPartPr/>
                <p14:nvPr/>
              </p14:nvContentPartPr>
              <p14:xfrm>
                <a:off x="5491733" y="5314027"/>
                <a:ext cx="52920" cy="81360"/>
              </p14:xfrm>
            </p:contentPart>
          </mc:Choice>
          <mc:Fallback>
            <p:pic>
              <p:nvPicPr>
                <p:cNvPr id="486459" name="Freihand 486458">
                  <a:extLst>
                    <a:ext uri="{FF2B5EF4-FFF2-40B4-BE49-F238E27FC236}">
                      <a16:creationId xmlns:a16="http://schemas.microsoft.com/office/drawing/2014/main" id="{9BE0940E-6C38-442C-9628-6502E484726C}"/>
                    </a:ext>
                  </a:extLst>
                </p:cNvPr>
                <p:cNvPicPr/>
                <p:nvPr/>
              </p:nvPicPr>
              <p:blipFill>
                <a:blip r:embed="rId210"/>
                <a:stretch>
                  <a:fillRect/>
                </a:stretch>
              </p:blipFill>
              <p:spPr>
                <a:xfrm>
                  <a:off x="5487413" y="5309707"/>
                  <a:ext cx="615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86460" name="Freihand 486459">
                  <a:extLst>
                    <a:ext uri="{FF2B5EF4-FFF2-40B4-BE49-F238E27FC236}">
                      <a16:creationId xmlns:a16="http://schemas.microsoft.com/office/drawing/2014/main" id="{9C715358-B939-4CEA-AA8E-FF4FB6E5879D}"/>
                    </a:ext>
                  </a:extLst>
                </p14:cNvPr>
                <p14:cNvContentPartPr/>
                <p14:nvPr/>
              </p14:nvContentPartPr>
              <p14:xfrm>
                <a:off x="5578493" y="5231227"/>
                <a:ext cx="106200" cy="162360"/>
              </p14:xfrm>
            </p:contentPart>
          </mc:Choice>
          <mc:Fallback>
            <p:pic>
              <p:nvPicPr>
                <p:cNvPr id="486460" name="Freihand 486459">
                  <a:extLst>
                    <a:ext uri="{FF2B5EF4-FFF2-40B4-BE49-F238E27FC236}">
                      <a16:creationId xmlns:a16="http://schemas.microsoft.com/office/drawing/2014/main" id="{9C715358-B939-4CEA-AA8E-FF4FB6E5879D}"/>
                    </a:ext>
                  </a:extLst>
                </p:cNvPr>
                <p:cNvPicPr/>
                <p:nvPr/>
              </p:nvPicPr>
              <p:blipFill>
                <a:blip r:embed="rId212"/>
                <a:stretch>
                  <a:fillRect/>
                </a:stretch>
              </p:blipFill>
              <p:spPr>
                <a:xfrm>
                  <a:off x="5574173" y="5226907"/>
                  <a:ext cx="11484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86461" name="Freihand 486460">
                  <a:extLst>
                    <a:ext uri="{FF2B5EF4-FFF2-40B4-BE49-F238E27FC236}">
                      <a16:creationId xmlns:a16="http://schemas.microsoft.com/office/drawing/2014/main" id="{3E77D189-53A8-4890-9714-23D4F7D264AE}"/>
                    </a:ext>
                  </a:extLst>
                </p14:cNvPr>
                <p14:cNvContentPartPr/>
                <p14:nvPr/>
              </p14:nvContentPartPr>
              <p14:xfrm>
                <a:off x="5711693" y="5286667"/>
                <a:ext cx="78480" cy="108360"/>
              </p14:xfrm>
            </p:contentPart>
          </mc:Choice>
          <mc:Fallback>
            <p:pic>
              <p:nvPicPr>
                <p:cNvPr id="486461" name="Freihand 486460">
                  <a:extLst>
                    <a:ext uri="{FF2B5EF4-FFF2-40B4-BE49-F238E27FC236}">
                      <a16:creationId xmlns:a16="http://schemas.microsoft.com/office/drawing/2014/main" id="{3E77D189-53A8-4890-9714-23D4F7D264AE}"/>
                    </a:ext>
                  </a:extLst>
                </p:cNvPr>
                <p:cNvPicPr/>
                <p:nvPr/>
              </p:nvPicPr>
              <p:blipFill>
                <a:blip r:embed="rId214"/>
                <a:stretch>
                  <a:fillRect/>
                </a:stretch>
              </p:blipFill>
              <p:spPr>
                <a:xfrm>
                  <a:off x="5707373" y="5282347"/>
                  <a:ext cx="871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86463" name="Freihand 486462">
                  <a:extLst>
                    <a:ext uri="{FF2B5EF4-FFF2-40B4-BE49-F238E27FC236}">
                      <a16:creationId xmlns:a16="http://schemas.microsoft.com/office/drawing/2014/main" id="{3C4E61CF-D070-4D61-ADB2-AA3A32CCB777}"/>
                    </a:ext>
                  </a:extLst>
                </p14:cNvPr>
                <p14:cNvContentPartPr/>
                <p14:nvPr/>
              </p14:nvContentPartPr>
              <p14:xfrm>
                <a:off x="5245853" y="5387467"/>
                <a:ext cx="82800" cy="109080"/>
              </p14:xfrm>
            </p:contentPart>
          </mc:Choice>
          <mc:Fallback>
            <p:pic>
              <p:nvPicPr>
                <p:cNvPr id="486463" name="Freihand 486462">
                  <a:extLst>
                    <a:ext uri="{FF2B5EF4-FFF2-40B4-BE49-F238E27FC236}">
                      <a16:creationId xmlns:a16="http://schemas.microsoft.com/office/drawing/2014/main" id="{3C4E61CF-D070-4D61-ADB2-AA3A32CCB777}"/>
                    </a:ext>
                  </a:extLst>
                </p:cNvPr>
                <p:cNvPicPr/>
                <p:nvPr/>
              </p:nvPicPr>
              <p:blipFill>
                <a:blip r:embed="rId216"/>
                <a:stretch>
                  <a:fillRect/>
                </a:stretch>
              </p:blipFill>
              <p:spPr>
                <a:xfrm>
                  <a:off x="5241533" y="5383147"/>
                  <a:ext cx="9144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86464" name="Freihand 486463">
                  <a:extLst>
                    <a:ext uri="{FF2B5EF4-FFF2-40B4-BE49-F238E27FC236}">
                      <a16:creationId xmlns:a16="http://schemas.microsoft.com/office/drawing/2014/main" id="{AA981242-FA88-4D0E-B84D-16FD0653AB76}"/>
                    </a:ext>
                  </a:extLst>
                </p14:cNvPr>
                <p14:cNvContentPartPr/>
                <p14:nvPr/>
              </p14:nvContentPartPr>
              <p14:xfrm>
                <a:off x="5856413" y="5095147"/>
                <a:ext cx="78480" cy="104760"/>
              </p14:xfrm>
            </p:contentPart>
          </mc:Choice>
          <mc:Fallback>
            <p:pic>
              <p:nvPicPr>
                <p:cNvPr id="486464" name="Freihand 486463">
                  <a:extLst>
                    <a:ext uri="{FF2B5EF4-FFF2-40B4-BE49-F238E27FC236}">
                      <a16:creationId xmlns:a16="http://schemas.microsoft.com/office/drawing/2014/main" id="{AA981242-FA88-4D0E-B84D-16FD0653AB76}"/>
                    </a:ext>
                  </a:extLst>
                </p:cNvPr>
                <p:cNvPicPr/>
                <p:nvPr/>
              </p:nvPicPr>
              <p:blipFill>
                <a:blip r:embed="rId218"/>
                <a:stretch>
                  <a:fillRect/>
                </a:stretch>
              </p:blipFill>
              <p:spPr>
                <a:xfrm>
                  <a:off x="5852093" y="5090827"/>
                  <a:ext cx="8712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86465" name="Freihand 486464">
                  <a:extLst>
                    <a:ext uri="{FF2B5EF4-FFF2-40B4-BE49-F238E27FC236}">
                      <a16:creationId xmlns:a16="http://schemas.microsoft.com/office/drawing/2014/main" id="{3CF958A8-639D-49CA-8814-3853F3EF7F2C}"/>
                    </a:ext>
                  </a:extLst>
                </p14:cNvPr>
                <p14:cNvContentPartPr/>
                <p14:nvPr/>
              </p14:nvContentPartPr>
              <p14:xfrm>
                <a:off x="6124973" y="5204227"/>
                <a:ext cx="163440" cy="193320"/>
              </p14:xfrm>
            </p:contentPart>
          </mc:Choice>
          <mc:Fallback>
            <p:pic>
              <p:nvPicPr>
                <p:cNvPr id="486465" name="Freihand 486464">
                  <a:extLst>
                    <a:ext uri="{FF2B5EF4-FFF2-40B4-BE49-F238E27FC236}">
                      <a16:creationId xmlns:a16="http://schemas.microsoft.com/office/drawing/2014/main" id="{3CF958A8-639D-49CA-8814-3853F3EF7F2C}"/>
                    </a:ext>
                  </a:extLst>
                </p:cNvPr>
                <p:cNvPicPr/>
                <p:nvPr/>
              </p:nvPicPr>
              <p:blipFill>
                <a:blip r:embed="rId220"/>
                <a:stretch>
                  <a:fillRect/>
                </a:stretch>
              </p:blipFill>
              <p:spPr>
                <a:xfrm>
                  <a:off x="6120653" y="5199907"/>
                  <a:ext cx="17208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86466" name="Freihand 486465">
                  <a:extLst>
                    <a:ext uri="{FF2B5EF4-FFF2-40B4-BE49-F238E27FC236}">
                      <a16:creationId xmlns:a16="http://schemas.microsoft.com/office/drawing/2014/main" id="{ACA63365-ADAC-4002-B9D1-B5DBD88A727C}"/>
                    </a:ext>
                  </a:extLst>
                </p14:cNvPr>
                <p14:cNvContentPartPr/>
                <p14:nvPr/>
              </p14:nvContentPartPr>
              <p14:xfrm>
                <a:off x="6141173" y="5283427"/>
                <a:ext cx="94680" cy="2160"/>
              </p14:xfrm>
            </p:contentPart>
          </mc:Choice>
          <mc:Fallback>
            <p:pic>
              <p:nvPicPr>
                <p:cNvPr id="486466" name="Freihand 486465">
                  <a:extLst>
                    <a:ext uri="{FF2B5EF4-FFF2-40B4-BE49-F238E27FC236}">
                      <a16:creationId xmlns:a16="http://schemas.microsoft.com/office/drawing/2014/main" id="{ACA63365-ADAC-4002-B9D1-B5DBD88A727C}"/>
                    </a:ext>
                  </a:extLst>
                </p:cNvPr>
                <p:cNvPicPr/>
                <p:nvPr/>
              </p:nvPicPr>
              <p:blipFill>
                <a:blip r:embed="rId56"/>
                <a:stretch>
                  <a:fillRect/>
                </a:stretch>
              </p:blipFill>
              <p:spPr>
                <a:xfrm>
                  <a:off x="6136853" y="5279107"/>
                  <a:ext cx="1033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486467" name="Freihand 486466">
                  <a:extLst>
                    <a:ext uri="{FF2B5EF4-FFF2-40B4-BE49-F238E27FC236}">
                      <a16:creationId xmlns:a16="http://schemas.microsoft.com/office/drawing/2014/main" id="{7E33EE3C-B1CE-4446-9CFB-94DBB7A6A271}"/>
                    </a:ext>
                  </a:extLst>
                </p14:cNvPr>
                <p14:cNvContentPartPr/>
                <p14:nvPr/>
              </p14:nvContentPartPr>
              <p14:xfrm>
                <a:off x="6274013" y="5283787"/>
                <a:ext cx="124560" cy="80640"/>
              </p14:xfrm>
            </p:contentPart>
          </mc:Choice>
          <mc:Fallback>
            <p:pic>
              <p:nvPicPr>
                <p:cNvPr id="486467" name="Freihand 486466">
                  <a:extLst>
                    <a:ext uri="{FF2B5EF4-FFF2-40B4-BE49-F238E27FC236}">
                      <a16:creationId xmlns:a16="http://schemas.microsoft.com/office/drawing/2014/main" id="{7E33EE3C-B1CE-4446-9CFB-94DBB7A6A271}"/>
                    </a:ext>
                  </a:extLst>
                </p:cNvPr>
                <p:cNvPicPr/>
                <p:nvPr/>
              </p:nvPicPr>
              <p:blipFill>
                <a:blip r:embed="rId223"/>
                <a:stretch>
                  <a:fillRect/>
                </a:stretch>
              </p:blipFill>
              <p:spPr>
                <a:xfrm>
                  <a:off x="6269693" y="5279467"/>
                  <a:ext cx="1332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486468" name="Freihand 486467">
                  <a:extLst>
                    <a:ext uri="{FF2B5EF4-FFF2-40B4-BE49-F238E27FC236}">
                      <a16:creationId xmlns:a16="http://schemas.microsoft.com/office/drawing/2014/main" id="{5C429EE5-52EC-451D-A8F3-7EDB100D608D}"/>
                    </a:ext>
                  </a:extLst>
                </p14:cNvPr>
                <p14:cNvContentPartPr/>
                <p14:nvPr/>
              </p14:nvContentPartPr>
              <p14:xfrm>
                <a:off x="6403613" y="5190547"/>
                <a:ext cx="173160" cy="193320"/>
              </p14:xfrm>
            </p:contentPart>
          </mc:Choice>
          <mc:Fallback>
            <p:pic>
              <p:nvPicPr>
                <p:cNvPr id="486468" name="Freihand 486467">
                  <a:extLst>
                    <a:ext uri="{FF2B5EF4-FFF2-40B4-BE49-F238E27FC236}">
                      <a16:creationId xmlns:a16="http://schemas.microsoft.com/office/drawing/2014/main" id="{5C429EE5-52EC-451D-A8F3-7EDB100D608D}"/>
                    </a:ext>
                  </a:extLst>
                </p:cNvPr>
                <p:cNvPicPr/>
                <p:nvPr/>
              </p:nvPicPr>
              <p:blipFill>
                <a:blip r:embed="rId225"/>
                <a:stretch>
                  <a:fillRect/>
                </a:stretch>
              </p:blipFill>
              <p:spPr>
                <a:xfrm>
                  <a:off x="6399293" y="5186227"/>
                  <a:ext cx="18180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486469" name="Freihand 486468">
                  <a:extLst>
                    <a:ext uri="{FF2B5EF4-FFF2-40B4-BE49-F238E27FC236}">
                      <a16:creationId xmlns:a16="http://schemas.microsoft.com/office/drawing/2014/main" id="{CF148799-D36A-46A9-A479-E46A3E9F5395}"/>
                    </a:ext>
                  </a:extLst>
                </p14:cNvPr>
                <p14:cNvContentPartPr/>
                <p14:nvPr/>
              </p14:nvContentPartPr>
              <p14:xfrm>
                <a:off x="6790253" y="5256427"/>
                <a:ext cx="229680" cy="75240"/>
              </p14:xfrm>
            </p:contentPart>
          </mc:Choice>
          <mc:Fallback>
            <p:pic>
              <p:nvPicPr>
                <p:cNvPr id="486469" name="Freihand 486468">
                  <a:extLst>
                    <a:ext uri="{FF2B5EF4-FFF2-40B4-BE49-F238E27FC236}">
                      <a16:creationId xmlns:a16="http://schemas.microsoft.com/office/drawing/2014/main" id="{CF148799-D36A-46A9-A479-E46A3E9F5395}"/>
                    </a:ext>
                  </a:extLst>
                </p:cNvPr>
                <p:cNvPicPr/>
                <p:nvPr/>
              </p:nvPicPr>
              <p:blipFill>
                <a:blip r:embed="rId227"/>
                <a:stretch>
                  <a:fillRect/>
                </a:stretch>
              </p:blipFill>
              <p:spPr>
                <a:xfrm>
                  <a:off x="6785933" y="5252107"/>
                  <a:ext cx="2383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486470" name="Freihand 486469">
                  <a:extLst>
                    <a:ext uri="{FF2B5EF4-FFF2-40B4-BE49-F238E27FC236}">
                      <a16:creationId xmlns:a16="http://schemas.microsoft.com/office/drawing/2014/main" id="{93DAF547-1736-4C1C-82DE-813D6F62BF3D}"/>
                    </a:ext>
                  </a:extLst>
                </p14:cNvPr>
                <p14:cNvContentPartPr/>
                <p14:nvPr/>
              </p14:nvContentPartPr>
              <p14:xfrm>
                <a:off x="7003013" y="5177947"/>
                <a:ext cx="47520" cy="28800"/>
              </p14:xfrm>
            </p:contentPart>
          </mc:Choice>
          <mc:Fallback>
            <p:pic>
              <p:nvPicPr>
                <p:cNvPr id="486470" name="Freihand 486469">
                  <a:extLst>
                    <a:ext uri="{FF2B5EF4-FFF2-40B4-BE49-F238E27FC236}">
                      <a16:creationId xmlns:a16="http://schemas.microsoft.com/office/drawing/2014/main" id="{93DAF547-1736-4C1C-82DE-813D6F62BF3D}"/>
                    </a:ext>
                  </a:extLst>
                </p:cNvPr>
                <p:cNvPicPr/>
                <p:nvPr/>
              </p:nvPicPr>
              <p:blipFill>
                <a:blip r:embed="rId229"/>
                <a:stretch>
                  <a:fillRect/>
                </a:stretch>
              </p:blipFill>
              <p:spPr>
                <a:xfrm>
                  <a:off x="6998693" y="5173627"/>
                  <a:ext cx="5616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486471" name="Freihand 486470">
                  <a:extLst>
                    <a:ext uri="{FF2B5EF4-FFF2-40B4-BE49-F238E27FC236}">
                      <a16:creationId xmlns:a16="http://schemas.microsoft.com/office/drawing/2014/main" id="{A17C525E-A884-4EC0-99FD-FDF6FA6819C0}"/>
                    </a:ext>
                  </a:extLst>
                </p14:cNvPr>
                <p14:cNvContentPartPr/>
                <p14:nvPr/>
              </p14:nvContentPartPr>
              <p14:xfrm>
                <a:off x="7078973" y="5233747"/>
                <a:ext cx="63720" cy="81000"/>
              </p14:xfrm>
            </p:contentPart>
          </mc:Choice>
          <mc:Fallback>
            <p:pic>
              <p:nvPicPr>
                <p:cNvPr id="486471" name="Freihand 486470">
                  <a:extLst>
                    <a:ext uri="{FF2B5EF4-FFF2-40B4-BE49-F238E27FC236}">
                      <a16:creationId xmlns:a16="http://schemas.microsoft.com/office/drawing/2014/main" id="{A17C525E-A884-4EC0-99FD-FDF6FA6819C0}"/>
                    </a:ext>
                  </a:extLst>
                </p:cNvPr>
                <p:cNvPicPr/>
                <p:nvPr/>
              </p:nvPicPr>
              <p:blipFill>
                <a:blip r:embed="rId231"/>
                <a:stretch>
                  <a:fillRect/>
                </a:stretch>
              </p:blipFill>
              <p:spPr>
                <a:xfrm>
                  <a:off x="7074653" y="5229427"/>
                  <a:ext cx="723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486472" name="Freihand 486471">
                  <a:extLst>
                    <a:ext uri="{FF2B5EF4-FFF2-40B4-BE49-F238E27FC236}">
                      <a16:creationId xmlns:a16="http://schemas.microsoft.com/office/drawing/2014/main" id="{1E350420-37B0-4E97-B342-C552A0D738B4}"/>
                    </a:ext>
                  </a:extLst>
                </p14:cNvPr>
                <p14:cNvContentPartPr/>
                <p14:nvPr/>
              </p14:nvContentPartPr>
              <p14:xfrm>
                <a:off x="7185173" y="5145547"/>
                <a:ext cx="74880" cy="156600"/>
              </p14:xfrm>
            </p:contentPart>
          </mc:Choice>
          <mc:Fallback>
            <p:pic>
              <p:nvPicPr>
                <p:cNvPr id="486472" name="Freihand 486471">
                  <a:extLst>
                    <a:ext uri="{FF2B5EF4-FFF2-40B4-BE49-F238E27FC236}">
                      <a16:creationId xmlns:a16="http://schemas.microsoft.com/office/drawing/2014/main" id="{1E350420-37B0-4E97-B342-C552A0D738B4}"/>
                    </a:ext>
                  </a:extLst>
                </p:cNvPr>
                <p:cNvPicPr/>
                <p:nvPr/>
              </p:nvPicPr>
              <p:blipFill>
                <a:blip r:embed="rId233"/>
                <a:stretch>
                  <a:fillRect/>
                </a:stretch>
              </p:blipFill>
              <p:spPr>
                <a:xfrm>
                  <a:off x="7180853" y="5141227"/>
                  <a:ext cx="835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486473" name="Freihand 486472">
                  <a:extLst>
                    <a:ext uri="{FF2B5EF4-FFF2-40B4-BE49-F238E27FC236}">
                      <a16:creationId xmlns:a16="http://schemas.microsoft.com/office/drawing/2014/main" id="{589663B3-8AC8-40D5-8980-5675C9C1B455}"/>
                    </a:ext>
                  </a:extLst>
                </p14:cNvPr>
                <p14:cNvContentPartPr/>
                <p14:nvPr/>
              </p14:nvContentPartPr>
              <p14:xfrm>
                <a:off x="7298213" y="5215027"/>
                <a:ext cx="67320" cy="69120"/>
              </p14:xfrm>
            </p:contentPart>
          </mc:Choice>
          <mc:Fallback>
            <p:pic>
              <p:nvPicPr>
                <p:cNvPr id="486473" name="Freihand 486472">
                  <a:extLst>
                    <a:ext uri="{FF2B5EF4-FFF2-40B4-BE49-F238E27FC236}">
                      <a16:creationId xmlns:a16="http://schemas.microsoft.com/office/drawing/2014/main" id="{589663B3-8AC8-40D5-8980-5675C9C1B455}"/>
                    </a:ext>
                  </a:extLst>
                </p:cNvPr>
                <p:cNvPicPr/>
                <p:nvPr/>
              </p:nvPicPr>
              <p:blipFill>
                <a:blip r:embed="rId235"/>
                <a:stretch>
                  <a:fillRect/>
                </a:stretch>
              </p:blipFill>
              <p:spPr>
                <a:xfrm>
                  <a:off x="7293893" y="5210707"/>
                  <a:ext cx="7596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486474" name="Freihand 486473">
                  <a:extLst>
                    <a:ext uri="{FF2B5EF4-FFF2-40B4-BE49-F238E27FC236}">
                      <a16:creationId xmlns:a16="http://schemas.microsoft.com/office/drawing/2014/main" id="{699B6772-E98B-42B8-A60D-66D7BF354DD7}"/>
                    </a:ext>
                  </a:extLst>
                </p14:cNvPr>
                <p14:cNvContentPartPr/>
                <p14:nvPr/>
              </p14:nvContentPartPr>
              <p14:xfrm>
                <a:off x="7418093" y="5207827"/>
                <a:ext cx="81720" cy="73800"/>
              </p14:xfrm>
            </p:contentPart>
          </mc:Choice>
          <mc:Fallback>
            <p:pic>
              <p:nvPicPr>
                <p:cNvPr id="486474" name="Freihand 486473">
                  <a:extLst>
                    <a:ext uri="{FF2B5EF4-FFF2-40B4-BE49-F238E27FC236}">
                      <a16:creationId xmlns:a16="http://schemas.microsoft.com/office/drawing/2014/main" id="{699B6772-E98B-42B8-A60D-66D7BF354DD7}"/>
                    </a:ext>
                  </a:extLst>
                </p:cNvPr>
                <p:cNvPicPr/>
                <p:nvPr/>
              </p:nvPicPr>
              <p:blipFill>
                <a:blip r:embed="rId237"/>
                <a:stretch>
                  <a:fillRect/>
                </a:stretch>
              </p:blipFill>
              <p:spPr>
                <a:xfrm>
                  <a:off x="7413773" y="5203507"/>
                  <a:ext cx="903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486475" name="Freihand 486474">
                  <a:extLst>
                    <a:ext uri="{FF2B5EF4-FFF2-40B4-BE49-F238E27FC236}">
                      <a16:creationId xmlns:a16="http://schemas.microsoft.com/office/drawing/2014/main" id="{F4207ADF-1C7F-4D31-B74A-27BA12002480}"/>
                    </a:ext>
                  </a:extLst>
                </p14:cNvPr>
                <p14:cNvContentPartPr/>
                <p14:nvPr/>
              </p14:nvContentPartPr>
              <p14:xfrm>
                <a:off x="7531853" y="5225107"/>
                <a:ext cx="202680" cy="30960"/>
              </p14:xfrm>
            </p:contentPart>
          </mc:Choice>
          <mc:Fallback>
            <p:pic>
              <p:nvPicPr>
                <p:cNvPr id="486475" name="Freihand 486474">
                  <a:extLst>
                    <a:ext uri="{FF2B5EF4-FFF2-40B4-BE49-F238E27FC236}">
                      <a16:creationId xmlns:a16="http://schemas.microsoft.com/office/drawing/2014/main" id="{F4207ADF-1C7F-4D31-B74A-27BA12002480}"/>
                    </a:ext>
                  </a:extLst>
                </p:cNvPr>
                <p:cNvPicPr/>
                <p:nvPr/>
              </p:nvPicPr>
              <p:blipFill>
                <a:blip r:embed="rId239"/>
                <a:stretch>
                  <a:fillRect/>
                </a:stretch>
              </p:blipFill>
              <p:spPr>
                <a:xfrm>
                  <a:off x="7527533" y="5220787"/>
                  <a:ext cx="2113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486476" name="Freihand 486475">
                  <a:extLst>
                    <a:ext uri="{FF2B5EF4-FFF2-40B4-BE49-F238E27FC236}">
                      <a16:creationId xmlns:a16="http://schemas.microsoft.com/office/drawing/2014/main" id="{6DC974A1-6E73-4638-81AC-E0784AF9CD68}"/>
                    </a:ext>
                  </a:extLst>
                </p14:cNvPr>
                <p14:cNvContentPartPr/>
                <p14:nvPr/>
              </p14:nvContentPartPr>
              <p14:xfrm>
                <a:off x="7783493" y="5169307"/>
                <a:ext cx="379080" cy="90720"/>
              </p14:xfrm>
            </p:contentPart>
          </mc:Choice>
          <mc:Fallback>
            <p:pic>
              <p:nvPicPr>
                <p:cNvPr id="486476" name="Freihand 486475">
                  <a:extLst>
                    <a:ext uri="{FF2B5EF4-FFF2-40B4-BE49-F238E27FC236}">
                      <a16:creationId xmlns:a16="http://schemas.microsoft.com/office/drawing/2014/main" id="{6DC974A1-6E73-4638-81AC-E0784AF9CD68}"/>
                    </a:ext>
                  </a:extLst>
                </p:cNvPr>
                <p:cNvPicPr/>
                <p:nvPr/>
              </p:nvPicPr>
              <p:blipFill>
                <a:blip r:embed="rId241"/>
                <a:stretch>
                  <a:fillRect/>
                </a:stretch>
              </p:blipFill>
              <p:spPr>
                <a:xfrm>
                  <a:off x="7779173" y="5164987"/>
                  <a:ext cx="3877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486477" name="Freihand 486476">
                  <a:extLst>
                    <a:ext uri="{FF2B5EF4-FFF2-40B4-BE49-F238E27FC236}">
                      <a16:creationId xmlns:a16="http://schemas.microsoft.com/office/drawing/2014/main" id="{EDC2CCB3-1BB9-4AEA-AD52-06FC6F15C4CE}"/>
                    </a:ext>
                  </a:extLst>
                </p14:cNvPr>
                <p14:cNvContentPartPr/>
                <p14:nvPr/>
              </p14:nvContentPartPr>
              <p14:xfrm>
                <a:off x="4528373" y="5678347"/>
                <a:ext cx="295920" cy="108720"/>
              </p14:xfrm>
            </p:contentPart>
          </mc:Choice>
          <mc:Fallback>
            <p:pic>
              <p:nvPicPr>
                <p:cNvPr id="486477" name="Freihand 486476">
                  <a:extLst>
                    <a:ext uri="{FF2B5EF4-FFF2-40B4-BE49-F238E27FC236}">
                      <a16:creationId xmlns:a16="http://schemas.microsoft.com/office/drawing/2014/main" id="{EDC2CCB3-1BB9-4AEA-AD52-06FC6F15C4CE}"/>
                    </a:ext>
                  </a:extLst>
                </p:cNvPr>
                <p:cNvPicPr/>
                <p:nvPr/>
              </p:nvPicPr>
              <p:blipFill>
                <a:blip r:embed="rId243"/>
                <a:stretch>
                  <a:fillRect/>
                </a:stretch>
              </p:blipFill>
              <p:spPr>
                <a:xfrm>
                  <a:off x="4524053" y="5674027"/>
                  <a:ext cx="3045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486478" name="Freihand 486477">
                  <a:extLst>
                    <a:ext uri="{FF2B5EF4-FFF2-40B4-BE49-F238E27FC236}">
                      <a16:creationId xmlns:a16="http://schemas.microsoft.com/office/drawing/2014/main" id="{F8830A7E-CD0B-4607-8966-6AD92100851D}"/>
                    </a:ext>
                  </a:extLst>
                </p14:cNvPr>
                <p14:cNvContentPartPr/>
                <p14:nvPr/>
              </p14:nvContentPartPr>
              <p14:xfrm>
                <a:off x="4828253" y="5604547"/>
                <a:ext cx="62280" cy="241560"/>
              </p14:xfrm>
            </p:contentPart>
          </mc:Choice>
          <mc:Fallback>
            <p:pic>
              <p:nvPicPr>
                <p:cNvPr id="486478" name="Freihand 486477">
                  <a:extLst>
                    <a:ext uri="{FF2B5EF4-FFF2-40B4-BE49-F238E27FC236}">
                      <a16:creationId xmlns:a16="http://schemas.microsoft.com/office/drawing/2014/main" id="{F8830A7E-CD0B-4607-8966-6AD92100851D}"/>
                    </a:ext>
                  </a:extLst>
                </p:cNvPr>
                <p:cNvPicPr/>
                <p:nvPr/>
              </p:nvPicPr>
              <p:blipFill>
                <a:blip r:embed="rId245"/>
                <a:stretch>
                  <a:fillRect/>
                </a:stretch>
              </p:blipFill>
              <p:spPr>
                <a:xfrm>
                  <a:off x="4823933" y="5600227"/>
                  <a:ext cx="7092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486479" name="Freihand 486478">
                  <a:extLst>
                    <a:ext uri="{FF2B5EF4-FFF2-40B4-BE49-F238E27FC236}">
                      <a16:creationId xmlns:a16="http://schemas.microsoft.com/office/drawing/2014/main" id="{EAAF508E-5E70-4A1F-A2CC-045ECC797ADE}"/>
                    </a:ext>
                  </a:extLst>
                </p14:cNvPr>
                <p14:cNvContentPartPr/>
                <p14:nvPr/>
              </p14:nvContentPartPr>
              <p14:xfrm>
                <a:off x="4906013" y="5687707"/>
                <a:ext cx="264960" cy="183960"/>
              </p14:xfrm>
            </p:contentPart>
          </mc:Choice>
          <mc:Fallback>
            <p:pic>
              <p:nvPicPr>
                <p:cNvPr id="486479" name="Freihand 486478">
                  <a:extLst>
                    <a:ext uri="{FF2B5EF4-FFF2-40B4-BE49-F238E27FC236}">
                      <a16:creationId xmlns:a16="http://schemas.microsoft.com/office/drawing/2014/main" id="{EAAF508E-5E70-4A1F-A2CC-045ECC797ADE}"/>
                    </a:ext>
                  </a:extLst>
                </p:cNvPr>
                <p:cNvPicPr/>
                <p:nvPr/>
              </p:nvPicPr>
              <p:blipFill>
                <a:blip r:embed="rId247"/>
                <a:stretch>
                  <a:fillRect/>
                </a:stretch>
              </p:blipFill>
              <p:spPr>
                <a:xfrm>
                  <a:off x="4901693" y="5683387"/>
                  <a:ext cx="27360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486480" name="Freihand 486479">
                  <a:extLst>
                    <a:ext uri="{FF2B5EF4-FFF2-40B4-BE49-F238E27FC236}">
                      <a16:creationId xmlns:a16="http://schemas.microsoft.com/office/drawing/2014/main" id="{CC919AEB-B68E-453D-83B9-82D95F8A8A8E}"/>
                    </a:ext>
                  </a:extLst>
                </p14:cNvPr>
                <p14:cNvContentPartPr/>
                <p14:nvPr/>
              </p14:nvContentPartPr>
              <p14:xfrm>
                <a:off x="5210573" y="5650267"/>
                <a:ext cx="110880" cy="97200"/>
              </p14:xfrm>
            </p:contentPart>
          </mc:Choice>
          <mc:Fallback>
            <p:pic>
              <p:nvPicPr>
                <p:cNvPr id="486480" name="Freihand 486479">
                  <a:extLst>
                    <a:ext uri="{FF2B5EF4-FFF2-40B4-BE49-F238E27FC236}">
                      <a16:creationId xmlns:a16="http://schemas.microsoft.com/office/drawing/2014/main" id="{CC919AEB-B68E-453D-83B9-82D95F8A8A8E}"/>
                    </a:ext>
                  </a:extLst>
                </p:cNvPr>
                <p:cNvPicPr/>
                <p:nvPr/>
              </p:nvPicPr>
              <p:blipFill>
                <a:blip r:embed="rId249"/>
                <a:stretch>
                  <a:fillRect/>
                </a:stretch>
              </p:blipFill>
              <p:spPr>
                <a:xfrm>
                  <a:off x="5206253" y="5645947"/>
                  <a:ext cx="1195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486481" name="Freihand 486480">
                  <a:extLst>
                    <a:ext uri="{FF2B5EF4-FFF2-40B4-BE49-F238E27FC236}">
                      <a16:creationId xmlns:a16="http://schemas.microsoft.com/office/drawing/2014/main" id="{948141AE-D92E-4492-9066-EC3A7D12363C}"/>
                    </a:ext>
                  </a:extLst>
                </p14:cNvPr>
                <p14:cNvContentPartPr/>
                <p14:nvPr/>
              </p14:nvContentPartPr>
              <p14:xfrm>
                <a:off x="5527013" y="5643787"/>
                <a:ext cx="250560" cy="125640"/>
              </p14:xfrm>
            </p:contentPart>
          </mc:Choice>
          <mc:Fallback>
            <p:pic>
              <p:nvPicPr>
                <p:cNvPr id="486481" name="Freihand 486480">
                  <a:extLst>
                    <a:ext uri="{FF2B5EF4-FFF2-40B4-BE49-F238E27FC236}">
                      <a16:creationId xmlns:a16="http://schemas.microsoft.com/office/drawing/2014/main" id="{948141AE-D92E-4492-9066-EC3A7D12363C}"/>
                    </a:ext>
                  </a:extLst>
                </p:cNvPr>
                <p:cNvPicPr/>
                <p:nvPr/>
              </p:nvPicPr>
              <p:blipFill>
                <a:blip r:embed="rId251"/>
                <a:stretch>
                  <a:fillRect/>
                </a:stretch>
              </p:blipFill>
              <p:spPr>
                <a:xfrm>
                  <a:off x="5522693" y="5639467"/>
                  <a:ext cx="2592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486482" name="Freihand 486481">
                  <a:extLst>
                    <a:ext uri="{FF2B5EF4-FFF2-40B4-BE49-F238E27FC236}">
                      <a16:creationId xmlns:a16="http://schemas.microsoft.com/office/drawing/2014/main" id="{E46B57A4-FE61-4133-AFAA-5C81C76A1178}"/>
                    </a:ext>
                  </a:extLst>
                </p14:cNvPr>
                <p14:cNvContentPartPr/>
                <p14:nvPr/>
              </p14:nvContentPartPr>
              <p14:xfrm>
                <a:off x="5783693" y="5680507"/>
                <a:ext cx="106560" cy="83520"/>
              </p14:xfrm>
            </p:contentPart>
          </mc:Choice>
          <mc:Fallback>
            <p:pic>
              <p:nvPicPr>
                <p:cNvPr id="486482" name="Freihand 486481">
                  <a:extLst>
                    <a:ext uri="{FF2B5EF4-FFF2-40B4-BE49-F238E27FC236}">
                      <a16:creationId xmlns:a16="http://schemas.microsoft.com/office/drawing/2014/main" id="{E46B57A4-FE61-4133-AFAA-5C81C76A1178}"/>
                    </a:ext>
                  </a:extLst>
                </p:cNvPr>
                <p:cNvPicPr/>
                <p:nvPr/>
              </p:nvPicPr>
              <p:blipFill>
                <a:blip r:embed="rId253"/>
                <a:stretch>
                  <a:fillRect/>
                </a:stretch>
              </p:blipFill>
              <p:spPr>
                <a:xfrm>
                  <a:off x="5779373" y="5676187"/>
                  <a:ext cx="11520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486483" name="Freihand 486482">
                  <a:extLst>
                    <a:ext uri="{FF2B5EF4-FFF2-40B4-BE49-F238E27FC236}">
                      <a16:creationId xmlns:a16="http://schemas.microsoft.com/office/drawing/2014/main" id="{1F3E078E-3CDB-43FD-82F5-06E9D9155C11}"/>
                    </a:ext>
                  </a:extLst>
                </p14:cNvPr>
                <p14:cNvContentPartPr/>
                <p14:nvPr/>
              </p14:nvContentPartPr>
              <p14:xfrm>
                <a:off x="6020573" y="5652067"/>
                <a:ext cx="316800" cy="111960"/>
              </p14:xfrm>
            </p:contentPart>
          </mc:Choice>
          <mc:Fallback>
            <p:pic>
              <p:nvPicPr>
                <p:cNvPr id="486483" name="Freihand 486482">
                  <a:extLst>
                    <a:ext uri="{FF2B5EF4-FFF2-40B4-BE49-F238E27FC236}">
                      <a16:creationId xmlns:a16="http://schemas.microsoft.com/office/drawing/2014/main" id="{1F3E078E-3CDB-43FD-82F5-06E9D9155C11}"/>
                    </a:ext>
                  </a:extLst>
                </p:cNvPr>
                <p:cNvPicPr/>
                <p:nvPr/>
              </p:nvPicPr>
              <p:blipFill>
                <a:blip r:embed="rId255"/>
                <a:stretch>
                  <a:fillRect/>
                </a:stretch>
              </p:blipFill>
              <p:spPr>
                <a:xfrm>
                  <a:off x="6016253" y="5647747"/>
                  <a:ext cx="3254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486484" name="Freihand 486483">
                  <a:extLst>
                    <a:ext uri="{FF2B5EF4-FFF2-40B4-BE49-F238E27FC236}">
                      <a16:creationId xmlns:a16="http://schemas.microsoft.com/office/drawing/2014/main" id="{A973EAA7-3BD2-4EB6-A9D0-F10802BFEF39}"/>
                    </a:ext>
                  </a:extLst>
                </p14:cNvPr>
                <p14:cNvContentPartPr/>
                <p14:nvPr/>
              </p14:nvContentPartPr>
              <p14:xfrm>
                <a:off x="6378053" y="5664667"/>
                <a:ext cx="137520" cy="178920"/>
              </p14:xfrm>
            </p:contentPart>
          </mc:Choice>
          <mc:Fallback>
            <p:pic>
              <p:nvPicPr>
                <p:cNvPr id="486484" name="Freihand 486483">
                  <a:extLst>
                    <a:ext uri="{FF2B5EF4-FFF2-40B4-BE49-F238E27FC236}">
                      <a16:creationId xmlns:a16="http://schemas.microsoft.com/office/drawing/2014/main" id="{A973EAA7-3BD2-4EB6-A9D0-F10802BFEF39}"/>
                    </a:ext>
                  </a:extLst>
                </p:cNvPr>
                <p:cNvPicPr/>
                <p:nvPr/>
              </p:nvPicPr>
              <p:blipFill>
                <a:blip r:embed="rId257"/>
                <a:stretch>
                  <a:fillRect/>
                </a:stretch>
              </p:blipFill>
              <p:spPr>
                <a:xfrm>
                  <a:off x="6373733" y="5660347"/>
                  <a:ext cx="14616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486485" name="Freihand 486484">
                  <a:extLst>
                    <a:ext uri="{FF2B5EF4-FFF2-40B4-BE49-F238E27FC236}">
                      <a16:creationId xmlns:a16="http://schemas.microsoft.com/office/drawing/2014/main" id="{6CA30A60-20F4-43DC-8CDA-F3723E8F6694}"/>
                    </a:ext>
                  </a:extLst>
                </p14:cNvPr>
                <p14:cNvContentPartPr/>
                <p14:nvPr/>
              </p14:nvContentPartPr>
              <p14:xfrm>
                <a:off x="6515933" y="5639107"/>
                <a:ext cx="248400" cy="102240"/>
              </p14:xfrm>
            </p:contentPart>
          </mc:Choice>
          <mc:Fallback>
            <p:pic>
              <p:nvPicPr>
                <p:cNvPr id="486485" name="Freihand 486484">
                  <a:extLst>
                    <a:ext uri="{FF2B5EF4-FFF2-40B4-BE49-F238E27FC236}">
                      <a16:creationId xmlns:a16="http://schemas.microsoft.com/office/drawing/2014/main" id="{6CA30A60-20F4-43DC-8CDA-F3723E8F6694}"/>
                    </a:ext>
                  </a:extLst>
                </p:cNvPr>
                <p:cNvPicPr/>
                <p:nvPr/>
              </p:nvPicPr>
              <p:blipFill>
                <a:blip r:embed="rId259"/>
                <a:stretch>
                  <a:fillRect/>
                </a:stretch>
              </p:blipFill>
              <p:spPr>
                <a:xfrm>
                  <a:off x="6511613" y="5634787"/>
                  <a:ext cx="2570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486486" name="Freihand 486485">
                  <a:extLst>
                    <a:ext uri="{FF2B5EF4-FFF2-40B4-BE49-F238E27FC236}">
                      <a16:creationId xmlns:a16="http://schemas.microsoft.com/office/drawing/2014/main" id="{3687FE73-DCCF-446C-B39D-36E0A1E66090}"/>
                    </a:ext>
                  </a:extLst>
                </p14:cNvPr>
                <p14:cNvContentPartPr/>
                <p14:nvPr/>
              </p14:nvContentPartPr>
              <p14:xfrm>
                <a:off x="5816453" y="5822347"/>
                <a:ext cx="910440" cy="55080"/>
              </p14:xfrm>
            </p:contentPart>
          </mc:Choice>
          <mc:Fallback>
            <p:pic>
              <p:nvPicPr>
                <p:cNvPr id="486486" name="Freihand 486485">
                  <a:extLst>
                    <a:ext uri="{FF2B5EF4-FFF2-40B4-BE49-F238E27FC236}">
                      <a16:creationId xmlns:a16="http://schemas.microsoft.com/office/drawing/2014/main" id="{3687FE73-DCCF-446C-B39D-36E0A1E66090}"/>
                    </a:ext>
                  </a:extLst>
                </p:cNvPr>
                <p:cNvPicPr/>
                <p:nvPr/>
              </p:nvPicPr>
              <p:blipFill>
                <a:blip r:embed="rId261"/>
                <a:stretch>
                  <a:fillRect/>
                </a:stretch>
              </p:blipFill>
              <p:spPr>
                <a:xfrm>
                  <a:off x="5812133" y="5818027"/>
                  <a:ext cx="9190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486487" name="Freihand 486486">
                  <a:extLst>
                    <a:ext uri="{FF2B5EF4-FFF2-40B4-BE49-F238E27FC236}">
                      <a16:creationId xmlns:a16="http://schemas.microsoft.com/office/drawing/2014/main" id="{9965AAE8-A4DF-41CF-BBDE-7F479F013F8A}"/>
                    </a:ext>
                  </a:extLst>
                </p14:cNvPr>
                <p14:cNvContentPartPr/>
                <p14:nvPr/>
              </p14:nvContentPartPr>
              <p14:xfrm>
                <a:off x="7023173" y="5626867"/>
                <a:ext cx="111240" cy="128160"/>
              </p14:xfrm>
            </p:contentPart>
          </mc:Choice>
          <mc:Fallback>
            <p:pic>
              <p:nvPicPr>
                <p:cNvPr id="486487" name="Freihand 486486">
                  <a:extLst>
                    <a:ext uri="{FF2B5EF4-FFF2-40B4-BE49-F238E27FC236}">
                      <a16:creationId xmlns:a16="http://schemas.microsoft.com/office/drawing/2014/main" id="{9965AAE8-A4DF-41CF-BBDE-7F479F013F8A}"/>
                    </a:ext>
                  </a:extLst>
                </p:cNvPr>
                <p:cNvPicPr/>
                <p:nvPr/>
              </p:nvPicPr>
              <p:blipFill>
                <a:blip r:embed="rId263"/>
                <a:stretch>
                  <a:fillRect/>
                </a:stretch>
              </p:blipFill>
              <p:spPr>
                <a:xfrm>
                  <a:off x="7018853" y="5622547"/>
                  <a:ext cx="11988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486488" name="Freihand 486487">
                  <a:extLst>
                    <a:ext uri="{FF2B5EF4-FFF2-40B4-BE49-F238E27FC236}">
                      <a16:creationId xmlns:a16="http://schemas.microsoft.com/office/drawing/2014/main" id="{05F1FD87-BCC0-42E2-94A5-C1EFB0784006}"/>
                    </a:ext>
                  </a:extLst>
                </p14:cNvPr>
                <p14:cNvContentPartPr/>
                <p14:nvPr/>
              </p14:nvContentPartPr>
              <p14:xfrm>
                <a:off x="7202453" y="5609947"/>
                <a:ext cx="200160" cy="111240"/>
              </p14:xfrm>
            </p:contentPart>
          </mc:Choice>
          <mc:Fallback>
            <p:pic>
              <p:nvPicPr>
                <p:cNvPr id="486488" name="Freihand 486487">
                  <a:extLst>
                    <a:ext uri="{FF2B5EF4-FFF2-40B4-BE49-F238E27FC236}">
                      <a16:creationId xmlns:a16="http://schemas.microsoft.com/office/drawing/2014/main" id="{05F1FD87-BCC0-42E2-94A5-C1EFB0784006}"/>
                    </a:ext>
                  </a:extLst>
                </p:cNvPr>
                <p:cNvPicPr/>
                <p:nvPr/>
              </p:nvPicPr>
              <p:blipFill>
                <a:blip r:embed="rId265"/>
                <a:stretch>
                  <a:fillRect/>
                </a:stretch>
              </p:blipFill>
              <p:spPr>
                <a:xfrm>
                  <a:off x="7198133" y="5605627"/>
                  <a:ext cx="20880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486489" name="Freihand 486488">
                  <a:extLst>
                    <a:ext uri="{FF2B5EF4-FFF2-40B4-BE49-F238E27FC236}">
                      <a16:creationId xmlns:a16="http://schemas.microsoft.com/office/drawing/2014/main" id="{EFCC1D5E-CC85-48A3-A0D2-C5182A066649}"/>
                    </a:ext>
                  </a:extLst>
                </p14:cNvPr>
                <p14:cNvContentPartPr/>
                <p14:nvPr/>
              </p14:nvContentPartPr>
              <p14:xfrm>
                <a:off x="7311893" y="5616427"/>
                <a:ext cx="161280" cy="120600"/>
              </p14:xfrm>
            </p:contentPart>
          </mc:Choice>
          <mc:Fallback>
            <p:pic>
              <p:nvPicPr>
                <p:cNvPr id="486489" name="Freihand 486488">
                  <a:extLst>
                    <a:ext uri="{FF2B5EF4-FFF2-40B4-BE49-F238E27FC236}">
                      <a16:creationId xmlns:a16="http://schemas.microsoft.com/office/drawing/2014/main" id="{EFCC1D5E-CC85-48A3-A0D2-C5182A066649}"/>
                    </a:ext>
                  </a:extLst>
                </p:cNvPr>
                <p:cNvPicPr/>
                <p:nvPr/>
              </p:nvPicPr>
              <p:blipFill>
                <a:blip r:embed="rId267"/>
                <a:stretch>
                  <a:fillRect/>
                </a:stretch>
              </p:blipFill>
              <p:spPr>
                <a:xfrm>
                  <a:off x="7307573" y="5612107"/>
                  <a:ext cx="16992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486490" name="Freihand 486489">
                  <a:extLst>
                    <a:ext uri="{FF2B5EF4-FFF2-40B4-BE49-F238E27FC236}">
                      <a16:creationId xmlns:a16="http://schemas.microsoft.com/office/drawing/2014/main" id="{51492F9F-A4B7-4056-8A0B-373AAB6514A0}"/>
                    </a:ext>
                  </a:extLst>
                </p14:cNvPr>
                <p14:cNvContentPartPr/>
                <p14:nvPr/>
              </p14:nvContentPartPr>
              <p14:xfrm>
                <a:off x="7470293" y="5566027"/>
                <a:ext cx="15840" cy="32400"/>
              </p14:xfrm>
            </p:contentPart>
          </mc:Choice>
          <mc:Fallback>
            <p:pic>
              <p:nvPicPr>
                <p:cNvPr id="486490" name="Freihand 486489">
                  <a:extLst>
                    <a:ext uri="{FF2B5EF4-FFF2-40B4-BE49-F238E27FC236}">
                      <a16:creationId xmlns:a16="http://schemas.microsoft.com/office/drawing/2014/main" id="{51492F9F-A4B7-4056-8A0B-373AAB6514A0}"/>
                    </a:ext>
                  </a:extLst>
                </p:cNvPr>
                <p:cNvPicPr/>
                <p:nvPr/>
              </p:nvPicPr>
              <p:blipFill>
                <a:blip r:embed="rId269"/>
                <a:stretch>
                  <a:fillRect/>
                </a:stretch>
              </p:blipFill>
              <p:spPr>
                <a:xfrm>
                  <a:off x="7465973" y="5561707"/>
                  <a:ext cx="2448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486491" name="Freihand 486490">
                  <a:extLst>
                    <a:ext uri="{FF2B5EF4-FFF2-40B4-BE49-F238E27FC236}">
                      <a16:creationId xmlns:a16="http://schemas.microsoft.com/office/drawing/2014/main" id="{B4E43D53-2EFD-4EAE-BD66-C989DC5A21F9}"/>
                    </a:ext>
                  </a:extLst>
                </p14:cNvPr>
                <p14:cNvContentPartPr/>
                <p14:nvPr/>
              </p14:nvContentPartPr>
              <p14:xfrm>
                <a:off x="7498733" y="5531467"/>
                <a:ext cx="456480" cy="162000"/>
              </p14:xfrm>
            </p:contentPart>
          </mc:Choice>
          <mc:Fallback>
            <p:pic>
              <p:nvPicPr>
                <p:cNvPr id="486491" name="Freihand 486490">
                  <a:extLst>
                    <a:ext uri="{FF2B5EF4-FFF2-40B4-BE49-F238E27FC236}">
                      <a16:creationId xmlns:a16="http://schemas.microsoft.com/office/drawing/2014/main" id="{B4E43D53-2EFD-4EAE-BD66-C989DC5A21F9}"/>
                    </a:ext>
                  </a:extLst>
                </p:cNvPr>
                <p:cNvPicPr/>
                <p:nvPr/>
              </p:nvPicPr>
              <p:blipFill>
                <a:blip r:embed="rId271"/>
                <a:stretch>
                  <a:fillRect/>
                </a:stretch>
              </p:blipFill>
              <p:spPr>
                <a:xfrm>
                  <a:off x="7494413" y="5527147"/>
                  <a:ext cx="46512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486492" name="Freihand 486491">
                  <a:extLst>
                    <a:ext uri="{FF2B5EF4-FFF2-40B4-BE49-F238E27FC236}">
                      <a16:creationId xmlns:a16="http://schemas.microsoft.com/office/drawing/2014/main" id="{F2C7BA7B-F805-45A6-BFC4-BC68BA202C97}"/>
                    </a:ext>
                  </a:extLst>
                </p14:cNvPr>
                <p14:cNvContentPartPr/>
                <p14:nvPr/>
              </p14:nvContentPartPr>
              <p14:xfrm>
                <a:off x="4575533" y="5972827"/>
                <a:ext cx="159120" cy="186840"/>
              </p14:xfrm>
            </p:contentPart>
          </mc:Choice>
          <mc:Fallback>
            <p:pic>
              <p:nvPicPr>
                <p:cNvPr id="486492" name="Freihand 486491">
                  <a:extLst>
                    <a:ext uri="{FF2B5EF4-FFF2-40B4-BE49-F238E27FC236}">
                      <a16:creationId xmlns:a16="http://schemas.microsoft.com/office/drawing/2014/main" id="{F2C7BA7B-F805-45A6-BFC4-BC68BA202C97}"/>
                    </a:ext>
                  </a:extLst>
                </p:cNvPr>
                <p:cNvPicPr/>
                <p:nvPr/>
              </p:nvPicPr>
              <p:blipFill>
                <a:blip r:embed="rId273"/>
                <a:stretch>
                  <a:fillRect/>
                </a:stretch>
              </p:blipFill>
              <p:spPr>
                <a:xfrm>
                  <a:off x="4571213" y="5968507"/>
                  <a:ext cx="1677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486493" name="Freihand 486492">
                  <a:extLst>
                    <a:ext uri="{FF2B5EF4-FFF2-40B4-BE49-F238E27FC236}">
                      <a16:creationId xmlns:a16="http://schemas.microsoft.com/office/drawing/2014/main" id="{C9B88CB0-D8BF-4F8D-99BC-67712BE8059E}"/>
                    </a:ext>
                  </a:extLst>
                </p14:cNvPr>
                <p14:cNvContentPartPr/>
                <p14:nvPr/>
              </p14:nvContentPartPr>
              <p14:xfrm>
                <a:off x="4800173" y="6060667"/>
                <a:ext cx="106920" cy="108000"/>
              </p14:xfrm>
            </p:contentPart>
          </mc:Choice>
          <mc:Fallback>
            <p:pic>
              <p:nvPicPr>
                <p:cNvPr id="486493" name="Freihand 486492">
                  <a:extLst>
                    <a:ext uri="{FF2B5EF4-FFF2-40B4-BE49-F238E27FC236}">
                      <a16:creationId xmlns:a16="http://schemas.microsoft.com/office/drawing/2014/main" id="{C9B88CB0-D8BF-4F8D-99BC-67712BE8059E}"/>
                    </a:ext>
                  </a:extLst>
                </p:cNvPr>
                <p:cNvPicPr/>
                <p:nvPr/>
              </p:nvPicPr>
              <p:blipFill>
                <a:blip r:embed="rId275"/>
                <a:stretch>
                  <a:fillRect/>
                </a:stretch>
              </p:blipFill>
              <p:spPr>
                <a:xfrm>
                  <a:off x="4795853" y="6056347"/>
                  <a:ext cx="11556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486494" name="Freihand 486493">
                  <a:extLst>
                    <a:ext uri="{FF2B5EF4-FFF2-40B4-BE49-F238E27FC236}">
                      <a16:creationId xmlns:a16="http://schemas.microsoft.com/office/drawing/2014/main" id="{C2FB5AA8-E70F-42D3-9DB1-9E3BE65D6691}"/>
                    </a:ext>
                  </a:extLst>
                </p14:cNvPr>
                <p14:cNvContentPartPr/>
                <p14:nvPr/>
              </p14:nvContentPartPr>
              <p14:xfrm>
                <a:off x="4908893" y="5967787"/>
                <a:ext cx="160560" cy="199440"/>
              </p14:xfrm>
            </p:contentPart>
          </mc:Choice>
          <mc:Fallback>
            <p:pic>
              <p:nvPicPr>
                <p:cNvPr id="486494" name="Freihand 486493">
                  <a:extLst>
                    <a:ext uri="{FF2B5EF4-FFF2-40B4-BE49-F238E27FC236}">
                      <a16:creationId xmlns:a16="http://schemas.microsoft.com/office/drawing/2014/main" id="{C2FB5AA8-E70F-42D3-9DB1-9E3BE65D6691}"/>
                    </a:ext>
                  </a:extLst>
                </p:cNvPr>
                <p:cNvPicPr/>
                <p:nvPr/>
              </p:nvPicPr>
              <p:blipFill>
                <a:blip r:embed="rId277"/>
                <a:stretch>
                  <a:fillRect/>
                </a:stretch>
              </p:blipFill>
              <p:spPr>
                <a:xfrm>
                  <a:off x="4904573" y="5963467"/>
                  <a:ext cx="16920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486495" name="Freihand 486494">
                  <a:extLst>
                    <a:ext uri="{FF2B5EF4-FFF2-40B4-BE49-F238E27FC236}">
                      <a16:creationId xmlns:a16="http://schemas.microsoft.com/office/drawing/2014/main" id="{10E8185B-0AB9-4C2A-8310-E1CB12B045BB}"/>
                    </a:ext>
                  </a:extLst>
                </p14:cNvPr>
                <p14:cNvContentPartPr/>
                <p14:nvPr/>
              </p14:nvContentPartPr>
              <p14:xfrm>
                <a:off x="4863533" y="6014947"/>
                <a:ext cx="113760" cy="11520"/>
              </p14:xfrm>
            </p:contentPart>
          </mc:Choice>
          <mc:Fallback>
            <p:pic>
              <p:nvPicPr>
                <p:cNvPr id="486495" name="Freihand 486494">
                  <a:extLst>
                    <a:ext uri="{FF2B5EF4-FFF2-40B4-BE49-F238E27FC236}">
                      <a16:creationId xmlns:a16="http://schemas.microsoft.com/office/drawing/2014/main" id="{10E8185B-0AB9-4C2A-8310-E1CB12B045BB}"/>
                    </a:ext>
                  </a:extLst>
                </p:cNvPr>
                <p:cNvPicPr/>
                <p:nvPr/>
              </p:nvPicPr>
              <p:blipFill>
                <a:blip r:embed="rId279"/>
                <a:stretch>
                  <a:fillRect/>
                </a:stretch>
              </p:blipFill>
              <p:spPr>
                <a:xfrm>
                  <a:off x="4859213" y="6010627"/>
                  <a:ext cx="1224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486496" name="Freihand 486495">
                  <a:extLst>
                    <a:ext uri="{FF2B5EF4-FFF2-40B4-BE49-F238E27FC236}">
                      <a16:creationId xmlns:a16="http://schemas.microsoft.com/office/drawing/2014/main" id="{D658AB17-CF6D-4C09-A148-7D9F835BD5EA}"/>
                    </a:ext>
                  </a:extLst>
                </p14:cNvPr>
                <p14:cNvContentPartPr/>
                <p14:nvPr/>
              </p14:nvContentPartPr>
              <p14:xfrm>
                <a:off x="5094293" y="6044467"/>
                <a:ext cx="101520" cy="88920"/>
              </p14:xfrm>
            </p:contentPart>
          </mc:Choice>
          <mc:Fallback>
            <p:pic>
              <p:nvPicPr>
                <p:cNvPr id="486496" name="Freihand 486495">
                  <a:extLst>
                    <a:ext uri="{FF2B5EF4-FFF2-40B4-BE49-F238E27FC236}">
                      <a16:creationId xmlns:a16="http://schemas.microsoft.com/office/drawing/2014/main" id="{D658AB17-CF6D-4C09-A148-7D9F835BD5EA}"/>
                    </a:ext>
                  </a:extLst>
                </p:cNvPr>
                <p:cNvPicPr/>
                <p:nvPr/>
              </p:nvPicPr>
              <p:blipFill>
                <a:blip r:embed="rId281"/>
                <a:stretch>
                  <a:fillRect/>
                </a:stretch>
              </p:blipFill>
              <p:spPr>
                <a:xfrm>
                  <a:off x="5089973" y="6040147"/>
                  <a:ext cx="1101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486497" name="Freihand 486496">
                  <a:extLst>
                    <a:ext uri="{FF2B5EF4-FFF2-40B4-BE49-F238E27FC236}">
                      <a16:creationId xmlns:a16="http://schemas.microsoft.com/office/drawing/2014/main" id="{46675EAB-EF1A-4D83-A49B-344B6A7CF625}"/>
                    </a:ext>
                  </a:extLst>
                </p14:cNvPr>
                <p14:cNvContentPartPr/>
                <p14:nvPr/>
              </p14:nvContentPartPr>
              <p14:xfrm>
                <a:off x="5208053" y="6028267"/>
                <a:ext cx="93240" cy="108720"/>
              </p14:xfrm>
            </p:contentPart>
          </mc:Choice>
          <mc:Fallback>
            <p:pic>
              <p:nvPicPr>
                <p:cNvPr id="486497" name="Freihand 486496">
                  <a:extLst>
                    <a:ext uri="{FF2B5EF4-FFF2-40B4-BE49-F238E27FC236}">
                      <a16:creationId xmlns:a16="http://schemas.microsoft.com/office/drawing/2014/main" id="{46675EAB-EF1A-4D83-A49B-344B6A7CF625}"/>
                    </a:ext>
                  </a:extLst>
                </p:cNvPr>
                <p:cNvPicPr/>
                <p:nvPr/>
              </p:nvPicPr>
              <p:blipFill>
                <a:blip r:embed="rId283"/>
                <a:stretch>
                  <a:fillRect/>
                </a:stretch>
              </p:blipFill>
              <p:spPr>
                <a:xfrm>
                  <a:off x="5203733" y="6023947"/>
                  <a:ext cx="1018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486498" name="Freihand 486497">
                  <a:extLst>
                    <a:ext uri="{FF2B5EF4-FFF2-40B4-BE49-F238E27FC236}">
                      <a16:creationId xmlns:a16="http://schemas.microsoft.com/office/drawing/2014/main" id="{081BB929-2AC2-416D-8E1F-9FE41B54758D}"/>
                    </a:ext>
                  </a:extLst>
                </p14:cNvPr>
                <p14:cNvContentPartPr/>
                <p14:nvPr/>
              </p14:nvContentPartPr>
              <p14:xfrm>
                <a:off x="5443853" y="6033667"/>
                <a:ext cx="171720" cy="97560"/>
              </p14:xfrm>
            </p:contentPart>
          </mc:Choice>
          <mc:Fallback>
            <p:pic>
              <p:nvPicPr>
                <p:cNvPr id="486498" name="Freihand 486497">
                  <a:extLst>
                    <a:ext uri="{FF2B5EF4-FFF2-40B4-BE49-F238E27FC236}">
                      <a16:creationId xmlns:a16="http://schemas.microsoft.com/office/drawing/2014/main" id="{081BB929-2AC2-416D-8E1F-9FE41B54758D}"/>
                    </a:ext>
                  </a:extLst>
                </p:cNvPr>
                <p:cNvPicPr/>
                <p:nvPr/>
              </p:nvPicPr>
              <p:blipFill>
                <a:blip r:embed="rId285"/>
                <a:stretch>
                  <a:fillRect/>
                </a:stretch>
              </p:blipFill>
              <p:spPr>
                <a:xfrm>
                  <a:off x="5439533" y="6029347"/>
                  <a:ext cx="1803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486499" name="Freihand 486498">
                  <a:extLst>
                    <a:ext uri="{FF2B5EF4-FFF2-40B4-BE49-F238E27FC236}">
                      <a16:creationId xmlns:a16="http://schemas.microsoft.com/office/drawing/2014/main" id="{5DD713E2-254C-4D87-BCA0-816B3F1076B1}"/>
                    </a:ext>
                  </a:extLst>
                </p14:cNvPr>
                <p14:cNvContentPartPr/>
                <p14:nvPr/>
              </p14:nvContentPartPr>
              <p14:xfrm>
                <a:off x="5869373" y="6055627"/>
                <a:ext cx="28800" cy="118800"/>
              </p14:xfrm>
            </p:contentPart>
          </mc:Choice>
          <mc:Fallback>
            <p:pic>
              <p:nvPicPr>
                <p:cNvPr id="486499" name="Freihand 486498">
                  <a:extLst>
                    <a:ext uri="{FF2B5EF4-FFF2-40B4-BE49-F238E27FC236}">
                      <a16:creationId xmlns:a16="http://schemas.microsoft.com/office/drawing/2014/main" id="{5DD713E2-254C-4D87-BCA0-816B3F1076B1}"/>
                    </a:ext>
                  </a:extLst>
                </p:cNvPr>
                <p:cNvPicPr/>
                <p:nvPr/>
              </p:nvPicPr>
              <p:blipFill>
                <a:blip r:embed="rId287"/>
                <a:stretch>
                  <a:fillRect/>
                </a:stretch>
              </p:blipFill>
              <p:spPr>
                <a:xfrm>
                  <a:off x="5865053" y="6051307"/>
                  <a:ext cx="3744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486500" name="Freihand 486499">
                  <a:extLst>
                    <a:ext uri="{FF2B5EF4-FFF2-40B4-BE49-F238E27FC236}">
                      <a16:creationId xmlns:a16="http://schemas.microsoft.com/office/drawing/2014/main" id="{5C223C0F-9D16-4CDD-93E1-60A5C9A13556}"/>
                    </a:ext>
                  </a:extLst>
                </p14:cNvPr>
                <p14:cNvContentPartPr/>
                <p14:nvPr/>
              </p14:nvContentPartPr>
              <p14:xfrm>
                <a:off x="5760653" y="5995507"/>
                <a:ext cx="154800" cy="174240"/>
              </p14:xfrm>
            </p:contentPart>
          </mc:Choice>
          <mc:Fallback>
            <p:pic>
              <p:nvPicPr>
                <p:cNvPr id="486500" name="Freihand 486499">
                  <a:extLst>
                    <a:ext uri="{FF2B5EF4-FFF2-40B4-BE49-F238E27FC236}">
                      <a16:creationId xmlns:a16="http://schemas.microsoft.com/office/drawing/2014/main" id="{5C223C0F-9D16-4CDD-93E1-60A5C9A13556}"/>
                    </a:ext>
                  </a:extLst>
                </p:cNvPr>
                <p:cNvPicPr/>
                <p:nvPr/>
              </p:nvPicPr>
              <p:blipFill>
                <a:blip r:embed="rId289"/>
                <a:stretch>
                  <a:fillRect/>
                </a:stretch>
              </p:blipFill>
              <p:spPr>
                <a:xfrm>
                  <a:off x="5756333" y="5991187"/>
                  <a:ext cx="1634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486501" name="Freihand 486500">
                  <a:extLst>
                    <a:ext uri="{FF2B5EF4-FFF2-40B4-BE49-F238E27FC236}">
                      <a16:creationId xmlns:a16="http://schemas.microsoft.com/office/drawing/2014/main" id="{6B717413-C533-4539-897C-030E683C7109}"/>
                    </a:ext>
                  </a:extLst>
                </p14:cNvPr>
                <p14:cNvContentPartPr/>
                <p14:nvPr/>
              </p14:nvContentPartPr>
              <p14:xfrm>
                <a:off x="5957573" y="5969227"/>
                <a:ext cx="310680" cy="219240"/>
              </p14:xfrm>
            </p:contentPart>
          </mc:Choice>
          <mc:Fallback>
            <p:pic>
              <p:nvPicPr>
                <p:cNvPr id="486501" name="Freihand 486500">
                  <a:extLst>
                    <a:ext uri="{FF2B5EF4-FFF2-40B4-BE49-F238E27FC236}">
                      <a16:creationId xmlns:a16="http://schemas.microsoft.com/office/drawing/2014/main" id="{6B717413-C533-4539-897C-030E683C7109}"/>
                    </a:ext>
                  </a:extLst>
                </p:cNvPr>
                <p:cNvPicPr/>
                <p:nvPr/>
              </p:nvPicPr>
              <p:blipFill>
                <a:blip r:embed="rId291"/>
                <a:stretch>
                  <a:fillRect/>
                </a:stretch>
              </p:blipFill>
              <p:spPr>
                <a:xfrm>
                  <a:off x="5953253" y="5964907"/>
                  <a:ext cx="31932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486502" name="Freihand 486501">
                  <a:extLst>
                    <a:ext uri="{FF2B5EF4-FFF2-40B4-BE49-F238E27FC236}">
                      <a16:creationId xmlns:a16="http://schemas.microsoft.com/office/drawing/2014/main" id="{5296EF12-ADDA-4F9D-8972-AFCCE32D4A8D}"/>
                    </a:ext>
                  </a:extLst>
                </p14:cNvPr>
                <p14:cNvContentPartPr/>
                <p14:nvPr/>
              </p14:nvContentPartPr>
              <p14:xfrm>
                <a:off x="6296333" y="5932507"/>
                <a:ext cx="172080" cy="220680"/>
              </p14:xfrm>
            </p:contentPart>
          </mc:Choice>
          <mc:Fallback>
            <p:pic>
              <p:nvPicPr>
                <p:cNvPr id="486502" name="Freihand 486501">
                  <a:extLst>
                    <a:ext uri="{FF2B5EF4-FFF2-40B4-BE49-F238E27FC236}">
                      <a16:creationId xmlns:a16="http://schemas.microsoft.com/office/drawing/2014/main" id="{5296EF12-ADDA-4F9D-8972-AFCCE32D4A8D}"/>
                    </a:ext>
                  </a:extLst>
                </p:cNvPr>
                <p:cNvPicPr/>
                <p:nvPr/>
              </p:nvPicPr>
              <p:blipFill>
                <a:blip r:embed="rId293"/>
                <a:stretch>
                  <a:fillRect/>
                </a:stretch>
              </p:blipFill>
              <p:spPr>
                <a:xfrm>
                  <a:off x="6292013" y="5928187"/>
                  <a:ext cx="18072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486503" name="Freihand 486502">
                  <a:extLst>
                    <a:ext uri="{FF2B5EF4-FFF2-40B4-BE49-F238E27FC236}">
                      <a16:creationId xmlns:a16="http://schemas.microsoft.com/office/drawing/2014/main" id="{AD670E7B-B7A0-43DF-BE78-D44996EF6145}"/>
                    </a:ext>
                  </a:extLst>
                </p14:cNvPr>
                <p14:cNvContentPartPr/>
                <p14:nvPr/>
              </p14:nvContentPartPr>
              <p14:xfrm>
                <a:off x="6493613" y="5942587"/>
                <a:ext cx="149400" cy="193680"/>
              </p14:xfrm>
            </p:contentPart>
          </mc:Choice>
          <mc:Fallback>
            <p:pic>
              <p:nvPicPr>
                <p:cNvPr id="486503" name="Freihand 486502">
                  <a:extLst>
                    <a:ext uri="{FF2B5EF4-FFF2-40B4-BE49-F238E27FC236}">
                      <a16:creationId xmlns:a16="http://schemas.microsoft.com/office/drawing/2014/main" id="{AD670E7B-B7A0-43DF-BE78-D44996EF6145}"/>
                    </a:ext>
                  </a:extLst>
                </p:cNvPr>
                <p:cNvPicPr/>
                <p:nvPr/>
              </p:nvPicPr>
              <p:blipFill>
                <a:blip r:embed="rId295"/>
                <a:stretch>
                  <a:fillRect/>
                </a:stretch>
              </p:blipFill>
              <p:spPr>
                <a:xfrm>
                  <a:off x="6489293" y="5938267"/>
                  <a:ext cx="15804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486504" name="Freihand 486503">
                  <a:extLst>
                    <a:ext uri="{FF2B5EF4-FFF2-40B4-BE49-F238E27FC236}">
                      <a16:creationId xmlns:a16="http://schemas.microsoft.com/office/drawing/2014/main" id="{6A06EFB1-F853-469C-A2BD-02BB7369A521}"/>
                    </a:ext>
                  </a:extLst>
                </p14:cNvPr>
                <p14:cNvContentPartPr/>
                <p14:nvPr/>
              </p14:nvContentPartPr>
              <p14:xfrm>
                <a:off x="6674693" y="5944027"/>
                <a:ext cx="38520" cy="160920"/>
              </p14:xfrm>
            </p:contentPart>
          </mc:Choice>
          <mc:Fallback>
            <p:pic>
              <p:nvPicPr>
                <p:cNvPr id="486504" name="Freihand 486503">
                  <a:extLst>
                    <a:ext uri="{FF2B5EF4-FFF2-40B4-BE49-F238E27FC236}">
                      <a16:creationId xmlns:a16="http://schemas.microsoft.com/office/drawing/2014/main" id="{6A06EFB1-F853-469C-A2BD-02BB7369A521}"/>
                    </a:ext>
                  </a:extLst>
                </p:cNvPr>
                <p:cNvPicPr/>
                <p:nvPr/>
              </p:nvPicPr>
              <p:blipFill>
                <a:blip r:embed="rId297"/>
                <a:stretch>
                  <a:fillRect/>
                </a:stretch>
              </p:blipFill>
              <p:spPr>
                <a:xfrm>
                  <a:off x="6670373" y="5939707"/>
                  <a:ext cx="471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486505" name="Freihand 486504">
                  <a:extLst>
                    <a:ext uri="{FF2B5EF4-FFF2-40B4-BE49-F238E27FC236}">
                      <a16:creationId xmlns:a16="http://schemas.microsoft.com/office/drawing/2014/main" id="{0D366E13-BF4D-4F4F-869F-C33B6595D20B}"/>
                    </a:ext>
                  </a:extLst>
                </p14:cNvPr>
                <p14:cNvContentPartPr/>
                <p14:nvPr/>
              </p14:nvContentPartPr>
              <p14:xfrm>
                <a:off x="6737693" y="5946547"/>
                <a:ext cx="361440" cy="161640"/>
              </p14:xfrm>
            </p:contentPart>
          </mc:Choice>
          <mc:Fallback>
            <p:pic>
              <p:nvPicPr>
                <p:cNvPr id="486505" name="Freihand 486504">
                  <a:extLst>
                    <a:ext uri="{FF2B5EF4-FFF2-40B4-BE49-F238E27FC236}">
                      <a16:creationId xmlns:a16="http://schemas.microsoft.com/office/drawing/2014/main" id="{0D366E13-BF4D-4F4F-869F-C33B6595D20B}"/>
                    </a:ext>
                  </a:extLst>
                </p:cNvPr>
                <p:cNvPicPr/>
                <p:nvPr/>
              </p:nvPicPr>
              <p:blipFill>
                <a:blip r:embed="rId299"/>
                <a:stretch>
                  <a:fillRect/>
                </a:stretch>
              </p:blipFill>
              <p:spPr>
                <a:xfrm>
                  <a:off x="6733373" y="5942227"/>
                  <a:ext cx="3700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486506" name="Freihand 486505">
                  <a:extLst>
                    <a:ext uri="{FF2B5EF4-FFF2-40B4-BE49-F238E27FC236}">
                      <a16:creationId xmlns:a16="http://schemas.microsoft.com/office/drawing/2014/main" id="{6FF884C4-E0C2-494D-A8A8-CABD0A513114}"/>
                    </a:ext>
                  </a:extLst>
                </p14:cNvPr>
                <p14:cNvContentPartPr/>
                <p14:nvPr/>
              </p14:nvContentPartPr>
              <p14:xfrm>
                <a:off x="7133693" y="5886067"/>
                <a:ext cx="25200" cy="221760"/>
              </p14:xfrm>
            </p:contentPart>
          </mc:Choice>
          <mc:Fallback>
            <p:pic>
              <p:nvPicPr>
                <p:cNvPr id="486506" name="Freihand 486505">
                  <a:extLst>
                    <a:ext uri="{FF2B5EF4-FFF2-40B4-BE49-F238E27FC236}">
                      <a16:creationId xmlns:a16="http://schemas.microsoft.com/office/drawing/2014/main" id="{6FF884C4-E0C2-494D-A8A8-CABD0A513114}"/>
                    </a:ext>
                  </a:extLst>
                </p:cNvPr>
                <p:cNvPicPr/>
                <p:nvPr/>
              </p:nvPicPr>
              <p:blipFill>
                <a:blip r:embed="rId301"/>
                <a:stretch>
                  <a:fillRect/>
                </a:stretch>
              </p:blipFill>
              <p:spPr>
                <a:xfrm>
                  <a:off x="7129373" y="5881747"/>
                  <a:ext cx="33840" cy="230400"/>
                </a:xfrm>
                <a:prstGeom prst="rect">
                  <a:avLst/>
                </a:prstGeom>
              </p:spPr>
            </p:pic>
          </mc:Fallback>
        </mc:AlternateContent>
      </p:gr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0" y="0"/>
            <a:ext cx="12192000"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t>Arbeitslosigkeit gemäß der Bundesagentur für Arbeit (registrierte Arbeitslose) § 138 Sozialgesetzbuch (SGB III)</a:t>
            </a:r>
          </a:p>
        </p:txBody>
      </p:sp>
      <p:sp>
        <p:nvSpPr>
          <p:cNvPr id="131076" name="Text Box 3"/>
          <p:cNvSpPr txBox="1">
            <a:spLocks noChangeArrowheads="1"/>
          </p:cNvSpPr>
          <p:nvPr/>
        </p:nvSpPr>
        <p:spPr bwMode="auto">
          <a:xfrm>
            <a:off x="0" y="402291"/>
            <a:ext cx="12192000" cy="646330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(1) Arbeitslos ist, wer Arbeitnehmerin oder Arbeitnehmer ist und</a:t>
            </a:r>
          </a:p>
          <a:p>
            <a:r>
              <a:rPr lang="de-DE" dirty="0"/>
              <a:t>1. nicht in einem Beschäftigungsverhältnis steht (Beschäftigungslosigkeit),</a:t>
            </a:r>
          </a:p>
          <a:p>
            <a:r>
              <a:rPr lang="de-DE" dirty="0"/>
              <a:t>2. sich bemüht, die eigene Beschäftigungslosigkeit zu beenden (Eigenbemühungen), und</a:t>
            </a:r>
          </a:p>
          <a:p>
            <a:r>
              <a:rPr lang="de-DE" dirty="0"/>
              <a:t>3. den Vermittlungsbemühungen der Agentur für Arbeit zur Verfügung steht (Verfügbarkeit).</a:t>
            </a:r>
          </a:p>
          <a:p>
            <a:r>
              <a:rPr lang="de-DE" dirty="0"/>
              <a:t>(2) Eine ehrenamtliche Betätigung schließt Arbeitslosigkeit nicht aus, wenn dadurch die berufliche Eingliederung der oder des Arbeitslosen nicht beeinträchtigt wird.</a:t>
            </a:r>
          </a:p>
          <a:p>
            <a:r>
              <a:rPr lang="de-DE" dirty="0"/>
              <a:t>(3) Die Ausübung einer Beschäftigung, selbständigen Tätigkeit, Tätigkeit als mithelfende Familienangehörige oder mithelfender Familienangehöriger (Erwerbstätigkeit) schließt die Beschäftigungslosigkeit nicht aus, wenn die Arbeits- oder Tätigkeitszeit (Arbeitszeit) weniger als 15 Stunden wöchentlich umfasst; gelegentliche Abweichungen von geringer Dauer bleiben unberücksichtigt. Die Arbeitszeiten mehrerer Erwerbstätigkeiten werden zusammengerechnet.</a:t>
            </a:r>
          </a:p>
          <a:p>
            <a:r>
              <a:rPr lang="de-DE" dirty="0"/>
              <a:t>(4) Im Rahmen der Eigenbemühungen hat die oder der Arbeitslose alle Möglichkeiten zur beruflichen Eingliederung zu nutzen. Hierzu gehören insbesondere</a:t>
            </a:r>
          </a:p>
          <a:p>
            <a:r>
              <a:rPr lang="de-DE" dirty="0"/>
              <a:t>1. die Wahrnehmung der Verpflichtungen aus der Eingliederungsvereinbarung,</a:t>
            </a:r>
          </a:p>
          <a:p>
            <a:r>
              <a:rPr lang="de-DE" dirty="0"/>
              <a:t>2. die Mitwirkung bei der Vermittlung durch Dritte und</a:t>
            </a:r>
          </a:p>
          <a:p>
            <a:r>
              <a:rPr lang="de-DE" dirty="0"/>
              <a:t>3. die Inanspruchnahme der Selbstinformationseinrichtungen der Agentur für Arbeit.</a:t>
            </a:r>
          </a:p>
          <a:p>
            <a:r>
              <a:rPr lang="de-DE" dirty="0"/>
              <a:t>(5) Den Vermittlungsbemühungen der Agentur für Arbeit steht zur Verfügung, wer</a:t>
            </a:r>
          </a:p>
          <a:p>
            <a:pPr marL="342900" indent="-342900">
              <a:buAutoNum type="arabicPeriod"/>
            </a:pPr>
            <a:r>
              <a:rPr lang="de-DE" dirty="0"/>
              <a:t>eine versicherungspflichtige, mindestens 15 Stunden wöchentlich umfassende zumutbare</a:t>
            </a:r>
          </a:p>
          <a:p>
            <a:r>
              <a:rPr lang="de-DE" dirty="0"/>
              <a:t>Beschäftigung unter den üblichen Bedingungen des für sie oder ihn in Betracht kommenden</a:t>
            </a:r>
          </a:p>
          <a:p>
            <a:r>
              <a:rPr lang="de-DE" dirty="0"/>
              <a:t>Arbeitsmarktes ausüben kann und darf,</a:t>
            </a:r>
          </a:p>
          <a:p>
            <a:r>
              <a:rPr lang="de-DE" dirty="0"/>
              <a:t>2. Vorschlägen der Agentur für Arbeit zur beruflichen Eingliederung zeit- und ortsnah Folge</a:t>
            </a:r>
          </a:p>
          <a:p>
            <a:r>
              <a:rPr lang="de-DE" dirty="0"/>
              <a:t>leisten kann,</a:t>
            </a:r>
          </a:p>
          <a:p>
            <a:r>
              <a:rPr lang="de-DE" dirty="0"/>
              <a:t>3. bereit ist, jede Beschäftigung im Sinne der Nummer 1 anzunehmen und auszuüben, und</a:t>
            </a:r>
          </a:p>
          <a:p>
            <a:r>
              <a:rPr lang="de-DE" dirty="0"/>
              <a:t>4. bereit ist, an Maßnahmen zur beruflichen Eingliederung in das Erwerbsleben teilzunehmen.</a:t>
            </a:r>
            <a:endParaRPr lang="de-DE" dirty="0">
              <a:cs typeface="Times New Roman" pitchFamily="18" charset="0"/>
            </a:endParaRPr>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4EDA4C3-F61F-4DD6-A712-F8EDFAF8807B}"/>
                  </a:ext>
                </a:extLst>
              </p14:cNvPr>
              <p14:cNvContentPartPr/>
              <p14:nvPr/>
            </p14:nvContentPartPr>
            <p14:xfrm>
              <a:off x="8539133" y="382747"/>
              <a:ext cx="3305880" cy="62280"/>
            </p14:xfrm>
          </p:contentPart>
        </mc:Choice>
        <mc:Fallback>
          <p:pic>
            <p:nvPicPr>
              <p:cNvPr id="2" name="Freihand 1">
                <a:extLst>
                  <a:ext uri="{FF2B5EF4-FFF2-40B4-BE49-F238E27FC236}">
                    <a16:creationId xmlns:a16="http://schemas.microsoft.com/office/drawing/2014/main" id="{E4EDA4C3-F61F-4DD6-A712-F8EDFAF8807B}"/>
                  </a:ext>
                </a:extLst>
              </p:cNvPr>
              <p:cNvPicPr/>
              <p:nvPr/>
            </p:nvPicPr>
            <p:blipFill>
              <a:blip r:embed="rId4"/>
              <a:stretch>
                <a:fillRect/>
              </a:stretch>
            </p:blipFill>
            <p:spPr>
              <a:xfrm>
                <a:off x="8534813" y="378427"/>
                <a:ext cx="33145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F6838DAD-237B-4D2F-A981-725D444F672D}"/>
                  </a:ext>
                </a:extLst>
              </p14:cNvPr>
              <p14:cNvContentPartPr/>
              <p14:nvPr/>
            </p14:nvContentPartPr>
            <p14:xfrm>
              <a:off x="298733" y="966307"/>
              <a:ext cx="442800" cy="44280"/>
            </p14:xfrm>
          </p:contentPart>
        </mc:Choice>
        <mc:Fallback>
          <p:pic>
            <p:nvPicPr>
              <p:cNvPr id="3" name="Freihand 2">
                <a:extLst>
                  <a:ext uri="{FF2B5EF4-FFF2-40B4-BE49-F238E27FC236}">
                    <a16:creationId xmlns:a16="http://schemas.microsoft.com/office/drawing/2014/main" id="{F6838DAD-237B-4D2F-A981-725D444F672D}"/>
                  </a:ext>
                </a:extLst>
              </p:cNvPr>
              <p:cNvPicPr/>
              <p:nvPr/>
            </p:nvPicPr>
            <p:blipFill>
              <a:blip r:embed="rId6"/>
              <a:stretch>
                <a:fillRect/>
              </a:stretch>
            </p:blipFill>
            <p:spPr>
              <a:xfrm>
                <a:off x="294413" y="961987"/>
                <a:ext cx="4514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E3748BA5-A2E1-4BBA-BA28-FED074787A42}"/>
                  </a:ext>
                </a:extLst>
              </p14:cNvPr>
              <p14:cNvContentPartPr/>
              <p14:nvPr/>
            </p14:nvContentPartPr>
            <p14:xfrm>
              <a:off x="651533" y="1255027"/>
              <a:ext cx="861840" cy="58320"/>
            </p14:xfrm>
          </p:contentPart>
        </mc:Choice>
        <mc:Fallback>
          <p:pic>
            <p:nvPicPr>
              <p:cNvPr id="5" name="Freihand 4">
                <a:extLst>
                  <a:ext uri="{FF2B5EF4-FFF2-40B4-BE49-F238E27FC236}">
                    <a16:creationId xmlns:a16="http://schemas.microsoft.com/office/drawing/2014/main" id="{E3748BA5-A2E1-4BBA-BA28-FED074787A42}"/>
                  </a:ext>
                </a:extLst>
              </p:cNvPr>
              <p:cNvPicPr/>
              <p:nvPr/>
            </p:nvPicPr>
            <p:blipFill>
              <a:blip r:embed="rId8"/>
              <a:stretch>
                <a:fillRect/>
              </a:stretch>
            </p:blipFill>
            <p:spPr>
              <a:xfrm>
                <a:off x="647213" y="1250707"/>
                <a:ext cx="8704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BAF087C9-516A-4A11-A802-9521C8DE756C}"/>
                  </a:ext>
                </a:extLst>
              </p14:cNvPr>
              <p14:cNvContentPartPr/>
              <p14:nvPr/>
            </p14:nvContentPartPr>
            <p14:xfrm>
              <a:off x="721373" y="1527187"/>
              <a:ext cx="2682360" cy="65160"/>
            </p14:xfrm>
          </p:contentPart>
        </mc:Choice>
        <mc:Fallback>
          <p:pic>
            <p:nvPicPr>
              <p:cNvPr id="6" name="Freihand 5">
                <a:extLst>
                  <a:ext uri="{FF2B5EF4-FFF2-40B4-BE49-F238E27FC236}">
                    <a16:creationId xmlns:a16="http://schemas.microsoft.com/office/drawing/2014/main" id="{BAF087C9-516A-4A11-A802-9521C8DE756C}"/>
                  </a:ext>
                </a:extLst>
              </p:cNvPr>
              <p:cNvPicPr/>
              <p:nvPr/>
            </p:nvPicPr>
            <p:blipFill>
              <a:blip r:embed="rId10"/>
              <a:stretch>
                <a:fillRect/>
              </a:stretch>
            </p:blipFill>
            <p:spPr>
              <a:xfrm>
                <a:off x="717053" y="1522867"/>
                <a:ext cx="269100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D98C78E3-D6B4-41FD-86E0-0D39FCA20C92}"/>
                  </a:ext>
                </a:extLst>
              </p14:cNvPr>
              <p14:cNvContentPartPr/>
              <p14:nvPr/>
            </p14:nvContentPartPr>
            <p14:xfrm>
              <a:off x="1295573" y="2882587"/>
              <a:ext cx="2041920" cy="55800"/>
            </p14:xfrm>
          </p:contentPart>
        </mc:Choice>
        <mc:Fallback>
          <p:pic>
            <p:nvPicPr>
              <p:cNvPr id="7" name="Freihand 6">
                <a:extLst>
                  <a:ext uri="{FF2B5EF4-FFF2-40B4-BE49-F238E27FC236}">
                    <a16:creationId xmlns:a16="http://schemas.microsoft.com/office/drawing/2014/main" id="{D98C78E3-D6B4-41FD-86E0-0D39FCA20C92}"/>
                  </a:ext>
                </a:extLst>
              </p:cNvPr>
              <p:cNvPicPr/>
              <p:nvPr/>
            </p:nvPicPr>
            <p:blipFill>
              <a:blip r:embed="rId12"/>
              <a:stretch>
                <a:fillRect/>
              </a:stretch>
            </p:blipFill>
            <p:spPr>
              <a:xfrm>
                <a:off x="1291253" y="2878267"/>
                <a:ext cx="205056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CD528164-B72A-4DFD-BCFE-DE55B9DE9524}"/>
                  </a:ext>
                </a:extLst>
              </p14:cNvPr>
              <p14:cNvContentPartPr/>
              <p14:nvPr/>
            </p14:nvContentPartPr>
            <p14:xfrm>
              <a:off x="8118293" y="3485227"/>
              <a:ext cx="3538800" cy="67680"/>
            </p14:xfrm>
          </p:contentPart>
        </mc:Choice>
        <mc:Fallback>
          <p:pic>
            <p:nvPicPr>
              <p:cNvPr id="8" name="Freihand 7">
                <a:extLst>
                  <a:ext uri="{FF2B5EF4-FFF2-40B4-BE49-F238E27FC236}">
                    <a16:creationId xmlns:a16="http://schemas.microsoft.com/office/drawing/2014/main" id="{CD528164-B72A-4DFD-BCFE-DE55B9DE9524}"/>
                  </a:ext>
                </a:extLst>
              </p:cNvPr>
              <p:cNvPicPr/>
              <p:nvPr/>
            </p:nvPicPr>
            <p:blipFill>
              <a:blip r:embed="rId14"/>
              <a:stretch>
                <a:fillRect/>
              </a:stretch>
            </p:blipFill>
            <p:spPr>
              <a:xfrm>
                <a:off x="8113973" y="3480907"/>
                <a:ext cx="35474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7AAC1B66-15F9-4BA9-9F5F-7A053E2D0D1D}"/>
                  </a:ext>
                </a:extLst>
              </p14:cNvPr>
              <p14:cNvContentPartPr/>
              <p14:nvPr/>
            </p14:nvContentPartPr>
            <p14:xfrm>
              <a:off x="435893" y="5069587"/>
              <a:ext cx="4796280" cy="47160"/>
            </p14:xfrm>
          </p:contentPart>
        </mc:Choice>
        <mc:Fallback>
          <p:pic>
            <p:nvPicPr>
              <p:cNvPr id="9" name="Freihand 8">
                <a:extLst>
                  <a:ext uri="{FF2B5EF4-FFF2-40B4-BE49-F238E27FC236}">
                    <a16:creationId xmlns:a16="http://schemas.microsoft.com/office/drawing/2014/main" id="{7AAC1B66-15F9-4BA9-9F5F-7A053E2D0D1D}"/>
                  </a:ext>
                </a:extLst>
              </p:cNvPr>
              <p:cNvPicPr/>
              <p:nvPr/>
            </p:nvPicPr>
            <p:blipFill>
              <a:blip r:embed="rId16"/>
              <a:stretch>
                <a:fillRect/>
              </a:stretch>
            </p:blipFill>
            <p:spPr>
              <a:xfrm>
                <a:off x="431573" y="5065267"/>
                <a:ext cx="480492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549084DD-17DC-4498-82F0-FEBB3D2B594D}"/>
                  </a:ext>
                </a:extLst>
              </p14:cNvPr>
              <p14:cNvContentPartPr/>
              <p14:nvPr/>
            </p14:nvContentPartPr>
            <p14:xfrm>
              <a:off x="4857413" y="5525707"/>
              <a:ext cx="3117960" cy="507600"/>
            </p14:xfrm>
          </p:contentPart>
        </mc:Choice>
        <mc:Fallback>
          <p:pic>
            <p:nvPicPr>
              <p:cNvPr id="10" name="Freihand 9">
                <a:extLst>
                  <a:ext uri="{FF2B5EF4-FFF2-40B4-BE49-F238E27FC236}">
                    <a16:creationId xmlns:a16="http://schemas.microsoft.com/office/drawing/2014/main" id="{549084DD-17DC-4498-82F0-FEBB3D2B594D}"/>
                  </a:ext>
                </a:extLst>
              </p:cNvPr>
              <p:cNvPicPr/>
              <p:nvPr/>
            </p:nvPicPr>
            <p:blipFill>
              <a:blip r:embed="rId18"/>
              <a:stretch>
                <a:fillRect/>
              </a:stretch>
            </p:blipFill>
            <p:spPr>
              <a:xfrm>
                <a:off x="4853093" y="5521387"/>
                <a:ext cx="3126600" cy="5162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A0903D0B-554D-4C54-A1C1-4713559D534D}"/>
                  </a:ext>
                </a:extLst>
              </p14:cNvPr>
              <p14:cNvContentPartPr/>
              <p14:nvPr/>
            </p14:nvContentPartPr>
            <p14:xfrm>
              <a:off x="6298493" y="5547307"/>
              <a:ext cx="585720" cy="484920"/>
            </p14:xfrm>
          </p:contentPart>
        </mc:Choice>
        <mc:Fallback>
          <p:pic>
            <p:nvPicPr>
              <p:cNvPr id="11" name="Freihand 10">
                <a:extLst>
                  <a:ext uri="{FF2B5EF4-FFF2-40B4-BE49-F238E27FC236}">
                    <a16:creationId xmlns:a16="http://schemas.microsoft.com/office/drawing/2014/main" id="{A0903D0B-554D-4C54-A1C1-4713559D534D}"/>
                  </a:ext>
                </a:extLst>
              </p:cNvPr>
              <p:cNvPicPr/>
              <p:nvPr/>
            </p:nvPicPr>
            <p:blipFill>
              <a:blip r:embed="rId20"/>
              <a:stretch>
                <a:fillRect/>
              </a:stretch>
            </p:blipFill>
            <p:spPr>
              <a:xfrm>
                <a:off x="6294173" y="5542987"/>
                <a:ext cx="594360" cy="493560"/>
              </a:xfrm>
              <a:prstGeom prst="rect">
                <a:avLst/>
              </a:prstGeom>
            </p:spPr>
          </p:pic>
        </mc:Fallback>
      </mc:AlternateContent>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86845"/>
            <a:ext cx="644366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Arbeitslosigkeit gemäß ILO-Konzept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(Erwerbslose)</a:t>
            </a:r>
          </a:p>
        </p:txBody>
      </p:sp>
      <p:sp>
        <p:nvSpPr>
          <p:cNvPr id="132100" name="Text Box 3"/>
          <p:cNvSpPr txBox="1">
            <a:spLocks noChangeArrowheads="1"/>
          </p:cNvSpPr>
          <p:nvPr/>
        </p:nvSpPr>
        <p:spPr bwMode="auto">
          <a:xfrm>
            <a:off x="720655" y="870885"/>
            <a:ext cx="9720147" cy="378565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de-DE" sz="2400" dirty="0"/>
              <a:t>Als arbeitslos gelten Personen zwischen 15 und 74, die</a:t>
            </a:r>
          </a:p>
          <a:p>
            <a:pPr>
              <a:buFontTx/>
              <a:buNone/>
            </a:pPr>
            <a:r>
              <a:rPr lang="de-DE" sz="2400" dirty="0"/>
              <a:t> </a:t>
            </a:r>
          </a:p>
          <a:p>
            <a:pPr>
              <a:buFontTx/>
              <a:buNone/>
            </a:pPr>
            <a:r>
              <a:rPr lang="de-DE" sz="2400" dirty="0"/>
              <a:t>	</a:t>
            </a:r>
          </a:p>
          <a:p>
            <a:pPr>
              <a:buFontTx/>
              <a:buChar char="•"/>
            </a:pPr>
            <a:r>
              <a:rPr lang="de-DE" sz="2400" dirty="0"/>
              <a:t> 	weniger als eine Stunde pro Woche gearbeitet haben,</a:t>
            </a:r>
          </a:p>
          <a:p>
            <a:pPr>
              <a:buFontTx/>
              <a:buChar char="•"/>
            </a:pPr>
            <a:r>
              <a:rPr lang="de-DE" sz="2400" dirty="0"/>
              <a:t> 	in den vergangenen vier Wochen aktiv Arbeit gesucht haben und</a:t>
            </a:r>
          </a:p>
          <a:p>
            <a:pPr>
              <a:buFontTx/>
              <a:buChar char="•"/>
            </a:pPr>
            <a:r>
              <a:rPr lang="de-DE" sz="2400" dirty="0"/>
              <a:t> 	innerhalb von zwei Wochen für eine Arbeitstätigkeit verfügbar sind</a:t>
            </a:r>
          </a:p>
          <a:p>
            <a:pPr>
              <a:buFontTx/>
              <a:buNone/>
            </a:pPr>
            <a:endParaRPr lang="de-DE" sz="2400" dirty="0"/>
          </a:p>
          <a:p>
            <a:pPr>
              <a:buFontTx/>
              <a:buNone/>
            </a:pPr>
            <a:endParaRPr lang="de-DE" sz="2400" dirty="0"/>
          </a:p>
          <a:p>
            <a:pPr>
              <a:buFontTx/>
              <a:buNone/>
            </a:pPr>
            <a:r>
              <a:rPr lang="de-DE" sz="2400" dirty="0"/>
              <a:t>Die Erhebung der ILO-Arbeitsmarktstatistik ist in Deutschland Teil des Mikrozensus, einer computergestützten Haushaltsbefragung</a:t>
            </a:r>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407E2C60-0AF2-4AF4-A893-F007745732ED}"/>
                  </a:ext>
                </a:extLst>
              </p14:cNvPr>
              <p14:cNvContentPartPr/>
              <p14:nvPr/>
            </p14:nvContentPartPr>
            <p14:xfrm>
              <a:off x="6387773" y="491827"/>
              <a:ext cx="543960" cy="44640"/>
            </p14:xfrm>
          </p:contentPart>
        </mc:Choice>
        <mc:Fallback>
          <p:pic>
            <p:nvPicPr>
              <p:cNvPr id="2" name="Freihand 1">
                <a:extLst>
                  <a:ext uri="{FF2B5EF4-FFF2-40B4-BE49-F238E27FC236}">
                    <a16:creationId xmlns:a16="http://schemas.microsoft.com/office/drawing/2014/main" id="{407E2C60-0AF2-4AF4-A893-F007745732ED}"/>
                  </a:ext>
                </a:extLst>
              </p:cNvPr>
              <p:cNvPicPr/>
              <p:nvPr/>
            </p:nvPicPr>
            <p:blipFill>
              <a:blip r:embed="rId4"/>
              <a:stretch>
                <a:fillRect/>
              </a:stretch>
            </p:blipFill>
            <p:spPr>
              <a:xfrm>
                <a:off x="6383453" y="487507"/>
                <a:ext cx="552600" cy="53280"/>
              </a:xfrm>
              <a:prstGeom prst="rect">
                <a:avLst/>
              </a:prstGeom>
            </p:spPr>
          </p:pic>
        </mc:Fallback>
      </mc:AlternateContent>
      <p:grpSp>
        <p:nvGrpSpPr>
          <p:cNvPr id="30" name="Gruppieren 29">
            <a:extLst>
              <a:ext uri="{FF2B5EF4-FFF2-40B4-BE49-F238E27FC236}">
                <a16:creationId xmlns:a16="http://schemas.microsoft.com/office/drawing/2014/main" id="{BD374203-CBF0-49D0-AD0D-CCA4E71D585E}"/>
              </a:ext>
            </a:extLst>
          </p:cNvPr>
          <p:cNvGrpSpPr/>
          <p:nvPr/>
        </p:nvGrpSpPr>
        <p:grpSpPr>
          <a:xfrm>
            <a:off x="6837413" y="611707"/>
            <a:ext cx="377640" cy="130320"/>
            <a:chOff x="6837413" y="611707"/>
            <a:chExt cx="377640" cy="13032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70D9E2BC-0D6E-45D2-B31B-DC1A11CCF9D0}"/>
                    </a:ext>
                  </a:extLst>
                </p14:cNvPr>
                <p14:cNvContentPartPr/>
                <p14:nvPr/>
              </p14:nvContentPartPr>
              <p14:xfrm>
                <a:off x="6837413" y="611707"/>
                <a:ext cx="288360" cy="87840"/>
              </p14:xfrm>
            </p:contentPart>
          </mc:Choice>
          <mc:Fallback>
            <p:pic>
              <p:nvPicPr>
                <p:cNvPr id="3" name="Freihand 2">
                  <a:extLst>
                    <a:ext uri="{FF2B5EF4-FFF2-40B4-BE49-F238E27FC236}">
                      <a16:creationId xmlns:a16="http://schemas.microsoft.com/office/drawing/2014/main" id="{70D9E2BC-0D6E-45D2-B31B-DC1A11CCF9D0}"/>
                    </a:ext>
                  </a:extLst>
                </p:cNvPr>
                <p:cNvPicPr/>
                <p:nvPr/>
              </p:nvPicPr>
              <p:blipFill>
                <a:blip r:embed="rId6"/>
                <a:stretch>
                  <a:fillRect/>
                </a:stretch>
              </p:blipFill>
              <p:spPr>
                <a:xfrm>
                  <a:off x="6833093" y="607387"/>
                  <a:ext cx="2970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DF276F1D-7138-4F6B-A0E3-A00A650A409E}"/>
                    </a:ext>
                  </a:extLst>
                </p14:cNvPr>
                <p14:cNvContentPartPr/>
                <p14:nvPr/>
              </p14:nvContentPartPr>
              <p14:xfrm>
                <a:off x="7087253" y="617107"/>
                <a:ext cx="127800" cy="124920"/>
              </p14:xfrm>
            </p:contentPart>
          </mc:Choice>
          <mc:Fallback>
            <p:pic>
              <p:nvPicPr>
                <p:cNvPr id="5" name="Freihand 4">
                  <a:extLst>
                    <a:ext uri="{FF2B5EF4-FFF2-40B4-BE49-F238E27FC236}">
                      <a16:creationId xmlns:a16="http://schemas.microsoft.com/office/drawing/2014/main" id="{DF276F1D-7138-4F6B-A0E3-A00A650A409E}"/>
                    </a:ext>
                  </a:extLst>
                </p:cNvPr>
                <p:cNvPicPr/>
                <p:nvPr/>
              </p:nvPicPr>
              <p:blipFill>
                <a:blip r:embed="rId8"/>
                <a:stretch>
                  <a:fillRect/>
                </a:stretch>
              </p:blipFill>
              <p:spPr>
                <a:xfrm>
                  <a:off x="7082933" y="612787"/>
                  <a:ext cx="136440" cy="133560"/>
                </a:xfrm>
                <a:prstGeom prst="rect">
                  <a:avLst/>
                </a:prstGeom>
              </p:spPr>
            </p:pic>
          </mc:Fallback>
        </mc:AlternateContent>
      </p:grpSp>
      <p:grpSp>
        <p:nvGrpSpPr>
          <p:cNvPr id="29" name="Gruppieren 28">
            <a:extLst>
              <a:ext uri="{FF2B5EF4-FFF2-40B4-BE49-F238E27FC236}">
                <a16:creationId xmlns:a16="http://schemas.microsoft.com/office/drawing/2014/main" id="{C5193D7D-9657-4DAB-860A-C634A0D5FB65}"/>
              </a:ext>
            </a:extLst>
          </p:cNvPr>
          <p:cNvGrpSpPr/>
          <p:nvPr/>
        </p:nvGrpSpPr>
        <p:grpSpPr>
          <a:xfrm>
            <a:off x="7482173" y="497587"/>
            <a:ext cx="1362600" cy="246240"/>
            <a:chOff x="7482173" y="497587"/>
            <a:chExt cx="1362600" cy="246240"/>
          </a:xfrm>
        </p:grpSpPr>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8B6412BB-B898-40CD-B716-D1AE476064BD}"/>
                    </a:ext>
                  </a:extLst>
                </p14:cNvPr>
                <p14:cNvContentPartPr/>
                <p14:nvPr/>
              </p14:nvContentPartPr>
              <p14:xfrm>
                <a:off x="7566413" y="612427"/>
                <a:ext cx="56160" cy="131400"/>
              </p14:xfrm>
            </p:contentPart>
          </mc:Choice>
          <mc:Fallback>
            <p:pic>
              <p:nvPicPr>
                <p:cNvPr id="6" name="Freihand 5">
                  <a:extLst>
                    <a:ext uri="{FF2B5EF4-FFF2-40B4-BE49-F238E27FC236}">
                      <a16:creationId xmlns:a16="http://schemas.microsoft.com/office/drawing/2014/main" id="{8B6412BB-B898-40CD-B716-D1AE476064BD}"/>
                    </a:ext>
                  </a:extLst>
                </p:cNvPr>
                <p:cNvPicPr/>
                <p:nvPr/>
              </p:nvPicPr>
              <p:blipFill>
                <a:blip r:embed="rId10"/>
                <a:stretch>
                  <a:fillRect/>
                </a:stretch>
              </p:blipFill>
              <p:spPr>
                <a:xfrm>
                  <a:off x="7562093" y="608107"/>
                  <a:ext cx="648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454BA6A7-6B40-4A10-8BB5-A6BED38F316E}"/>
                    </a:ext>
                  </a:extLst>
                </p14:cNvPr>
                <p14:cNvContentPartPr/>
                <p14:nvPr/>
              </p14:nvContentPartPr>
              <p14:xfrm>
                <a:off x="7482173" y="704587"/>
                <a:ext cx="162720" cy="36000"/>
              </p14:xfrm>
            </p:contentPart>
          </mc:Choice>
          <mc:Fallback>
            <p:pic>
              <p:nvPicPr>
                <p:cNvPr id="7" name="Freihand 6">
                  <a:extLst>
                    <a:ext uri="{FF2B5EF4-FFF2-40B4-BE49-F238E27FC236}">
                      <a16:creationId xmlns:a16="http://schemas.microsoft.com/office/drawing/2014/main" id="{454BA6A7-6B40-4A10-8BB5-A6BED38F316E}"/>
                    </a:ext>
                  </a:extLst>
                </p:cNvPr>
                <p:cNvPicPr/>
                <p:nvPr/>
              </p:nvPicPr>
              <p:blipFill>
                <a:blip r:embed="rId12"/>
                <a:stretch>
                  <a:fillRect/>
                </a:stretch>
              </p:blipFill>
              <p:spPr>
                <a:xfrm>
                  <a:off x="7477853" y="700267"/>
                  <a:ext cx="17136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DD0E9940-60EE-4101-858F-24727AE325AD}"/>
                    </a:ext>
                  </a:extLst>
                </p14:cNvPr>
                <p14:cNvContentPartPr/>
                <p14:nvPr/>
              </p14:nvContentPartPr>
              <p14:xfrm>
                <a:off x="7516373" y="589747"/>
                <a:ext cx="317160" cy="121320"/>
              </p14:xfrm>
            </p:contentPart>
          </mc:Choice>
          <mc:Fallback>
            <p:pic>
              <p:nvPicPr>
                <p:cNvPr id="8" name="Freihand 7">
                  <a:extLst>
                    <a:ext uri="{FF2B5EF4-FFF2-40B4-BE49-F238E27FC236}">
                      <a16:creationId xmlns:a16="http://schemas.microsoft.com/office/drawing/2014/main" id="{DD0E9940-60EE-4101-858F-24727AE325AD}"/>
                    </a:ext>
                  </a:extLst>
                </p:cNvPr>
                <p:cNvPicPr/>
                <p:nvPr/>
              </p:nvPicPr>
              <p:blipFill>
                <a:blip r:embed="rId14"/>
                <a:stretch>
                  <a:fillRect/>
                </a:stretch>
              </p:blipFill>
              <p:spPr>
                <a:xfrm>
                  <a:off x="7512053" y="585427"/>
                  <a:ext cx="3258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B14876CA-CD66-4D84-BB8E-9F8FD5F0B7EF}"/>
                    </a:ext>
                  </a:extLst>
                </p14:cNvPr>
                <p14:cNvContentPartPr/>
                <p14:nvPr/>
              </p14:nvContentPartPr>
              <p14:xfrm>
                <a:off x="7865933" y="558787"/>
                <a:ext cx="267120" cy="155160"/>
              </p14:xfrm>
            </p:contentPart>
          </mc:Choice>
          <mc:Fallback>
            <p:pic>
              <p:nvPicPr>
                <p:cNvPr id="9" name="Freihand 8">
                  <a:extLst>
                    <a:ext uri="{FF2B5EF4-FFF2-40B4-BE49-F238E27FC236}">
                      <a16:creationId xmlns:a16="http://schemas.microsoft.com/office/drawing/2014/main" id="{B14876CA-CD66-4D84-BB8E-9F8FD5F0B7EF}"/>
                    </a:ext>
                  </a:extLst>
                </p:cNvPr>
                <p:cNvPicPr/>
                <p:nvPr/>
              </p:nvPicPr>
              <p:blipFill>
                <a:blip r:embed="rId16"/>
                <a:stretch>
                  <a:fillRect/>
                </a:stretch>
              </p:blipFill>
              <p:spPr>
                <a:xfrm>
                  <a:off x="7861613" y="554467"/>
                  <a:ext cx="2757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1F60EC49-48DD-4F3C-83BD-023EEB9D3728}"/>
                    </a:ext>
                  </a:extLst>
                </p14:cNvPr>
                <p14:cNvContentPartPr/>
                <p14:nvPr/>
              </p14:nvContentPartPr>
              <p14:xfrm>
                <a:off x="8156453" y="541507"/>
                <a:ext cx="247680" cy="138240"/>
              </p14:xfrm>
            </p:contentPart>
          </mc:Choice>
          <mc:Fallback>
            <p:pic>
              <p:nvPicPr>
                <p:cNvPr id="10" name="Freihand 9">
                  <a:extLst>
                    <a:ext uri="{FF2B5EF4-FFF2-40B4-BE49-F238E27FC236}">
                      <a16:creationId xmlns:a16="http://schemas.microsoft.com/office/drawing/2014/main" id="{1F60EC49-48DD-4F3C-83BD-023EEB9D3728}"/>
                    </a:ext>
                  </a:extLst>
                </p:cNvPr>
                <p:cNvPicPr/>
                <p:nvPr/>
              </p:nvPicPr>
              <p:blipFill>
                <a:blip r:embed="rId18"/>
                <a:stretch>
                  <a:fillRect/>
                </a:stretch>
              </p:blipFill>
              <p:spPr>
                <a:xfrm>
                  <a:off x="8152133" y="537187"/>
                  <a:ext cx="25632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25D29239-EE7D-4B2E-9268-5DAEEEF9BC9C}"/>
                    </a:ext>
                  </a:extLst>
                </p14:cNvPr>
                <p14:cNvContentPartPr/>
                <p14:nvPr/>
              </p14:nvContentPartPr>
              <p14:xfrm>
                <a:off x="8390453" y="547267"/>
                <a:ext cx="360" cy="360"/>
              </p14:xfrm>
            </p:contentPart>
          </mc:Choice>
          <mc:Fallback>
            <p:pic>
              <p:nvPicPr>
                <p:cNvPr id="11" name="Freihand 10">
                  <a:extLst>
                    <a:ext uri="{FF2B5EF4-FFF2-40B4-BE49-F238E27FC236}">
                      <a16:creationId xmlns:a16="http://schemas.microsoft.com/office/drawing/2014/main" id="{25D29239-EE7D-4B2E-9268-5DAEEEF9BC9C}"/>
                    </a:ext>
                  </a:extLst>
                </p:cNvPr>
                <p:cNvPicPr/>
                <p:nvPr/>
              </p:nvPicPr>
              <p:blipFill>
                <a:blip r:embed="rId20"/>
                <a:stretch>
                  <a:fillRect/>
                </a:stretch>
              </p:blipFill>
              <p:spPr>
                <a:xfrm>
                  <a:off x="8386133" y="542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1D0C7028-A1A1-49EB-AF92-09C653813367}"/>
                    </a:ext>
                  </a:extLst>
                </p14:cNvPr>
                <p14:cNvContentPartPr/>
                <p14:nvPr/>
              </p14:nvContentPartPr>
              <p14:xfrm>
                <a:off x="8432573" y="627547"/>
                <a:ext cx="212040" cy="59760"/>
              </p14:xfrm>
            </p:contentPart>
          </mc:Choice>
          <mc:Fallback>
            <p:pic>
              <p:nvPicPr>
                <p:cNvPr id="12" name="Freihand 11">
                  <a:extLst>
                    <a:ext uri="{FF2B5EF4-FFF2-40B4-BE49-F238E27FC236}">
                      <a16:creationId xmlns:a16="http://schemas.microsoft.com/office/drawing/2014/main" id="{1D0C7028-A1A1-49EB-AF92-09C653813367}"/>
                    </a:ext>
                  </a:extLst>
                </p:cNvPr>
                <p:cNvPicPr/>
                <p:nvPr/>
              </p:nvPicPr>
              <p:blipFill>
                <a:blip r:embed="rId22"/>
                <a:stretch>
                  <a:fillRect/>
                </a:stretch>
              </p:blipFill>
              <p:spPr>
                <a:xfrm>
                  <a:off x="8428253" y="623227"/>
                  <a:ext cx="22068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1872D25B-67AE-4F96-BC35-E8492F4C4C3E}"/>
                    </a:ext>
                  </a:extLst>
                </p14:cNvPr>
                <p14:cNvContentPartPr/>
                <p14:nvPr/>
              </p14:nvContentPartPr>
              <p14:xfrm>
                <a:off x="8636693" y="497587"/>
                <a:ext cx="208080" cy="158760"/>
              </p14:xfrm>
            </p:contentPart>
          </mc:Choice>
          <mc:Fallback>
            <p:pic>
              <p:nvPicPr>
                <p:cNvPr id="13" name="Freihand 12">
                  <a:extLst>
                    <a:ext uri="{FF2B5EF4-FFF2-40B4-BE49-F238E27FC236}">
                      <a16:creationId xmlns:a16="http://schemas.microsoft.com/office/drawing/2014/main" id="{1872D25B-67AE-4F96-BC35-E8492F4C4C3E}"/>
                    </a:ext>
                  </a:extLst>
                </p:cNvPr>
                <p:cNvPicPr/>
                <p:nvPr/>
              </p:nvPicPr>
              <p:blipFill>
                <a:blip r:embed="rId24"/>
                <a:stretch>
                  <a:fillRect/>
                </a:stretch>
              </p:blipFill>
              <p:spPr>
                <a:xfrm>
                  <a:off x="8632373" y="493267"/>
                  <a:ext cx="216720" cy="167400"/>
                </a:xfrm>
                <a:prstGeom prst="rect">
                  <a:avLst/>
                </a:prstGeom>
              </p:spPr>
            </p:pic>
          </mc:Fallback>
        </mc:AlternateContent>
      </p:grpSp>
      <p:grpSp>
        <p:nvGrpSpPr>
          <p:cNvPr id="28" name="Gruppieren 27">
            <a:extLst>
              <a:ext uri="{FF2B5EF4-FFF2-40B4-BE49-F238E27FC236}">
                <a16:creationId xmlns:a16="http://schemas.microsoft.com/office/drawing/2014/main" id="{E6A79F82-3163-46F8-9F20-A3C2875AFD3E}"/>
              </a:ext>
            </a:extLst>
          </p:cNvPr>
          <p:cNvGrpSpPr/>
          <p:nvPr/>
        </p:nvGrpSpPr>
        <p:grpSpPr>
          <a:xfrm>
            <a:off x="9076253" y="354667"/>
            <a:ext cx="1972440" cy="362520"/>
            <a:chOff x="9076253" y="354667"/>
            <a:chExt cx="1972440" cy="362520"/>
          </a:xfrm>
        </p:grpSpPr>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D3931F19-ED3A-4A23-8197-32B119BDBF67}"/>
                    </a:ext>
                  </a:extLst>
                </p14:cNvPr>
                <p14:cNvContentPartPr/>
                <p14:nvPr/>
              </p14:nvContentPartPr>
              <p14:xfrm>
                <a:off x="9076253" y="478867"/>
                <a:ext cx="104400" cy="155520"/>
              </p14:xfrm>
            </p:contentPart>
          </mc:Choice>
          <mc:Fallback>
            <p:pic>
              <p:nvPicPr>
                <p:cNvPr id="14" name="Freihand 13">
                  <a:extLst>
                    <a:ext uri="{FF2B5EF4-FFF2-40B4-BE49-F238E27FC236}">
                      <a16:creationId xmlns:a16="http://schemas.microsoft.com/office/drawing/2014/main" id="{D3931F19-ED3A-4A23-8197-32B119BDBF67}"/>
                    </a:ext>
                  </a:extLst>
                </p:cNvPr>
                <p:cNvPicPr/>
                <p:nvPr/>
              </p:nvPicPr>
              <p:blipFill>
                <a:blip r:embed="rId26"/>
                <a:stretch>
                  <a:fillRect/>
                </a:stretch>
              </p:blipFill>
              <p:spPr>
                <a:xfrm>
                  <a:off x="9071933" y="474547"/>
                  <a:ext cx="11304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41672699-3AFF-44E7-BFF8-F41C0191F2A0}"/>
                    </a:ext>
                  </a:extLst>
                </p14:cNvPr>
                <p14:cNvContentPartPr/>
                <p14:nvPr/>
              </p14:nvContentPartPr>
              <p14:xfrm>
                <a:off x="9170213" y="565267"/>
                <a:ext cx="154440" cy="74160"/>
              </p14:xfrm>
            </p:contentPart>
          </mc:Choice>
          <mc:Fallback>
            <p:pic>
              <p:nvPicPr>
                <p:cNvPr id="15" name="Freihand 14">
                  <a:extLst>
                    <a:ext uri="{FF2B5EF4-FFF2-40B4-BE49-F238E27FC236}">
                      <a16:creationId xmlns:a16="http://schemas.microsoft.com/office/drawing/2014/main" id="{41672699-3AFF-44E7-BFF8-F41C0191F2A0}"/>
                    </a:ext>
                  </a:extLst>
                </p:cNvPr>
                <p:cNvPicPr/>
                <p:nvPr/>
              </p:nvPicPr>
              <p:blipFill>
                <a:blip r:embed="rId28"/>
                <a:stretch>
                  <a:fillRect/>
                </a:stretch>
              </p:blipFill>
              <p:spPr>
                <a:xfrm>
                  <a:off x="9165893" y="560947"/>
                  <a:ext cx="1630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D9AEB324-5CDC-4AE7-BB8D-B71675897259}"/>
                    </a:ext>
                  </a:extLst>
                </p14:cNvPr>
                <p14:cNvContentPartPr/>
                <p14:nvPr/>
              </p14:nvContentPartPr>
              <p14:xfrm>
                <a:off x="9337253" y="472387"/>
                <a:ext cx="91080" cy="153720"/>
              </p14:xfrm>
            </p:contentPart>
          </mc:Choice>
          <mc:Fallback>
            <p:pic>
              <p:nvPicPr>
                <p:cNvPr id="16" name="Freihand 15">
                  <a:extLst>
                    <a:ext uri="{FF2B5EF4-FFF2-40B4-BE49-F238E27FC236}">
                      <a16:creationId xmlns:a16="http://schemas.microsoft.com/office/drawing/2014/main" id="{D9AEB324-5CDC-4AE7-BB8D-B71675897259}"/>
                    </a:ext>
                  </a:extLst>
                </p:cNvPr>
                <p:cNvPicPr/>
                <p:nvPr/>
              </p:nvPicPr>
              <p:blipFill>
                <a:blip r:embed="rId30"/>
                <a:stretch>
                  <a:fillRect/>
                </a:stretch>
              </p:blipFill>
              <p:spPr>
                <a:xfrm>
                  <a:off x="9332933" y="468067"/>
                  <a:ext cx="9972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7" name="Freihand 16">
                  <a:extLst>
                    <a:ext uri="{FF2B5EF4-FFF2-40B4-BE49-F238E27FC236}">
                      <a16:creationId xmlns:a16="http://schemas.microsoft.com/office/drawing/2014/main" id="{EAFF167A-D7B9-4247-8B48-80AA9CF04812}"/>
                    </a:ext>
                  </a:extLst>
                </p14:cNvPr>
                <p14:cNvContentPartPr/>
                <p14:nvPr/>
              </p14:nvContentPartPr>
              <p14:xfrm>
                <a:off x="9462533" y="530347"/>
                <a:ext cx="213840" cy="85320"/>
              </p14:xfrm>
            </p:contentPart>
          </mc:Choice>
          <mc:Fallback>
            <p:pic>
              <p:nvPicPr>
                <p:cNvPr id="17" name="Freihand 16">
                  <a:extLst>
                    <a:ext uri="{FF2B5EF4-FFF2-40B4-BE49-F238E27FC236}">
                      <a16:creationId xmlns:a16="http://schemas.microsoft.com/office/drawing/2014/main" id="{EAFF167A-D7B9-4247-8B48-80AA9CF04812}"/>
                    </a:ext>
                  </a:extLst>
                </p:cNvPr>
                <p:cNvPicPr/>
                <p:nvPr/>
              </p:nvPicPr>
              <p:blipFill>
                <a:blip r:embed="rId32"/>
                <a:stretch>
                  <a:fillRect/>
                </a:stretch>
              </p:blipFill>
              <p:spPr>
                <a:xfrm>
                  <a:off x="9458213" y="526027"/>
                  <a:ext cx="2224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8" name="Freihand 17">
                  <a:extLst>
                    <a:ext uri="{FF2B5EF4-FFF2-40B4-BE49-F238E27FC236}">
                      <a16:creationId xmlns:a16="http://schemas.microsoft.com/office/drawing/2014/main" id="{AA40F152-3262-4D42-935C-E7F0FB871959}"/>
                    </a:ext>
                  </a:extLst>
                </p14:cNvPr>
                <p14:cNvContentPartPr/>
                <p14:nvPr/>
              </p14:nvContentPartPr>
              <p14:xfrm>
                <a:off x="9845213" y="436747"/>
                <a:ext cx="125280" cy="134640"/>
              </p14:xfrm>
            </p:contentPart>
          </mc:Choice>
          <mc:Fallback>
            <p:pic>
              <p:nvPicPr>
                <p:cNvPr id="18" name="Freihand 17">
                  <a:extLst>
                    <a:ext uri="{FF2B5EF4-FFF2-40B4-BE49-F238E27FC236}">
                      <a16:creationId xmlns:a16="http://schemas.microsoft.com/office/drawing/2014/main" id="{AA40F152-3262-4D42-935C-E7F0FB871959}"/>
                    </a:ext>
                  </a:extLst>
                </p:cNvPr>
                <p:cNvPicPr/>
                <p:nvPr/>
              </p:nvPicPr>
              <p:blipFill>
                <a:blip r:embed="rId34"/>
                <a:stretch>
                  <a:fillRect/>
                </a:stretch>
              </p:blipFill>
              <p:spPr>
                <a:xfrm>
                  <a:off x="9840893" y="432427"/>
                  <a:ext cx="1339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9" name="Freihand 18">
                  <a:extLst>
                    <a:ext uri="{FF2B5EF4-FFF2-40B4-BE49-F238E27FC236}">
                      <a16:creationId xmlns:a16="http://schemas.microsoft.com/office/drawing/2014/main" id="{3A3D489D-7623-4E6C-8063-82912797E673}"/>
                    </a:ext>
                  </a:extLst>
                </p14:cNvPr>
                <p14:cNvContentPartPr/>
                <p14:nvPr/>
              </p14:nvContentPartPr>
              <p14:xfrm>
                <a:off x="10000373" y="489307"/>
                <a:ext cx="80280" cy="86760"/>
              </p14:xfrm>
            </p:contentPart>
          </mc:Choice>
          <mc:Fallback>
            <p:pic>
              <p:nvPicPr>
                <p:cNvPr id="19" name="Freihand 18">
                  <a:extLst>
                    <a:ext uri="{FF2B5EF4-FFF2-40B4-BE49-F238E27FC236}">
                      <a16:creationId xmlns:a16="http://schemas.microsoft.com/office/drawing/2014/main" id="{3A3D489D-7623-4E6C-8063-82912797E673}"/>
                    </a:ext>
                  </a:extLst>
                </p:cNvPr>
                <p:cNvPicPr/>
                <p:nvPr/>
              </p:nvPicPr>
              <p:blipFill>
                <a:blip r:embed="rId36"/>
                <a:stretch>
                  <a:fillRect/>
                </a:stretch>
              </p:blipFill>
              <p:spPr>
                <a:xfrm>
                  <a:off x="9996053" y="484987"/>
                  <a:ext cx="889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 name="Freihand 19">
                  <a:extLst>
                    <a:ext uri="{FF2B5EF4-FFF2-40B4-BE49-F238E27FC236}">
                      <a16:creationId xmlns:a16="http://schemas.microsoft.com/office/drawing/2014/main" id="{804CAE8F-D2FF-4F65-B4C6-7AD1E289C85C}"/>
                    </a:ext>
                  </a:extLst>
                </p14:cNvPr>
                <p14:cNvContentPartPr/>
                <p14:nvPr/>
              </p14:nvContentPartPr>
              <p14:xfrm>
                <a:off x="10091453" y="480667"/>
                <a:ext cx="64800" cy="236520"/>
              </p14:xfrm>
            </p:contentPart>
          </mc:Choice>
          <mc:Fallback>
            <p:pic>
              <p:nvPicPr>
                <p:cNvPr id="20" name="Freihand 19">
                  <a:extLst>
                    <a:ext uri="{FF2B5EF4-FFF2-40B4-BE49-F238E27FC236}">
                      <a16:creationId xmlns:a16="http://schemas.microsoft.com/office/drawing/2014/main" id="{804CAE8F-D2FF-4F65-B4C6-7AD1E289C85C}"/>
                    </a:ext>
                  </a:extLst>
                </p:cNvPr>
                <p:cNvPicPr/>
                <p:nvPr/>
              </p:nvPicPr>
              <p:blipFill>
                <a:blip r:embed="rId38"/>
                <a:stretch>
                  <a:fillRect/>
                </a:stretch>
              </p:blipFill>
              <p:spPr>
                <a:xfrm>
                  <a:off x="10087133" y="476347"/>
                  <a:ext cx="7344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1" name="Freihand 20">
                  <a:extLst>
                    <a:ext uri="{FF2B5EF4-FFF2-40B4-BE49-F238E27FC236}">
                      <a16:creationId xmlns:a16="http://schemas.microsoft.com/office/drawing/2014/main" id="{3A8584CA-C6BD-48FF-86C7-E20B27285679}"/>
                    </a:ext>
                  </a:extLst>
                </p14:cNvPr>
                <p14:cNvContentPartPr/>
                <p14:nvPr/>
              </p14:nvContentPartPr>
              <p14:xfrm>
                <a:off x="10204493" y="501547"/>
                <a:ext cx="221040" cy="75240"/>
              </p14:xfrm>
            </p:contentPart>
          </mc:Choice>
          <mc:Fallback>
            <p:pic>
              <p:nvPicPr>
                <p:cNvPr id="21" name="Freihand 20">
                  <a:extLst>
                    <a:ext uri="{FF2B5EF4-FFF2-40B4-BE49-F238E27FC236}">
                      <a16:creationId xmlns:a16="http://schemas.microsoft.com/office/drawing/2014/main" id="{3A8584CA-C6BD-48FF-86C7-E20B27285679}"/>
                    </a:ext>
                  </a:extLst>
                </p:cNvPr>
                <p:cNvPicPr/>
                <p:nvPr/>
              </p:nvPicPr>
              <p:blipFill>
                <a:blip r:embed="rId40"/>
                <a:stretch>
                  <a:fillRect/>
                </a:stretch>
              </p:blipFill>
              <p:spPr>
                <a:xfrm>
                  <a:off x="10200173" y="497227"/>
                  <a:ext cx="22968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2" name="Freihand 21">
                  <a:extLst>
                    <a:ext uri="{FF2B5EF4-FFF2-40B4-BE49-F238E27FC236}">
                      <a16:creationId xmlns:a16="http://schemas.microsoft.com/office/drawing/2014/main" id="{A62022F9-0930-4B49-874C-A6B903E299B9}"/>
                    </a:ext>
                  </a:extLst>
                </p14:cNvPr>
                <p14:cNvContentPartPr/>
                <p14:nvPr/>
              </p14:nvContentPartPr>
              <p14:xfrm>
                <a:off x="10423733" y="441067"/>
                <a:ext cx="7560" cy="21240"/>
              </p14:xfrm>
            </p:contentPart>
          </mc:Choice>
          <mc:Fallback>
            <p:pic>
              <p:nvPicPr>
                <p:cNvPr id="22" name="Freihand 21">
                  <a:extLst>
                    <a:ext uri="{FF2B5EF4-FFF2-40B4-BE49-F238E27FC236}">
                      <a16:creationId xmlns:a16="http://schemas.microsoft.com/office/drawing/2014/main" id="{A62022F9-0930-4B49-874C-A6B903E299B9}"/>
                    </a:ext>
                  </a:extLst>
                </p:cNvPr>
                <p:cNvPicPr/>
                <p:nvPr/>
              </p:nvPicPr>
              <p:blipFill>
                <a:blip r:embed="rId42"/>
                <a:stretch>
                  <a:fillRect/>
                </a:stretch>
              </p:blipFill>
              <p:spPr>
                <a:xfrm>
                  <a:off x="10419413" y="436747"/>
                  <a:ext cx="162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3" name="Freihand 22">
                  <a:extLst>
                    <a:ext uri="{FF2B5EF4-FFF2-40B4-BE49-F238E27FC236}">
                      <a16:creationId xmlns:a16="http://schemas.microsoft.com/office/drawing/2014/main" id="{650B59CD-428C-41F7-B66F-0DA7321E604B}"/>
                    </a:ext>
                  </a:extLst>
                </p14:cNvPr>
                <p14:cNvContentPartPr/>
                <p14:nvPr/>
              </p14:nvContentPartPr>
              <p14:xfrm>
                <a:off x="10463693" y="456187"/>
                <a:ext cx="110520" cy="111240"/>
              </p14:xfrm>
            </p:contentPart>
          </mc:Choice>
          <mc:Fallback>
            <p:pic>
              <p:nvPicPr>
                <p:cNvPr id="23" name="Freihand 22">
                  <a:extLst>
                    <a:ext uri="{FF2B5EF4-FFF2-40B4-BE49-F238E27FC236}">
                      <a16:creationId xmlns:a16="http://schemas.microsoft.com/office/drawing/2014/main" id="{650B59CD-428C-41F7-B66F-0DA7321E604B}"/>
                    </a:ext>
                  </a:extLst>
                </p:cNvPr>
                <p:cNvPicPr/>
                <p:nvPr/>
              </p:nvPicPr>
              <p:blipFill>
                <a:blip r:embed="rId44"/>
                <a:stretch>
                  <a:fillRect/>
                </a:stretch>
              </p:blipFill>
              <p:spPr>
                <a:xfrm>
                  <a:off x="10459373" y="451867"/>
                  <a:ext cx="1191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4" name="Freihand 23">
                  <a:extLst>
                    <a:ext uri="{FF2B5EF4-FFF2-40B4-BE49-F238E27FC236}">
                      <a16:creationId xmlns:a16="http://schemas.microsoft.com/office/drawing/2014/main" id="{AB16515B-D8B9-4BD6-91C0-8D95884ADBB3}"/>
                    </a:ext>
                  </a:extLst>
                </p14:cNvPr>
                <p14:cNvContentPartPr/>
                <p14:nvPr/>
              </p14:nvContentPartPr>
              <p14:xfrm>
                <a:off x="10568093" y="354667"/>
                <a:ext cx="228960" cy="188280"/>
              </p14:xfrm>
            </p:contentPart>
          </mc:Choice>
          <mc:Fallback>
            <p:pic>
              <p:nvPicPr>
                <p:cNvPr id="24" name="Freihand 23">
                  <a:extLst>
                    <a:ext uri="{FF2B5EF4-FFF2-40B4-BE49-F238E27FC236}">
                      <a16:creationId xmlns:a16="http://schemas.microsoft.com/office/drawing/2014/main" id="{AB16515B-D8B9-4BD6-91C0-8D95884ADBB3}"/>
                    </a:ext>
                  </a:extLst>
                </p:cNvPr>
                <p:cNvPicPr/>
                <p:nvPr/>
              </p:nvPicPr>
              <p:blipFill>
                <a:blip r:embed="rId46"/>
                <a:stretch>
                  <a:fillRect/>
                </a:stretch>
              </p:blipFill>
              <p:spPr>
                <a:xfrm>
                  <a:off x="10563773" y="350347"/>
                  <a:ext cx="23760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5" name="Freihand 24">
                  <a:extLst>
                    <a:ext uri="{FF2B5EF4-FFF2-40B4-BE49-F238E27FC236}">
                      <a16:creationId xmlns:a16="http://schemas.microsoft.com/office/drawing/2014/main" id="{1AA5034F-910F-4DE9-B399-F1F4D3196834}"/>
                    </a:ext>
                  </a:extLst>
                </p14:cNvPr>
                <p14:cNvContentPartPr/>
                <p14:nvPr/>
              </p14:nvContentPartPr>
              <p14:xfrm>
                <a:off x="10789133" y="388507"/>
                <a:ext cx="33480" cy="61560"/>
              </p14:xfrm>
            </p:contentPart>
          </mc:Choice>
          <mc:Fallback>
            <p:pic>
              <p:nvPicPr>
                <p:cNvPr id="25" name="Freihand 24">
                  <a:extLst>
                    <a:ext uri="{FF2B5EF4-FFF2-40B4-BE49-F238E27FC236}">
                      <a16:creationId xmlns:a16="http://schemas.microsoft.com/office/drawing/2014/main" id="{1AA5034F-910F-4DE9-B399-F1F4D3196834}"/>
                    </a:ext>
                  </a:extLst>
                </p:cNvPr>
                <p:cNvPicPr/>
                <p:nvPr/>
              </p:nvPicPr>
              <p:blipFill>
                <a:blip r:embed="rId48"/>
                <a:stretch>
                  <a:fillRect/>
                </a:stretch>
              </p:blipFill>
              <p:spPr>
                <a:xfrm>
                  <a:off x="10784813" y="384187"/>
                  <a:ext cx="4212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6" name="Freihand 25">
                  <a:extLst>
                    <a:ext uri="{FF2B5EF4-FFF2-40B4-BE49-F238E27FC236}">
                      <a16:creationId xmlns:a16="http://schemas.microsoft.com/office/drawing/2014/main" id="{897ADB82-8B87-4906-AC1C-5D1DD2CE27EE}"/>
                    </a:ext>
                  </a:extLst>
                </p14:cNvPr>
                <p14:cNvContentPartPr/>
                <p14:nvPr/>
              </p14:nvContentPartPr>
              <p14:xfrm>
                <a:off x="10857173" y="463747"/>
                <a:ext cx="191520" cy="62640"/>
              </p14:xfrm>
            </p:contentPart>
          </mc:Choice>
          <mc:Fallback>
            <p:pic>
              <p:nvPicPr>
                <p:cNvPr id="26" name="Freihand 25">
                  <a:extLst>
                    <a:ext uri="{FF2B5EF4-FFF2-40B4-BE49-F238E27FC236}">
                      <a16:creationId xmlns:a16="http://schemas.microsoft.com/office/drawing/2014/main" id="{897ADB82-8B87-4906-AC1C-5D1DD2CE27EE}"/>
                    </a:ext>
                  </a:extLst>
                </p:cNvPr>
                <p:cNvPicPr/>
                <p:nvPr/>
              </p:nvPicPr>
              <p:blipFill>
                <a:blip r:embed="rId50"/>
                <a:stretch>
                  <a:fillRect/>
                </a:stretch>
              </p:blipFill>
              <p:spPr>
                <a:xfrm>
                  <a:off x="10852853" y="459427"/>
                  <a:ext cx="200160" cy="71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31" name="Freihand 30">
                <a:extLst>
                  <a:ext uri="{FF2B5EF4-FFF2-40B4-BE49-F238E27FC236}">
                    <a16:creationId xmlns:a16="http://schemas.microsoft.com/office/drawing/2014/main" id="{2C22C5E3-31F5-4FC5-9016-5C0CF91BB867}"/>
                  </a:ext>
                </a:extLst>
              </p14:cNvPr>
              <p14:cNvContentPartPr/>
              <p14:nvPr/>
            </p14:nvContentPartPr>
            <p14:xfrm>
              <a:off x="5692253" y="1277707"/>
              <a:ext cx="1426320" cy="36000"/>
            </p14:xfrm>
          </p:contentPart>
        </mc:Choice>
        <mc:Fallback>
          <p:pic>
            <p:nvPicPr>
              <p:cNvPr id="31" name="Freihand 30">
                <a:extLst>
                  <a:ext uri="{FF2B5EF4-FFF2-40B4-BE49-F238E27FC236}">
                    <a16:creationId xmlns:a16="http://schemas.microsoft.com/office/drawing/2014/main" id="{2C22C5E3-31F5-4FC5-9016-5C0CF91BB867}"/>
                  </a:ext>
                </a:extLst>
              </p:cNvPr>
              <p:cNvPicPr/>
              <p:nvPr/>
            </p:nvPicPr>
            <p:blipFill>
              <a:blip r:embed="rId52"/>
              <a:stretch>
                <a:fillRect/>
              </a:stretch>
            </p:blipFill>
            <p:spPr>
              <a:xfrm>
                <a:off x="5687933" y="1273387"/>
                <a:ext cx="143496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2" name="Freihand 31">
                <a:extLst>
                  <a:ext uri="{FF2B5EF4-FFF2-40B4-BE49-F238E27FC236}">
                    <a16:creationId xmlns:a16="http://schemas.microsoft.com/office/drawing/2014/main" id="{6EFBCA7E-3DDF-4C80-AA1A-47E1A5F902D2}"/>
                  </a:ext>
                </a:extLst>
              </p14:cNvPr>
              <p14:cNvContentPartPr/>
              <p14:nvPr/>
            </p14:nvContentPartPr>
            <p14:xfrm>
              <a:off x="6637613" y="832747"/>
              <a:ext cx="571320" cy="583560"/>
            </p14:xfrm>
          </p:contentPart>
        </mc:Choice>
        <mc:Fallback>
          <p:pic>
            <p:nvPicPr>
              <p:cNvPr id="32" name="Freihand 31">
                <a:extLst>
                  <a:ext uri="{FF2B5EF4-FFF2-40B4-BE49-F238E27FC236}">
                    <a16:creationId xmlns:a16="http://schemas.microsoft.com/office/drawing/2014/main" id="{6EFBCA7E-3DDF-4C80-AA1A-47E1A5F902D2}"/>
                  </a:ext>
                </a:extLst>
              </p:cNvPr>
              <p:cNvPicPr/>
              <p:nvPr/>
            </p:nvPicPr>
            <p:blipFill>
              <a:blip r:embed="rId54"/>
              <a:stretch>
                <a:fillRect/>
              </a:stretch>
            </p:blipFill>
            <p:spPr>
              <a:xfrm>
                <a:off x="6633293" y="828427"/>
                <a:ext cx="579960" cy="592200"/>
              </a:xfrm>
              <a:prstGeom prst="rect">
                <a:avLst/>
              </a:prstGeom>
            </p:spPr>
          </p:pic>
        </mc:Fallback>
      </mc:AlternateContent>
      <p:grpSp>
        <p:nvGrpSpPr>
          <p:cNvPr id="35" name="Gruppieren 34">
            <a:extLst>
              <a:ext uri="{FF2B5EF4-FFF2-40B4-BE49-F238E27FC236}">
                <a16:creationId xmlns:a16="http://schemas.microsoft.com/office/drawing/2014/main" id="{F360CE51-9EB6-4E6B-ABE1-A875EB676D86}"/>
              </a:ext>
            </a:extLst>
          </p:cNvPr>
          <p:cNvGrpSpPr/>
          <p:nvPr/>
        </p:nvGrpSpPr>
        <p:grpSpPr>
          <a:xfrm>
            <a:off x="2780213" y="2326387"/>
            <a:ext cx="3140280" cy="97920"/>
            <a:chOff x="2780213" y="2326387"/>
            <a:chExt cx="3140280" cy="97920"/>
          </a:xfrm>
        </p:grpSpPr>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6F46B071-4D11-4D2F-BA43-BF7802AF079A}"/>
                    </a:ext>
                  </a:extLst>
                </p14:cNvPr>
                <p14:cNvContentPartPr/>
                <p14:nvPr/>
              </p14:nvContentPartPr>
              <p14:xfrm>
                <a:off x="2954813" y="2423947"/>
                <a:ext cx="360" cy="360"/>
              </p14:xfrm>
            </p:contentPart>
          </mc:Choice>
          <mc:Fallback>
            <p:pic>
              <p:nvPicPr>
                <p:cNvPr id="33" name="Freihand 32">
                  <a:extLst>
                    <a:ext uri="{FF2B5EF4-FFF2-40B4-BE49-F238E27FC236}">
                      <a16:creationId xmlns:a16="http://schemas.microsoft.com/office/drawing/2014/main" id="{6F46B071-4D11-4D2F-BA43-BF7802AF079A}"/>
                    </a:ext>
                  </a:extLst>
                </p:cNvPr>
                <p:cNvPicPr/>
                <p:nvPr/>
              </p:nvPicPr>
              <p:blipFill>
                <a:blip r:embed="rId20"/>
                <a:stretch>
                  <a:fillRect/>
                </a:stretch>
              </p:blipFill>
              <p:spPr>
                <a:xfrm>
                  <a:off x="2950493" y="2419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38EAD030-75DD-4CD3-99EA-0DFCBC0653E4}"/>
                    </a:ext>
                  </a:extLst>
                </p14:cNvPr>
                <p14:cNvContentPartPr/>
                <p14:nvPr/>
              </p14:nvContentPartPr>
              <p14:xfrm>
                <a:off x="2780213" y="2326387"/>
                <a:ext cx="3140280" cy="73440"/>
              </p14:xfrm>
            </p:contentPart>
          </mc:Choice>
          <mc:Fallback>
            <p:pic>
              <p:nvPicPr>
                <p:cNvPr id="34" name="Freihand 33">
                  <a:extLst>
                    <a:ext uri="{FF2B5EF4-FFF2-40B4-BE49-F238E27FC236}">
                      <a16:creationId xmlns:a16="http://schemas.microsoft.com/office/drawing/2014/main" id="{38EAD030-75DD-4CD3-99EA-0DFCBC0653E4}"/>
                    </a:ext>
                  </a:extLst>
                </p:cNvPr>
                <p:cNvPicPr/>
                <p:nvPr/>
              </p:nvPicPr>
              <p:blipFill>
                <a:blip r:embed="rId57"/>
                <a:stretch>
                  <a:fillRect/>
                </a:stretch>
              </p:blipFill>
              <p:spPr>
                <a:xfrm>
                  <a:off x="2775893" y="2322067"/>
                  <a:ext cx="3148920" cy="82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
            <p14:nvContentPartPr>
              <p14:cNvPr id="36" name="Freihand 35">
                <a:extLst>
                  <a:ext uri="{FF2B5EF4-FFF2-40B4-BE49-F238E27FC236}">
                    <a16:creationId xmlns:a16="http://schemas.microsoft.com/office/drawing/2014/main" id="{9486FD2A-F90A-4F3F-AF1C-7C7A7446E89B}"/>
                  </a:ext>
                </a:extLst>
              </p14:cNvPr>
              <p14:cNvContentPartPr/>
              <p14:nvPr/>
            </p14:nvContentPartPr>
            <p14:xfrm>
              <a:off x="4173773" y="2729587"/>
              <a:ext cx="1719720" cy="47520"/>
            </p14:xfrm>
          </p:contentPart>
        </mc:Choice>
        <mc:Fallback>
          <p:pic>
            <p:nvPicPr>
              <p:cNvPr id="36" name="Freihand 35">
                <a:extLst>
                  <a:ext uri="{FF2B5EF4-FFF2-40B4-BE49-F238E27FC236}">
                    <a16:creationId xmlns:a16="http://schemas.microsoft.com/office/drawing/2014/main" id="{9486FD2A-F90A-4F3F-AF1C-7C7A7446E89B}"/>
                  </a:ext>
                </a:extLst>
              </p:cNvPr>
              <p:cNvPicPr/>
              <p:nvPr/>
            </p:nvPicPr>
            <p:blipFill>
              <a:blip r:embed="rId59"/>
              <a:stretch>
                <a:fillRect/>
              </a:stretch>
            </p:blipFill>
            <p:spPr>
              <a:xfrm>
                <a:off x="4169453" y="2725267"/>
                <a:ext cx="17283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7" name="Freihand 36">
                <a:extLst>
                  <a:ext uri="{FF2B5EF4-FFF2-40B4-BE49-F238E27FC236}">
                    <a16:creationId xmlns:a16="http://schemas.microsoft.com/office/drawing/2014/main" id="{4CAED37A-06DC-430E-949B-567BB79D55C7}"/>
                  </a:ext>
                </a:extLst>
              </p14:cNvPr>
              <p14:cNvContentPartPr/>
              <p14:nvPr/>
            </p14:nvContentPartPr>
            <p14:xfrm>
              <a:off x="3584093" y="3124147"/>
              <a:ext cx="5689800" cy="110160"/>
            </p14:xfrm>
          </p:contentPart>
        </mc:Choice>
        <mc:Fallback>
          <p:pic>
            <p:nvPicPr>
              <p:cNvPr id="37" name="Freihand 36">
                <a:extLst>
                  <a:ext uri="{FF2B5EF4-FFF2-40B4-BE49-F238E27FC236}">
                    <a16:creationId xmlns:a16="http://schemas.microsoft.com/office/drawing/2014/main" id="{4CAED37A-06DC-430E-949B-567BB79D55C7}"/>
                  </a:ext>
                </a:extLst>
              </p:cNvPr>
              <p:cNvPicPr/>
              <p:nvPr/>
            </p:nvPicPr>
            <p:blipFill>
              <a:blip r:embed="rId61"/>
              <a:stretch>
                <a:fillRect/>
              </a:stretch>
            </p:blipFill>
            <p:spPr>
              <a:xfrm>
                <a:off x="3579773" y="3119827"/>
                <a:ext cx="56984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8" name="Freihand 37">
                <a:extLst>
                  <a:ext uri="{FF2B5EF4-FFF2-40B4-BE49-F238E27FC236}">
                    <a16:creationId xmlns:a16="http://schemas.microsoft.com/office/drawing/2014/main" id="{508D1514-094A-408F-B2CE-8DEB0997026F}"/>
                  </a:ext>
                </a:extLst>
              </p14:cNvPr>
              <p14:cNvContentPartPr/>
              <p14:nvPr/>
            </p14:nvContentPartPr>
            <p14:xfrm>
              <a:off x="749453" y="4557307"/>
              <a:ext cx="1661040" cy="32760"/>
            </p14:xfrm>
          </p:contentPart>
        </mc:Choice>
        <mc:Fallback>
          <p:pic>
            <p:nvPicPr>
              <p:cNvPr id="38" name="Freihand 37">
                <a:extLst>
                  <a:ext uri="{FF2B5EF4-FFF2-40B4-BE49-F238E27FC236}">
                    <a16:creationId xmlns:a16="http://schemas.microsoft.com/office/drawing/2014/main" id="{508D1514-094A-408F-B2CE-8DEB0997026F}"/>
                  </a:ext>
                </a:extLst>
              </p:cNvPr>
              <p:cNvPicPr/>
              <p:nvPr/>
            </p:nvPicPr>
            <p:blipFill>
              <a:blip r:embed="rId63"/>
              <a:stretch>
                <a:fillRect/>
              </a:stretch>
            </p:blipFill>
            <p:spPr>
              <a:xfrm>
                <a:off x="745133" y="4552987"/>
                <a:ext cx="1669680" cy="41400"/>
              </a:xfrm>
              <a:prstGeom prst="rect">
                <a:avLst/>
              </a:prstGeom>
            </p:spPr>
          </p:pic>
        </mc:Fallback>
      </mc:AlternateContent>
      <p:grpSp>
        <p:nvGrpSpPr>
          <p:cNvPr id="132133" name="Gruppieren 132132">
            <a:extLst>
              <a:ext uri="{FF2B5EF4-FFF2-40B4-BE49-F238E27FC236}">
                <a16:creationId xmlns:a16="http://schemas.microsoft.com/office/drawing/2014/main" id="{1F4051B7-6C3B-427B-BD99-BA6DD77B4A3F}"/>
              </a:ext>
            </a:extLst>
          </p:cNvPr>
          <p:cNvGrpSpPr/>
          <p:nvPr/>
        </p:nvGrpSpPr>
        <p:grpSpPr>
          <a:xfrm>
            <a:off x="432293" y="4626787"/>
            <a:ext cx="7967160" cy="854640"/>
            <a:chOff x="432293" y="4626787"/>
            <a:chExt cx="7967160" cy="854640"/>
          </a:xfrm>
        </p:grpSpPr>
        <mc:AlternateContent xmlns:mc="http://schemas.openxmlformats.org/markup-compatibility/2006">
          <mc:Choice xmlns:p14="http://schemas.microsoft.com/office/powerpoint/2010/main" Requires="p14">
            <p:contentPart p14:bwMode="auto" r:id="rId64">
              <p14:nvContentPartPr>
                <p14:cNvPr id="132107" name="Freihand 132106">
                  <a:extLst>
                    <a:ext uri="{FF2B5EF4-FFF2-40B4-BE49-F238E27FC236}">
                      <a16:creationId xmlns:a16="http://schemas.microsoft.com/office/drawing/2014/main" id="{0D628769-5789-4602-9AFC-04EB5052680B}"/>
                    </a:ext>
                  </a:extLst>
                </p14:cNvPr>
                <p14:cNvContentPartPr/>
                <p14:nvPr/>
              </p14:nvContentPartPr>
              <p14:xfrm>
                <a:off x="6932813" y="4696267"/>
                <a:ext cx="299880" cy="135000"/>
              </p14:xfrm>
            </p:contentPart>
          </mc:Choice>
          <mc:Fallback>
            <p:pic>
              <p:nvPicPr>
                <p:cNvPr id="132107" name="Freihand 132106">
                  <a:extLst>
                    <a:ext uri="{FF2B5EF4-FFF2-40B4-BE49-F238E27FC236}">
                      <a16:creationId xmlns:a16="http://schemas.microsoft.com/office/drawing/2014/main" id="{0D628769-5789-4602-9AFC-04EB5052680B}"/>
                    </a:ext>
                  </a:extLst>
                </p:cNvPr>
                <p:cNvPicPr/>
                <p:nvPr/>
              </p:nvPicPr>
              <p:blipFill>
                <a:blip r:embed="rId65"/>
                <a:stretch>
                  <a:fillRect/>
                </a:stretch>
              </p:blipFill>
              <p:spPr>
                <a:xfrm>
                  <a:off x="6928493" y="4691947"/>
                  <a:ext cx="3085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32108" name="Freihand 132107">
                  <a:extLst>
                    <a:ext uri="{FF2B5EF4-FFF2-40B4-BE49-F238E27FC236}">
                      <a16:creationId xmlns:a16="http://schemas.microsoft.com/office/drawing/2014/main" id="{4A1C61C9-2D16-4E89-A4C0-4E1C88F7D166}"/>
                    </a:ext>
                  </a:extLst>
                </p14:cNvPr>
                <p14:cNvContentPartPr/>
                <p14:nvPr/>
              </p14:nvContentPartPr>
              <p14:xfrm>
                <a:off x="7221893" y="4626787"/>
                <a:ext cx="21600" cy="16920"/>
              </p14:xfrm>
            </p:contentPart>
          </mc:Choice>
          <mc:Fallback>
            <p:pic>
              <p:nvPicPr>
                <p:cNvPr id="132108" name="Freihand 132107">
                  <a:extLst>
                    <a:ext uri="{FF2B5EF4-FFF2-40B4-BE49-F238E27FC236}">
                      <a16:creationId xmlns:a16="http://schemas.microsoft.com/office/drawing/2014/main" id="{4A1C61C9-2D16-4E89-A4C0-4E1C88F7D166}"/>
                    </a:ext>
                  </a:extLst>
                </p:cNvPr>
                <p:cNvPicPr/>
                <p:nvPr/>
              </p:nvPicPr>
              <p:blipFill>
                <a:blip r:embed="rId67"/>
                <a:stretch>
                  <a:fillRect/>
                </a:stretch>
              </p:blipFill>
              <p:spPr>
                <a:xfrm>
                  <a:off x="7217573" y="4622467"/>
                  <a:ext cx="3024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32109" name="Freihand 132108">
                  <a:extLst>
                    <a:ext uri="{FF2B5EF4-FFF2-40B4-BE49-F238E27FC236}">
                      <a16:creationId xmlns:a16="http://schemas.microsoft.com/office/drawing/2014/main" id="{32DA6BE0-5F6A-4FCC-B11B-508C45E73C65}"/>
                    </a:ext>
                  </a:extLst>
                </p14:cNvPr>
                <p14:cNvContentPartPr/>
                <p14:nvPr/>
              </p14:nvContentPartPr>
              <p14:xfrm>
                <a:off x="7433933" y="4644787"/>
                <a:ext cx="255600" cy="203400"/>
              </p14:xfrm>
            </p:contentPart>
          </mc:Choice>
          <mc:Fallback>
            <p:pic>
              <p:nvPicPr>
                <p:cNvPr id="132109" name="Freihand 132108">
                  <a:extLst>
                    <a:ext uri="{FF2B5EF4-FFF2-40B4-BE49-F238E27FC236}">
                      <a16:creationId xmlns:a16="http://schemas.microsoft.com/office/drawing/2014/main" id="{32DA6BE0-5F6A-4FCC-B11B-508C45E73C65}"/>
                    </a:ext>
                  </a:extLst>
                </p:cNvPr>
                <p:cNvPicPr/>
                <p:nvPr/>
              </p:nvPicPr>
              <p:blipFill>
                <a:blip r:embed="rId69"/>
                <a:stretch>
                  <a:fillRect/>
                </a:stretch>
              </p:blipFill>
              <p:spPr>
                <a:xfrm>
                  <a:off x="7429613" y="4640467"/>
                  <a:ext cx="26424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32110" name="Freihand 132109">
                  <a:extLst>
                    <a:ext uri="{FF2B5EF4-FFF2-40B4-BE49-F238E27FC236}">
                      <a16:creationId xmlns:a16="http://schemas.microsoft.com/office/drawing/2014/main" id="{76091D6B-5A4E-45E4-9FF9-DEF725423BF3}"/>
                    </a:ext>
                  </a:extLst>
                </p14:cNvPr>
                <p14:cNvContentPartPr/>
                <p14:nvPr/>
              </p14:nvContentPartPr>
              <p14:xfrm>
                <a:off x="7708973" y="4657027"/>
                <a:ext cx="133200" cy="297000"/>
              </p14:xfrm>
            </p:contentPart>
          </mc:Choice>
          <mc:Fallback>
            <p:pic>
              <p:nvPicPr>
                <p:cNvPr id="132110" name="Freihand 132109">
                  <a:extLst>
                    <a:ext uri="{FF2B5EF4-FFF2-40B4-BE49-F238E27FC236}">
                      <a16:creationId xmlns:a16="http://schemas.microsoft.com/office/drawing/2014/main" id="{76091D6B-5A4E-45E4-9FF9-DEF725423BF3}"/>
                    </a:ext>
                  </a:extLst>
                </p:cNvPr>
                <p:cNvPicPr/>
                <p:nvPr/>
              </p:nvPicPr>
              <p:blipFill>
                <a:blip r:embed="rId71"/>
                <a:stretch>
                  <a:fillRect/>
                </a:stretch>
              </p:blipFill>
              <p:spPr>
                <a:xfrm>
                  <a:off x="7704653" y="4652707"/>
                  <a:ext cx="141840" cy="3056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32112" name="Freihand 132111">
                  <a:extLst>
                    <a:ext uri="{FF2B5EF4-FFF2-40B4-BE49-F238E27FC236}">
                      <a16:creationId xmlns:a16="http://schemas.microsoft.com/office/drawing/2014/main" id="{ACFE99C1-9D7B-42D6-8E04-948BE46FCFDA}"/>
                    </a:ext>
                  </a:extLst>
                </p14:cNvPr>
                <p14:cNvContentPartPr/>
                <p14:nvPr/>
              </p14:nvContentPartPr>
              <p14:xfrm>
                <a:off x="7862693" y="4683667"/>
                <a:ext cx="536760" cy="237960"/>
              </p14:xfrm>
            </p:contentPart>
          </mc:Choice>
          <mc:Fallback>
            <p:pic>
              <p:nvPicPr>
                <p:cNvPr id="132112" name="Freihand 132111">
                  <a:extLst>
                    <a:ext uri="{FF2B5EF4-FFF2-40B4-BE49-F238E27FC236}">
                      <a16:creationId xmlns:a16="http://schemas.microsoft.com/office/drawing/2014/main" id="{ACFE99C1-9D7B-42D6-8E04-948BE46FCFDA}"/>
                    </a:ext>
                  </a:extLst>
                </p:cNvPr>
                <p:cNvPicPr/>
                <p:nvPr/>
              </p:nvPicPr>
              <p:blipFill>
                <a:blip r:embed="rId73"/>
                <a:stretch>
                  <a:fillRect/>
                </a:stretch>
              </p:blipFill>
              <p:spPr>
                <a:xfrm>
                  <a:off x="7858373" y="4679347"/>
                  <a:ext cx="54540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132113" name="Freihand 132112">
                  <a:extLst>
                    <a:ext uri="{FF2B5EF4-FFF2-40B4-BE49-F238E27FC236}">
                      <a16:creationId xmlns:a16="http://schemas.microsoft.com/office/drawing/2014/main" id="{A9AD6B9C-37AC-41E6-90FD-58BD45196700}"/>
                    </a:ext>
                  </a:extLst>
                </p14:cNvPr>
                <p14:cNvContentPartPr/>
                <p14:nvPr/>
              </p14:nvContentPartPr>
              <p14:xfrm>
                <a:off x="8074733" y="4627867"/>
                <a:ext cx="124920" cy="3960"/>
              </p14:xfrm>
            </p:contentPart>
          </mc:Choice>
          <mc:Fallback>
            <p:pic>
              <p:nvPicPr>
                <p:cNvPr id="132113" name="Freihand 132112">
                  <a:extLst>
                    <a:ext uri="{FF2B5EF4-FFF2-40B4-BE49-F238E27FC236}">
                      <a16:creationId xmlns:a16="http://schemas.microsoft.com/office/drawing/2014/main" id="{A9AD6B9C-37AC-41E6-90FD-58BD45196700}"/>
                    </a:ext>
                  </a:extLst>
                </p:cNvPr>
                <p:cNvPicPr/>
                <p:nvPr/>
              </p:nvPicPr>
              <p:blipFill>
                <a:blip r:embed="rId75"/>
                <a:stretch>
                  <a:fillRect/>
                </a:stretch>
              </p:blipFill>
              <p:spPr>
                <a:xfrm>
                  <a:off x="8070413" y="4623547"/>
                  <a:ext cx="13356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39" name="Freihand 38">
                  <a:extLst>
                    <a:ext uri="{FF2B5EF4-FFF2-40B4-BE49-F238E27FC236}">
                      <a16:creationId xmlns:a16="http://schemas.microsoft.com/office/drawing/2014/main" id="{D8FBC210-7796-4044-B953-6D3205CFCFB0}"/>
                    </a:ext>
                  </a:extLst>
                </p14:cNvPr>
                <p14:cNvContentPartPr/>
                <p14:nvPr/>
              </p14:nvContentPartPr>
              <p14:xfrm>
                <a:off x="432293" y="4968067"/>
                <a:ext cx="272880" cy="19800"/>
              </p14:xfrm>
            </p:contentPart>
          </mc:Choice>
          <mc:Fallback>
            <p:pic>
              <p:nvPicPr>
                <p:cNvPr id="39" name="Freihand 38">
                  <a:extLst>
                    <a:ext uri="{FF2B5EF4-FFF2-40B4-BE49-F238E27FC236}">
                      <a16:creationId xmlns:a16="http://schemas.microsoft.com/office/drawing/2014/main" id="{D8FBC210-7796-4044-B953-6D3205CFCFB0}"/>
                    </a:ext>
                  </a:extLst>
                </p:cNvPr>
                <p:cNvPicPr/>
                <p:nvPr/>
              </p:nvPicPr>
              <p:blipFill>
                <a:blip r:embed="rId77"/>
                <a:stretch>
                  <a:fillRect/>
                </a:stretch>
              </p:blipFill>
              <p:spPr>
                <a:xfrm>
                  <a:off x="427973" y="4963747"/>
                  <a:ext cx="28152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0" name="Freihand 39">
                  <a:extLst>
                    <a:ext uri="{FF2B5EF4-FFF2-40B4-BE49-F238E27FC236}">
                      <a16:creationId xmlns:a16="http://schemas.microsoft.com/office/drawing/2014/main" id="{11B950CD-E8E4-4676-9D36-A06DB9E84AAE}"/>
                    </a:ext>
                  </a:extLst>
                </p14:cNvPr>
                <p14:cNvContentPartPr/>
                <p14:nvPr/>
              </p14:nvContentPartPr>
              <p14:xfrm>
                <a:off x="675653" y="4875187"/>
                <a:ext cx="120600" cy="200880"/>
              </p14:xfrm>
            </p:contentPart>
          </mc:Choice>
          <mc:Fallback>
            <p:pic>
              <p:nvPicPr>
                <p:cNvPr id="40" name="Freihand 39">
                  <a:extLst>
                    <a:ext uri="{FF2B5EF4-FFF2-40B4-BE49-F238E27FC236}">
                      <a16:creationId xmlns:a16="http://schemas.microsoft.com/office/drawing/2014/main" id="{11B950CD-E8E4-4676-9D36-A06DB9E84AAE}"/>
                    </a:ext>
                  </a:extLst>
                </p:cNvPr>
                <p:cNvPicPr/>
                <p:nvPr/>
              </p:nvPicPr>
              <p:blipFill>
                <a:blip r:embed="rId79"/>
                <a:stretch>
                  <a:fillRect/>
                </a:stretch>
              </p:blipFill>
              <p:spPr>
                <a:xfrm>
                  <a:off x="671333" y="4870867"/>
                  <a:ext cx="1292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2" name="Freihand 41">
                  <a:extLst>
                    <a:ext uri="{FF2B5EF4-FFF2-40B4-BE49-F238E27FC236}">
                      <a16:creationId xmlns:a16="http://schemas.microsoft.com/office/drawing/2014/main" id="{A9D497E4-9C9D-4272-B13B-6D79E47D5991}"/>
                    </a:ext>
                  </a:extLst>
                </p14:cNvPr>
                <p14:cNvContentPartPr/>
                <p14:nvPr/>
              </p14:nvContentPartPr>
              <p14:xfrm>
                <a:off x="1010093" y="4897867"/>
                <a:ext cx="119520" cy="117720"/>
              </p14:xfrm>
            </p:contentPart>
          </mc:Choice>
          <mc:Fallback>
            <p:pic>
              <p:nvPicPr>
                <p:cNvPr id="42" name="Freihand 41">
                  <a:extLst>
                    <a:ext uri="{FF2B5EF4-FFF2-40B4-BE49-F238E27FC236}">
                      <a16:creationId xmlns:a16="http://schemas.microsoft.com/office/drawing/2014/main" id="{A9D497E4-9C9D-4272-B13B-6D79E47D5991}"/>
                    </a:ext>
                  </a:extLst>
                </p:cNvPr>
                <p:cNvPicPr/>
                <p:nvPr/>
              </p:nvPicPr>
              <p:blipFill>
                <a:blip r:embed="rId81"/>
                <a:stretch>
                  <a:fillRect/>
                </a:stretch>
              </p:blipFill>
              <p:spPr>
                <a:xfrm>
                  <a:off x="1005773" y="4893547"/>
                  <a:ext cx="12816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3" name="Freihand 42">
                  <a:extLst>
                    <a:ext uri="{FF2B5EF4-FFF2-40B4-BE49-F238E27FC236}">
                      <a16:creationId xmlns:a16="http://schemas.microsoft.com/office/drawing/2014/main" id="{13EA2658-E915-4299-BD2D-511CE28035C4}"/>
                    </a:ext>
                  </a:extLst>
                </p14:cNvPr>
                <p14:cNvContentPartPr/>
                <p14:nvPr/>
              </p14:nvContentPartPr>
              <p14:xfrm>
                <a:off x="1165253" y="4895347"/>
                <a:ext cx="93600" cy="119520"/>
              </p14:xfrm>
            </p:contentPart>
          </mc:Choice>
          <mc:Fallback>
            <p:pic>
              <p:nvPicPr>
                <p:cNvPr id="43" name="Freihand 42">
                  <a:extLst>
                    <a:ext uri="{FF2B5EF4-FFF2-40B4-BE49-F238E27FC236}">
                      <a16:creationId xmlns:a16="http://schemas.microsoft.com/office/drawing/2014/main" id="{13EA2658-E915-4299-BD2D-511CE28035C4}"/>
                    </a:ext>
                  </a:extLst>
                </p:cNvPr>
                <p:cNvPicPr/>
                <p:nvPr/>
              </p:nvPicPr>
              <p:blipFill>
                <a:blip r:embed="rId83"/>
                <a:stretch>
                  <a:fillRect/>
                </a:stretch>
              </p:blipFill>
              <p:spPr>
                <a:xfrm>
                  <a:off x="1160933" y="4891027"/>
                  <a:ext cx="1022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4" name="Freihand 43">
                  <a:extLst>
                    <a:ext uri="{FF2B5EF4-FFF2-40B4-BE49-F238E27FC236}">
                      <a16:creationId xmlns:a16="http://schemas.microsoft.com/office/drawing/2014/main" id="{BE37113D-B4FA-4BC7-A58F-878C188EB525}"/>
                    </a:ext>
                  </a:extLst>
                </p14:cNvPr>
                <p14:cNvContentPartPr/>
                <p14:nvPr/>
              </p14:nvContentPartPr>
              <p14:xfrm>
                <a:off x="1408973" y="4905067"/>
                <a:ext cx="118800" cy="225360"/>
              </p14:xfrm>
            </p:contentPart>
          </mc:Choice>
          <mc:Fallback>
            <p:pic>
              <p:nvPicPr>
                <p:cNvPr id="44" name="Freihand 43">
                  <a:extLst>
                    <a:ext uri="{FF2B5EF4-FFF2-40B4-BE49-F238E27FC236}">
                      <a16:creationId xmlns:a16="http://schemas.microsoft.com/office/drawing/2014/main" id="{BE37113D-B4FA-4BC7-A58F-878C188EB525}"/>
                    </a:ext>
                  </a:extLst>
                </p:cNvPr>
                <p:cNvPicPr/>
                <p:nvPr/>
              </p:nvPicPr>
              <p:blipFill>
                <a:blip r:embed="rId85"/>
                <a:stretch>
                  <a:fillRect/>
                </a:stretch>
              </p:blipFill>
              <p:spPr>
                <a:xfrm>
                  <a:off x="1404653" y="4900747"/>
                  <a:ext cx="12744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5" name="Freihand 44">
                  <a:extLst>
                    <a:ext uri="{FF2B5EF4-FFF2-40B4-BE49-F238E27FC236}">
                      <a16:creationId xmlns:a16="http://schemas.microsoft.com/office/drawing/2014/main" id="{00606334-CCD7-4C36-B14D-59B78A5C74F6}"/>
                    </a:ext>
                  </a:extLst>
                </p14:cNvPr>
                <p14:cNvContentPartPr/>
                <p14:nvPr/>
              </p14:nvContentPartPr>
              <p14:xfrm>
                <a:off x="1535693" y="4906507"/>
                <a:ext cx="19080" cy="91080"/>
              </p14:xfrm>
            </p:contentPart>
          </mc:Choice>
          <mc:Fallback>
            <p:pic>
              <p:nvPicPr>
                <p:cNvPr id="45" name="Freihand 44">
                  <a:extLst>
                    <a:ext uri="{FF2B5EF4-FFF2-40B4-BE49-F238E27FC236}">
                      <a16:creationId xmlns:a16="http://schemas.microsoft.com/office/drawing/2014/main" id="{00606334-CCD7-4C36-B14D-59B78A5C74F6}"/>
                    </a:ext>
                  </a:extLst>
                </p:cNvPr>
                <p:cNvPicPr/>
                <p:nvPr/>
              </p:nvPicPr>
              <p:blipFill>
                <a:blip r:embed="rId87"/>
                <a:stretch>
                  <a:fillRect/>
                </a:stretch>
              </p:blipFill>
              <p:spPr>
                <a:xfrm>
                  <a:off x="1531373" y="4902187"/>
                  <a:ext cx="277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46" name="Freihand 45">
                  <a:extLst>
                    <a:ext uri="{FF2B5EF4-FFF2-40B4-BE49-F238E27FC236}">
                      <a16:creationId xmlns:a16="http://schemas.microsoft.com/office/drawing/2014/main" id="{4507741B-DEA2-4BF8-B49E-C7E0BC0A134A}"/>
                    </a:ext>
                  </a:extLst>
                </p14:cNvPr>
                <p14:cNvContentPartPr/>
                <p14:nvPr/>
              </p14:nvContentPartPr>
              <p14:xfrm>
                <a:off x="1547573" y="4799947"/>
                <a:ext cx="26280" cy="33120"/>
              </p14:xfrm>
            </p:contentPart>
          </mc:Choice>
          <mc:Fallback>
            <p:pic>
              <p:nvPicPr>
                <p:cNvPr id="46" name="Freihand 45">
                  <a:extLst>
                    <a:ext uri="{FF2B5EF4-FFF2-40B4-BE49-F238E27FC236}">
                      <a16:creationId xmlns:a16="http://schemas.microsoft.com/office/drawing/2014/main" id="{4507741B-DEA2-4BF8-B49E-C7E0BC0A134A}"/>
                    </a:ext>
                  </a:extLst>
                </p:cNvPr>
                <p:cNvPicPr/>
                <p:nvPr/>
              </p:nvPicPr>
              <p:blipFill>
                <a:blip r:embed="rId89"/>
                <a:stretch>
                  <a:fillRect/>
                </a:stretch>
              </p:blipFill>
              <p:spPr>
                <a:xfrm>
                  <a:off x="1543253" y="4795627"/>
                  <a:ext cx="3492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47" name="Freihand 46">
                  <a:extLst>
                    <a:ext uri="{FF2B5EF4-FFF2-40B4-BE49-F238E27FC236}">
                      <a16:creationId xmlns:a16="http://schemas.microsoft.com/office/drawing/2014/main" id="{8A7CC87D-330D-4F1F-BCB1-CEB139F8865E}"/>
                    </a:ext>
                  </a:extLst>
                </p14:cNvPr>
                <p14:cNvContentPartPr/>
                <p14:nvPr/>
              </p14:nvContentPartPr>
              <p14:xfrm>
                <a:off x="1583933" y="4818667"/>
                <a:ext cx="72720" cy="177840"/>
              </p14:xfrm>
            </p:contentPart>
          </mc:Choice>
          <mc:Fallback>
            <p:pic>
              <p:nvPicPr>
                <p:cNvPr id="47" name="Freihand 46">
                  <a:extLst>
                    <a:ext uri="{FF2B5EF4-FFF2-40B4-BE49-F238E27FC236}">
                      <a16:creationId xmlns:a16="http://schemas.microsoft.com/office/drawing/2014/main" id="{8A7CC87D-330D-4F1F-BCB1-CEB139F8865E}"/>
                    </a:ext>
                  </a:extLst>
                </p:cNvPr>
                <p:cNvPicPr/>
                <p:nvPr/>
              </p:nvPicPr>
              <p:blipFill>
                <a:blip r:embed="rId91"/>
                <a:stretch>
                  <a:fillRect/>
                </a:stretch>
              </p:blipFill>
              <p:spPr>
                <a:xfrm>
                  <a:off x="1579613" y="4814347"/>
                  <a:ext cx="813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48" name="Freihand 47">
                  <a:extLst>
                    <a:ext uri="{FF2B5EF4-FFF2-40B4-BE49-F238E27FC236}">
                      <a16:creationId xmlns:a16="http://schemas.microsoft.com/office/drawing/2014/main" id="{77B37F0A-8E02-49F2-880E-926A8271FB73}"/>
                    </a:ext>
                  </a:extLst>
                </p14:cNvPr>
                <p14:cNvContentPartPr/>
                <p14:nvPr/>
              </p14:nvContentPartPr>
              <p14:xfrm>
                <a:off x="1664213" y="4832707"/>
                <a:ext cx="84600" cy="124560"/>
              </p14:xfrm>
            </p:contentPart>
          </mc:Choice>
          <mc:Fallback>
            <p:pic>
              <p:nvPicPr>
                <p:cNvPr id="48" name="Freihand 47">
                  <a:extLst>
                    <a:ext uri="{FF2B5EF4-FFF2-40B4-BE49-F238E27FC236}">
                      <a16:creationId xmlns:a16="http://schemas.microsoft.com/office/drawing/2014/main" id="{77B37F0A-8E02-49F2-880E-926A8271FB73}"/>
                    </a:ext>
                  </a:extLst>
                </p:cNvPr>
                <p:cNvPicPr/>
                <p:nvPr/>
              </p:nvPicPr>
              <p:blipFill>
                <a:blip r:embed="rId93"/>
                <a:stretch>
                  <a:fillRect/>
                </a:stretch>
              </p:blipFill>
              <p:spPr>
                <a:xfrm>
                  <a:off x="1659893" y="4828387"/>
                  <a:ext cx="932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49" name="Freihand 48">
                  <a:extLst>
                    <a:ext uri="{FF2B5EF4-FFF2-40B4-BE49-F238E27FC236}">
                      <a16:creationId xmlns:a16="http://schemas.microsoft.com/office/drawing/2014/main" id="{5EC201DE-0413-40C3-98D1-5CE8E1A240C7}"/>
                    </a:ext>
                  </a:extLst>
                </p14:cNvPr>
                <p14:cNvContentPartPr/>
                <p14:nvPr/>
              </p14:nvContentPartPr>
              <p14:xfrm>
                <a:off x="1917653" y="4877347"/>
                <a:ext cx="199800" cy="98280"/>
              </p14:xfrm>
            </p:contentPart>
          </mc:Choice>
          <mc:Fallback>
            <p:pic>
              <p:nvPicPr>
                <p:cNvPr id="49" name="Freihand 48">
                  <a:extLst>
                    <a:ext uri="{FF2B5EF4-FFF2-40B4-BE49-F238E27FC236}">
                      <a16:creationId xmlns:a16="http://schemas.microsoft.com/office/drawing/2014/main" id="{5EC201DE-0413-40C3-98D1-5CE8E1A240C7}"/>
                    </a:ext>
                  </a:extLst>
                </p:cNvPr>
                <p:cNvPicPr/>
                <p:nvPr/>
              </p:nvPicPr>
              <p:blipFill>
                <a:blip r:embed="rId95"/>
                <a:stretch>
                  <a:fillRect/>
                </a:stretch>
              </p:blipFill>
              <p:spPr>
                <a:xfrm>
                  <a:off x="1913333" y="4873027"/>
                  <a:ext cx="2084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0" name="Freihand 49">
                  <a:extLst>
                    <a:ext uri="{FF2B5EF4-FFF2-40B4-BE49-F238E27FC236}">
                      <a16:creationId xmlns:a16="http://schemas.microsoft.com/office/drawing/2014/main" id="{C579C01D-A4F1-4071-A053-A24E4238CF3D}"/>
                    </a:ext>
                  </a:extLst>
                </p14:cNvPr>
                <p14:cNvContentPartPr/>
                <p14:nvPr/>
              </p14:nvContentPartPr>
              <p14:xfrm>
                <a:off x="2105933" y="4793827"/>
                <a:ext cx="42840" cy="29520"/>
              </p14:xfrm>
            </p:contentPart>
          </mc:Choice>
          <mc:Fallback>
            <p:pic>
              <p:nvPicPr>
                <p:cNvPr id="50" name="Freihand 49">
                  <a:extLst>
                    <a:ext uri="{FF2B5EF4-FFF2-40B4-BE49-F238E27FC236}">
                      <a16:creationId xmlns:a16="http://schemas.microsoft.com/office/drawing/2014/main" id="{C579C01D-A4F1-4071-A053-A24E4238CF3D}"/>
                    </a:ext>
                  </a:extLst>
                </p:cNvPr>
                <p:cNvPicPr/>
                <p:nvPr/>
              </p:nvPicPr>
              <p:blipFill>
                <a:blip r:embed="rId97"/>
                <a:stretch>
                  <a:fillRect/>
                </a:stretch>
              </p:blipFill>
              <p:spPr>
                <a:xfrm>
                  <a:off x="2101613" y="4789507"/>
                  <a:ext cx="514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1" name="Freihand 50">
                  <a:extLst>
                    <a:ext uri="{FF2B5EF4-FFF2-40B4-BE49-F238E27FC236}">
                      <a16:creationId xmlns:a16="http://schemas.microsoft.com/office/drawing/2014/main" id="{A6146390-8E88-4234-926C-FF5090484C76}"/>
                    </a:ext>
                  </a:extLst>
                </p14:cNvPr>
                <p14:cNvContentPartPr/>
                <p14:nvPr/>
              </p14:nvContentPartPr>
              <p14:xfrm>
                <a:off x="2180453" y="4748107"/>
                <a:ext cx="280440" cy="214200"/>
              </p14:xfrm>
            </p:contentPart>
          </mc:Choice>
          <mc:Fallback>
            <p:pic>
              <p:nvPicPr>
                <p:cNvPr id="51" name="Freihand 50">
                  <a:extLst>
                    <a:ext uri="{FF2B5EF4-FFF2-40B4-BE49-F238E27FC236}">
                      <a16:creationId xmlns:a16="http://schemas.microsoft.com/office/drawing/2014/main" id="{A6146390-8E88-4234-926C-FF5090484C76}"/>
                    </a:ext>
                  </a:extLst>
                </p:cNvPr>
                <p:cNvPicPr/>
                <p:nvPr/>
              </p:nvPicPr>
              <p:blipFill>
                <a:blip r:embed="rId99"/>
                <a:stretch>
                  <a:fillRect/>
                </a:stretch>
              </p:blipFill>
              <p:spPr>
                <a:xfrm>
                  <a:off x="2176133" y="4743787"/>
                  <a:ext cx="28908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2" name="Freihand 51">
                  <a:extLst>
                    <a:ext uri="{FF2B5EF4-FFF2-40B4-BE49-F238E27FC236}">
                      <a16:creationId xmlns:a16="http://schemas.microsoft.com/office/drawing/2014/main" id="{8A20D61A-23D7-4AB6-AD5A-6A4A92AFED2E}"/>
                    </a:ext>
                  </a:extLst>
                </p14:cNvPr>
                <p14:cNvContentPartPr/>
                <p14:nvPr/>
              </p14:nvContentPartPr>
              <p14:xfrm>
                <a:off x="2697773" y="4756387"/>
                <a:ext cx="389160" cy="157320"/>
              </p14:xfrm>
            </p:contentPart>
          </mc:Choice>
          <mc:Fallback>
            <p:pic>
              <p:nvPicPr>
                <p:cNvPr id="52" name="Freihand 51">
                  <a:extLst>
                    <a:ext uri="{FF2B5EF4-FFF2-40B4-BE49-F238E27FC236}">
                      <a16:creationId xmlns:a16="http://schemas.microsoft.com/office/drawing/2014/main" id="{8A20D61A-23D7-4AB6-AD5A-6A4A92AFED2E}"/>
                    </a:ext>
                  </a:extLst>
                </p:cNvPr>
                <p:cNvPicPr/>
                <p:nvPr/>
              </p:nvPicPr>
              <p:blipFill>
                <a:blip r:embed="rId101"/>
                <a:stretch>
                  <a:fillRect/>
                </a:stretch>
              </p:blipFill>
              <p:spPr>
                <a:xfrm>
                  <a:off x="2693453" y="4752067"/>
                  <a:ext cx="3978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3" name="Freihand 52">
                  <a:extLst>
                    <a:ext uri="{FF2B5EF4-FFF2-40B4-BE49-F238E27FC236}">
                      <a16:creationId xmlns:a16="http://schemas.microsoft.com/office/drawing/2014/main" id="{3ABBCC99-126F-47C5-A59C-54EB523F23D2}"/>
                    </a:ext>
                  </a:extLst>
                </p14:cNvPr>
                <p14:cNvContentPartPr/>
                <p14:nvPr/>
              </p14:nvContentPartPr>
              <p14:xfrm>
                <a:off x="3313013" y="4792387"/>
                <a:ext cx="157320" cy="110160"/>
              </p14:xfrm>
            </p:contentPart>
          </mc:Choice>
          <mc:Fallback>
            <p:pic>
              <p:nvPicPr>
                <p:cNvPr id="53" name="Freihand 52">
                  <a:extLst>
                    <a:ext uri="{FF2B5EF4-FFF2-40B4-BE49-F238E27FC236}">
                      <a16:creationId xmlns:a16="http://schemas.microsoft.com/office/drawing/2014/main" id="{3ABBCC99-126F-47C5-A59C-54EB523F23D2}"/>
                    </a:ext>
                  </a:extLst>
                </p:cNvPr>
                <p:cNvPicPr/>
                <p:nvPr/>
              </p:nvPicPr>
              <p:blipFill>
                <a:blip r:embed="rId103"/>
                <a:stretch>
                  <a:fillRect/>
                </a:stretch>
              </p:blipFill>
              <p:spPr>
                <a:xfrm>
                  <a:off x="3308693" y="4788067"/>
                  <a:ext cx="1659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54" name="Freihand 53">
                  <a:extLst>
                    <a:ext uri="{FF2B5EF4-FFF2-40B4-BE49-F238E27FC236}">
                      <a16:creationId xmlns:a16="http://schemas.microsoft.com/office/drawing/2014/main" id="{3459EC19-F1C0-4A1E-94AD-0AF218D17FE3}"/>
                    </a:ext>
                  </a:extLst>
                </p14:cNvPr>
                <p14:cNvContentPartPr/>
                <p14:nvPr/>
              </p14:nvContentPartPr>
              <p14:xfrm>
                <a:off x="3473213" y="4751707"/>
                <a:ext cx="37800" cy="32040"/>
              </p14:xfrm>
            </p:contentPart>
          </mc:Choice>
          <mc:Fallback>
            <p:pic>
              <p:nvPicPr>
                <p:cNvPr id="54" name="Freihand 53">
                  <a:extLst>
                    <a:ext uri="{FF2B5EF4-FFF2-40B4-BE49-F238E27FC236}">
                      <a16:creationId xmlns:a16="http://schemas.microsoft.com/office/drawing/2014/main" id="{3459EC19-F1C0-4A1E-94AD-0AF218D17FE3}"/>
                    </a:ext>
                  </a:extLst>
                </p:cNvPr>
                <p:cNvPicPr/>
                <p:nvPr/>
              </p:nvPicPr>
              <p:blipFill>
                <a:blip r:embed="rId105"/>
                <a:stretch>
                  <a:fillRect/>
                </a:stretch>
              </p:blipFill>
              <p:spPr>
                <a:xfrm>
                  <a:off x="3468893" y="4747387"/>
                  <a:ext cx="4644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55" name="Freihand 54">
                  <a:extLst>
                    <a:ext uri="{FF2B5EF4-FFF2-40B4-BE49-F238E27FC236}">
                      <a16:creationId xmlns:a16="http://schemas.microsoft.com/office/drawing/2014/main" id="{880800C7-6EC5-4371-A740-EA678886BCF0}"/>
                    </a:ext>
                  </a:extLst>
                </p14:cNvPr>
                <p14:cNvContentPartPr/>
                <p14:nvPr/>
              </p14:nvContentPartPr>
              <p14:xfrm>
                <a:off x="3509933" y="4713187"/>
                <a:ext cx="348840" cy="180360"/>
              </p14:xfrm>
            </p:contentPart>
          </mc:Choice>
          <mc:Fallback>
            <p:pic>
              <p:nvPicPr>
                <p:cNvPr id="55" name="Freihand 54">
                  <a:extLst>
                    <a:ext uri="{FF2B5EF4-FFF2-40B4-BE49-F238E27FC236}">
                      <a16:creationId xmlns:a16="http://schemas.microsoft.com/office/drawing/2014/main" id="{880800C7-6EC5-4371-A740-EA678886BCF0}"/>
                    </a:ext>
                  </a:extLst>
                </p:cNvPr>
                <p:cNvPicPr/>
                <p:nvPr/>
              </p:nvPicPr>
              <p:blipFill>
                <a:blip r:embed="rId107"/>
                <a:stretch>
                  <a:fillRect/>
                </a:stretch>
              </p:blipFill>
              <p:spPr>
                <a:xfrm>
                  <a:off x="3505613" y="4708867"/>
                  <a:ext cx="3574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56" name="Freihand 55">
                  <a:extLst>
                    <a:ext uri="{FF2B5EF4-FFF2-40B4-BE49-F238E27FC236}">
                      <a16:creationId xmlns:a16="http://schemas.microsoft.com/office/drawing/2014/main" id="{EED5CE3E-3328-4AD7-9E82-17EA25FF61DB}"/>
                    </a:ext>
                  </a:extLst>
                </p14:cNvPr>
                <p14:cNvContentPartPr/>
                <p14:nvPr/>
              </p14:nvContentPartPr>
              <p14:xfrm>
                <a:off x="3852653" y="4724707"/>
                <a:ext cx="298080" cy="309240"/>
              </p14:xfrm>
            </p:contentPart>
          </mc:Choice>
          <mc:Fallback>
            <p:pic>
              <p:nvPicPr>
                <p:cNvPr id="56" name="Freihand 55">
                  <a:extLst>
                    <a:ext uri="{FF2B5EF4-FFF2-40B4-BE49-F238E27FC236}">
                      <a16:creationId xmlns:a16="http://schemas.microsoft.com/office/drawing/2014/main" id="{EED5CE3E-3328-4AD7-9E82-17EA25FF61DB}"/>
                    </a:ext>
                  </a:extLst>
                </p:cNvPr>
                <p:cNvPicPr/>
                <p:nvPr/>
              </p:nvPicPr>
              <p:blipFill>
                <a:blip r:embed="rId109"/>
                <a:stretch>
                  <a:fillRect/>
                </a:stretch>
              </p:blipFill>
              <p:spPr>
                <a:xfrm>
                  <a:off x="3848333" y="4720387"/>
                  <a:ext cx="306720" cy="317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7" name="Freihand 56">
                  <a:extLst>
                    <a:ext uri="{FF2B5EF4-FFF2-40B4-BE49-F238E27FC236}">
                      <a16:creationId xmlns:a16="http://schemas.microsoft.com/office/drawing/2014/main" id="{5A5D6C59-0B6C-474C-93F0-7C4062411A29}"/>
                    </a:ext>
                  </a:extLst>
                </p14:cNvPr>
                <p14:cNvContentPartPr/>
                <p14:nvPr/>
              </p14:nvContentPartPr>
              <p14:xfrm>
                <a:off x="3182693" y="4944307"/>
                <a:ext cx="883080" cy="75240"/>
              </p14:xfrm>
            </p:contentPart>
          </mc:Choice>
          <mc:Fallback>
            <p:pic>
              <p:nvPicPr>
                <p:cNvPr id="57" name="Freihand 56">
                  <a:extLst>
                    <a:ext uri="{FF2B5EF4-FFF2-40B4-BE49-F238E27FC236}">
                      <a16:creationId xmlns:a16="http://schemas.microsoft.com/office/drawing/2014/main" id="{5A5D6C59-0B6C-474C-93F0-7C4062411A29}"/>
                    </a:ext>
                  </a:extLst>
                </p:cNvPr>
                <p:cNvPicPr/>
                <p:nvPr/>
              </p:nvPicPr>
              <p:blipFill>
                <a:blip r:embed="rId111"/>
                <a:stretch>
                  <a:fillRect/>
                </a:stretch>
              </p:blipFill>
              <p:spPr>
                <a:xfrm>
                  <a:off x="3178373" y="4939987"/>
                  <a:ext cx="8917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8" name="Freihand 57">
                  <a:extLst>
                    <a:ext uri="{FF2B5EF4-FFF2-40B4-BE49-F238E27FC236}">
                      <a16:creationId xmlns:a16="http://schemas.microsoft.com/office/drawing/2014/main" id="{6153804B-8F69-4C4D-9DA6-7810D99DE18B}"/>
                    </a:ext>
                  </a:extLst>
                </p14:cNvPr>
                <p14:cNvContentPartPr/>
                <p14:nvPr/>
              </p14:nvContentPartPr>
              <p14:xfrm>
                <a:off x="4451693" y="4747027"/>
                <a:ext cx="19080" cy="123120"/>
              </p14:xfrm>
            </p:contentPart>
          </mc:Choice>
          <mc:Fallback>
            <p:pic>
              <p:nvPicPr>
                <p:cNvPr id="58" name="Freihand 57">
                  <a:extLst>
                    <a:ext uri="{FF2B5EF4-FFF2-40B4-BE49-F238E27FC236}">
                      <a16:creationId xmlns:a16="http://schemas.microsoft.com/office/drawing/2014/main" id="{6153804B-8F69-4C4D-9DA6-7810D99DE18B}"/>
                    </a:ext>
                  </a:extLst>
                </p:cNvPr>
                <p:cNvPicPr/>
                <p:nvPr/>
              </p:nvPicPr>
              <p:blipFill>
                <a:blip r:embed="rId113"/>
                <a:stretch>
                  <a:fillRect/>
                </a:stretch>
              </p:blipFill>
              <p:spPr>
                <a:xfrm>
                  <a:off x="4447373" y="4742707"/>
                  <a:ext cx="277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9" name="Freihand 58">
                  <a:extLst>
                    <a:ext uri="{FF2B5EF4-FFF2-40B4-BE49-F238E27FC236}">
                      <a16:creationId xmlns:a16="http://schemas.microsoft.com/office/drawing/2014/main" id="{AF9E6104-3342-4463-A645-ACE6F58A15FA}"/>
                    </a:ext>
                  </a:extLst>
                </p14:cNvPr>
                <p14:cNvContentPartPr/>
                <p14:nvPr/>
              </p14:nvContentPartPr>
              <p14:xfrm>
                <a:off x="4393013" y="4846747"/>
                <a:ext cx="151200" cy="25200"/>
              </p14:xfrm>
            </p:contentPart>
          </mc:Choice>
          <mc:Fallback>
            <p:pic>
              <p:nvPicPr>
                <p:cNvPr id="59" name="Freihand 58">
                  <a:extLst>
                    <a:ext uri="{FF2B5EF4-FFF2-40B4-BE49-F238E27FC236}">
                      <a16:creationId xmlns:a16="http://schemas.microsoft.com/office/drawing/2014/main" id="{AF9E6104-3342-4463-A645-ACE6F58A15FA}"/>
                    </a:ext>
                  </a:extLst>
                </p:cNvPr>
                <p:cNvPicPr/>
                <p:nvPr/>
              </p:nvPicPr>
              <p:blipFill>
                <a:blip r:embed="rId115"/>
                <a:stretch>
                  <a:fillRect/>
                </a:stretch>
              </p:blipFill>
              <p:spPr>
                <a:xfrm>
                  <a:off x="4388693" y="4842427"/>
                  <a:ext cx="15984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0" name="Freihand 59">
                  <a:extLst>
                    <a:ext uri="{FF2B5EF4-FFF2-40B4-BE49-F238E27FC236}">
                      <a16:creationId xmlns:a16="http://schemas.microsoft.com/office/drawing/2014/main" id="{F3581782-BCCD-4674-95D8-766A84AEDE75}"/>
                    </a:ext>
                  </a:extLst>
                </p14:cNvPr>
                <p14:cNvContentPartPr/>
                <p14:nvPr/>
              </p14:nvContentPartPr>
              <p14:xfrm>
                <a:off x="4387253" y="4716067"/>
                <a:ext cx="282600" cy="140040"/>
              </p14:xfrm>
            </p:contentPart>
          </mc:Choice>
          <mc:Fallback>
            <p:pic>
              <p:nvPicPr>
                <p:cNvPr id="60" name="Freihand 59">
                  <a:extLst>
                    <a:ext uri="{FF2B5EF4-FFF2-40B4-BE49-F238E27FC236}">
                      <a16:creationId xmlns:a16="http://schemas.microsoft.com/office/drawing/2014/main" id="{F3581782-BCCD-4674-95D8-766A84AEDE75}"/>
                    </a:ext>
                  </a:extLst>
                </p:cNvPr>
                <p:cNvPicPr/>
                <p:nvPr/>
              </p:nvPicPr>
              <p:blipFill>
                <a:blip r:embed="rId117"/>
                <a:stretch>
                  <a:fillRect/>
                </a:stretch>
              </p:blipFill>
              <p:spPr>
                <a:xfrm>
                  <a:off x="4382933" y="4711747"/>
                  <a:ext cx="2912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1" name="Freihand 60">
                  <a:extLst>
                    <a:ext uri="{FF2B5EF4-FFF2-40B4-BE49-F238E27FC236}">
                      <a16:creationId xmlns:a16="http://schemas.microsoft.com/office/drawing/2014/main" id="{E402771F-C190-4ACE-99AF-88DEAA9523E2}"/>
                    </a:ext>
                  </a:extLst>
                </p14:cNvPr>
                <p14:cNvContentPartPr/>
                <p14:nvPr/>
              </p14:nvContentPartPr>
              <p14:xfrm>
                <a:off x="4703693" y="4721467"/>
                <a:ext cx="204120" cy="122400"/>
              </p14:xfrm>
            </p:contentPart>
          </mc:Choice>
          <mc:Fallback>
            <p:pic>
              <p:nvPicPr>
                <p:cNvPr id="61" name="Freihand 60">
                  <a:extLst>
                    <a:ext uri="{FF2B5EF4-FFF2-40B4-BE49-F238E27FC236}">
                      <a16:creationId xmlns:a16="http://schemas.microsoft.com/office/drawing/2014/main" id="{E402771F-C190-4ACE-99AF-88DEAA9523E2}"/>
                    </a:ext>
                  </a:extLst>
                </p:cNvPr>
                <p:cNvPicPr/>
                <p:nvPr/>
              </p:nvPicPr>
              <p:blipFill>
                <a:blip r:embed="rId119"/>
                <a:stretch>
                  <a:fillRect/>
                </a:stretch>
              </p:blipFill>
              <p:spPr>
                <a:xfrm>
                  <a:off x="4699373" y="4717147"/>
                  <a:ext cx="21276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2" name="Freihand 61">
                  <a:extLst>
                    <a:ext uri="{FF2B5EF4-FFF2-40B4-BE49-F238E27FC236}">
                      <a16:creationId xmlns:a16="http://schemas.microsoft.com/office/drawing/2014/main" id="{0A8D0BFA-0CED-4FF9-82FD-C5E291966D58}"/>
                    </a:ext>
                  </a:extLst>
                </p14:cNvPr>
                <p14:cNvContentPartPr/>
                <p14:nvPr/>
              </p14:nvContentPartPr>
              <p14:xfrm>
                <a:off x="4898453" y="4679707"/>
                <a:ext cx="360" cy="360"/>
              </p14:xfrm>
            </p:contentPart>
          </mc:Choice>
          <mc:Fallback>
            <p:pic>
              <p:nvPicPr>
                <p:cNvPr id="62" name="Freihand 61">
                  <a:extLst>
                    <a:ext uri="{FF2B5EF4-FFF2-40B4-BE49-F238E27FC236}">
                      <a16:creationId xmlns:a16="http://schemas.microsoft.com/office/drawing/2014/main" id="{0A8D0BFA-0CED-4FF9-82FD-C5E291966D58}"/>
                    </a:ext>
                  </a:extLst>
                </p:cNvPr>
                <p:cNvPicPr/>
                <p:nvPr/>
              </p:nvPicPr>
              <p:blipFill>
                <a:blip r:embed="rId20"/>
                <a:stretch>
                  <a:fillRect/>
                </a:stretch>
              </p:blipFill>
              <p:spPr>
                <a:xfrm>
                  <a:off x="4894133" y="4675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32096" name="Freihand 132095">
                  <a:extLst>
                    <a:ext uri="{FF2B5EF4-FFF2-40B4-BE49-F238E27FC236}">
                      <a16:creationId xmlns:a16="http://schemas.microsoft.com/office/drawing/2014/main" id="{432DB71E-CDBB-4048-A2E2-61E453C1C638}"/>
                    </a:ext>
                  </a:extLst>
                </p14:cNvPr>
                <p14:cNvContentPartPr/>
                <p14:nvPr/>
              </p14:nvContentPartPr>
              <p14:xfrm>
                <a:off x="4949213" y="4673947"/>
                <a:ext cx="117360" cy="186840"/>
              </p14:xfrm>
            </p:contentPart>
          </mc:Choice>
          <mc:Fallback>
            <p:pic>
              <p:nvPicPr>
                <p:cNvPr id="132096" name="Freihand 132095">
                  <a:extLst>
                    <a:ext uri="{FF2B5EF4-FFF2-40B4-BE49-F238E27FC236}">
                      <a16:creationId xmlns:a16="http://schemas.microsoft.com/office/drawing/2014/main" id="{432DB71E-CDBB-4048-A2E2-61E453C1C638}"/>
                    </a:ext>
                  </a:extLst>
                </p:cNvPr>
                <p:cNvPicPr/>
                <p:nvPr/>
              </p:nvPicPr>
              <p:blipFill>
                <a:blip r:embed="rId122"/>
                <a:stretch>
                  <a:fillRect/>
                </a:stretch>
              </p:blipFill>
              <p:spPr>
                <a:xfrm>
                  <a:off x="4944893" y="4669627"/>
                  <a:ext cx="12600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32097" name="Freihand 132096">
                  <a:extLst>
                    <a:ext uri="{FF2B5EF4-FFF2-40B4-BE49-F238E27FC236}">
                      <a16:creationId xmlns:a16="http://schemas.microsoft.com/office/drawing/2014/main" id="{ADC20534-1F91-40A5-99C8-8D9B71024A25}"/>
                    </a:ext>
                  </a:extLst>
                </p14:cNvPr>
                <p14:cNvContentPartPr/>
                <p14:nvPr/>
              </p14:nvContentPartPr>
              <p14:xfrm>
                <a:off x="5009693" y="4802107"/>
                <a:ext cx="85320" cy="33120"/>
              </p14:xfrm>
            </p:contentPart>
          </mc:Choice>
          <mc:Fallback>
            <p:pic>
              <p:nvPicPr>
                <p:cNvPr id="132097" name="Freihand 132096">
                  <a:extLst>
                    <a:ext uri="{FF2B5EF4-FFF2-40B4-BE49-F238E27FC236}">
                      <a16:creationId xmlns:a16="http://schemas.microsoft.com/office/drawing/2014/main" id="{ADC20534-1F91-40A5-99C8-8D9B71024A25}"/>
                    </a:ext>
                  </a:extLst>
                </p:cNvPr>
                <p:cNvPicPr/>
                <p:nvPr/>
              </p:nvPicPr>
              <p:blipFill>
                <a:blip r:embed="rId124"/>
                <a:stretch>
                  <a:fillRect/>
                </a:stretch>
              </p:blipFill>
              <p:spPr>
                <a:xfrm>
                  <a:off x="5005373" y="4797787"/>
                  <a:ext cx="939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2098" name="Freihand 132097">
                  <a:extLst>
                    <a:ext uri="{FF2B5EF4-FFF2-40B4-BE49-F238E27FC236}">
                      <a16:creationId xmlns:a16="http://schemas.microsoft.com/office/drawing/2014/main" id="{62B5FF27-6E3A-48AE-BBED-3150BF568D04}"/>
                    </a:ext>
                  </a:extLst>
                </p14:cNvPr>
                <p14:cNvContentPartPr/>
                <p14:nvPr/>
              </p14:nvContentPartPr>
              <p14:xfrm>
                <a:off x="5079533" y="4672147"/>
                <a:ext cx="228960" cy="176760"/>
              </p14:xfrm>
            </p:contentPart>
          </mc:Choice>
          <mc:Fallback>
            <p:pic>
              <p:nvPicPr>
                <p:cNvPr id="132098" name="Freihand 132097">
                  <a:extLst>
                    <a:ext uri="{FF2B5EF4-FFF2-40B4-BE49-F238E27FC236}">
                      <a16:creationId xmlns:a16="http://schemas.microsoft.com/office/drawing/2014/main" id="{62B5FF27-6E3A-48AE-BBED-3150BF568D04}"/>
                    </a:ext>
                  </a:extLst>
                </p:cNvPr>
                <p:cNvPicPr/>
                <p:nvPr/>
              </p:nvPicPr>
              <p:blipFill>
                <a:blip r:embed="rId126"/>
                <a:stretch>
                  <a:fillRect/>
                </a:stretch>
              </p:blipFill>
              <p:spPr>
                <a:xfrm>
                  <a:off x="5075213" y="4667827"/>
                  <a:ext cx="2376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32101" name="Freihand 132100">
                  <a:extLst>
                    <a:ext uri="{FF2B5EF4-FFF2-40B4-BE49-F238E27FC236}">
                      <a16:creationId xmlns:a16="http://schemas.microsoft.com/office/drawing/2014/main" id="{AE332428-1C91-46F2-9275-F40C69E89A9F}"/>
                    </a:ext>
                  </a:extLst>
                </p14:cNvPr>
                <p14:cNvContentPartPr/>
                <p14:nvPr/>
              </p14:nvContentPartPr>
              <p14:xfrm>
                <a:off x="5293013" y="4738387"/>
                <a:ext cx="198720" cy="96840"/>
              </p14:xfrm>
            </p:contentPart>
          </mc:Choice>
          <mc:Fallback>
            <p:pic>
              <p:nvPicPr>
                <p:cNvPr id="132101" name="Freihand 132100">
                  <a:extLst>
                    <a:ext uri="{FF2B5EF4-FFF2-40B4-BE49-F238E27FC236}">
                      <a16:creationId xmlns:a16="http://schemas.microsoft.com/office/drawing/2014/main" id="{AE332428-1C91-46F2-9275-F40C69E89A9F}"/>
                    </a:ext>
                  </a:extLst>
                </p:cNvPr>
                <p:cNvPicPr/>
                <p:nvPr/>
              </p:nvPicPr>
              <p:blipFill>
                <a:blip r:embed="rId128"/>
                <a:stretch>
                  <a:fillRect/>
                </a:stretch>
              </p:blipFill>
              <p:spPr>
                <a:xfrm>
                  <a:off x="5288693" y="4734067"/>
                  <a:ext cx="2073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2102" name="Freihand 132101">
                  <a:extLst>
                    <a:ext uri="{FF2B5EF4-FFF2-40B4-BE49-F238E27FC236}">
                      <a16:creationId xmlns:a16="http://schemas.microsoft.com/office/drawing/2014/main" id="{A94E7B3E-D736-4CC1-9378-7E16AEA6BE3B}"/>
                    </a:ext>
                  </a:extLst>
                </p14:cNvPr>
                <p14:cNvContentPartPr/>
                <p14:nvPr/>
              </p14:nvContentPartPr>
              <p14:xfrm>
                <a:off x="5656973" y="4822267"/>
                <a:ext cx="47160" cy="99360"/>
              </p14:xfrm>
            </p:contentPart>
          </mc:Choice>
          <mc:Fallback>
            <p:pic>
              <p:nvPicPr>
                <p:cNvPr id="132102" name="Freihand 132101">
                  <a:extLst>
                    <a:ext uri="{FF2B5EF4-FFF2-40B4-BE49-F238E27FC236}">
                      <a16:creationId xmlns:a16="http://schemas.microsoft.com/office/drawing/2014/main" id="{A94E7B3E-D736-4CC1-9378-7E16AEA6BE3B}"/>
                    </a:ext>
                  </a:extLst>
                </p:cNvPr>
                <p:cNvPicPr/>
                <p:nvPr/>
              </p:nvPicPr>
              <p:blipFill>
                <a:blip r:embed="rId130"/>
                <a:stretch>
                  <a:fillRect/>
                </a:stretch>
              </p:blipFill>
              <p:spPr>
                <a:xfrm>
                  <a:off x="5652653" y="4817947"/>
                  <a:ext cx="558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32103" name="Freihand 132102">
                  <a:extLst>
                    <a:ext uri="{FF2B5EF4-FFF2-40B4-BE49-F238E27FC236}">
                      <a16:creationId xmlns:a16="http://schemas.microsoft.com/office/drawing/2014/main" id="{1F3EDCD7-772E-4FA5-94CF-DE8B0EE3E877}"/>
                    </a:ext>
                  </a:extLst>
                </p14:cNvPr>
                <p14:cNvContentPartPr/>
                <p14:nvPr/>
              </p14:nvContentPartPr>
              <p14:xfrm>
                <a:off x="5759213" y="4743067"/>
                <a:ext cx="122040" cy="117720"/>
              </p14:xfrm>
            </p:contentPart>
          </mc:Choice>
          <mc:Fallback>
            <p:pic>
              <p:nvPicPr>
                <p:cNvPr id="132103" name="Freihand 132102">
                  <a:extLst>
                    <a:ext uri="{FF2B5EF4-FFF2-40B4-BE49-F238E27FC236}">
                      <a16:creationId xmlns:a16="http://schemas.microsoft.com/office/drawing/2014/main" id="{1F3EDCD7-772E-4FA5-94CF-DE8B0EE3E877}"/>
                    </a:ext>
                  </a:extLst>
                </p:cNvPr>
                <p:cNvPicPr/>
                <p:nvPr/>
              </p:nvPicPr>
              <p:blipFill>
                <a:blip r:embed="rId132"/>
                <a:stretch>
                  <a:fillRect/>
                </a:stretch>
              </p:blipFill>
              <p:spPr>
                <a:xfrm>
                  <a:off x="5754893" y="4738747"/>
                  <a:ext cx="1306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32104" name="Freihand 132103">
                  <a:extLst>
                    <a:ext uri="{FF2B5EF4-FFF2-40B4-BE49-F238E27FC236}">
                      <a16:creationId xmlns:a16="http://schemas.microsoft.com/office/drawing/2014/main" id="{E7A0EAA1-5992-474B-96D4-032C35310689}"/>
                    </a:ext>
                  </a:extLst>
                </p14:cNvPr>
                <p14:cNvContentPartPr/>
                <p14:nvPr/>
              </p14:nvContentPartPr>
              <p14:xfrm>
                <a:off x="5908253" y="4777627"/>
                <a:ext cx="302400" cy="89280"/>
              </p14:xfrm>
            </p:contentPart>
          </mc:Choice>
          <mc:Fallback>
            <p:pic>
              <p:nvPicPr>
                <p:cNvPr id="132104" name="Freihand 132103">
                  <a:extLst>
                    <a:ext uri="{FF2B5EF4-FFF2-40B4-BE49-F238E27FC236}">
                      <a16:creationId xmlns:a16="http://schemas.microsoft.com/office/drawing/2014/main" id="{E7A0EAA1-5992-474B-96D4-032C35310689}"/>
                    </a:ext>
                  </a:extLst>
                </p:cNvPr>
                <p:cNvPicPr/>
                <p:nvPr/>
              </p:nvPicPr>
              <p:blipFill>
                <a:blip r:embed="rId134"/>
                <a:stretch>
                  <a:fillRect/>
                </a:stretch>
              </p:blipFill>
              <p:spPr>
                <a:xfrm>
                  <a:off x="5903933" y="4773307"/>
                  <a:ext cx="3110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32105" name="Freihand 132104">
                  <a:extLst>
                    <a:ext uri="{FF2B5EF4-FFF2-40B4-BE49-F238E27FC236}">
                      <a16:creationId xmlns:a16="http://schemas.microsoft.com/office/drawing/2014/main" id="{700FC79C-B751-4DF7-BE58-4EAE5E04957F}"/>
                    </a:ext>
                  </a:extLst>
                </p14:cNvPr>
                <p14:cNvContentPartPr/>
                <p14:nvPr/>
              </p14:nvContentPartPr>
              <p14:xfrm>
                <a:off x="6224693" y="4722547"/>
                <a:ext cx="324000" cy="115560"/>
              </p14:xfrm>
            </p:contentPart>
          </mc:Choice>
          <mc:Fallback>
            <p:pic>
              <p:nvPicPr>
                <p:cNvPr id="132105" name="Freihand 132104">
                  <a:extLst>
                    <a:ext uri="{FF2B5EF4-FFF2-40B4-BE49-F238E27FC236}">
                      <a16:creationId xmlns:a16="http://schemas.microsoft.com/office/drawing/2014/main" id="{700FC79C-B751-4DF7-BE58-4EAE5E04957F}"/>
                    </a:ext>
                  </a:extLst>
                </p:cNvPr>
                <p:cNvPicPr/>
                <p:nvPr/>
              </p:nvPicPr>
              <p:blipFill>
                <a:blip r:embed="rId136"/>
                <a:stretch>
                  <a:fillRect/>
                </a:stretch>
              </p:blipFill>
              <p:spPr>
                <a:xfrm>
                  <a:off x="6220373" y="4718227"/>
                  <a:ext cx="33264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32106" name="Freihand 132105">
                  <a:extLst>
                    <a:ext uri="{FF2B5EF4-FFF2-40B4-BE49-F238E27FC236}">
                      <a16:creationId xmlns:a16="http://schemas.microsoft.com/office/drawing/2014/main" id="{C0AB6987-8C57-40B0-AEDE-464C4022FF7D}"/>
                    </a:ext>
                  </a:extLst>
                </p14:cNvPr>
                <p14:cNvContentPartPr/>
                <p14:nvPr/>
              </p14:nvContentPartPr>
              <p14:xfrm>
                <a:off x="6544013" y="4777627"/>
                <a:ext cx="129600" cy="83520"/>
              </p14:xfrm>
            </p:contentPart>
          </mc:Choice>
          <mc:Fallback>
            <p:pic>
              <p:nvPicPr>
                <p:cNvPr id="132106" name="Freihand 132105">
                  <a:extLst>
                    <a:ext uri="{FF2B5EF4-FFF2-40B4-BE49-F238E27FC236}">
                      <a16:creationId xmlns:a16="http://schemas.microsoft.com/office/drawing/2014/main" id="{C0AB6987-8C57-40B0-AEDE-464C4022FF7D}"/>
                    </a:ext>
                  </a:extLst>
                </p:cNvPr>
                <p:cNvPicPr/>
                <p:nvPr/>
              </p:nvPicPr>
              <p:blipFill>
                <a:blip r:embed="rId138"/>
                <a:stretch>
                  <a:fillRect/>
                </a:stretch>
              </p:blipFill>
              <p:spPr>
                <a:xfrm>
                  <a:off x="6539693" y="4773307"/>
                  <a:ext cx="13824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32114" name="Freihand 132113">
                  <a:extLst>
                    <a:ext uri="{FF2B5EF4-FFF2-40B4-BE49-F238E27FC236}">
                      <a16:creationId xmlns:a16="http://schemas.microsoft.com/office/drawing/2014/main" id="{00ECF0C8-9D4E-4EDA-B959-56FE8A560654}"/>
                    </a:ext>
                  </a:extLst>
                </p14:cNvPr>
                <p14:cNvContentPartPr/>
                <p14:nvPr/>
              </p14:nvContentPartPr>
              <p14:xfrm>
                <a:off x="999293" y="5135467"/>
                <a:ext cx="180720" cy="182880"/>
              </p14:xfrm>
            </p:contentPart>
          </mc:Choice>
          <mc:Fallback>
            <p:pic>
              <p:nvPicPr>
                <p:cNvPr id="132114" name="Freihand 132113">
                  <a:extLst>
                    <a:ext uri="{FF2B5EF4-FFF2-40B4-BE49-F238E27FC236}">
                      <a16:creationId xmlns:a16="http://schemas.microsoft.com/office/drawing/2014/main" id="{00ECF0C8-9D4E-4EDA-B959-56FE8A560654}"/>
                    </a:ext>
                  </a:extLst>
                </p:cNvPr>
                <p:cNvPicPr/>
                <p:nvPr/>
              </p:nvPicPr>
              <p:blipFill>
                <a:blip r:embed="rId140"/>
                <a:stretch>
                  <a:fillRect/>
                </a:stretch>
              </p:blipFill>
              <p:spPr>
                <a:xfrm>
                  <a:off x="994973" y="5131147"/>
                  <a:ext cx="1893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2115" name="Freihand 132114">
                  <a:extLst>
                    <a:ext uri="{FF2B5EF4-FFF2-40B4-BE49-F238E27FC236}">
                      <a16:creationId xmlns:a16="http://schemas.microsoft.com/office/drawing/2014/main" id="{2BB83980-D6FE-4BFD-9D4B-88DAC6CFA5CF}"/>
                    </a:ext>
                  </a:extLst>
                </p14:cNvPr>
                <p14:cNvContentPartPr/>
                <p14:nvPr/>
              </p14:nvContentPartPr>
              <p14:xfrm>
                <a:off x="1232213" y="5149147"/>
                <a:ext cx="236880" cy="332280"/>
              </p14:xfrm>
            </p:contentPart>
          </mc:Choice>
          <mc:Fallback>
            <p:pic>
              <p:nvPicPr>
                <p:cNvPr id="132115" name="Freihand 132114">
                  <a:extLst>
                    <a:ext uri="{FF2B5EF4-FFF2-40B4-BE49-F238E27FC236}">
                      <a16:creationId xmlns:a16="http://schemas.microsoft.com/office/drawing/2014/main" id="{2BB83980-D6FE-4BFD-9D4B-88DAC6CFA5CF}"/>
                    </a:ext>
                  </a:extLst>
                </p:cNvPr>
                <p:cNvPicPr/>
                <p:nvPr/>
              </p:nvPicPr>
              <p:blipFill>
                <a:blip r:embed="rId142"/>
                <a:stretch>
                  <a:fillRect/>
                </a:stretch>
              </p:blipFill>
              <p:spPr>
                <a:xfrm>
                  <a:off x="1227893" y="5144827"/>
                  <a:ext cx="245520" cy="3409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32116" name="Freihand 132115">
                  <a:extLst>
                    <a:ext uri="{FF2B5EF4-FFF2-40B4-BE49-F238E27FC236}">
                      <a16:creationId xmlns:a16="http://schemas.microsoft.com/office/drawing/2014/main" id="{B993ECE5-101E-499B-BC6B-168D21BFEA7B}"/>
                    </a:ext>
                  </a:extLst>
                </p14:cNvPr>
                <p14:cNvContentPartPr/>
                <p14:nvPr/>
              </p14:nvContentPartPr>
              <p14:xfrm>
                <a:off x="1150493" y="5184787"/>
                <a:ext cx="131760" cy="16560"/>
              </p14:xfrm>
            </p:contentPart>
          </mc:Choice>
          <mc:Fallback>
            <p:pic>
              <p:nvPicPr>
                <p:cNvPr id="132116" name="Freihand 132115">
                  <a:extLst>
                    <a:ext uri="{FF2B5EF4-FFF2-40B4-BE49-F238E27FC236}">
                      <a16:creationId xmlns:a16="http://schemas.microsoft.com/office/drawing/2014/main" id="{B993ECE5-101E-499B-BC6B-168D21BFEA7B}"/>
                    </a:ext>
                  </a:extLst>
                </p:cNvPr>
                <p:cNvPicPr/>
                <p:nvPr/>
              </p:nvPicPr>
              <p:blipFill>
                <a:blip r:embed="rId144"/>
                <a:stretch>
                  <a:fillRect/>
                </a:stretch>
              </p:blipFill>
              <p:spPr>
                <a:xfrm>
                  <a:off x="1146173" y="5180467"/>
                  <a:ext cx="1404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32119" name="Freihand 132118">
                  <a:extLst>
                    <a:ext uri="{FF2B5EF4-FFF2-40B4-BE49-F238E27FC236}">
                      <a16:creationId xmlns:a16="http://schemas.microsoft.com/office/drawing/2014/main" id="{CE4EB240-6793-4CD7-8C1D-FEE52A675FA5}"/>
                    </a:ext>
                  </a:extLst>
                </p14:cNvPr>
                <p14:cNvContentPartPr/>
                <p14:nvPr/>
              </p14:nvContentPartPr>
              <p14:xfrm>
                <a:off x="1735853" y="5232667"/>
                <a:ext cx="190080" cy="111960"/>
              </p14:xfrm>
            </p:contentPart>
          </mc:Choice>
          <mc:Fallback>
            <p:pic>
              <p:nvPicPr>
                <p:cNvPr id="132119" name="Freihand 132118">
                  <a:extLst>
                    <a:ext uri="{FF2B5EF4-FFF2-40B4-BE49-F238E27FC236}">
                      <a16:creationId xmlns:a16="http://schemas.microsoft.com/office/drawing/2014/main" id="{CE4EB240-6793-4CD7-8C1D-FEE52A675FA5}"/>
                    </a:ext>
                  </a:extLst>
                </p:cNvPr>
                <p:cNvPicPr/>
                <p:nvPr/>
              </p:nvPicPr>
              <p:blipFill>
                <a:blip r:embed="rId146"/>
                <a:stretch>
                  <a:fillRect/>
                </a:stretch>
              </p:blipFill>
              <p:spPr>
                <a:xfrm>
                  <a:off x="1731533" y="5228347"/>
                  <a:ext cx="19872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32120" name="Freihand 132119">
                  <a:extLst>
                    <a:ext uri="{FF2B5EF4-FFF2-40B4-BE49-F238E27FC236}">
                      <a16:creationId xmlns:a16="http://schemas.microsoft.com/office/drawing/2014/main" id="{C71E6134-FA89-4F42-AFE1-E4AC242AAFAE}"/>
                    </a:ext>
                  </a:extLst>
                </p14:cNvPr>
                <p14:cNvContentPartPr/>
                <p14:nvPr/>
              </p14:nvContentPartPr>
              <p14:xfrm>
                <a:off x="1964813" y="5243107"/>
                <a:ext cx="179640" cy="54000"/>
              </p14:xfrm>
            </p:contentPart>
          </mc:Choice>
          <mc:Fallback>
            <p:pic>
              <p:nvPicPr>
                <p:cNvPr id="132120" name="Freihand 132119">
                  <a:extLst>
                    <a:ext uri="{FF2B5EF4-FFF2-40B4-BE49-F238E27FC236}">
                      <a16:creationId xmlns:a16="http://schemas.microsoft.com/office/drawing/2014/main" id="{C71E6134-FA89-4F42-AFE1-E4AC242AAFAE}"/>
                    </a:ext>
                  </a:extLst>
                </p:cNvPr>
                <p:cNvPicPr/>
                <p:nvPr/>
              </p:nvPicPr>
              <p:blipFill>
                <a:blip r:embed="rId148"/>
                <a:stretch>
                  <a:fillRect/>
                </a:stretch>
              </p:blipFill>
              <p:spPr>
                <a:xfrm>
                  <a:off x="1960493" y="5238787"/>
                  <a:ext cx="1882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2121" name="Freihand 132120">
                  <a:extLst>
                    <a:ext uri="{FF2B5EF4-FFF2-40B4-BE49-F238E27FC236}">
                      <a16:creationId xmlns:a16="http://schemas.microsoft.com/office/drawing/2014/main" id="{0868E297-A466-42B9-BD24-141E31412547}"/>
                    </a:ext>
                  </a:extLst>
                </p14:cNvPr>
                <p14:cNvContentPartPr/>
                <p14:nvPr/>
              </p14:nvContentPartPr>
              <p14:xfrm>
                <a:off x="2289533" y="5160307"/>
                <a:ext cx="361080" cy="124200"/>
              </p14:xfrm>
            </p:contentPart>
          </mc:Choice>
          <mc:Fallback>
            <p:pic>
              <p:nvPicPr>
                <p:cNvPr id="132121" name="Freihand 132120">
                  <a:extLst>
                    <a:ext uri="{FF2B5EF4-FFF2-40B4-BE49-F238E27FC236}">
                      <a16:creationId xmlns:a16="http://schemas.microsoft.com/office/drawing/2014/main" id="{0868E297-A466-42B9-BD24-141E31412547}"/>
                    </a:ext>
                  </a:extLst>
                </p:cNvPr>
                <p:cNvPicPr/>
                <p:nvPr/>
              </p:nvPicPr>
              <p:blipFill>
                <a:blip r:embed="rId150"/>
                <a:stretch>
                  <a:fillRect/>
                </a:stretch>
              </p:blipFill>
              <p:spPr>
                <a:xfrm>
                  <a:off x="2285213" y="5155987"/>
                  <a:ext cx="3697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2123" name="Freihand 132122">
                  <a:extLst>
                    <a:ext uri="{FF2B5EF4-FFF2-40B4-BE49-F238E27FC236}">
                      <a16:creationId xmlns:a16="http://schemas.microsoft.com/office/drawing/2014/main" id="{92F3D9C7-E77B-4CA7-9CA1-F4ABF3F3325C}"/>
                    </a:ext>
                  </a:extLst>
                </p14:cNvPr>
                <p14:cNvContentPartPr/>
                <p14:nvPr/>
              </p14:nvContentPartPr>
              <p14:xfrm>
                <a:off x="2949773" y="5127547"/>
                <a:ext cx="16200" cy="157680"/>
              </p14:xfrm>
            </p:contentPart>
          </mc:Choice>
          <mc:Fallback>
            <p:pic>
              <p:nvPicPr>
                <p:cNvPr id="132123" name="Freihand 132122">
                  <a:extLst>
                    <a:ext uri="{FF2B5EF4-FFF2-40B4-BE49-F238E27FC236}">
                      <a16:creationId xmlns:a16="http://schemas.microsoft.com/office/drawing/2014/main" id="{92F3D9C7-E77B-4CA7-9CA1-F4ABF3F3325C}"/>
                    </a:ext>
                  </a:extLst>
                </p:cNvPr>
                <p:cNvPicPr/>
                <p:nvPr/>
              </p:nvPicPr>
              <p:blipFill>
                <a:blip r:embed="rId152"/>
                <a:stretch>
                  <a:fillRect/>
                </a:stretch>
              </p:blipFill>
              <p:spPr>
                <a:xfrm>
                  <a:off x="2945453" y="5123227"/>
                  <a:ext cx="248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32124" name="Freihand 132123">
                  <a:extLst>
                    <a:ext uri="{FF2B5EF4-FFF2-40B4-BE49-F238E27FC236}">
                      <a16:creationId xmlns:a16="http://schemas.microsoft.com/office/drawing/2014/main" id="{EADA90EB-848C-4761-B2B6-50A12FB9D4A3}"/>
                    </a:ext>
                  </a:extLst>
                </p14:cNvPr>
                <p14:cNvContentPartPr/>
                <p14:nvPr/>
              </p14:nvContentPartPr>
              <p14:xfrm>
                <a:off x="2823413" y="5139427"/>
                <a:ext cx="229680" cy="20880"/>
              </p14:xfrm>
            </p:contentPart>
          </mc:Choice>
          <mc:Fallback>
            <p:pic>
              <p:nvPicPr>
                <p:cNvPr id="132124" name="Freihand 132123">
                  <a:extLst>
                    <a:ext uri="{FF2B5EF4-FFF2-40B4-BE49-F238E27FC236}">
                      <a16:creationId xmlns:a16="http://schemas.microsoft.com/office/drawing/2014/main" id="{EADA90EB-848C-4761-B2B6-50A12FB9D4A3}"/>
                    </a:ext>
                  </a:extLst>
                </p:cNvPr>
                <p:cNvPicPr/>
                <p:nvPr/>
              </p:nvPicPr>
              <p:blipFill>
                <a:blip r:embed="rId154"/>
                <a:stretch>
                  <a:fillRect/>
                </a:stretch>
              </p:blipFill>
              <p:spPr>
                <a:xfrm>
                  <a:off x="2819093" y="5135107"/>
                  <a:ext cx="23832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32125" name="Freihand 132124">
                  <a:extLst>
                    <a:ext uri="{FF2B5EF4-FFF2-40B4-BE49-F238E27FC236}">
                      <a16:creationId xmlns:a16="http://schemas.microsoft.com/office/drawing/2014/main" id="{FC93F2AA-3514-47F8-AE0A-26ACF81E5FFF}"/>
                    </a:ext>
                  </a:extLst>
                </p14:cNvPr>
                <p14:cNvContentPartPr/>
                <p14:nvPr/>
              </p14:nvContentPartPr>
              <p14:xfrm>
                <a:off x="2824853" y="5226907"/>
                <a:ext cx="220680" cy="29520"/>
              </p14:xfrm>
            </p:contentPart>
          </mc:Choice>
          <mc:Fallback>
            <p:pic>
              <p:nvPicPr>
                <p:cNvPr id="132125" name="Freihand 132124">
                  <a:extLst>
                    <a:ext uri="{FF2B5EF4-FFF2-40B4-BE49-F238E27FC236}">
                      <a16:creationId xmlns:a16="http://schemas.microsoft.com/office/drawing/2014/main" id="{FC93F2AA-3514-47F8-AE0A-26ACF81E5FFF}"/>
                    </a:ext>
                  </a:extLst>
                </p:cNvPr>
                <p:cNvPicPr/>
                <p:nvPr/>
              </p:nvPicPr>
              <p:blipFill>
                <a:blip r:embed="rId156"/>
                <a:stretch>
                  <a:fillRect/>
                </a:stretch>
              </p:blipFill>
              <p:spPr>
                <a:xfrm>
                  <a:off x="2820533" y="5222587"/>
                  <a:ext cx="2293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2126" name="Freihand 132125">
                  <a:extLst>
                    <a:ext uri="{FF2B5EF4-FFF2-40B4-BE49-F238E27FC236}">
                      <a16:creationId xmlns:a16="http://schemas.microsoft.com/office/drawing/2014/main" id="{C057B025-9864-4C3F-B42E-CA742E9A8312}"/>
                    </a:ext>
                  </a:extLst>
                </p14:cNvPr>
                <p14:cNvContentPartPr/>
                <p14:nvPr/>
              </p14:nvContentPartPr>
              <p14:xfrm>
                <a:off x="3070733" y="5216467"/>
                <a:ext cx="99360" cy="81720"/>
              </p14:xfrm>
            </p:contentPart>
          </mc:Choice>
          <mc:Fallback>
            <p:pic>
              <p:nvPicPr>
                <p:cNvPr id="132126" name="Freihand 132125">
                  <a:extLst>
                    <a:ext uri="{FF2B5EF4-FFF2-40B4-BE49-F238E27FC236}">
                      <a16:creationId xmlns:a16="http://schemas.microsoft.com/office/drawing/2014/main" id="{C057B025-9864-4C3F-B42E-CA742E9A8312}"/>
                    </a:ext>
                  </a:extLst>
                </p:cNvPr>
                <p:cNvPicPr/>
                <p:nvPr/>
              </p:nvPicPr>
              <p:blipFill>
                <a:blip r:embed="rId158"/>
                <a:stretch>
                  <a:fillRect/>
                </a:stretch>
              </p:blipFill>
              <p:spPr>
                <a:xfrm>
                  <a:off x="3066413" y="5212147"/>
                  <a:ext cx="1080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2127" name="Freihand 132126">
                  <a:extLst>
                    <a:ext uri="{FF2B5EF4-FFF2-40B4-BE49-F238E27FC236}">
                      <a16:creationId xmlns:a16="http://schemas.microsoft.com/office/drawing/2014/main" id="{69FEB074-A1E2-40CA-8C58-82E1FE780826}"/>
                    </a:ext>
                  </a:extLst>
                </p14:cNvPr>
                <p14:cNvContentPartPr/>
                <p14:nvPr/>
              </p14:nvContentPartPr>
              <p14:xfrm>
                <a:off x="3175493" y="5218987"/>
                <a:ext cx="113760" cy="72720"/>
              </p14:xfrm>
            </p:contentPart>
          </mc:Choice>
          <mc:Fallback>
            <p:pic>
              <p:nvPicPr>
                <p:cNvPr id="132127" name="Freihand 132126">
                  <a:extLst>
                    <a:ext uri="{FF2B5EF4-FFF2-40B4-BE49-F238E27FC236}">
                      <a16:creationId xmlns:a16="http://schemas.microsoft.com/office/drawing/2014/main" id="{69FEB074-A1E2-40CA-8C58-82E1FE780826}"/>
                    </a:ext>
                  </a:extLst>
                </p:cNvPr>
                <p:cNvPicPr/>
                <p:nvPr/>
              </p:nvPicPr>
              <p:blipFill>
                <a:blip r:embed="rId160"/>
                <a:stretch>
                  <a:fillRect/>
                </a:stretch>
              </p:blipFill>
              <p:spPr>
                <a:xfrm>
                  <a:off x="3171173" y="5214667"/>
                  <a:ext cx="1224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2128" name="Freihand 132127">
                  <a:extLst>
                    <a:ext uri="{FF2B5EF4-FFF2-40B4-BE49-F238E27FC236}">
                      <a16:creationId xmlns:a16="http://schemas.microsoft.com/office/drawing/2014/main" id="{5232313F-2AE5-4236-87A7-DC71724AADBA}"/>
                    </a:ext>
                  </a:extLst>
                </p14:cNvPr>
                <p14:cNvContentPartPr/>
                <p14:nvPr/>
              </p14:nvContentPartPr>
              <p14:xfrm>
                <a:off x="3295013" y="5200987"/>
                <a:ext cx="159480" cy="228240"/>
              </p14:xfrm>
            </p:contentPart>
          </mc:Choice>
          <mc:Fallback>
            <p:pic>
              <p:nvPicPr>
                <p:cNvPr id="132128" name="Freihand 132127">
                  <a:extLst>
                    <a:ext uri="{FF2B5EF4-FFF2-40B4-BE49-F238E27FC236}">
                      <a16:creationId xmlns:a16="http://schemas.microsoft.com/office/drawing/2014/main" id="{5232313F-2AE5-4236-87A7-DC71724AADBA}"/>
                    </a:ext>
                  </a:extLst>
                </p:cNvPr>
                <p:cNvPicPr/>
                <p:nvPr/>
              </p:nvPicPr>
              <p:blipFill>
                <a:blip r:embed="rId162"/>
                <a:stretch>
                  <a:fillRect/>
                </a:stretch>
              </p:blipFill>
              <p:spPr>
                <a:xfrm>
                  <a:off x="3290693" y="5196667"/>
                  <a:ext cx="1681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2129" name="Freihand 132128">
                  <a:extLst>
                    <a:ext uri="{FF2B5EF4-FFF2-40B4-BE49-F238E27FC236}">
                      <a16:creationId xmlns:a16="http://schemas.microsoft.com/office/drawing/2014/main" id="{51005413-5C43-44C7-8E80-F51F2782655D}"/>
                    </a:ext>
                  </a:extLst>
                </p14:cNvPr>
                <p14:cNvContentPartPr/>
                <p14:nvPr/>
              </p14:nvContentPartPr>
              <p14:xfrm>
                <a:off x="3470693" y="5238787"/>
                <a:ext cx="121320" cy="85320"/>
              </p14:xfrm>
            </p:contentPart>
          </mc:Choice>
          <mc:Fallback>
            <p:pic>
              <p:nvPicPr>
                <p:cNvPr id="132129" name="Freihand 132128">
                  <a:extLst>
                    <a:ext uri="{FF2B5EF4-FFF2-40B4-BE49-F238E27FC236}">
                      <a16:creationId xmlns:a16="http://schemas.microsoft.com/office/drawing/2014/main" id="{51005413-5C43-44C7-8E80-F51F2782655D}"/>
                    </a:ext>
                  </a:extLst>
                </p:cNvPr>
                <p:cNvPicPr/>
                <p:nvPr/>
              </p:nvPicPr>
              <p:blipFill>
                <a:blip r:embed="rId164"/>
                <a:stretch>
                  <a:fillRect/>
                </a:stretch>
              </p:blipFill>
              <p:spPr>
                <a:xfrm>
                  <a:off x="3466373" y="5234467"/>
                  <a:ext cx="1299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2130" name="Freihand 132129">
                  <a:extLst>
                    <a:ext uri="{FF2B5EF4-FFF2-40B4-BE49-F238E27FC236}">
                      <a16:creationId xmlns:a16="http://schemas.microsoft.com/office/drawing/2014/main" id="{55828C55-DF28-459C-9883-0E28A40F0827}"/>
                    </a:ext>
                  </a:extLst>
                </p14:cNvPr>
                <p14:cNvContentPartPr/>
                <p14:nvPr/>
              </p14:nvContentPartPr>
              <p14:xfrm>
                <a:off x="3629453" y="5109547"/>
                <a:ext cx="633960" cy="326160"/>
              </p14:xfrm>
            </p:contentPart>
          </mc:Choice>
          <mc:Fallback>
            <p:pic>
              <p:nvPicPr>
                <p:cNvPr id="132130" name="Freihand 132129">
                  <a:extLst>
                    <a:ext uri="{FF2B5EF4-FFF2-40B4-BE49-F238E27FC236}">
                      <a16:creationId xmlns:a16="http://schemas.microsoft.com/office/drawing/2014/main" id="{55828C55-DF28-459C-9883-0E28A40F0827}"/>
                    </a:ext>
                  </a:extLst>
                </p:cNvPr>
                <p:cNvPicPr/>
                <p:nvPr/>
              </p:nvPicPr>
              <p:blipFill>
                <a:blip r:embed="rId166"/>
                <a:stretch>
                  <a:fillRect/>
                </a:stretch>
              </p:blipFill>
              <p:spPr>
                <a:xfrm>
                  <a:off x="3625133" y="5105227"/>
                  <a:ext cx="642600" cy="3348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2131" name="Freihand 132130">
                  <a:extLst>
                    <a:ext uri="{FF2B5EF4-FFF2-40B4-BE49-F238E27FC236}">
                      <a16:creationId xmlns:a16="http://schemas.microsoft.com/office/drawing/2014/main" id="{90C67535-AF1C-496E-8BE7-682DAC40C02E}"/>
                    </a:ext>
                  </a:extLst>
                </p14:cNvPr>
                <p14:cNvContentPartPr/>
                <p14:nvPr/>
              </p14:nvContentPartPr>
              <p14:xfrm>
                <a:off x="4354133" y="5181907"/>
                <a:ext cx="183240" cy="107280"/>
              </p14:xfrm>
            </p:contentPart>
          </mc:Choice>
          <mc:Fallback>
            <p:pic>
              <p:nvPicPr>
                <p:cNvPr id="132131" name="Freihand 132130">
                  <a:extLst>
                    <a:ext uri="{FF2B5EF4-FFF2-40B4-BE49-F238E27FC236}">
                      <a16:creationId xmlns:a16="http://schemas.microsoft.com/office/drawing/2014/main" id="{90C67535-AF1C-496E-8BE7-682DAC40C02E}"/>
                    </a:ext>
                  </a:extLst>
                </p:cNvPr>
                <p:cNvPicPr/>
                <p:nvPr/>
              </p:nvPicPr>
              <p:blipFill>
                <a:blip r:embed="rId168"/>
                <a:stretch>
                  <a:fillRect/>
                </a:stretch>
              </p:blipFill>
              <p:spPr>
                <a:xfrm>
                  <a:off x="4349813" y="5177587"/>
                  <a:ext cx="19188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32132" name="Freihand 132131">
                  <a:extLst>
                    <a:ext uri="{FF2B5EF4-FFF2-40B4-BE49-F238E27FC236}">
                      <a16:creationId xmlns:a16="http://schemas.microsoft.com/office/drawing/2014/main" id="{3D59B786-5E1A-4138-BB60-A8382B43BC6F}"/>
                    </a:ext>
                  </a:extLst>
                </p14:cNvPr>
                <p14:cNvContentPartPr/>
                <p14:nvPr/>
              </p14:nvContentPartPr>
              <p14:xfrm>
                <a:off x="4545293" y="5128267"/>
                <a:ext cx="108000" cy="156240"/>
              </p14:xfrm>
            </p:contentPart>
          </mc:Choice>
          <mc:Fallback>
            <p:pic>
              <p:nvPicPr>
                <p:cNvPr id="132132" name="Freihand 132131">
                  <a:extLst>
                    <a:ext uri="{FF2B5EF4-FFF2-40B4-BE49-F238E27FC236}">
                      <a16:creationId xmlns:a16="http://schemas.microsoft.com/office/drawing/2014/main" id="{3D59B786-5E1A-4138-BB60-A8382B43BC6F}"/>
                    </a:ext>
                  </a:extLst>
                </p:cNvPr>
                <p:cNvPicPr/>
                <p:nvPr/>
              </p:nvPicPr>
              <p:blipFill>
                <a:blip r:embed="rId170"/>
                <a:stretch>
                  <a:fillRect/>
                </a:stretch>
              </p:blipFill>
              <p:spPr>
                <a:xfrm>
                  <a:off x="4540973" y="5123947"/>
                  <a:ext cx="116640" cy="164880"/>
                </a:xfrm>
                <a:prstGeom prst="rect">
                  <a:avLst/>
                </a:prstGeom>
              </p:spPr>
            </p:pic>
          </mc:Fallback>
        </mc:AlternateContent>
      </p:grpSp>
      <p:grpSp>
        <p:nvGrpSpPr>
          <p:cNvPr id="132219" name="Gruppieren 132218">
            <a:extLst>
              <a:ext uri="{FF2B5EF4-FFF2-40B4-BE49-F238E27FC236}">
                <a16:creationId xmlns:a16="http://schemas.microsoft.com/office/drawing/2014/main" id="{9998936F-A61D-4FE5-9DD3-0259A18134DA}"/>
              </a:ext>
            </a:extLst>
          </p:cNvPr>
          <p:cNvGrpSpPr/>
          <p:nvPr/>
        </p:nvGrpSpPr>
        <p:grpSpPr>
          <a:xfrm>
            <a:off x="1086053" y="5532187"/>
            <a:ext cx="7057080" cy="1147680"/>
            <a:chOff x="1086053" y="5532187"/>
            <a:chExt cx="7057080" cy="1147680"/>
          </a:xfrm>
        </p:grpSpPr>
        <mc:AlternateContent xmlns:mc="http://schemas.openxmlformats.org/markup-compatibility/2006">
          <mc:Choice xmlns:p14="http://schemas.microsoft.com/office/powerpoint/2010/main" Requires="p14">
            <p:contentPart p14:bwMode="auto" r:id="rId171">
              <p14:nvContentPartPr>
                <p14:cNvPr id="132134" name="Freihand 132133">
                  <a:extLst>
                    <a:ext uri="{FF2B5EF4-FFF2-40B4-BE49-F238E27FC236}">
                      <a16:creationId xmlns:a16="http://schemas.microsoft.com/office/drawing/2014/main" id="{B6D09683-93BB-418F-BF9A-FD46452CA04C}"/>
                    </a:ext>
                  </a:extLst>
                </p14:cNvPr>
                <p14:cNvContentPartPr/>
                <p14:nvPr/>
              </p14:nvContentPartPr>
              <p14:xfrm>
                <a:off x="1086053" y="5743147"/>
                <a:ext cx="267120" cy="12960"/>
              </p14:xfrm>
            </p:contentPart>
          </mc:Choice>
          <mc:Fallback>
            <p:pic>
              <p:nvPicPr>
                <p:cNvPr id="132134" name="Freihand 132133">
                  <a:extLst>
                    <a:ext uri="{FF2B5EF4-FFF2-40B4-BE49-F238E27FC236}">
                      <a16:creationId xmlns:a16="http://schemas.microsoft.com/office/drawing/2014/main" id="{B6D09683-93BB-418F-BF9A-FD46452CA04C}"/>
                    </a:ext>
                  </a:extLst>
                </p:cNvPr>
                <p:cNvPicPr/>
                <p:nvPr/>
              </p:nvPicPr>
              <p:blipFill>
                <a:blip r:embed="rId172"/>
                <a:stretch>
                  <a:fillRect/>
                </a:stretch>
              </p:blipFill>
              <p:spPr>
                <a:xfrm>
                  <a:off x="1081733" y="5738827"/>
                  <a:ext cx="2757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2135" name="Freihand 132134">
                  <a:extLst>
                    <a:ext uri="{FF2B5EF4-FFF2-40B4-BE49-F238E27FC236}">
                      <a16:creationId xmlns:a16="http://schemas.microsoft.com/office/drawing/2014/main" id="{ADED2107-3A8A-45BA-9D0A-4BE7D6E46FAD}"/>
                    </a:ext>
                  </a:extLst>
                </p14:cNvPr>
                <p14:cNvContentPartPr/>
                <p14:nvPr/>
              </p14:nvContentPartPr>
              <p14:xfrm>
                <a:off x="1321133" y="5665747"/>
                <a:ext cx="106560" cy="189360"/>
              </p14:xfrm>
            </p:contentPart>
          </mc:Choice>
          <mc:Fallback>
            <p:pic>
              <p:nvPicPr>
                <p:cNvPr id="132135" name="Freihand 132134">
                  <a:extLst>
                    <a:ext uri="{FF2B5EF4-FFF2-40B4-BE49-F238E27FC236}">
                      <a16:creationId xmlns:a16="http://schemas.microsoft.com/office/drawing/2014/main" id="{ADED2107-3A8A-45BA-9D0A-4BE7D6E46FAD}"/>
                    </a:ext>
                  </a:extLst>
                </p:cNvPr>
                <p:cNvPicPr/>
                <p:nvPr/>
              </p:nvPicPr>
              <p:blipFill>
                <a:blip r:embed="rId174"/>
                <a:stretch>
                  <a:fillRect/>
                </a:stretch>
              </p:blipFill>
              <p:spPr>
                <a:xfrm>
                  <a:off x="1316813" y="5661427"/>
                  <a:ext cx="11520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2136" name="Freihand 132135">
                  <a:extLst>
                    <a:ext uri="{FF2B5EF4-FFF2-40B4-BE49-F238E27FC236}">
                      <a16:creationId xmlns:a16="http://schemas.microsoft.com/office/drawing/2014/main" id="{36CCB926-32C3-452B-A78E-202F3109A6F7}"/>
                    </a:ext>
                  </a:extLst>
                </p14:cNvPr>
                <p14:cNvContentPartPr/>
                <p14:nvPr/>
              </p14:nvContentPartPr>
              <p14:xfrm>
                <a:off x="1704533" y="5657107"/>
                <a:ext cx="17640" cy="191880"/>
              </p14:xfrm>
            </p:contentPart>
          </mc:Choice>
          <mc:Fallback>
            <p:pic>
              <p:nvPicPr>
                <p:cNvPr id="132136" name="Freihand 132135">
                  <a:extLst>
                    <a:ext uri="{FF2B5EF4-FFF2-40B4-BE49-F238E27FC236}">
                      <a16:creationId xmlns:a16="http://schemas.microsoft.com/office/drawing/2014/main" id="{36CCB926-32C3-452B-A78E-202F3109A6F7}"/>
                    </a:ext>
                  </a:extLst>
                </p:cNvPr>
                <p:cNvPicPr/>
                <p:nvPr/>
              </p:nvPicPr>
              <p:blipFill>
                <a:blip r:embed="rId176"/>
                <a:stretch>
                  <a:fillRect/>
                </a:stretch>
              </p:blipFill>
              <p:spPr>
                <a:xfrm>
                  <a:off x="1700213" y="5652787"/>
                  <a:ext cx="2628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2137" name="Freihand 132136">
                  <a:extLst>
                    <a:ext uri="{FF2B5EF4-FFF2-40B4-BE49-F238E27FC236}">
                      <a16:creationId xmlns:a16="http://schemas.microsoft.com/office/drawing/2014/main" id="{023F27F7-2523-47C7-8159-62DB191933CE}"/>
                    </a:ext>
                  </a:extLst>
                </p14:cNvPr>
                <p14:cNvContentPartPr/>
                <p14:nvPr/>
              </p14:nvContentPartPr>
              <p14:xfrm>
                <a:off x="1582853" y="5781667"/>
                <a:ext cx="250560" cy="79200"/>
              </p14:xfrm>
            </p:contentPart>
          </mc:Choice>
          <mc:Fallback>
            <p:pic>
              <p:nvPicPr>
                <p:cNvPr id="132137" name="Freihand 132136">
                  <a:extLst>
                    <a:ext uri="{FF2B5EF4-FFF2-40B4-BE49-F238E27FC236}">
                      <a16:creationId xmlns:a16="http://schemas.microsoft.com/office/drawing/2014/main" id="{023F27F7-2523-47C7-8159-62DB191933CE}"/>
                    </a:ext>
                  </a:extLst>
                </p:cNvPr>
                <p:cNvPicPr/>
                <p:nvPr/>
              </p:nvPicPr>
              <p:blipFill>
                <a:blip r:embed="rId178"/>
                <a:stretch>
                  <a:fillRect/>
                </a:stretch>
              </p:blipFill>
              <p:spPr>
                <a:xfrm>
                  <a:off x="1578533" y="5777347"/>
                  <a:ext cx="2592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2138" name="Freihand 132137">
                  <a:extLst>
                    <a:ext uri="{FF2B5EF4-FFF2-40B4-BE49-F238E27FC236}">
                      <a16:creationId xmlns:a16="http://schemas.microsoft.com/office/drawing/2014/main" id="{9EE2F593-79F6-4E63-8884-6FEEE0FF48FC}"/>
                    </a:ext>
                  </a:extLst>
                </p14:cNvPr>
                <p14:cNvContentPartPr/>
                <p14:nvPr/>
              </p14:nvContentPartPr>
              <p14:xfrm>
                <a:off x="1624973" y="5594827"/>
                <a:ext cx="297720" cy="251640"/>
              </p14:xfrm>
            </p:contentPart>
          </mc:Choice>
          <mc:Fallback>
            <p:pic>
              <p:nvPicPr>
                <p:cNvPr id="132138" name="Freihand 132137">
                  <a:extLst>
                    <a:ext uri="{FF2B5EF4-FFF2-40B4-BE49-F238E27FC236}">
                      <a16:creationId xmlns:a16="http://schemas.microsoft.com/office/drawing/2014/main" id="{9EE2F593-79F6-4E63-8884-6FEEE0FF48FC}"/>
                    </a:ext>
                  </a:extLst>
                </p:cNvPr>
                <p:cNvPicPr/>
                <p:nvPr/>
              </p:nvPicPr>
              <p:blipFill>
                <a:blip r:embed="rId180"/>
                <a:stretch>
                  <a:fillRect/>
                </a:stretch>
              </p:blipFill>
              <p:spPr>
                <a:xfrm>
                  <a:off x="1620653" y="5590507"/>
                  <a:ext cx="30636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2139" name="Freihand 132138">
                  <a:extLst>
                    <a:ext uri="{FF2B5EF4-FFF2-40B4-BE49-F238E27FC236}">
                      <a16:creationId xmlns:a16="http://schemas.microsoft.com/office/drawing/2014/main" id="{508BBA45-79E1-48BC-B099-E2E0B96BD16C}"/>
                    </a:ext>
                  </a:extLst>
                </p14:cNvPr>
                <p14:cNvContentPartPr/>
                <p14:nvPr/>
              </p14:nvContentPartPr>
              <p14:xfrm>
                <a:off x="1997933" y="5645587"/>
                <a:ext cx="203040" cy="160200"/>
              </p14:xfrm>
            </p:contentPart>
          </mc:Choice>
          <mc:Fallback>
            <p:pic>
              <p:nvPicPr>
                <p:cNvPr id="132139" name="Freihand 132138">
                  <a:extLst>
                    <a:ext uri="{FF2B5EF4-FFF2-40B4-BE49-F238E27FC236}">
                      <a16:creationId xmlns:a16="http://schemas.microsoft.com/office/drawing/2014/main" id="{508BBA45-79E1-48BC-B099-E2E0B96BD16C}"/>
                    </a:ext>
                  </a:extLst>
                </p:cNvPr>
                <p:cNvPicPr/>
                <p:nvPr/>
              </p:nvPicPr>
              <p:blipFill>
                <a:blip r:embed="rId182"/>
                <a:stretch>
                  <a:fillRect/>
                </a:stretch>
              </p:blipFill>
              <p:spPr>
                <a:xfrm>
                  <a:off x="1993613" y="5641267"/>
                  <a:ext cx="2116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2140" name="Freihand 132139">
                  <a:extLst>
                    <a:ext uri="{FF2B5EF4-FFF2-40B4-BE49-F238E27FC236}">
                      <a16:creationId xmlns:a16="http://schemas.microsoft.com/office/drawing/2014/main" id="{CD5ECCDF-08A2-405B-942A-A578BD53A0F0}"/>
                    </a:ext>
                  </a:extLst>
                </p14:cNvPr>
                <p14:cNvContentPartPr/>
                <p14:nvPr/>
              </p14:nvContentPartPr>
              <p14:xfrm>
                <a:off x="2502293" y="5639107"/>
                <a:ext cx="239400" cy="284040"/>
              </p14:xfrm>
            </p:contentPart>
          </mc:Choice>
          <mc:Fallback>
            <p:pic>
              <p:nvPicPr>
                <p:cNvPr id="132140" name="Freihand 132139">
                  <a:extLst>
                    <a:ext uri="{FF2B5EF4-FFF2-40B4-BE49-F238E27FC236}">
                      <a16:creationId xmlns:a16="http://schemas.microsoft.com/office/drawing/2014/main" id="{CD5ECCDF-08A2-405B-942A-A578BD53A0F0}"/>
                    </a:ext>
                  </a:extLst>
                </p:cNvPr>
                <p:cNvPicPr/>
                <p:nvPr/>
              </p:nvPicPr>
              <p:blipFill>
                <a:blip r:embed="rId184"/>
                <a:stretch>
                  <a:fillRect/>
                </a:stretch>
              </p:blipFill>
              <p:spPr>
                <a:xfrm>
                  <a:off x="2497973" y="5634787"/>
                  <a:ext cx="24804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2141" name="Freihand 132140">
                  <a:extLst>
                    <a:ext uri="{FF2B5EF4-FFF2-40B4-BE49-F238E27FC236}">
                      <a16:creationId xmlns:a16="http://schemas.microsoft.com/office/drawing/2014/main" id="{220A7EC6-ECB5-418E-B772-06A2C34EE7E4}"/>
                    </a:ext>
                  </a:extLst>
                </p14:cNvPr>
                <p14:cNvContentPartPr/>
                <p14:nvPr/>
              </p14:nvContentPartPr>
              <p14:xfrm>
                <a:off x="2746013" y="5715067"/>
                <a:ext cx="216000" cy="123480"/>
              </p14:xfrm>
            </p:contentPart>
          </mc:Choice>
          <mc:Fallback>
            <p:pic>
              <p:nvPicPr>
                <p:cNvPr id="132141" name="Freihand 132140">
                  <a:extLst>
                    <a:ext uri="{FF2B5EF4-FFF2-40B4-BE49-F238E27FC236}">
                      <a16:creationId xmlns:a16="http://schemas.microsoft.com/office/drawing/2014/main" id="{220A7EC6-ECB5-418E-B772-06A2C34EE7E4}"/>
                    </a:ext>
                  </a:extLst>
                </p:cNvPr>
                <p:cNvPicPr/>
                <p:nvPr/>
              </p:nvPicPr>
              <p:blipFill>
                <a:blip r:embed="rId186"/>
                <a:stretch>
                  <a:fillRect/>
                </a:stretch>
              </p:blipFill>
              <p:spPr>
                <a:xfrm>
                  <a:off x="2741693" y="5710747"/>
                  <a:ext cx="2246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2142" name="Freihand 132141">
                  <a:extLst>
                    <a:ext uri="{FF2B5EF4-FFF2-40B4-BE49-F238E27FC236}">
                      <a16:creationId xmlns:a16="http://schemas.microsoft.com/office/drawing/2014/main" id="{DAB670DF-55DF-43D2-BA3D-9FE5F5A77B81}"/>
                    </a:ext>
                  </a:extLst>
                </p14:cNvPr>
                <p14:cNvContentPartPr/>
                <p14:nvPr/>
              </p14:nvContentPartPr>
              <p14:xfrm>
                <a:off x="2860853" y="5622547"/>
                <a:ext cx="81720" cy="8640"/>
              </p14:xfrm>
            </p:contentPart>
          </mc:Choice>
          <mc:Fallback>
            <p:pic>
              <p:nvPicPr>
                <p:cNvPr id="132142" name="Freihand 132141">
                  <a:extLst>
                    <a:ext uri="{FF2B5EF4-FFF2-40B4-BE49-F238E27FC236}">
                      <a16:creationId xmlns:a16="http://schemas.microsoft.com/office/drawing/2014/main" id="{DAB670DF-55DF-43D2-BA3D-9FE5F5A77B81}"/>
                    </a:ext>
                  </a:extLst>
                </p:cNvPr>
                <p:cNvPicPr/>
                <p:nvPr/>
              </p:nvPicPr>
              <p:blipFill>
                <a:blip r:embed="rId188"/>
                <a:stretch>
                  <a:fillRect/>
                </a:stretch>
              </p:blipFill>
              <p:spPr>
                <a:xfrm>
                  <a:off x="2856533" y="5618227"/>
                  <a:ext cx="903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2143" name="Freihand 132142">
                  <a:extLst>
                    <a:ext uri="{FF2B5EF4-FFF2-40B4-BE49-F238E27FC236}">
                      <a16:creationId xmlns:a16="http://schemas.microsoft.com/office/drawing/2014/main" id="{6D5B4C5D-54D0-48DC-85A2-4053C4996D35}"/>
                    </a:ext>
                  </a:extLst>
                </p14:cNvPr>
                <p14:cNvContentPartPr/>
                <p14:nvPr/>
              </p14:nvContentPartPr>
              <p14:xfrm>
                <a:off x="3228053" y="5721907"/>
                <a:ext cx="291600" cy="88560"/>
              </p14:xfrm>
            </p:contentPart>
          </mc:Choice>
          <mc:Fallback>
            <p:pic>
              <p:nvPicPr>
                <p:cNvPr id="132143" name="Freihand 132142">
                  <a:extLst>
                    <a:ext uri="{FF2B5EF4-FFF2-40B4-BE49-F238E27FC236}">
                      <a16:creationId xmlns:a16="http://schemas.microsoft.com/office/drawing/2014/main" id="{6D5B4C5D-54D0-48DC-85A2-4053C4996D35}"/>
                    </a:ext>
                  </a:extLst>
                </p:cNvPr>
                <p:cNvPicPr/>
                <p:nvPr/>
              </p:nvPicPr>
              <p:blipFill>
                <a:blip r:embed="rId190"/>
                <a:stretch>
                  <a:fillRect/>
                </a:stretch>
              </p:blipFill>
              <p:spPr>
                <a:xfrm>
                  <a:off x="3223733" y="5717587"/>
                  <a:ext cx="30024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2144" name="Freihand 132143">
                  <a:extLst>
                    <a:ext uri="{FF2B5EF4-FFF2-40B4-BE49-F238E27FC236}">
                      <a16:creationId xmlns:a16="http://schemas.microsoft.com/office/drawing/2014/main" id="{2543AF84-764F-49F3-A45E-522F2683199A}"/>
                    </a:ext>
                  </a:extLst>
                </p14:cNvPr>
                <p14:cNvContentPartPr/>
                <p14:nvPr/>
              </p14:nvContentPartPr>
              <p14:xfrm>
                <a:off x="3527573" y="5637307"/>
                <a:ext cx="278280" cy="175680"/>
              </p14:xfrm>
            </p:contentPart>
          </mc:Choice>
          <mc:Fallback>
            <p:pic>
              <p:nvPicPr>
                <p:cNvPr id="132144" name="Freihand 132143">
                  <a:extLst>
                    <a:ext uri="{FF2B5EF4-FFF2-40B4-BE49-F238E27FC236}">
                      <a16:creationId xmlns:a16="http://schemas.microsoft.com/office/drawing/2014/main" id="{2543AF84-764F-49F3-A45E-522F2683199A}"/>
                    </a:ext>
                  </a:extLst>
                </p:cNvPr>
                <p:cNvPicPr/>
                <p:nvPr/>
              </p:nvPicPr>
              <p:blipFill>
                <a:blip r:embed="rId192"/>
                <a:stretch>
                  <a:fillRect/>
                </a:stretch>
              </p:blipFill>
              <p:spPr>
                <a:xfrm>
                  <a:off x="3523253" y="5632987"/>
                  <a:ext cx="28692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2145" name="Freihand 132144">
                  <a:extLst>
                    <a:ext uri="{FF2B5EF4-FFF2-40B4-BE49-F238E27FC236}">
                      <a16:creationId xmlns:a16="http://schemas.microsoft.com/office/drawing/2014/main" id="{A0CE2572-1DB3-4FCF-8AFF-95AC72B3F0C8}"/>
                    </a:ext>
                  </a:extLst>
                </p14:cNvPr>
                <p14:cNvContentPartPr/>
                <p14:nvPr/>
              </p14:nvContentPartPr>
              <p14:xfrm>
                <a:off x="3811253" y="5618587"/>
                <a:ext cx="339120" cy="181080"/>
              </p14:xfrm>
            </p:contentPart>
          </mc:Choice>
          <mc:Fallback>
            <p:pic>
              <p:nvPicPr>
                <p:cNvPr id="132145" name="Freihand 132144">
                  <a:extLst>
                    <a:ext uri="{FF2B5EF4-FFF2-40B4-BE49-F238E27FC236}">
                      <a16:creationId xmlns:a16="http://schemas.microsoft.com/office/drawing/2014/main" id="{A0CE2572-1DB3-4FCF-8AFF-95AC72B3F0C8}"/>
                    </a:ext>
                  </a:extLst>
                </p:cNvPr>
                <p:cNvPicPr/>
                <p:nvPr/>
              </p:nvPicPr>
              <p:blipFill>
                <a:blip r:embed="rId194"/>
                <a:stretch>
                  <a:fillRect/>
                </a:stretch>
              </p:blipFill>
              <p:spPr>
                <a:xfrm>
                  <a:off x="3806933" y="5614267"/>
                  <a:ext cx="34776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2146" name="Freihand 132145">
                  <a:extLst>
                    <a:ext uri="{FF2B5EF4-FFF2-40B4-BE49-F238E27FC236}">
                      <a16:creationId xmlns:a16="http://schemas.microsoft.com/office/drawing/2014/main" id="{F82DE09C-28D4-4E6B-9AE1-B051A77EF9E8}"/>
                    </a:ext>
                  </a:extLst>
                </p14:cNvPr>
                <p14:cNvContentPartPr/>
                <p14:nvPr/>
              </p14:nvContentPartPr>
              <p14:xfrm>
                <a:off x="4151093" y="5657107"/>
                <a:ext cx="25200" cy="41760"/>
              </p14:xfrm>
            </p:contentPart>
          </mc:Choice>
          <mc:Fallback>
            <p:pic>
              <p:nvPicPr>
                <p:cNvPr id="132146" name="Freihand 132145">
                  <a:extLst>
                    <a:ext uri="{FF2B5EF4-FFF2-40B4-BE49-F238E27FC236}">
                      <a16:creationId xmlns:a16="http://schemas.microsoft.com/office/drawing/2014/main" id="{F82DE09C-28D4-4E6B-9AE1-B051A77EF9E8}"/>
                    </a:ext>
                  </a:extLst>
                </p:cNvPr>
                <p:cNvPicPr/>
                <p:nvPr/>
              </p:nvPicPr>
              <p:blipFill>
                <a:blip r:embed="rId196"/>
                <a:stretch>
                  <a:fillRect/>
                </a:stretch>
              </p:blipFill>
              <p:spPr>
                <a:xfrm>
                  <a:off x="4146773" y="5652787"/>
                  <a:ext cx="338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2147" name="Freihand 132146">
                  <a:extLst>
                    <a:ext uri="{FF2B5EF4-FFF2-40B4-BE49-F238E27FC236}">
                      <a16:creationId xmlns:a16="http://schemas.microsoft.com/office/drawing/2014/main" id="{62B6F163-3FBC-44BB-A801-5976F14D60BF}"/>
                    </a:ext>
                  </a:extLst>
                </p14:cNvPr>
                <p14:cNvContentPartPr/>
                <p14:nvPr/>
              </p14:nvContentPartPr>
              <p14:xfrm>
                <a:off x="4187093" y="5705347"/>
                <a:ext cx="157680" cy="52920"/>
              </p14:xfrm>
            </p:contentPart>
          </mc:Choice>
          <mc:Fallback>
            <p:pic>
              <p:nvPicPr>
                <p:cNvPr id="132147" name="Freihand 132146">
                  <a:extLst>
                    <a:ext uri="{FF2B5EF4-FFF2-40B4-BE49-F238E27FC236}">
                      <a16:creationId xmlns:a16="http://schemas.microsoft.com/office/drawing/2014/main" id="{62B6F163-3FBC-44BB-A801-5976F14D60BF}"/>
                    </a:ext>
                  </a:extLst>
                </p:cNvPr>
                <p:cNvPicPr/>
                <p:nvPr/>
              </p:nvPicPr>
              <p:blipFill>
                <a:blip r:embed="rId198"/>
                <a:stretch>
                  <a:fillRect/>
                </a:stretch>
              </p:blipFill>
              <p:spPr>
                <a:xfrm>
                  <a:off x="4182773" y="5701027"/>
                  <a:ext cx="16632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2148" name="Freihand 132147">
                  <a:extLst>
                    <a:ext uri="{FF2B5EF4-FFF2-40B4-BE49-F238E27FC236}">
                      <a16:creationId xmlns:a16="http://schemas.microsoft.com/office/drawing/2014/main" id="{CA7270FD-20A3-4A46-B294-B588F0226561}"/>
                    </a:ext>
                  </a:extLst>
                </p14:cNvPr>
                <p14:cNvContentPartPr/>
                <p14:nvPr/>
              </p14:nvContentPartPr>
              <p14:xfrm>
                <a:off x="4397693" y="5604907"/>
                <a:ext cx="251280" cy="187920"/>
              </p14:xfrm>
            </p:contentPart>
          </mc:Choice>
          <mc:Fallback>
            <p:pic>
              <p:nvPicPr>
                <p:cNvPr id="132148" name="Freihand 132147">
                  <a:extLst>
                    <a:ext uri="{FF2B5EF4-FFF2-40B4-BE49-F238E27FC236}">
                      <a16:creationId xmlns:a16="http://schemas.microsoft.com/office/drawing/2014/main" id="{CA7270FD-20A3-4A46-B294-B588F0226561}"/>
                    </a:ext>
                  </a:extLst>
                </p:cNvPr>
                <p:cNvPicPr/>
                <p:nvPr/>
              </p:nvPicPr>
              <p:blipFill>
                <a:blip r:embed="rId200"/>
                <a:stretch>
                  <a:fillRect/>
                </a:stretch>
              </p:blipFill>
              <p:spPr>
                <a:xfrm>
                  <a:off x="4393373" y="5600587"/>
                  <a:ext cx="2599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2149" name="Freihand 132148">
                  <a:extLst>
                    <a:ext uri="{FF2B5EF4-FFF2-40B4-BE49-F238E27FC236}">
                      <a16:creationId xmlns:a16="http://schemas.microsoft.com/office/drawing/2014/main" id="{E164702C-1E05-4A6A-81FD-E105703D4DB2}"/>
                    </a:ext>
                  </a:extLst>
                </p14:cNvPr>
                <p14:cNvContentPartPr/>
                <p14:nvPr/>
              </p14:nvContentPartPr>
              <p14:xfrm>
                <a:off x="4676333" y="5690587"/>
                <a:ext cx="104400" cy="78480"/>
              </p14:xfrm>
            </p:contentPart>
          </mc:Choice>
          <mc:Fallback>
            <p:pic>
              <p:nvPicPr>
                <p:cNvPr id="132149" name="Freihand 132148">
                  <a:extLst>
                    <a:ext uri="{FF2B5EF4-FFF2-40B4-BE49-F238E27FC236}">
                      <a16:creationId xmlns:a16="http://schemas.microsoft.com/office/drawing/2014/main" id="{E164702C-1E05-4A6A-81FD-E105703D4DB2}"/>
                    </a:ext>
                  </a:extLst>
                </p:cNvPr>
                <p:cNvPicPr/>
                <p:nvPr/>
              </p:nvPicPr>
              <p:blipFill>
                <a:blip r:embed="rId202"/>
                <a:stretch>
                  <a:fillRect/>
                </a:stretch>
              </p:blipFill>
              <p:spPr>
                <a:xfrm>
                  <a:off x="4672013" y="5686267"/>
                  <a:ext cx="11304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2150" name="Freihand 132149">
                  <a:extLst>
                    <a:ext uri="{FF2B5EF4-FFF2-40B4-BE49-F238E27FC236}">
                      <a16:creationId xmlns:a16="http://schemas.microsoft.com/office/drawing/2014/main" id="{728ED9EB-4C7D-4C05-B95E-8ECE88518F53}"/>
                    </a:ext>
                  </a:extLst>
                </p14:cNvPr>
                <p14:cNvContentPartPr/>
                <p14:nvPr/>
              </p14:nvContentPartPr>
              <p14:xfrm>
                <a:off x="4904213" y="5572867"/>
                <a:ext cx="146520" cy="145080"/>
              </p14:xfrm>
            </p:contentPart>
          </mc:Choice>
          <mc:Fallback>
            <p:pic>
              <p:nvPicPr>
                <p:cNvPr id="132150" name="Freihand 132149">
                  <a:extLst>
                    <a:ext uri="{FF2B5EF4-FFF2-40B4-BE49-F238E27FC236}">
                      <a16:creationId xmlns:a16="http://schemas.microsoft.com/office/drawing/2014/main" id="{728ED9EB-4C7D-4C05-B95E-8ECE88518F53}"/>
                    </a:ext>
                  </a:extLst>
                </p:cNvPr>
                <p:cNvPicPr/>
                <p:nvPr/>
              </p:nvPicPr>
              <p:blipFill>
                <a:blip r:embed="rId204"/>
                <a:stretch>
                  <a:fillRect/>
                </a:stretch>
              </p:blipFill>
              <p:spPr>
                <a:xfrm>
                  <a:off x="4899893" y="5568547"/>
                  <a:ext cx="1551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2151" name="Freihand 132150">
                  <a:extLst>
                    <a:ext uri="{FF2B5EF4-FFF2-40B4-BE49-F238E27FC236}">
                      <a16:creationId xmlns:a16="http://schemas.microsoft.com/office/drawing/2014/main" id="{117D8F73-9B93-4B07-B185-C62910B48610}"/>
                    </a:ext>
                  </a:extLst>
                </p14:cNvPr>
                <p14:cNvContentPartPr/>
                <p14:nvPr/>
              </p14:nvContentPartPr>
              <p14:xfrm>
                <a:off x="5007173" y="5658907"/>
                <a:ext cx="141480" cy="59040"/>
              </p14:xfrm>
            </p:contentPart>
          </mc:Choice>
          <mc:Fallback>
            <p:pic>
              <p:nvPicPr>
                <p:cNvPr id="132151" name="Freihand 132150">
                  <a:extLst>
                    <a:ext uri="{FF2B5EF4-FFF2-40B4-BE49-F238E27FC236}">
                      <a16:creationId xmlns:a16="http://schemas.microsoft.com/office/drawing/2014/main" id="{117D8F73-9B93-4B07-B185-C62910B48610}"/>
                    </a:ext>
                  </a:extLst>
                </p:cNvPr>
                <p:cNvPicPr/>
                <p:nvPr/>
              </p:nvPicPr>
              <p:blipFill>
                <a:blip r:embed="rId206"/>
                <a:stretch>
                  <a:fillRect/>
                </a:stretch>
              </p:blipFill>
              <p:spPr>
                <a:xfrm>
                  <a:off x="5002853" y="5654587"/>
                  <a:ext cx="1501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2152" name="Freihand 132151">
                  <a:extLst>
                    <a:ext uri="{FF2B5EF4-FFF2-40B4-BE49-F238E27FC236}">
                      <a16:creationId xmlns:a16="http://schemas.microsoft.com/office/drawing/2014/main" id="{77DF115B-80BA-43A5-8475-0DEE14286452}"/>
                    </a:ext>
                  </a:extLst>
                </p14:cNvPr>
                <p14:cNvContentPartPr/>
                <p14:nvPr/>
              </p14:nvContentPartPr>
              <p14:xfrm>
                <a:off x="5125253" y="5654587"/>
                <a:ext cx="91080" cy="192240"/>
              </p14:xfrm>
            </p:contentPart>
          </mc:Choice>
          <mc:Fallback>
            <p:pic>
              <p:nvPicPr>
                <p:cNvPr id="132152" name="Freihand 132151">
                  <a:extLst>
                    <a:ext uri="{FF2B5EF4-FFF2-40B4-BE49-F238E27FC236}">
                      <a16:creationId xmlns:a16="http://schemas.microsoft.com/office/drawing/2014/main" id="{77DF115B-80BA-43A5-8475-0DEE14286452}"/>
                    </a:ext>
                  </a:extLst>
                </p:cNvPr>
                <p:cNvPicPr/>
                <p:nvPr/>
              </p:nvPicPr>
              <p:blipFill>
                <a:blip r:embed="rId208"/>
                <a:stretch>
                  <a:fillRect/>
                </a:stretch>
              </p:blipFill>
              <p:spPr>
                <a:xfrm>
                  <a:off x="5120933" y="5650267"/>
                  <a:ext cx="9972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2153" name="Freihand 132152">
                  <a:extLst>
                    <a:ext uri="{FF2B5EF4-FFF2-40B4-BE49-F238E27FC236}">
                      <a16:creationId xmlns:a16="http://schemas.microsoft.com/office/drawing/2014/main" id="{F5F7054B-1D63-4F03-80C7-287C13182CAC}"/>
                    </a:ext>
                  </a:extLst>
                </p14:cNvPr>
                <p14:cNvContentPartPr/>
                <p14:nvPr/>
              </p14:nvContentPartPr>
              <p14:xfrm>
                <a:off x="5227493" y="5533267"/>
                <a:ext cx="58320" cy="208800"/>
              </p14:xfrm>
            </p:contentPart>
          </mc:Choice>
          <mc:Fallback>
            <p:pic>
              <p:nvPicPr>
                <p:cNvPr id="132153" name="Freihand 132152">
                  <a:extLst>
                    <a:ext uri="{FF2B5EF4-FFF2-40B4-BE49-F238E27FC236}">
                      <a16:creationId xmlns:a16="http://schemas.microsoft.com/office/drawing/2014/main" id="{F5F7054B-1D63-4F03-80C7-287C13182CAC}"/>
                    </a:ext>
                  </a:extLst>
                </p:cNvPr>
                <p:cNvPicPr/>
                <p:nvPr/>
              </p:nvPicPr>
              <p:blipFill>
                <a:blip r:embed="rId210"/>
                <a:stretch>
                  <a:fillRect/>
                </a:stretch>
              </p:blipFill>
              <p:spPr>
                <a:xfrm>
                  <a:off x="5223173" y="5528947"/>
                  <a:ext cx="6696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2154" name="Freihand 132153">
                  <a:extLst>
                    <a:ext uri="{FF2B5EF4-FFF2-40B4-BE49-F238E27FC236}">
                      <a16:creationId xmlns:a16="http://schemas.microsoft.com/office/drawing/2014/main" id="{37DD4628-6EDC-440F-A61D-B64CFE1CCF62}"/>
                    </a:ext>
                  </a:extLst>
                </p14:cNvPr>
                <p14:cNvContentPartPr/>
                <p14:nvPr/>
              </p14:nvContentPartPr>
              <p14:xfrm>
                <a:off x="5293733" y="5614267"/>
                <a:ext cx="169920" cy="95400"/>
              </p14:xfrm>
            </p:contentPart>
          </mc:Choice>
          <mc:Fallback>
            <p:pic>
              <p:nvPicPr>
                <p:cNvPr id="132154" name="Freihand 132153">
                  <a:extLst>
                    <a:ext uri="{FF2B5EF4-FFF2-40B4-BE49-F238E27FC236}">
                      <a16:creationId xmlns:a16="http://schemas.microsoft.com/office/drawing/2014/main" id="{37DD4628-6EDC-440F-A61D-B64CFE1CCF62}"/>
                    </a:ext>
                  </a:extLst>
                </p:cNvPr>
                <p:cNvPicPr/>
                <p:nvPr/>
              </p:nvPicPr>
              <p:blipFill>
                <a:blip r:embed="rId212"/>
                <a:stretch>
                  <a:fillRect/>
                </a:stretch>
              </p:blipFill>
              <p:spPr>
                <a:xfrm>
                  <a:off x="5289413" y="5609947"/>
                  <a:ext cx="1785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2155" name="Freihand 132154">
                  <a:extLst>
                    <a:ext uri="{FF2B5EF4-FFF2-40B4-BE49-F238E27FC236}">
                      <a16:creationId xmlns:a16="http://schemas.microsoft.com/office/drawing/2014/main" id="{AC6BCF65-3D63-4CCA-87B4-7E6517D59E74}"/>
                    </a:ext>
                  </a:extLst>
                </p14:cNvPr>
                <p14:cNvContentPartPr/>
                <p14:nvPr/>
              </p14:nvContentPartPr>
              <p14:xfrm>
                <a:off x="5465093" y="5536867"/>
                <a:ext cx="59400" cy="83160"/>
              </p14:xfrm>
            </p:contentPart>
          </mc:Choice>
          <mc:Fallback>
            <p:pic>
              <p:nvPicPr>
                <p:cNvPr id="132155" name="Freihand 132154">
                  <a:extLst>
                    <a:ext uri="{FF2B5EF4-FFF2-40B4-BE49-F238E27FC236}">
                      <a16:creationId xmlns:a16="http://schemas.microsoft.com/office/drawing/2014/main" id="{AC6BCF65-3D63-4CCA-87B4-7E6517D59E74}"/>
                    </a:ext>
                  </a:extLst>
                </p:cNvPr>
                <p:cNvPicPr/>
                <p:nvPr/>
              </p:nvPicPr>
              <p:blipFill>
                <a:blip r:embed="rId214"/>
                <a:stretch>
                  <a:fillRect/>
                </a:stretch>
              </p:blipFill>
              <p:spPr>
                <a:xfrm>
                  <a:off x="5460773" y="5532547"/>
                  <a:ext cx="680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2156" name="Freihand 132155">
                  <a:extLst>
                    <a:ext uri="{FF2B5EF4-FFF2-40B4-BE49-F238E27FC236}">
                      <a16:creationId xmlns:a16="http://schemas.microsoft.com/office/drawing/2014/main" id="{29BA46EE-3837-48EB-BDD1-D46AEF346129}"/>
                    </a:ext>
                  </a:extLst>
                </p14:cNvPr>
                <p14:cNvContentPartPr/>
                <p14:nvPr/>
              </p14:nvContentPartPr>
              <p14:xfrm>
                <a:off x="5506493" y="5532187"/>
                <a:ext cx="127440" cy="156960"/>
              </p14:xfrm>
            </p:contentPart>
          </mc:Choice>
          <mc:Fallback>
            <p:pic>
              <p:nvPicPr>
                <p:cNvPr id="132156" name="Freihand 132155">
                  <a:extLst>
                    <a:ext uri="{FF2B5EF4-FFF2-40B4-BE49-F238E27FC236}">
                      <a16:creationId xmlns:a16="http://schemas.microsoft.com/office/drawing/2014/main" id="{29BA46EE-3837-48EB-BDD1-D46AEF346129}"/>
                    </a:ext>
                  </a:extLst>
                </p:cNvPr>
                <p:cNvPicPr/>
                <p:nvPr/>
              </p:nvPicPr>
              <p:blipFill>
                <a:blip r:embed="rId216"/>
                <a:stretch>
                  <a:fillRect/>
                </a:stretch>
              </p:blipFill>
              <p:spPr>
                <a:xfrm>
                  <a:off x="5502173" y="5527867"/>
                  <a:ext cx="1360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2157" name="Freihand 132156">
                  <a:extLst>
                    <a:ext uri="{FF2B5EF4-FFF2-40B4-BE49-F238E27FC236}">
                      <a16:creationId xmlns:a16="http://schemas.microsoft.com/office/drawing/2014/main" id="{97171714-35A4-4111-80BD-89DD74D71DF8}"/>
                    </a:ext>
                  </a:extLst>
                </p14:cNvPr>
                <p14:cNvContentPartPr/>
                <p14:nvPr/>
              </p14:nvContentPartPr>
              <p14:xfrm>
                <a:off x="5677853" y="5593027"/>
                <a:ext cx="114120" cy="119160"/>
              </p14:xfrm>
            </p:contentPart>
          </mc:Choice>
          <mc:Fallback>
            <p:pic>
              <p:nvPicPr>
                <p:cNvPr id="132157" name="Freihand 132156">
                  <a:extLst>
                    <a:ext uri="{FF2B5EF4-FFF2-40B4-BE49-F238E27FC236}">
                      <a16:creationId xmlns:a16="http://schemas.microsoft.com/office/drawing/2014/main" id="{97171714-35A4-4111-80BD-89DD74D71DF8}"/>
                    </a:ext>
                  </a:extLst>
                </p:cNvPr>
                <p:cNvPicPr/>
                <p:nvPr/>
              </p:nvPicPr>
              <p:blipFill>
                <a:blip r:embed="rId218"/>
                <a:stretch>
                  <a:fillRect/>
                </a:stretch>
              </p:blipFill>
              <p:spPr>
                <a:xfrm>
                  <a:off x="5673533" y="5588707"/>
                  <a:ext cx="1227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2159" name="Freihand 132158">
                  <a:extLst>
                    <a:ext uri="{FF2B5EF4-FFF2-40B4-BE49-F238E27FC236}">
                      <a16:creationId xmlns:a16="http://schemas.microsoft.com/office/drawing/2014/main" id="{1110FF39-0D2F-4F16-BB0C-D3961EE22A0B}"/>
                    </a:ext>
                  </a:extLst>
                </p14:cNvPr>
                <p14:cNvContentPartPr/>
                <p14:nvPr/>
              </p14:nvContentPartPr>
              <p14:xfrm>
                <a:off x="1132493" y="6167947"/>
                <a:ext cx="230040" cy="24480"/>
              </p14:xfrm>
            </p:contentPart>
          </mc:Choice>
          <mc:Fallback>
            <p:pic>
              <p:nvPicPr>
                <p:cNvPr id="132159" name="Freihand 132158">
                  <a:extLst>
                    <a:ext uri="{FF2B5EF4-FFF2-40B4-BE49-F238E27FC236}">
                      <a16:creationId xmlns:a16="http://schemas.microsoft.com/office/drawing/2014/main" id="{1110FF39-0D2F-4F16-BB0C-D3961EE22A0B}"/>
                    </a:ext>
                  </a:extLst>
                </p:cNvPr>
                <p:cNvPicPr/>
                <p:nvPr/>
              </p:nvPicPr>
              <p:blipFill>
                <a:blip r:embed="rId220"/>
                <a:stretch>
                  <a:fillRect/>
                </a:stretch>
              </p:blipFill>
              <p:spPr>
                <a:xfrm>
                  <a:off x="1128173" y="6163627"/>
                  <a:ext cx="23868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2160" name="Freihand 132159">
                  <a:extLst>
                    <a:ext uri="{FF2B5EF4-FFF2-40B4-BE49-F238E27FC236}">
                      <a16:creationId xmlns:a16="http://schemas.microsoft.com/office/drawing/2014/main" id="{ECCFD6F2-6DE1-4692-9FD4-B6A0D2CD8B0B}"/>
                    </a:ext>
                  </a:extLst>
                </p14:cNvPr>
                <p14:cNvContentPartPr/>
                <p14:nvPr/>
              </p14:nvContentPartPr>
              <p14:xfrm>
                <a:off x="1335533" y="6088027"/>
                <a:ext cx="117360" cy="226080"/>
              </p14:xfrm>
            </p:contentPart>
          </mc:Choice>
          <mc:Fallback>
            <p:pic>
              <p:nvPicPr>
                <p:cNvPr id="132160" name="Freihand 132159">
                  <a:extLst>
                    <a:ext uri="{FF2B5EF4-FFF2-40B4-BE49-F238E27FC236}">
                      <a16:creationId xmlns:a16="http://schemas.microsoft.com/office/drawing/2014/main" id="{ECCFD6F2-6DE1-4692-9FD4-B6A0D2CD8B0B}"/>
                    </a:ext>
                  </a:extLst>
                </p:cNvPr>
                <p:cNvPicPr/>
                <p:nvPr/>
              </p:nvPicPr>
              <p:blipFill>
                <a:blip r:embed="rId222"/>
                <a:stretch>
                  <a:fillRect/>
                </a:stretch>
              </p:blipFill>
              <p:spPr>
                <a:xfrm>
                  <a:off x="1331213" y="6083707"/>
                  <a:ext cx="12600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2162" name="Freihand 132161">
                  <a:extLst>
                    <a:ext uri="{FF2B5EF4-FFF2-40B4-BE49-F238E27FC236}">
                      <a16:creationId xmlns:a16="http://schemas.microsoft.com/office/drawing/2014/main" id="{8271B142-E678-41F9-93FB-A6CB8E490676}"/>
                    </a:ext>
                  </a:extLst>
                </p14:cNvPr>
                <p14:cNvContentPartPr/>
                <p14:nvPr/>
              </p14:nvContentPartPr>
              <p14:xfrm>
                <a:off x="1757093" y="6076867"/>
                <a:ext cx="34200" cy="208080"/>
              </p14:xfrm>
            </p:contentPart>
          </mc:Choice>
          <mc:Fallback>
            <p:pic>
              <p:nvPicPr>
                <p:cNvPr id="132162" name="Freihand 132161">
                  <a:extLst>
                    <a:ext uri="{FF2B5EF4-FFF2-40B4-BE49-F238E27FC236}">
                      <a16:creationId xmlns:a16="http://schemas.microsoft.com/office/drawing/2014/main" id="{8271B142-E678-41F9-93FB-A6CB8E490676}"/>
                    </a:ext>
                  </a:extLst>
                </p:cNvPr>
                <p:cNvPicPr/>
                <p:nvPr/>
              </p:nvPicPr>
              <p:blipFill>
                <a:blip r:embed="rId224"/>
                <a:stretch>
                  <a:fillRect/>
                </a:stretch>
              </p:blipFill>
              <p:spPr>
                <a:xfrm>
                  <a:off x="1752773" y="6072547"/>
                  <a:ext cx="4284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2163" name="Freihand 132162">
                  <a:extLst>
                    <a:ext uri="{FF2B5EF4-FFF2-40B4-BE49-F238E27FC236}">
                      <a16:creationId xmlns:a16="http://schemas.microsoft.com/office/drawing/2014/main" id="{DCC3CD72-6206-4615-863A-AC9CAC504376}"/>
                    </a:ext>
                  </a:extLst>
                </p14:cNvPr>
                <p14:cNvContentPartPr/>
                <p14:nvPr/>
              </p14:nvContentPartPr>
              <p14:xfrm>
                <a:off x="1675373" y="6029347"/>
                <a:ext cx="202320" cy="283680"/>
              </p14:xfrm>
            </p:contentPart>
          </mc:Choice>
          <mc:Fallback>
            <p:pic>
              <p:nvPicPr>
                <p:cNvPr id="132163" name="Freihand 132162">
                  <a:extLst>
                    <a:ext uri="{FF2B5EF4-FFF2-40B4-BE49-F238E27FC236}">
                      <a16:creationId xmlns:a16="http://schemas.microsoft.com/office/drawing/2014/main" id="{DCC3CD72-6206-4615-863A-AC9CAC504376}"/>
                    </a:ext>
                  </a:extLst>
                </p:cNvPr>
                <p:cNvPicPr/>
                <p:nvPr/>
              </p:nvPicPr>
              <p:blipFill>
                <a:blip r:embed="rId226"/>
                <a:stretch>
                  <a:fillRect/>
                </a:stretch>
              </p:blipFill>
              <p:spPr>
                <a:xfrm>
                  <a:off x="1671053" y="6025027"/>
                  <a:ext cx="21096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2164" name="Freihand 132163">
                  <a:extLst>
                    <a:ext uri="{FF2B5EF4-FFF2-40B4-BE49-F238E27FC236}">
                      <a16:creationId xmlns:a16="http://schemas.microsoft.com/office/drawing/2014/main" id="{9EDAE9A8-6A55-4C43-9931-3F5C6A87F509}"/>
                    </a:ext>
                  </a:extLst>
                </p14:cNvPr>
                <p14:cNvContentPartPr/>
                <p14:nvPr/>
              </p14:nvContentPartPr>
              <p14:xfrm>
                <a:off x="1933853" y="6041947"/>
                <a:ext cx="212040" cy="272880"/>
              </p14:xfrm>
            </p:contentPart>
          </mc:Choice>
          <mc:Fallback>
            <p:pic>
              <p:nvPicPr>
                <p:cNvPr id="132164" name="Freihand 132163">
                  <a:extLst>
                    <a:ext uri="{FF2B5EF4-FFF2-40B4-BE49-F238E27FC236}">
                      <a16:creationId xmlns:a16="http://schemas.microsoft.com/office/drawing/2014/main" id="{9EDAE9A8-6A55-4C43-9931-3F5C6A87F509}"/>
                    </a:ext>
                  </a:extLst>
                </p:cNvPr>
                <p:cNvPicPr/>
                <p:nvPr/>
              </p:nvPicPr>
              <p:blipFill>
                <a:blip r:embed="rId228"/>
                <a:stretch>
                  <a:fillRect/>
                </a:stretch>
              </p:blipFill>
              <p:spPr>
                <a:xfrm>
                  <a:off x="1929533" y="6037627"/>
                  <a:ext cx="220680" cy="2815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2165" name="Freihand 132164">
                  <a:extLst>
                    <a:ext uri="{FF2B5EF4-FFF2-40B4-BE49-F238E27FC236}">
                      <a16:creationId xmlns:a16="http://schemas.microsoft.com/office/drawing/2014/main" id="{16A48AC7-647A-4824-A2CA-CBBA57A7CE65}"/>
                    </a:ext>
                  </a:extLst>
                </p14:cNvPr>
                <p14:cNvContentPartPr/>
                <p14:nvPr/>
              </p14:nvContentPartPr>
              <p14:xfrm>
                <a:off x="2042573" y="6183067"/>
                <a:ext cx="120960" cy="22320"/>
              </p14:xfrm>
            </p:contentPart>
          </mc:Choice>
          <mc:Fallback>
            <p:pic>
              <p:nvPicPr>
                <p:cNvPr id="132165" name="Freihand 132164">
                  <a:extLst>
                    <a:ext uri="{FF2B5EF4-FFF2-40B4-BE49-F238E27FC236}">
                      <a16:creationId xmlns:a16="http://schemas.microsoft.com/office/drawing/2014/main" id="{16A48AC7-647A-4824-A2CA-CBBA57A7CE65}"/>
                    </a:ext>
                  </a:extLst>
                </p:cNvPr>
                <p:cNvPicPr/>
                <p:nvPr/>
              </p:nvPicPr>
              <p:blipFill>
                <a:blip r:embed="rId230"/>
                <a:stretch>
                  <a:fillRect/>
                </a:stretch>
              </p:blipFill>
              <p:spPr>
                <a:xfrm>
                  <a:off x="2038253" y="6178747"/>
                  <a:ext cx="1296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2167" name="Freihand 132166">
                  <a:extLst>
                    <a:ext uri="{FF2B5EF4-FFF2-40B4-BE49-F238E27FC236}">
                      <a16:creationId xmlns:a16="http://schemas.microsoft.com/office/drawing/2014/main" id="{1FC2E711-403E-4240-86D8-AFE15A1E26FA}"/>
                    </a:ext>
                  </a:extLst>
                </p14:cNvPr>
                <p14:cNvContentPartPr/>
                <p14:nvPr/>
              </p14:nvContentPartPr>
              <p14:xfrm>
                <a:off x="2345693" y="6004507"/>
                <a:ext cx="179280" cy="363960"/>
              </p14:xfrm>
            </p:contentPart>
          </mc:Choice>
          <mc:Fallback>
            <p:pic>
              <p:nvPicPr>
                <p:cNvPr id="132167" name="Freihand 132166">
                  <a:extLst>
                    <a:ext uri="{FF2B5EF4-FFF2-40B4-BE49-F238E27FC236}">
                      <a16:creationId xmlns:a16="http://schemas.microsoft.com/office/drawing/2014/main" id="{1FC2E711-403E-4240-86D8-AFE15A1E26FA}"/>
                    </a:ext>
                  </a:extLst>
                </p:cNvPr>
                <p:cNvPicPr/>
                <p:nvPr/>
              </p:nvPicPr>
              <p:blipFill>
                <a:blip r:embed="rId232"/>
                <a:stretch>
                  <a:fillRect/>
                </a:stretch>
              </p:blipFill>
              <p:spPr>
                <a:xfrm>
                  <a:off x="2341373" y="6000187"/>
                  <a:ext cx="187920" cy="3726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2168" name="Freihand 132167">
                  <a:extLst>
                    <a:ext uri="{FF2B5EF4-FFF2-40B4-BE49-F238E27FC236}">
                      <a16:creationId xmlns:a16="http://schemas.microsoft.com/office/drawing/2014/main" id="{8B7E3FAF-ACE5-45E1-BD32-348ABE62DFD3}"/>
                    </a:ext>
                  </a:extLst>
                </p14:cNvPr>
                <p14:cNvContentPartPr/>
                <p14:nvPr/>
              </p14:nvContentPartPr>
              <p14:xfrm>
                <a:off x="2510213" y="6128707"/>
                <a:ext cx="231840" cy="147240"/>
              </p14:xfrm>
            </p:contentPart>
          </mc:Choice>
          <mc:Fallback>
            <p:pic>
              <p:nvPicPr>
                <p:cNvPr id="132168" name="Freihand 132167">
                  <a:extLst>
                    <a:ext uri="{FF2B5EF4-FFF2-40B4-BE49-F238E27FC236}">
                      <a16:creationId xmlns:a16="http://schemas.microsoft.com/office/drawing/2014/main" id="{8B7E3FAF-ACE5-45E1-BD32-348ABE62DFD3}"/>
                    </a:ext>
                  </a:extLst>
                </p:cNvPr>
                <p:cNvPicPr/>
                <p:nvPr/>
              </p:nvPicPr>
              <p:blipFill>
                <a:blip r:embed="rId234"/>
                <a:stretch>
                  <a:fillRect/>
                </a:stretch>
              </p:blipFill>
              <p:spPr>
                <a:xfrm>
                  <a:off x="2505893" y="6124387"/>
                  <a:ext cx="2404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2169" name="Freihand 132168">
                  <a:extLst>
                    <a:ext uri="{FF2B5EF4-FFF2-40B4-BE49-F238E27FC236}">
                      <a16:creationId xmlns:a16="http://schemas.microsoft.com/office/drawing/2014/main" id="{29948045-DF2A-4FA0-A6D3-D6BC2EF6E2A5}"/>
                    </a:ext>
                  </a:extLst>
                </p14:cNvPr>
                <p14:cNvContentPartPr/>
                <p14:nvPr/>
              </p14:nvContentPartPr>
              <p14:xfrm>
                <a:off x="2625773" y="6031507"/>
                <a:ext cx="76680" cy="10080"/>
              </p14:xfrm>
            </p:contentPart>
          </mc:Choice>
          <mc:Fallback>
            <p:pic>
              <p:nvPicPr>
                <p:cNvPr id="132169" name="Freihand 132168">
                  <a:extLst>
                    <a:ext uri="{FF2B5EF4-FFF2-40B4-BE49-F238E27FC236}">
                      <a16:creationId xmlns:a16="http://schemas.microsoft.com/office/drawing/2014/main" id="{29948045-DF2A-4FA0-A6D3-D6BC2EF6E2A5}"/>
                    </a:ext>
                  </a:extLst>
                </p:cNvPr>
                <p:cNvPicPr/>
                <p:nvPr/>
              </p:nvPicPr>
              <p:blipFill>
                <a:blip r:embed="rId236"/>
                <a:stretch>
                  <a:fillRect/>
                </a:stretch>
              </p:blipFill>
              <p:spPr>
                <a:xfrm>
                  <a:off x="2621453" y="6027187"/>
                  <a:ext cx="853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32170" name="Freihand 132169">
                  <a:extLst>
                    <a:ext uri="{FF2B5EF4-FFF2-40B4-BE49-F238E27FC236}">
                      <a16:creationId xmlns:a16="http://schemas.microsoft.com/office/drawing/2014/main" id="{BBAE4EA6-01DF-478F-9621-F18474BD2907}"/>
                    </a:ext>
                  </a:extLst>
                </p14:cNvPr>
                <p14:cNvContentPartPr/>
                <p14:nvPr/>
              </p14:nvContentPartPr>
              <p14:xfrm>
                <a:off x="3012053" y="6046267"/>
                <a:ext cx="98640" cy="210960"/>
              </p14:xfrm>
            </p:contentPart>
          </mc:Choice>
          <mc:Fallback>
            <p:pic>
              <p:nvPicPr>
                <p:cNvPr id="132170" name="Freihand 132169">
                  <a:extLst>
                    <a:ext uri="{FF2B5EF4-FFF2-40B4-BE49-F238E27FC236}">
                      <a16:creationId xmlns:a16="http://schemas.microsoft.com/office/drawing/2014/main" id="{BBAE4EA6-01DF-478F-9621-F18474BD2907}"/>
                    </a:ext>
                  </a:extLst>
                </p:cNvPr>
                <p:cNvPicPr/>
                <p:nvPr/>
              </p:nvPicPr>
              <p:blipFill>
                <a:blip r:embed="rId238"/>
                <a:stretch>
                  <a:fillRect/>
                </a:stretch>
              </p:blipFill>
              <p:spPr>
                <a:xfrm>
                  <a:off x="3007733" y="6041947"/>
                  <a:ext cx="10728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32171" name="Freihand 132170">
                  <a:extLst>
                    <a:ext uri="{FF2B5EF4-FFF2-40B4-BE49-F238E27FC236}">
                      <a16:creationId xmlns:a16="http://schemas.microsoft.com/office/drawing/2014/main" id="{C4AC04C2-EB56-418D-BFB9-3C5A6B642760}"/>
                    </a:ext>
                  </a:extLst>
                </p14:cNvPr>
                <p14:cNvContentPartPr/>
                <p14:nvPr/>
              </p14:nvContentPartPr>
              <p14:xfrm>
                <a:off x="3102053" y="6083347"/>
                <a:ext cx="466200" cy="149760"/>
              </p14:xfrm>
            </p:contentPart>
          </mc:Choice>
          <mc:Fallback>
            <p:pic>
              <p:nvPicPr>
                <p:cNvPr id="132171" name="Freihand 132170">
                  <a:extLst>
                    <a:ext uri="{FF2B5EF4-FFF2-40B4-BE49-F238E27FC236}">
                      <a16:creationId xmlns:a16="http://schemas.microsoft.com/office/drawing/2014/main" id="{C4AC04C2-EB56-418D-BFB9-3C5A6B642760}"/>
                    </a:ext>
                  </a:extLst>
                </p:cNvPr>
                <p:cNvPicPr/>
                <p:nvPr/>
              </p:nvPicPr>
              <p:blipFill>
                <a:blip r:embed="rId240"/>
                <a:stretch>
                  <a:fillRect/>
                </a:stretch>
              </p:blipFill>
              <p:spPr>
                <a:xfrm>
                  <a:off x="3097733" y="6079027"/>
                  <a:ext cx="4748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32172" name="Freihand 132171">
                  <a:extLst>
                    <a:ext uri="{FF2B5EF4-FFF2-40B4-BE49-F238E27FC236}">
                      <a16:creationId xmlns:a16="http://schemas.microsoft.com/office/drawing/2014/main" id="{EDF6D7C9-0F46-4DC4-ACCE-86074D3BD340}"/>
                    </a:ext>
                  </a:extLst>
                </p14:cNvPr>
                <p14:cNvContentPartPr/>
                <p14:nvPr/>
              </p14:nvContentPartPr>
              <p14:xfrm>
                <a:off x="3563933" y="6129067"/>
                <a:ext cx="109080" cy="100440"/>
              </p14:xfrm>
            </p:contentPart>
          </mc:Choice>
          <mc:Fallback>
            <p:pic>
              <p:nvPicPr>
                <p:cNvPr id="132172" name="Freihand 132171">
                  <a:extLst>
                    <a:ext uri="{FF2B5EF4-FFF2-40B4-BE49-F238E27FC236}">
                      <a16:creationId xmlns:a16="http://schemas.microsoft.com/office/drawing/2014/main" id="{EDF6D7C9-0F46-4DC4-ACCE-86074D3BD340}"/>
                    </a:ext>
                  </a:extLst>
                </p:cNvPr>
                <p:cNvPicPr/>
                <p:nvPr/>
              </p:nvPicPr>
              <p:blipFill>
                <a:blip r:embed="rId242"/>
                <a:stretch>
                  <a:fillRect/>
                </a:stretch>
              </p:blipFill>
              <p:spPr>
                <a:xfrm>
                  <a:off x="3559613" y="6124747"/>
                  <a:ext cx="1177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32173" name="Freihand 132172">
                  <a:extLst>
                    <a:ext uri="{FF2B5EF4-FFF2-40B4-BE49-F238E27FC236}">
                      <a16:creationId xmlns:a16="http://schemas.microsoft.com/office/drawing/2014/main" id="{F4D45B2E-EE6C-407E-A0BA-862F1A238142}"/>
                    </a:ext>
                  </a:extLst>
                </p14:cNvPr>
                <p14:cNvContentPartPr/>
                <p14:nvPr/>
              </p14:nvContentPartPr>
              <p14:xfrm>
                <a:off x="3725933" y="6116107"/>
                <a:ext cx="226080" cy="88920"/>
              </p14:xfrm>
            </p:contentPart>
          </mc:Choice>
          <mc:Fallback>
            <p:pic>
              <p:nvPicPr>
                <p:cNvPr id="132173" name="Freihand 132172">
                  <a:extLst>
                    <a:ext uri="{FF2B5EF4-FFF2-40B4-BE49-F238E27FC236}">
                      <a16:creationId xmlns:a16="http://schemas.microsoft.com/office/drawing/2014/main" id="{F4D45B2E-EE6C-407E-A0BA-862F1A238142}"/>
                    </a:ext>
                  </a:extLst>
                </p:cNvPr>
                <p:cNvPicPr/>
                <p:nvPr/>
              </p:nvPicPr>
              <p:blipFill>
                <a:blip r:embed="rId244"/>
                <a:stretch>
                  <a:fillRect/>
                </a:stretch>
              </p:blipFill>
              <p:spPr>
                <a:xfrm>
                  <a:off x="3721613" y="6111787"/>
                  <a:ext cx="2347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32174" name="Freihand 132173">
                  <a:extLst>
                    <a:ext uri="{FF2B5EF4-FFF2-40B4-BE49-F238E27FC236}">
                      <a16:creationId xmlns:a16="http://schemas.microsoft.com/office/drawing/2014/main" id="{C2BF1C57-D862-474D-B728-B02FDBF1B70F}"/>
                    </a:ext>
                  </a:extLst>
                </p14:cNvPr>
                <p14:cNvContentPartPr/>
                <p14:nvPr/>
              </p14:nvContentPartPr>
              <p14:xfrm>
                <a:off x="3981893" y="6024307"/>
                <a:ext cx="248400" cy="187200"/>
              </p14:xfrm>
            </p:contentPart>
          </mc:Choice>
          <mc:Fallback>
            <p:pic>
              <p:nvPicPr>
                <p:cNvPr id="132174" name="Freihand 132173">
                  <a:extLst>
                    <a:ext uri="{FF2B5EF4-FFF2-40B4-BE49-F238E27FC236}">
                      <a16:creationId xmlns:a16="http://schemas.microsoft.com/office/drawing/2014/main" id="{C2BF1C57-D862-474D-B728-B02FDBF1B70F}"/>
                    </a:ext>
                  </a:extLst>
                </p:cNvPr>
                <p:cNvPicPr/>
                <p:nvPr/>
              </p:nvPicPr>
              <p:blipFill>
                <a:blip r:embed="rId246"/>
                <a:stretch>
                  <a:fillRect/>
                </a:stretch>
              </p:blipFill>
              <p:spPr>
                <a:xfrm>
                  <a:off x="3977573" y="6019987"/>
                  <a:ext cx="25704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32175" name="Freihand 132174">
                  <a:extLst>
                    <a:ext uri="{FF2B5EF4-FFF2-40B4-BE49-F238E27FC236}">
                      <a16:creationId xmlns:a16="http://schemas.microsoft.com/office/drawing/2014/main" id="{4522A224-057F-4781-A6D0-6D54626337FD}"/>
                    </a:ext>
                  </a:extLst>
                </p14:cNvPr>
                <p14:cNvContentPartPr/>
                <p14:nvPr/>
              </p14:nvContentPartPr>
              <p14:xfrm>
                <a:off x="4250093" y="6102427"/>
                <a:ext cx="109080" cy="89280"/>
              </p14:xfrm>
            </p:contentPart>
          </mc:Choice>
          <mc:Fallback>
            <p:pic>
              <p:nvPicPr>
                <p:cNvPr id="132175" name="Freihand 132174">
                  <a:extLst>
                    <a:ext uri="{FF2B5EF4-FFF2-40B4-BE49-F238E27FC236}">
                      <a16:creationId xmlns:a16="http://schemas.microsoft.com/office/drawing/2014/main" id="{4522A224-057F-4781-A6D0-6D54626337FD}"/>
                    </a:ext>
                  </a:extLst>
                </p:cNvPr>
                <p:cNvPicPr/>
                <p:nvPr/>
              </p:nvPicPr>
              <p:blipFill>
                <a:blip r:embed="rId248"/>
                <a:stretch>
                  <a:fillRect/>
                </a:stretch>
              </p:blipFill>
              <p:spPr>
                <a:xfrm>
                  <a:off x="4245773" y="6098107"/>
                  <a:ext cx="1177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32176" name="Freihand 132175">
                  <a:extLst>
                    <a:ext uri="{FF2B5EF4-FFF2-40B4-BE49-F238E27FC236}">
                      <a16:creationId xmlns:a16="http://schemas.microsoft.com/office/drawing/2014/main" id="{1A26E80A-1D8F-48A8-837E-7A90C5AE5CAA}"/>
                    </a:ext>
                  </a:extLst>
                </p14:cNvPr>
                <p14:cNvContentPartPr/>
                <p14:nvPr/>
              </p14:nvContentPartPr>
              <p14:xfrm>
                <a:off x="4400213" y="6098827"/>
                <a:ext cx="86760" cy="61560"/>
              </p14:xfrm>
            </p:contentPart>
          </mc:Choice>
          <mc:Fallback>
            <p:pic>
              <p:nvPicPr>
                <p:cNvPr id="132176" name="Freihand 132175">
                  <a:extLst>
                    <a:ext uri="{FF2B5EF4-FFF2-40B4-BE49-F238E27FC236}">
                      <a16:creationId xmlns:a16="http://schemas.microsoft.com/office/drawing/2014/main" id="{1A26E80A-1D8F-48A8-837E-7A90C5AE5CAA}"/>
                    </a:ext>
                  </a:extLst>
                </p:cNvPr>
                <p:cNvPicPr/>
                <p:nvPr/>
              </p:nvPicPr>
              <p:blipFill>
                <a:blip r:embed="rId250"/>
                <a:stretch>
                  <a:fillRect/>
                </a:stretch>
              </p:blipFill>
              <p:spPr>
                <a:xfrm>
                  <a:off x="4395893" y="6094507"/>
                  <a:ext cx="9540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32177" name="Freihand 132176">
                  <a:extLst>
                    <a:ext uri="{FF2B5EF4-FFF2-40B4-BE49-F238E27FC236}">
                      <a16:creationId xmlns:a16="http://schemas.microsoft.com/office/drawing/2014/main" id="{8C29F26B-EB35-4743-94C0-9F16FF2139B2}"/>
                    </a:ext>
                  </a:extLst>
                </p14:cNvPr>
                <p14:cNvContentPartPr/>
                <p14:nvPr/>
              </p14:nvContentPartPr>
              <p14:xfrm>
                <a:off x="3760853" y="6004147"/>
                <a:ext cx="106200" cy="14760"/>
              </p14:xfrm>
            </p:contentPart>
          </mc:Choice>
          <mc:Fallback>
            <p:pic>
              <p:nvPicPr>
                <p:cNvPr id="132177" name="Freihand 132176">
                  <a:extLst>
                    <a:ext uri="{FF2B5EF4-FFF2-40B4-BE49-F238E27FC236}">
                      <a16:creationId xmlns:a16="http://schemas.microsoft.com/office/drawing/2014/main" id="{8C29F26B-EB35-4743-94C0-9F16FF2139B2}"/>
                    </a:ext>
                  </a:extLst>
                </p:cNvPr>
                <p:cNvPicPr/>
                <p:nvPr/>
              </p:nvPicPr>
              <p:blipFill>
                <a:blip r:embed="rId252"/>
                <a:stretch>
                  <a:fillRect/>
                </a:stretch>
              </p:blipFill>
              <p:spPr>
                <a:xfrm>
                  <a:off x="3756533" y="5999827"/>
                  <a:ext cx="1148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32178" name="Freihand 132177">
                  <a:extLst>
                    <a:ext uri="{FF2B5EF4-FFF2-40B4-BE49-F238E27FC236}">
                      <a16:creationId xmlns:a16="http://schemas.microsoft.com/office/drawing/2014/main" id="{9F5ED05B-7A8F-4245-9358-DBCA2C5EFFC4}"/>
                    </a:ext>
                  </a:extLst>
                </p14:cNvPr>
                <p14:cNvContentPartPr/>
                <p14:nvPr/>
              </p14:nvContentPartPr>
              <p14:xfrm>
                <a:off x="4712333" y="5989387"/>
                <a:ext cx="393120" cy="217800"/>
              </p14:xfrm>
            </p:contentPart>
          </mc:Choice>
          <mc:Fallback>
            <p:pic>
              <p:nvPicPr>
                <p:cNvPr id="132178" name="Freihand 132177">
                  <a:extLst>
                    <a:ext uri="{FF2B5EF4-FFF2-40B4-BE49-F238E27FC236}">
                      <a16:creationId xmlns:a16="http://schemas.microsoft.com/office/drawing/2014/main" id="{9F5ED05B-7A8F-4245-9358-DBCA2C5EFFC4}"/>
                    </a:ext>
                  </a:extLst>
                </p:cNvPr>
                <p:cNvPicPr/>
                <p:nvPr/>
              </p:nvPicPr>
              <p:blipFill>
                <a:blip r:embed="rId254"/>
                <a:stretch>
                  <a:fillRect/>
                </a:stretch>
              </p:blipFill>
              <p:spPr>
                <a:xfrm>
                  <a:off x="4708013" y="5985067"/>
                  <a:ext cx="40176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32179" name="Freihand 132178">
                  <a:extLst>
                    <a:ext uri="{FF2B5EF4-FFF2-40B4-BE49-F238E27FC236}">
                      <a16:creationId xmlns:a16="http://schemas.microsoft.com/office/drawing/2014/main" id="{3B4885BF-C093-446D-A9E3-763D928936D2}"/>
                    </a:ext>
                  </a:extLst>
                </p14:cNvPr>
                <p14:cNvContentPartPr/>
                <p14:nvPr/>
              </p14:nvContentPartPr>
              <p14:xfrm>
                <a:off x="5105093" y="6091627"/>
                <a:ext cx="65520" cy="51120"/>
              </p14:xfrm>
            </p:contentPart>
          </mc:Choice>
          <mc:Fallback>
            <p:pic>
              <p:nvPicPr>
                <p:cNvPr id="132179" name="Freihand 132178">
                  <a:extLst>
                    <a:ext uri="{FF2B5EF4-FFF2-40B4-BE49-F238E27FC236}">
                      <a16:creationId xmlns:a16="http://schemas.microsoft.com/office/drawing/2014/main" id="{3B4885BF-C093-446D-A9E3-763D928936D2}"/>
                    </a:ext>
                  </a:extLst>
                </p:cNvPr>
                <p:cNvPicPr/>
                <p:nvPr/>
              </p:nvPicPr>
              <p:blipFill>
                <a:blip r:embed="rId256"/>
                <a:stretch>
                  <a:fillRect/>
                </a:stretch>
              </p:blipFill>
              <p:spPr>
                <a:xfrm>
                  <a:off x="5100773" y="6087307"/>
                  <a:ext cx="7416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32180" name="Freihand 132179">
                  <a:extLst>
                    <a:ext uri="{FF2B5EF4-FFF2-40B4-BE49-F238E27FC236}">
                      <a16:creationId xmlns:a16="http://schemas.microsoft.com/office/drawing/2014/main" id="{A313F2EE-F2E7-4AC7-BBA0-90F96173A518}"/>
                    </a:ext>
                  </a:extLst>
                </p14:cNvPr>
                <p14:cNvContentPartPr/>
                <p14:nvPr/>
              </p14:nvContentPartPr>
              <p14:xfrm>
                <a:off x="5246213" y="5991907"/>
                <a:ext cx="152640" cy="274320"/>
              </p14:xfrm>
            </p:contentPart>
          </mc:Choice>
          <mc:Fallback>
            <p:pic>
              <p:nvPicPr>
                <p:cNvPr id="132180" name="Freihand 132179">
                  <a:extLst>
                    <a:ext uri="{FF2B5EF4-FFF2-40B4-BE49-F238E27FC236}">
                      <a16:creationId xmlns:a16="http://schemas.microsoft.com/office/drawing/2014/main" id="{A313F2EE-F2E7-4AC7-BBA0-90F96173A518}"/>
                    </a:ext>
                  </a:extLst>
                </p:cNvPr>
                <p:cNvPicPr/>
                <p:nvPr/>
              </p:nvPicPr>
              <p:blipFill>
                <a:blip r:embed="rId258"/>
                <a:stretch>
                  <a:fillRect/>
                </a:stretch>
              </p:blipFill>
              <p:spPr>
                <a:xfrm>
                  <a:off x="5241893" y="5987587"/>
                  <a:ext cx="16128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32181" name="Freihand 132180">
                  <a:extLst>
                    <a:ext uri="{FF2B5EF4-FFF2-40B4-BE49-F238E27FC236}">
                      <a16:creationId xmlns:a16="http://schemas.microsoft.com/office/drawing/2014/main" id="{92662572-05E1-44F3-9140-E74B7C63E717}"/>
                    </a:ext>
                  </a:extLst>
                </p14:cNvPr>
                <p14:cNvContentPartPr/>
                <p14:nvPr/>
              </p14:nvContentPartPr>
              <p14:xfrm>
                <a:off x="5443133" y="6050227"/>
                <a:ext cx="75240" cy="91080"/>
              </p14:xfrm>
            </p:contentPart>
          </mc:Choice>
          <mc:Fallback>
            <p:pic>
              <p:nvPicPr>
                <p:cNvPr id="132181" name="Freihand 132180">
                  <a:extLst>
                    <a:ext uri="{FF2B5EF4-FFF2-40B4-BE49-F238E27FC236}">
                      <a16:creationId xmlns:a16="http://schemas.microsoft.com/office/drawing/2014/main" id="{92662572-05E1-44F3-9140-E74B7C63E717}"/>
                    </a:ext>
                  </a:extLst>
                </p:cNvPr>
                <p:cNvPicPr/>
                <p:nvPr/>
              </p:nvPicPr>
              <p:blipFill>
                <a:blip r:embed="rId260"/>
                <a:stretch>
                  <a:fillRect/>
                </a:stretch>
              </p:blipFill>
              <p:spPr>
                <a:xfrm>
                  <a:off x="5438813" y="6045907"/>
                  <a:ext cx="838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32182" name="Freihand 132181">
                  <a:extLst>
                    <a:ext uri="{FF2B5EF4-FFF2-40B4-BE49-F238E27FC236}">
                      <a16:creationId xmlns:a16="http://schemas.microsoft.com/office/drawing/2014/main" id="{634B16B7-7A31-4AEE-AB34-7E9783DC283A}"/>
                    </a:ext>
                  </a:extLst>
                </p14:cNvPr>
                <p14:cNvContentPartPr/>
                <p14:nvPr/>
              </p14:nvContentPartPr>
              <p14:xfrm>
                <a:off x="5541053" y="6054187"/>
                <a:ext cx="266400" cy="42480"/>
              </p14:xfrm>
            </p:contentPart>
          </mc:Choice>
          <mc:Fallback>
            <p:pic>
              <p:nvPicPr>
                <p:cNvPr id="132182" name="Freihand 132181">
                  <a:extLst>
                    <a:ext uri="{FF2B5EF4-FFF2-40B4-BE49-F238E27FC236}">
                      <a16:creationId xmlns:a16="http://schemas.microsoft.com/office/drawing/2014/main" id="{634B16B7-7A31-4AEE-AB34-7E9783DC283A}"/>
                    </a:ext>
                  </a:extLst>
                </p:cNvPr>
                <p:cNvPicPr/>
                <p:nvPr/>
              </p:nvPicPr>
              <p:blipFill>
                <a:blip r:embed="rId262"/>
                <a:stretch>
                  <a:fillRect/>
                </a:stretch>
              </p:blipFill>
              <p:spPr>
                <a:xfrm>
                  <a:off x="5536733" y="6049867"/>
                  <a:ext cx="27504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32184" name="Freihand 132183">
                  <a:extLst>
                    <a:ext uri="{FF2B5EF4-FFF2-40B4-BE49-F238E27FC236}">
                      <a16:creationId xmlns:a16="http://schemas.microsoft.com/office/drawing/2014/main" id="{CCE4FFCC-4DBC-4EA9-AC82-7DE3CE80EFE0}"/>
                    </a:ext>
                  </a:extLst>
                </p14:cNvPr>
                <p14:cNvContentPartPr/>
                <p14:nvPr/>
              </p14:nvContentPartPr>
              <p14:xfrm>
                <a:off x="5988173" y="6018187"/>
                <a:ext cx="9360" cy="109080"/>
              </p14:xfrm>
            </p:contentPart>
          </mc:Choice>
          <mc:Fallback>
            <p:pic>
              <p:nvPicPr>
                <p:cNvPr id="132184" name="Freihand 132183">
                  <a:extLst>
                    <a:ext uri="{FF2B5EF4-FFF2-40B4-BE49-F238E27FC236}">
                      <a16:creationId xmlns:a16="http://schemas.microsoft.com/office/drawing/2014/main" id="{CCE4FFCC-4DBC-4EA9-AC82-7DE3CE80EFE0}"/>
                    </a:ext>
                  </a:extLst>
                </p:cNvPr>
                <p:cNvPicPr/>
                <p:nvPr/>
              </p:nvPicPr>
              <p:blipFill>
                <a:blip r:embed="rId264"/>
                <a:stretch>
                  <a:fillRect/>
                </a:stretch>
              </p:blipFill>
              <p:spPr>
                <a:xfrm>
                  <a:off x="5983853" y="6013867"/>
                  <a:ext cx="180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32185" name="Freihand 132184">
                  <a:extLst>
                    <a:ext uri="{FF2B5EF4-FFF2-40B4-BE49-F238E27FC236}">
                      <a16:creationId xmlns:a16="http://schemas.microsoft.com/office/drawing/2014/main" id="{DCE3921F-F481-4B77-A2AB-8760B5107CCC}"/>
                    </a:ext>
                  </a:extLst>
                </p14:cNvPr>
                <p14:cNvContentPartPr/>
                <p14:nvPr/>
              </p14:nvContentPartPr>
              <p14:xfrm>
                <a:off x="5977013" y="5969587"/>
                <a:ext cx="90000" cy="11880"/>
              </p14:xfrm>
            </p:contentPart>
          </mc:Choice>
          <mc:Fallback>
            <p:pic>
              <p:nvPicPr>
                <p:cNvPr id="132185" name="Freihand 132184">
                  <a:extLst>
                    <a:ext uri="{FF2B5EF4-FFF2-40B4-BE49-F238E27FC236}">
                      <a16:creationId xmlns:a16="http://schemas.microsoft.com/office/drawing/2014/main" id="{DCE3921F-F481-4B77-A2AB-8760B5107CCC}"/>
                    </a:ext>
                  </a:extLst>
                </p:cNvPr>
                <p:cNvPicPr/>
                <p:nvPr/>
              </p:nvPicPr>
              <p:blipFill>
                <a:blip r:embed="rId266"/>
                <a:stretch>
                  <a:fillRect/>
                </a:stretch>
              </p:blipFill>
              <p:spPr>
                <a:xfrm>
                  <a:off x="5972693" y="5965267"/>
                  <a:ext cx="98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32186" name="Freihand 132185">
                  <a:extLst>
                    <a:ext uri="{FF2B5EF4-FFF2-40B4-BE49-F238E27FC236}">
                      <a16:creationId xmlns:a16="http://schemas.microsoft.com/office/drawing/2014/main" id="{6E406DAA-8BE0-46B0-9DE2-7AFEDA75B399}"/>
                    </a:ext>
                  </a:extLst>
                </p14:cNvPr>
                <p14:cNvContentPartPr/>
                <p14:nvPr/>
              </p14:nvContentPartPr>
              <p14:xfrm>
                <a:off x="6040013" y="5983987"/>
                <a:ext cx="108360" cy="140760"/>
              </p14:xfrm>
            </p:contentPart>
          </mc:Choice>
          <mc:Fallback>
            <p:pic>
              <p:nvPicPr>
                <p:cNvPr id="132186" name="Freihand 132185">
                  <a:extLst>
                    <a:ext uri="{FF2B5EF4-FFF2-40B4-BE49-F238E27FC236}">
                      <a16:creationId xmlns:a16="http://schemas.microsoft.com/office/drawing/2014/main" id="{6E406DAA-8BE0-46B0-9DE2-7AFEDA75B399}"/>
                    </a:ext>
                  </a:extLst>
                </p:cNvPr>
                <p:cNvPicPr/>
                <p:nvPr/>
              </p:nvPicPr>
              <p:blipFill>
                <a:blip r:embed="rId268"/>
                <a:stretch>
                  <a:fillRect/>
                </a:stretch>
              </p:blipFill>
              <p:spPr>
                <a:xfrm>
                  <a:off x="6035693" y="5979667"/>
                  <a:ext cx="1170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32187" name="Freihand 132186">
                  <a:extLst>
                    <a:ext uri="{FF2B5EF4-FFF2-40B4-BE49-F238E27FC236}">
                      <a16:creationId xmlns:a16="http://schemas.microsoft.com/office/drawing/2014/main" id="{6C1058F0-2DF1-4238-AF4A-9BB1171AC820}"/>
                    </a:ext>
                  </a:extLst>
                </p14:cNvPr>
                <p14:cNvContentPartPr/>
                <p14:nvPr/>
              </p14:nvContentPartPr>
              <p14:xfrm>
                <a:off x="6126773" y="5932507"/>
                <a:ext cx="119520" cy="159840"/>
              </p14:xfrm>
            </p:contentPart>
          </mc:Choice>
          <mc:Fallback>
            <p:pic>
              <p:nvPicPr>
                <p:cNvPr id="132187" name="Freihand 132186">
                  <a:extLst>
                    <a:ext uri="{FF2B5EF4-FFF2-40B4-BE49-F238E27FC236}">
                      <a16:creationId xmlns:a16="http://schemas.microsoft.com/office/drawing/2014/main" id="{6C1058F0-2DF1-4238-AF4A-9BB1171AC820}"/>
                    </a:ext>
                  </a:extLst>
                </p:cNvPr>
                <p:cNvPicPr/>
                <p:nvPr/>
              </p:nvPicPr>
              <p:blipFill>
                <a:blip r:embed="rId270"/>
                <a:stretch>
                  <a:fillRect/>
                </a:stretch>
              </p:blipFill>
              <p:spPr>
                <a:xfrm>
                  <a:off x="6122453" y="5928187"/>
                  <a:ext cx="12816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32189" name="Freihand 132188">
                  <a:extLst>
                    <a:ext uri="{FF2B5EF4-FFF2-40B4-BE49-F238E27FC236}">
                      <a16:creationId xmlns:a16="http://schemas.microsoft.com/office/drawing/2014/main" id="{F8A396D3-7DC4-47A3-A2F5-2695BD35ED14}"/>
                    </a:ext>
                  </a:extLst>
                </p14:cNvPr>
                <p14:cNvContentPartPr/>
                <p14:nvPr/>
              </p14:nvContentPartPr>
              <p14:xfrm>
                <a:off x="6079253" y="5956987"/>
                <a:ext cx="148680" cy="165960"/>
              </p14:xfrm>
            </p:contentPart>
          </mc:Choice>
          <mc:Fallback>
            <p:pic>
              <p:nvPicPr>
                <p:cNvPr id="132189" name="Freihand 132188">
                  <a:extLst>
                    <a:ext uri="{FF2B5EF4-FFF2-40B4-BE49-F238E27FC236}">
                      <a16:creationId xmlns:a16="http://schemas.microsoft.com/office/drawing/2014/main" id="{F8A396D3-7DC4-47A3-A2F5-2695BD35ED14}"/>
                    </a:ext>
                  </a:extLst>
                </p:cNvPr>
                <p:cNvPicPr/>
                <p:nvPr/>
              </p:nvPicPr>
              <p:blipFill>
                <a:blip r:embed="rId272"/>
                <a:stretch>
                  <a:fillRect/>
                </a:stretch>
              </p:blipFill>
              <p:spPr>
                <a:xfrm>
                  <a:off x="6074933" y="5952667"/>
                  <a:ext cx="15732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32190" name="Freihand 132189">
                  <a:extLst>
                    <a:ext uri="{FF2B5EF4-FFF2-40B4-BE49-F238E27FC236}">
                      <a16:creationId xmlns:a16="http://schemas.microsoft.com/office/drawing/2014/main" id="{C84E4603-4E5A-481B-B9DB-5008CC8DA22D}"/>
                    </a:ext>
                  </a:extLst>
                </p14:cNvPr>
                <p14:cNvContentPartPr/>
                <p14:nvPr/>
              </p14:nvContentPartPr>
              <p14:xfrm>
                <a:off x="6258533" y="5962027"/>
                <a:ext cx="86400" cy="140040"/>
              </p14:xfrm>
            </p:contentPart>
          </mc:Choice>
          <mc:Fallback>
            <p:pic>
              <p:nvPicPr>
                <p:cNvPr id="132190" name="Freihand 132189">
                  <a:extLst>
                    <a:ext uri="{FF2B5EF4-FFF2-40B4-BE49-F238E27FC236}">
                      <a16:creationId xmlns:a16="http://schemas.microsoft.com/office/drawing/2014/main" id="{C84E4603-4E5A-481B-B9DB-5008CC8DA22D}"/>
                    </a:ext>
                  </a:extLst>
                </p:cNvPr>
                <p:cNvPicPr/>
                <p:nvPr/>
              </p:nvPicPr>
              <p:blipFill>
                <a:blip r:embed="rId274"/>
                <a:stretch>
                  <a:fillRect/>
                </a:stretch>
              </p:blipFill>
              <p:spPr>
                <a:xfrm>
                  <a:off x="6254213" y="5957707"/>
                  <a:ext cx="950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32191" name="Freihand 132190">
                  <a:extLst>
                    <a:ext uri="{FF2B5EF4-FFF2-40B4-BE49-F238E27FC236}">
                      <a16:creationId xmlns:a16="http://schemas.microsoft.com/office/drawing/2014/main" id="{5416A291-5811-4DA7-895A-F3791FE70B70}"/>
                    </a:ext>
                  </a:extLst>
                </p14:cNvPr>
                <p14:cNvContentPartPr/>
                <p14:nvPr/>
              </p14:nvContentPartPr>
              <p14:xfrm>
                <a:off x="6370133" y="5915947"/>
                <a:ext cx="100440" cy="168840"/>
              </p14:xfrm>
            </p:contentPart>
          </mc:Choice>
          <mc:Fallback>
            <p:pic>
              <p:nvPicPr>
                <p:cNvPr id="132191" name="Freihand 132190">
                  <a:extLst>
                    <a:ext uri="{FF2B5EF4-FFF2-40B4-BE49-F238E27FC236}">
                      <a16:creationId xmlns:a16="http://schemas.microsoft.com/office/drawing/2014/main" id="{5416A291-5811-4DA7-895A-F3791FE70B70}"/>
                    </a:ext>
                  </a:extLst>
                </p:cNvPr>
                <p:cNvPicPr/>
                <p:nvPr/>
              </p:nvPicPr>
              <p:blipFill>
                <a:blip r:embed="rId276"/>
                <a:stretch>
                  <a:fillRect/>
                </a:stretch>
              </p:blipFill>
              <p:spPr>
                <a:xfrm>
                  <a:off x="6365813" y="5911627"/>
                  <a:ext cx="10908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32192" name="Freihand 132191">
                  <a:extLst>
                    <a:ext uri="{FF2B5EF4-FFF2-40B4-BE49-F238E27FC236}">
                      <a16:creationId xmlns:a16="http://schemas.microsoft.com/office/drawing/2014/main" id="{B68B9A2C-B58B-4BC5-B45F-818C5500BE6B}"/>
                    </a:ext>
                  </a:extLst>
                </p14:cNvPr>
                <p14:cNvContentPartPr/>
                <p14:nvPr/>
              </p14:nvContentPartPr>
              <p14:xfrm>
                <a:off x="6496853" y="5976067"/>
                <a:ext cx="68400" cy="95400"/>
              </p14:xfrm>
            </p:contentPart>
          </mc:Choice>
          <mc:Fallback>
            <p:pic>
              <p:nvPicPr>
                <p:cNvPr id="132192" name="Freihand 132191">
                  <a:extLst>
                    <a:ext uri="{FF2B5EF4-FFF2-40B4-BE49-F238E27FC236}">
                      <a16:creationId xmlns:a16="http://schemas.microsoft.com/office/drawing/2014/main" id="{B68B9A2C-B58B-4BC5-B45F-818C5500BE6B}"/>
                    </a:ext>
                  </a:extLst>
                </p:cNvPr>
                <p:cNvPicPr/>
                <p:nvPr/>
              </p:nvPicPr>
              <p:blipFill>
                <a:blip r:embed="rId278"/>
                <a:stretch>
                  <a:fillRect/>
                </a:stretch>
              </p:blipFill>
              <p:spPr>
                <a:xfrm>
                  <a:off x="6492533" y="5971747"/>
                  <a:ext cx="7704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32193" name="Freihand 132192">
                  <a:extLst>
                    <a:ext uri="{FF2B5EF4-FFF2-40B4-BE49-F238E27FC236}">
                      <a16:creationId xmlns:a16="http://schemas.microsoft.com/office/drawing/2014/main" id="{097B8038-0D2F-4C4F-B0E8-01DDDE0E64BD}"/>
                    </a:ext>
                  </a:extLst>
                </p14:cNvPr>
                <p14:cNvContentPartPr/>
                <p14:nvPr/>
              </p14:nvContentPartPr>
              <p14:xfrm>
                <a:off x="6567413" y="5953747"/>
                <a:ext cx="68400" cy="121680"/>
              </p14:xfrm>
            </p:contentPart>
          </mc:Choice>
          <mc:Fallback>
            <p:pic>
              <p:nvPicPr>
                <p:cNvPr id="132193" name="Freihand 132192">
                  <a:extLst>
                    <a:ext uri="{FF2B5EF4-FFF2-40B4-BE49-F238E27FC236}">
                      <a16:creationId xmlns:a16="http://schemas.microsoft.com/office/drawing/2014/main" id="{097B8038-0D2F-4C4F-B0E8-01DDDE0E64BD}"/>
                    </a:ext>
                  </a:extLst>
                </p:cNvPr>
                <p:cNvPicPr/>
                <p:nvPr/>
              </p:nvPicPr>
              <p:blipFill>
                <a:blip r:embed="rId280"/>
                <a:stretch>
                  <a:fillRect/>
                </a:stretch>
              </p:blipFill>
              <p:spPr>
                <a:xfrm>
                  <a:off x="6563093" y="5949427"/>
                  <a:ext cx="7704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32194" name="Freihand 132193">
                  <a:extLst>
                    <a:ext uri="{FF2B5EF4-FFF2-40B4-BE49-F238E27FC236}">
                      <a16:creationId xmlns:a16="http://schemas.microsoft.com/office/drawing/2014/main" id="{87BCF9C0-9D8D-4167-A8E2-217D26E492BB}"/>
                    </a:ext>
                  </a:extLst>
                </p14:cNvPr>
                <p14:cNvContentPartPr/>
                <p14:nvPr/>
              </p14:nvContentPartPr>
              <p14:xfrm>
                <a:off x="6661733" y="5982187"/>
                <a:ext cx="187920" cy="50400"/>
              </p14:xfrm>
            </p:contentPart>
          </mc:Choice>
          <mc:Fallback>
            <p:pic>
              <p:nvPicPr>
                <p:cNvPr id="132194" name="Freihand 132193">
                  <a:extLst>
                    <a:ext uri="{FF2B5EF4-FFF2-40B4-BE49-F238E27FC236}">
                      <a16:creationId xmlns:a16="http://schemas.microsoft.com/office/drawing/2014/main" id="{87BCF9C0-9D8D-4167-A8E2-217D26E492BB}"/>
                    </a:ext>
                  </a:extLst>
                </p:cNvPr>
                <p:cNvPicPr/>
                <p:nvPr/>
              </p:nvPicPr>
              <p:blipFill>
                <a:blip r:embed="rId282"/>
                <a:stretch>
                  <a:fillRect/>
                </a:stretch>
              </p:blipFill>
              <p:spPr>
                <a:xfrm>
                  <a:off x="6657413" y="5977867"/>
                  <a:ext cx="196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32195" name="Freihand 132194">
                  <a:extLst>
                    <a:ext uri="{FF2B5EF4-FFF2-40B4-BE49-F238E27FC236}">
                      <a16:creationId xmlns:a16="http://schemas.microsoft.com/office/drawing/2014/main" id="{DA8CB668-92EA-4055-ADC5-DF2E8D8FCD61}"/>
                    </a:ext>
                  </a:extLst>
                </p14:cNvPr>
                <p14:cNvContentPartPr/>
                <p14:nvPr/>
              </p14:nvContentPartPr>
              <p14:xfrm>
                <a:off x="6874133" y="5910907"/>
                <a:ext cx="411120" cy="106560"/>
              </p14:xfrm>
            </p:contentPart>
          </mc:Choice>
          <mc:Fallback>
            <p:pic>
              <p:nvPicPr>
                <p:cNvPr id="132195" name="Freihand 132194">
                  <a:extLst>
                    <a:ext uri="{FF2B5EF4-FFF2-40B4-BE49-F238E27FC236}">
                      <a16:creationId xmlns:a16="http://schemas.microsoft.com/office/drawing/2014/main" id="{DA8CB668-92EA-4055-ADC5-DF2E8D8FCD61}"/>
                    </a:ext>
                  </a:extLst>
                </p:cNvPr>
                <p:cNvPicPr/>
                <p:nvPr/>
              </p:nvPicPr>
              <p:blipFill>
                <a:blip r:embed="rId284"/>
                <a:stretch>
                  <a:fillRect/>
                </a:stretch>
              </p:blipFill>
              <p:spPr>
                <a:xfrm>
                  <a:off x="6869813" y="5906587"/>
                  <a:ext cx="4197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32196" name="Freihand 132195">
                  <a:extLst>
                    <a:ext uri="{FF2B5EF4-FFF2-40B4-BE49-F238E27FC236}">
                      <a16:creationId xmlns:a16="http://schemas.microsoft.com/office/drawing/2014/main" id="{F396F711-11F4-4516-9B3B-51E618D23889}"/>
                    </a:ext>
                  </a:extLst>
                </p14:cNvPr>
                <p14:cNvContentPartPr/>
                <p14:nvPr/>
              </p14:nvContentPartPr>
              <p14:xfrm>
                <a:off x="7381013" y="5941507"/>
                <a:ext cx="591120" cy="100440"/>
              </p14:xfrm>
            </p:contentPart>
          </mc:Choice>
          <mc:Fallback>
            <p:pic>
              <p:nvPicPr>
                <p:cNvPr id="132196" name="Freihand 132195">
                  <a:extLst>
                    <a:ext uri="{FF2B5EF4-FFF2-40B4-BE49-F238E27FC236}">
                      <a16:creationId xmlns:a16="http://schemas.microsoft.com/office/drawing/2014/main" id="{F396F711-11F4-4516-9B3B-51E618D23889}"/>
                    </a:ext>
                  </a:extLst>
                </p:cNvPr>
                <p:cNvPicPr/>
                <p:nvPr/>
              </p:nvPicPr>
              <p:blipFill>
                <a:blip r:embed="rId286"/>
                <a:stretch>
                  <a:fillRect/>
                </a:stretch>
              </p:blipFill>
              <p:spPr>
                <a:xfrm>
                  <a:off x="7376693" y="5937187"/>
                  <a:ext cx="59976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32197" name="Freihand 132196">
                  <a:extLst>
                    <a:ext uri="{FF2B5EF4-FFF2-40B4-BE49-F238E27FC236}">
                      <a16:creationId xmlns:a16="http://schemas.microsoft.com/office/drawing/2014/main" id="{6B04CD10-6DF2-42E8-87B9-E8C3E66DEDE8}"/>
                    </a:ext>
                  </a:extLst>
                </p14:cNvPr>
                <p14:cNvContentPartPr/>
                <p14:nvPr/>
              </p14:nvContentPartPr>
              <p14:xfrm>
                <a:off x="8025053" y="5960227"/>
                <a:ext cx="118080" cy="73440"/>
              </p14:xfrm>
            </p:contentPart>
          </mc:Choice>
          <mc:Fallback>
            <p:pic>
              <p:nvPicPr>
                <p:cNvPr id="132197" name="Freihand 132196">
                  <a:extLst>
                    <a:ext uri="{FF2B5EF4-FFF2-40B4-BE49-F238E27FC236}">
                      <a16:creationId xmlns:a16="http://schemas.microsoft.com/office/drawing/2014/main" id="{6B04CD10-6DF2-42E8-87B9-E8C3E66DEDE8}"/>
                    </a:ext>
                  </a:extLst>
                </p:cNvPr>
                <p:cNvPicPr/>
                <p:nvPr/>
              </p:nvPicPr>
              <p:blipFill>
                <a:blip r:embed="rId288"/>
                <a:stretch>
                  <a:fillRect/>
                </a:stretch>
              </p:blipFill>
              <p:spPr>
                <a:xfrm>
                  <a:off x="8020733" y="5955907"/>
                  <a:ext cx="1267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32198" name="Freihand 132197">
                  <a:extLst>
                    <a:ext uri="{FF2B5EF4-FFF2-40B4-BE49-F238E27FC236}">
                      <a16:creationId xmlns:a16="http://schemas.microsoft.com/office/drawing/2014/main" id="{BD14F047-5765-4823-A137-B28DE9F6B362}"/>
                    </a:ext>
                  </a:extLst>
                </p14:cNvPr>
                <p14:cNvContentPartPr/>
                <p14:nvPr/>
              </p14:nvContentPartPr>
              <p14:xfrm>
                <a:off x="7342853" y="6036547"/>
                <a:ext cx="37080" cy="134280"/>
              </p14:xfrm>
            </p:contentPart>
          </mc:Choice>
          <mc:Fallback>
            <p:pic>
              <p:nvPicPr>
                <p:cNvPr id="132198" name="Freihand 132197">
                  <a:extLst>
                    <a:ext uri="{FF2B5EF4-FFF2-40B4-BE49-F238E27FC236}">
                      <a16:creationId xmlns:a16="http://schemas.microsoft.com/office/drawing/2014/main" id="{BD14F047-5765-4823-A137-B28DE9F6B362}"/>
                    </a:ext>
                  </a:extLst>
                </p:cNvPr>
                <p:cNvPicPr/>
                <p:nvPr/>
              </p:nvPicPr>
              <p:blipFill>
                <a:blip r:embed="rId290"/>
                <a:stretch>
                  <a:fillRect/>
                </a:stretch>
              </p:blipFill>
              <p:spPr>
                <a:xfrm>
                  <a:off x="7338533" y="6032227"/>
                  <a:ext cx="457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32200" name="Freihand 132199">
                  <a:extLst>
                    <a:ext uri="{FF2B5EF4-FFF2-40B4-BE49-F238E27FC236}">
                      <a16:creationId xmlns:a16="http://schemas.microsoft.com/office/drawing/2014/main" id="{4A1D2C30-418B-49F0-8565-14C7C1471E15}"/>
                    </a:ext>
                  </a:extLst>
                </p14:cNvPr>
                <p14:cNvContentPartPr/>
                <p14:nvPr/>
              </p14:nvContentPartPr>
              <p14:xfrm>
                <a:off x="1744133" y="6476107"/>
                <a:ext cx="162000" cy="151200"/>
              </p14:xfrm>
            </p:contentPart>
          </mc:Choice>
          <mc:Fallback>
            <p:pic>
              <p:nvPicPr>
                <p:cNvPr id="132200" name="Freihand 132199">
                  <a:extLst>
                    <a:ext uri="{FF2B5EF4-FFF2-40B4-BE49-F238E27FC236}">
                      <a16:creationId xmlns:a16="http://schemas.microsoft.com/office/drawing/2014/main" id="{4A1D2C30-418B-49F0-8565-14C7C1471E15}"/>
                    </a:ext>
                  </a:extLst>
                </p:cNvPr>
                <p:cNvPicPr/>
                <p:nvPr/>
              </p:nvPicPr>
              <p:blipFill>
                <a:blip r:embed="rId292"/>
                <a:stretch>
                  <a:fillRect/>
                </a:stretch>
              </p:blipFill>
              <p:spPr>
                <a:xfrm>
                  <a:off x="1739813" y="6471787"/>
                  <a:ext cx="1706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32201" name="Freihand 132200">
                  <a:extLst>
                    <a:ext uri="{FF2B5EF4-FFF2-40B4-BE49-F238E27FC236}">
                      <a16:creationId xmlns:a16="http://schemas.microsoft.com/office/drawing/2014/main" id="{A5002B7C-B1C7-4C97-B3E3-9B9A9E0C550A}"/>
                    </a:ext>
                  </a:extLst>
                </p14:cNvPr>
                <p14:cNvContentPartPr/>
                <p14:nvPr/>
              </p14:nvContentPartPr>
              <p14:xfrm>
                <a:off x="1931693" y="6482587"/>
                <a:ext cx="111240" cy="135000"/>
              </p14:xfrm>
            </p:contentPart>
          </mc:Choice>
          <mc:Fallback>
            <p:pic>
              <p:nvPicPr>
                <p:cNvPr id="132201" name="Freihand 132200">
                  <a:extLst>
                    <a:ext uri="{FF2B5EF4-FFF2-40B4-BE49-F238E27FC236}">
                      <a16:creationId xmlns:a16="http://schemas.microsoft.com/office/drawing/2014/main" id="{A5002B7C-B1C7-4C97-B3E3-9B9A9E0C550A}"/>
                    </a:ext>
                  </a:extLst>
                </p:cNvPr>
                <p:cNvPicPr/>
                <p:nvPr/>
              </p:nvPicPr>
              <p:blipFill>
                <a:blip r:embed="rId294"/>
                <a:stretch>
                  <a:fillRect/>
                </a:stretch>
              </p:blipFill>
              <p:spPr>
                <a:xfrm>
                  <a:off x="1927373" y="6478267"/>
                  <a:ext cx="1198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32202" name="Freihand 132201">
                  <a:extLst>
                    <a:ext uri="{FF2B5EF4-FFF2-40B4-BE49-F238E27FC236}">
                      <a16:creationId xmlns:a16="http://schemas.microsoft.com/office/drawing/2014/main" id="{1D88A9C8-E524-49F5-8DEE-F5E6012381D8}"/>
                    </a:ext>
                  </a:extLst>
                </p14:cNvPr>
                <p14:cNvContentPartPr/>
                <p14:nvPr/>
              </p14:nvContentPartPr>
              <p14:xfrm>
                <a:off x="2231933" y="6490147"/>
                <a:ext cx="564480" cy="90000"/>
              </p14:xfrm>
            </p:contentPart>
          </mc:Choice>
          <mc:Fallback>
            <p:pic>
              <p:nvPicPr>
                <p:cNvPr id="132202" name="Freihand 132201">
                  <a:extLst>
                    <a:ext uri="{FF2B5EF4-FFF2-40B4-BE49-F238E27FC236}">
                      <a16:creationId xmlns:a16="http://schemas.microsoft.com/office/drawing/2014/main" id="{1D88A9C8-E524-49F5-8DEE-F5E6012381D8}"/>
                    </a:ext>
                  </a:extLst>
                </p:cNvPr>
                <p:cNvPicPr/>
                <p:nvPr/>
              </p:nvPicPr>
              <p:blipFill>
                <a:blip r:embed="rId296"/>
                <a:stretch>
                  <a:fillRect/>
                </a:stretch>
              </p:blipFill>
              <p:spPr>
                <a:xfrm>
                  <a:off x="2227613" y="6485827"/>
                  <a:ext cx="5731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32203" name="Freihand 132202">
                  <a:extLst>
                    <a:ext uri="{FF2B5EF4-FFF2-40B4-BE49-F238E27FC236}">
                      <a16:creationId xmlns:a16="http://schemas.microsoft.com/office/drawing/2014/main" id="{93EF3041-6AFA-4AF6-8B93-37F6993747A1}"/>
                    </a:ext>
                  </a:extLst>
                </p14:cNvPr>
                <p14:cNvContentPartPr/>
                <p14:nvPr/>
              </p14:nvContentPartPr>
              <p14:xfrm>
                <a:off x="3156773" y="6464227"/>
                <a:ext cx="12600" cy="136440"/>
              </p14:xfrm>
            </p:contentPart>
          </mc:Choice>
          <mc:Fallback>
            <p:pic>
              <p:nvPicPr>
                <p:cNvPr id="132203" name="Freihand 132202">
                  <a:extLst>
                    <a:ext uri="{FF2B5EF4-FFF2-40B4-BE49-F238E27FC236}">
                      <a16:creationId xmlns:a16="http://schemas.microsoft.com/office/drawing/2014/main" id="{93EF3041-6AFA-4AF6-8B93-37F6993747A1}"/>
                    </a:ext>
                  </a:extLst>
                </p:cNvPr>
                <p:cNvPicPr/>
                <p:nvPr/>
              </p:nvPicPr>
              <p:blipFill>
                <a:blip r:embed="rId298"/>
                <a:stretch>
                  <a:fillRect/>
                </a:stretch>
              </p:blipFill>
              <p:spPr>
                <a:xfrm>
                  <a:off x="3152453" y="6459907"/>
                  <a:ext cx="212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32204" name="Freihand 132203">
                  <a:extLst>
                    <a:ext uri="{FF2B5EF4-FFF2-40B4-BE49-F238E27FC236}">
                      <a16:creationId xmlns:a16="http://schemas.microsoft.com/office/drawing/2014/main" id="{A8F25D4C-DF82-4D55-853B-D28244EEA97F}"/>
                    </a:ext>
                  </a:extLst>
                </p14:cNvPr>
                <p14:cNvContentPartPr/>
                <p14:nvPr/>
              </p14:nvContentPartPr>
              <p14:xfrm>
                <a:off x="3055253" y="6426427"/>
                <a:ext cx="216360" cy="45720"/>
              </p14:xfrm>
            </p:contentPart>
          </mc:Choice>
          <mc:Fallback>
            <p:pic>
              <p:nvPicPr>
                <p:cNvPr id="132204" name="Freihand 132203">
                  <a:extLst>
                    <a:ext uri="{FF2B5EF4-FFF2-40B4-BE49-F238E27FC236}">
                      <a16:creationId xmlns:a16="http://schemas.microsoft.com/office/drawing/2014/main" id="{A8F25D4C-DF82-4D55-853B-D28244EEA97F}"/>
                    </a:ext>
                  </a:extLst>
                </p:cNvPr>
                <p:cNvPicPr/>
                <p:nvPr/>
              </p:nvPicPr>
              <p:blipFill>
                <a:blip r:embed="rId300"/>
                <a:stretch>
                  <a:fillRect/>
                </a:stretch>
              </p:blipFill>
              <p:spPr>
                <a:xfrm>
                  <a:off x="3050933" y="6422107"/>
                  <a:ext cx="22500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32205" name="Freihand 132204">
                  <a:extLst>
                    <a:ext uri="{FF2B5EF4-FFF2-40B4-BE49-F238E27FC236}">
                      <a16:creationId xmlns:a16="http://schemas.microsoft.com/office/drawing/2014/main" id="{0BFF15D8-B6D8-4CFE-80F7-315C5ED45678}"/>
                    </a:ext>
                  </a:extLst>
                </p14:cNvPr>
                <p14:cNvContentPartPr/>
                <p14:nvPr/>
              </p14:nvContentPartPr>
              <p14:xfrm>
                <a:off x="3091253" y="6513187"/>
                <a:ext cx="434160" cy="69480"/>
              </p14:xfrm>
            </p:contentPart>
          </mc:Choice>
          <mc:Fallback>
            <p:pic>
              <p:nvPicPr>
                <p:cNvPr id="132205" name="Freihand 132204">
                  <a:extLst>
                    <a:ext uri="{FF2B5EF4-FFF2-40B4-BE49-F238E27FC236}">
                      <a16:creationId xmlns:a16="http://schemas.microsoft.com/office/drawing/2014/main" id="{0BFF15D8-B6D8-4CFE-80F7-315C5ED45678}"/>
                    </a:ext>
                  </a:extLst>
                </p:cNvPr>
                <p:cNvPicPr/>
                <p:nvPr/>
              </p:nvPicPr>
              <p:blipFill>
                <a:blip r:embed="rId302"/>
                <a:stretch>
                  <a:fillRect/>
                </a:stretch>
              </p:blipFill>
              <p:spPr>
                <a:xfrm>
                  <a:off x="3086933" y="6508867"/>
                  <a:ext cx="4428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32206" name="Freihand 132205">
                  <a:extLst>
                    <a:ext uri="{FF2B5EF4-FFF2-40B4-BE49-F238E27FC236}">
                      <a16:creationId xmlns:a16="http://schemas.microsoft.com/office/drawing/2014/main" id="{EBE96F99-2F71-4AE8-B74E-96F782F73FDB}"/>
                    </a:ext>
                  </a:extLst>
                </p14:cNvPr>
                <p14:cNvContentPartPr/>
                <p14:nvPr/>
              </p14:nvContentPartPr>
              <p14:xfrm>
                <a:off x="3518573" y="6444787"/>
                <a:ext cx="25920" cy="23760"/>
              </p14:xfrm>
            </p:contentPart>
          </mc:Choice>
          <mc:Fallback>
            <p:pic>
              <p:nvPicPr>
                <p:cNvPr id="132206" name="Freihand 132205">
                  <a:extLst>
                    <a:ext uri="{FF2B5EF4-FFF2-40B4-BE49-F238E27FC236}">
                      <a16:creationId xmlns:a16="http://schemas.microsoft.com/office/drawing/2014/main" id="{EBE96F99-2F71-4AE8-B74E-96F782F73FDB}"/>
                    </a:ext>
                  </a:extLst>
                </p:cNvPr>
                <p:cNvPicPr/>
                <p:nvPr/>
              </p:nvPicPr>
              <p:blipFill>
                <a:blip r:embed="rId304"/>
                <a:stretch>
                  <a:fillRect/>
                </a:stretch>
              </p:blipFill>
              <p:spPr>
                <a:xfrm>
                  <a:off x="3514253" y="6440467"/>
                  <a:ext cx="3456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32207" name="Freihand 132206">
                  <a:extLst>
                    <a:ext uri="{FF2B5EF4-FFF2-40B4-BE49-F238E27FC236}">
                      <a16:creationId xmlns:a16="http://schemas.microsoft.com/office/drawing/2014/main" id="{E3C4AE2D-7DFF-4EB5-ABE5-A95E456158A4}"/>
                    </a:ext>
                  </a:extLst>
                </p14:cNvPr>
                <p14:cNvContentPartPr/>
                <p14:nvPr/>
              </p14:nvContentPartPr>
              <p14:xfrm>
                <a:off x="3579053" y="6495547"/>
                <a:ext cx="353520" cy="80640"/>
              </p14:xfrm>
            </p:contentPart>
          </mc:Choice>
          <mc:Fallback>
            <p:pic>
              <p:nvPicPr>
                <p:cNvPr id="132207" name="Freihand 132206">
                  <a:extLst>
                    <a:ext uri="{FF2B5EF4-FFF2-40B4-BE49-F238E27FC236}">
                      <a16:creationId xmlns:a16="http://schemas.microsoft.com/office/drawing/2014/main" id="{E3C4AE2D-7DFF-4EB5-ABE5-A95E456158A4}"/>
                    </a:ext>
                  </a:extLst>
                </p:cNvPr>
                <p:cNvPicPr/>
                <p:nvPr/>
              </p:nvPicPr>
              <p:blipFill>
                <a:blip r:embed="rId306"/>
                <a:stretch>
                  <a:fillRect/>
                </a:stretch>
              </p:blipFill>
              <p:spPr>
                <a:xfrm>
                  <a:off x="3574733" y="6491227"/>
                  <a:ext cx="3621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32208" name="Freihand 132207">
                  <a:extLst>
                    <a:ext uri="{FF2B5EF4-FFF2-40B4-BE49-F238E27FC236}">
                      <a16:creationId xmlns:a16="http://schemas.microsoft.com/office/drawing/2014/main" id="{896AB14A-122B-41D5-96F7-D7C908DA5880}"/>
                    </a:ext>
                  </a:extLst>
                </p14:cNvPr>
                <p14:cNvContentPartPr/>
                <p14:nvPr/>
              </p14:nvContentPartPr>
              <p14:xfrm>
                <a:off x="3984773" y="6467827"/>
                <a:ext cx="144360" cy="131040"/>
              </p14:xfrm>
            </p:contentPart>
          </mc:Choice>
          <mc:Fallback>
            <p:pic>
              <p:nvPicPr>
                <p:cNvPr id="132208" name="Freihand 132207">
                  <a:extLst>
                    <a:ext uri="{FF2B5EF4-FFF2-40B4-BE49-F238E27FC236}">
                      <a16:creationId xmlns:a16="http://schemas.microsoft.com/office/drawing/2014/main" id="{896AB14A-122B-41D5-96F7-D7C908DA5880}"/>
                    </a:ext>
                  </a:extLst>
                </p:cNvPr>
                <p:cNvPicPr/>
                <p:nvPr/>
              </p:nvPicPr>
              <p:blipFill>
                <a:blip r:embed="rId308"/>
                <a:stretch>
                  <a:fillRect/>
                </a:stretch>
              </p:blipFill>
              <p:spPr>
                <a:xfrm>
                  <a:off x="3980453" y="6463507"/>
                  <a:ext cx="15300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32209" name="Freihand 132208">
                  <a:extLst>
                    <a:ext uri="{FF2B5EF4-FFF2-40B4-BE49-F238E27FC236}">
                      <a16:creationId xmlns:a16="http://schemas.microsoft.com/office/drawing/2014/main" id="{9FA8567B-1101-4480-8BBC-C3DF4D1503A8}"/>
                    </a:ext>
                  </a:extLst>
                </p14:cNvPr>
                <p14:cNvContentPartPr/>
                <p14:nvPr/>
              </p14:nvContentPartPr>
              <p14:xfrm>
                <a:off x="4001333" y="6513547"/>
                <a:ext cx="129960" cy="11520"/>
              </p14:xfrm>
            </p:contentPart>
          </mc:Choice>
          <mc:Fallback>
            <p:pic>
              <p:nvPicPr>
                <p:cNvPr id="132209" name="Freihand 132208">
                  <a:extLst>
                    <a:ext uri="{FF2B5EF4-FFF2-40B4-BE49-F238E27FC236}">
                      <a16:creationId xmlns:a16="http://schemas.microsoft.com/office/drawing/2014/main" id="{9FA8567B-1101-4480-8BBC-C3DF4D1503A8}"/>
                    </a:ext>
                  </a:extLst>
                </p:cNvPr>
                <p:cNvPicPr/>
                <p:nvPr/>
              </p:nvPicPr>
              <p:blipFill>
                <a:blip r:embed="rId310"/>
                <a:stretch>
                  <a:fillRect/>
                </a:stretch>
              </p:blipFill>
              <p:spPr>
                <a:xfrm>
                  <a:off x="3997013" y="6509227"/>
                  <a:ext cx="1386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32210" name="Freihand 132209">
                  <a:extLst>
                    <a:ext uri="{FF2B5EF4-FFF2-40B4-BE49-F238E27FC236}">
                      <a16:creationId xmlns:a16="http://schemas.microsoft.com/office/drawing/2014/main" id="{3D7C9A22-C006-47D5-B271-7D5D3F2AB9F6}"/>
                    </a:ext>
                  </a:extLst>
                </p14:cNvPr>
                <p14:cNvContentPartPr/>
                <p14:nvPr/>
              </p14:nvContentPartPr>
              <p14:xfrm>
                <a:off x="4164053" y="6490507"/>
                <a:ext cx="40680" cy="82080"/>
              </p14:xfrm>
            </p:contentPart>
          </mc:Choice>
          <mc:Fallback>
            <p:pic>
              <p:nvPicPr>
                <p:cNvPr id="132210" name="Freihand 132209">
                  <a:extLst>
                    <a:ext uri="{FF2B5EF4-FFF2-40B4-BE49-F238E27FC236}">
                      <a16:creationId xmlns:a16="http://schemas.microsoft.com/office/drawing/2014/main" id="{3D7C9A22-C006-47D5-B271-7D5D3F2AB9F6}"/>
                    </a:ext>
                  </a:extLst>
                </p:cNvPr>
                <p:cNvPicPr/>
                <p:nvPr/>
              </p:nvPicPr>
              <p:blipFill>
                <a:blip r:embed="rId312"/>
                <a:stretch>
                  <a:fillRect/>
                </a:stretch>
              </p:blipFill>
              <p:spPr>
                <a:xfrm>
                  <a:off x="4159733" y="6486187"/>
                  <a:ext cx="493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32211" name="Freihand 132210">
                  <a:extLst>
                    <a:ext uri="{FF2B5EF4-FFF2-40B4-BE49-F238E27FC236}">
                      <a16:creationId xmlns:a16="http://schemas.microsoft.com/office/drawing/2014/main" id="{DDC27DCF-235A-4953-9D4C-8852080824DE}"/>
                    </a:ext>
                  </a:extLst>
                </p14:cNvPr>
                <p14:cNvContentPartPr/>
                <p14:nvPr/>
              </p14:nvContentPartPr>
              <p14:xfrm>
                <a:off x="4215893" y="6475387"/>
                <a:ext cx="324720" cy="204480"/>
              </p14:xfrm>
            </p:contentPart>
          </mc:Choice>
          <mc:Fallback>
            <p:pic>
              <p:nvPicPr>
                <p:cNvPr id="132211" name="Freihand 132210">
                  <a:extLst>
                    <a:ext uri="{FF2B5EF4-FFF2-40B4-BE49-F238E27FC236}">
                      <a16:creationId xmlns:a16="http://schemas.microsoft.com/office/drawing/2014/main" id="{DDC27DCF-235A-4953-9D4C-8852080824DE}"/>
                    </a:ext>
                  </a:extLst>
                </p:cNvPr>
                <p:cNvPicPr/>
                <p:nvPr/>
              </p:nvPicPr>
              <p:blipFill>
                <a:blip r:embed="rId314"/>
                <a:stretch>
                  <a:fillRect/>
                </a:stretch>
              </p:blipFill>
              <p:spPr>
                <a:xfrm>
                  <a:off x="4211573" y="6471067"/>
                  <a:ext cx="3333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32212" name="Freihand 132211">
                  <a:extLst>
                    <a:ext uri="{FF2B5EF4-FFF2-40B4-BE49-F238E27FC236}">
                      <a16:creationId xmlns:a16="http://schemas.microsoft.com/office/drawing/2014/main" id="{DC18C098-AC14-4555-88F4-3A928431230E}"/>
                    </a:ext>
                  </a:extLst>
                </p14:cNvPr>
                <p14:cNvContentPartPr/>
                <p14:nvPr/>
              </p14:nvContentPartPr>
              <p14:xfrm>
                <a:off x="4510733" y="6464227"/>
                <a:ext cx="154800" cy="72000"/>
              </p14:xfrm>
            </p:contentPart>
          </mc:Choice>
          <mc:Fallback>
            <p:pic>
              <p:nvPicPr>
                <p:cNvPr id="132212" name="Freihand 132211">
                  <a:extLst>
                    <a:ext uri="{FF2B5EF4-FFF2-40B4-BE49-F238E27FC236}">
                      <a16:creationId xmlns:a16="http://schemas.microsoft.com/office/drawing/2014/main" id="{DC18C098-AC14-4555-88F4-3A928431230E}"/>
                    </a:ext>
                  </a:extLst>
                </p:cNvPr>
                <p:cNvPicPr/>
                <p:nvPr/>
              </p:nvPicPr>
              <p:blipFill>
                <a:blip r:embed="rId316"/>
                <a:stretch>
                  <a:fillRect/>
                </a:stretch>
              </p:blipFill>
              <p:spPr>
                <a:xfrm>
                  <a:off x="4506413" y="6459907"/>
                  <a:ext cx="1634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32213" name="Freihand 132212">
                  <a:extLst>
                    <a:ext uri="{FF2B5EF4-FFF2-40B4-BE49-F238E27FC236}">
                      <a16:creationId xmlns:a16="http://schemas.microsoft.com/office/drawing/2014/main" id="{1E61344B-D29E-48A0-8178-1AF75D42AD66}"/>
                    </a:ext>
                  </a:extLst>
                </p14:cNvPr>
                <p14:cNvContentPartPr/>
                <p14:nvPr/>
              </p14:nvContentPartPr>
              <p14:xfrm>
                <a:off x="4321013" y="6347947"/>
                <a:ext cx="102240" cy="6840"/>
              </p14:xfrm>
            </p:contentPart>
          </mc:Choice>
          <mc:Fallback>
            <p:pic>
              <p:nvPicPr>
                <p:cNvPr id="132213" name="Freihand 132212">
                  <a:extLst>
                    <a:ext uri="{FF2B5EF4-FFF2-40B4-BE49-F238E27FC236}">
                      <a16:creationId xmlns:a16="http://schemas.microsoft.com/office/drawing/2014/main" id="{1E61344B-D29E-48A0-8178-1AF75D42AD66}"/>
                    </a:ext>
                  </a:extLst>
                </p:cNvPr>
                <p:cNvPicPr/>
                <p:nvPr/>
              </p:nvPicPr>
              <p:blipFill>
                <a:blip r:embed="rId318"/>
                <a:stretch>
                  <a:fillRect/>
                </a:stretch>
              </p:blipFill>
              <p:spPr>
                <a:xfrm>
                  <a:off x="4316693" y="6343627"/>
                  <a:ext cx="1108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32214" name="Freihand 132213">
                  <a:extLst>
                    <a:ext uri="{FF2B5EF4-FFF2-40B4-BE49-F238E27FC236}">
                      <a16:creationId xmlns:a16="http://schemas.microsoft.com/office/drawing/2014/main" id="{A5CB59E4-106D-47F9-9D0D-C8A0FA1F4E15}"/>
                    </a:ext>
                  </a:extLst>
                </p14:cNvPr>
                <p14:cNvContentPartPr/>
                <p14:nvPr/>
              </p14:nvContentPartPr>
              <p14:xfrm>
                <a:off x="4746893" y="6381067"/>
                <a:ext cx="644760" cy="295920"/>
              </p14:xfrm>
            </p:contentPart>
          </mc:Choice>
          <mc:Fallback>
            <p:pic>
              <p:nvPicPr>
                <p:cNvPr id="132214" name="Freihand 132213">
                  <a:extLst>
                    <a:ext uri="{FF2B5EF4-FFF2-40B4-BE49-F238E27FC236}">
                      <a16:creationId xmlns:a16="http://schemas.microsoft.com/office/drawing/2014/main" id="{A5CB59E4-106D-47F9-9D0D-C8A0FA1F4E15}"/>
                    </a:ext>
                  </a:extLst>
                </p:cNvPr>
                <p:cNvPicPr/>
                <p:nvPr/>
              </p:nvPicPr>
              <p:blipFill>
                <a:blip r:embed="rId320"/>
                <a:stretch>
                  <a:fillRect/>
                </a:stretch>
              </p:blipFill>
              <p:spPr>
                <a:xfrm>
                  <a:off x="4742573" y="6376747"/>
                  <a:ext cx="653400" cy="3045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32215" name="Freihand 132214">
                  <a:extLst>
                    <a:ext uri="{FF2B5EF4-FFF2-40B4-BE49-F238E27FC236}">
                      <a16:creationId xmlns:a16="http://schemas.microsoft.com/office/drawing/2014/main" id="{74FE491E-3539-422E-AB73-AC3A39622513}"/>
                    </a:ext>
                  </a:extLst>
                </p14:cNvPr>
                <p14:cNvContentPartPr/>
                <p14:nvPr/>
              </p14:nvContentPartPr>
              <p14:xfrm>
                <a:off x="5576333" y="6330307"/>
                <a:ext cx="391680" cy="325080"/>
              </p14:xfrm>
            </p:contentPart>
          </mc:Choice>
          <mc:Fallback>
            <p:pic>
              <p:nvPicPr>
                <p:cNvPr id="132215" name="Freihand 132214">
                  <a:extLst>
                    <a:ext uri="{FF2B5EF4-FFF2-40B4-BE49-F238E27FC236}">
                      <a16:creationId xmlns:a16="http://schemas.microsoft.com/office/drawing/2014/main" id="{74FE491E-3539-422E-AB73-AC3A39622513}"/>
                    </a:ext>
                  </a:extLst>
                </p:cNvPr>
                <p:cNvPicPr/>
                <p:nvPr/>
              </p:nvPicPr>
              <p:blipFill>
                <a:blip r:embed="rId322"/>
                <a:stretch>
                  <a:fillRect/>
                </a:stretch>
              </p:blipFill>
              <p:spPr>
                <a:xfrm>
                  <a:off x="5572013" y="6325987"/>
                  <a:ext cx="400320" cy="3337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32216" name="Freihand 132215">
                  <a:extLst>
                    <a:ext uri="{FF2B5EF4-FFF2-40B4-BE49-F238E27FC236}">
                      <a16:creationId xmlns:a16="http://schemas.microsoft.com/office/drawing/2014/main" id="{E594894C-754C-42C3-95D2-49CB58280032}"/>
                    </a:ext>
                  </a:extLst>
                </p14:cNvPr>
                <p14:cNvContentPartPr/>
                <p14:nvPr/>
              </p14:nvContentPartPr>
              <p14:xfrm>
                <a:off x="5879453" y="6414907"/>
                <a:ext cx="103680" cy="6120"/>
              </p14:xfrm>
            </p:contentPart>
          </mc:Choice>
          <mc:Fallback>
            <p:pic>
              <p:nvPicPr>
                <p:cNvPr id="132216" name="Freihand 132215">
                  <a:extLst>
                    <a:ext uri="{FF2B5EF4-FFF2-40B4-BE49-F238E27FC236}">
                      <a16:creationId xmlns:a16="http://schemas.microsoft.com/office/drawing/2014/main" id="{E594894C-754C-42C3-95D2-49CB58280032}"/>
                    </a:ext>
                  </a:extLst>
                </p:cNvPr>
                <p:cNvPicPr/>
                <p:nvPr/>
              </p:nvPicPr>
              <p:blipFill>
                <a:blip r:embed="rId324"/>
                <a:stretch>
                  <a:fillRect/>
                </a:stretch>
              </p:blipFill>
              <p:spPr>
                <a:xfrm>
                  <a:off x="5875133" y="6410587"/>
                  <a:ext cx="11232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32217" name="Freihand 132216">
                  <a:extLst>
                    <a:ext uri="{FF2B5EF4-FFF2-40B4-BE49-F238E27FC236}">
                      <a16:creationId xmlns:a16="http://schemas.microsoft.com/office/drawing/2014/main" id="{2565DC0F-FBFD-41F1-894D-032B7442D04D}"/>
                    </a:ext>
                  </a:extLst>
                </p14:cNvPr>
                <p14:cNvContentPartPr/>
                <p14:nvPr/>
              </p14:nvContentPartPr>
              <p14:xfrm>
                <a:off x="6079613" y="6268027"/>
                <a:ext cx="2520" cy="192240"/>
              </p14:xfrm>
            </p:contentPart>
          </mc:Choice>
          <mc:Fallback>
            <p:pic>
              <p:nvPicPr>
                <p:cNvPr id="132217" name="Freihand 132216">
                  <a:extLst>
                    <a:ext uri="{FF2B5EF4-FFF2-40B4-BE49-F238E27FC236}">
                      <a16:creationId xmlns:a16="http://schemas.microsoft.com/office/drawing/2014/main" id="{2565DC0F-FBFD-41F1-894D-032B7442D04D}"/>
                    </a:ext>
                  </a:extLst>
                </p:cNvPr>
                <p:cNvPicPr/>
                <p:nvPr/>
              </p:nvPicPr>
              <p:blipFill>
                <a:blip r:embed="rId326"/>
                <a:stretch>
                  <a:fillRect/>
                </a:stretch>
              </p:blipFill>
              <p:spPr>
                <a:xfrm>
                  <a:off x="6075293" y="6263707"/>
                  <a:ext cx="1116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32218" name="Freihand 132217">
                  <a:extLst>
                    <a:ext uri="{FF2B5EF4-FFF2-40B4-BE49-F238E27FC236}">
                      <a16:creationId xmlns:a16="http://schemas.microsoft.com/office/drawing/2014/main" id="{96DF8CFE-7F9F-4638-8982-CDE59E6DC779}"/>
                    </a:ext>
                  </a:extLst>
                </p14:cNvPr>
                <p14:cNvContentPartPr/>
                <p14:nvPr/>
              </p14:nvContentPartPr>
              <p14:xfrm>
                <a:off x="6064853" y="6552427"/>
                <a:ext cx="6840" cy="18000"/>
              </p14:xfrm>
            </p:contentPart>
          </mc:Choice>
          <mc:Fallback>
            <p:pic>
              <p:nvPicPr>
                <p:cNvPr id="132218" name="Freihand 132217">
                  <a:extLst>
                    <a:ext uri="{FF2B5EF4-FFF2-40B4-BE49-F238E27FC236}">
                      <a16:creationId xmlns:a16="http://schemas.microsoft.com/office/drawing/2014/main" id="{96DF8CFE-7F9F-4638-8982-CDE59E6DC779}"/>
                    </a:ext>
                  </a:extLst>
                </p:cNvPr>
                <p:cNvPicPr/>
                <p:nvPr/>
              </p:nvPicPr>
              <p:blipFill>
                <a:blip r:embed="rId328"/>
                <a:stretch>
                  <a:fillRect/>
                </a:stretch>
              </p:blipFill>
              <p:spPr>
                <a:xfrm>
                  <a:off x="6060533" y="6548107"/>
                  <a:ext cx="15480" cy="26640"/>
                </a:xfrm>
                <a:prstGeom prst="rect">
                  <a:avLst/>
                </a:prstGeom>
              </p:spPr>
            </p:pic>
          </mc:Fallback>
        </mc:AlternateContent>
      </p:gr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Entwicklung der Arbeitslosigkeit in Deutschland</a:t>
            </a:r>
          </a:p>
        </p:txBody>
      </p:sp>
      <p:sp>
        <p:nvSpPr>
          <p:cNvPr id="135172" name="Text Box 4"/>
          <p:cNvSpPr txBox="1">
            <a:spLocks noChangeArrowheads="1"/>
          </p:cNvSpPr>
          <p:nvPr/>
        </p:nvSpPr>
        <p:spPr bwMode="auto">
          <a:xfrm>
            <a:off x="1611314" y="6235701"/>
            <a:ext cx="260847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Bundesagentur für Arbeit</a:t>
            </a:r>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43E4495-D0E2-5340-968A-99C41CD8847D}"/>
              </a:ext>
            </a:extLst>
          </p:cNvPr>
          <p:cNvPicPr>
            <a:picLocks noChangeAspect="1"/>
          </p:cNvPicPr>
          <p:nvPr/>
        </p:nvPicPr>
        <p:blipFill>
          <a:blip r:embed="rId3"/>
          <a:stretch>
            <a:fillRect/>
          </a:stretch>
        </p:blipFill>
        <p:spPr>
          <a:xfrm>
            <a:off x="6793031" y="696094"/>
            <a:ext cx="5342527" cy="3098666"/>
          </a:xfrm>
          <a:prstGeom prst="rect">
            <a:avLst/>
          </a:prstGeom>
        </p:spPr>
      </p:pic>
      <p:pic>
        <p:nvPicPr>
          <p:cNvPr id="4" name="Grafik 3">
            <a:extLst>
              <a:ext uri="{FF2B5EF4-FFF2-40B4-BE49-F238E27FC236}">
                <a16:creationId xmlns:a16="http://schemas.microsoft.com/office/drawing/2014/main" id="{B9DB4AEE-FC87-CBFE-879D-8D6217C9F136}"/>
              </a:ext>
            </a:extLst>
          </p:cNvPr>
          <p:cNvPicPr>
            <a:picLocks noChangeAspect="1"/>
          </p:cNvPicPr>
          <p:nvPr/>
        </p:nvPicPr>
        <p:blipFill>
          <a:blip r:embed="rId4"/>
          <a:stretch>
            <a:fillRect/>
          </a:stretch>
        </p:blipFill>
        <p:spPr>
          <a:xfrm>
            <a:off x="199657" y="696094"/>
            <a:ext cx="6255038" cy="3718882"/>
          </a:xfrm>
          <a:prstGeom prst="rect">
            <a:avLst/>
          </a:prstGeom>
        </p:spPr>
      </p:pic>
      <mc:AlternateContent xmlns:mc="http://schemas.openxmlformats.org/markup-compatibility/2006">
        <mc:Choice xmlns:p14="http://schemas.microsoft.com/office/powerpoint/2010/main" Requires="p14">
          <p:contentPart p14:bwMode="auto" r:id="rId5">
            <p14:nvContentPartPr>
              <p14:cNvPr id="35" name="Freihand 34">
                <a:extLst>
                  <a:ext uri="{FF2B5EF4-FFF2-40B4-BE49-F238E27FC236}">
                    <a16:creationId xmlns:a16="http://schemas.microsoft.com/office/drawing/2014/main" id="{77563F84-72BB-4F18-BE8A-1719CC37EB29}"/>
                  </a:ext>
                </a:extLst>
              </p14:cNvPr>
              <p14:cNvContentPartPr/>
              <p14:nvPr/>
            </p14:nvContentPartPr>
            <p14:xfrm>
              <a:off x="3130853" y="477427"/>
              <a:ext cx="1750320" cy="531720"/>
            </p14:xfrm>
          </p:contentPart>
        </mc:Choice>
        <mc:Fallback>
          <p:pic>
            <p:nvPicPr>
              <p:cNvPr id="35" name="Freihand 34">
                <a:extLst>
                  <a:ext uri="{FF2B5EF4-FFF2-40B4-BE49-F238E27FC236}">
                    <a16:creationId xmlns:a16="http://schemas.microsoft.com/office/drawing/2014/main" id="{77563F84-72BB-4F18-BE8A-1719CC37EB29}"/>
                  </a:ext>
                </a:extLst>
              </p:cNvPr>
              <p:cNvPicPr/>
              <p:nvPr/>
            </p:nvPicPr>
            <p:blipFill>
              <a:blip r:embed="rId6"/>
              <a:stretch>
                <a:fillRect/>
              </a:stretch>
            </p:blipFill>
            <p:spPr>
              <a:xfrm>
                <a:off x="3126533" y="473107"/>
                <a:ext cx="1758960" cy="540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5182" name="Freihand 135181">
                <a:extLst>
                  <a:ext uri="{FF2B5EF4-FFF2-40B4-BE49-F238E27FC236}">
                    <a16:creationId xmlns:a16="http://schemas.microsoft.com/office/drawing/2014/main" id="{29E5E90A-51A9-49E8-BCFD-81E3A916F3EE}"/>
                  </a:ext>
                </a:extLst>
              </p14:cNvPr>
              <p14:cNvContentPartPr/>
              <p14:nvPr/>
            </p14:nvContentPartPr>
            <p14:xfrm>
              <a:off x="3450533" y="1716907"/>
              <a:ext cx="290520" cy="795240"/>
            </p14:xfrm>
          </p:contentPart>
        </mc:Choice>
        <mc:Fallback>
          <p:pic>
            <p:nvPicPr>
              <p:cNvPr id="135182" name="Freihand 135181">
                <a:extLst>
                  <a:ext uri="{FF2B5EF4-FFF2-40B4-BE49-F238E27FC236}">
                    <a16:creationId xmlns:a16="http://schemas.microsoft.com/office/drawing/2014/main" id="{29E5E90A-51A9-49E8-BCFD-81E3A916F3EE}"/>
                  </a:ext>
                </a:extLst>
              </p:cNvPr>
              <p:cNvPicPr/>
              <p:nvPr/>
            </p:nvPicPr>
            <p:blipFill>
              <a:blip r:embed="rId8"/>
              <a:stretch>
                <a:fillRect/>
              </a:stretch>
            </p:blipFill>
            <p:spPr>
              <a:xfrm>
                <a:off x="3446213" y="1712587"/>
                <a:ext cx="299160" cy="8038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5183" name="Freihand 135182">
                <a:extLst>
                  <a:ext uri="{FF2B5EF4-FFF2-40B4-BE49-F238E27FC236}">
                    <a16:creationId xmlns:a16="http://schemas.microsoft.com/office/drawing/2014/main" id="{FC1E10D0-BF59-47C1-BD56-B6DE7FDEA289}"/>
                  </a:ext>
                </a:extLst>
              </p14:cNvPr>
              <p14:cNvContentPartPr/>
              <p14:nvPr/>
            </p14:nvContentPartPr>
            <p14:xfrm>
              <a:off x="4908533" y="2320267"/>
              <a:ext cx="321120" cy="573840"/>
            </p14:xfrm>
          </p:contentPart>
        </mc:Choice>
        <mc:Fallback>
          <p:pic>
            <p:nvPicPr>
              <p:cNvPr id="135183" name="Freihand 135182">
                <a:extLst>
                  <a:ext uri="{FF2B5EF4-FFF2-40B4-BE49-F238E27FC236}">
                    <a16:creationId xmlns:a16="http://schemas.microsoft.com/office/drawing/2014/main" id="{FC1E10D0-BF59-47C1-BD56-B6DE7FDEA289}"/>
                  </a:ext>
                </a:extLst>
              </p:cNvPr>
              <p:cNvPicPr/>
              <p:nvPr/>
            </p:nvPicPr>
            <p:blipFill>
              <a:blip r:embed="rId10"/>
              <a:stretch>
                <a:fillRect/>
              </a:stretch>
            </p:blipFill>
            <p:spPr>
              <a:xfrm>
                <a:off x="4904213" y="2315947"/>
                <a:ext cx="329760" cy="5824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35207" name="Freihand 135206">
                <a:extLst>
                  <a:ext uri="{FF2B5EF4-FFF2-40B4-BE49-F238E27FC236}">
                    <a16:creationId xmlns:a16="http://schemas.microsoft.com/office/drawing/2014/main" id="{E257C0ED-F845-4A33-93B5-B16C771E4F15}"/>
                  </a:ext>
                </a:extLst>
              </p14:cNvPr>
              <p14:cNvContentPartPr/>
              <p14:nvPr/>
            </p14:nvContentPartPr>
            <p14:xfrm>
              <a:off x="3474653" y="1834627"/>
              <a:ext cx="63360" cy="594720"/>
            </p14:xfrm>
          </p:contentPart>
        </mc:Choice>
        <mc:Fallback>
          <p:pic>
            <p:nvPicPr>
              <p:cNvPr id="135207" name="Freihand 135206">
                <a:extLst>
                  <a:ext uri="{FF2B5EF4-FFF2-40B4-BE49-F238E27FC236}">
                    <a16:creationId xmlns:a16="http://schemas.microsoft.com/office/drawing/2014/main" id="{E257C0ED-F845-4A33-93B5-B16C771E4F15}"/>
                  </a:ext>
                </a:extLst>
              </p:cNvPr>
              <p:cNvPicPr/>
              <p:nvPr/>
            </p:nvPicPr>
            <p:blipFill>
              <a:blip r:embed="rId12"/>
              <a:stretch>
                <a:fillRect/>
              </a:stretch>
            </p:blipFill>
            <p:spPr>
              <a:xfrm>
                <a:off x="3470333" y="1830307"/>
                <a:ext cx="72000" cy="603360"/>
              </a:xfrm>
              <a:prstGeom prst="rect">
                <a:avLst/>
              </a:prstGeom>
            </p:spPr>
          </p:pic>
        </mc:Fallback>
      </mc:AlternateContent>
      <p:grpSp>
        <p:nvGrpSpPr>
          <p:cNvPr id="135218" name="Gruppieren 135217">
            <a:extLst>
              <a:ext uri="{FF2B5EF4-FFF2-40B4-BE49-F238E27FC236}">
                <a16:creationId xmlns:a16="http://schemas.microsoft.com/office/drawing/2014/main" id="{6F248A05-A8ED-46DF-AE3E-C615C6DB90A7}"/>
              </a:ext>
            </a:extLst>
          </p:cNvPr>
          <p:cNvGrpSpPr/>
          <p:nvPr/>
        </p:nvGrpSpPr>
        <p:grpSpPr>
          <a:xfrm>
            <a:off x="3060293" y="657787"/>
            <a:ext cx="3864960" cy="4059360"/>
            <a:chOff x="3060293" y="657787"/>
            <a:chExt cx="3864960" cy="4059360"/>
          </a:xfrm>
        </p:grpSpPr>
        <mc:AlternateContent xmlns:mc="http://schemas.openxmlformats.org/markup-compatibility/2006">
          <mc:Choice xmlns:p14="http://schemas.microsoft.com/office/powerpoint/2010/main" Requires="p14">
            <p:contentPart p14:bwMode="auto" r:id="rId13">
              <p14:nvContentPartPr>
                <p14:cNvPr id="3" name="Freihand 2">
                  <a:extLst>
                    <a:ext uri="{FF2B5EF4-FFF2-40B4-BE49-F238E27FC236}">
                      <a16:creationId xmlns:a16="http://schemas.microsoft.com/office/drawing/2014/main" id="{DB35DC33-B599-4B9D-84B8-00DB377E1918}"/>
                    </a:ext>
                  </a:extLst>
                </p14:cNvPr>
                <p14:cNvContentPartPr/>
                <p14:nvPr/>
              </p14:nvContentPartPr>
              <p14:xfrm>
                <a:off x="3060293" y="1267627"/>
                <a:ext cx="1784520" cy="1391760"/>
              </p14:xfrm>
            </p:contentPart>
          </mc:Choice>
          <mc:Fallback>
            <p:pic>
              <p:nvPicPr>
                <p:cNvPr id="3" name="Freihand 2">
                  <a:extLst>
                    <a:ext uri="{FF2B5EF4-FFF2-40B4-BE49-F238E27FC236}">
                      <a16:creationId xmlns:a16="http://schemas.microsoft.com/office/drawing/2014/main" id="{DB35DC33-B599-4B9D-84B8-00DB377E1918}"/>
                    </a:ext>
                  </a:extLst>
                </p:cNvPr>
                <p:cNvPicPr/>
                <p:nvPr/>
              </p:nvPicPr>
              <p:blipFill>
                <a:blip r:embed="rId14"/>
                <a:stretch>
                  <a:fillRect/>
                </a:stretch>
              </p:blipFill>
              <p:spPr>
                <a:xfrm>
                  <a:off x="3055973" y="1263307"/>
                  <a:ext cx="1793160" cy="14004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5" name="Freihand 4">
                  <a:extLst>
                    <a:ext uri="{FF2B5EF4-FFF2-40B4-BE49-F238E27FC236}">
                      <a16:creationId xmlns:a16="http://schemas.microsoft.com/office/drawing/2014/main" id="{866C4FD4-8DE4-42F1-80B1-93B6F15232E8}"/>
                    </a:ext>
                  </a:extLst>
                </p14:cNvPr>
                <p14:cNvContentPartPr/>
                <p14:nvPr/>
              </p14:nvContentPartPr>
              <p14:xfrm>
                <a:off x="4702973" y="2532667"/>
                <a:ext cx="209160" cy="166680"/>
              </p14:xfrm>
            </p:contentPart>
          </mc:Choice>
          <mc:Fallback>
            <p:pic>
              <p:nvPicPr>
                <p:cNvPr id="5" name="Freihand 4">
                  <a:extLst>
                    <a:ext uri="{FF2B5EF4-FFF2-40B4-BE49-F238E27FC236}">
                      <a16:creationId xmlns:a16="http://schemas.microsoft.com/office/drawing/2014/main" id="{866C4FD4-8DE4-42F1-80B1-93B6F15232E8}"/>
                    </a:ext>
                  </a:extLst>
                </p:cNvPr>
                <p:cNvPicPr/>
                <p:nvPr/>
              </p:nvPicPr>
              <p:blipFill>
                <a:blip r:embed="rId16"/>
                <a:stretch>
                  <a:fillRect/>
                </a:stretch>
              </p:blipFill>
              <p:spPr>
                <a:xfrm>
                  <a:off x="4698653" y="2528347"/>
                  <a:ext cx="2178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7" name="Freihand 36">
                  <a:extLst>
                    <a:ext uri="{FF2B5EF4-FFF2-40B4-BE49-F238E27FC236}">
                      <a16:creationId xmlns:a16="http://schemas.microsoft.com/office/drawing/2014/main" id="{83E7F0BD-F393-481E-A3D1-AC8DC9C35FB0}"/>
                    </a:ext>
                  </a:extLst>
                </p14:cNvPr>
                <p14:cNvContentPartPr/>
                <p14:nvPr/>
              </p14:nvContentPartPr>
              <p14:xfrm>
                <a:off x="5288693" y="2329627"/>
                <a:ext cx="639360" cy="343080"/>
              </p14:xfrm>
            </p:contentPart>
          </mc:Choice>
          <mc:Fallback>
            <p:pic>
              <p:nvPicPr>
                <p:cNvPr id="37" name="Freihand 36">
                  <a:extLst>
                    <a:ext uri="{FF2B5EF4-FFF2-40B4-BE49-F238E27FC236}">
                      <a16:creationId xmlns:a16="http://schemas.microsoft.com/office/drawing/2014/main" id="{83E7F0BD-F393-481E-A3D1-AC8DC9C35FB0}"/>
                    </a:ext>
                  </a:extLst>
                </p:cNvPr>
                <p:cNvPicPr/>
                <p:nvPr/>
              </p:nvPicPr>
              <p:blipFill>
                <a:blip r:embed="rId18"/>
                <a:stretch>
                  <a:fillRect/>
                </a:stretch>
              </p:blipFill>
              <p:spPr>
                <a:xfrm>
                  <a:off x="5284373" y="2325307"/>
                  <a:ext cx="648000" cy="3517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8" name="Freihand 37">
                  <a:extLst>
                    <a:ext uri="{FF2B5EF4-FFF2-40B4-BE49-F238E27FC236}">
                      <a16:creationId xmlns:a16="http://schemas.microsoft.com/office/drawing/2014/main" id="{572240EC-528B-41D6-88AF-98A16864A651}"/>
                    </a:ext>
                  </a:extLst>
                </p14:cNvPr>
                <p14:cNvContentPartPr/>
                <p14:nvPr/>
              </p14:nvContentPartPr>
              <p14:xfrm>
                <a:off x="5828693" y="2284267"/>
                <a:ext cx="150480" cy="155520"/>
              </p14:xfrm>
            </p:contentPart>
          </mc:Choice>
          <mc:Fallback>
            <p:pic>
              <p:nvPicPr>
                <p:cNvPr id="38" name="Freihand 37">
                  <a:extLst>
                    <a:ext uri="{FF2B5EF4-FFF2-40B4-BE49-F238E27FC236}">
                      <a16:creationId xmlns:a16="http://schemas.microsoft.com/office/drawing/2014/main" id="{572240EC-528B-41D6-88AF-98A16864A651}"/>
                    </a:ext>
                  </a:extLst>
                </p:cNvPr>
                <p:cNvPicPr/>
                <p:nvPr/>
              </p:nvPicPr>
              <p:blipFill>
                <a:blip r:embed="rId20"/>
                <a:stretch>
                  <a:fillRect/>
                </a:stretch>
              </p:blipFill>
              <p:spPr>
                <a:xfrm>
                  <a:off x="5824373" y="2279947"/>
                  <a:ext cx="15912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0" name="Freihand 39">
                  <a:extLst>
                    <a:ext uri="{FF2B5EF4-FFF2-40B4-BE49-F238E27FC236}">
                      <a16:creationId xmlns:a16="http://schemas.microsoft.com/office/drawing/2014/main" id="{5696AE52-5570-405C-A01B-996B053A078C}"/>
                    </a:ext>
                  </a:extLst>
                </p14:cNvPr>
                <p14:cNvContentPartPr/>
                <p14:nvPr/>
              </p14:nvContentPartPr>
              <p14:xfrm>
                <a:off x="5531333" y="1719427"/>
                <a:ext cx="41760" cy="317880"/>
              </p14:xfrm>
            </p:contentPart>
          </mc:Choice>
          <mc:Fallback>
            <p:pic>
              <p:nvPicPr>
                <p:cNvPr id="40" name="Freihand 39">
                  <a:extLst>
                    <a:ext uri="{FF2B5EF4-FFF2-40B4-BE49-F238E27FC236}">
                      <a16:creationId xmlns:a16="http://schemas.microsoft.com/office/drawing/2014/main" id="{5696AE52-5570-405C-A01B-996B053A078C}"/>
                    </a:ext>
                  </a:extLst>
                </p:cNvPr>
                <p:cNvPicPr/>
                <p:nvPr/>
              </p:nvPicPr>
              <p:blipFill>
                <a:blip r:embed="rId22"/>
                <a:stretch>
                  <a:fillRect/>
                </a:stretch>
              </p:blipFill>
              <p:spPr>
                <a:xfrm>
                  <a:off x="5527013" y="1715107"/>
                  <a:ext cx="5040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41" name="Freihand 40">
                  <a:extLst>
                    <a:ext uri="{FF2B5EF4-FFF2-40B4-BE49-F238E27FC236}">
                      <a16:creationId xmlns:a16="http://schemas.microsoft.com/office/drawing/2014/main" id="{C6542938-E61E-40A5-9C8D-007BDF7E2071}"/>
                    </a:ext>
                  </a:extLst>
                </p14:cNvPr>
                <p14:cNvContentPartPr/>
                <p14:nvPr/>
              </p14:nvContentPartPr>
              <p14:xfrm>
                <a:off x="5489933" y="1860547"/>
                <a:ext cx="162360" cy="189720"/>
              </p14:xfrm>
            </p:contentPart>
          </mc:Choice>
          <mc:Fallback>
            <p:pic>
              <p:nvPicPr>
                <p:cNvPr id="41" name="Freihand 40">
                  <a:extLst>
                    <a:ext uri="{FF2B5EF4-FFF2-40B4-BE49-F238E27FC236}">
                      <a16:creationId xmlns:a16="http://schemas.microsoft.com/office/drawing/2014/main" id="{C6542938-E61E-40A5-9C8D-007BDF7E2071}"/>
                    </a:ext>
                  </a:extLst>
                </p:cNvPr>
                <p:cNvPicPr/>
                <p:nvPr/>
              </p:nvPicPr>
              <p:blipFill>
                <a:blip r:embed="rId24"/>
                <a:stretch>
                  <a:fillRect/>
                </a:stretch>
              </p:blipFill>
              <p:spPr>
                <a:xfrm>
                  <a:off x="5485613" y="1856227"/>
                  <a:ext cx="1710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7" name="Freihand 6">
                  <a:extLst>
                    <a:ext uri="{FF2B5EF4-FFF2-40B4-BE49-F238E27FC236}">
                      <a16:creationId xmlns:a16="http://schemas.microsoft.com/office/drawing/2014/main" id="{AF8395ED-6E16-47D3-88D8-40687BE0C851}"/>
                    </a:ext>
                  </a:extLst>
                </p14:cNvPr>
                <p14:cNvContentPartPr/>
                <p14:nvPr/>
              </p14:nvContentPartPr>
              <p14:xfrm>
                <a:off x="3383213" y="680107"/>
                <a:ext cx="114120" cy="142200"/>
              </p14:xfrm>
            </p:contentPart>
          </mc:Choice>
          <mc:Fallback>
            <p:pic>
              <p:nvPicPr>
                <p:cNvPr id="7" name="Freihand 6">
                  <a:extLst>
                    <a:ext uri="{FF2B5EF4-FFF2-40B4-BE49-F238E27FC236}">
                      <a16:creationId xmlns:a16="http://schemas.microsoft.com/office/drawing/2014/main" id="{AF8395ED-6E16-47D3-88D8-40687BE0C851}"/>
                    </a:ext>
                  </a:extLst>
                </p:cNvPr>
                <p:cNvPicPr/>
                <p:nvPr/>
              </p:nvPicPr>
              <p:blipFill>
                <a:blip r:embed="rId26"/>
                <a:stretch>
                  <a:fillRect/>
                </a:stretch>
              </p:blipFill>
              <p:spPr>
                <a:xfrm>
                  <a:off x="3378893" y="675787"/>
                  <a:ext cx="12276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8" name="Freihand 7">
                  <a:extLst>
                    <a:ext uri="{FF2B5EF4-FFF2-40B4-BE49-F238E27FC236}">
                      <a16:creationId xmlns:a16="http://schemas.microsoft.com/office/drawing/2014/main" id="{FA086EB3-DBCE-48A3-98DF-877F6A55DBC9}"/>
                    </a:ext>
                  </a:extLst>
                </p14:cNvPr>
                <p14:cNvContentPartPr/>
                <p14:nvPr/>
              </p14:nvContentPartPr>
              <p14:xfrm>
                <a:off x="3543053" y="699907"/>
                <a:ext cx="84600" cy="79920"/>
              </p14:xfrm>
            </p:contentPart>
          </mc:Choice>
          <mc:Fallback>
            <p:pic>
              <p:nvPicPr>
                <p:cNvPr id="8" name="Freihand 7">
                  <a:extLst>
                    <a:ext uri="{FF2B5EF4-FFF2-40B4-BE49-F238E27FC236}">
                      <a16:creationId xmlns:a16="http://schemas.microsoft.com/office/drawing/2014/main" id="{FA086EB3-DBCE-48A3-98DF-877F6A55DBC9}"/>
                    </a:ext>
                  </a:extLst>
                </p:cNvPr>
                <p:cNvPicPr/>
                <p:nvPr/>
              </p:nvPicPr>
              <p:blipFill>
                <a:blip r:embed="rId28"/>
                <a:stretch>
                  <a:fillRect/>
                </a:stretch>
              </p:blipFill>
              <p:spPr>
                <a:xfrm>
                  <a:off x="3538733" y="695587"/>
                  <a:ext cx="932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9" name="Freihand 8">
                  <a:extLst>
                    <a:ext uri="{FF2B5EF4-FFF2-40B4-BE49-F238E27FC236}">
                      <a16:creationId xmlns:a16="http://schemas.microsoft.com/office/drawing/2014/main" id="{53837004-0B82-4DD8-938D-AF844935AEFA}"/>
                    </a:ext>
                  </a:extLst>
                </p14:cNvPr>
                <p14:cNvContentPartPr/>
                <p14:nvPr/>
              </p14:nvContentPartPr>
              <p14:xfrm>
                <a:off x="3698213" y="657787"/>
                <a:ext cx="82800" cy="130680"/>
              </p14:xfrm>
            </p:contentPart>
          </mc:Choice>
          <mc:Fallback>
            <p:pic>
              <p:nvPicPr>
                <p:cNvPr id="9" name="Freihand 8">
                  <a:extLst>
                    <a:ext uri="{FF2B5EF4-FFF2-40B4-BE49-F238E27FC236}">
                      <a16:creationId xmlns:a16="http://schemas.microsoft.com/office/drawing/2014/main" id="{53837004-0B82-4DD8-938D-AF844935AEFA}"/>
                    </a:ext>
                  </a:extLst>
                </p:cNvPr>
                <p:cNvPicPr/>
                <p:nvPr/>
              </p:nvPicPr>
              <p:blipFill>
                <a:blip r:embed="rId30"/>
                <a:stretch>
                  <a:fillRect/>
                </a:stretch>
              </p:blipFill>
              <p:spPr>
                <a:xfrm>
                  <a:off x="3693893" y="653467"/>
                  <a:ext cx="914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0" name="Freihand 9">
                  <a:extLst>
                    <a:ext uri="{FF2B5EF4-FFF2-40B4-BE49-F238E27FC236}">
                      <a16:creationId xmlns:a16="http://schemas.microsoft.com/office/drawing/2014/main" id="{7ED6600E-FB48-4948-A476-395CDA5DF308}"/>
                    </a:ext>
                  </a:extLst>
                </p14:cNvPr>
                <p14:cNvContentPartPr/>
                <p14:nvPr/>
              </p14:nvContentPartPr>
              <p14:xfrm>
                <a:off x="3827453" y="684067"/>
                <a:ext cx="88200" cy="118080"/>
              </p14:xfrm>
            </p:contentPart>
          </mc:Choice>
          <mc:Fallback>
            <p:pic>
              <p:nvPicPr>
                <p:cNvPr id="10" name="Freihand 9">
                  <a:extLst>
                    <a:ext uri="{FF2B5EF4-FFF2-40B4-BE49-F238E27FC236}">
                      <a16:creationId xmlns:a16="http://schemas.microsoft.com/office/drawing/2014/main" id="{7ED6600E-FB48-4948-A476-395CDA5DF308}"/>
                    </a:ext>
                  </a:extLst>
                </p:cNvPr>
                <p:cNvPicPr/>
                <p:nvPr/>
              </p:nvPicPr>
              <p:blipFill>
                <a:blip r:embed="rId32"/>
                <a:stretch>
                  <a:fillRect/>
                </a:stretch>
              </p:blipFill>
              <p:spPr>
                <a:xfrm>
                  <a:off x="3823133" y="679747"/>
                  <a:ext cx="968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2" name="Freihand 11">
                  <a:extLst>
                    <a:ext uri="{FF2B5EF4-FFF2-40B4-BE49-F238E27FC236}">
                      <a16:creationId xmlns:a16="http://schemas.microsoft.com/office/drawing/2014/main" id="{2777D31A-B155-44EB-932E-FF0835E16DB0}"/>
                    </a:ext>
                  </a:extLst>
                </p14:cNvPr>
                <p14:cNvContentPartPr/>
                <p14:nvPr/>
              </p14:nvContentPartPr>
              <p14:xfrm>
                <a:off x="3992333" y="743467"/>
                <a:ext cx="77760" cy="15120"/>
              </p14:xfrm>
            </p:contentPart>
          </mc:Choice>
          <mc:Fallback>
            <p:pic>
              <p:nvPicPr>
                <p:cNvPr id="12" name="Freihand 11">
                  <a:extLst>
                    <a:ext uri="{FF2B5EF4-FFF2-40B4-BE49-F238E27FC236}">
                      <a16:creationId xmlns:a16="http://schemas.microsoft.com/office/drawing/2014/main" id="{2777D31A-B155-44EB-932E-FF0835E16DB0}"/>
                    </a:ext>
                  </a:extLst>
                </p:cNvPr>
                <p:cNvPicPr/>
                <p:nvPr/>
              </p:nvPicPr>
              <p:blipFill>
                <a:blip r:embed="rId34"/>
                <a:stretch>
                  <a:fillRect/>
                </a:stretch>
              </p:blipFill>
              <p:spPr>
                <a:xfrm>
                  <a:off x="3988013" y="739147"/>
                  <a:ext cx="864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3" name="Freihand 12">
                  <a:extLst>
                    <a:ext uri="{FF2B5EF4-FFF2-40B4-BE49-F238E27FC236}">
                      <a16:creationId xmlns:a16="http://schemas.microsoft.com/office/drawing/2014/main" id="{A51D28C8-693D-4EF0-88AC-661CE6F79B0A}"/>
                    </a:ext>
                  </a:extLst>
                </p14:cNvPr>
                <p14:cNvContentPartPr/>
                <p14:nvPr/>
              </p14:nvContentPartPr>
              <p14:xfrm>
                <a:off x="4117253" y="684427"/>
                <a:ext cx="149400" cy="137160"/>
              </p14:xfrm>
            </p:contentPart>
          </mc:Choice>
          <mc:Fallback>
            <p:pic>
              <p:nvPicPr>
                <p:cNvPr id="13" name="Freihand 12">
                  <a:extLst>
                    <a:ext uri="{FF2B5EF4-FFF2-40B4-BE49-F238E27FC236}">
                      <a16:creationId xmlns:a16="http://schemas.microsoft.com/office/drawing/2014/main" id="{A51D28C8-693D-4EF0-88AC-661CE6F79B0A}"/>
                    </a:ext>
                  </a:extLst>
                </p:cNvPr>
                <p:cNvPicPr/>
                <p:nvPr/>
              </p:nvPicPr>
              <p:blipFill>
                <a:blip r:embed="rId36"/>
                <a:stretch>
                  <a:fillRect/>
                </a:stretch>
              </p:blipFill>
              <p:spPr>
                <a:xfrm>
                  <a:off x="4112933" y="680107"/>
                  <a:ext cx="1580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4" name="Freihand 13">
                  <a:extLst>
                    <a:ext uri="{FF2B5EF4-FFF2-40B4-BE49-F238E27FC236}">
                      <a16:creationId xmlns:a16="http://schemas.microsoft.com/office/drawing/2014/main" id="{B1C5D09A-43CE-47B1-9FDC-1262B56E1B1E}"/>
                    </a:ext>
                  </a:extLst>
                </p14:cNvPr>
                <p14:cNvContentPartPr/>
                <p14:nvPr/>
              </p14:nvContentPartPr>
              <p14:xfrm>
                <a:off x="4255493" y="697747"/>
                <a:ext cx="95400" cy="111600"/>
              </p14:xfrm>
            </p:contentPart>
          </mc:Choice>
          <mc:Fallback>
            <p:pic>
              <p:nvPicPr>
                <p:cNvPr id="14" name="Freihand 13">
                  <a:extLst>
                    <a:ext uri="{FF2B5EF4-FFF2-40B4-BE49-F238E27FC236}">
                      <a16:creationId xmlns:a16="http://schemas.microsoft.com/office/drawing/2014/main" id="{B1C5D09A-43CE-47B1-9FDC-1262B56E1B1E}"/>
                    </a:ext>
                  </a:extLst>
                </p:cNvPr>
                <p:cNvPicPr/>
                <p:nvPr/>
              </p:nvPicPr>
              <p:blipFill>
                <a:blip r:embed="rId38"/>
                <a:stretch>
                  <a:fillRect/>
                </a:stretch>
              </p:blipFill>
              <p:spPr>
                <a:xfrm>
                  <a:off x="4251173" y="693427"/>
                  <a:ext cx="10404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5" name="Freihand 14">
                  <a:extLst>
                    <a:ext uri="{FF2B5EF4-FFF2-40B4-BE49-F238E27FC236}">
                      <a16:creationId xmlns:a16="http://schemas.microsoft.com/office/drawing/2014/main" id="{D76582B8-D79F-4735-846E-8B3DD1D85BC8}"/>
                    </a:ext>
                  </a:extLst>
                </p14:cNvPr>
                <p14:cNvContentPartPr/>
                <p14:nvPr/>
              </p14:nvContentPartPr>
              <p14:xfrm>
                <a:off x="4438013" y="692707"/>
                <a:ext cx="34560" cy="104040"/>
              </p14:xfrm>
            </p:contentPart>
          </mc:Choice>
          <mc:Fallback>
            <p:pic>
              <p:nvPicPr>
                <p:cNvPr id="15" name="Freihand 14">
                  <a:extLst>
                    <a:ext uri="{FF2B5EF4-FFF2-40B4-BE49-F238E27FC236}">
                      <a16:creationId xmlns:a16="http://schemas.microsoft.com/office/drawing/2014/main" id="{D76582B8-D79F-4735-846E-8B3DD1D85BC8}"/>
                    </a:ext>
                  </a:extLst>
                </p:cNvPr>
                <p:cNvPicPr/>
                <p:nvPr/>
              </p:nvPicPr>
              <p:blipFill>
                <a:blip r:embed="rId40"/>
                <a:stretch>
                  <a:fillRect/>
                </a:stretch>
              </p:blipFill>
              <p:spPr>
                <a:xfrm>
                  <a:off x="4433693" y="688387"/>
                  <a:ext cx="432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6" name="Freihand 15">
                  <a:extLst>
                    <a:ext uri="{FF2B5EF4-FFF2-40B4-BE49-F238E27FC236}">
                      <a16:creationId xmlns:a16="http://schemas.microsoft.com/office/drawing/2014/main" id="{B5302F94-1106-482A-B763-0B039800E330}"/>
                    </a:ext>
                  </a:extLst>
                </p14:cNvPr>
                <p14:cNvContentPartPr/>
                <p14:nvPr/>
              </p14:nvContentPartPr>
              <p14:xfrm>
                <a:off x="4519733" y="665347"/>
                <a:ext cx="165960" cy="198360"/>
              </p14:xfrm>
            </p:contentPart>
          </mc:Choice>
          <mc:Fallback>
            <p:pic>
              <p:nvPicPr>
                <p:cNvPr id="16" name="Freihand 15">
                  <a:extLst>
                    <a:ext uri="{FF2B5EF4-FFF2-40B4-BE49-F238E27FC236}">
                      <a16:creationId xmlns:a16="http://schemas.microsoft.com/office/drawing/2014/main" id="{B5302F94-1106-482A-B763-0B039800E330}"/>
                    </a:ext>
                  </a:extLst>
                </p:cNvPr>
                <p:cNvPicPr/>
                <p:nvPr/>
              </p:nvPicPr>
              <p:blipFill>
                <a:blip r:embed="rId42"/>
                <a:stretch>
                  <a:fillRect/>
                </a:stretch>
              </p:blipFill>
              <p:spPr>
                <a:xfrm>
                  <a:off x="4515413" y="661027"/>
                  <a:ext cx="17460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8" name="Freihand 17">
                  <a:extLst>
                    <a:ext uri="{FF2B5EF4-FFF2-40B4-BE49-F238E27FC236}">
                      <a16:creationId xmlns:a16="http://schemas.microsoft.com/office/drawing/2014/main" id="{E6CDD485-EB71-42E1-B822-C6507A060CA3}"/>
                    </a:ext>
                  </a:extLst>
                </p14:cNvPr>
                <p14:cNvContentPartPr/>
                <p14:nvPr/>
              </p14:nvContentPartPr>
              <p14:xfrm>
                <a:off x="3504533" y="898267"/>
                <a:ext cx="264600" cy="132480"/>
              </p14:xfrm>
            </p:contentPart>
          </mc:Choice>
          <mc:Fallback>
            <p:pic>
              <p:nvPicPr>
                <p:cNvPr id="18" name="Freihand 17">
                  <a:extLst>
                    <a:ext uri="{FF2B5EF4-FFF2-40B4-BE49-F238E27FC236}">
                      <a16:creationId xmlns:a16="http://schemas.microsoft.com/office/drawing/2014/main" id="{E6CDD485-EB71-42E1-B822-C6507A060CA3}"/>
                    </a:ext>
                  </a:extLst>
                </p:cNvPr>
                <p:cNvPicPr/>
                <p:nvPr/>
              </p:nvPicPr>
              <p:blipFill>
                <a:blip r:embed="rId44"/>
                <a:stretch>
                  <a:fillRect/>
                </a:stretch>
              </p:blipFill>
              <p:spPr>
                <a:xfrm>
                  <a:off x="3500213" y="893947"/>
                  <a:ext cx="27324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9" name="Freihand 18">
                  <a:extLst>
                    <a:ext uri="{FF2B5EF4-FFF2-40B4-BE49-F238E27FC236}">
                      <a16:creationId xmlns:a16="http://schemas.microsoft.com/office/drawing/2014/main" id="{B79C1187-49B2-49CB-AB84-09E935FC7102}"/>
                    </a:ext>
                  </a:extLst>
                </p14:cNvPr>
                <p14:cNvContentPartPr/>
                <p14:nvPr/>
              </p14:nvContentPartPr>
              <p14:xfrm>
                <a:off x="3835733" y="874867"/>
                <a:ext cx="146880" cy="125280"/>
              </p14:xfrm>
            </p:contentPart>
          </mc:Choice>
          <mc:Fallback>
            <p:pic>
              <p:nvPicPr>
                <p:cNvPr id="19" name="Freihand 18">
                  <a:extLst>
                    <a:ext uri="{FF2B5EF4-FFF2-40B4-BE49-F238E27FC236}">
                      <a16:creationId xmlns:a16="http://schemas.microsoft.com/office/drawing/2014/main" id="{B79C1187-49B2-49CB-AB84-09E935FC7102}"/>
                    </a:ext>
                  </a:extLst>
                </p:cNvPr>
                <p:cNvPicPr/>
                <p:nvPr/>
              </p:nvPicPr>
              <p:blipFill>
                <a:blip r:embed="rId46"/>
                <a:stretch>
                  <a:fillRect/>
                </a:stretch>
              </p:blipFill>
              <p:spPr>
                <a:xfrm>
                  <a:off x="3831413" y="870547"/>
                  <a:ext cx="1555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0" name="Freihand 19">
                  <a:extLst>
                    <a:ext uri="{FF2B5EF4-FFF2-40B4-BE49-F238E27FC236}">
                      <a16:creationId xmlns:a16="http://schemas.microsoft.com/office/drawing/2014/main" id="{C123EA89-E83E-4CF6-B2D7-1E0EAB7CB858}"/>
                    </a:ext>
                  </a:extLst>
                </p14:cNvPr>
                <p14:cNvContentPartPr/>
                <p14:nvPr/>
              </p14:nvContentPartPr>
              <p14:xfrm>
                <a:off x="4011773" y="935707"/>
                <a:ext cx="144720" cy="176040"/>
              </p14:xfrm>
            </p:contentPart>
          </mc:Choice>
          <mc:Fallback>
            <p:pic>
              <p:nvPicPr>
                <p:cNvPr id="20" name="Freihand 19">
                  <a:extLst>
                    <a:ext uri="{FF2B5EF4-FFF2-40B4-BE49-F238E27FC236}">
                      <a16:creationId xmlns:a16="http://schemas.microsoft.com/office/drawing/2014/main" id="{C123EA89-E83E-4CF6-B2D7-1E0EAB7CB858}"/>
                    </a:ext>
                  </a:extLst>
                </p:cNvPr>
                <p:cNvPicPr/>
                <p:nvPr/>
              </p:nvPicPr>
              <p:blipFill>
                <a:blip r:embed="rId48"/>
                <a:stretch>
                  <a:fillRect/>
                </a:stretch>
              </p:blipFill>
              <p:spPr>
                <a:xfrm>
                  <a:off x="4007453" y="931387"/>
                  <a:ext cx="1533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1" name="Freihand 20">
                  <a:extLst>
                    <a:ext uri="{FF2B5EF4-FFF2-40B4-BE49-F238E27FC236}">
                      <a16:creationId xmlns:a16="http://schemas.microsoft.com/office/drawing/2014/main" id="{8582EB1E-4792-4D1E-9DA0-0E39692C2353}"/>
                    </a:ext>
                  </a:extLst>
                </p14:cNvPr>
                <p14:cNvContentPartPr/>
                <p14:nvPr/>
              </p14:nvContentPartPr>
              <p14:xfrm>
                <a:off x="4176653" y="871627"/>
                <a:ext cx="94680" cy="123840"/>
              </p14:xfrm>
            </p:contentPart>
          </mc:Choice>
          <mc:Fallback>
            <p:pic>
              <p:nvPicPr>
                <p:cNvPr id="21" name="Freihand 20">
                  <a:extLst>
                    <a:ext uri="{FF2B5EF4-FFF2-40B4-BE49-F238E27FC236}">
                      <a16:creationId xmlns:a16="http://schemas.microsoft.com/office/drawing/2014/main" id="{8582EB1E-4792-4D1E-9DA0-0E39692C2353}"/>
                    </a:ext>
                  </a:extLst>
                </p:cNvPr>
                <p:cNvPicPr/>
                <p:nvPr/>
              </p:nvPicPr>
              <p:blipFill>
                <a:blip r:embed="rId50"/>
                <a:stretch>
                  <a:fillRect/>
                </a:stretch>
              </p:blipFill>
              <p:spPr>
                <a:xfrm>
                  <a:off x="4172333" y="867307"/>
                  <a:ext cx="10332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2" name="Freihand 21">
                  <a:extLst>
                    <a:ext uri="{FF2B5EF4-FFF2-40B4-BE49-F238E27FC236}">
                      <a16:creationId xmlns:a16="http://schemas.microsoft.com/office/drawing/2014/main" id="{67819899-092D-4ED2-9557-465CE5E5B75C}"/>
                    </a:ext>
                  </a:extLst>
                </p14:cNvPr>
                <p14:cNvContentPartPr/>
                <p14:nvPr/>
              </p14:nvContentPartPr>
              <p14:xfrm>
                <a:off x="4321013" y="942907"/>
                <a:ext cx="152280" cy="36360"/>
              </p14:xfrm>
            </p:contentPart>
          </mc:Choice>
          <mc:Fallback>
            <p:pic>
              <p:nvPicPr>
                <p:cNvPr id="22" name="Freihand 21">
                  <a:extLst>
                    <a:ext uri="{FF2B5EF4-FFF2-40B4-BE49-F238E27FC236}">
                      <a16:creationId xmlns:a16="http://schemas.microsoft.com/office/drawing/2014/main" id="{67819899-092D-4ED2-9557-465CE5E5B75C}"/>
                    </a:ext>
                  </a:extLst>
                </p:cNvPr>
                <p:cNvPicPr/>
                <p:nvPr/>
              </p:nvPicPr>
              <p:blipFill>
                <a:blip r:embed="rId52"/>
                <a:stretch>
                  <a:fillRect/>
                </a:stretch>
              </p:blipFill>
              <p:spPr>
                <a:xfrm>
                  <a:off x="4316693" y="938587"/>
                  <a:ext cx="1609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3" name="Freihand 22">
                  <a:extLst>
                    <a:ext uri="{FF2B5EF4-FFF2-40B4-BE49-F238E27FC236}">
                      <a16:creationId xmlns:a16="http://schemas.microsoft.com/office/drawing/2014/main" id="{179FB103-74F8-4430-BED1-2FA44D8C1EBC}"/>
                    </a:ext>
                  </a:extLst>
                </p14:cNvPr>
                <p14:cNvContentPartPr/>
                <p14:nvPr/>
              </p14:nvContentPartPr>
              <p14:xfrm>
                <a:off x="4505333" y="918787"/>
                <a:ext cx="150480" cy="98640"/>
              </p14:xfrm>
            </p:contentPart>
          </mc:Choice>
          <mc:Fallback>
            <p:pic>
              <p:nvPicPr>
                <p:cNvPr id="23" name="Freihand 22">
                  <a:extLst>
                    <a:ext uri="{FF2B5EF4-FFF2-40B4-BE49-F238E27FC236}">
                      <a16:creationId xmlns:a16="http://schemas.microsoft.com/office/drawing/2014/main" id="{179FB103-74F8-4430-BED1-2FA44D8C1EBC}"/>
                    </a:ext>
                  </a:extLst>
                </p:cNvPr>
                <p:cNvPicPr/>
                <p:nvPr/>
              </p:nvPicPr>
              <p:blipFill>
                <a:blip r:embed="rId54"/>
                <a:stretch>
                  <a:fillRect/>
                </a:stretch>
              </p:blipFill>
              <p:spPr>
                <a:xfrm>
                  <a:off x="4501013" y="914467"/>
                  <a:ext cx="1591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4" name="Freihand 23">
                  <a:extLst>
                    <a:ext uri="{FF2B5EF4-FFF2-40B4-BE49-F238E27FC236}">
                      <a16:creationId xmlns:a16="http://schemas.microsoft.com/office/drawing/2014/main" id="{8D7D07D9-88C5-40C9-94BC-F245BBB44492}"/>
                    </a:ext>
                  </a:extLst>
                </p14:cNvPr>
                <p14:cNvContentPartPr/>
                <p14:nvPr/>
              </p14:nvContentPartPr>
              <p14:xfrm>
                <a:off x="4748333" y="839947"/>
                <a:ext cx="68400" cy="221040"/>
              </p14:xfrm>
            </p:contentPart>
          </mc:Choice>
          <mc:Fallback>
            <p:pic>
              <p:nvPicPr>
                <p:cNvPr id="24" name="Freihand 23">
                  <a:extLst>
                    <a:ext uri="{FF2B5EF4-FFF2-40B4-BE49-F238E27FC236}">
                      <a16:creationId xmlns:a16="http://schemas.microsoft.com/office/drawing/2014/main" id="{8D7D07D9-88C5-40C9-94BC-F245BBB44492}"/>
                    </a:ext>
                  </a:extLst>
                </p:cNvPr>
                <p:cNvPicPr/>
                <p:nvPr/>
              </p:nvPicPr>
              <p:blipFill>
                <a:blip r:embed="rId56"/>
                <a:stretch>
                  <a:fillRect/>
                </a:stretch>
              </p:blipFill>
              <p:spPr>
                <a:xfrm>
                  <a:off x="4744013" y="835627"/>
                  <a:ext cx="7704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25" name="Freihand 24">
                  <a:extLst>
                    <a:ext uri="{FF2B5EF4-FFF2-40B4-BE49-F238E27FC236}">
                      <a16:creationId xmlns:a16="http://schemas.microsoft.com/office/drawing/2014/main" id="{B9917747-AB45-46F7-968C-06A83845361D}"/>
                    </a:ext>
                  </a:extLst>
                </p14:cNvPr>
                <p14:cNvContentPartPr/>
                <p14:nvPr/>
              </p14:nvContentPartPr>
              <p14:xfrm>
                <a:off x="4811333" y="917707"/>
                <a:ext cx="73080" cy="81000"/>
              </p14:xfrm>
            </p:contentPart>
          </mc:Choice>
          <mc:Fallback>
            <p:pic>
              <p:nvPicPr>
                <p:cNvPr id="25" name="Freihand 24">
                  <a:extLst>
                    <a:ext uri="{FF2B5EF4-FFF2-40B4-BE49-F238E27FC236}">
                      <a16:creationId xmlns:a16="http://schemas.microsoft.com/office/drawing/2014/main" id="{B9917747-AB45-46F7-968C-06A83845361D}"/>
                    </a:ext>
                  </a:extLst>
                </p:cNvPr>
                <p:cNvPicPr/>
                <p:nvPr/>
              </p:nvPicPr>
              <p:blipFill>
                <a:blip r:embed="rId58"/>
                <a:stretch>
                  <a:fillRect/>
                </a:stretch>
              </p:blipFill>
              <p:spPr>
                <a:xfrm>
                  <a:off x="4807013" y="913387"/>
                  <a:ext cx="817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26" name="Freihand 25">
                  <a:extLst>
                    <a:ext uri="{FF2B5EF4-FFF2-40B4-BE49-F238E27FC236}">
                      <a16:creationId xmlns:a16="http://schemas.microsoft.com/office/drawing/2014/main" id="{E6569FA5-F125-4A51-A137-669D61A1568D}"/>
                    </a:ext>
                  </a:extLst>
                </p14:cNvPr>
                <p14:cNvContentPartPr/>
                <p14:nvPr/>
              </p14:nvContentPartPr>
              <p14:xfrm>
                <a:off x="4921853" y="851467"/>
                <a:ext cx="76320" cy="125640"/>
              </p14:xfrm>
            </p:contentPart>
          </mc:Choice>
          <mc:Fallback>
            <p:pic>
              <p:nvPicPr>
                <p:cNvPr id="26" name="Freihand 25">
                  <a:extLst>
                    <a:ext uri="{FF2B5EF4-FFF2-40B4-BE49-F238E27FC236}">
                      <a16:creationId xmlns:a16="http://schemas.microsoft.com/office/drawing/2014/main" id="{E6569FA5-F125-4A51-A137-669D61A1568D}"/>
                    </a:ext>
                  </a:extLst>
                </p:cNvPr>
                <p:cNvPicPr/>
                <p:nvPr/>
              </p:nvPicPr>
              <p:blipFill>
                <a:blip r:embed="rId60"/>
                <a:stretch>
                  <a:fillRect/>
                </a:stretch>
              </p:blipFill>
              <p:spPr>
                <a:xfrm>
                  <a:off x="4917533" y="847147"/>
                  <a:ext cx="849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7" name="Freihand 26">
                  <a:extLst>
                    <a:ext uri="{FF2B5EF4-FFF2-40B4-BE49-F238E27FC236}">
                      <a16:creationId xmlns:a16="http://schemas.microsoft.com/office/drawing/2014/main" id="{901B298A-21DA-4D09-84F7-CA4C643FE24F}"/>
                    </a:ext>
                  </a:extLst>
                </p14:cNvPr>
                <p14:cNvContentPartPr/>
                <p14:nvPr/>
              </p14:nvContentPartPr>
              <p14:xfrm>
                <a:off x="5035613" y="918427"/>
                <a:ext cx="133560" cy="49680"/>
              </p14:xfrm>
            </p:contentPart>
          </mc:Choice>
          <mc:Fallback>
            <p:pic>
              <p:nvPicPr>
                <p:cNvPr id="27" name="Freihand 26">
                  <a:extLst>
                    <a:ext uri="{FF2B5EF4-FFF2-40B4-BE49-F238E27FC236}">
                      <a16:creationId xmlns:a16="http://schemas.microsoft.com/office/drawing/2014/main" id="{901B298A-21DA-4D09-84F7-CA4C643FE24F}"/>
                    </a:ext>
                  </a:extLst>
                </p:cNvPr>
                <p:cNvPicPr/>
                <p:nvPr/>
              </p:nvPicPr>
              <p:blipFill>
                <a:blip r:embed="rId62"/>
                <a:stretch>
                  <a:fillRect/>
                </a:stretch>
              </p:blipFill>
              <p:spPr>
                <a:xfrm>
                  <a:off x="5031293" y="914107"/>
                  <a:ext cx="14220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28" name="Freihand 27">
                  <a:extLst>
                    <a:ext uri="{FF2B5EF4-FFF2-40B4-BE49-F238E27FC236}">
                      <a16:creationId xmlns:a16="http://schemas.microsoft.com/office/drawing/2014/main" id="{B8AE20FD-C92A-4DB3-ABE1-F2297492F04F}"/>
                    </a:ext>
                  </a:extLst>
                </p14:cNvPr>
                <p14:cNvContentPartPr/>
                <p14:nvPr/>
              </p14:nvContentPartPr>
              <p14:xfrm>
                <a:off x="5176733" y="872347"/>
                <a:ext cx="212040" cy="89640"/>
              </p14:xfrm>
            </p:contentPart>
          </mc:Choice>
          <mc:Fallback>
            <p:pic>
              <p:nvPicPr>
                <p:cNvPr id="28" name="Freihand 27">
                  <a:extLst>
                    <a:ext uri="{FF2B5EF4-FFF2-40B4-BE49-F238E27FC236}">
                      <a16:creationId xmlns:a16="http://schemas.microsoft.com/office/drawing/2014/main" id="{B8AE20FD-C92A-4DB3-ABE1-F2297492F04F}"/>
                    </a:ext>
                  </a:extLst>
                </p:cNvPr>
                <p:cNvPicPr/>
                <p:nvPr/>
              </p:nvPicPr>
              <p:blipFill>
                <a:blip r:embed="rId64"/>
                <a:stretch>
                  <a:fillRect/>
                </a:stretch>
              </p:blipFill>
              <p:spPr>
                <a:xfrm>
                  <a:off x="5172413" y="868027"/>
                  <a:ext cx="2206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0" name="Freihand 29">
                  <a:extLst>
                    <a:ext uri="{FF2B5EF4-FFF2-40B4-BE49-F238E27FC236}">
                      <a16:creationId xmlns:a16="http://schemas.microsoft.com/office/drawing/2014/main" id="{7B7C3C73-0D6A-4CC8-9FA4-8B99C201884C}"/>
                    </a:ext>
                  </a:extLst>
                </p14:cNvPr>
                <p14:cNvContentPartPr/>
                <p14:nvPr/>
              </p14:nvContentPartPr>
              <p14:xfrm>
                <a:off x="4206173" y="1141987"/>
                <a:ext cx="20160" cy="157320"/>
              </p14:xfrm>
            </p:contentPart>
          </mc:Choice>
          <mc:Fallback>
            <p:pic>
              <p:nvPicPr>
                <p:cNvPr id="30" name="Freihand 29">
                  <a:extLst>
                    <a:ext uri="{FF2B5EF4-FFF2-40B4-BE49-F238E27FC236}">
                      <a16:creationId xmlns:a16="http://schemas.microsoft.com/office/drawing/2014/main" id="{7B7C3C73-0D6A-4CC8-9FA4-8B99C201884C}"/>
                    </a:ext>
                  </a:extLst>
                </p:cNvPr>
                <p:cNvPicPr/>
                <p:nvPr/>
              </p:nvPicPr>
              <p:blipFill>
                <a:blip r:embed="rId66"/>
                <a:stretch>
                  <a:fillRect/>
                </a:stretch>
              </p:blipFill>
              <p:spPr>
                <a:xfrm>
                  <a:off x="4201853" y="1137667"/>
                  <a:ext cx="288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1" name="Freihand 30">
                  <a:extLst>
                    <a:ext uri="{FF2B5EF4-FFF2-40B4-BE49-F238E27FC236}">
                      <a16:creationId xmlns:a16="http://schemas.microsoft.com/office/drawing/2014/main" id="{9DC61D90-B026-469D-91C3-188DD4C8CEDF}"/>
                    </a:ext>
                  </a:extLst>
                </p14:cNvPr>
                <p14:cNvContentPartPr/>
                <p14:nvPr/>
              </p14:nvContentPartPr>
              <p14:xfrm>
                <a:off x="4131293" y="1112467"/>
                <a:ext cx="185400" cy="46440"/>
              </p14:xfrm>
            </p:contentPart>
          </mc:Choice>
          <mc:Fallback>
            <p:pic>
              <p:nvPicPr>
                <p:cNvPr id="31" name="Freihand 30">
                  <a:extLst>
                    <a:ext uri="{FF2B5EF4-FFF2-40B4-BE49-F238E27FC236}">
                      <a16:creationId xmlns:a16="http://schemas.microsoft.com/office/drawing/2014/main" id="{9DC61D90-B026-469D-91C3-188DD4C8CEDF}"/>
                    </a:ext>
                  </a:extLst>
                </p:cNvPr>
                <p:cNvPicPr/>
                <p:nvPr/>
              </p:nvPicPr>
              <p:blipFill>
                <a:blip r:embed="rId68"/>
                <a:stretch>
                  <a:fillRect/>
                </a:stretch>
              </p:blipFill>
              <p:spPr>
                <a:xfrm>
                  <a:off x="4126973" y="1108147"/>
                  <a:ext cx="19404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2" name="Freihand 31">
                  <a:extLst>
                    <a:ext uri="{FF2B5EF4-FFF2-40B4-BE49-F238E27FC236}">
                      <a16:creationId xmlns:a16="http://schemas.microsoft.com/office/drawing/2014/main" id="{FED80B2C-9197-43EC-8BA0-2342110A0619}"/>
                    </a:ext>
                  </a:extLst>
                </p14:cNvPr>
                <p14:cNvContentPartPr/>
                <p14:nvPr/>
              </p14:nvContentPartPr>
              <p14:xfrm>
                <a:off x="4314893" y="1153147"/>
                <a:ext cx="357120" cy="121320"/>
              </p14:xfrm>
            </p:contentPart>
          </mc:Choice>
          <mc:Fallback>
            <p:pic>
              <p:nvPicPr>
                <p:cNvPr id="32" name="Freihand 31">
                  <a:extLst>
                    <a:ext uri="{FF2B5EF4-FFF2-40B4-BE49-F238E27FC236}">
                      <a16:creationId xmlns:a16="http://schemas.microsoft.com/office/drawing/2014/main" id="{FED80B2C-9197-43EC-8BA0-2342110A0619}"/>
                    </a:ext>
                  </a:extLst>
                </p:cNvPr>
                <p:cNvPicPr/>
                <p:nvPr/>
              </p:nvPicPr>
              <p:blipFill>
                <a:blip r:embed="rId70"/>
                <a:stretch>
                  <a:fillRect/>
                </a:stretch>
              </p:blipFill>
              <p:spPr>
                <a:xfrm>
                  <a:off x="4310573" y="1148827"/>
                  <a:ext cx="3657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3" name="Freihand 32">
                  <a:extLst>
                    <a:ext uri="{FF2B5EF4-FFF2-40B4-BE49-F238E27FC236}">
                      <a16:creationId xmlns:a16="http://schemas.microsoft.com/office/drawing/2014/main" id="{241C2E6C-2460-44CF-88FE-41442C37CBD7}"/>
                    </a:ext>
                  </a:extLst>
                </p14:cNvPr>
                <p14:cNvContentPartPr/>
                <p14:nvPr/>
              </p14:nvContentPartPr>
              <p14:xfrm>
                <a:off x="4639973" y="1112467"/>
                <a:ext cx="166320" cy="114840"/>
              </p14:xfrm>
            </p:contentPart>
          </mc:Choice>
          <mc:Fallback>
            <p:pic>
              <p:nvPicPr>
                <p:cNvPr id="33" name="Freihand 32">
                  <a:extLst>
                    <a:ext uri="{FF2B5EF4-FFF2-40B4-BE49-F238E27FC236}">
                      <a16:creationId xmlns:a16="http://schemas.microsoft.com/office/drawing/2014/main" id="{241C2E6C-2460-44CF-88FE-41442C37CBD7}"/>
                    </a:ext>
                  </a:extLst>
                </p:cNvPr>
                <p:cNvPicPr/>
                <p:nvPr/>
              </p:nvPicPr>
              <p:blipFill>
                <a:blip r:embed="rId72"/>
                <a:stretch>
                  <a:fillRect/>
                </a:stretch>
              </p:blipFill>
              <p:spPr>
                <a:xfrm>
                  <a:off x="4635653" y="1108147"/>
                  <a:ext cx="1749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2" name="Freihand 41">
                  <a:extLst>
                    <a:ext uri="{FF2B5EF4-FFF2-40B4-BE49-F238E27FC236}">
                      <a16:creationId xmlns:a16="http://schemas.microsoft.com/office/drawing/2014/main" id="{D56352FD-FA9F-4953-9286-155F71D21236}"/>
                    </a:ext>
                  </a:extLst>
                </p14:cNvPr>
                <p14:cNvContentPartPr/>
                <p14:nvPr/>
              </p14:nvContentPartPr>
              <p14:xfrm>
                <a:off x="5237573" y="1172587"/>
                <a:ext cx="137160" cy="201960"/>
              </p14:xfrm>
            </p:contentPart>
          </mc:Choice>
          <mc:Fallback>
            <p:pic>
              <p:nvPicPr>
                <p:cNvPr id="42" name="Freihand 41">
                  <a:extLst>
                    <a:ext uri="{FF2B5EF4-FFF2-40B4-BE49-F238E27FC236}">
                      <a16:creationId xmlns:a16="http://schemas.microsoft.com/office/drawing/2014/main" id="{D56352FD-FA9F-4953-9286-155F71D21236}"/>
                    </a:ext>
                  </a:extLst>
                </p:cNvPr>
                <p:cNvPicPr/>
                <p:nvPr/>
              </p:nvPicPr>
              <p:blipFill>
                <a:blip r:embed="rId74"/>
                <a:stretch>
                  <a:fillRect/>
                </a:stretch>
              </p:blipFill>
              <p:spPr>
                <a:xfrm>
                  <a:off x="5233253" y="1168267"/>
                  <a:ext cx="1458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3" name="Freihand 42">
                  <a:extLst>
                    <a:ext uri="{FF2B5EF4-FFF2-40B4-BE49-F238E27FC236}">
                      <a16:creationId xmlns:a16="http://schemas.microsoft.com/office/drawing/2014/main" id="{CC282518-B76E-4EF1-B14F-8C7DB3D7B466}"/>
                    </a:ext>
                  </a:extLst>
                </p14:cNvPr>
                <p14:cNvContentPartPr/>
                <p14:nvPr/>
              </p14:nvContentPartPr>
              <p14:xfrm>
                <a:off x="5410013" y="1071427"/>
                <a:ext cx="222480" cy="220680"/>
              </p14:xfrm>
            </p:contentPart>
          </mc:Choice>
          <mc:Fallback>
            <p:pic>
              <p:nvPicPr>
                <p:cNvPr id="43" name="Freihand 42">
                  <a:extLst>
                    <a:ext uri="{FF2B5EF4-FFF2-40B4-BE49-F238E27FC236}">
                      <a16:creationId xmlns:a16="http://schemas.microsoft.com/office/drawing/2014/main" id="{CC282518-B76E-4EF1-B14F-8C7DB3D7B466}"/>
                    </a:ext>
                  </a:extLst>
                </p:cNvPr>
                <p:cNvPicPr/>
                <p:nvPr/>
              </p:nvPicPr>
              <p:blipFill>
                <a:blip r:embed="rId76"/>
                <a:stretch>
                  <a:fillRect/>
                </a:stretch>
              </p:blipFill>
              <p:spPr>
                <a:xfrm>
                  <a:off x="5405693" y="1067107"/>
                  <a:ext cx="23112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4" name="Freihand 43">
                  <a:extLst>
                    <a:ext uri="{FF2B5EF4-FFF2-40B4-BE49-F238E27FC236}">
                      <a16:creationId xmlns:a16="http://schemas.microsoft.com/office/drawing/2014/main" id="{0BBD46FE-BE3A-4CB3-9219-49F03964FCA7}"/>
                    </a:ext>
                  </a:extLst>
                </p14:cNvPr>
                <p14:cNvContentPartPr/>
                <p14:nvPr/>
              </p14:nvContentPartPr>
              <p14:xfrm>
                <a:off x="5531333" y="1079347"/>
                <a:ext cx="360" cy="360"/>
              </p14:xfrm>
            </p:contentPart>
          </mc:Choice>
          <mc:Fallback>
            <p:pic>
              <p:nvPicPr>
                <p:cNvPr id="44" name="Freihand 43">
                  <a:extLst>
                    <a:ext uri="{FF2B5EF4-FFF2-40B4-BE49-F238E27FC236}">
                      <a16:creationId xmlns:a16="http://schemas.microsoft.com/office/drawing/2014/main" id="{0BBD46FE-BE3A-4CB3-9219-49F03964FCA7}"/>
                    </a:ext>
                  </a:extLst>
                </p:cNvPr>
                <p:cNvPicPr/>
                <p:nvPr/>
              </p:nvPicPr>
              <p:blipFill>
                <a:blip r:embed="rId78"/>
                <a:stretch>
                  <a:fillRect/>
                </a:stretch>
              </p:blipFill>
              <p:spPr>
                <a:xfrm>
                  <a:off x="5527013" y="1075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5" name="Freihand 44">
                  <a:extLst>
                    <a:ext uri="{FF2B5EF4-FFF2-40B4-BE49-F238E27FC236}">
                      <a16:creationId xmlns:a16="http://schemas.microsoft.com/office/drawing/2014/main" id="{F8EEACE4-F17D-447F-A4F7-6EFF9EDE010F}"/>
                    </a:ext>
                  </a:extLst>
                </p14:cNvPr>
                <p14:cNvContentPartPr/>
                <p14:nvPr/>
              </p14:nvContentPartPr>
              <p14:xfrm>
                <a:off x="5759213" y="1071067"/>
                <a:ext cx="44280" cy="154440"/>
              </p14:xfrm>
            </p:contentPart>
          </mc:Choice>
          <mc:Fallback>
            <p:pic>
              <p:nvPicPr>
                <p:cNvPr id="45" name="Freihand 44">
                  <a:extLst>
                    <a:ext uri="{FF2B5EF4-FFF2-40B4-BE49-F238E27FC236}">
                      <a16:creationId xmlns:a16="http://schemas.microsoft.com/office/drawing/2014/main" id="{F8EEACE4-F17D-447F-A4F7-6EFF9EDE010F}"/>
                    </a:ext>
                  </a:extLst>
                </p:cNvPr>
                <p:cNvPicPr/>
                <p:nvPr/>
              </p:nvPicPr>
              <p:blipFill>
                <a:blip r:embed="rId80"/>
                <a:stretch>
                  <a:fillRect/>
                </a:stretch>
              </p:blipFill>
              <p:spPr>
                <a:xfrm>
                  <a:off x="5754893" y="1066747"/>
                  <a:ext cx="5292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6" name="Freihand 45">
                  <a:extLst>
                    <a:ext uri="{FF2B5EF4-FFF2-40B4-BE49-F238E27FC236}">
                      <a16:creationId xmlns:a16="http://schemas.microsoft.com/office/drawing/2014/main" id="{3C863F4B-EAB1-4890-9A80-9201379D9A98}"/>
                    </a:ext>
                  </a:extLst>
                </p14:cNvPr>
                <p14:cNvContentPartPr/>
                <p14:nvPr/>
              </p14:nvContentPartPr>
              <p14:xfrm>
                <a:off x="5759213" y="1022467"/>
                <a:ext cx="114840" cy="50400"/>
              </p14:xfrm>
            </p:contentPart>
          </mc:Choice>
          <mc:Fallback>
            <p:pic>
              <p:nvPicPr>
                <p:cNvPr id="46" name="Freihand 45">
                  <a:extLst>
                    <a:ext uri="{FF2B5EF4-FFF2-40B4-BE49-F238E27FC236}">
                      <a16:creationId xmlns:a16="http://schemas.microsoft.com/office/drawing/2014/main" id="{3C863F4B-EAB1-4890-9A80-9201379D9A98}"/>
                    </a:ext>
                  </a:extLst>
                </p:cNvPr>
                <p:cNvPicPr/>
                <p:nvPr/>
              </p:nvPicPr>
              <p:blipFill>
                <a:blip r:embed="rId82"/>
                <a:stretch>
                  <a:fillRect/>
                </a:stretch>
              </p:blipFill>
              <p:spPr>
                <a:xfrm>
                  <a:off x="5754893" y="1018147"/>
                  <a:ext cx="12348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7" name="Freihand 46">
                  <a:extLst>
                    <a:ext uri="{FF2B5EF4-FFF2-40B4-BE49-F238E27FC236}">
                      <a16:creationId xmlns:a16="http://schemas.microsoft.com/office/drawing/2014/main" id="{4A01380C-48F4-4950-9D7D-6085ECEFF090}"/>
                    </a:ext>
                  </a:extLst>
                </p14:cNvPr>
                <p14:cNvContentPartPr/>
                <p14:nvPr/>
              </p14:nvContentPartPr>
              <p14:xfrm>
                <a:off x="5789453" y="1069267"/>
                <a:ext cx="148680" cy="141480"/>
              </p14:xfrm>
            </p:contentPart>
          </mc:Choice>
          <mc:Fallback>
            <p:pic>
              <p:nvPicPr>
                <p:cNvPr id="47" name="Freihand 46">
                  <a:extLst>
                    <a:ext uri="{FF2B5EF4-FFF2-40B4-BE49-F238E27FC236}">
                      <a16:creationId xmlns:a16="http://schemas.microsoft.com/office/drawing/2014/main" id="{4A01380C-48F4-4950-9D7D-6085ECEFF090}"/>
                    </a:ext>
                  </a:extLst>
                </p:cNvPr>
                <p:cNvPicPr/>
                <p:nvPr/>
              </p:nvPicPr>
              <p:blipFill>
                <a:blip r:embed="rId84"/>
                <a:stretch>
                  <a:fillRect/>
                </a:stretch>
              </p:blipFill>
              <p:spPr>
                <a:xfrm>
                  <a:off x="5785133" y="1064947"/>
                  <a:ext cx="1573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8" name="Freihand 47">
                  <a:extLst>
                    <a:ext uri="{FF2B5EF4-FFF2-40B4-BE49-F238E27FC236}">
                      <a16:creationId xmlns:a16="http://schemas.microsoft.com/office/drawing/2014/main" id="{BDEED06B-8FD4-4FAA-B425-C6E037361357}"/>
                    </a:ext>
                  </a:extLst>
                </p14:cNvPr>
                <p14:cNvContentPartPr/>
                <p14:nvPr/>
              </p14:nvContentPartPr>
              <p14:xfrm>
                <a:off x="5947133" y="1108507"/>
                <a:ext cx="99000" cy="38880"/>
              </p14:xfrm>
            </p:contentPart>
          </mc:Choice>
          <mc:Fallback>
            <p:pic>
              <p:nvPicPr>
                <p:cNvPr id="48" name="Freihand 47">
                  <a:extLst>
                    <a:ext uri="{FF2B5EF4-FFF2-40B4-BE49-F238E27FC236}">
                      <a16:creationId xmlns:a16="http://schemas.microsoft.com/office/drawing/2014/main" id="{BDEED06B-8FD4-4FAA-B425-C6E037361357}"/>
                    </a:ext>
                  </a:extLst>
                </p:cNvPr>
                <p:cNvPicPr/>
                <p:nvPr/>
              </p:nvPicPr>
              <p:blipFill>
                <a:blip r:embed="rId86"/>
                <a:stretch>
                  <a:fillRect/>
                </a:stretch>
              </p:blipFill>
              <p:spPr>
                <a:xfrm>
                  <a:off x="5942813" y="1104187"/>
                  <a:ext cx="10764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9" name="Freihand 48">
                  <a:extLst>
                    <a:ext uri="{FF2B5EF4-FFF2-40B4-BE49-F238E27FC236}">
                      <a16:creationId xmlns:a16="http://schemas.microsoft.com/office/drawing/2014/main" id="{6ABD5A06-2DF0-4C35-BB54-5317A9B225C5}"/>
                    </a:ext>
                  </a:extLst>
                </p14:cNvPr>
                <p14:cNvContentPartPr/>
                <p14:nvPr/>
              </p14:nvContentPartPr>
              <p14:xfrm>
                <a:off x="6058733" y="968107"/>
                <a:ext cx="145440" cy="138240"/>
              </p14:xfrm>
            </p:contentPart>
          </mc:Choice>
          <mc:Fallback>
            <p:pic>
              <p:nvPicPr>
                <p:cNvPr id="49" name="Freihand 48">
                  <a:extLst>
                    <a:ext uri="{FF2B5EF4-FFF2-40B4-BE49-F238E27FC236}">
                      <a16:creationId xmlns:a16="http://schemas.microsoft.com/office/drawing/2014/main" id="{6ABD5A06-2DF0-4C35-BB54-5317A9B225C5}"/>
                    </a:ext>
                  </a:extLst>
                </p:cNvPr>
                <p:cNvPicPr/>
                <p:nvPr/>
              </p:nvPicPr>
              <p:blipFill>
                <a:blip r:embed="rId88"/>
                <a:stretch>
                  <a:fillRect/>
                </a:stretch>
              </p:blipFill>
              <p:spPr>
                <a:xfrm>
                  <a:off x="6054413" y="963787"/>
                  <a:ext cx="1540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0" name="Freihand 49">
                  <a:extLst>
                    <a:ext uri="{FF2B5EF4-FFF2-40B4-BE49-F238E27FC236}">
                      <a16:creationId xmlns:a16="http://schemas.microsoft.com/office/drawing/2014/main" id="{5DE276A7-4FAD-480B-B7D3-34D9AB8647E8}"/>
                    </a:ext>
                  </a:extLst>
                </p14:cNvPr>
                <p14:cNvContentPartPr/>
                <p14:nvPr/>
              </p14:nvContentPartPr>
              <p14:xfrm>
                <a:off x="6186893" y="1000147"/>
                <a:ext cx="102960" cy="89640"/>
              </p14:xfrm>
            </p:contentPart>
          </mc:Choice>
          <mc:Fallback>
            <p:pic>
              <p:nvPicPr>
                <p:cNvPr id="50" name="Freihand 49">
                  <a:extLst>
                    <a:ext uri="{FF2B5EF4-FFF2-40B4-BE49-F238E27FC236}">
                      <a16:creationId xmlns:a16="http://schemas.microsoft.com/office/drawing/2014/main" id="{5DE276A7-4FAD-480B-B7D3-34D9AB8647E8}"/>
                    </a:ext>
                  </a:extLst>
                </p:cNvPr>
                <p:cNvPicPr/>
                <p:nvPr/>
              </p:nvPicPr>
              <p:blipFill>
                <a:blip r:embed="rId90"/>
                <a:stretch>
                  <a:fillRect/>
                </a:stretch>
              </p:blipFill>
              <p:spPr>
                <a:xfrm>
                  <a:off x="6182573" y="995827"/>
                  <a:ext cx="1116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6BBD0475-2E8E-434B-B9C0-99937D8BBD8A}"/>
                    </a:ext>
                  </a:extLst>
                </p14:cNvPr>
                <p14:cNvContentPartPr/>
                <p14:nvPr/>
              </p14:nvContentPartPr>
              <p14:xfrm>
                <a:off x="5483813" y="1372387"/>
                <a:ext cx="111600" cy="175680"/>
              </p14:xfrm>
            </p:contentPart>
          </mc:Choice>
          <mc:Fallback>
            <p:pic>
              <p:nvPicPr>
                <p:cNvPr id="53" name="Freihand 52">
                  <a:extLst>
                    <a:ext uri="{FF2B5EF4-FFF2-40B4-BE49-F238E27FC236}">
                      <a16:creationId xmlns:a16="http://schemas.microsoft.com/office/drawing/2014/main" id="{6BBD0475-2E8E-434B-B9C0-99937D8BBD8A}"/>
                    </a:ext>
                  </a:extLst>
                </p:cNvPr>
                <p:cNvPicPr/>
                <p:nvPr/>
              </p:nvPicPr>
              <p:blipFill>
                <a:blip r:embed="rId92"/>
                <a:stretch>
                  <a:fillRect/>
                </a:stretch>
              </p:blipFill>
              <p:spPr>
                <a:xfrm>
                  <a:off x="5479493" y="1368067"/>
                  <a:ext cx="12024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52CC9F82-AEB6-4988-9569-D16297418429}"/>
                    </a:ext>
                  </a:extLst>
                </p14:cNvPr>
                <p14:cNvContentPartPr/>
                <p14:nvPr/>
              </p14:nvContentPartPr>
              <p14:xfrm>
                <a:off x="5608373" y="1453387"/>
                <a:ext cx="360" cy="360"/>
              </p14:xfrm>
            </p:contentPart>
          </mc:Choice>
          <mc:Fallback>
            <p:pic>
              <p:nvPicPr>
                <p:cNvPr id="54" name="Freihand 53">
                  <a:extLst>
                    <a:ext uri="{FF2B5EF4-FFF2-40B4-BE49-F238E27FC236}">
                      <a16:creationId xmlns:a16="http://schemas.microsoft.com/office/drawing/2014/main" id="{52CC9F82-AEB6-4988-9569-D16297418429}"/>
                    </a:ext>
                  </a:extLst>
                </p:cNvPr>
                <p:cNvPicPr/>
                <p:nvPr/>
              </p:nvPicPr>
              <p:blipFill>
                <a:blip r:embed="rId78"/>
                <a:stretch>
                  <a:fillRect/>
                </a:stretch>
              </p:blipFill>
              <p:spPr>
                <a:xfrm>
                  <a:off x="5604053" y="1449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5" name="Freihand 54">
                  <a:extLst>
                    <a:ext uri="{FF2B5EF4-FFF2-40B4-BE49-F238E27FC236}">
                      <a16:creationId xmlns:a16="http://schemas.microsoft.com/office/drawing/2014/main" id="{FB7D834F-F498-41AD-B2D4-2F02E312050F}"/>
                    </a:ext>
                  </a:extLst>
                </p14:cNvPr>
                <p14:cNvContentPartPr/>
                <p14:nvPr/>
              </p14:nvContentPartPr>
              <p14:xfrm>
                <a:off x="5602973" y="1375987"/>
                <a:ext cx="198000" cy="142920"/>
              </p14:xfrm>
            </p:contentPart>
          </mc:Choice>
          <mc:Fallback>
            <p:pic>
              <p:nvPicPr>
                <p:cNvPr id="55" name="Freihand 54">
                  <a:extLst>
                    <a:ext uri="{FF2B5EF4-FFF2-40B4-BE49-F238E27FC236}">
                      <a16:creationId xmlns:a16="http://schemas.microsoft.com/office/drawing/2014/main" id="{FB7D834F-F498-41AD-B2D4-2F02E312050F}"/>
                    </a:ext>
                  </a:extLst>
                </p:cNvPr>
                <p:cNvPicPr/>
                <p:nvPr/>
              </p:nvPicPr>
              <p:blipFill>
                <a:blip r:embed="rId95"/>
                <a:stretch>
                  <a:fillRect/>
                </a:stretch>
              </p:blipFill>
              <p:spPr>
                <a:xfrm>
                  <a:off x="5598653" y="1371667"/>
                  <a:ext cx="2066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6" name="Freihand 55">
                  <a:extLst>
                    <a:ext uri="{FF2B5EF4-FFF2-40B4-BE49-F238E27FC236}">
                      <a16:creationId xmlns:a16="http://schemas.microsoft.com/office/drawing/2014/main" id="{A59988EA-9DDB-4C5A-8E12-5806B400D2B8}"/>
                    </a:ext>
                  </a:extLst>
                </p14:cNvPr>
                <p14:cNvContentPartPr/>
                <p14:nvPr/>
              </p14:nvContentPartPr>
              <p14:xfrm>
                <a:off x="5809253" y="1254667"/>
                <a:ext cx="342000" cy="159480"/>
              </p14:xfrm>
            </p:contentPart>
          </mc:Choice>
          <mc:Fallback>
            <p:pic>
              <p:nvPicPr>
                <p:cNvPr id="56" name="Freihand 55">
                  <a:extLst>
                    <a:ext uri="{FF2B5EF4-FFF2-40B4-BE49-F238E27FC236}">
                      <a16:creationId xmlns:a16="http://schemas.microsoft.com/office/drawing/2014/main" id="{A59988EA-9DDB-4C5A-8E12-5806B400D2B8}"/>
                    </a:ext>
                  </a:extLst>
                </p:cNvPr>
                <p:cNvPicPr/>
                <p:nvPr/>
              </p:nvPicPr>
              <p:blipFill>
                <a:blip r:embed="rId97"/>
                <a:stretch>
                  <a:fillRect/>
                </a:stretch>
              </p:blipFill>
              <p:spPr>
                <a:xfrm>
                  <a:off x="5804933" y="1250347"/>
                  <a:ext cx="35064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8" name="Freihand 57">
                  <a:extLst>
                    <a:ext uri="{FF2B5EF4-FFF2-40B4-BE49-F238E27FC236}">
                      <a16:creationId xmlns:a16="http://schemas.microsoft.com/office/drawing/2014/main" id="{2FD77BFD-54DD-4EA1-B5B1-33F5AA4CEC2F}"/>
                    </a:ext>
                  </a:extLst>
                </p14:cNvPr>
                <p14:cNvContentPartPr/>
                <p14:nvPr/>
              </p14:nvContentPartPr>
              <p14:xfrm>
                <a:off x="6067013" y="1208587"/>
                <a:ext cx="90720" cy="107280"/>
              </p14:xfrm>
            </p:contentPart>
          </mc:Choice>
          <mc:Fallback>
            <p:pic>
              <p:nvPicPr>
                <p:cNvPr id="58" name="Freihand 57">
                  <a:extLst>
                    <a:ext uri="{FF2B5EF4-FFF2-40B4-BE49-F238E27FC236}">
                      <a16:creationId xmlns:a16="http://schemas.microsoft.com/office/drawing/2014/main" id="{2FD77BFD-54DD-4EA1-B5B1-33F5AA4CEC2F}"/>
                    </a:ext>
                  </a:extLst>
                </p:cNvPr>
                <p:cNvPicPr/>
                <p:nvPr/>
              </p:nvPicPr>
              <p:blipFill>
                <a:blip r:embed="rId99"/>
                <a:stretch>
                  <a:fillRect/>
                </a:stretch>
              </p:blipFill>
              <p:spPr>
                <a:xfrm>
                  <a:off x="6062693" y="1204267"/>
                  <a:ext cx="993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9" name="Freihand 58">
                  <a:extLst>
                    <a:ext uri="{FF2B5EF4-FFF2-40B4-BE49-F238E27FC236}">
                      <a16:creationId xmlns:a16="http://schemas.microsoft.com/office/drawing/2014/main" id="{447A37D1-F579-462C-80E1-8E439CCB3C32}"/>
                    </a:ext>
                  </a:extLst>
                </p14:cNvPr>
                <p14:cNvContentPartPr/>
                <p14:nvPr/>
              </p14:nvContentPartPr>
              <p14:xfrm>
                <a:off x="5799173" y="1494787"/>
                <a:ext cx="92880" cy="204840"/>
              </p14:xfrm>
            </p:contentPart>
          </mc:Choice>
          <mc:Fallback>
            <p:pic>
              <p:nvPicPr>
                <p:cNvPr id="59" name="Freihand 58">
                  <a:extLst>
                    <a:ext uri="{FF2B5EF4-FFF2-40B4-BE49-F238E27FC236}">
                      <a16:creationId xmlns:a16="http://schemas.microsoft.com/office/drawing/2014/main" id="{447A37D1-F579-462C-80E1-8E439CCB3C32}"/>
                    </a:ext>
                  </a:extLst>
                </p:cNvPr>
                <p:cNvPicPr/>
                <p:nvPr/>
              </p:nvPicPr>
              <p:blipFill>
                <a:blip r:embed="rId101"/>
                <a:stretch>
                  <a:fillRect/>
                </a:stretch>
              </p:blipFill>
              <p:spPr>
                <a:xfrm>
                  <a:off x="5794853" y="1490467"/>
                  <a:ext cx="10152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0" name="Freihand 59">
                  <a:extLst>
                    <a:ext uri="{FF2B5EF4-FFF2-40B4-BE49-F238E27FC236}">
                      <a16:creationId xmlns:a16="http://schemas.microsoft.com/office/drawing/2014/main" id="{7B000C58-C0B4-4344-815C-66423DE53CC1}"/>
                    </a:ext>
                  </a:extLst>
                </p14:cNvPr>
                <p14:cNvContentPartPr/>
                <p14:nvPr/>
              </p14:nvContentPartPr>
              <p14:xfrm>
                <a:off x="5865773" y="1618987"/>
                <a:ext cx="83160" cy="23040"/>
              </p14:xfrm>
            </p:contentPart>
          </mc:Choice>
          <mc:Fallback>
            <p:pic>
              <p:nvPicPr>
                <p:cNvPr id="60" name="Freihand 59">
                  <a:extLst>
                    <a:ext uri="{FF2B5EF4-FFF2-40B4-BE49-F238E27FC236}">
                      <a16:creationId xmlns:a16="http://schemas.microsoft.com/office/drawing/2014/main" id="{7B000C58-C0B4-4344-815C-66423DE53CC1}"/>
                    </a:ext>
                  </a:extLst>
                </p:cNvPr>
                <p:cNvPicPr/>
                <p:nvPr/>
              </p:nvPicPr>
              <p:blipFill>
                <a:blip r:embed="rId103"/>
                <a:stretch>
                  <a:fillRect/>
                </a:stretch>
              </p:blipFill>
              <p:spPr>
                <a:xfrm>
                  <a:off x="5861453" y="1614667"/>
                  <a:ext cx="918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1" name="Freihand 60">
                  <a:extLst>
                    <a:ext uri="{FF2B5EF4-FFF2-40B4-BE49-F238E27FC236}">
                      <a16:creationId xmlns:a16="http://schemas.microsoft.com/office/drawing/2014/main" id="{CDEE63A9-B217-4397-83E4-77E269EE5110}"/>
                    </a:ext>
                  </a:extLst>
                </p14:cNvPr>
                <p14:cNvContentPartPr/>
                <p14:nvPr/>
              </p14:nvContentPartPr>
              <p14:xfrm>
                <a:off x="5957573" y="1535107"/>
                <a:ext cx="133200" cy="73440"/>
              </p14:xfrm>
            </p:contentPart>
          </mc:Choice>
          <mc:Fallback>
            <p:pic>
              <p:nvPicPr>
                <p:cNvPr id="61" name="Freihand 60">
                  <a:extLst>
                    <a:ext uri="{FF2B5EF4-FFF2-40B4-BE49-F238E27FC236}">
                      <a16:creationId xmlns:a16="http://schemas.microsoft.com/office/drawing/2014/main" id="{CDEE63A9-B217-4397-83E4-77E269EE5110}"/>
                    </a:ext>
                  </a:extLst>
                </p:cNvPr>
                <p:cNvPicPr/>
                <p:nvPr/>
              </p:nvPicPr>
              <p:blipFill>
                <a:blip r:embed="rId105"/>
                <a:stretch>
                  <a:fillRect/>
                </a:stretch>
              </p:blipFill>
              <p:spPr>
                <a:xfrm>
                  <a:off x="5953253" y="1530787"/>
                  <a:ext cx="1418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2" name="Freihand 61">
                  <a:extLst>
                    <a:ext uri="{FF2B5EF4-FFF2-40B4-BE49-F238E27FC236}">
                      <a16:creationId xmlns:a16="http://schemas.microsoft.com/office/drawing/2014/main" id="{821F7C1E-B196-43EF-A815-75B09AF28505}"/>
                    </a:ext>
                  </a:extLst>
                </p14:cNvPr>
                <p14:cNvContentPartPr/>
                <p14:nvPr/>
              </p14:nvContentPartPr>
              <p14:xfrm>
                <a:off x="6093293" y="1403707"/>
                <a:ext cx="113400" cy="138240"/>
              </p14:xfrm>
            </p:contentPart>
          </mc:Choice>
          <mc:Fallback>
            <p:pic>
              <p:nvPicPr>
                <p:cNvPr id="62" name="Freihand 61">
                  <a:extLst>
                    <a:ext uri="{FF2B5EF4-FFF2-40B4-BE49-F238E27FC236}">
                      <a16:creationId xmlns:a16="http://schemas.microsoft.com/office/drawing/2014/main" id="{821F7C1E-B196-43EF-A815-75B09AF28505}"/>
                    </a:ext>
                  </a:extLst>
                </p:cNvPr>
                <p:cNvPicPr/>
                <p:nvPr/>
              </p:nvPicPr>
              <p:blipFill>
                <a:blip r:embed="rId107"/>
                <a:stretch>
                  <a:fillRect/>
                </a:stretch>
              </p:blipFill>
              <p:spPr>
                <a:xfrm>
                  <a:off x="6088973" y="1399387"/>
                  <a:ext cx="1220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3" name="Freihand 62">
                  <a:extLst>
                    <a:ext uri="{FF2B5EF4-FFF2-40B4-BE49-F238E27FC236}">
                      <a16:creationId xmlns:a16="http://schemas.microsoft.com/office/drawing/2014/main" id="{7ED45B48-9D31-4E74-97FC-9DADD949455F}"/>
                    </a:ext>
                  </a:extLst>
                </p14:cNvPr>
                <p14:cNvContentPartPr/>
                <p14:nvPr/>
              </p14:nvContentPartPr>
              <p14:xfrm>
                <a:off x="6182933" y="1345387"/>
                <a:ext cx="2880" cy="23040"/>
              </p14:xfrm>
            </p:contentPart>
          </mc:Choice>
          <mc:Fallback>
            <p:pic>
              <p:nvPicPr>
                <p:cNvPr id="63" name="Freihand 62">
                  <a:extLst>
                    <a:ext uri="{FF2B5EF4-FFF2-40B4-BE49-F238E27FC236}">
                      <a16:creationId xmlns:a16="http://schemas.microsoft.com/office/drawing/2014/main" id="{7ED45B48-9D31-4E74-97FC-9DADD949455F}"/>
                    </a:ext>
                  </a:extLst>
                </p:cNvPr>
                <p:cNvPicPr/>
                <p:nvPr/>
              </p:nvPicPr>
              <p:blipFill>
                <a:blip r:embed="rId109"/>
                <a:stretch>
                  <a:fillRect/>
                </a:stretch>
              </p:blipFill>
              <p:spPr>
                <a:xfrm>
                  <a:off x="6178613" y="1341067"/>
                  <a:ext cx="115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35168" name="Freihand 135167">
                  <a:extLst>
                    <a:ext uri="{FF2B5EF4-FFF2-40B4-BE49-F238E27FC236}">
                      <a16:creationId xmlns:a16="http://schemas.microsoft.com/office/drawing/2014/main" id="{E97BEC91-B09A-4C2C-86BB-82277C589225}"/>
                    </a:ext>
                  </a:extLst>
                </p14:cNvPr>
                <p14:cNvContentPartPr/>
                <p14:nvPr/>
              </p14:nvContentPartPr>
              <p14:xfrm>
                <a:off x="6225053" y="1282387"/>
                <a:ext cx="223200" cy="165600"/>
              </p14:xfrm>
            </p:contentPart>
          </mc:Choice>
          <mc:Fallback>
            <p:pic>
              <p:nvPicPr>
                <p:cNvPr id="135168" name="Freihand 135167">
                  <a:extLst>
                    <a:ext uri="{FF2B5EF4-FFF2-40B4-BE49-F238E27FC236}">
                      <a16:creationId xmlns:a16="http://schemas.microsoft.com/office/drawing/2014/main" id="{E97BEC91-B09A-4C2C-86BB-82277C589225}"/>
                    </a:ext>
                  </a:extLst>
                </p:cNvPr>
                <p:cNvPicPr/>
                <p:nvPr/>
              </p:nvPicPr>
              <p:blipFill>
                <a:blip r:embed="rId111"/>
                <a:stretch>
                  <a:fillRect/>
                </a:stretch>
              </p:blipFill>
              <p:spPr>
                <a:xfrm>
                  <a:off x="6220733" y="1278067"/>
                  <a:ext cx="23184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35169" name="Freihand 135168">
                  <a:extLst>
                    <a:ext uri="{FF2B5EF4-FFF2-40B4-BE49-F238E27FC236}">
                      <a16:creationId xmlns:a16="http://schemas.microsoft.com/office/drawing/2014/main" id="{F1D7F88E-2A36-4D27-8C6C-2E73E5146FB1}"/>
                    </a:ext>
                  </a:extLst>
                </p14:cNvPr>
                <p14:cNvContentPartPr/>
                <p14:nvPr/>
              </p14:nvContentPartPr>
              <p14:xfrm>
                <a:off x="6352853" y="1193107"/>
                <a:ext cx="19800" cy="14400"/>
              </p14:xfrm>
            </p:contentPart>
          </mc:Choice>
          <mc:Fallback>
            <p:pic>
              <p:nvPicPr>
                <p:cNvPr id="135169" name="Freihand 135168">
                  <a:extLst>
                    <a:ext uri="{FF2B5EF4-FFF2-40B4-BE49-F238E27FC236}">
                      <a16:creationId xmlns:a16="http://schemas.microsoft.com/office/drawing/2014/main" id="{F1D7F88E-2A36-4D27-8C6C-2E73E5146FB1}"/>
                    </a:ext>
                  </a:extLst>
                </p:cNvPr>
                <p:cNvPicPr/>
                <p:nvPr/>
              </p:nvPicPr>
              <p:blipFill>
                <a:blip r:embed="rId113"/>
                <a:stretch>
                  <a:fillRect/>
                </a:stretch>
              </p:blipFill>
              <p:spPr>
                <a:xfrm>
                  <a:off x="6348533" y="1188787"/>
                  <a:ext cx="2844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35170" name="Freihand 135169">
                  <a:extLst>
                    <a:ext uri="{FF2B5EF4-FFF2-40B4-BE49-F238E27FC236}">
                      <a16:creationId xmlns:a16="http://schemas.microsoft.com/office/drawing/2014/main" id="{CDEA17BC-C46A-403E-8D11-89F05FD5C054}"/>
                    </a:ext>
                  </a:extLst>
                </p14:cNvPr>
                <p14:cNvContentPartPr/>
                <p14:nvPr/>
              </p14:nvContentPartPr>
              <p14:xfrm>
                <a:off x="6433493" y="1135507"/>
                <a:ext cx="126720" cy="175320"/>
              </p14:xfrm>
            </p:contentPart>
          </mc:Choice>
          <mc:Fallback>
            <p:pic>
              <p:nvPicPr>
                <p:cNvPr id="135170" name="Freihand 135169">
                  <a:extLst>
                    <a:ext uri="{FF2B5EF4-FFF2-40B4-BE49-F238E27FC236}">
                      <a16:creationId xmlns:a16="http://schemas.microsoft.com/office/drawing/2014/main" id="{CDEA17BC-C46A-403E-8D11-89F05FD5C054}"/>
                    </a:ext>
                  </a:extLst>
                </p:cNvPr>
                <p:cNvPicPr/>
                <p:nvPr/>
              </p:nvPicPr>
              <p:blipFill>
                <a:blip r:embed="rId115"/>
                <a:stretch>
                  <a:fillRect/>
                </a:stretch>
              </p:blipFill>
              <p:spPr>
                <a:xfrm>
                  <a:off x="6429173" y="1131187"/>
                  <a:ext cx="13536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35173" name="Freihand 135172">
                  <a:extLst>
                    <a:ext uri="{FF2B5EF4-FFF2-40B4-BE49-F238E27FC236}">
                      <a16:creationId xmlns:a16="http://schemas.microsoft.com/office/drawing/2014/main" id="{A5025A45-85B9-48ED-8AA7-29F8A31B85EB}"/>
                    </a:ext>
                  </a:extLst>
                </p14:cNvPr>
                <p14:cNvContentPartPr/>
                <p14:nvPr/>
              </p14:nvContentPartPr>
              <p14:xfrm>
                <a:off x="6581093" y="1032907"/>
                <a:ext cx="209520" cy="225720"/>
              </p14:xfrm>
            </p:contentPart>
          </mc:Choice>
          <mc:Fallback>
            <p:pic>
              <p:nvPicPr>
                <p:cNvPr id="135173" name="Freihand 135172">
                  <a:extLst>
                    <a:ext uri="{FF2B5EF4-FFF2-40B4-BE49-F238E27FC236}">
                      <a16:creationId xmlns:a16="http://schemas.microsoft.com/office/drawing/2014/main" id="{A5025A45-85B9-48ED-8AA7-29F8A31B85EB}"/>
                    </a:ext>
                  </a:extLst>
                </p:cNvPr>
                <p:cNvPicPr/>
                <p:nvPr/>
              </p:nvPicPr>
              <p:blipFill>
                <a:blip r:embed="rId117"/>
                <a:stretch>
                  <a:fillRect/>
                </a:stretch>
              </p:blipFill>
              <p:spPr>
                <a:xfrm>
                  <a:off x="6576773" y="1028587"/>
                  <a:ext cx="21816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35174" name="Freihand 135173">
                  <a:extLst>
                    <a:ext uri="{FF2B5EF4-FFF2-40B4-BE49-F238E27FC236}">
                      <a16:creationId xmlns:a16="http://schemas.microsoft.com/office/drawing/2014/main" id="{A9ABFB94-EEDC-4D73-ADB9-1139E69AA74C}"/>
                    </a:ext>
                  </a:extLst>
                </p14:cNvPr>
                <p14:cNvContentPartPr/>
                <p14:nvPr/>
              </p14:nvContentPartPr>
              <p14:xfrm>
                <a:off x="6200573" y="1564627"/>
                <a:ext cx="226800" cy="251640"/>
              </p14:xfrm>
            </p:contentPart>
          </mc:Choice>
          <mc:Fallback>
            <p:pic>
              <p:nvPicPr>
                <p:cNvPr id="135174" name="Freihand 135173">
                  <a:extLst>
                    <a:ext uri="{FF2B5EF4-FFF2-40B4-BE49-F238E27FC236}">
                      <a16:creationId xmlns:a16="http://schemas.microsoft.com/office/drawing/2014/main" id="{A9ABFB94-EEDC-4D73-ADB9-1139E69AA74C}"/>
                    </a:ext>
                  </a:extLst>
                </p:cNvPr>
                <p:cNvPicPr/>
                <p:nvPr/>
              </p:nvPicPr>
              <p:blipFill>
                <a:blip r:embed="rId119"/>
                <a:stretch>
                  <a:fillRect/>
                </a:stretch>
              </p:blipFill>
              <p:spPr>
                <a:xfrm>
                  <a:off x="6196253" y="1560307"/>
                  <a:ext cx="23544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35175" name="Freihand 135174">
                  <a:extLst>
                    <a:ext uri="{FF2B5EF4-FFF2-40B4-BE49-F238E27FC236}">
                      <a16:creationId xmlns:a16="http://schemas.microsoft.com/office/drawing/2014/main" id="{6901C571-54B3-480C-AB73-08986F52286E}"/>
                    </a:ext>
                  </a:extLst>
                </p14:cNvPr>
                <p14:cNvContentPartPr/>
                <p14:nvPr/>
              </p14:nvContentPartPr>
              <p14:xfrm>
                <a:off x="6428093" y="1542667"/>
                <a:ext cx="116280" cy="100080"/>
              </p14:xfrm>
            </p:contentPart>
          </mc:Choice>
          <mc:Fallback>
            <p:pic>
              <p:nvPicPr>
                <p:cNvPr id="135175" name="Freihand 135174">
                  <a:extLst>
                    <a:ext uri="{FF2B5EF4-FFF2-40B4-BE49-F238E27FC236}">
                      <a16:creationId xmlns:a16="http://schemas.microsoft.com/office/drawing/2014/main" id="{6901C571-54B3-480C-AB73-08986F52286E}"/>
                    </a:ext>
                  </a:extLst>
                </p:cNvPr>
                <p:cNvPicPr/>
                <p:nvPr/>
              </p:nvPicPr>
              <p:blipFill>
                <a:blip r:embed="rId121"/>
                <a:stretch>
                  <a:fillRect/>
                </a:stretch>
              </p:blipFill>
              <p:spPr>
                <a:xfrm>
                  <a:off x="6423773" y="1538347"/>
                  <a:ext cx="1249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35176" name="Freihand 135175">
                  <a:extLst>
                    <a:ext uri="{FF2B5EF4-FFF2-40B4-BE49-F238E27FC236}">
                      <a16:creationId xmlns:a16="http://schemas.microsoft.com/office/drawing/2014/main" id="{6D780738-51AA-4300-A899-2C2C08D82D18}"/>
                    </a:ext>
                  </a:extLst>
                </p14:cNvPr>
                <p14:cNvContentPartPr/>
                <p14:nvPr/>
              </p14:nvContentPartPr>
              <p14:xfrm>
                <a:off x="6521333" y="1424227"/>
                <a:ext cx="205560" cy="162360"/>
              </p14:xfrm>
            </p:contentPart>
          </mc:Choice>
          <mc:Fallback>
            <p:pic>
              <p:nvPicPr>
                <p:cNvPr id="135176" name="Freihand 135175">
                  <a:extLst>
                    <a:ext uri="{FF2B5EF4-FFF2-40B4-BE49-F238E27FC236}">
                      <a16:creationId xmlns:a16="http://schemas.microsoft.com/office/drawing/2014/main" id="{6D780738-51AA-4300-A899-2C2C08D82D18}"/>
                    </a:ext>
                  </a:extLst>
                </p:cNvPr>
                <p:cNvPicPr/>
                <p:nvPr/>
              </p:nvPicPr>
              <p:blipFill>
                <a:blip r:embed="rId123"/>
                <a:stretch>
                  <a:fillRect/>
                </a:stretch>
              </p:blipFill>
              <p:spPr>
                <a:xfrm>
                  <a:off x="6517013" y="1419907"/>
                  <a:ext cx="21420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35177" name="Freihand 135176">
                  <a:extLst>
                    <a:ext uri="{FF2B5EF4-FFF2-40B4-BE49-F238E27FC236}">
                      <a16:creationId xmlns:a16="http://schemas.microsoft.com/office/drawing/2014/main" id="{40ABC4A1-2E8A-4698-A3FA-C1914BD768E1}"/>
                    </a:ext>
                  </a:extLst>
                </p14:cNvPr>
                <p14:cNvContentPartPr/>
                <p14:nvPr/>
              </p14:nvContentPartPr>
              <p14:xfrm>
                <a:off x="6649133" y="1372027"/>
                <a:ext cx="43920" cy="12960"/>
              </p14:xfrm>
            </p:contentPart>
          </mc:Choice>
          <mc:Fallback>
            <p:pic>
              <p:nvPicPr>
                <p:cNvPr id="135177" name="Freihand 135176">
                  <a:extLst>
                    <a:ext uri="{FF2B5EF4-FFF2-40B4-BE49-F238E27FC236}">
                      <a16:creationId xmlns:a16="http://schemas.microsoft.com/office/drawing/2014/main" id="{40ABC4A1-2E8A-4698-A3FA-C1914BD768E1}"/>
                    </a:ext>
                  </a:extLst>
                </p:cNvPr>
                <p:cNvPicPr/>
                <p:nvPr/>
              </p:nvPicPr>
              <p:blipFill>
                <a:blip r:embed="rId125"/>
                <a:stretch>
                  <a:fillRect/>
                </a:stretch>
              </p:blipFill>
              <p:spPr>
                <a:xfrm>
                  <a:off x="6644813" y="1367707"/>
                  <a:ext cx="525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35178" name="Freihand 135177">
                  <a:extLst>
                    <a:ext uri="{FF2B5EF4-FFF2-40B4-BE49-F238E27FC236}">
                      <a16:creationId xmlns:a16="http://schemas.microsoft.com/office/drawing/2014/main" id="{694B08DD-08BA-47BC-82C2-58B82433379F}"/>
                    </a:ext>
                  </a:extLst>
                </p14:cNvPr>
                <p14:cNvContentPartPr/>
                <p14:nvPr/>
              </p14:nvContentPartPr>
              <p14:xfrm>
                <a:off x="6727613" y="1388587"/>
                <a:ext cx="84240" cy="244800"/>
              </p14:xfrm>
            </p:contentPart>
          </mc:Choice>
          <mc:Fallback>
            <p:pic>
              <p:nvPicPr>
                <p:cNvPr id="135178" name="Freihand 135177">
                  <a:extLst>
                    <a:ext uri="{FF2B5EF4-FFF2-40B4-BE49-F238E27FC236}">
                      <a16:creationId xmlns:a16="http://schemas.microsoft.com/office/drawing/2014/main" id="{694B08DD-08BA-47BC-82C2-58B82433379F}"/>
                    </a:ext>
                  </a:extLst>
                </p:cNvPr>
                <p:cNvPicPr/>
                <p:nvPr/>
              </p:nvPicPr>
              <p:blipFill>
                <a:blip r:embed="rId127"/>
                <a:stretch>
                  <a:fillRect/>
                </a:stretch>
              </p:blipFill>
              <p:spPr>
                <a:xfrm>
                  <a:off x="6723293" y="1384267"/>
                  <a:ext cx="9288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35179" name="Freihand 135178">
                  <a:extLst>
                    <a:ext uri="{FF2B5EF4-FFF2-40B4-BE49-F238E27FC236}">
                      <a16:creationId xmlns:a16="http://schemas.microsoft.com/office/drawing/2014/main" id="{B169CC05-9D48-452F-8A2F-BA722B34D3C0}"/>
                    </a:ext>
                  </a:extLst>
                </p14:cNvPr>
                <p14:cNvContentPartPr/>
                <p14:nvPr/>
              </p14:nvContentPartPr>
              <p14:xfrm>
                <a:off x="6840293" y="1162867"/>
                <a:ext cx="61200" cy="114120"/>
              </p14:xfrm>
            </p:contentPart>
          </mc:Choice>
          <mc:Fallback>
            <p:pic>
              <p:nvPicPr>
                <p:cNvPr id="135179" name="Freihand 135178">
                  <a:extLst>
                    <a:ext uri="{FF2B5EF4-FFF2-40B4-BE49-F238E27FC236}">
                      <a16:creationId xmlns:a16="http://schemas.microsoft.com/office/drawing/2014/main" id="{B169CC05-9D48-452F-8A2F-BA722B34D3C0}"/>
                    </a:ext>
                  </a:extLst>
                </p:cNvPr>
                <p:cNvPicPr/>
                <p:nvPr/>
              </p:nvPicPr>
              <p:blipFill>
                <a:blip r:embed="rId129"/>
                <a:stretch>
                  <a:fillRect/>
                </a:stretch>
              </p:blipFill>
              <p:spPr>
                <a:xfrm>
                  <a:off x="6835973" y="1158547"/>
                  <a:ext cx="698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35180" name="Freihand 135179">
                  <a:extLst>
                    <a:ext uri="{FF2B5EF4-FFF2-40B4-BE49-F238E27FC236}">
                      <a16:creationId xmlns:a16="http://schemas.microsoft.com/office/drawing/2014/main" id="{824038DC-9D50-47BE-9AC0-699C6DC2CA67}"/>
                    </a:ext>
                  </a:extLst>
                </p14:cNvPr>
                <p14:cNvContentPartPr/>
                <p14:nvPr/>
              </p14:nvContentPartPr>
              <p14:xfrm>
                <a:off x="6916973" y="1375987"/>
                <a:ext cx="8280" cy="34200"/>
              </p14:xfrm>
            </p:contentPart>
          </mc:Choice>
          <mc:Fallback>
            <p:pic>
              <p:nvPicPr>
                <p:cNvPr id="135180" name="Freihand 135179">
                  <a:extLst>
                    <a:ext uri="{FF2B5EF4-FFF2-40B4-BE49-F238E27FC236}">
                      <a16:creationId xmlns:a16="http://schemas.microsoft.com/office/drawing/2014/main" id="{824038DC-9D50-47BE-9AC0-699C6DC2CA67}"/>
                    </a:ext>
                  </a:extLst>
                </p:cNvPr>
                <p:cNvPicPr/>
                <p:nvPr/>
              </p:nvPicPr>
              <p:blipFill>
                <a:blip r:embed="rId131"/>
                <a:stretch>
                  <a:fillRect/>
                </a:stretch>
              </p:blipFill>
              <p:spPr>
                <a:xfrm>
                  <a:off x="6912653" y="1371667"/>
                  <a:ext cx="1692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35185" name="Freihand 135184">
                  <a:extLst>
                    <a:ext uri="{FF2B5EF4-FFF2-40B4-BE49-F238E27FC236}">
                      <a16:creationId xmlns:a16="http://schemas.microsoft.com/office/drawing/2014/main" id="{8D27D145-343E-4352-A71F-A15A0724EFF5}"/>
                    </a:ext>
                  </a:extLst>
                </p14:cNvPr>
                <p14:cNvContentPartPr/>
                <p14:nvPr/>
              </p14:nvContentPartPr>
              <p14:xfrm>
                <a:off x="5093213" y="3133147"/>
                <a:ext cx="25560" cy="262080"/>
              </p14:xfrm>
            </p:contentPart>
          </mc:Choice>
          <mc:Fallback>
            <p:pic>
              <p:nvPicPr>
                <p:cNvPr id="135185" name="Freihand 135184">
                  <a:extLst>
                    <a:ext uri="{FF2B5EF4-FFF2-40B4-BE49-F238E27FC236}">
                      <a16:creationId xmlns:a16="http://schemas.microsoft.com/office/drawing/2014/main" id="{8D27D145-343E-4352-A71F-A15A0724EFF5}"/>
                    </a:ext>
                  </a:extLst>
                </p:cNvPr>
                <p:cNvPicPr/>
                <p:nvPr/>
              </p:nvPicPr>
              <p:blipFill>
                <a:blip r:embed="rId133"/>
                <a:stretch>
                  <a:fillRect/>
                </a:stretch>
              </p:blipFill>
              <p:spPr>
                <a:xfrm>
                  <a:off x="5088893" y="3128827"/>
                  <a:ext cx="34200" cy="2707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35186" name="Freihand 135185">
                  <a:extLst>
                    <a:ext uri="{FF2B5EF4-FFF2-40B4-BE49-F238E27FC236}">
                      <a16:creationId xmlns:a16="http://schemas.microsoft.com/office/drawing/2014/main" id="{3A4992E1-3A63-422E-8F09-9749856AF93C}"/>
                    </a:ext>
                  </a:extLst>
                </p14:cNvPr>
                <p14:cNvContentPartPr/>
                <p14:nvPr/>
              </p14:nvContentPartPr>
              <p14:xfrm>
                <a:off x="5034533" y="2971867"/>
                <a:ext cx="153720" cy="161280"/>
              </p14:xfrm>
            </p:contentPart>
          </mc:Choice>
          <mc:Fallback>
            <p:pic>
              <p:nvPicPr>
                <p:cNvPr id="135186" name="Freihand 135185">
                  <a:extLst>
                    <a:ext uri="{FF2B5EF4-FFF2-40B4-BE49-F238E27FC236}">
                      <a16:creationId xmlns:a16="http://schemas.microsoft.com/office/drawing/2014/main" id="{3A4992E1-3A63-422E-8F09-9749856AF93C}"/>
                    </a:ext>
                  </a:extLst>
                </p:cNvPr>
                <p:cNvPicPr/>
                <p:nvPr/>
              </p:nvPicPr>
              <p:blipFill>
                <a:blip r:embed="rId135"/>
                <a:stretch>
                  <a:fillRect/>
                </a:stretch>
              </p:blipFill>
              <p:spPr>
                <a:xfrm>
                  <a:off x="5030213" y="2967547"/>
                  <a:ext cx="1623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35187" name="Freihand 135186">
                  <a:extLst>
                    <a:ext uri="{FF2B5EF4-FFF2-40B4-BE49-F238E27FC236}">
                      <a16:creationId xmlns:a16="http://schemas.microsoft.com/office/drawing/2014/main" id="{AA9872B8-4AB4-4602-B47D-AEEB7ECD3C34}"/>
                    </a:ext>
                  </a:extLst>
                </p14:cNvPr>
                <p14:cNvContentPartPr/>
                <p14:nvPr/>
              </p14:nvContentPartPr>
              <p14:xfrm>
                <a:off x="4896653" y="3405307"/>
                <a:ext cx="137880" cy="245880"/>
              </p14:xfrm>
            </p:contentPart>
          </mc:Choice>
          <mc:Fallback>
            <p:pic>
              <p:nvPicPr>
                <p:cNvPr id="135187" name="Freihand 135186">
                  <a:extLst>
                    <a:ext uri="{FF2B5EF4-FFF2-40B4-BE49-F238E27FC236}">
                      <a16:creationId xmlns:a16="http://schemas.microsoft.com/office/drawing/2014/main" id="{AA9872B8-4AB4-4602-B47D-AEEB7ECD3C34}"/>
                    </a:ext>
                  </a:extLst>
                </p:cNvPr>
                <p:cNvPicPr/>
                <p:nvPr/>
              </p:nvPicPr>
              <p:blipFill>
                <a:blip r:embed="rId137"/>
                <a:stretch>
                  <a:fillRect/>
                </a:stretch>
              </p:blipFill>
              <p:spPr>
                <a:xfrm>
                  <a:off x="4892333" y="3400987"/>
                  <a:ext cx="146520" cy="2545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35188" name="Freihand 135187">
                  <a:extLst>
                    <a:ext uri="{FF2B5EF4-FFF2-40B4-BE49-F238E27FC236}">
                      <a16:creationId xmlns:a16="http://schemas.microsoft.com/office/drawing/2014/main" id="{D0502DEC-73F3-40BC-B652-2EE8B4A9FB30}"/>
                    </a:ext>
                  </a:extLst>
                </p14:cNvPr>
                <p14:cNvContentPartPr/>
                <p14:nvPr/>
              </p14:nvContentPartPr>
              <p14:xfrm>
                <a:off x="5050733" y="3534907"/>
                <a:ext cx="176760" cy="117720"/>
              </p14:xfrm>
            </p:contentPart>
          </mc:Choice>
          <mc:Fallback>
            <p:pic>
              <p:nvPicPr>
                <p:cNvPr id="135188" name="Freihand 135187">
                  <a:extLst>
                    <a:ext uri="{FF2B5EF4-FFF2-40B4-BE49-F238E27FC236}">
                      <a16:creationId xmlns:a16="http://schemas.microsoft.com/office/drawing/2014/main" id="{D0502DEC-73F3-40BC-B652-2EE8B4A9FB30}"/>
                    </a:ext>
                  </a:extLst>
                </p:cNvPr>
                <p:cNvPicPr/>
                <p:nvPr/>
              </p:nvPicPr>
              <p:blipFill>
                <a:blip r:embed="rId139"/>
                <a:stretch>
                  <a:fillRect/>
                </a:stretch>
              </p:blipFill>
              <p:spPr>
                <a:xfrm>
                  <a:off x="5046413" y="3530587"/>
                  <a:ext cx="1854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35189" name="Freihand 135188">
                  <a:extLst>
                    <a:ext uri="{FF2B5EF4-FFF2-40B4-BE49-F238E27FC236}">
                      <a16:creationId xmlns:a16="http://schemas.microsoft.com/office/drawing/2014/main" id="{9F033A5A-9B5B-47C4-B9FE-CDAC9552524D}"/>
                    </a:ext>
                  </a:extLst>
                </p14:cNvPr>
                <p14:cNvContentPartPr/>
                <p14:nvPr/>
              </p14:nvContentPartPr>
              <p14:xfrm>
                <a:off x="5254493" y="3534907"/>
                <a:ext cx="150120" cy="46440"/>
              </p14:xfrm>
            </p:contentPart>
          </mc:Choice>
          <mc:Fallback>
            <p:pic>
              <p:nvPicPr>
                <p:cNvPr id="135189" name="Freihand 135188">
                  <a:extLst>
                    <a:ext uri="{FF2B5EF4-FFF2-40B4-BE49-F238E27FC236}">
                      <a16:creationId xmlns:a16="http://schemas.microsoft.com/office/drawing/2014/main" id="{9F033A5A-9B5B-47C4-B9FE-CDAC9552524D}"/>
                    </a:ext>
                  </a:extLst>
                </p:cNvPr>
                <p:cNvPicPr/>
                <p:nvPr/>
              </p:nvPicPr>
              <p:blipFill>
                <a:blip r:embed="rId141"/>
                <a:stretch>
                  <a:fillRect/>
                </a:stretch>
              </p:blipFill>
              <p:spPr>
                <a:xfrm>
                  <a:off x="5250173" y="3530587"/>
                  <a:ext cx="15876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35190" name="Freihand 135189">
                  <a:extLst>
                    <a:ext uri="{FF2B5EF4-FFF2-40B4-BE49-F238E27FC236}">
                      <a16:creationId xmlns:a16="http://schemas.microsoft.com/office/drawing/2014/main" id="{BA5D1F84-CA91-4B5C-AF71-2FCB0B38A86F}"/>
                    </a:ext>
                  </a:extLst>
                </p14:cNvPr>
                <p14:cNvContentPartPr/>
                <p14:nvPr/>
              </p14:nvContentPartPr>
              <p14:xfrm>
                <a:off x="5445653" y="3473707"/>
                <a:ext cx="104040" cy="102960"/>
              </p14:xfrm>
            </p:contentPart>
          </mc:Choice>
          <mc:Fallback>
            <p:pic>
              <p:nvPicPr>
                <p:cNvPr id="135190" name="Freihand 135189">
                  <a:extLst>
                    <a:ext uri="{FF2B5EF4-FFF2-40B4-BE49-F238E27FC236}">
                      <a16:creationId xmlns:a16="http://schemas.microsoft.com/office/drawing/2014/main" id="{BA5D1F84-CA91-4B5C-AF71-2FCB0B38A86F}"/>
                    </a:ext>
                  </a:extLst>
                </p:cNvPr>
                <p:cNvPicPr/>
                <p:nvPr/>
              </p:nvPicPr>
              <p:blipFill>
                <a:blip r:embed="rId143"/>
                <a:stretch>
                  <a:fillRect/>
                </a:stretch>
              </p:blipFill>
              <p:spPr>
                <a:xfrm>
                  <a:off x="5441333" y="3469387"/>
                  <a:ext cx="112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35191" name="Freihand 135190">
                  <a:extLst>
                    <a:ext uri="{FF2B5EF4-FFF2-40B4-BE49-F238E27FC236}">
                      <a16:creationId xmlns:a16="http://schemas.microsoft.com/office/drawing/2014/main" id="{304B2826-F5BE-4844-A629-B98046CCA435}"/>
                    </a:ext>
                  </a:extLst>
                </p14:cNvPr>
                <p14:cNvContentPartPr/>
                <p14:nvPr/>
              </p14:nvContentPartPr>
              <p14:xfrm>
                <a:off x="3600653" y="2654347"/>
                <a:ext cx="23040" cy="375120"/>
              </p14:xfrm>
            </p:contentPart>
          </mc:Choice>
          <mc:Fallback>
            <p:pic>
              <p:nvPicPr>
                <p:cNvPr id="135191" name="Freihand 135190">
                  <a:extLst>
                    <a:ext uri="{FF2B5EF4-FFF2-40B4-BE49-F238E27FC236}">
                      <a16:creationId xmlns:a16="http://schemas.microsoft.com/office/drawing/2014/main" id="{304B2826-F5BE-4844-A629-B98046CCA435}"/>
                    </a:ext>
                  </a:extLst>
                </p:cNvPr>
                <p:cNvPicPr/>
                <p:nvPr/>
              </p:nvPicPr>
              <p:blipFill>
                <a:blip r:embed="rId145"/>
                <a:stretch>
                  <a:fillRect/>
                </a:stretch>
              </p:blipFill>
              <p:spPr>
                <a:xfrm>
                  <a:off x="3596333" y="2650027"/>
                  <a:ext cx="31680" cy="3837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35192" name="Freihand 135191">
                  <a:extLst>
                    <a:ext uri="{FF2B5EF4-FFF2-40B4-BE49-F238E27FC236}">
                      <a16:creationId xmlns:a16="http://schemas.microsoft.com/office/drawing/2014/main" id="{1C9BBC15-A4AE-4EBF-99C1-C085CAAEFD00}"/>
                    </a:ext>
                  </a:extLst>
                </p14:cNvPr>
                <p14:cNvContentPartPr/>
                <p14:nvPr/>
              </p14:nvContentPartPr>
              <p14:xfrm>
                <a:off x="3523253" y="2577667"/>
                <a:ext cx="169920" cy="159120"/>
              </p14:xfrm>
            </p:contentPart>
          </mc:Choice>
          <mc:Fallback>
            <p:pic>
              <p:nvPicPr>
                <p:cNvPr id="135192" name="Freihand 135191">
                  <a:extLst>
                    <a:ext uri="{FF2B5EF4-FFF2-40B4-BE49-F238E27FC236}">
                      <a16:creationId xmlns:a16="http://schemas.microsoft.com/office/drawing/2014/main" id="{1C9BBC15-A4AE-4EBF-99C1-C085CAAEFD00}"/>
                    </a:ext>
                  </a:extLst>
                </p:cNvPr>
                <p:cNvPicPr/>
                <p:nvPr/>
              </p:nvPicPr>
              <p:blipFill>
                <a:blip r:embed="rId147"/>
                <a:stretch>
                  <a:fillRect/>
                </a:stretch>
              </p:blipFill>
              <p:spPr>
                <a:xfrm>
                  <a:off x="3518933" y="2573347"/>
                  <a:ext cx="17856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35195" name="Freihand 135194">
                  <a:extLst>
                    <a:ext uri="{FF2B5EF4-FFF2-40B4-BE49-F238E27FC236}">
                      <a16:creationId xmlns:a16="http://schemas.microsoft.com/office/drawing/2014/main" id="{F9E54FA3-DAE7-48BD-BA0D-3569BE25B730}"/>
                    </a:ext>
                  </a:extLst>
                </p14:cNvPr>
                <p14:cNvContentPartPr/>
                <p14:nvPr/>
              </p14:nvContentPartPr>
              <p14:xfrm>
                <a:off x="3223373" y="3148627"/>
                <a:ext cx="52560" cy="201240"/>
              </p14:xfrm>
            </p:contentPart>
          </mc:Choice>
          <mc:Fallback>
            <p:pic>
              <p:nvPicPr>
                <p:cNvPr id="135195" name="Freihand 135194">
                  <a:extLst>
                    <a:ext uri="{FF2B5EF4-FFF2-40B4-BE49-F238E27FC236}">
                      <a16:creationId xmlns:a16="http://schemas.microsoft.com/office/drawing/2014/main" id="{F9E54FA3-DAE7-48BD-BA0D-3569BE25B730}"/>
                    </a:ext>
                  </a:extLst>
                </p:cNvPr>
                <p:cNvPicPr/>
                <p:nvPr/>
              </p:nvPicPr>
              <p:blipFill>
                <a:blip r:embed="rId149"/>
                <a:stretch>
                  <a:fillRect/>
                </a:stretch>
              </p:blipFill>
              <p:spPr>
                <a:xfrm>
                  <a:off x="3219053" y="3144307"/>
                  <a:ext cx="6120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35196" name="Freihand 135195">
                  <a:extLst>
                    <a:ext uri="{FF2B5EF4-FFF2-40B4-BE49-F238E27FC236}">
                      <a16:creationId xmlns:a16="http://schemas.microsoft.com/office/drawing/2014/main" id="{C11958AF-D7DB-4630-8E02-0BF0F5F09AAE}"/>
                    </a:ext>
                  </a:extLst>
                </p14:cNvPr>
                <p14:cNvContentPartPr/>
                <p14:nvPr/>
              </p14:nvContentPartPr>
              <p14:xfrm>
                <a:off x="3150293" y="3107227"/>
                <a:ext cx="180720" cy="69840"/>
              </p14:xfrm>
            </p:contentPart>
          </mc:Choice>
          <mc:Fallback>
            <p:pic>
              <p:nvPicPr>
                <p:cNvPr id="135196" name="Freihand 135195">
                  <a:extLst>
                    <a:ext uri="{FF2B5EF4-FFF2-40B4-BE49-F238E27FC236}">
                      <a16:creationId xmlns:a16="http://schemas.microsoft.com/office/drawing/2014/main" id="{C11958AF-D7DB-4630-8E02-0BF0F5F09AAE}"/>
                    </a:ext>
                  </a:extLst>
                </p:cNvPr>
                <p:cNvPicPr/>
                <p:nvPr/>
              </p:nvPicPr>
              <p:blipFill>
                <a:blip r:embed="rId151"/>
                <a:stretch>
                  <a:fillRect/>
                </a:stretch>
              </p:blipFill>
              <p:spPr>
                <a:xfrm>
                  <a:off x="3145973" y="3102907"/>
                  <a:ext cx="1893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35197" name="Freihand 135196">
                  <a:extLst>
                    <a:ext uri="{FF2B5EF4-FFF2-40B4-BE49-F238E27FC236}">
                      <a16:creationId xmlns:a16="http://schemas.microsoft.com/office/drawing/2014/main" id="{B46C49EE-E2F0-451F-BCD2-CE44E0F0E6CF}"/>
                    </a:ext>
                  </a:extLst>
                </p14:cNvPr>
                <p14:cNvContentPartPr/>
                <p14:nvPr/>
              </p14:nvContentPartPr>
              <p14:xfrm>
                <a:off x="3216893" y="3189307"/>
                <a:ext cx="276480" cy="84960"/>
              </p14:xfrm>
            </p:contentPart>
          </mc:Choice>
          <mc:Fallback>
            <p:pic>
              <p:nvPicPr>
                <p:cNvPr id="135197" name="Freihand 135196">
                  <a:extLst>
                    <a:ext uri="{FF2B5EF4-FFF2-40B4-BE49-F238E27FC236}">
                      <a16:creationId xmlns:a16="http://schemas.microsoft.com/office/drawing/2014/main" id="{B46C49EE-E2F0-451F-BCD2-CE44E0F0E6CF}"/>
                    </a:ext>
                  </a:extLst>
                </p:cNvPr>
                <p:cNvPicPr/>
                <p:nvPr/>
              </p:nvPicPr>
              <p:blipFill>
                <a:blip r:embed="rId153"/>
                <a:stretch>
                  <a:fillRect/>
                </a:stretch>
              </p:blipFill>
              <p:spPr>
                <a:xfrm>
                  <a:off x="3212573" y="3184987"/>
                  <a:ext cx="2851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35198" name="Freihand 135197">
                  <a:extLst>
                    <a:ext uri="{FF2B5EF4-FFF2-40B4-BE49-F238E27FC236}">
                      <a16:creationId xmlns:a16="http://schemas.microsoft.com/office/drawing/2014/main" id="{D6904037-7DEA-481F-B3CB-E8F71380D2B0}"/>
                    </a:ext>
                  </a:extLst>
                </p14:cNvPr>
                <p14:cNvContentPartPr/>
                <p14:nvPr/>
              </p14:nvContentPartPr>
              <p14:xfrm>
                <a:off x="3465293" y="3156187"/>
                <a:ext cx="360" cy="360"/>
              </p14:xfrm>
            </p:contentPart>
          </mc:Choice>
          <mc:Fallback>
            <p:pic>
              <p:nvPicPr>
                <p:cNvPr id="135198" name="Freihand 135197">
                  <a:extLst>
                    <a:ext uri="{FF2B5EF4-FFF2-40B4-BE49-F238E27FC236}">
                      <a16:creationId xmlns:a16="http://schemas.microsoft.com/office/drawing/2014/main" id="{D6904037-7DEA-481F-B3CB-E8F71380D2B0}"/>
                    </a:ext>
                  </a:extLst>
                </p:cNvPr>
                <p:cNvPicPr/>
                <p:nvPr/>
              </p:nvPicPr>
              <p:blipFill>
                <a:blip r:embed="rId78"/>
                <a:stretch>
                  <a:fillRect/>
                </a:stretch>
              </p:blipFill>
              <p:spPr>
                <a:xfrm>
                  <a:off x="3460973" y="3151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35199" name="Freihand 135198">
                  <a:extLst>
                    <a:ext uri="{FF2B5EF4-FFF2-40B4-BE49-F238E27FC236}">
                      <a16:creationId xmlns:a16="http://schemas.microsoft.com/office/drawing/2014/main" id="{94B1DD58-4551-437D-BFB1-6CEC0F5FBC18}"/>
                    </a:ext>
                  </a:extLst>
                </p14:cNvPr>
                <p14:cNvContentPartPr/>
                <p14:nvPr/>
              </p14:nvContentPartPr>
              <p14:xfrm>
                <a:off x="3552773" y="3138547"/>
                <a:ext cx="200520" cy="80640"/>
              </p14:xfrm>
            </p:contentPart>
          </mc:Choice>
          <mc:Fallback>
            <p:pic>
              <p:nvPicPr>
                <p:cNvPr id="135199" name="Freihand 135198">
                  <a:extLst>
                    <a:ext uri="{FF2B5EF4-FFF2-40B4-BE49-F238E27FC236}">
                      <a16:creationId xmlns:a16="http://schemas.microsoft.com/office/drawing/2014/main" id="{94B1DD58-4551-437D-BFB1-6CEC0F5FBC18}"/>
                    </a:ext>
                  </a:extLst>
                </p:cNvPr>
                <p:cNvPicPr/>
                <p:nvPr/>
              </p:nvPicPr>
              <p:blipFill>
                <a:blip r:embed="rId156"/>
                <a:stretch>
                  <a:fillRect/>
                </a:stretch>
              </p:blipFill>
              <p:spPr>
                <a:xfrm>
                  <a:off x="3548453" y="3134227"/>
                  <a:ext cx="2091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5200" name="Freihand 135199">
                  <a:extLst>
                    <a:ext uri="{FF2B5EF4-FFF2-40B4-BE49-F238E27FC236}">
                      <a16:creationId xmlns:a16="http://schemas.microsoft.com/office/drawing/2014/main" id="{9F16AE40-5051-4F54-A513-C83CCEAB9176}"/>
                    </a:ext>
                  </a:extLst>
                </p14:cNvPr>
                <p14:cNvContentPartPr/>
                <p14:nvPr/>
              </p14:nvContentPartPr>
              <p14:xfrm>
                <a:off x="3768053" y="3110107"/>
                <a:ext cx="69120" cy="74160"/>
              </p14:xfrm>
            </p:contentPart>
          </mc:Choice>
          <mc:Fallback>
            <p:pic>
              <p:nvPicPr>
                <p:cNvPr id="135200" name="Freihand 135199">
                  <a:extLst>
                    <a:ext uri="{FF2B5EF4-FFF2-40B4-BE49-F238E27FC236}">
                      <a16:creationId xmlns:a16="http://schemas.microsoft.com/office/drawing/2014/main" id="{9F16AE40-5051-4F54-A513-C83CCEAB9176}"/>
                    </a:ext>
                  </a:extLst>
                </p:cNvPr>
                <p:cNvPicPr/>
                <p:nvPr/>
              </p:nvPicPr>
              <p:blipFill>
                <a:blip r:embed="rId158"/>
                <a:stretch>
                  <a:fillRect/>
                </a:stretch>
              </p:blipFill>
              <p:spPr>
                <a:xfrm>
                  <a:off x="3763733" y="3105787"/>
                  <a:ext cx="7776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5201" name="Freihand 135200">
                  <a:extLst>
                    <a:ext uri="{FF2B5EF4-FFF2-40B4-BE49-F238E27FC236}">
                      <a16:creationId xmlns:a16="http://schemas.microsoft.com/office/drawing/2014/main" id="{87476EC8-D1DC-415C-89B0-AC8EB68C4AF2}"/>
                    </a:ext>
                  </a:extLst>
                </p14:cNvPr>
                <p14:cNvContentPartPr/>
                <p14:nvPr/>
              </p14:nvContentPartPr>
              <p14:xfrm>
                <a:off x="3755813" y="3098947"/>
                <a:ext cx="100080" cy="49680"/>
              </p14:xfrm>
            </p:contentPart>
          </mc:Choice>
          <mc:Fallback>
            <p:pic>
              <p:nvPicPr>
                <p:cNvPr id="135201" name="Freihand 135200">
                  <a:extLst>
                    <a:ext uri="{FF2B5EF4-FFF2-40B4-BE49-F238E27FC236}">
                      <a16:creationId xmlns:a16="http://schemas.microsoft.com/office/drawing/2014/main" id="{87476EC8-D1DC-415C-89B0-AC8EB68C4AF2}"/>
                    </a:ext>
                  </a:extLst>
                </p:cNvPr>
                <p:cNvPicPr/>
                <p:nvPr/>
              </p:nvPicPr>
              <p:blipFill>
                <a:blip r:embed="rId160"/>
                <a:stretch>
                  <a:fillRect/>
                </a:stretch>
              </p:blipFill>
              <p:spPr>
                <a:xfrm>
                  <a:off x="3751493" y="3094627"/>
                  <a:ext cx="1087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5202" name="Freihand 135201">
                  <a:extLst>
                    <a:ext uri="{FF2B5EF4-FFF2-40B4-BE49-F238E27FC236}">
                      <a16:creationId xmlns:a16="http://schemas.microsoft.com/office/drawing/2014/main" id="{6A25DAE9-1AD9-4FA7-83BD-D67FBDB1273E}"/>
                    </a:ext>
                  </a:extLst>
                </p14:cNvPr>
                <p14:cNvContentPartPr/>
                <p14:nvPr/>
              </p14:nvContentPartPr>
              <p14:xfrm>
                <a:off x="3831413" y="2989507"/>
                <a:ext cx="98280" cy="143280"/>
              </p14:xfrm>
            </p:contentPart>
          </mc:Choice>
          <mc:Fallback>
            <p:pic>
              <p:nvPicPr>
                <p:cNvPr id="135202" name="Freihand 135201">
                  <a:extLst>
                    <a:ext uri="{FF2B5EF4-FFF2-40B4-BE49-F238E27FC236}">
                      <a16:creationId xmlns:a16="http://schemas.microsoft.com/office/drawing/2014/main" id="{6A25DAE9-1AD9-4FA7-83BD-D67FBDB1273E}"/>
                    </a:ext>
                  </a:extLst>
                </p:cNvPr>
                <p:cNvPicPr/>
                <p:nvPr/>
              </p:nvPicPr>
              <p:blipFill>
                <a:blip r:embed="rId162"/>
                <a:stretch>
                  <a:fillRect/>
                </a:stretch>
              </p:blipFill>
              <p:spPr>
                <a:xfrm>
                  <a:off x="3827093" y="2985187"/>
                  <a:ext cx="1069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5203" name="Freihand 135202">
                  <a:extLst>
                    <a:ext uri="{FF2B5EF4-FFF2-40B4-BE49-F238E27FC236}">
                      <a16:creationId xmlns:a16="http://schemas.microsoft.com/office/drawing/2014/main" id="{D9032756-9A1A-44DE-9C7E-68E2647F0E75}"/>
                    </a:ext>
                  </a:extLst>
                </p14:cNvPr>
                <p14:cNvContentPartPr/>
                <p14:nvPr/>
              </p14:nvContentPartPr>
              <p14:xfrm>
                <a:off x="3914213" y="3022987"/>
                <a:ext cx="179640" cy="102960"/>
              </p14:xfrm>
            </p:contentPart>
          </mc:Choice>
          <mc:Fallback>
            <p:pic>
              <p:nvPicPr>
                <p:cNvPr id="135203" name="Freihand 135202">
                  <a:extLst>
                    <a:ext uri="{FF2B5EF4-FFF2-40B4-BE49-F238E27FC236}">
                      <a16:creationId xmlns:a16="http://schemas.microsoft.com/office/drawing/2014/main" id="{D9032756-9A1A-44DE-9C7E-68E2647F0E75}"/>
                    </a:ext>
                  </a:extLst>
                </p:cNvPr>
                <p:cNvPicPr/>
                <p:nvPr/>
              </p:nvPicPr>
              <p:blipFill>
                <a:blip r:embed="rId164"/>
                <a:stretch>
                  <a:fillRect/>
                </a:stretch>
              </p:blipFill>
              <p:spPr>
                <a:xfrm>
                  <a:off x="3909893" y="3018667"/>
                  <a:ext cx="1882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5204" name="Freihand 135203">
                  <a:extLst>
                    <a:ext uri="{FF2B5EF4-FFF2-40B4-BE49-F238E27FC236}">
                      <a16:creationId xmlns:a16="http://schemas.microsoft.com/office/drawing/2014/main" id="{8F1A9214-CE51-4CBA-BB8D-B71A805A4762}"/>
                    </a:ext>
                  </a:extLst>
                </p14:cNvPr>
                <p14:cNvContentPartPr/>
                <p14:nvPr/>
              </p14:nvContentPartPr>
              <p14:xfrm>
                <a:off x="4077293" y="2983027"/>
                <a:ext cx="103320" cy="115920"/>
              </p14:xfrm>
            </p:contentPart>
          </mc:Choice>
          <mc:Fallback>
            <p:pic>
              <p:nvPicPr>
                <p:cNvPr id="135204" name="Freihand 135203">
                  <a:extLst>
                    <a:ext uri="{FF2B5EF4-FFF2-40B4-BE49-F238E27FC236}">
                      <a16:creationId xmlns:a16="http://schemas.microsoft.com/office/drawing/2014/main" id="{8F1A9214-CE51-4CBA-BB8D-B71A805A4762}"/>
                    </a:ext>
                  </a:extLst>
                </p:cNvPr>
                <p:cNvPicPr/>
                <p:nvPr/>
              </p:nvPicPr>
              <p:blipFill>
                <a:blip r:embed="rId166"/>
                <a:stretch>
                  <a:fillRect/>
                </a:stretch>
              </p:blipFill>
              <p:spPr>
                <a:xfrm>
                  <a:off x="4072973" y="2978707"/>
                  <a:ext cx="1119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5205" name="Freihand 135204">
                  <a:extLst>
                    <a:ext uri="{FF2B5EF4-FFF2-40B4-BE49-F238E27FC236}">
                      <a16:creationId xmlns:a16="http://schemas.microsoft.com/office/drawing/2014/main" id="{685E54B9-DEC0-4478-AE3F-3D8D7830FA6B}"/>
                    </a:ext>
                  </a:extLst>
                </p14:cNvPr>
                <p14:cNvContentPartPr/>
                <p14:nvPr/>
              </p14:nvContentPartPr>
              <p14:xfrm>
                <a:off x="4174133" y="2963947"/>
                <a:ext cx="164520" cy="100800"/>
              </p14:xfrm>
            </p:contentPart>
          </mc:Choice>
          <mc:Fallback>
            <p:pic>
              <p:nvPicPr>
                <p:cNvPr id="135205" name="Freihand 135204">
                  <a:extLst>
                    <a:ext uri="{FF2B5EF4-FFF2-40B4-BE49-F238E27FC236}">
                      <a16:creationId xmlns:a16="http://schemas.microsoft.com/office/drawing/2014/main" id="{685E54B9-DEC0-4478-AE3F-3D8D7830FA6B}"/>
                    </a:ext>
                  </a:extLst>
                </p:cNvPr>
                <p:cNvPicPr/>
                <p:nvPr/>
              </p:nvPicPr>
              <p:blipFill>
                <a:blip r:embed="rId168"/>
                <a:stretch>
                  <a:fillRect/>
                </a:stretch>
              </p:blipFill>
              <p:spPr>
                <a:xfrm>
                  <a:off x="4169813" y="2959627"/>
                  <a:ext cx="1731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35208" name="Freihand 135207">
                  <a:extLst>
                    <a:ext uri="{FF2B5EF4-FFF2-40B4-BE49-F238E27FC236}">
                      <a16:creationId xmlns:a16="http://schemas.microsoft.com/office/drawing/2014/main" id="{E5EB0EC4-A52A-489D-B98D-FA554CADDDEB}"/>
                    </a:ext>
                  </a:extLst>
                </p14:cNvPr>
                <p14:cNvContentPartPr/>
                <p14:nvPr/>
              </p14:nvContentPartPr>
              <p14:xfrm>
                <a:off x="3927533" y="3443827"/>
                <a:ext cx="1169280" cy="983160"/>
              </p14:xfrm>
            </p:contentPart>
          </mc:Choice>
          <mc:Fallback>
            <p:pic>
              <p:nvPicPr>
                <p:cNvPr id="135208" name="Freihand 135207">
                  <a:extLst>
                    <a:ext uri="{FF2B5EF4-FFF2-40B4-BE49-F238E27FC236}">
                      <a16:creationId xmlns:a16="http://schemas.microsoft.com/office/drawing/2014/main" id="{E5EB0EC4-A52A-489D-B98D-FA554CADDDEB}"/>
                    </a:ext>
                  </a:extLst>
                </p:cNvPr>
                <p:cNvPicPr/>
                <p:nvPr/>
              </p:nvPicPr>
              <p:blipFill>
                <a:blip r:embed="rId170"/>
                <a:stretch>
                  <a:fillRect/>
                </a:stretch>
              </p:blipFill>
              <p:spPr>
                <a:xfrm>
                  <a:off x="3923213" y="3439507"/>
                  <a:ext cx="1177920" cy="9918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35209" name="Freihand 135208">
                  <a:extLst>
                    <a:ext uri="{FF2B5EF4-FFF2-40B4-BE49-F238E27FC236}">
                      <a16:creationId xmlns:a16="http://schemas.microsoft.com/office/drawing/2014/main" id="{CD8FAB26-AF43-4A15-AE39-B76E052D089D}"/>
                    </a:ext>
                  </a:extLst>
                </p14:cNvPr>
                <p14:cNvContentPartPr/>
                <p14:nvPr/>
              </p14:nvContentPartPr>
              <p14:xfrm>
                <a:off x="4063613" y="4581067"/>
                <a:ext cx="30600" cy="45720"/>
              </p14:xfrm>
            </p:contentPart>
          </mc:Choice>
          <mc:Fallback>
            <p:pic>
              <p:nvPicPr>
                <p:cNvPr id="135209" name="Freihand 135208">
                  <a:extLst>
                    <a:ext uri="{FF2B5EF4-FFF2-40B4-BE49-F238E27FC236}">
                      <a16:creationId xmlns:a16="http://schemas.microsoft.com/office/drawing/2014/main" id="{CD8FAB26-AF43-4A15-AE39-B76E052D089D}"/>
                    </a:ext>
                  </a:extLst>
                </p:cNvPr>
                <p:cNvPicPr/>
                <p:nvPr/>
              </p:nvPicPr>
              <p:blipFill>
                <a:blip r:embed="rId172"/>
                <a:stretch>
                  <a:fillRect/>
                </a:stretch>
              </p:blipFill>
              <p:spPr>
                <a:xfrm>
                  <a:off x="4059293" y="4576747"/>
                  <a:ext cx="3924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5210" name="Freihand 135209">
                  <a:extLst>
                    <a:ext uri="{FF2B5EF4-FFF2-40B4-BE49-F238E27FC236}">
                      <a16:creationId xmlns:a16="http://schemas.microsoft.com/office/drawing/2014/main" id="{BE7D4102-584D-4DBA-A23A-F6CFE5E0E5D9}"/>
                    </a:ext>
                  </a:extLst>
                </p14:cNvPr>
                <p14:cNvContentPartPr/>
                <p14:nvPr/>
              </p14:nvContentPartPr>
              <p14:xfrm>
                <a:off x="4029053" y="4448947"/>
                <a:ext cx="199440" cy="268200"/>
              </p14:xfrm>
            </p:contentPart>
          </mc:Choice>
          <mc:Fallback>
            <p:pic>
              <p:nvPicPr>
                <p:cNvPr id="135210" name="Freihand 135209">
                  <a:extLst>
                    <a:ext uri="{FF2B5EF4-FFF2-40B4-BE49-F238E27FC236}">
                      <a16:creationId xmlns:a16="http://schemas.microsoft.com/office/drawing/2014/main" id="{BE7D4102-584D-4DBA-A23A-F6CFE5E0E5D9}"/>
                    </a:ext>
                  </a:extLst>
                </p:cNvPr>
                <p:cNvPicPr/>
                <p:nvPr/>
              </p:nvPicPr>
              <p:blipFill>
                <a:blip r:embed="rId174"/>
                <a:stretch>
                  <a:fillRect/>
                </a:stretch>
              </p:blipFill>
              <p:spPr>
                <a:xfrm>
                  <a:off x="4024733" y="4444627"/>
                  <a:ext cx="20808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5212" name="Freihand 135211">
                  <a:extLst>
                    <a:ext uri="{FF2B5EF4-FFF2-40B4-BE49-F238E27FC236}">
                      <a16:creationId xmlns:a16="http://schemas.microsoft.com/office/drawing/2014/main" id="{03C40F23-B43B-472D-ADB8-08CAADD7A0B2}"/>
                    </a:ext>
                  </a:extLst>
                </p14:cNvPr>
                <p14:cNvContentPartPr/>
                <p14:nvPr/>
              </p14:nvContentPartPr>
              <p14:xfrm>
                <a:off x="4129853" y="4577107"/>
                <a:ext cx="540720" cy="126720"/>
              </p14:xfrm>
            </p:contentPart>
          </mc:Choice>
          <mc:Fallback>
            <p:pic>
              <p:nvPicPr>
                <p:cNvPr id="135212" name="Freihand 135211">
                  <a:extLst>
                    <a:ext uri="{FF2B5EF4-FFF2-40B4-BE49-F238E27FC236}">
                      <a16:creationId xmlns:a16="http://schemas.microsoft.com/office/drawing/2014/main" id="{03C40F23-B43B-472D-ADB8-08CAADD7A0B2}"/>
                    </a:ext>
                  </a:extLst>
                </p:cNvPr>
                <p:cNvPicPr/>
                <p:nvPr/>
              </p:nvPicPr>
              <p:blipFill>
                <a:blip r:embed="rId176"/>
                <a:stretch>
                  <a:fillRect/>
                </a:stretch>
              </p:blipFill>
              <p:spPr>
                <a:xfrm>
                  <a:off x="4125533" y="4572787"/>
                  <a:ext cx="54936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5213" name="Freihand 135212">
                  <a:extLst>
                    <a:ext uri="{FF2B5EF4-FFF2-40B4-BE49-F238E27FC236}">
                      <a16:creationId xmlns:a16="http://schemas.microsoft.com/office/drawing/2014/main" id="{E4F6962F-6CD7-4289-8FB5-8425CED048E0}"/>
                    </a:ext>
                  </a:extLst>
                </p14:cNvPr>
                <p14:cNvContentPartPr/>
                <p14:nvPr/>
              </p14:nvContentPartPr>
              <p14:xfrm>
                <a:off x="4539533" y="4629307"/>
                <a:ext cx="145080" cy="28800"/>
              </p14:xfrm>
            </p:contentPart>
          </mc:Choice>
          <mc:Fallback>
            <p:pic>
              <p:nvPicPr>
                <p:cNvPr id="135213" name="Freihand 135212">
                  <a:extLst>
                    <a:ext uri="{FF2B5EF4-FFF2-40B4-BE49-F238E27FC236}">
                      <a16:creationId xmlns:a16="http://schemas.microsoft.com/office/drawing/2014/main" id="{E4F6962F-6CD7-4289-8FB5-8425CED048E0}"/>
                    </a:ext>
                  </a:extLst>
                </p:cNvPr>
                <p:cNvPicPr/>
                <p:nvPr/>
              </p:nvPicPr>
              <p:blipFill>
                <a:blip r:embed="rId178"/>
                <a:stretch>
                  <a:fillRect/>
                </a:stretch>
              </p:blipFill>
              <p:spPr>
                <a:xfrm>
                  <a:off x="4535213" y="4624987"/>
                  <a:ext cx="15372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5214" name="Freihand 135213">
                  <a:extLst>
                    <a:ext uri="{FF2B5EF4-FFF2-40B4-BE49-F238E27FC236}">
                      <a16:creationId xmlns:a16="http://schemas.microsoft.com/office/drawing/2014/main" id="{FA68708F-9235-4922-B84E-F0C7A89F293E}"/>
                    </a:ext>
                  </a:extLst>
                </p14:cNvPr>
                <p14:cNvContentPartPr/>
                <p14:nvPr/>
              </p14:nvContentPartPr>
              <p14:xfrm>
                <a:off x="4706573" y="4565227"/>
                <a:ext cx="178920" cy="115200"/>
              </p14:xfrm>
            </p:contentPart>
          </mc:Choice>
          <mc:Fallback>
            <p:pic>
              <p:nvPicPr>
                <p:cNvPr id="135214" name="Freihand 135213">
                  <a:extLst>
                    <a:ext uri="{FF2B5EF4-FFF2-40B4-BE49-F238E27FC236}">
                      <a16:creationId xmlns:a16="http://schemas.microsoft.com/office/drawing/2014/main" id="{FA68708F-9235-4922-B84E-F0C7A89F293E}"/>
                    </a:ext>
                  </a:extLst>
                </p:cNvPr>
                <p:cNvPicPr/>
                <p:nvPr/>
              </p:nvPicPr>
              <p:blipFill>
                <a:blip r:embed="rId180"/>
                <a:stretch>
                  <a:fillRect/>
                </a:stretch>
              </p:blipFill>
              <p:spPr>
                <a:xfrm>
                  <a:off x="4702253" y="4560907"/>
                  <a:ext cx="1875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5215" name="Freihand 135214">
                  <a:extLst>
                    <a:ext uri="{FF2B5EF4-FFF2-40B4-BE49-F238E27FC236}">
                      <a16:creationId xmlns:a16="http://schemas.microsoft.com/office/drawing/2014/main" id="{8CDE6C92-98AE-4A83-9817-CD5B39A5B71D}"/>
                    </a:ext>
                  </a:extLst>
                </p14:cNvPr>
                <p14:cNvContentPartPr/>
                <p14:nvPr/>
              </p14:nvContentPartPr>
              <p14:xfrm>
                <a:off x="4874693" y="4469827"/>
                <a:ext cx="76680" cy="199080"/>
              </p14:xfrm>
            </p:contentPart>
          </mc:Choice>
          <mc:Fallback>
            <p:pic>
              <p:nvPicPr>
                <p:cNvPr id="135215" name="Freihand 135214">
                  <a:extLst>
                    <a:ext uri="{FF2B5EF4-FFF2-40B4-BE49-F238E27FC236}">
                      <a16:creationId xmlns:a16="http://schemas.microsoft.com/office/drawing/2014/main" id="{8CDE6C92-98AE-4A83-9817-CD5B39A5B71D}"/>
                    </a:ext>
                  </a:extLst>
                </p:cNvPr>
                <p:cNvPicPr/>
                <p:nvPr/>
              </p:nvPicPr>
              <p:blipFill>
                <a:blip r:embed="rId182"/>
                <a:stretch>
                  <a:fillRect/>
                </a:stretch>
              </p:blipFill>
              <p:spPr>
                <a:xfrm>
                  <a:off x="4870373" y="4465507"/>
                  <a:ext cx="8532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5216" name="Freihand 135215">
                  <a:extLst>
                    <a:ext uri="{FF2B5EF4-FFF2-40B4-BE49-F238E27FC236}">
                      <a16:creationId xmlns:a16="http://schemas.microsoft.com/office/drawing/2014/main" id="{EC093829-9AA1-4904-9DF6-2FB1F4A0CB5E}"/>
                    </a:ext>
                  </a:extLst>
                </p14:cNvPr>
                <p14:cNvContentPartPr/>
                <p14:nvPr/>
              </p14:nvContentPartPr>
              <p14:xfrm>
                <a:off x="4952093" y="4442827"/>
                <a:ext cx="378720" cy="235440"/>
              </p14:xfrm>
            </p:contentPart>
          </mc:Choice>
          <mc:Fallback>
            <p:pic>
              <p:nvPicPr>
                <p:cNvPr id="135216" name="Freihand 135215">
                  <a:extLst>
                    <a:ext uri="{FF2B5EF4-FFF2-40B4-BE49-F238E27FC236}">
                      <a16:creationId xmlns:a16="http://schemas.microsoft.com/office/drawing/2014/main" id="{EC093829-9AA1-4904-9DF6-2FB1F4A0CB5E}"/>
                    </a:ext>
                  </a:extLst>
                </p:cNvPr>
                <p:cNvPicPr/>
                <p:nvPr/>
              </p:nvPicPr>
              <p:blipFill>
                <a:blip r:embed="rId184"/>
                <a:stretch>
                  <a:fillRect/>
                </a:stretch>
              </p:blipFill>
              <p:spPr>
                <a:xfrm>
                  <a:off x="4947773" y="4438507"/>
                  <a:ext cx="387360" cy="244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5">
            <p14:nvContentPartPr>
              <p14:cNvPr id="135217" name="Freihand 135216">
                <a:extLst>
                  <a:ext uri="{FF2B5EF4-FFF2-40B4-BE49-F238E27FC236}">
                    <a16:creationId xmlns:a16="http://schemas.microsoft.com/office/drawing/2014/main" id="{1E1E1FD3-9703-4588-BDCA-37EFE6511C01}"/>
                  </a:ext>
                </a:extLst>
              </p14:cNvPr>
              <p14:cNvContentPartPr/>
              <p14:nvPr/>
            </p14:nvContentPartPr>
            <p14:xfrm>
              <a:off x="3823133" y="4830907"/>
              <a:ext cx="2078640" cy="86400"/>
            </p14:xfrm>
          </p:contentPart>
        </mc:Choice>
        <mc:Fallback>
          <p:pic>
            <p:nvPicPr>
              <p:cNvPr id="135217" name="Freihand 135216">
                <a:extLst>
                  <a:ext uri="{FF2B5EF4-FFF2-40B4-BE49-F238E27FC236}">
                    <a16:creationId xmlns:a16="http://schemas.microsoft.com/office/drawing/2014/main" id="{1E1E1FD3-9703-4588-BDCA-37EFE6511C01}"/>
                  </a:ext>
                </a:extLst>
              </p:cNvPr>
              <p:cNvPicPr/>
              <p:nvPr/>
            </p:nvPicPr>
            <p:blipFill>
              <a:blip r:embed="rId186"/>
              <a:stretch>
                <a:fillRect/>
              </a:stretch>
            </p:blipFill>
            <p:spPr>
              <a:xfrm>
                <a:off x="3818813" y="4826587"/>
                <a:ext cx="2087280" cy="95040"/>
              </a:xfrm>
              <a:prstGeom prst="rect">
                <a:avLst/>
              </a:prstGeom>
            </p:spPr>
          </p:pic>
        </mc:Fallback>
      </mc:AlternateContent>
      <p:grpSp>
        <p:nvGrpSpPr>
          <p:cNvPr id="135221" name="Gruppieren 135220">
            <a:extLst>
              <a:ext uri="{FF2B5EF4-FFF2-40B4-BE49-F238E27FC236}">
                <a16:creationId xmlns:a16="http://schemas.microsoft.com/office/drawing/2014/main" id="{D504DE67-B59F-442F-A5CD-D1AFFC7F1267}"/>
              </a:ext>
            </a:extLst>
          </p:cNvPr>
          <p:cNvGrpSpPr/>
          <p:nvPr/>
        </p:nvGrpSpPr>
        <p:grpSpPr>
          <a:xfrm>
            <a:off x="7377053" y="652387"/>
            <a:ext cx="4323240" cy="2331360"/>
            <a:chOff x="7377053" y="652387"/>
            <a:chExt cx="4323240" cy="2331360"/>
          </a:xfrm>
        </p:grpSpPr>
        <mc:AlternateContent xmlns:mc="http://schemas.openxmlformats.org/markup-compatibility/2006">
          <mc:Choice xmlns:p14="http://schemas.microsoft.com/office/powerpoint/2010/main" Requires="p14">
            <p:contentPart p14:bwMode="auto" r:id="rId187">
              <p14:nvContentPartPr>
                <p14:cNvPr id="135219" name="Freihand 135218">
                  <a:extLst>
                    <a:ext uri="{FF2B5EF4-FFF2-40B4-BE49-F238E27FC236}">
                      <a16:creationId xmlns:a16="http://schemas.microsoft.com/office/drawing/2014/main" id="{0B98956A-AC5C-419B-B8AB-BF5334F21E2D}"/>
                    </a:ext>
                  </a:extLst>
                </p14:cNvPr>
                <p14:cNvContentPartPr/>
                <p14:nvPr/>
              </p14:nvContentPartPr>
              <p14:xfrm>
                <a:off x="9937013" y="691987"/>
                <a:ext cx="1109880" cy="382320"/>
              </p14:xfrm>
            </p:contentPart>
          </mc:Choice>
          <mc:Fallback>
            <p:pic>
              <p:nvPicPr>
                <p:cNvPr id="135219" name="Freihand 135218">
                  <a:extLst>
                    <a:ext uri="{FF2B5EF4-FFF2-40B4-BE49-F238E27FC236}">
                      <a16:creationId xmlns:a16="http://schemas.microsoft.com/office/drawing/2014/main" id="{0B98956A-AC5C-419B-B8AB-BF5334F21E2D}"/>
                    </a:ext>
                  </a:extLst>
                </p:cNvPr>
                <p:cNvPicPr/>
                <p:nvPr/>
              </p:nvPicPr>
              <p:blipFill>
                <a:blip r:embed="rId188"/>
                <a:stretch>
                  <a:fillRect/>
                </a:stretch>
              </p:blipFill>
              <p:spPr>
                <a:xfrm>
                  <a:off x="9932693" y="687667"/>
                  <a:ext cx="1118520" cy="3909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5220" name="Freihand 135219">
                  <a:extLst>
                    <a:ext uri="{FF2B5EF4-FFF2-40B4-BE49-F238E27FC236}">
                      <a16:creationId xmlns:a16="http://schemas.microsoft.com/office/drawing/2014/main" id="{5B9CBC00-6C4E-4BD9-BE3C-A797F09D2546}"/>
                    </a:ext>
                  </a:extLst>
                </p14:cNvPr>
                <p14:cNvContentPartPr/>
                <p14:nvPr/>
              </p14:nvContentPartPr>
              <p14:xfrm>
                <a:off x="7377053" y="652387"/>
                <a:ext cx="4323240" cy="2331360"/>
              </p14:xfrm>
            </p:contentPart>
          </mc:Choice>
          <mc:Fallback>
            <p:pic>
              <p:nvPicPr>
                <p:cNvPr id="135220" name="Freihand 135219">
                  <a:extLst>
                    <a:ext uri="{FF2B5EF4-FFF2-40B4-BE49-F238E27FC236}">
                      <a16:creationId xmlns:a16="http://schemas.microsoft.com/office/drawing/2014/main" id="{5B9CBC00-6C4E-4BD9-BE3C-A797F09D2546}"/>
                    </a:ext>
                  </a:extLst>
                </p:cNvPr>
                <p:cNvPicPr/>
                <p:nvPr/>
              </p:nvPicPr>
              <p:blipFill>
                <a:blip r:embed="rId190"/>
                <a:stretch>
                  <a:fillRect/>
                </a:stretch>
              </p:blipFill>
              <p:spPr>
                <a:xfrm>
                  <a:off x="7372733" y="648067"/>
                  <a:ext cx="4331880" cy="2340000"/>
                </a:xfrm>
                <a:prstGeom prst="rect">
                  <a:avLst/>
                </a:prstGeom>
              </p:spPr>
            </p:pic>
          </mc:Fallback>
        </mc:AlternateContent>
      </p:grpSp>
      <p:grpSp>
        <p:nvGrpSpPr>
          <p:cNvPr id="135242" name="Gruppieren 135241">
            <a:extLst>
              <a:ext uri="{FF2B5EF4-FFF2-40B4-BE49-F238E27FC236}">
                <a16:creationId xmlns:a16="http://schemas.microsoft.com/office/drawing/2014/main" id="{79AFF6BB-3B38-4562-85A8-FAD3AF315282}"/>
              </a:ext>
            </a:extLst>
          </p:cNvPr>
          <p:cNvGrpSpPr/>
          <p:nvPr/>
        </p:nvGrpSpPr>
        <p:grpSpPr>
          <a:xfrm>
            <a:off x="1786613" y="517747"/>
            <a:ext cx="924480" cy="1137960"/>
            <a:chOff x="1786613" y="517747"/>
            <a:chExt cx="924480" cy="1137960"/>
          </a:xfrm>
        </p:grpSpPr>
        <mc:AlternateContent xmlns:mc="http://schemas.openxmlformats.org/markup-compatibility/2006">
          <mc:Choice xmlns:p14="http://schemas.microsoft.com/office/powerpoint/2010/main" Requires="p14">
            <p:contentPart p14:bwMode="auto" r:id="rId191">
              <p14:nvContentPartPr>
                <p14:cNvPr id="135222" name="Freihand 135221">
                  <a:extLst>
                    <a:ext uri="{FF2B5EF4-FFF2-40B4-BE49-F238E27FC236}">
                      <a16:creationId xmlns:a16="http://schemas.microsoft.com/office/drawing/2014/main" id="{63F53B0C-14B5-49BF-82A6-CE0F11EA1DCD}"/>
                    </a:ext>
                  </a:extLst>
                </p14:cNvPr>
                <p14:cNvContentPartPr/>
                <p14:nvPr/>
              </p14:nvContentPartPr>
              <p14:xfrm>
                <a:off x="1858613" y="1123267"/>
                <a:ext cx="185040" cy="93960"/>
              </p14:xfrm>
            </p:contentPart>
          </mc:Choice>
          <mc:Fallback>
            <p:pic>
              <p:nvPicPr>
                <p:cNvPr id="135222" name="Freihand 135221">
                  <a:extLst>
                    <a:ext uri="{FF2B5EF4-FFF2-40B4-BE49-F238E27FC236}">
                      <a16:creationId xmlns:a16="http://schemas.microsoft.com/office/drawing/2014/main" id="{63F53B0C-14B5-49BF-82A6-CE0F11EA1DCD}"/>
                    </a:ext>
                  </a:extLst>
                </p:cNvPr>
                <p:cNvPicPr/>
                <p:nvPr/>
              </p:nvPicPr>
              <p:blipFill>
                <a:blip r:embed="rId192"/>
                <a:stretch>
                  <a:fillRect/>
                </a:stretch>
              </p:blipFill>
              <p:spPr>
                <a:xfrm>
                  <a:off x="1854293" y="1118947"/>
                  <a:ext cx="1936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5223" name="Freihand 135222">
                  <a:extLst>
                    <a:ext uri="{FF2B5EF4-FFF2-40B4-BE49-F238E27FC236}">
                      <a16:creationId xmlns:a16="http://schemas.microsoft.com/office/drawing/2014/main" id="{C6922FA6-6C38-40B1-B906-9EABE34DFA09}"/>
                    </a:ext>
                  </a:extLst>
                </p14:cNvPr>
                <p14:cNvContentPartPr/>
                <p14:nvPr/>
              </p14:nvContentPartPr>
              <p14:xfrm>
                <a:off x="2157413" y="1340707"/>
                <a:ext cx="175680" cy="155160"/>
              </p14:xfrm>
            </p:contentPart>
          </mc:Choice>
          <mc:Fallback>
            <p:pic>
              <p:nvPicPr>
                <p:cNvPr id="135223" name="Freihand 135222">
                  <a:extLst>
                    <a:ext uri="{FF2B5EF4-FFF2-40B4-BE49-F238E27FC236}">
                      <a16:creationId xmlns:a16="http://schemas.microsoft.com/office/drawing/2014/main" id="{C6922FA6-6C38-40B1-B906-9EABE34DFA09}"/>
                    </a:ext>
                  </a:extLst>
                </p:cNvPr>
                <p:cNvPicPr/>
                <p:nvPr/>
              </p:nvPicPr>
              <p:blipFill>
                <a:blip r:embed="rId194"/>
                <a:stretch>
                  <a:fillRect/>
                </a:stretch>
              </p:blipFill>
              <p:spPr>
                <a:xfrm>
                  <a:off x="2153093" y="1336387"/>
                  <a:ext cx="18432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5224" name="Freihand 135223">
                  <a:extLst>
                    <a:ext uri="{FF2B5EF4-FFF2-40B4-BE49-F238E27FC236}">
                      <a16:creationId xmlns:a16="http://schemas.microsoft.com/office/drawing/2014/main" id="{95DE1A17-9DDC-4F30-BD35-DDBB921DAFF8}"/>
                    </a:ext>
                  </a:extLst>
                </p14:cNvPr>
                <p14:cNvContentPartPr/>
                <p14:nvPr/>
              </p14:nvContentPartPr>
              <p14:xfrm>
                <a:off x="2424533" y="1579027"/>
                <a:ext cx="157680" cy="76680"/>
              </p14:xfrm>
            </p:contentPart>
          </mc:Choice>
          <mc:Fallback>
            <p:pic>
              <p:nvPicPr>
                <p:cNvPr id="135224" name="Freihand 135223">
                  <a:extLst>
                    <a:ext uri="{FF2B5EF4-FFF2-40B4-BE49-F238E27FC236}">
                      <a16:creationId xmlns:a16="http://schemas.microsoft.com/office/drawing/2014/main" id="{95DE1A17-9DDC-4F30-BD35-DDBB921DAFF8}"/>
                    </a:ext>
                  </a:extLst>
                </p:cNvPr>
                <p:cNvPicPr/>
                <p:nvPr/>
              </p:nvPicPr>
              <p:blipFill>
                <a:blip r:embed="rId196"/>
                <a:stretch>
                  <a:fillRect/>
                </a:stretch>
              </p:blipFill>
              <p:spPr>
                <a:xfrm>
                  <a:off x="2420213" y="1574707"/>
                  <a:ext cx="1663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5226" name="Freihand 135225">
                  <a:extLst>
                    <a:ext uri="{FF2B5EF4-FFF2-40B4-BE49-F238E27FC236}">
                      <a16:creationId xmlns:a16="http://schemas.microsoft.com/office/drawing/2014/main" id="{9B7888C9-8BF3-4234-BA87-C32D8436CD12}"/>
                    </a:ext>
                  </a:extLst>
                </p14:cNvPr>
                <p14:cNvContentPartPr/>
                <p14:nvPr/>
              </p14:nvContentPartPr>
              <p14:xfrm>
                <a:off x="2294213" y="1308667"/>
                <a:ext cx="197640" cy="289800"/>
              </p14:xfrm>
            </p:contentPart>
          </mc:Choice>
          <mc:Fallback>
            <p:pic>
              <p:nvPicPr>
                <p:cNvPr id="135226" name="Freihand 135225">
                  <a:extLst>
                    <a:ext uri="{FF2B5EF4-FFF2-40B4-BE49-F238E27FC236}">
                      <a16:creationId xmlns:a16="http://schemas.microsoft.com/office/drawing/2014/main" id="{9B7888C9-8BF3-4234-BA87-C32D8436CD12}"/>
                    </a:ext>
                  </a:extLst>
                </p:cNvPr>
                <p:cNvPicPr/>
                <p:nvPr/>
              </p:nvPicPr>
              <p:blipFill>
                <a:blip r:embed="rId198"/>
                <a:stretch>
                  <a:fillRect/>
                </a:stretch>
              </p:blipFill>
              <p:spPr>
                <a:xfrm>
                  <a:off x="2289893" y="1304347"/>
                  <a:ext cx="20628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5227" name="Freihand 135226">
                  <a:extLst>
                    <a:ext uri="{FF2B5EF4-FFF2-40B4-BE49-F238E27FC236}">
                      <a16:creationId xmlns:a16="http://schemas.microsoft.com/office/drawing/2014/main" id="{DC7670DB-B925-4F24-9687-98E1F30CA6C9}"/>
                    </a:ext>
                  </a:extLst>
                </p14:cNvPr>
                <p14:cNvContentPartPr/>
                <p14:nvPr/>
              </p14:nvContentPartPr>
              <p14:xfrm>
                <a:off x="2234453" y="1264027"/>
                <a:ext cx="111960" cy="143640"/>
              </p14:xfrm>
            </p:contentPart>
          </mc:Choice>
          <mc:Fallback>
            <p:pic>
              <p:nvPicPr>
                <p:cNvPr id="135227" name="Freihand 135226">
                  <a:extLst>
                    <a:ext uri="{FF2B5EF4-FFF2-40B4-BE49-F238E27FC236}">
                      <a16:creationId xmlns:a16="http://schemas.microsoft.com/office/drawing/2014/main" id="{DC7670DB-B925-4F24-9687-98E1F30CA6C9}"/>
                    </a:ext>
                  </a:extLst>
                </p:cNvPr>
                <p:cNvPicPr/>
                <p:nvPr/>
              </p:nvPicPr>
              <p:blipFill>
                <a:blip r:embed="rId200"/>
                <a:stretch>
                  <a:fillRect/>
                </a:stretch>
              </p:blipFill>
              <p:spPr>
                <a:xfrm>
                  <a:off x="2230133" y="1259707"/>
                  <a:ext cx="1206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5228" name="Freihand 135227">
                  <a:extLst>
                    <a:ext uri="{FF2B5EF4-FFF2-40B4-BE49-F238E27FC236}">
                      <a16:creationId xmlns:a16="http://schemas.microsoft.com/office/drawing/2014/main" id="{E83A6A87-9C43-4403-B946-4DB1726B088A}"/>
                    </a:ext>
                  </a:extLst>
                </p14:cNvPr>
                <p14:cNvContentPartPr/>
                <p14:nvPr/>
              </p14:nvContentPartPr>
              <p14:xfrm>
                <a:off x="1883093" y="963427"/>
                <a:ext cx="421560" cy="294840"/>
              </p14:xfrm>
            </p:contentPart>
          </mc:Choice>
          <mc:Fallback>
            <p:pic>
              <p:nvPicPr>
                <p:cNvPr id="135228" name="Freihand 135227">
                  <a:extLst>
                    <a:ext uri="{FF2B5EF4-FFF2-40B4-BE49-F238E27FC236}">
                      <a16:creationId xmlns:a16="http://schemas.microsoft.com/office/drawing/2014/main" id="{E83A6A87-9C43-4403-B946-4DB1726B088A}"/>
                    </a:ext>
                  </a:extLst>
                </p:cNvPr>
                <p:cNvPicPr/>
                <p:nvPr/>
              </p:nvPicPr>
              <p:blipFill>
                <a:blip r:embed="rId202"/>
                <a:stretch>
                  <a:fillRect/>
                </a:stretch>
              </p:blipFill>
              <p:spPr>
                <a:xfrm>
                  <a:off x="1878773" y="959107"/>
                  <a:ext cx="430200" cy="3034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5229" name="Freihand 135228">
                  <a:extLst>
                    <a:ext uri="{FF2B5EF4-FFF2-40B4-BE49-F238E27FC236}">
                      <a16:creationId xmlns:a16="http://schemas.microsoft.com/office/drawing/2014/main" id="{21B1E0F8-35C3-4C0D-ACEE-A8091696D65F}"/>
                    </a:ext>
                  </a:extLst>
                </p14:cNvPr>
                <p14:cNvContentPartPr/>
                <p14:nvPr/>
              </p14:nvContentPartPr>
              <p14:xfrm>
                <a:off x="1859693" y="981067"/>
                <a:ext cx="192240" cy="163800"/>
              </p14:xfrm>
            </p:contentPart>
          </mc:Choice>
          <mc:Fallback>
            <p:pic>
              <p:nvPicPr>
                <p:cNvPr id="135229" name="Freihand 135228">
                  <a:extLst>
                    <a:ext uri="{FF2B5EF4-FFF2-40B4-BE49-F238E27FC236}">
                      <a16:creationId xmlns:a16="http://schemas.microsoft.com/office/drawing/2014/main" id="{21B1E0F8-35C3-4C0D-ACEE-A8091696D65F}"/>
                    </a:ext>
                  </a:extLst>
                </p:cNvPr>
                <p:cNvPicPr/>
                <p:nvPr/>
              </p:nvPicPr>
              <p:blipFill>
                <a:blip r:embed="rId204"/>
                <a:stretch>
                  <a:fillRect/>
                </a:stretch>
              </p:blipFill>
              <p:spPr>
                <a:xfrm>
                  <a:off x="1855373" y="976747"/>
                  <a:ext cx="2008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5231" name="Freihand 135230">
                  <a:extLst>
                    <a:ext uri="{FF2B5EF4-FFF2-40B4-BE49-F238E27FC236}">
                      <a16:creationId xmlns:a16="http://schemas.microsoft.com/office/drawing/2014/main" id="{B400CA90-BBF6-4A6B-8E96-85D01EB75DF8}"/>
                    </a:ext>
                  </a:extLst>
                </p14:cNvPr>
                <p14:cNvContentPartPr/>
                <p14:nvPr/>
              </p14:nvContentPartPr>
              <p14:xfrm>
                <a:off x="1786613" y="591907"/>
                <a:ext cx="139320" cy="159480"/>
              </p14:xfrm>
            </p:contentPart>
          </mc:Choice>
          <mc:Fallback>
            <p:pic>
              <p:nvPicPr>
                <p:cNvPr id="135231" name="Freihand 135230">
                  <a:extLst>
                    <a:ext uri="{FF2B5EF4-FFF2-40B4-BE49-F238E27FC236}">
                      <a16:creationId xmlns:a16="http://schemas.microsoft.com/office/drawing/2014/main" id="{B400CA90-BBF6-4A6B-8E96-85D01EB75DF8}"/>
                    </a:ext>
                  </a:extLst>
                </p:cNvPr>
                <p:cNvPicPr/>
                <p:nvPr/>
              </p:nvPicPr>
              <p:blipFill>
                <a:blip r:embed="rId206"/>
                <a:stretch>
                  <a:fillRect/>
                </a:stretch>
              </p:blipFill>
              <p:spPr>
                <a:xfrm>
                  <a:off x="1782293" y="587587"/>
                  <a:ext cx="14796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5232" name="Freihand 135231">
                  <a:extLst>
                    <a:ext uri="{FF2B5EF4-FFF2-40B4-BE49-F238E27FC236}">
                      <a16:creationId xmlns:a16="http://schemas.microsoft.com/office/drawing/2014/main" id="{84694EE6-832D-409A-8E3B-557F1EDCE59F}"/>
                    </a:ext>
                  </a:extLst>
                </p14:cNvPr>
                <p14:cNvContentPartPr/>
                <p14:nvPr/>
              </p14:nvContentPartPr>
              <p14:xfrm>
                <a:off x="1915493" y="636187"/>
                <a:ext cx="185400" cy="112680"/>
              </p14:xfrm>
            </p:contentPart>
          </mc:Choice>
          <mc:Fallback>
            <p:pic>
              <p:nvPicPr>
                <p:cNvPr id="135232" name="Freihand 135231">
                  <a:extLst>
                    <a:ext uri="{FF2B5EF4-FFF2-40B4-BE49-F238E27FC236}">
                      <a16:creationId xmlns:a16="http://schemas.microsoft.com/office/drawing/2014/main" id="{84694EE6-832D-409A-8E3B-557F1EDCE59F}"/>
                    </a:ext>
                  </a:extLst>
                </p:cNvPr>
                <p:cNvPicPr/>
                <p:nvPr/>
              </p:nvPicPr>
              <p:blipFill>
                <a:blip r:embed="rId208"/>
                <a:stretch>
                  <a:fillRect/>
                </a:stretch>
              </p:blipFill>
              <p:spPr>
                <a:xfrm>
                  <a:off x="1911173" y="631867"/>
                  <a:ext cx="1940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5233" name="Freihand 135232">
                  <a:extLst>
                    <a:ext uri="{FF2B5EF4-FFF2-40B4-BE49-F238E27FC236}">
                      <a16:creationId xmlns:a16="http://schemas.microsoft.com/office/drawing/2014/main" id="{796B6328-B850-450D-9C01-A5B109FD76B1}"/>
                    </a:ext>
                  </a:extLst>
                </p14:cNvPr>
                <p14:cNvContentPartPr/>
                <p14:nvPr/>
              </p14:nvContentPartPr>
              <p14:xfrm>
                <a:off x="2089733" y="595147"/>
                <a:ext cx="61200" cy="19800"/>
              </p14:xfrm>
            </p:contentPart>
          </mc:Choice>
          <mc:Fallback>
            <p:pic>
              <p:nvPicPr>
                <p:cNvPr id="135233" name="Freihand 135232">
                  <a:extLst>
                    <a:ext uri="{FF2B5EF4-FFF2-40B4-BE49-F238E27FC236}">
                      <a16:creationId xmlns:a16="http://schemas.microsoft.com/office/drawing/2014/main" id="{796B6328-B850-450D-9C01-A5B109FD76B1}"/>
                    </a:ext>
                  </a:extLst>
                </p:cNvPr>
                <p:cNvPicPr/>
                <p:nvPr/>
              </p:nvPicPr>
              <p:blipFill>
                <a:blip r:embed="rId210"/>
                <a:stretch>
                  <a:fillRect/>
                </a:stretch>
              </p:blipFill>
              <p:spPr>
                <a:xfrm>
                  <a:off x="2085413" y="590827"/>
                  <a:ext cx="6984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5234" name="Freihand 135233">
                  <a:extLst>
                    <a:ext uri="{FF2B5EF4-FFF2-40B4-BE49-F238E27FC236}">
                      <a16:creationId xmlns:a16="http://schemas.microsoft.com/office/drawing/2014/main" id="{C927A062-D852-46DF-BBF4-FDE0DEC9E0A4}"/>
                    </a:ext>
                  </a:extLst>
                </p14:cNvPr>
                <p14:cNvContentPartPr/>
                <p14:nvPr/>
              </p14:nvContentPartPr>
              <p14:xfrm>
                <a:off x="2115653" y="621427"/>
                <a:ext cx="58320" cy="120960"/>
              </p14:xfrm>
            </p:contentPart>
          </mc:Choice>
          <mc:Fallback>
            <p:pic>
              <p:nvPicPr>
                <p:cNvPr id="135234" name="Freihand 135233">
                  <a:extLst>
                    <a:ext uri="{FF2B5EF4-FFF2-40B4-BE49-F238E27FC236}">
                      <a16:creationId xmlns:a16="http://schemas.microsoft.com/office/drawing/2014/main" id="{C927A062-D852-46DF-BBF4-FDE0DEC9E0A4}"/>
                    </a:ext>
                  </a:extLst>
                </p:cNvPr>
                <p:cNvPicPr/>
                <p:nvPr/>
              </p:nvPicPr>
              <p:blipFill>
                <a:blip r:embed="rId212"/>
                <a:stretch>
                  <a:fillRect/>
                </a:stretch>
              </p:blipFill>
              <p:spPr>
                <a:xfrm>
                  <a:off x="2111333" y="617107"/>
                  <a:ext cx="669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5235" name="Freihand 135234">
                  <a:extLst>
                    <a:ext uri="{FF2B5EF4-FFF2-40B4-BE49-F238E27FC236}">
                      <a16:creationId xmlns:a16="http://schemas.microsoft.com/office/drawing/2014/main" id="{AFBA7AF8-B43A-48C6-A5AC-DCA860090081}"/>
                    </a:ext>
                  </a:extLst>
                </p14:cNvPr>
                <p14:cNvContentPartPr/>
                <p14:nvPr/>
              </p14:nvContentPartPr>
              <p14:xfrm>
                <a:off x="2204573" y="653467"/>
                <a:ext cx="68040" cy="56160"/>
              </p14:xfrm>
            </p:contentPart>
          </mc:Choice>
          <mc:Fallback>
            <p:pic>
              <p:nvPicPr>
                <p:cNvPr id="135235" name="Freihand 135234">
                  <a:extLst>
                    <a:ext uri="{FF2B5EF4-FFF2-40B4-BE49-F238E27FC236}">
                      <a16:creationId xmlns:a16="http://schemas.microsoft.com/office/drawing/2014/main" id="{AFBA7AF8-B43A-48C6-A5AC-DCA860090081}"/>
                    </a:ext>
                  </a:extLst>
                </p:cNvPr>
                <p:cNvPicPr/>
                <p:nvPr/>
              </p:nvPicPr>
              <p:blipFill>
                <a:blip r:embed="rId214"/>
                <a:stretch>
                  <a:fillRect/>
                </a:stretch>
              </p:blipFill>
              <p:spPr>
                <a:xfrm>
                  <a:off x="2200253" y="649147"/>
                  <a:ext cx="766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5236" name="Freihand 135235">
                  <a:extLst>
                    <a:ext uri="{FF2B5EF4-FFF2-40B4-BE49-F238E27FC236}">
                      <a16:creationId xmlns:a16="http://schemas.microsoft.com/office/drawing/2014/main" id="{A1C7E74B-31EF-44F1-BFA7-EA18863DC2B3}"/>
                    </a:ext>
                  </a:extLst>
                </p14:cNvPr>
                <p14:cNvContentPartPr/>
                <p14:nvPr/>
              </p14:nvContentPartPr>
              <p14:xfrm>
                <a:off x="2304293" y="634387"/>
                <a:ext cx="109800" cy="83880"/>
              </p14:xfrm>
            </p:contentPart>
          </mc:Choice>
          <mc:Fallback>
            <p:pic>
              <p:nvPicPr>
                <p:cNvPr id="135236" name="Freihand 135235">
                  <a:extLst>
                    <a:ext uri="{FF2B5EF4-FFF2-40B4-BE49-F238E27FC236}">
                      <a16:creationId xmlns:a16="http://schemas.microsoft.com/office/drawing/2014/main" id="{A1C7E74B-31EF-44F1-BFA7-EA18863DC2B3}"/>
                    </a:ext>
                  </a:extLst>
                </p:cNvPr>
                <p:cNvPicPr/>
                <p:nvPr/>
              </p:nvPicPr>
              <p:blipFill>
                <a:blip r:embed="rId216"/>
                <a:stretch>
                  <a:fillRect/>
                </a:stretch>
              </p:blipFill>
              <p:spPr>
                <a:xfrm>
                  <a:off x="2299973" y="630067"/>
                  <a:ext cx="1184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5238" name="Freihand 135237">
                  <a:extLst>
                    <a:ext uri="{FF2B5EF4-FFF2-40B4-BE49-F238E27FC236}">
                      <a16:creationId xmlns:a16="http://schemas.microsoft.com/office/drawing/2014/main" id="{77BB53CE-9F80-4ED1-8917-64AD869BE79F}"/>
                    </a:ext>
                  </a:extLst>
                </p14:cNvPr>
                <p14:cNvContentPartPr/>
                <p14:nvPr/>
              </p14:nvContentPartPr>
              <p14:xfrm>
                <a:off x="2414093" y="517747"/>
                <a:ext cx="297000" cy="213840"/>
              </p14:xfrm>
            </p:contentPart>
          </mc:Choice>
          <mc:Fallback>
            <p:pic>
              <p:nvPicPr>
                <p:cNvPr id="135238" name="Freihand 135237">
                  <a:extLst>
                    <a:ext uri="{FF2B5EF4-FFF2-40B4-BE49-F238E27FC236}">
                      <a16:creationId xmlns:a16="http://schemas.microsoft.com/office/drawing/2014/main" id="{77BB53CE-9F80-4ED1-8917-64AD869BE79F}"/>
                    </a:ext>
                  </a:extLst>
                </p:cNvPr>
                <p:cNvPicPr/>
                <p:nvPr/>
              </p:nvPicPr>
              <p:blipFill>
                <a:blip r:embed="rId218"/>
                <a:stretch>
                  <a:fillRect/>
                </a:stretch>
              </p:blipFill>
              <p:spPr>
                <a:xfrm>
                  <a:off x="2409773" y="513427"/>
                  <a:ext cx="30564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5239" name="Freihand 135238">
                  <a:extLst>
                    <a:ext uri="{FF2B5EF4-FFF2-40B4-BE49-F238E27FC236}">
                      <a16:creationId xmlns:a16="http://schemas.microsoft.com/office/drawing/2014/main" id="{E2DB4737-5414-4F7E-8D6F-ED71575F8AC7}"/>
                    </a:ext>
                  </a:extLst>
                </p14:cNvPr>
                <p14:cNvContentPartPr/>
                <p14:nvPr/>
              </p14:nvContentPartPr>
              <p14:xfrm>
                <a:off x="2141573" y="777307"/>
                <a:ext cx="255240" cy="135000"/>
              </p14:xfrm>
            </p:contentPart>
          </mc:Choice>
          <mc:Fallback>
            <p:pic>
              <p:nvPicPr>
                <p:cNvPr id="135239" name="Freihand 135238">
                  <a:extLst>
                    <a:ext uri="{FF2B5EF4-FFF2-40B4-BE49-F238E27FC236}">
                      <a16:creationId xmlns:a16="http://schemas.microsoft.com/office/drawing/2014/main" id="{E2DB4737-5414-4F7E-8D6F-ED71575F8AC7}"/>
                    </a:ext>
                  </a:extLst>
                </p:cNvPr>
                <p:cNvPicPr/>
                <p:nvPr/>
              </p:nvPicPr>
              <p:blipFill>
                <a:blip r:embed="rId220"/>
                <a:stretch>
                  <a:fillRect/>
                </a:stretch>
              </p:blipFill>
              <p:spPr>
                <a:xfrm>
                  <a:off x="2137253" y="772987"/>
                  <a:ext cx="2638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5240" name="Freihand 135239">
                  <a:extLst>
                    <a:ext uri="{FF2B5EF4-FFF2-40B4-BE49-F238E27FC236}">
                      <a16:creationId xmlns:a16="http://schemas.microsoft.com/office/drawing/2014/main" id="{C86B8FD5-ACC4-45DA-8D2C-3FE10F684F0B}"/>
                    </a:ext>
                  </a:extLst>
                </p14:cNvPr>
                <p14:cNvContentPartPr/>
                <p14:nvPr/>
              </p14:nvContentPartPr>
              <p14:xfrm>
                <a:off x="2405813" y="813307"/>
                <a:ext cx="88560" cy="99360"/>
              </p14:xfrm>
            </p:contentPart>
          </mc:Choice>
          <mc:Fallback>
            <p:pic>
              <p:nvPicPr>
                <p:cNvPr id="135240" name="Freihand 135239">
                  <a:extLst>
                    <a:ext uri="{FF2B5EF4-FFF2-40B4-BE49-F238E27FC236}">
                      <a16:creationId xmlns:a16="http://schemas.microsoft.com/office/drawing/2014/main" id="{C86B8FD5-ACC4-45DA-8D2C-3FE10F684F0B}"/>
                    </a:ext>
                  </a:extLst>
                </p:cNvPr>
                <p:cNvPicPr/>
                <p:nvPr/>
              </p:nvPicPr>
              <p:blipFill>
                <a:blip r:embed="rId222"/>
                <a:stretch>
                  <a:fillRect/>
                </a:stretch>
              </p:blipFill>
              <p:spPr>
                <a:xfrm>
                  <a:off x="2401493" y="808987"/>
                  <a:ext cx="972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5241" name="Freihand 135240">
                  <a:extLst>
                    <a:ext uri="{FF2B5EF4-FFF2-40B4-BE49-F238E27FC236}">
                      <a16:creationId xmlns:a16="http://schemas.microsoft.com/office/drawing/2014/main" id="{3676069C-FD64-44BD-9411-58ED464AE478}"/>
                    </a:ext>
                  </a:extLst>
                </p14:cNvPr>
                <p14:cNvContentPartPr/>
                <p14:nvPr/>
              </p14:nvContentPartPr>
              <p14:xfrm>
                <a:off x="2498333" y="748507"/>
                <a:ext cx="183960" cy="148680"/>
              </p14:xfrm>
            </p:contentPart>
          </mc:Choice>
          <mc:Fallback>
            <p:pic>
              <p:nvPicPr>
                <p:cNvPr id="135241" name="Freihand 135240">
                  <a:extLst>
                    <a:ext uri="{FF2B5EF4-FFF2-40B4-BE49-F238E27FC236}">
                      <a16:creationId xmlns:a16="http://schemas.microsoft.com/office/drawing/2014/main" id="{3676069C-FD64-44BD-9411-58ED464AE478}"/>
                    </a:ext>
                  </a:extLst>
                </p:cNvPr>
                <p:cNvPicPr/>
                <p:nvPr/>
              </p:nvPicPr>
              <p:blipFill>
                <a:blip r:embed="rId224"/>
                <a:stretch>
                  <a:fillRect/>
                </a:stretch>
              </p:blipFill>
              <p:spPr>
                <a:xfrm>
                  <a:off x="2494013" y="744187"/>
                  <a:ext cx="192600" cy="157320"/>
                </a:xfrm>
                <a:prstGeom prst="rect">
                  <a:avLst/>
                </a:prstGeom>
              </p:spPr>
            </p:pic>
          </mc:Fallback>
        </mc:AlternateContent>
      </p:grpSp>
    </p:spTree>
    <p:extLst>
      <p:ext uri="{BB962C8B-B14F-4D97-AF65-F5344CB8AC3E}">
        <p14:creationId xmlns:p14="http://schemas.microsoft.com/office/powerpoint/2010/main" val="32597857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Arten von Arbeitslosigkeit</a:t>
            </a:r>
          </a:p>
        </p:txBody>
      </p:sp>
      <p:sp>
        <p:nvSpPr>
          <p:cNvPr id="136196" name="Text Box 3"/>
          <p:cNvSpPr txBox="1">
            <a:spLocks noChangeArrowheads="1"/>
          </p:cNvSpPr>
          <p:nvPr/>
        </p:nvSpPr>
        <p:spPr bwMode="auto">
          <a:xfrm>
            <a:off x="429359" y="1878331"/>
            <a:ext cx="7926507"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dirty="0">
                <a:solidFill>
                  <a:srgbClr val="000000"/>
                </a:solidFill>
              </a:rPr>
              <a:t>Kurzfristig:		Saisonale und friktionelle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Mittelfristig:		Konjunkturelle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Langfristig:		Strukturelle Arbeitslosigkeit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4" name="Text Box 4"/>
          <p:cNvSpPr txBox="1">
            <a:spLocks noChangeArrowheads="1"/>
          </p:cNvSpPr>
          <p:nvPr/>
        </p:nvSpPr>
        <p:spPr bwMode="auto">
          <a:xfrm>
            <a:off x="8321576" y="2320583"/>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1  Jahre</a:t>
            </a:r>
          </a:p>
        </p:txBody>
      </p:sp>
      <p:sp>
        <p:nvSpPr>
          <p:cNvPr id="5" name="Text Box 4"/>
          <p:cNvSpPr txBox="1">
            <a:spLocks noChangeArrowheads="1"/>
          </p:cNvSpPr>
          <p:nvPr/>
        </p:nvSpPr>
        <p:spPr bwMode="auto">
          <a:xfrm>
            <a:off x="8287286" y="3082875"/>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3 Jahr</a:t>
            </a:r>
          </a:p>
        </p:txBody>
      </p:sp>
      <p:sp>
        <p:nvSpPr>
          <p:cNvPr id="6" name="Text Box 4"/>
          <p:cNvSpPr txBox="1">
            <a:spLocks noChangeArrowheads="1"/>
          </p:cNvSpPr>
          <p:nvPr/>
        </p:nvSpPr>
        <p:spPr bwMode="auto">
          <a:xfrm>
            <a:off x="8377874" y="3726764"/>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über 3  Jahre</a:t>
            </a: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2F7D01A-5C52-4666-94C6-E34E55DB1F52}"/>
                  </a:ext>
                </a:extLst>
              </p14:cNvPr>
              <p14:cNvContentPartPr/>
              <p14:nvPr/>
            </p14:nvContentPartPr>
            <p14:xfrm>
              <a:off x="517973" y="2683507"/>
              <a:ext cx="1316880" cy="63720"/>
            </p14:xfrm>
          </p:contentPart>
        </mc:Choice>
        <mc:Fallback>
          <p:pic>
            <p:nvPicPr>
              <p:cNvPr id="2" name="Freihand 1">
                <a:extLst>
                  <a:ext uri="{FF2B5EF4-FFF2-40B4-BE49-F238E27FC236}">
                    <a16:creationId xmlns:a16="http://schemas.microsoft.com/office/drawing/2014/main" id="{E2F7D01A-5C52-4666-94C6-E34E55DB1F52}"/>
                  </a:ext>
                </a:extLst>
              </p:cNvPr>
              <p:cNvPicPr/>
              <p:nvPr/>
            </p:nvPicPr>
            <p:blipFill>
              <a:blip r:embed="rId4"/>
              <a:stretch>
                <a:fillRect/>
              </a:stretch>
            </p:blipFill>
            <p:spPr>
              <a:xfrm>
                <a:off x="513653" y="2679187"/>
                <a:ext cx="132552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A42A3E9-8D1F-42E1-90CD-186577CFA810}"/>
                  </a:ext>
                </a:extLst>
              </p14:cNvPr>
              <p14:cNvContentPartPr/>
              <p14:nvPr/>
            </p14:nvContentPartPr>
            <p14:xfrm>
              <a:off x="8463893" y="2617987"/>
              <a:ext cx="1339560" cy="21960"/>
            </p14:xfrm>
          </p:contentPart>
        </mc:Choice>
        <mc:Fallback>
          <p:pic>
            <p:nvPicPr>
              <p:cNvPr id="3" name="Freihand 2">
                <a:extLst>
                  <a:ext uri="{FF2B5EF4-FFF2-40B4-BE49-F238E27FC236}">
                    <a16:creationId xmlns:a16="http://schemas.microsoft.com/office/drawing/2014/main" id="{0A42A3E9-8D1F-42E1-90CD-186577CFA810}"/>
                  </a:ext>
                </a:extLst>
              </p:cNvPr>
              <p:cNvPicPr/>
              <p:nvPr/>
            </p:nvPicPr>
            <p:blipFill>
              <a:blip r:embed="rId6"/>
              <a:stretch>
                <a:fillRect/>
              </a:stretch>
            </p:blipFill>
            <p:spPr>
              <a:xfrm>
                <a:off x="8459573" y="2613667"/>
                <a:ext cx="134820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Freihand 7">
                <a:extLst>
                  <a:ext uri="{FF2B5EF4-FFF2-40B4-BE49-F238E27FC236}">
                    <a16:creationId xmlns:a16="http://schemas.microsoft.com/office/drawing/2014/main" id="{FDA43AFF-490B-4553-AFC6-755153919951}"/>
                  </a:ext>
                </a:extLst>
              </p14:cNvPr>
              <p14:cNvContentPartPr/>
              <p14:nvPr/>
            </p14:nvContentPartPr>
            <p14:xfrm>
              <a:off x="678173" y="3377227"/>
              <a:ext cx="1487160" cy="190440"/>
            </p14:xfrm>
          </p:contentPart>
        </mc:Choice>
        <mc:Fallback>
          <p:pic>
            <p:nvPicPr>
              <p:cNvPr id="8" name="Freihand 7">
                <a:extLst>
                  <a:ext uri="{FF2B5EF4-FFF2-40B4-BE49-F238E27FC236}">
                    <a16:creationId xmlns:a16="http://schemas.microsoft.com/office/drawing/2014/main" id="{FDA43AFF-490B-4553-AFC6-755153919951}"/>
                  </a:ext>
                </a:extLst>
              </p:cNvPr>
              <p:cNvPicPr/>
              <p:nvPr/>
            </p:nvPicPr>
            <p:blipFill>
              <a:blip r:embed="rId8"/>
              <a:stretch>
                <a:fillRect/>
              </a:stretch>
            </p:blipFill>
            <p:spPr>
              <a:xfrm>
                <a:off x="673853" y="3372907"/>
                <a:ext cx="149580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2FDAFEA4-4C0A-4AA4-B1A9-A10915C941F2}"/>
                  </a:ext>
                </a:extLst>
              </p14:cNvPr>
              <p14:cNvContentPartPr/>
              <p14:nvPr/>
            </p14:nvContentPartPr>
            <p14:xfrm>
              <a:off x="8514293" y="3385867"/>
              <a:ext cx="1095120" cy="29520"/>
            </p14:xfrm>
          </p:contentPart>
        </mc:Choice>
        <mc:Fallback>
          <p:pic>
            <p:nvPicPr>
              <p:cNvPr id="9" name="Freihand 8">
                <a:extLst>
                  <a:ext uri="{FF2B5EF4-FFF2-40B4-BE49-F238E27FC236}">
                    <a16:creationId xmlns:a16="http://schemas.microsoft.com/office/drawing/2014/main" id="{2FDAFEA4-4C0A-4AA4-B1A9-A10915C941F2}"/>
                  </a:ext>
                </a:extLst>
              </p:cNvPr>
              <p:cNvPicPr/>
              <p:nvPr/>
            </p:nvPicPr>
            <p:blipFill>
              <a:blip r:embed="rId10"/>
              <a:stretch>
                <a:fillRect/>
              </a:stretch>
            </p:blipFill>
            <p:spPr>
              <a:xfrm>
                <a:off x="8509973" y="3381547"/>
                <a:ext cx="1103760" cy="38160"/>
              </a:xfrm>
              <a:prstGeom prst="rect">
                <a:avLst/>
              </a:prstGeom>
            </p:spPr>
          </p:pic>
        </mc:Fallback>
      </mc:AlternateContent>
      <p:grpSp>
        <p:nvGrpSpPr>
          <p:cNvPr id="12" name="Gruppieren 11">
            <a:extLst>
              <a:ext uri="{FF2B5EF4-FFF2-40B4-BE49-F238E27FC236}">
                <a16:creationId xmlns:a16="http://schemas.microsoft.com/office/drawing/2014/main" id="{BCC2B9F5-EA61-4F64-88AC-E1AA40571D36}"/>
              </a:ext>
            </a:extLst>
          </p:cNvPr>
          <p:cNvGrpSpPr/>
          <p:nvPr/>
        </p:nvGrpSpPr>
        <p:grpSpPr>
          <a:xfrm>
            <a:off x="370373" y="4130707"/>
            <a:ext cx="1597320" cy="73440"/>
            <a:chOff x="370373" y="4130707"/>
            <a:chExt cx="1597320" cy="73440"/>
          </a:xfrm>
        </p:grpSpPr>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4E196996-70F5-4EFC-A34B-930B70063C73}"/>
                    </a:ext>
                  </a:extLst>
                </p14:cNvPr>
                <p14:cNvContentPartPr/>
                <p14:nvPr/>
              </p14:nvContentPartPr>
              <p14:xfrm>
                <a:off x="530573" y="4144387"/>
                <a:ext cx="107640" cy="21960"/>
              </p14:xfrm>
            </p:contentPart>
          </mc:Choice>
          <mc:Fallback>
            <p:pic>
              <p:nvPicPr>
                <p:cNvPr id="10" name="Freihand 9">
                  <a:extLst>
                    <a:ext uri="{FF2B5EF4-FFF2-40B4-BE49-F238E27FC236}">
                      <a16:creationId xmlns:a16="http://schemas.microsoft.com/office/drawing/2014/main" id="{4E196996-70F5-4EFC-A34B-930B70063C73}"/>
                    </a:ext>
                  </a:extLst>
                </p:cNvPr>
                <p:cNvPicPr/>
                <p:nvPr/>
              </p:nvPicPr>
              <p:blipFill>
                <a:blip r:embed="rId12"/>
                <a:stretch>
                  <a:fillRect/>
                </a:stretch>
              </p:blipFill>
              <p:spPr>
                <a:xfrm>
                  <a:off x="526253" y="4140067"/>
                  <a:ext cx="11628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37A941CD-0AA7-4F43-92E6-09E7F3B48F33}"/>
                    </a:ext>
                  </a:extLst>
                </p14:cNvPr>
                <p14:cNvContentPartPr/>
                <p14:nvPr/>
              </p14:nvContentPartPr>
              <p14:xfrm>
                <a:off x="370373" y="4130707"/>
                <a:ext cx="1597320" cy="73440"/>
              </p14:xfrm>
            </p:contentPart>
          </mc:Choice>
          <mc:Fallback>
            <p:pic>
              <p:nvPicPr>
                <p:cNvPr id="11" name="Freihand 10">
                  <a:extLst>
                    <a:ext uri="{FF2B5EF4-FFF2-40B4-BE49-F238E27FC236}">
                      <a16:creationId xmlns:a16="http://schemas.microsoft.com/office/drawing/2014/main" id="{37A941CD-0AA7-4F43-92E6-09E7F3B48F33}"/>
                    </a:ext>
                  </a:extLst>
                </p:cNvPr>
                <p:cNvPicPr/>
                <p:nvPr/>
              </p:nvPicPr>
              <p:blipFill>
                <a:blip r:embed="rId14"/>
                <a:stretch>
                  <a:fillRect/>
                </a:stretch>
              </p:blipFill>
              <p:spPr>
                <a:xfrm>
                  <a:off x="366053" y="4126387"/>
                  <a:ext cx="1605960" cy="82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2E826589-03DA-4751-82F3-F092FB87118A}"/>
                  </a:ext>
                </a:extLst>
              </p14:cNvPr>
              <p14:cNvContentPartPr/>
              <p14:nvPr/>
            </p14:nvContentPartPr>
            <p14:xfrm>
              <a:off x="8466053" y="4038187"/>
              <a:ext cx="1006200" cy="29880"/>
            </p14:xfrm>
          </p:contentPart>
        </mc:Choice>
        <mc:Fallback>
          <p:pic>
            <p:nvPicPr>
              <p:cNvPr id="13" name="Freihand 12">
                <a:extLst>
                  <a:ext uri="{FF2B5EF4-FFF2-40B4-BE49-F238E27FC236}">
                    <a16:creationId xmlns:a16="http://schemas.microsoft.com/office/drawing/2014/main" id="{2E826589-03DA-4751-82F3-F092FB87118A}"/>
                  </a:ext>
                </a:extLst>
              </p:cNvPr>
              <p:cNvPicPr/>
              <p:nvPr/>
            </p:nvPicPr>
            <p:blipFill>
              <a:blip r:embed="rId16"/>
              <a:stretch>
                <a:fillRect/>
              </a:stretch>
            </p:blipFill>
            <p:spPr>
              <a:xfrm>
                <a:off x="8461733" y="4033867"/>
                <a:ext cx="1014840" cy="38520"/>
              </a:xfrm>
              <a:prstGeom prst="rect">
                <a:avLst/>
              </a:prstGeom>
            </p:spPr>
          </p:pic>
        </mc:Fallback>
      </mc:AlternateContent>
    </p:spTree>
    <p:extLst>
      <p:ext uri="{BB962C8B-B14F-4D97-AF65-F5344CB8AC3E}">
        <p14:creationId xmlns:p14="http://schemas.microsoft.com/office/powerpoint/2010/main" val="468255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Kurzfristige Arbeitslosigkeit</a:t>
            </a:r>
          </a:p>
        </p:txBody>
      </p:sp>
      <p:sp>
        <p:nvSpPr>
          <p:cNvPr id="137220" name="Text Box 3"/>
          <p:cNvSpPr txBox="1">
            <a:spLocks noChangeArrowheads="1"/>
          </p:cNvSpPr>
          <p:nvPr/>
        </p:nvSpPr>
        <p:spPr bwMode="auto">
          <a:xfrm>
            <a:off x="120825" y="869634"/>
            <a:ext cx="8781869"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a:solidFill>
                  <a:schemeClr val="tx1"/>
                </a:solidFill>
              </a:rPr>
              <a:t>Saisonale Arbeitslosigkeit:</a:t>
            </a:r>
          </a:p>
          <a:p>
            <a:pPr eaLnBrk="1" hangingPunct="1">
              <a:buFontTx/>
              <a:buChar char="•"/>
            </a:pPr>
            <a:r>
              <a:rPr lang="de-DE" dirty="0">
                <a:solidFill>
                  <a:schemeClr val="tx1"/>
                </a:solidFill>
              </a:rPr>
              <a:t> 	Produktionsschwankungen im Jahresverlauf z. B. in der Landwirtschaft </a:t>
            </a:r>
          </a:p>
          <a:p>
            <a:pPr eaLnBrk="1" hangingPunct="1">
              <a:buFontTx/>
              <a:buNone/>
            </a:pPr>
            <a:r>
              <a:rPr lang="de-DE" dirty="0">
                <a:solidFill>
                  <a:schemeClr val="tx1"/>
                </a:solidFill>
              </a:rPr>
              <a:t>		und Bauwirtschaft</a:t>
            </a:r>
          </a:p>
          <a:p>
            <a:pPr eaLnBrk="1" hangingPunct="1">
              <a:buFontTx/>
              <a:buChar char="•"/>
            </a:pPr>
            <a:r>
              <a:rPr lang="de-DE" dirty="0">
                <a:solidFill>
                  <a:schemeClr val="tx1"/>
                </a:solidFill>
              </a:rPr>
              <a:t> 	Nachfrageschwankungen im Jahresverlauf z. B. im Tourismus durch</a:t>
            </a:r>
          </a:p>
          <a:p>
            <a:pPr eaLnBrk="1" hangingPunct="1">
              <a:buFontTx/>
              <a:buNone/>
            </a:pPr>
            <a:r>
              <a:rPr lang="de-DE" dirty="0">
                <a:solidFill>
                  <a:schemeClr val="tx1"/>
                </a:solidFill>
              </a:rPr>
              <a:t>		Wetterlage und Schulferien</a:t>
            </a:r>
          </a:p>
          <a:p>
            <a:pPr marL="342900" indent="-342900" eaLnBrk="1" hangingPunct="1">
              <a:buFont typeface="Arial" panose="020B0604020202020204" pitchFamily="34" charset="0"/>
              <a:buChar char="•"/>
            </a:pPr>
            <a:r>
              <a:rPr lang="de-DE" dirty="0">
                <a:solidFill>
                  <a:schemeClr val="tx1"/>
                </a:solidFill>
              </a:rPr>
              <a:t>Einstellungszyklen</a:t>
            </a: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a:solidFill>
                  <a:schemeClr val="tx1"/>
                </a:solidFill>
              </a:rPr>
              <a:t>Friktionelle Arbeitslosigkeit:</a:t>
            </a:r>
          </a:p>
          <a:p>
            <a:pPr eaLnBrk="1" hangingPunct="1"/>
            <a:endParaRPr lang="de-DE" b="1" dirty="0">
              <a:solidFill>
                <a:schemeClr val="tx1"/>
              </a:solidFill>
            </a:endParaRPr>
          </a:p>
          <a:p>
            <a:pPr eaLnBrk="1" hangingPunct="1">
              <a:buFontTx/>
              <a:buChar char="•"/>
            </a:pPr>
            <a:r>
              <a:rPr lang="de-DE" dirty="0">
                <a:solidFill>
                  <a:schemeClr val="tx1"/>
                </a:solidFill>
              </a:rPr>
              <a:t> 	Unvollständige Information am Arbeitsmarkt verzögert die Vermittlung </a:t>
            </a:r>
          </a:p>
          <a:p>
            <a:pPr eaLnBrk="1" hangingPunct="1">
              <a:buFontTx/>
              <a:buNone/>
            </a:pPr>
            <a:r>
              <a:rPr lang="de-DE" dirty="0">
                <a:solidFill>
                  <a:schemeClr val="tx1"/>
                </a:solidFill>
              </a:rPr>
              <a:t>		von Arbeitsplätzen und Arbeitskräften, z. B. </a:t>
            </a:r>
          </a:p>
          <a:p>
            <a:pPr eaLnBrk="1" hangingPunct="1">
              <a:buFontTx/>
              <a:buNone/>
            </a:pPr>
            <a:r>
              <a:rPr lang="de-DE" dirty="0">
                <a:solidFill>
                  <a:schemeClr val="tx1"/>
                </a:solidFill>
              </a:rPr>
              <a:t>		– durch die Zeit für die Suche nach geeigneten Stellen bzw. Bewerbern</a:t>
            </a:r>
          </a:p>
          <a:p>
            <a:pPr eaLnBrk="1" hangingPunct="1">
              <a:buFontTx/>
              <a:buNone/>
            </a:pPr>
            <a:r>
              <a:rPr lang="de-DE" dirty="0">
                <a:solidFill>
                  <a:schemeClr val="tx1"/>
                </a:solidFill>
              </a:rPr>
              <a:t>		– fehlende Weitergabe freier Stellen an die Arbeitsagenturen</a:t>
            </a: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8E6CE025-AA15-4895-9E4A-A5960996B5AF}"/>
                  </a:ext>
                </a:extLst>
              </p14:cNvPr>
              <p14:cNvContentPartPr/>
              <p14:nvPr/>
            </p14:nvContentPartPr>
            <p14:xfrm>
              <a:off x="364253" y="1216147"/>
              <a:ext cx="3011760" cy="137520"/>
            </p14:xfrm>
          </p:contentPart>
        </mc:Choice>
        <mc:Fallback>
          <p:pic>
            <p:nvPicPr>
              <p:cNvPr id="2" name="Freihand 1">
                <a:extLst>
                  <a:ext uri="{FF2B5EF4-FFF2-40B4-BE49-F238E27FC236}">
                    <a16:creationId xmlns:a16="http://schemas.microsoft.com/office/drawing/2014/main" id="{8E6CE025-AA15-4895-9E4A-A5960996B5AF}"/>
                  </a:ext>
                </a:extLst>
              </p:cNvPr>
              <p:cNvPicPr/>
              <p:nvPr/>
            </p:nvPicPr>
            <p:blipFill>
              <a:blip r:embed="rId4"/>
              <a:stretch>
                <a:fillRect/>
              </a:stretch>
            </p:blipFill>
            <p:spPr>
              <a:xfrm>
                <a:off x="359933" y="1211827"/>
                <a:ext cx="302040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CCF1D34-42D5-46E2-B75E-EBB8EA018B23}"/>
                  </a:ext>
                </a:extLst>
              </p14:cNvPr>
              <p14:cNvContentPartPr/>
              <p14:nvPr/>
            </p14:nvContentPartPr>
            <p14:xfrm>
              <a:off x="6837413" y="1577227"/>
              <a:ext cx="2012040" cy="88920"/>
            </p14:xfrm>
          </p:contentPart>
        </mc:Choice>
        <mc:Fallback>
          <p:pic>
            <p:nvPicPr>
              <p:cNvPr id="3" name="Freihand 2">
                <a:extLst>
                  <a:ext uri="{FF2B5EF4-FFF2-40B4-BE49-F238E27FC236}">
                    <a16:creationId xmlns:a16="http://schemas.microsoft.com/office/drawing/2014/main" id="{0CCF1D34-42D5-46E2-B75E-EBB8EA018B23}"/>
                  </a:ext>
                </a:extLst>
              </p:cNvPr>
              <p:cNvPicPr/>
              <p:nvPr/>
            </p:nvPicPr>
            <p:blipFill>
              <a:blip r:embed="rId6"/>
              <a:stretch>
                <a:fillRect/>
              </a:stretch>
            </p:blipFill>
            <p:spPr>
              <a:xfrm>
                <a:off x="6833093" y="1572907"/>
                <a:ext cx="20206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44E73516-A6BB-4F84-AE31-238F51CC85D3}"/>
                  </a:ext>
                </a:extLst>
              </p14:cNvPr>
              <p14:cNvContentPartPr/>
              <p14:nvPr/>
            </p14:nvContentPartPr>
            <p14:xfrm>
              <a:off x="1042493" y="1942987"/>
              <a:ext cx="1901520" cy="36000"/>
            </p14:xfrm>
          </p:contentPart>
        </mc:Choice>
        <mc:Fallback>
          <p:pic>
            <p:nvPicPr>
              <p:cNvPr id="4" name="Freihand 3">
                <a:extLst>
                  <a:ext uri="{FF2B5EF4-FFF2-40B4-BE49-F238E27FC236}">
                    <a16:creationId xmlns:a16="http://schemas.microsoft.com/office/drawing/2014/main" id="{44E73516-A6BB-4F84-AE31-238F51CC85D3}"/>
                  </a:ext>
                </a:extLst>
              </p:cNvPr>
              <p:cNvPicPr/>
              <p:nvPr/>
            </p:nvPicPr>
            <p:blipFill>
              <a:blip r:embed="rId8"/>
              <a:stretch>
                <a:fillRect/>
              </a:stretch>
            </p:blipFill>
            <p:spPr>
              <a:xfrm>
                <a:off x="1038173" y="1938667"/>
                <a:ext cx="191016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193A850E-3CB4-4890-BBE5-EADD8DA4E4A9}"/>
                  </a:ext>
                </a:extLst>
              </p14:cNvPr>
              <p14:cNvContentPartPr/>
              <p14:nvPr/>
            </p14:nvContentPartPr>
            <p14:xfrm>
              <a:off x="660533" y="2232067"/>
              <a:ext cx="2845440" cy="52200"/>
            </p14:xfrm>
          </p:contentPart>
        </mc:Choice>
        <mc:Fallback>
          <p:pic>
            <p:nvPicPr>
              <p:cNvPr id="6" name="Freihand 5">
                <a:extLst>
                  <a:ext uri="{FF2B5EF4-FFF2-40B4-BE49-F238E27FC236}">
                    <a16:creationId xmlns:a16="http://schemas.microsoft.com/office/drawing/2014/main" id="{193A850E-3CB4-4890-BBE5-EADD8DA4E4A9}"/>
                  </a:ext>
                </a:extLst>
              </p:cNvPr>
              <p:cNvPicPr/>
              <p:nvPr/>
            </p:nvPicPr>
            <p:blipFill>
              <a:blip r:embed="rId10"/>
              <a:stretch>
                <a:fillRect/>
              </a:stretch>
            </p:blipFill>
            <p:spPr>
              <a:xfrm>
                <a:off x="656213" y="2227747"/>
                <a:ext cx="285408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0B237AB2-79D7-4ACC-8DF5-1984C7FFCD4F}"/>
                  </a:ext>
                </a:extLst>
              </p14:cNvPr>
              <p14:cNvContentPartPr/>
              <p14:nvPr/>
            </p14:nvContentPartPr>
            <p14:xfrm>
              <a:off x="6388133" y="2256547"/>
              <a:ext cx="1265040" cy="50760"/>
            </p14:xfrm>
          </p:contentPart>
        </mc:Choice>
        <mc:Fallback>
          <p:pic>
            <p:nvPicPr>
              <p:cNvPr id="7" name="Freihand 6">
                <a:extLst>
                  <a:ext uri="{FF2B5EF4-FFF2-40B4-BE49-F238E27FC236}">
                    <a16:creationId xmlns:a16="http://schemas.microsoft.com/office/drawing/2014/main" id="{0B237AB2-79D7-4ACC-8DF5-1984C7FFCD4F}"/>
                  </a:ext>
                </a:extLst>
              </p:cNvPr>
              <p:cNvPicPr/>
              <p:nvPr/>
            </p:nvPicPr>
            <p:blipFill>
              <a:blip r:embed="rId12"/>
              <a:stretch>
                <a:fillRect/>
              </a:stretch>
            </p:blipFill>
            <p:spPr>
              <a:xfrm>
                <a:off x="6383813" y="2252227"/>
                <a:ext cx="127368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4CEC08AD-F5F5-47DF-B99D-7530B50E6342}"/>
                  </a:ext>
                </a:extLst>
              </p14:cNvPr>
              <p14:cNvContentPartPr/>
              <p14:nvPr/>
            </p14:nvContentPartPr>
            <p14:xfrm>
              <a:off x="2382413" y="2598547"/>
              <a:ext cx="1330200" cy="37080"/>
            </p14:xfrm>
          </p:contentPart>
        </mc:Choice>
        <mc:Fallback>
          <p:pic>
            <p:nvPicPr>
              <p:cNvPr id="8" name="Freihand 7">
                <a:extLst>
                  <a:ext uri="{FF2B5EF4-FFF2-40B4-BE49-F238E27FC236}">
                    <a16:creationId xmlns:a16="http://schemas.microsoft.com/office/drawing/2014/main" id="{4CEC08AD-F5F5-47DF-B99D-7530B50E6342}"/>
                  </a:ext>
                </a:extLst>
              </p:cNvPr>
              <p:cNvPicPr/>
              <p:nvPr/>
            </p:nvPicPr>
            <p:blipFill>
              <a:blip r:embed="rId14"/>
              <a:stretch>
                <a:fillRect/>
              </a:stretch>
            </p:blipFill>
            <p:spPr>
              <a:xfrm>
                <a:off x="2378093" y="2594227"/>
                <a:ext cx="133884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449FBF7B-9103-4351-9097-7CE49D29559E}"/>
                  </a:ext>
                </a:extLst>
              </p14:cNvPr>
              <p14:cNvContentPartPr/>
              <p14:nvPr/>
            </p14:nvContentPartPr>
            <p14:xfrm>
              <a:off x="692933" y="2566507"/>
              <a:ext cx="1176840" cy="84960"/>
            </p14:xfrm>
          </p:contentPart>
        </mc:Choice>
        <mc:Fallback>
          <p:pic>
            <p:nvPicPr>
              <p:cNvPr id="9" name="Freihand 8">
                <a:extLst>
                  <a:ext uri="{FF2B5EF4-FFF2-40B4-BE49-F238E27FC236}">
                    <a16:creationId xmlns:a16="http://schemas.microsoft.com/office/drawing/2014/main" id="{449FBF7B-9103-4351-9097-7CE49D29559E}"/>
                  </a:ext>
                </a:extLst>
              </p:cNvPr>
              <p:cNvPicPr/>
              <p:nvPr/>
            </p:nvPicPr>
            <p:blipFill>
              <a:blip r:embed="rId16"/>
              <a:stretch>
                <a:fillRect/>
              </a:stretch>
            </p:blipFill>
            <p:spPr>
              <a:xfrm>
                <a:off x="688613" y="2562187"/>
                <a:ext cx="11854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7237" name="Freihand 137236">
                <a:extLst>
                  <a:ext uri="{FF2B5EF4-FFF2-40B4-BE49-F238E27FC236}">
                    <a16:creationId xmlns:a16="http://schemas.microsoft.com/office/drawing/2014/main" id="{CD483C50-504A-4818-B171-1F4AA718A2BE}"/>
                  </a:ext>
                </a:extLst>
              </p14:cNvPr>
              <p14:cNvContentPartPr/>
              <p14:nvPr/>
            </p14:nvContentPartPr>
            <p14:xfrm>
              <a:off x="9116213" y="1282747"/>
              <a:ext cx="218520" cy="921240"/>
            </p14:xfrm>
          </p:contentPart>
        </mc:Choice>
        <mc:Fallback>
          <p:pic>
            <p:nvPicPr>
              <p:cNvPr id="137237" name="Freihand 137236">
                <a:extLst>
                  <a:ext uri="{FF2B5EF4-FFF2-40B4-BE49-F238E27FC236}">
                    <a16:creationId xmlns:a16="http://schemas.microsoft.com/office/drawing/2014/main" id="{CD483C50-504A-4818-B171-1F4AA718A2BE}"/>
                  </a:ext>
                </a:extLst>
              </p:cNvPr>
              <p:cNvPicPr/>
              <p:nvPr/>
            </p:nvPicPr>
            <p:blipFill>
              <a:blip r:embed="rId18"/>
              <a:stretch>
                <a:fillRect/>
              </a:stretch>
            </p:blipFill>
            <p:spPr>
              <a:xfrm>
                <a:off x="9111893" y="1278427"/>
                <a:ext cx="227160" cy="9298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7333" name="Freihand 137332">
                <a:extLst>
                  <a:ext uri="{FF2B5EF4-FFF2-40B4-BE49-F238E27FC236}">
                    <a16:creationId xmlns:a16="http://schemas.microsoft.com/office/drawing/2014/main" id="{E1A4CE12-BD6B-4569-AF84-D00779F26E41}"/>
                  </a:ext>
                </a:extLst>
              </p14:cNvPr>
              <p14:cNvContentPartPr/>
              <p14:nvPr/>
            </p14:nvContentPartPr>
            <p14:xfrm>
              <a:off x="1843853" y="2613667"/>
              <a:ext cx="884880" cy="137520"/>
            </p14:xfrm>
          </p:contentPart>
        </mc:Choice>
        <mc:Fallback>
          <p:pic>
            <p:nvPicPr>
              <p:cNvPr id="137333" name="Freihand 137332">
                <a:extLst>
                  <a:ext uri="{FF2B5EF4-FFF2-40B4-BE49-F238E27FC236}">
                    <a16:creationId xmlns:a16="http://schemas.microsoft.com/office/drawing/2014/main" id="{E1A4CE12-BD6B-4569-AF84-D00779F26E41}"/>
                  </a:ext>
                </a:extLst>
              </p:cNvPr>
              <p:cNvPicPr/>
              <p:nvPr/>
            </p:nvPicPr>
            <p:blipFill>
              <a:blip r:embed="rId20"/>
              <a:stretch>
                <a:fillRect/>
              </a:stretch>
            </p:blipFill>
            <p:spPr>
              <a:xfrm>
                <a:off x="1839533" y="2609347"/>
                <a:ext cx="8935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7335" name="Freihand 137334">
                <a:extLst>
                  <a:ext uri="{FF2B5EF4-FFF2-40B4-BE49-F238E27FC236}">
                    <a16:creationId xmlns:a16="http://schemas.microsoft.com/office/drawing/2014/main" id="{197261D2-3443-4813-8C55-B513BDEA2D54}"/>
                  </a:ext>
                </a:extLst>
              </p14:cNvPr>
              <p14:cNvContentPartPr/>
              <p14:nvPr/>
            </p14:nvContentPartPr>
            <p14:xfrm>
              <a:off x="3383573" y="2439787"/>
              <a:ext cx="6969600" cy="507600"/>
            </p14:xfrm>
          </p:contentPart>
        </mc:Choice>
        <mc:Fallback>
          <p:pic>
            <p:nvPicPr>
              <p:cNvPr id="137335" name="Freihand 137334">
                <a:extLst>
                  <a:ext uri="{FF2B5EF4-FFF2-40B4-BE49-F238E27FC236}">
                    <a16:creationId xmlns:a16="http://schemas.microsoft.com/office/drawing/2014/main" id="{197261D2-3443-4813-8C55-B513BDEA2D54}"/>
                  </a:ext>
                </a:extLst>
              </p:cNvPr>
              <p:cNvPicPr/>
              <p:nvPr/>
            </p:nvPicPr>
            <p:blipFill>
              <a:blip r:embed="rId22"/>
              <a:stretch>
                <a:fillRect/>
              </a:stretch>
            </p:blipFill>
            <p:spPr>
              <a:xfrm>
                <a:off x="3379253" y="2435467"/>
                <a:ext cx="6978240" cy="5162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7337" name="Freihand 137336">
                <a:extLst>
                  <a:ext uri="{FF2B5EF4-FFF2-40B4-BE49-F238E27FC236}">
                    <a16:creationId xmlns:a16="http://schemas.microsoft.com/office/drawing/2014/main" id="{27B531AD-14E5-460B-90DC-490E6AFA074C}"/>
                  </a:ext>
                </a:extLst>
              </p14:cNvPr>
              <p14:cNvContentPartPr/>
              <p14:nvPr/>
            </p14:nvContentPartPr>
            <p14:xfrm>
              <a:off x="309173" y="3942067"/>
              <a:ext cx="3555360" cy="55800"/>
            </p14:xfrm>
          </p:contentPart>
        </mc:Choice>
        <mc:Fallback>
          <p:pic>
            <p:nvPicPr>
              <p:cNvPr id="137337" name="Freihand 137336">
                <a:extLst>
                  <a:ext uri="{FF2B5EF4-FFF2-40B4-BE49-F238E27FC236}">
                    <a16:creationId xmlns:a16="http://schemas.microsoft.com/office/drawing/2014/main" id="{27B531AD-14E5-460B-90DC-490E6AFA074C}"/>
                  </a:ext>
                </a:extLst>
              </p:cNvPr>
              <p:cNvPicPr/>
              <p:nvPr/>
            </p:nvPicPr>
            <p:blipFill>
              <a:blip r:embed="rId24"/>
              <a:stretch>
                <a:fillRect/>
              </a:stretch>
            </p:blipFill>
            <p:spPr>
              <a:xfrm>
                <a:off x="304853" y="3937747"/>
                <a:ext cx="35640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37338" name="Freihand 137337">
                <a:extLst>
                  <a:ext uri="{FF2B5EF4-FFF2-40B4-BE49-F238E27FC236}">
                    <a16:creationId xmlns:a16="http://schemas.microsoft.com/office/drawing/2014/main" id="{A6812FB0-6A6B-49D8-A34A-DDAE66AA94D1}"/>
                  </a:ext>
                </a:extLst>
              </p14:cNvPr>
              <p14:cNvContentPartPr/>
              <p14:nvPr/>
            </p14:nvContentPartPr>
            <p14:xfrm>
              <a:off x="174533" y="3439867"/>
              <a:ext cx="1369440" cy="654840"/>
            </p14:xfrm>
          </p:contentPart>
        </mc:Choice>
        <mc:Fallback>
          <p:pic>
            <p:nvPicPr>
              <p:cNvPr id="137338" name="Freihand 137337">
                <a:extLst>
                  <a:ext uri="{FF2B5EF4-FFF2-40B4-BE49-F238E27FC236}">
                    <a16:creationId xmlns:a16="http://schemas.microsoft.com/office/drawing/2014/main" id="{A6812FB0-6A6B-49D8-A34A-DDAE66AA94D1}"/>
                  </a:ext>
                </a:extLst>
              </p:cNvPr>
              <p:cNvPicPr/>
              <p:nvPr/>
            </p:nvPicPr>
            <p:blipFill>
              <a:blip r:embed="rId26"/>
              <a:stretch>
                <a:fillRect/>
              </a:stretch>
            </p:blipFill>
            <p:spPr>
              <a:xfrm>
                <a:off x="170213" y="3435547"/>
                <a:ext cx="1378080" cy="663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37339" name="Freihand 137338">
                <a:extLst>
                  <a:ext uri="{FF2B5EF4-FFF2-40B4-BE49-F238E27FC236}">
                    <a16:creationId xmlns:a16="http://schemas.microsoft.com/office/drawing/2014/main" id="{3F85B389-C762-4D54-8CE5-E1109B592EF4}"/>
                  </a:ext>
                </a:extLst>
              </p14:cNvPr>
              <p14:cNvContentPartPr/>
              <p14:nvPr/>
            </p14:nvContentPartPr>
            <p14:xfrm>
              <a:off x="1024493" y="5586907"/>
              <a:ext cx="3614760" cy="94320"/>
            </p14:xfrm>
          </p:contentPart>
        </mc:Choice>
        <mc:Fallback>
          <p:pic>
            <p:nvPicPr>
              <p:cNvPr id="137339" name="Freihand 137338">
                <a:extLst>
                  <a:ext uri="{FF2B5EF4-FFF2-40B4-BE49-F238E27FC236}">
                    <a16:creationId xmlns:a16="http://schemas.microsoft.com/office/drawing/2014/main" id="{3F85B389-C762-4D54-8CE5-E1109B592EF4}"/>
                  </a:ext>
                </a:extLst>
              </p:cNvPr>
              <p:cNvPicPr/>
              <p:nvPr/>
            </p:nvPicPr>
            <p:blipFill>
              <a:blip r:embed="rId28"/>
              <a:stretch>
                <a:fillRect/>
              </a:stretch>
            </p:blipFill>
            <p:spPr>
              <a:xfrm>
                <a:off x="1020173" y="5582587"/>
                <a:ext cx="36234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37340" name="Freihand 137339">
                <a:extLst>
                  <a:ext uri="{FF2B5EF4-FFF2-40B4-BE49-F238E27FC236}">
                    <a16:creationId xmlns:a16="http://schemas.microsoft.com/office/drawing/2014/main" id="{D9AD5BB0-4B22-4032-AD4D-ED2413052EE6}"/>
                  </a:ext>
                </a:extLst>
              </p14:cNvPr>
              <p14:cNvContentPartPr/>
              <p14:nvPr/>
            </p14:nvContentPartPr>
            <p14:xfrm>
              <a:off x="4858853" y="3267787"/>
              <a:ext cx="360" cy="18720"/>
            </p14:xfrm>
          </p:contentPart>
        </mc:Choice>
        <mc:Fallback>
          <p:pic>
            <p:nvPicPr>
              <p:cNvPr id="137340" name="Freihand 137339">
                <a:extLst>
                  <a:ext uri="{FF2B5EF4-FFF2-40B4-BE49-F238E27FC236}">
                    <a16:creationId xmlns:a16="http://schemas.microsoft.com/office/drawing/2014/main" id="{D9AD5BB0-4B22-4032-AD4D-ED2413052EE6}"/>
                  </a:ext>
                </a:extLst>
              </p:cNvPr>
              <p:cNvPicPr/>
              <p:nvPr/>
            </p:nvPicPr>
            <p:blipFill>
              <a:blip r:embed="rId30"/>
              <a:stretch>
                <a:fillRect/>
              </a:stretch>
            </p:blipFill>
            <p:spPr>
              <a:xfrm>
                <a:off x="4854533" y="3263467"/>
                <a:ext cx="9000" cy="27360"/>
              </a:xfrm>
              <a:prstGeom prst="rect">
                <a:avLst/>
              </a:prstGeom>
            </p:spPr>
          </p:pic>
        </mc:Fallback>
      </mc:AlternateContent>
      <p:grpSp>
        <p:nvGrpSpPr>
          <p:cNvPr id="137405" name="Gruppieren 137404">
            <a:extLst>
              <a:ext uri="{FF2B5EF4-FFF2-40B4-BE49-F238E27FC236}">
                <a16:creationId xmlns:a16="http://schemas.microsoft.com/office/drawing/2014/main" id="{A6D20CC6-C72B-4A4B-AB17-FE0C5D3B7CE7}"/>
              </a:ext>
            </a:extLst>
          </p:cNvPr>
          <p:cNvGrpSpPr/>
          <p:nvPr/>
        </p:nvGrpSpPr>
        <p:grpSpPr>
          <a:xfrm>
            <a:off x="2945453" y="2486947"/>
            <a:ext cx="9124920" cy="4245840"/>
            <a:chOff x="2945453" y="2486947"/>
            <a:chExt cx="9124920" cy="4245840"/>
          </a:xfrm>
        </p:grpSpPr>
        <mc:AlternateContent xmlns:mc="http://schemas.openxmlformats.org/markup-compatibility/2006">
          <mc:Choice xmlns:p14="http://schemas.microsoft.com/office/powerpoint/2010/main" Requires="p14">
            <p:contentPart p14:bwMode="auto" r:id="rId31">
              <p14:nvContentPartPr>
                <p14:cNvPr id="42" name="Freihand 41">
                  <a:extLst>
                    <a:ext uri="{FF2B5EF4-FFF2-40B4-BE49-F238E27FC236}">
                      <a16:creationId xmlns:a16="http://schemas.microsoft.com/office/drawing/2014/main" id="{C0E06B75-2358-46FF-8115-5E9AFA7D4389}"/>
                    </a:ext>
                  </a:extLst>
                </p14:cNvPr>
                <p14:cNvContentPartPr/>
                <p14:nvPr/>
              </p14:nvContentPartPr>
              <p14:xfrm>
                <a:off x="9137453" y="2486947"/>
                <a:ext cx="138960" cy="192960"/>
              </p14:xfrm>
            </p:contentPart>
          </mc:Choice>
          <mc:Fallback>
            <p:pic>
              <p:nvPicPr>
                <p:cNvPr id="42" name="Freihand 41">
                  <a:extLst>
                    <a:ext uri="{FF2B5EF4-FFF2-40B4-BE49-F238E27FC236}">
                      <a16:creationId xmlns:a16="http://schemas.microsoft.com/office/drawing/2014/main" id="{C0E06B75-2358-46FF-8115-5E9AFA7D4389}"/>
                    </a:ext>
                  </a:extLst>
                </p:cNvPr>
                <p:cNvPicPr/>
                <p:nvPr/>
              </p:nvPicPr>
              <p:blipFill>
                <a:blip r:embed="rId32"/>
                <a:stretch>
                  <a:fillRect/>
                </a:stretch>
              </p:blipFill>
              <p:spPr>
                <a:xfrm>
                  <a:off x="9133133" y="2482627"/>
                  <a:ext cx="14760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3" name="Freihand 42">
                  <a:extLst>
                    <a:ext uri="{FF2B5EF4-FFF2-40B4-BE49-F238E27FC236}">
                      <a16:creationId xmlns:a16="http://schemas.microsoft.com/office/drawing/2014/main" id="{339E6C82-86B1-435D-B7F5-BB093262D575}"/>
                    </a:ext>
                  </a:extLst>
                </p14:cNvPr>
                <p14:cNvContentPartPr/>
                <p14:nvPr/>
              </p14:nvContentPartPr>
              <p14:xfrm>
                <a:off x="9317453" y="2585947"/>
                <a:ext cx="82440" cy="92880"/>
              </p14:xfrm>
            </p:contentPart>
          </mc:Choice>
          <mc:Fallback>
            <p:pic>
              <p:nvPicPr>
                <p:cNvPr id="43" name="Freihand 42">
                  <a:extLst>
                    <a:ext uri="{FF2B5EF4-FFF2-40B4-BE49-F238E27FC236}">
                      <a16:creationId xmlns:a16="http://schemas.microsoft.com/office/drawing/2014/main" id="{339E6C82-86B1-435D-B7F5-BB093262D575}"/>
                    </a:ext>
                  </a:extLst>
                </p:cNvPr>
                <p:cNvPicPr/>
                <p:nvPr/>
              </p:nvPicPr>
              <p:blipFill>
                <a:blip r:embed="rId34"/>
                <a:stretch>
                  <a:fillRect/>
                </a:stretch>
              </p:blipFill>
              <p:spPr>
                <a:xfrm>
                  <a:off x="9313133" y="2581627"/>
                  <a:ext cx="910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4" name="Freihand 43">
                  <a:extLst>
                    <a:ext uri="{FF2B5EF4-FFF2-40B4-BE49-F238E27FC236}">
                      <a16:creationId xmlns:a16="http://schemas.microsoft.com/office/drawing/2014/main" id="{899E6497-B944-465F-AE4C-E37246086DC5}"/>
                    </a:ext>
                  </a:extLst>
                </p14:cNvPr>
                <p14:cNvContentPartPr/>
                <p14:nvPr/>
              </p14:nvContentPartPr>
              <p14:xfrm>
                <a:off x="9428693" y="2604307"/>
                <a:ext cx="374040" cy="70200"/>
              </p14:xfrm>
            </p:contentPart>
          </mc:Choice>
          <mc:Fallback>
            <p:pic>
              <p:nvPicPr>
                <p:cNvPr id="44" name="Freihand 43">
                  <a:extLst>
                    <a:ext uri="{FF2B5EF4-FFF2-40B4-BE49-F238E27FC236}">
                      <a16:creationId xmlns:a16="http://schemas.microsoft.com/office/drawing/2014/main" id="{899E6497-B944-465F-AE4C-E37246086DC5}"/>
                    </a:ext>
                  </a:extLst>
                </p:cNvPr>
                <p:cNvPicPr/>
                <p:nvPr/>
              </p:nvPicPr>
              <p:blipFill>
                <a:blip r:embed="rId36"/>
                <a:stretch>
                  <a:fillRect/>
                </a:stretch>
              </p:blipFill>
              <p:spPr>
                <a:xfrm>
                  <a:off x="9424373" y="2599987"/>
                  <a:ext cx="38268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5" name="Freihand 44">
                  <a:extLst>
                    <a:ext uri="{FF2B5EF4-FFF2-40B4-BE49-F238E27FC236}">
                      <a16:creationId xmlns:a16="http://schemas.microsoft.com/office/drawing/2014/main" id="{DC32F025-83E1-4E0E-AF10-834253482779}"/>
                    </a:ext>
                  </a:extLst>
                </p14:cNvPr>
                <p14:cNvContentPartPr/>
                <p14:nvPr/>
              </p14:nvContentPartPr>
              <p14:xfrm>
                <a:off x="9442733" y="2562547"/>
                <a:ext cx="251280" cy="136080"/>
              </p14:xfrm>
            </p:contentPart>
          </mc:Choice>
          <mc:Fallback>
            <p:pic>
              <p:nvPicPr>
                <p:cNvPr id="45" name="Freihand 44">
                  <a:extLst>
                    <a:ext uri="{FF2B5EF4-FFF2-40B4-BE49-F238E27FC236}">
                      <a16:creationId xmlns:a16="http://schemas.microsoft.com/office/drawing/2014/main" id="{DC32F025-83E1-4E0E-AF10-834253482779}"/>
                    </a:ext>
                  </a:extLst>
                </p:cNvPr>
                <p:cNvPicPr/>
                <p:nvPr/>
              </p:nvPicPr>
              <p:blipFill>
                <a:blip r:embed="rId38"/>
                <a:stretch>
                  <a:fillRect/>
                </a:stretch>
              </p:blipFill>
              <p:spPr>
                <a:xfrm>
                  <a:off x="9438413" y="2558227"/>
                  <a:ext cx="2599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6" name="Freihand 45">
                  <a:extLst>
                    <a:ext uri="{FF2B5EF4-FFF2-40B4-BE49-F238E27FC236}">
                      <a16:creationId xmlns:a16="http://schemas.microsoft.com/office/drawing/2014/main" id="{90E44F48-BA37-435E-ACE6-3C9518A5259A}"/>
                    </a:ext>
                  </a:extLst>
                </p14:cNvPr>
                <p14:cNvContentPartPr/>
                <p14:nvPr/>
              </p14:nvContentPartPr>
              <p14:xfrm>
                <a:off x="9742973" y="2575867"/>
                <a:ext cx="216000" cy="105480"/>
              </p14:xfrm>
            </p:contentPart>
          </mc:Choice>
          <mc:Fallback>
            <p:pic>
              <p:nvPicPr>
                <p:cNvPr id="46" name="Freihand 45">
                  <a:extLst>
                    <a:ext uri="{FF2B5EF4-FFF2-40B4-BE49-F238E27FC236}">
                      <a16:creationId xmlns:a16="http://schemas.microsoft.com/office/drawing/2014/main" id="{90E44F48-BA37-435E-ACE6-3C9518A5259A}"/>
                    </a:ext>
                  </a:extLst>
                </p:cNvPr>
                <p:cNvPicPr/>
                <p:nvPr/>
              </p:nvPicPr>
              <p:blipFill>
                <a:blip r:embed="rId40"/>
                <a:stretch>
                  <a:fillRect/>
                </a:stretch>
              </p:blipFill>
              <p:spPr>
                <a:xfrm>
                  <a:off x="9738653" y="2571547"/>
                  <a:ext cx="2246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7" name="Freihand 46">
                  <a:extLst>
                    <a:ext uri="{FF2B5EF4-FFF2-40B4-BE49-F238E27FC236}">
                      <a16:creationId xmlns:a16="http://schemas.microsoft.com/office/drawing/2014/main" id="{B810DDA5-BAD5-4A96-A0E5-FFA9E126E170}"/>
                    </a:ext>
                  </a:extLst>
                </p14:cNvPr>
                <p14:cNvContentPartPr/>
                <p14:nvPr/>
              </p14:nvContentPartPr>
              <p14:xfrm>
                <a:off x="10004333" y="2560387"/>
                <a:ext cx="230400" cy="108000"/>
              </p14:xfrm>
            </p:contentPart>
          </mc:Choice>
          <mc:Fallback>
            <p:pic>
              <p:nvPicPr>
                <p:cNvPr id="47" name="Freihand 46">
                  <a:extLst>
                    <a:ext uri="{FF2B5EF4-FFF2-40B4-BE49-F238E27FC236}">
                      <a16:creationId xmlns:a16="http://schemas.microsoft.com/office/drawing/2014/main" id="{B810DDA5-BAD5-4A96-A0E5-FFA9E126E170}"/>
                    </a:ext>
                  </a:extLst>
                </p:cNvPr>
                <p:cNvPicPr/>
                <p:nvPr/>
              </p:nvPicPr>
              <p:blipFill>
                <a:blip r:embed="rId42"/>
                <a:stretch>
                  <a:fillRect/>
                </a:stretch>
              </p:blipFill>
              <p:spPr>
                <a:xfrm>
                  <a:off x="10000013" y="2556067"/>
                  <a:ext cx="2390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8" name="Freihand 47">
                  <a:extLst>
                    <a:ext uri="{FF2B5EF4-FFF2-40B4-BE49-F238E27FC236}">
                      <a16:creationId xmlns:a16="http://schemas.microsoft.com/office/drawing/2014/main" id="{C67D7CAB-9981-49BD-8420-0DB5BEF0657A}"/>
                    </a:ext>
                  </a:extLst>
                </p14:cNvPr>
                <p14:cNvContentPartPr/>
                <p14:nvPr/>
              </p14:nvContentPartPr>
              <p14:xfrm>
                <a:off x="9421493" y="2973667"/>
                <a:ext cx="244800" cy="195480"/>
              </p14:xfrm>
            </p:contentPart>
          </mc:Choice>
          <mc:Fallback>
            <p:pic>
              <p:nvPicPr>
                <p:cNvPr id="48" name="Freihand 47">
                  <a:extLst>
                    <a:ext uri="{FF2B5EF4-FFF2-40B4-BE49-F238E27FC236}">
                      <a16:creationId xmlns:a16="http://schemas.microsoft.com/office/drawing/2014/main" id="{C67D7CAB-9981-49BD-8420-0DB5BEF0657A}"/>
                    </a:ext>
                  </a:extLst>
                </p:cNvPr>
                <p:cNvPicPr/>
                <p:nvPr/>
              </p:nvPicPr>
              <p:blipFill>
                <a:blip r:embed="rId44"/>
                <a:stretch>
                  <a:fillRect/>
                </a:stretch>
              </p:blipFill>
              <p:spPr>
                <a:xfrm>
                  <a:off x="9417173" y="2969347"/>
                  <a:ext cx="25344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9" name="Freihand 48">
                  <a:extLst>
                    <a:ext uri="{FF2B5EF4-FFF2-40B4-BE49-F238E27FC236}">
                      <a16:creationId xmlns:a16="http://schemas.microsoft.com/office/drawing/2014/main" id="{A4652ED0-0FDB-491D-833D-02BE36CDD58F}"/>
                    </a:ext>
                  </a:extLst>
                </p14:cNvPr>
                <p14:cNvContentPartPr/>
                <p14:nvPr/>
              </p14:nvContentPartPr>
              <p14:xfrm>
                <a:off x="9521933" y="3023707"/>
                <a:ext cx="206640" cy="294120"/>
              </p14:xfrm>
            </p:contentPart>
          </mc:Choice>
          <mc:Fallback>
            <p:pic>
              <p:nvPicPr>
                <p:cNvPr id="49" name="Freihand 48">
                  <a:extLst>
                    <a:ext uri="{FF2B5EF4-FFF2-40B4-BE49-F238E27FC236}">
                      <a16:creationId xmlns:a16="http://schemas.microsoft.com/office/drawing/2014/main" id="{A4652ED0-0FDB-491D-833D-02BE36CDD58F}"/>
                    </a:ext>
                  </a:extLst>
                </p:cNvPr>
                <p:cNvPicPr/>
                <p:nvPr/>
              </p:nvPicPr>
              <p:blipFill>
                <a:blip r:embed="rId46"/>
                <a:stretch>
                  <a:fillRect/>
                </a:stretch>
              </p:blipFill>
              <p:spPr>
                <a:xfrm>
                  <a:off x="9517613" y="3019387"/>
                  <a:ext cx="215280" cy="3027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2" name="Freihand 51">
                  <a:extLst>
                    <a:ext uri="{FF2B5EF4-FFF2-40B4-BE49-F238E27FC236}">
                      <a16:creationId xmlns:a16="http://schemas.microsoft.com/office/drawing/2014/main" id="{8C9D9610-C4EC-4F9A-ACCC-D75A6B69F4E6}"/>
                    </a:ext>
                  </a:extLst>
                </p14:cNvPr>
                <p14:cNvContentPartPr/>
                <p14:nvPr/>
              </p14:nvContentPartPr>
              <p14:xfrm>
                <a:off x="9901013" y="2975467"/>
                <a:ext cx="91080" cy="234000"/>
              </p14:xfrm>
            </p:contentPart>
          </mc:Choice>
          <mc:Fallback>
            <p:pic>
              <p:nvPicPr>
                <p:cNvPr id="52" name="Freihand 51">
                  <a:extLst>
                    <a:ext uri="{FF2B5EF4-FFF2-40B4-BE49-F238E27FC236}">
                      <a16:creationId xmlns:a16="http://schemas.microsoft.com/office/drawing/2014/main" id="{8C9D9610-C4EC-4F9A-ACCC-D75A6B69F4E6}"/>
                    </a:ext>
                  </a:extLst>
                </p:cNvPr>
                <p:cNvPicPr/>
                <p:nvPr/>
              </p:nvPicPr>
              <p:blipFill>
                <a:blip r:embed="rId48"/>
                <a:stretch>
                  <a:fillRect/>
                </a:stretch>
              </p:blipFill>
              <p:spPr>
                <a:xfrm>
                  <a:off x="9896693" y="2971147"/>
                  <a:ext cx="9972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3" name="Freihand 52">
                  <a:extLst>
                    <a:ext uri="{FF2B5EF4-FFF2-40B4-BE49-F238E27FC236}">
                      <a16:creationId xmlns:a16="http://schemas.microsoft.com/office/drawing/2014/main" id="{B6CF76C0-9C8E-4189-8CAE-22AC6717876C}"/>
                    </a:ext>
                  </a:extLst>
                </p14:cNvPr>
                <p14:cNvContentPartPr/>
                <p14:nvPr/>
              </p14:nvContentPartPr>
              <p14:xfrm>
                <a:off x="9995333" y="2986627"/>
                <a:ext cx="30600" cy="220320"/>
              </p14:xfrm>
            </p:contentPart>
          </mc:Choice>
          <mc:Fallback>
            <p:pic>
              <p:nvPicPr>
                <p:cNvPr id="53" name="Freihand 52">
                  <a:extLst>
                    <a:ext uri="{FF2B5EF4-FFF2-40B4-BE49-F238E27FC236}">
                      <a16:creationId xmlns:a16="http://schemas.microsoft.com/office/drawing/2014/main" id="{B6CF76C0-9C8E-4189-8CAE-22AC6717876C}"/>
                    </a:ext>
                  </a:extLst>
                </p:cNvPr>
                <p:cNvPicPr/>
                <p:nvPr/>
              </p:nvPicPr>
              <p:blipFill>
                <a:blip r:embed="rId50"/>
                <a:stretch>
                  <a:fillRect/>
                </a:stretch>
              </p:blipFill>
              <p:spPr>
                <a:xfrm>
                  <a:off x="9991013" y="2982307"/>
                  <a:ext cx="3924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4" name="Freihand 53">
                  <a:extLst>
                    <a:ext uri="{FF2B5EF4-FFF2-40B4-BE49-F238E27FC236}">
                      <a16:creationId xmlns:a16="http://schemas.microsoft.com/office/drawing/2014/main" id="{503597FA-9884-4AB2-A65E-94A823AC0FDD}"/>
                    </a:ext>
                  </a:extLst>
                </p14:cNvPr>
                <p14:cNvContentPartPr/>
                <p14:nvPr/>
              </p14:nvContentPartPr>
              <p14:xfrm>
                <a:off x="9954293" y="3093907"/>
                <a:ext cx="105120" cy="6840"/>
              </p14:xfrm>
            </p:contentPart>
          </mc:Choice>
          <mc:Fallback>
            <p:pic>
              <p:nvPicPr>
                <p:cNvPr id="54" name="Freihand 53">
                  <a:extLst>
                    <a:ext uri="{FF2B5EF4-FFF2-40B4-BE49-F238E27FC236}">
                      <a16:creationId xmlns:a16="http://schemas.microsoft.com/office/drawing/2014/main" id="{503597FA-9884-4AB2-A65E-94A823AC0FDD}"/>
                    </a:ext>
                  </a:extLst>
                </p:cNvPr>
                <p:cNvPicPr/>
                <p:nvPr/>
              </p:nvPicPr>
              <p:blipFill>
                <a:blip r:embed="rId52"/>
                <a:stretch>
                  <a:fillRect/>
                </a:stretch>
              </p:blipFill>
              <p:spPr>
                <a:xfrm>
                  <a:off x="9949973" y="3089587"/>
                  <a:ext cx="1137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5" name="Freihand 54">
                  <a:extLst>
                    <a:ext uri="{FF2B5EF4-FFF2-40B4-BE49-F238E27FC236}">
                      <a16:creationId xmlns:a16="http://schemas.microsoft.com/office/drawing/2014/main" id="{E56E0737-CCF4-4EE3-96DA-3B78D96964F5}"/>
                    </a:ext>
                  </a:extLst>
                </p14:cNvPr>
                <p14:cNvContentPartPr/>
                <p14:nvPr/>
              </p14:nvContentPartPr>
              <p14:xfrm>
                <a:off x="10069133" y="3037387"/>
                <a:ext cx="167400" cy="130680"/>
              </p14:xfrm>
            </p:contentPart>
          </mc:Choice>
          <mc:Fallback>
            <p:pic>
              <p:nvPicPr>
                <p:cNvPr id="55" name="Freihand 54">
                  <a:extLst>
                    <a:ext uri="{FF2B5EF4-FFF2-40B4-BE49-F238E27FC236}">
                      <a16:creationId xmlns:a16="http://schemas.microsoft.com/office/drawing/2014/main" id="{E56E0737-CCF4-4EE3-96DA-3B78D96964F5}"/>
                    </a:ext>
                  </a:extLst>
                </p:cNvPr>
                <p:cNvPicPr/>
                <p:nvPr/>
              </p:nvPicPr>
              <p:blipFill>
                <a:blip r:embed="rId54"/>
                <a:stretch>
                  <a:fillRect/>
                </a:stretch>
              </p:blipFill>
              <p:spPr>
                <a:xfrm>
                  <a:off x="10064813" y="3033067"/>
                  <a:ext cx="1760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6" name="Freihand 55">
                  <a:extLst>
                    <a:ext uri="{FF2B5EF4-FFF2-40B4-BE49-F238E27FC236}">
                      <a16:creationId xmlns:a16="http://schemas.microsoft.com/office/drawing/2014/main" id="{696594A5-C0F0-4E91-B5F4-D6E8A36FE6AF}"/>
                    </a:ext>
                  </a:extLst>
                </p14:cNvPr>
                <p14:cNvContentPartPr/>
                <p14:nvPr/>
              </p14:nvContentPartPr>
              <p14:xfrm>
                <a:off x="10252733" y="2930107"/>
                <a:ext cx="104040" cy="193680"/>
              </p14:xfrm>
            </p:contentPart>
          </mc:Choice>
          <mc:Fallback>
            <p:pic>
              <p:nvPicPr>
                <p:cNvPr id="56" name="Freihand 55">
                  <a:extLst>
                    <a:ext uri="{FF2B5EF4-FFF2-40B4-BE49-F238E27FC236}">
                      <a16:creationId xmlns:a16="http://schemas.microsoft.com/office/drawing/2014/main" id="{696594A5-C0F0-4E91-B5F4-D6E8A36FE6AF}"/>
                    </a:ext>
                  </a:extLst>
                </p:cNvPr>
                <p:cNvPicPr/>
                <p:nvPr/>
              </p:nvPicPr>
              <p:blipFill>
                <a:blip r:embed="rId56"/>
                <a:stretch>
                  <a:fillRect/>
                </a:stretch>
              </p:blipFill>
              <p:spPr>
                <a:xfrm>
                  <a:off x="10248413" y="2925787"/>
                  <a:ext cx="11268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7" name="Freihand 56">
                  <a:extLst>
                    <a:ext uri="{FF2B5EF4-FFF2-40B4-BE49-F238E27FC236}">
                      <a16:creationId xmlns:a16="http://schemas.microsoft.com/office/drawing/2014/main" id="{905022EA-5A38-4502-BC74-1296D41B15C6}"/>
                    </a:ext>
                  </a:extLst>
                </p14:cNvPr>
                <p14:cNvContentPartPr/>
                <p14:nvPr/>
              </p14:nvContentPartPr>
              <p14:xfrm>
                <a:off x="10364333" y="3009307"/>
                <a:ext cx="91080" cy="129960"/>
              </p14:xfrm>
            </p:contentPart>
          </mc:Choice>
          <mc:Fallback>
            <p:pic>
              <p:nvPicPr>
                <p:cNvPr id="57" name="Freihand 56">
                  <a:extLst>
                    <a:ext uri="{FF2B5EF4-FFF2-40B4-BE49-F238E27FC236}">
                      <a16:creationId xmlns:a16="http://schemas.microsoft.com/office/drawing/2014/main" id="{905022EA-5A38-4502-BC74-1296D41B15C6}"/>
                    </a:ext>
                  </a:extLst>
                </p:cNvPr>
                <p:cNvPicPr/>
                <p:nvPr/>
              </p:nvPicPr>
              <p:blipFill>
                <a:blip r:embed="rId58"/>
                <a:stretch>
                  <a:fillRect/>
                </a:stretch>
              </p:blipFill>
              <p:spPr>
                <a:xfrm>
                  <a:off x="10360013" y="3004987"/>
                  <a:ext cx="9972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8" name="Freihand 57">
                  <a:extLst>
                    <a:ext uri="{FF2B5EF4-FFF2-40B4-BE49-F238E27FC236}">
                      <a16:creationId xmlns:a16="http://schemas.microsoft.com/office/drawing/2014/main" id="{CC252311-7872-405D-BE65-877922B133F3}"/>
                    </a:ext>
                  </a:extLst>
                </p14:cNvPr>
                <p14:cNvContentPartPr/>
                <p14:nvPr/>
              </p14:nvContentPartPr>
              <p14:xfrm>
                <a:off x="10443173" y="2895547"/>
                <a:ext cx="127440" cy="217800"/>
              </p14:xfrm>
            </p:contentPart>
          </mc:Choice>
          <mc:Fallback>
            <p:pic>
              <p:nvPicPr>
                <p:cNvPr id="58" name="Freihand 57">
                  <a:extLst>
                    <a:ext uri="{FF2B5EF4-FFF2-40B4-BE49-F238E27FC236}">
                      <a16:creationId xmlns:a16="http://schemas.microsoft.com/office/drawing/2014/main" id="{CC252311-7872-405D-BE65-877922B133F3}"/>
                    </a:ext>
                  </a:extLst>
                </p:cNvPr>
                <p:cNvPicPr/>
                <p:nvPr/>
              </p:nvPicPr>
              <p:blipFill>
                <a:blip r:embed="rId60"/>
                <a:stretch>
                  <a:fillRect/>
                </a:stretch>
              </p:blipFill>
              <p:spPr>
                <a:xfrm>
                  <a:off x="10438853" y="2891227"/>
                  <a:ext cx="13608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9" name="Freihand 58">
                  <a:extLst>
                    <a:ext uri="{FF2B5EF4-FFF2-40B4-BE49-F238E27FC236}">
                      <a16:creationId xmlns:a16="http://schemas.microsoft.com/office/drawing/2014/main" id="{43D9B345-5163-4537-AF6C-B3486B223A1D}"/>
                    </a:ext>
                  </a:extLst>
                </p14:cNvPr>
                <p14:cNvContentPartPr/>
                <p14:nvPr/>
              </p14:nvContentPartPr>
              <p14:xfrm>
                <a:off x="10577453" y="2880427"/>
                <a:ext cx="122760" cy="213120"/>
              </p14:xfrm>
            </p:contentPart>
          </mc:Choice>
          <mc:Fallback>
            <p:pic>
              <p:nvPicPr>
                <p:cNvPr id="59" name="Freihand 58">
                  <a:extLst>
                    <a:ext uri="{FF2B5EF4-FFF2-40B4-BE49-F238E27FC236}">
                      <a16:creationId xmlns:a16="http://schemas.microsoft.com/office/drawing/2014/main" id="{43D9B345-5163-4537-AF6C-B3486B223A1D}"/>
                    </a:ext>
                  </a:extLst>
                </p:cNvPr>
                <p:cNvPicPr/>
                <p:nvPr/>
              </p:nvPicPr>
              <p:blipFill>
                <a:blip r:embed="rId62"/>
                <a:stretch>
                  <a:fillRect/>
                </a:stretch>
              </p:blipFill>
              <p:spPr>
                <a:xfrm>
                  <a:off x="10573133" y="2876107"/>
                  <a:ext cx="13140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60" name="Freihand 59">
                  <a:extLst>
                    <a:ext uri="{FF2B5EF4-FFF2-40B4-BE49-F238E27FC236}">
                      <a16:creationId xmlns:a16="http://schemas.microsoft.com/office/drawing/2014/main" id="{F0F6EE8C-5BC2-45FE-A4CB-493DF38D862C}"/>
                    </a:ext>
                  </a:extLst>
                </p14:cNvPr>
                <p14:cNvContentPartPr/>
                <p14:nvPr/>
              </p14:nvContentPartPr>
              <p14:xfrm>
                <a:off x="10734413" y="2858827"/>
                <a:ext cx="236160" cy="222480"/>
              </p14:xfrm>
            </p:contentPart>
          </mc:Choice>
          <mc:Fallback>
            <p:pic>
              <p:nvPicPr>
                <p:cNvPr id="60" name="Freihand 59">
                  <a:extLst>
                    <a:ext uri="{FF2B5EF4-FFF2-40B4-BE49-F238E27FC236}">
                      <a16:creationId xmlns:a16="http://schemas.microsoft.com/office/drawing/2014/main" id="{F0F6EE8C-5BC2-45FE-A4CB-493DF38D862C}"/>
                    </a:ext>
                  </a:extLst>
                </p:cNvPr>
                <p:cNvPicPr/>
                <p:nvPr/>
              </p:nvPicPr>
              <p:blipFill>
                <a:blip r:embed="rId64"/>
                <a:stretch>
                  <a:fillRect/>
                </a:stretch>
              </p:blipFill>
              <p:spPr>
                <a:xfrm>
                  <a:off x="10730093" y="2854507"/>
                  <a:ext cx="24480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2" name="Freihand 61">
                  <a:extLst>
                    <a:ext uri="{FF2B5EF4-FFF2-40B4-BE49-F238E27FC236}">
                      <a16:creationId xmlns:a16="http://schemas.microsoft.com/office/drawing/2014/main" id="{3E06689C-0B02-44F2-836D-5BF8377263AA}"/>
                    </a:ext>
                  </a:extLst>
                </p14:cNvPr>
                <p14:cNvContentPartPr/>
                <p14:nvPr/>
              </p14:nvContentPartPr>
              <p14:xfrm>
                <a:off x="10992173" y="2826067"/>
                <a:ext cx="116640" cy="212400"/>
              </p14:xfrm>
            </p:contentPart>
          </mc:Choice>
          <mc:Fallback>
            <p:pic>
              <p:nvPicPr>
                <p:cNvPr id="62" name="Freihand 61">
                  <a:extLst>
                    <a:ext uri="{FF2B5EF4-FFF2-40B4-BE49-F238E27FC236}">
                      <a16:creationId xmlns:a16="http://schemas.microsoft.com/office/drawing/2014/main" id="{3E06689C-0B02-44F2-836D-5BF8377263AA}"/>
                    </a:ext>
                  </a:extLst>
                </p:cNvPr>
                <p:cNvPicPr/>
                <p:nvPr/>
              </p:nvPicPr>
              <p:blipFill>
                <a:blip r:embed="rId66"/>
                <a:stretch>
                  <a:fillRect/>
                </a:stretch>
              </p:blipFill>
              <p:spPr>
                <a:xfrm>
                  <a:off x="10987853" y="2821747"/>
                  <a:ext cx="12528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63" name="Freihand 62">
                  <a:extLst>
                    <a:ext uri="{FF2B5EF4-FFF2-40B4-BE49-F238E27FC236}">
                      <a16:creationId xmlns:a16="http://schemas.microsoft.com/office/drawing/2014/main" id="{7212FBEE-0B8A-44D5-B476-5E5394AA8354}"/>
                    </a:ext>
                  </a:extLst>
                </p14:cNvPr>
                <p14:cNvContentPartPr/>
                <p14:nvPr/>
              </p14:nvContentPartPr>
              <p14:xfrm>
                <a:off x="11152373" y="2947747"/>
                <a:ext cx="271800" cy="215640"/>
              </p14:xfrm>
            </p:contentPart>
          </mc:Choice>
          <mc:Fallback>
            <p:pic>
              <p:nvPicPr>
                <p:cNvPr id="63" name="Freihand 62">
                  <a:extLst>
                    <a:ext uri="{FF2B5EF4-FFF2-40B4-BE49-F238E27FC236}">
                      <a16:creationId xmlns:a16="http://schemas.microsoft.com/office/drawing/2014/main" id="{7212FBEE-0B8A-44D5-B476-5E5394AA8354}"/>
                    </a:ext>
                  </a:extLst>
                </p:cNvPr>
                <p:cNvPicPr/>
                <p:nvPr/>
              </p:nvPicPr>
              <p:blipFill>
                <a:blip r:embed="rId68"/>
                <a:stretch>
                  <a:fillRect/>
                </a:stretch>
              </p:blipFill>
              <p:spPr>
                <a:xfrm>
                  <a:off x="11148053" y="2943427"/>
                  <a:ext cx="28044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37217" name="Freihand 137216">
                  <a:extLst>
                    <a:ext uri="{FF2B5EF4-FFF2-40B4-BE49-F238E27FC236}">
                      <a16:creationId xmlns:a16="http://schemas.microsoft.com/office/drawing/2014/main" id="{3391E17D-9E65-45D6-B8AF-D39773A1A2B7}"/>
                    </a:ext>
                  </a:extLst>
                </p14:cNvPr>
                <p14:cNvContentPartPr/>
                <p14:nvPr/>
              </p14:nvContentPartPr>
              <p14:xfrm>
                <a:off x="10165973" y="3394867"/>
                <a:ext cx="132120" cy="169200"/>
              </p14:xfrm>
            </p:contentPart>
          </mc:Choice>
          <mc:Fallback>
            <p:pic>
              <p:nvPicPr>
                <p:cNvPr id="137217" name="Freihand 137216">
                  <a:extLst>
                    <a:ext uri="{FF2B5EF4-FFF2-40B4-BE49-F238E27FC236}">
                      <a16:creationId xmlns:a16="http://schemas.microsoft.com/office/drawing/2014/main" id="{3391E17D-9E65-45D6-B8AF-D39773A1A2B7}"/>
                    </a:ext>
                  </a:extLst>
                </p:cNvPr>
                <p:cNvPicPr/>
                <p:nvPr/>
              </p:nvPicPr>
              <p:blipFill>
                <a:blip r:embed="rId70"/>
                <a:stretch>
                  <a:fillRect/>
                </a:stretch>
              </p:blipFill>
              <p:spPr>
                <a:xfrm>
                  <a:off x="10161653" y="3390547"/>
                  <a:ext cx="14076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37218" name="Freihand 137217">
                  <a:extLst>
                    <a:ext uri="{FF2B5EF4-FFF2-40B4-BE49-F238E27FC236}">
                      <a16:creationId xmlns:a16="http://schemas.microsoft.com/office/drawing/2014/main" id="{E9C9B456-66E9-493E-8F6E-B0B12B6BA57D}"/>
                    </a:ext>
                  </a:extLst>
                </p14:cNvPr>
                <p14:cNvContentPartPr/>
                <p14:nvPr/>
              </p14:nvContentPartPr>
              <p14:xfrm>
                <a:off x="10194413" y="3393427"/>
                <a:ext cx="124920" cy="177480"/>
              </p14:xfrm>
            </p:contentPart>
          </mc:Choice>
          <mc:Fallback>
            <p:pic>
              <p:nvPicPr>
                <p:cNvPr id="137218" name="Freihand 137217">
                  <a:extLst>
                    <a:ext uri="{FF2B5EF4-FFF2-40B4-BE49-F238E27FC236}">
                      <a16:creationId xmlns:a16="http://schemas.microsoft.com/office/drawing/2014/main" id="{E9C9B456-66E9-493E-8F6E-B0B12B6BA57D}"/>
                    </a:ext>
                  </a:extLst>
                </p:cNvPr>
                <p:cNvPicPr/>
                <p:nvPr/>
              </p:nvPicPr>
              <p:blipFill>
                <a:blip r:embed="rId72"/>
                <a:stretch>
                  <a:fillRect/>
                </a:stretch>
              </p:blipFill>
              <p:spPr>
                <a:xfrm>
                  <a:off x="10190093" y="3389107"/>
                  <a:ext cx="13356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37221" name="Freihand 137220">
                  <a:extLst>
                    <a:ext uri="{FF2B5EF4-FFF2-40B4-BE49-F238E27FC236}">
                      <a16:creationId xmlns:a16="http://schemas.microsoft.com/office/drawing/2014/main" id="{2FB30661-E960-434B-BFA6-511E97A82E88}"/>
                    </a:ext>
                  </a:extLst>
                </p14:cNvPr>
                <p14:cNvContentPartPr/>
                <p14:nvPr/>
              </p14:nvContentPartPr>
              <p14:xfrm>
                <a:off x="10345253" y="3389107"/>
                <a:ext cx="133920" cy="174240"/>
              </p14:xfrm>
            </p:contentPart>
          </mc:Choice>
          <mc:Fallback>
            <p:pic>
              <p:nvPicPr>
                <p:cNvPr id="137221" name="Freihand 137220">
                  <a:extLst>
                    <a:ext uri="{FF2B5EF4-FFF2-40B4-BE49-F238E27FC236}">
                      <a16:creationId xmlns:a16="http://schemas.microsoft.com/office/drawing/2014/main" id="{2FB30661-E960-434B-BFA6-511E97A82E88}"/>
                    </a:ext>
                  </a:extLst>
                </p:cNvPr>
                <p:cNvPicPr/>
                <p:nvPr/>
              </p:nvPicPr>
              <p:blipFill>
                <a:blip r:embed="rId74"/>
                <a:stretch>
                  <a:fillRect/>
                </a:stretch>
              </p:blipFill>
              <p:spPr>
                <a:xfrm>
                  <a:off x="10340933" y="3384787"/>
                  <a:ext cx="14256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37222" name="Freihand 137221">
                  <a:extLst>
                    <a:ext uri="{FF2B5EF4-FFF2-40B4-BE49-F238E27FC236}">
                      <a16:creationId xmlns:a16="http://schemas.microsoft.com/office/drawing/2014/main" id="{330732F1-B8C0-490C-A162-BD1D4DE5B19B}"/>
                    </a:ext>
                  </a:extLst>
                </p14:cNvPr>
                <p14:cNvContentPartPr/>
                <p14:nvPr/>
              </p14:nvContentPartPr>
              <p14:xfrm>
                <a:off x="10528493" y="3387667"/>
                <a:ext cx="109080" cy="122400"/>
              </p14:xfrm>
            </p:contentPart>
          </mc:Choice>
          <mc:Fallback>
            <p:pic>
              <p:nvPicPr>
                <p:cNvPr id="137222" name="Freihand 137221">
                  <a:extLst>
                    <a:ext uri="{FF2B5EF4-FFF2-40B4-BE49-F238E27FC236}">
                      <a16:creationId xmlns:a16="http://schemas.microsoft.com/office/drawing/2014/main" id="{330732F1-B8C0-490C-A162-BD1D4DE5B19B}"/>
                    </a:ext>
                  </a:extLst>
                </p:cNvPr>
                <p:cNvPicPr/>
                <p:nvPr/>
              </p:nvPicPr>
              <p:blipFill>
                <a:blip r:embed="rId76"/>
                <a:stretch>
                  <a:fillRect/>
                </a:stretch>
              </p:blipFill>
              <p:spPr>
                <a:xfrm>
                  <a:off x="10524173" y="3383347"/>
                  <a:ext cx="1177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37223" name="Freihand 137222">
                  <a:extLst>
                    <a:ext uri="{FF2B5EF4-FFF2-40B4-BE49-F238E27FC236}">
                      <a16:creationId xmlns:a16="http://schemas.microsoft.com/office/drawing/2014/main" id="{AA9D9A6C-6659-4C19-BB90-149CF08AB06D}"/>
                    </a:ext>
                  </a:extLst>
                </p14:cNvPr>
                <p14:cNvContentPartPr/>
                <p14:nvPr/>
              </p14:nvContentPartPr>
              <p14:xfrm>
                <a:off x="10568453" y="3489187"/>
                <a:ext cx="86040" cy="34560"/>
              </p14:xfrm>
            </p:contentPart>
          </mc:Choice>
          <mc:Fallback>
            <p:pic>
              <p:nvPicPr>
                <p:cNvPr id="137223" name="Freihand 137222">
                  <a:extLst>
                    <a:ext uri="{FF2B5EF4-FFF2-40B4-BE49-F238E27FC236}">
                      <a16:creationId xmlns:a16="http://schemas.microsoft.com/office/drawing/2014/main" id="{AA9D9A6C-6659-4C19-BB90-149CF08AB06D}"/>
                    </a:ext>
                  </a:extLst>
                </p:cNvPr>
                <p:cNvPicPr/>
                <p:nvPr/>
              </p:nvPicPr>
              <p:blipFill>
                <a:blip r:embed="rId78"/>
                <a:stretch>
                  <a:fillRect/>
                </a:stretch>
              </p:blipFill>
              <p:spPr>
                <a:xfrm>
                  <a:off x="10564133" y="3484867"/>
                  <a:ext cx="946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37225" name="Freihand 137224">
                  <a:extLst>
                    <a:ext uri="{FF2B5EF4-FFF2-40B4-BE49-F238E27FC236}">
                      <a16:creationId xmlns:a16="http://schemas.microsoft.com/office/drawing/2014/main" id="{E2AD88D6-58E9-454C-B1B7-8E7B886A14FD}"/>
                    </a:ext>
                  </a:extLst>
                </p14:cNvPr>
                <p14:cNvContentPartPr/>
                <p14:nvPr/>
              </p14:nvContentPartPr>
              <p14:xfrm>
                <a:off x="10804613" y="3313507"/>
                <a:ext cx="21240" cy="223560"/>
              </p14:xfrm>
            </p:contentPart>
          </mc:Choice>
          <mc:Fallback>
            <p:pic>
              <p:nvPicPr>
                <p:cNvPr id="137225" name="Freihand 137224">
                  <a:extLst>
                    <a:ext uri="{FF2B5EF4-FFF2-40B4-BE49-F238E27FC236}">
                      <a16:creationId xmlns:a16="http://schemas.microsoft.com/office/drawing/2014/main" id="{E2AD88D6-58E9-454C-B1B7-8E7B886A14FD}"/>
                    </a:ext>
                  </a:extLst>
                </p:cNvPr>
                <p:cNvPicPr/>
                <p:nvPr/>
              </p:nvPicPr>
              <p:blipFill>
                <a:blip r:embed="rId80"/>
                <a:stretch>
                  <a:fillRect/>
                </a:stretch>
              </p:blipFill>
              <p:spPr>
                <a:xfrm>
                  <a:off x="10800293" y="3309187"/>
                  <a:ext cx="2988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37226" name="Freihand 137225">
                  <a:extLst>
                    <a:ext uri="{FF2B5EF4-FFF2-40B4-BE49-F238E27FC236}">
                      <a16:creationId xmlns:a16="http://schemas.microsoft.com/office/drawing/2014/main" id="{606C0330-F8CB-4E58-B272-EB7F0303A370}"/>
                    </a:ext>
                  </a:extLst>
                </p14:cNvPr>
                <p14:cNvContentPartPr/>
                <p14:nvPr/>
              </p14:nvContentPartPr>
              <p14:xfrm>
                <a:off x="10745573" y="3455707"/>
                <a:ext cx="215640" cy="142560"/>
              </p14:xfrm>
            </p:contentPart>
          </mc:Choice>
          <mc:Fallback>
            <p:pic>
              <p:nvPicPr>
                <p:cNvPr id="137226" name="Freihand 137225">
                  <a:extLst>
                    <a:ext uri="{FF2B5EF4-FFF2-40B4-BE49-F238E27FC236}">
                      <a16:creationId xmlns:a16="http://schemas.microsoft.com/office/drawing/2014/main" id="{606C0330-F8CB-4E58-B272-EB7F0303A370}"/>
                    </a:ext>
                  </a:extLst>
                </p:cNvPr>
                <p:cNvPicPr/>
                <p:nvPr/>
              </p:nvPicPr>
              <p:blipFill>
                <a:blip r:embed="rId82"/>
                <a:stretch>
                  <a:fillRect/>
                </a:stretch>
              </p:blipFill>
              <p:spPr>
                <a:xfrm>
                  <a:off x="10741253" y="3451387"/>
                  <a:ext cx="2242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37227" name="Freihand 137226">
                  <a:extLst>
                    <a:ext uri="{FF2B5EF4-FFF2-40B4-BE49-F238E27FC236}">
                      <a16:creationId xmlns:a16="http://schemas.microsoft.com/office/drawing/2014/main" id="{26287ECC-690A-4C21-841C-188A6A56C54C}"/>
                    </a:ext>
                  </a:extLst>
                </p14:cNvPr>
                <p14:cNvContentPartPr/>
                <p14:nvPr/>
              </p14:nvContentPartPr>
              <p14:xfrm>
                <a:off x="11166053" y="3340507"/>
                <a:ext cx="137520" cy="168120"/>
              </p14:xfrm>
            </p:contentPart>
          </mc:Choice>
          <mc:Fallback>
            <p:pic>
              <p:nvPicPr>
                <p:cNvPr id="137227" name="Freihand 137226">
                  <a:extLst>
                    <a:ext uri="{FF2B5EF4-FFF2-40B4-BE49-F238E27FC236}">
                      <a16:creationId xmlns:a16="http://schemas.microsoft.com/office/drawing/2014/main" id="{26287ECC-690A-4C21-841C-188A6A56C54C}"/>
                    </a:ext>
                  </a:extLst>
                </p:cNvPr>
                <p:cNvPicPr/>
                <p:nvPr/>
              </p:nvPicPr>
              <p:blipFill>
                <a:blip r:embed="rId84"/>
                <a:stretch>
                  <a:fillRect/>
                </a:stretch>
              </p:blipFill>
              <p:spPr>
                <a:xfrm>
                  <a:off x="11161733" y="3336187"/>
                  <a:ext cx="14616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37228" name="Freihand 137227">
                  <a:extLst>
                    <a:ext uri="{FF2B5EF4-FFF2-40B4-BE49-F238E27FC236}">
                      <a16:creationId xmlns:a16="http://schemas.microsoft.com/office/drawing/2014/main" id="{47E84AD9-22BA-4D74-A524-CA7932F7AA71}"/>
                    </a:ext>
                  </a:extLst>
                </p14:cNvPr>
                <p14:cNvContentPartPr/>
                <p14:nvPr/>
              </p14:nvContentPartPr>
              <p14:xfrm>
                <a:off x="11338133" y="3404947"/>
                <a:ext cx="61560" cy="71640"/>
              </p14:xfrm>
            </p:contentPart>
          </mc:Choice>
          <mc:Fallback>
            <p:pic>
              <p:nvPicPr>
                <p:cNvPr id="137228" name="Freihand 137227">
                  <a:extLst>
                    <a:ext uri="{FF2B5EF4-FFF2-40B4-BE49-F238E27FC236}">
                      <a16:creationId xmlns:a16="http://schemas.microsoft.com/office/drawing/2014/main" id="{47E84AD9-22BA-4D74-A524-CA7932F7AA71}"/>
                    </a:ext>
                  </a:extLst>
                </p:cNvPr>
                <p:cNvPicPr/>
                <p:nvPr/>
              </p:nvPicPr>
              <p:blipFill>
                <a:blip r:embed="rId86"/>
                <a:stretch>
                  <a:fillRect/>
                </a:stretch>
              </p:blipFill>
              <p:spPr>
                <a:xfrm>
                  <a:off x="11333813" y="3400627"/>
                  <a:ext cx="702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37229" name="Freihand 137228">
                  <a:extLst>
                    <a:ext uri="{FF2B5EF4-FFF2-40B4-BE49-F238E27FC236}">
                      <a16:creationId xmlns:a16="http://schemas.microsoft.com/office/drawing/2014/main" id="{BE6F43F1-2FEF-4AE2-BD4D-5A43E9DEAC69}"/>
                    </a:ext>
                  </a:extLst>
                </p14:cNvPr>
                <p14:cNvContentPartPr/>
                <p14:nvPr/>
              </p14:nvContentPartPr>
              <p14:xfrm>
                <a:off x="11404733" y="3397387"/>
                <a:ext cx="124920" cy="206280"/>
              </p14:xfrm>
            </p:contentPart>
          </mc:Choice>
          <mc:Fallback>
            <p:pic>
              <p:nvPicPr>
                <p:cNvPr id="137229" name="Freihand 137228">
                  <a:extLst>
                    <a:ext uri="{FF2B5EF4-FFF2-40B4-BE49-F238E27FC236}">
                      <a16:creationId xmlns:a16="http://schemas.microsoft.com/office/drawing/2014/main" id="{BE6F43F1-2FEF-4AE2-BD4D-5A43E9DEAC69}"/>
                    </a:ext>
                  </a:extLst>
                </p:cNvPr>
                <p:cNvPicPr/>
                <p:nvPr/>
              </p:nvPicPr>
              <p:blipFill>
                <a:blip r:embed="rId88"/>
                <a:stretch>
                  <a:fillRect/>
                </a:stretch>
              </p:blipFill>
              <p:spPr>
                <a:xfrm>
                  <a:off x="11400413" y="3393067"/>
                  <a:ext cx="13356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37230" name="Freihand 137229">
                  <a:extLst>
                    <a:ext uri="{FF2B5EF4-FFF2-40B4-BE49-F238E27FC236}">
                      <a16:creationId xmlns:a16="http://schemas.microsoft.com/office/drawing/2014/main" id="{6C88160B-23FF-4376-9D27-F02861297729}"/>
                    </a:ext>
                  </a:extLst>
                </p14:cNvPr>
                <p14:cNvContentPartPr/>
                <p14:nvPr/>
              </p14:nvContentPartPr>
              <p14:xfrm>
                <a:off x="11537573" y="3299107"/>
                <a:ext cx="99000" cy="237960"/>
              </p14:xfrm>
            </p:contentPart>
          </mc:Choice>
          <mc:Fallback>
            <p:pic>
              <p:nvPicPr>
                <p:cNvPr id="137230" name="Freihand 137229">
                  <a:extLst>
                    <a:ext uri="{FF2B5EF4-FFF2-40B4-BE49-F238E27FC236}">
                      <a16:creationId xmlns:a16="http://schemas.microsoft.com/office/drawing/2014/main" id="{6C88160B-23FF-4376-9D27-F02861297729}"/>
                    </a:ext>
                  </a:extLst>
                </p:cNvPr>
                <p:cNvPicPr/>
                <p:nvPr/>
              </p:nvPicPr>
              <p:blipFill>
                <a:blip r:embed="rId90"/>
                <a:stretch>
                  <a:fillRect/>
                </a:stretch>
              </p:blipFill>
              <p:spPr>
                <a:xfrm>
                  <a:off x="11533253" y="3294787"/>
                  <a:ext cx="10764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37231" name="Freihand 137230">
                  <a:extLst>
                    <a:ext uri="{FF2B5EF4-FFF2-40B4-BE49-F238E27FC236}">
                      <a16:creationId xmlns:a16="http://schemas.microsoft.com/office/drawing/2014/main" id="{AC3363E8-9150-43DD-96D9-F5F3901CDDE2}"/>
                    </a:ext>
                  </a:extLst>
                </p14:cNvPr>
                <p14:cNvContentPartPr/>
                <p14:nvPr/>
              </p14:nvContentPartPr>
              <p14:xfrm>
                <a:off x="11669693" y="3295147"/>
                <a:ext cx="123480" cy="166320"/>
              </p14:xfrm>
            </p:contentPart>
          </mc:Choice>
          <mc:Fallback>
            <p:pic>
              <p:nvPicPr>
                <p:cNvPr id="137231" name="Freihand 137230">
                  <a:extLst>
                    <a:ext uri="{FF2B5EF4-FFF2-40B4-BE49-F238E27FC236}">
                      <a16:creationId xmlns:a16="http://schemas.microsoft.com/office/drawing/2014/main" id="{AC3363E8-9150-43DD-96D9-F5F3901CDDE2}"/>
                    </a:ext>
                  </a:extLst>
                </p:cNvPr>
                <p:cNvPicPr/>
                <p:nvPr/>
              </p:nvPicPr>
              <p:blipFill>
                <a:blip r:embed="rId92"/>
                <a:stretch>
                  <a:fillRect/>
                </a:stretch>
              </p:blipFill>
              <p:spPr>
                <a:xfrm>
                  <a:off x="11665373" y="3290827"/>
                  <a:ext cx="1321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37232" name="Freihand 137231">
                  <a:extLst>
                    <a:ext uri="{FF2B5EF4-FFF2-40B4-BE49-F238E27FC236}">
                      <a16:creationId xmlns:a16="http://schemas.microsoft.com/office/drawing/2014/main" id="{B075F069-415F-43CC-B39A-F6233B74B22E}"/>
                    </a:ext>
                  </a:extLst>
                </p14:cNvPr>
                <p14:cNvContentPartPr/>
                <p14:nvPr/>
              </p14:nvContentPartPr>
              <p14:xfrm>
                <a:off x="11823773" y="3308107"/>
                <a:ext cx="138240" cy="138240"/>
              </p14:xfrm>
            </p:contentPart>
          </mc:Choice>
          <mc:Fallback>
            <p:pic>
              <p:nvPicPr>
                <p:cNvPr id="137232" name="Freihand 137231">
                  <a:extLst>
                    <a:ext uri="{FF2B5EF4-FFF2-40B4-BE49-F238E27FC236}">
                      <a16:creationId xmlns:a16="http://schemas.microsoft.com/office/drawing/2014/main" id="{B075F069-415F-43CC-B39A-F6233B74B22E}"/>
                    </a:ext>
                  </a:extLst>
                </p:cNvPr>
                <p:cNvPicPr/>
                <p:nvPr/>
              </p:nvPicPr>
              <p:blipFill>
                <a:blip r:embed="rId94"/>
                <a:stretch>
                  <a:fillRect/>
                </a:stretch>
              </p:blipFill>
              <p:spPr>
                <a:xfrm>
                  <a:off x="11819453" y="3303787"/>
                  <a:ext cx="1468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37233" name="Freihand 137232">
                  <a:extLst>
                    <a:ext uri="{FF2B5EF4-FFF2-40B4-BE49-F238E27FC236}">
                      <a16:creationId xmlns:a16="http://schemas.microsoft.com/office/drawing/2014/main" id="{27D23ACF-0A10-4049-8FEA-8E3579862033}"/>
                    </a:ext>
                  </a:extLst>
                </p14:cNvPr>
                <p14:cNvContentPartPr/>
                <p14:nvPr/>
              </p14:nvContentPartPr>
              <p14:xfrm>
                <a:off x="11886413" y="3379387"/>
                <a:ext cx="56160" cy="55440"/>
              </p14:xfrm>
            </p:contentPart>
          </mc:Choice>
          <mc:Fallback>
            <p:pic>
              <p:nvPicPr>
                <p:cNvPr id="137233" name="Freihand 137232">
                  <a:extLst>
                    <a:ext uri="{FF2B5EF4-FFF2-40B4-BE49-F238E27FC236}">
                      <a16:creationId xmlns:a16="http://schemas.microsoft.com/office/drawing/2014/main" id="{27D23ACF-0A10-4049-8FEA-8E3579862033}"/>
                    </a:ext>
                  </a:extLst>
                </p:cNvPr>
                <p:cNvPicPr/>
                <p:nvPr/>
              </p:nvPicPr>
              <p:blipFill>
                <a:blip r:embed="rId96"/>
                <a:stretch>
                  <a:fillRect/>
                </a:stretch>
              </p:blipFill>
              <p:spPr>
                <a:xfrm>
                  <a:off x="11882093" y="3375067"/>
                  <a:ext cx="648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37234" name="Freihand 137233">
                  <a:extLst>
                    <a:ext uri="{FF2B5EF4-FFF2-40B4-BE49-F238E27FC236}">
                      <a16:creationId xmlns:a16="http://schemas.microsoft.com/office/drawing/2014/main" id="{D47603D6-CC12-4316-877B-470845C77F40}"/>
                    </a:ext>
                  </a:extLst>
                </p14:cNvPr>
                <p14:cNvContentPartPr/>
                <p14:nvPr/>
              </p14:nvContentPartPr>
              <p14:xfrm>
                <a:off x="11961293" y="3311347"/>
                <a:ext cx="109080" cy="147240"/>
              </p14:xfrm>
            </p:contentPart>
          </mc:Choice>
          <mc:Fallback>
            <p:pic>
              <p:nvPicPr>
                <p:cNvPr id="137234" name="Freihand 137233">
                  <a:extLst>
                    <a:ext uri="{FF2B5EF4-FFF2-40B4-BE49-F238E27FC236}">
                      <a16:creationId xmlns:a16="http://schemas.microsoft.com/office/drawing/2014/main" id="{D47603D6-CC12-4316-877B-470845C77F40}"/>
                    </a:ext>
                  </a:extLst>
                </p:cNvPr>
                <p:cNvPicPr/>
                <p:nvPr/>
              </p:nvPicPr>
              <p:blipFill>
                <a:blip r:embed="rId98"/>
                <a:stretch>
                  <a:fillRect/>
                </a:stretch>
              </p:blipFill>
              <p:spPr>
                <a:xfrm>
                  <a:off x="11956973" y="3307027"/>
                  <a:ext cx="11772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0" name="Freihand 9">
                  <a:extLst>
                    <a:ext uri="{FF2B5EF4-FFF2-40B4-BE49-F238E27FC236}">
                      <a16:creationId xmlns:a16="http://schemas.microsoft.com/office/drawing/2014/main" id="{53C99F79-8B66-4FBA-8F9B-046434AA43EA}"/>
                    </a:ext>
                  </a:extLst>
                </p14:cNvPr>
                <p14:cNvContentPartPr/>
                <p14:nvPr/>
              </p14:nvContentPartPr>
              <p14:xfrm>
                <a:off x="2945453" y="2783227"/>
                <a:ext cx="243720" cy="19800"/>
              </p14:xfrm>
            </p:contentPart>
          </mc:Choice>
          <mc:Fallback>
            <p:pic>
              <p:nvPicPr>
                <p:cNvPr id="10" name="Freihand 9">
                  <a:extLst>
                    <a:ext uri="{FF2B5EF4-FFF2-40B4-BE49-F238E27FC236}">
                      <a16:creationId xmlns:a16="http://schemas.microsoft.com/office/drawing/2014/main" id="{53C99F79-8B66-4FBA-8F9B-046434AA43EA}"/>
                    </a:ext>
                  </a:extLst>
                </p:cNvPr>
                <p:cNvPicPr/>
                <p:nvPr/>
              </p:nvPicPr>
              <p:blipFill>
                <a:blip r:embed="rId100"/>
                <a:stretch>
                  <a:fillRect/>
                </a:stretch>
              </p:blipFill>
              <p:spPr>
                <a:xfrm>
                  <a:off x="2941133" y="2778907"/>
                  <a:ext cx="2523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1" name="Freihand 10">
                  <a:extLst>
                    <a:ext uri="{FF2B5EF4-FFF2-40B4-BE49-F238E27FC236}">
                      <a16:creationId xmlns:a16="http://schemas.microsoft.com/office/drawing/2014/main" id="{234BC302-EE21-4997-A02B-16FE58B450EE}"/>
                    </a:ext>
                  </a:extLst>
                </p14:cNvPr>
                <p14:cNvContentPartPr/>
                <p14:nvPr/>
              </p14:nvContentPartPr>
              <p14:xfrm>
                <a:off x="3084773" y="2733547"/>
                <a:ext cx="157320" cy="187920"/>
              </p14:xfrm>
            </p:contentPart>
          </mc:Choice>
          <mc:Fallback>
            <p:pic>
              <p:nvPicPr>
                <p:cNvPr id="11" name="Freihand 10">
                  <a:extLst>
                    <a:ext uri="{FF2B5EF4-FFF2-40B4-BE49-F238E27FC236}">
                      <a16:creationId xmlns:a16="http://schemas.microsoft.com/office/drawing/2014/main" id="{234BC302-EE21-4997-A02B-16FE58B450EE}"/>
                    </a:ext>
                  </a:extLst>
                </p:cNvPr>
                <p:cNvPicPr/>
                <p:nvPr/>
              </p:nvPicPr>
              <p:blipFill>
                <a:blip r:embed="rId102"/>
                <a:stretch>
                  <a:fillRect/>
                </a:stretch>
              </p:blipFill>
              <p:spPr>
                <a:xfrm>
                  <a:off x="3080453" y="2729227"/>
                  <a:ext cx="16596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3" name="Freihand 12">
                  <a:extLst>
                    <a:ext uri="{FF2B5EF4-FFF2-40B4-BE49-F238E27FC236}">
                      <a16:creationId xmlns:a16="http://schemas.microsoft.com/office/drawing/2014/main" id="{4DA0094B-40EF-4A1F-8A7B-270748151888}"/>
                    </a:ext>
                  </a:extLst>
                </p14:cNvPr>
                <p14:cNvContentPartPr/>
                <p14:nvPr/>
              </p14:nvContentPartPr>
              <p14:xfrm>
                <a:off x="3612173" y="2692147"/>
                <a:ext cx="96480" cy="147960"/>
              </p14:xfrm>
            </p:contentPart>
          </mc:Choice>
          <mc:Fallback>
            <p:pic>
              <p:nvPicPr>
                <p:cNvPr id="13" name="Freihand 12">
                  <a:extLst>
                    <a:ext uri="{FF2B5EF4-FFF2-40B4-BE49-F238E27FC236}">
                      <a16:creationId xmlns:a16="http://schemas.microsoft.com/office/drawing/2014/main" id="{4DA0094B-40EF-4A1F-8A7B-270748151888}"/>
                    </a:ext>
                  </a:extLst>
                </p:cNvPr>
                <p:cNvPicPr/>
                <p:nvPr/>
              </p:nvPicPr>
              <p:blipFill>
                <a:blip r:embed="rId104"/>
                <a:stretch>
                  <a:fillRect/>
                </a:stretch>
              </p:blipFill>
              <p:spPr>
                <a:xfrm>
                  <a:off x="3607853" y="2687827"/>
                  <a:ext cx="1051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4" name="Freihand 13">
                  <a:extLst>
                    <a:ext uri="{FF2B5EF4-FFF2-40B4-BE49-F238E27FC236}">
                      <a16:creationId xmlns:a16="http://schemas.microsoft.com/office/drawing/2014/main" id="{21A72701-CD3D-4E37-B6AB-90DF6A0DC21A}"/>
                    </a:ext>
                  </a:extLst>
                </p14:cNvPr>
                <p14:cNvContentPartPr/>
                <p14:nvPr/>
              </p14:nvContentPartPr>
              <p14:xfrm>
                <a:off x="3746093" y="2655427"/>
                <a:ext cx="190080" cy="180360"/>
              </p14:xfrm>
            </p:contentPart>
          </mc:Choice>
          <mc:Fallback>
            <p:pic>
              <p:nvPicPr>
                <p:cNvPr id="14" name="Freihand 13">
                  <a:extLst>
                    <a:ext uri="{FF2B5EF4-FFF2-40B4-BE49-F238E27FC236}">
                      <a16:creationId xmlns:a16="http://schemas.microsoft.com/office/drawing/2014/main" id="{21A72701-CD3D-4E37-B6AB-90DF6A0DC21A}"/>
                    </a:ext>
                  </a:extLst>
                </p:cNvPr>
                <p:cNvPicPr/>
                <p:nvPr/>
              </p:nvPicPr>
              <p:blipFill>
                <a:blip r:embed="rId106"/>
                <a:stretch>
                  <a:fillRect/>
                </a:stretch>
              </p:blipFill>
              <p:spPr>
                <a:xfrm>
                  <a:off x="3741773" y="2651107"/>
                  <a:ext cx="19872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5" name="Freihand 14">
                  <a:extLst>
                    <a:ext uri="{FF2B5EF4-FFF2-40B4-BE49-F238E27FC236}">
                      <a16:creationId xmlns:a16="http://schemas.microsoft.com/office/drawing/2014/main" id="{F2EC9B99-A0CB-4BB2-8945-BEBFF1F50FF4}"/>
                    </a:ext>
                  </a:extLst>
                </p14:cNvPr>
                <p14:cNvContentPartPr/>
                <p14:nvPr/>
              </p14:nvContentPartPr>
              <p14:xfrm>
                <a:off x="3985853" y="2725987"/>
                <a:ext cx="114480" cy="81000"/>
              </p14:xfrm>
            </p:contentPart>
          </mc:Choice>
          <mc:Fallback>
            <p:pic>
              <p:nvPicPr>
                <p:cNvPr id="15" name="Freihand 14">
                  <a:extLst>
                    <a:ext uri="{FF2B5EF4-FFF2-40B4-BE49-F238E27FC236}">
                      <a16:creationId xmlns:a16="http://schemas.microsoft.com/office/drawing/2014/main" id="{F2EC9B99-A0CB-4BB2-8945-BEBFF1F50FF4}"/>
                    </a:ext>
                  </a:extLst>
                </p:cNvPr>
                <p:cNvPicPr/>
                <p:nvPr/>
              </p:nvPicPr>
              <p:blipFill>
                <a:blip r:embed="rId108"/>
                <a:stretch>
                  <a:fillRect/>
                </a:stretch>
              </p:blipFill>
              <p:spPr>
                <a:xfrm>
                  <a:off x="3981533" y="2721667"/>
                  <a:ext cx="1231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6" name="Freihand 15">
                  <a:extLst>
                    <a:ext uri="{FF2B5EF4-FFF2-40B4-BE49-F238E27FC236}">
                      <a16:creationId xmlns:a16="http://schemas.microsoft.com/office/drawing/2014/main" id="{ECB23C46-6A89-4167-A94E-9D3584D5DE95}"/>
                    </a:ext>
                  </a:extLst>
                </p14:cNvPr>
                <p14:cNvContentPartPr/>
                <p14:nvPr/>
              </p14:nvContentPartPr>
              <p14:xfrm>
                <a:off x="4134893" y="2639587"/>
                <a:ext cx="51120" cy="175320"/>
              </p14:xfrm>
            </p:contentPart>
          </mc:Choice>
          <mc:Fallback>
            <p:pic>
              <p:nvPicPr>
                <p:cNvPr id="16" name="Freihand 15">
                  <a:extLst>
                    <a:ext uri="{FF2B5EF4-FFF2-40B4-BE49-F238E27FC236}">
                      <a16:creationId xmlns:a16="http://schemas.microsoft.com/office/drawing/2014/main" id="{ECB23C46-6A89-4167-A94E-9D3584D5DE95}"/>
                    </a:ext>
                  </a:extLst>
                </p:cNvPr>
                <p:cNvPicPr/>
                <p:nvPr/>
              </p:nvPicPr>
              <p:blipFill>
                <a:blip r:embed="rId110"/>
                <a:stretch>
                  <a:fillRect/>
                </a:stretch>
              </p:blipFill>
              <p:spPr>
                <a:xfrm>
                  <a:off x="4130573" y="2635267"/>
                  <a:ext cx="5976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8" name="Freihand 17">
                  <a:extLst>
                    <a:ext uri="{FF2B5EF4-FFF2-40B4-BE49-F238E27FC236}">
                      <a16:creationId xmlns:a16="http://schemas.microsoft.com/office/drawing/2014/main" id="{DE9D1A5B-2667-43BA-A25C-D146538AEFC5}"/>
                    </a:ext>
                  </a:extLst>
                </p14:cNvPr>
                <p14:cNvContentPartPr/>
                <p14:nvPr/>
              </p14:nvContentPartPr>
              <p14:xfrm>
                <a:off x="4409573" y="2707987"/>
                <a:ext cx="229320" cy="65520"/>
              </p14:xfrm>
            </p:contentPart>
          </mc:Choice>
          <mc:Fallback>
            <p:pic>
              <p:nvPicPr>
                <p:cNvPr id="18" name="Freihand 17">
                  <a:extLst>
                    <a:ext uri="{FF2B5EF4-FFF2-40B4-BE49-F238E27FC236}">
                      <a16:creationId xmlns:a16="http://schemas.microsoft.com/office/drawing/2014/main" id="{DE9D1A5B-2667-43BA-A25C-D146538AEFC5}"/>
                    </a:ext>
                  </a:extLst>
                </p:cNvPr>
                <p:cNvPicPr/>
                <p:nvPr/>
              </p:nvPicPr>
              <p:blipFill>
                <a:blip r:embed="rId112"/>
                <a:stretch>
                  <a:fillRect/>
                </a:stretch>
              </p:blipFill>
              <p:spPr>
                <a:xfrm>
                  <a:off x="4405253" y="2703667"/>
                  <a:ext cx="23796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9" name="Freihand 18">
                  <a:extLst>
                    <a:ext uri="{FF2B5EF4-FFF2-40B4-BE49-F238E27FC236}">
                      <a16:creationId xmlns:a16="http://schemas.microsoft.com/office/drawing/2014/main" id="{539739D1-9E2D-4965-8B14-28C3EF0D51B9}"/>
                    </a:ext>
                  </a:extLst>
                </p14:cNvPr>
                <p14:cNvContentPartPr/>
                <p14:nvPr/>
              </p14:nvContentPartPr>
              <p14:xfrm>
                <a:off x="4681733" y="2605747"/>
                <a:ext cx="165600" cy="144360"/>
              </p14:xfrm>
            </p:contentPart>
          </mc:Choice>
          <mc:Fallback>
            <p:pic>
              <p:nvPicPr>
                <p:cNvPr id="19" name="Freihand 18">
                  <a:extLst>
                    <a:ext uri="{FF2B5EF4-FFF2-40B4-BE49-F238E27FC236}">
                      <a16:creationId xmlns:a16="http://schemas.microsoft.com/office/drawing/2014/main" id="{539739D1-9E2D-4965-8B14-28C3EF0D51B9}"/>
                    </a:ext>
                  </a:extLst>
                </p:cNvPr>
                <p:cNvPicPr/>
                <p:nvPr/>
              </p:nvPicPr>
              <p:blipFill>
                <a:blip r:embed="rId114"/>
                <a:stretch>
                  <a:fillRect/>
                </a:stretch>
              </p:blipFill>
              <p:spPr>
                <a:xfrm>
                  <a:off x="4677413" y="2601427"/>
                  <a:ext cx="1742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20" name="Freihand 19">
                  <a:extLst>
                    <a:ext uri="{FF2B5EF4-FFF2-40B4-BE49-F238E27FC236}">
                      <a16:creationId xmlns:a16="http://schemas.microsoft.com/office/drawing/2014/main" id="{2046D882-F3D6-45DD-A6F2-41E0B6509878}"/>
                    </a:ext>
                  </a:extLst>
                </p14:cNvPr>
                <p14:cNvContentPartPr/>
                <p14:nvPr/>
              </p14:nvContentPartPr>
              <p14:xfrm>
                <a:off x="5043173" y="2574067"/>
                <a:ext cx="332640" cy="200880"/>
              </p14:xfrm>
            </p:contentPart>
          </mc:Choice>
          <mc:Fallback>
            <p:pic>
              <p:nvPicPr>
                <p:cNvPr id="20" name="Freihand 19">
                  <a:extLst>
                    <a:ext uri="{FF2B5EF4-FFF2-40B4-BE49-F238E27FC236}">
                      <a16:creationId xmlns:a16="http://schemas.microsoft.com/office/drawing/2014/main" id="{2046D882-F3D6-45DD-A6F2-41E0B6509878}"/>
                    </a:ext>
                  </a:extLst>
                </p:cNvPr>
                <p:cNvPicPr/>
                <p:nvPr/>
              </p:nvPicPr>
              <p:blipFill>
                <a:blip r:embed="rId116"/>
                <a:stretch>
                  <a:fillRect/>
                </a:stretch>
              </p:blipFill>
              <p:spPr>
                <a:xfrm>
                  <a:off x="5038853" y="2569747"/>
                  <a:ext cx="34128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21" name="Freihand 20">
                  <a:extLst>
                    <a:ext uri="{FF2B5EF4-FFF2-40B4-BE49-F238E27FC236}">
                      <a16:creationId xmlns:a16="http://schemas.microsoft.com/office/drawing/2014/main" id="{2A8E2968-5A87-4459-9053-593A42FAF4D5}"/>
                    </a:ext>
                  </a:extLst>
                </p14:cNvPr>
                <p14:cNvContentPartPr/>
                <p14:nvPr/>
              </p14:nvContentPartPr>
              <p14:xfrm>
                <a:off x="5357453" y="2639227"/>
                <a:ext cx="101520" cy="112680"/>
              </p14:xfrm>
            </p:contentPart>
          </mc:Choice>
          <mc:Fallback>
            <p:pic>
              <p:nvPicPr>
                <p:cNvPr id="21" name="Freihand 20">
                  <a:extLst>
                    <a:ext uri="{FF2B5EF4-FFF2-40B4-BE49-F238E27FC236}">
                      <a16:creationId xmlns:a16="http://schemas.microsoft.com/office/drawing/2014/main" id="{2A8E2968-5A87-4459-9053-593A42FAF4D5}"/>
                    </a:ext>
                  </a:extLst>
                </p:cNvPr>
                <p:cNvPicPr/>
                <p:nvPr/>
              </p:nvPicPr>
              <p:blipFill>
                <a:blip r:embed="rId118"/>
                <a:stretch>
                  <a:fillRect/>
                </a:stretch>
              </p:blipFill>
              <p:spPr>
                <a:xfrm>
                  <a:off x="5353133" y="2634907"/>
                  <a:ext cx="1101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22" name="Freihand 21">
                  <a:extLst>
                    <a:ext uri="{FF2B5EF4-FFF2-40B4-BE49-F238E27FC236}">
                      <a16:creationId xmlns:a16="http://schemas.microsoft.com/office/drawing/2014/main" id="{2E9BABC9-A366-4C37-A816-67C53F4A5783}"/>
                    </a:ext>
                  </a:extLst>
                </p14:cNvPr>
                <p14:cNvContentPartPr/>
                <p14:nvPr/>
              </p14:nvContentPartPr>
              <p14:xfrm>
                <a:off x="5507213" y="2569747"/>
                <a:ext cx="91080" cy="158760"/>
              </p14:xfrm>
            </p:contentPart>
          </mc:Choice>
          <mc:Fallback>
            <p:pic>
              <p:nvPicPr>
                <p:cNvPr id="22" name="Freihand 21">
                  <a:extLst>
                    <a:ext uri="{FF2B5EF4-FFF2-40B4-BE49-F238E27FC236}">
                      <a16:creationId xmlns:a16="http://schemas.microsoft.com/office/drawing/2014/main" id="{2E9BABC9-A366-4C37-A816-67C53F4A5783}"/>
                    </a:ext>
                  </a:extLst>
                </p:cNvPr>
                <p:cNvPicPr/>
                <p:nvPr/>
              </p:nvPicPr>
              <p:blipFill>
                <a:blip r:embed="rId120"/>
                <a:stretch>
                  <a:fillRect/>
                </a:stretch>
              </p:blipFill>
              <p:spPr>
                <a:xfrm>
                  <a:off x="5502893" y="2565427"/>
                  <a:ext cx="9972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23" name="Freihand 22">
                  <a:extLst>
                    <a:ext uri="{FF2B5EF4-FFF2-40B4-BE49-F238E27FC236}">
                      <a16:creationId xmlns:a16="http://schemas.microsoft.com/office/drawing/2014/main" id="{3EED03D9-7ECA-4D00-8BA2-E4C631332909}"/>
                    </a:ext>
                  </a:extLst>
                </p14:cNvPr>
                <p14:cNvContentPartPr/>
                <p14:nvPr/>
              </p14:nvContentPartPr>
              <p14:xfrm>
                <a:off x="5629613" y="2647147"/>
                <a:ext cx="33480" cy="81720"/>
              </p14:xfrm>
            </p:contentPart>
          </mc:Choice>
          <mc:Fallback>
            <p:pic>
              <p:nvPicPr>
                <p:cNvPr id="23" name="Freihand 22">
                  <a:extLst>
                    <a:ext uri="{FF2B5EF4-FFF2-40B4-BE49-F238E27FC236}">
                      <a16:creationId xmlns:a16="http://schemas.microsoft.com/office/drawing/2014/main" id="{3EED03D9-7ECA-4D00-8BA2-E4C631332909}"/>
                    </a:ext>
                  </a:extLst>
                </p:cNvPr>
                <p:cNvPicPr/>
                <p:nvPr/>
              </p:nvPicPr>
              <p:blipFill>
                <a:blip r:embed="rId122"/>
                <a:stretch>
                  <a:fillRect/>
                </a:stretch>
              </p:blipFill>
              <p:spPr>
                <a:xfrm>
                  <a:off x="5625293" y="2642827"/>
                  <a:ext cx="421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24" name="Freihand 23">
                  <a:extLst>
                    <a:ext uri="{FF2B5EF4-FFF2-40B4-BE49-F238E27FC236}">
                      <a16:creationId xmlns:a16="http://schemas.microsoft.com/office/drawing/2014/main" id="{F35C935E-9538-4293-8275-05FC18987D57}"/>
                    </a:ext>
                  </a:extLst>
                </p14:cNvPr>
                <p14:cNvContentPartPr/>
                <p14:nvPr/>
              </p14:nvContentPartPr>
              <p14:xfrm>
                <a:off x="5689013" y="2566867"/>
                <a:ext cx="41040" cy="164160"/>
              </p14:xfrm>
            </p:contentPart>
          </mc:Choice>
          <mc:Fallback>
            <p:pic>
              <p:nvPicPr>
                <p:cNvPr id="24" name="Freihand 23">
                  <a:extLst>
                    <a:ext uri="{FF2B5EF4-FFF2-40B4-BE49-F238E27FC236}">
                      <a16:creationId xmlns:a16="http://schemas.microsoft.com/office/drawing/2014/main" id="{F35C935E-9538-4293-8275-05FC18987D57}"/>
                    </a:ext>
                  </a:extLst>
                </p:cNvPr>
                <p:cNvPicPr/>
                <p:nvPr/>
              </p:nvPicPr>
              <p:blipFill>
                <a:blip r:embed="rId124"/>
                <a:stretch>
                  <a:fillRect/>
                </a:stretch>
              </p:blipFill>
              <p:spPr>
                <a:xfrm>
                  <a:off x="5684693" y="2562547"/>
                  <a:ext cx="496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25" name="Freihand 24">
                  <a:extLst>
                    <a:ext uri="{FF2B5EF4-FFF2-40B4-BE49-F238E27FC236}">
                      <a16:creationId xmlns:a16="http://schemas.microsoft.com/office/drawing/2014/main" id="{CD03468E-FCB8-492B-97AE-D1A1BA5D21FA}"/>
                    </a:ext>
                  </a:extLst>
                </p14:cNvPr>
                <p14:cNvContentPartPr/>
                <p14:nvPr/>
              </p14:nvContentPartPr>
              <p14:xfrm>
                <a:off x="5767853" y="2577667"/>
                <a:ext cx="299880" cy="275760"/>
              </p14:xfrm>
            </p:contentPart>
          </mc:Choice>
          <mc:Fallback>
            <p:pic>
              <p:nvPicPr>
                <p:cNvPr id="25" name="Freihand 24">
                  <a:extLst>
                    <a:ext uri="{FF2B5EF4-FFF2-40B4-BE49-F238E27FC236}">
                      <a16:creationId xmlns:a16="http://schemas.microsoft.com/office/drawing/2014/main" id="{CD03468E-FCB8-492B-97AE-D1A1BA5D21FA}"/>
                    </a:ext>
                  </a:extLst>
                </p:cNvPr>
                <p:cNvPicPr/>
                <p:nvPr/>
              </p:nvPicPr>
              <p:blipFill>
                <a:blip r:embed="rId126"/>
                <a:stretch>
                  <a:fillRect/>
                </a:stretch>
              </p:blipFill>
              <p:spPr>
                <a:xfrm>
                  <a:off x="5763533" y="2573347"/>
                  <a:ext cx="308520" cy="2844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26" name="Freihand 25">
                  <a:extLst>
                    <a:ext uri="{FF2B5EF4-FFF2-40B4-BE49-F238E27FC236}">
                      <a16:creationId xmlns:a16="http://schemas.microsoft.com/office/drawing/2014/main" id="{091ADEE5-0B0D-4BBD-A62B-A74DF3883108}"/>
                    </a:ext>
                  </a:extLst>
                </p14:cNvPr>
                <p14:cNvContentPartPr/>
                <p14:nvPr/>
              </p14:nvContentPartPr>
              <p14:xfrm>
                <a:off x="6106253" y="2643187"/>
                <a:ext cx="99000" cy="89280"/>
              </p14:xfrm>
            </p:contentPart>
          </mc:Choice>
          <mc:Fallback>
            <p:pic>
              <p:nvPicPr>
                <p:cNvPr id="26" name="Freihand 25">
                  <a:extLst>
                    <a:ext uri="{FF2B5EF4-FFF2-40B4-BE49-F238E27FC236}">
                      <a16:creationId xmlns:a16="http://schemas.microsoft.com/office/drawing/2014/main" id="{091ADEE5-0B0D-4BBD-A62B-A74DF3883108}"/>
                    </a:ext>
                  </a:extLst>
                </p:cNvPr>
                <p:cNvPicPr/>
                <p:nvPr/>
              </p:nvPicPr>
              <p:blipFill>
                <a:blip r:embed="rId128"/>
                <a:stretch>
                  <a:fillRect/>
                </a:stretch>
              </p:blipFill>
              <p:spPr>
                <a:xfrm>
                  <a:off x="6101933" y="2638867"/>
                  <a:ext cx="1076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27" name="Freihand 26">
                  <a:extLst>
                    <a:ext uri="{FF2B5EF4-FFF2-40B4-BE49-F238E27FC236}">
                      <a16:creationId xmlns:a16="http://schemas.microsoft.com/office/drawing/2014/main" id="{1F5E5785-941D-4ADB-9FFD-83BA377A61C3}"/>
                    </a:ext>
                  </a:extLst>
                </p14:cNvPr>
                <p14:cNvContentPartPr/>
                <p14:nvPr/>
              </p14:nvContentPartPr>
              <p14:xfrm>
                <a:off x="6219653" y="2641027"/>
                <a:ext cx="336240" cy="93240"/>
              </p14:xfrm>
            </p:contentPart>
          </mc:Choice>
          <mc:Fallback>
            <p:pic>
              <p:nvPicPr>
                <p:cNvPr id="27" name="Freihand 26">
                  <a:extLst>
                    <a:ext uri="{FF2B5EF4-FFF2-40B4-BE49-F238E27FC236}">
                      <a16:creationId xmlns:a16="http://schemas.microsoft.com/office/drawing/2014/main" id="{1F5E5785-941D-4ADB-9FFD-83BA377A61C3}"/>
                    </a:ext>
                  </a:extLst>
                </p:cNvPr>
                <p:cNvPicPr/>
                <p:nvPr/>
              </p:nvPicPr>
              <p:blipFill>
                <a:blip r:embed="rId130"/>
                <a:stretch>
                  <a:fillRect/>
                </a:stretch>
              </p:blipFill>
              <p:spPr>
                <a:xfrm>
                  <a:off x="6215333" y="2636707"/>
                  <a:ext cx="3448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28" name="Freihand 27">
                  <a:extLst>
                    <a:ext uri="{FF2B5EF4-FFF2-40B4-BE49-F238E27FC236}">
                      <a16:creationId xmlns:a16="http://schemas.microsoft.com/office/drawing/2014/main" id="{3ED3936B-034B-47FE-96AD-F93FA43C3A95}"/>
                    </a:ext>
                  </a:extLst>
                </p14:cNvPr>
                <p14:cNvContentPartPr/>
                <p14:nvPr/>
              </p14:nvContentPartPr>
              <p14:xfrm>
                <a:off x="6542933" y="2597827"/>
                <a:ext cx="116640" cy="111240"/>
              </p14:xfrm>
            </p:contentPart>
          </mc:Choice>
          <mc:Fallback>
            <p:pic>
              <p:nvPicPr>
                <p:cNvPr id="28" name="Freihand 27">
                  <a:extLst>
                    <a:ext uri="{FF2B5EF4-FFF2-40B4-BE49-F238E27FC236}">
                      <a16:creationId xmlns:a16="http://schemas.microsoft.com/office/drawing/2014/main" id="{3ED3936B-034B-47FE-96AD-F93FA43C3A95}"/>
                    </a:ext>
                  </a:extLst>
                </p:cNvPr>
                <p:cNvPicPr/>
                <p:nvPr/>
              </p:nvPicPr>
              <p:blipFill>
                <a:blip r:embed="rId132"/>
                <a:stretch>
                  <a:fillRect/>
                </a:stretch>
              </p:blipFill>
              <p:spPr>
                <a:xfrm>
                  <a:off x="6538613" y="2593507"/>
                  <a:ext cx="1252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29" name="Freihand 28">
                  <a:extLst>
                    <a:ext uri="{FF2B5EF4-FFF2-40B4-BE49-F238E27FC236}">
                      <a16:creationId xmlns:a16="http://schemas.microsoft.com/office/drawing/2014/main" id="{F4A90DCE-48E2-4B6A-9030-1625A8EF5838}"/>
                    </a:ext>
                  </a:extLst>
                </p14:cNvPr>
                <p14:cNvContentPartPr/>
                <p14:nvPr/>
              </p14:nvContentPartPr>
              <p14:xfrm>
                <a:off x="6707453" y="2628067"/>
                <a:ext cx="136080" cy="102960"/>
              </p14:xfrm>
            </p:contentPart>
          </mc:Choice>
          <mc:Fallback>
            <p:pic>
              <p:nvPicPr>
                <p:cNvPr id="29" name="Freihand 28">
                  <a:extLst>
                    <a:ext uri="{FF2B5EF4-FFF2-40B4-BE49-F238E27FC236}">
                      <a16:creationId xmlns:a16="http://schemas.microsoft.com/office/drawing/2014/main" id="{F4A90DCE-48E2-4B6A-9030-1625A8EF5838}"/>
                    </a:ext>
                  </a:extLst>
                </p:cNvPr>
                <p:cNvPicPr/>
                <p:nvPr/>
              </p:nvPicPr>
              <p:blipFill>
                <a:blip r:embed="rId134"/>
                <a:stretch>
                  <a:fillRect/>
                </a:stretch>
              </p:blipFill>
              <p:spPr>
                <a:xfrm>
                  <a:off x="6703133" y="2623747"/>
                  <a:ext cx="14472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31" name="Freihand 30">
                  <a:extLst>
                    <a:ext uri="{FF2B5EF4-FFF2-40B4-BE49-F238E27FC236}">
                      <a16:creationId xmlns:a16="http://schemas.microsoft.com/office/drawing/2014/main" id="{B06ADE30-9396-4B2E-A32E-038C7B721DF2}"/>
                    </a:ext>
                  </a:extLst>
                </p14:cNvPr>
                <p14:cNvContentPartPr/>
                <p14:nvPr/>
              </p14:nvContentPartPr>
              <p14:xfrm>
                <a:off x="7101653" y="2635267"/>
                <a:ext cx="304560" cy="84240"/>
              </p14:xfrm>
            </p:contentPart>
          </mc:Choice>
          <mc:Fallback>
            <p:pic>
              <p:nvPicPr>
                <p:cNvPr id="31" name="Freihand 30">
                  <a:extLst>
                    <a:ext uri="{FF2B5EF4-FFF2-40B4-BE49-F238E27FC236}">
                      <a16:creationId xmlns:a16="http://schemas.microsoft.com/office/drawing/2014/main" id="{B06ADE30-9396-4B2E-A32E-038C7B721DF2}"/>
                    </a:ext>
                  </a:extLst>
                </p:cNvPr>
                <p:cNvPicPr/>
                <p:nvPr/>
              </p:nvPicPr>
              <p:blipFill>
                <a:blip r:embed="rId136"/>
                <a:stretch>
                  <a:fillRect/>
                </a:stretch>
              </p:blipFill>
              <p:spPr>
                <a:xfrm>
                  <a:off x="7097333" y="2630947"/>
                  <a:ext cx="31320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32" name="Freihand 31">
                  <a:extLst>
                    <a:ext uri="{FF2B5EF4-FFF2-40B4-BE49-F238E27FC236}">
                      <a16:creationId xmlns:a16="http://schemas.microsoft.com/office/drawing/2014/main" id="{AB1BA06B-CA14-4DF1-A268-4FCB3FF84BE6}"/>
                    </a:ext>
                  </a:extLst>
                </p14:cNvPr>
                <p14:cNvContentPartPr/>
                <p14:nvPr/>
              </p14:nvContentPartPr>
              <p14:xfrm>
                <a:off x="7392533" y="2548867"/>
                <a:ext cx="360" cy="360"/>
              </p14:xfrm>
            </p:contentPart>
          </mc:Choice>
          <mc:Fallback>
            <p:pic>
              <p:nvPicPr>
                <p:cNvPr id="32" name="Freihand 31">
                  <a:extLst>
                    <a:ext uri="{FF2B5EF4-FFF2-40B4-BE49-F238E27FC236}">
                      <a16:creationId xmlns:a16="http://schemas.microsoft.com/office/drawing/2014/main" id="{AB1BA06B-CA14-4DF1-A268-4FCB3FF84BE6}"/>
                    </a:ext>
                  </a:extLst>
                </p:cNvPr>
                <p:cNvPicPr/>
                <p:nvPr/>
              </p:nvPicPr>
              <p:blipFill>
                <a:blip r:embed="rId138"/>
                <a:stretch>
                  <a:fillRect/>
                </a:stretch>
              </p:blipFill>
              <p:spPr>
                <a:xfrm>
                  <a:off x="7388213" y="2544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33" name="Freihand 32">
                  <a:extLst>
                    <a:ext uri="{FF2B5EF4-FFF2-40B4-BE49-F238E27FC236}">
                      <a16:creationId xmlns:a16="http://schemas.microsoft.com/office/drawing/2014/main" id="{AF1658A4-25C9-4030-A13D-FDAE71617982}"/>
                    </a:ext>
                  </a:extLst>
                </p14:cNvPr>
                <p14:cNvContentPartPr/>
                <p14:nvPr/>
              </p14:nvContentPartPr>
              <p14:xfrm>
                <a:off x="7072853" y="2625907"/>
                <a:ext cx="155520" cy="268560"/>
              </p14:xfrm>
            </p:contentPart>
          </mc:Choice>
          <mc:Fallback>
            <p:pic>
              <p:nvPicPr>
                <p:cNvPr id="33" name="Freihand 32">
                  <a:extLst>
                    <a:ext uri="{FF2B5EF4-FFF2-40B4-BE49-F238E27FC236}">
                      <a16:creationId xmlns:a16="http://schemas.microsoft.com/office/drawing/2014/main" id="{AF1658A4-25C9-4030-A13D-FDAE71617982}"/>
                    </a:ext>
                  </a:extLst>
                </p:cNvPr>
                <p:cNvPicPr/>
                <p:nvPr/>
              </p:nvPicPr>
              <p:blipFill>
                <a:blip r:embed="rId140"/>
                <a:stretch>
                  <a:fillRect/>
                </a:stretch>
              </p:blipFill>
              <p:spPr>
                <a:xfrm>
                  <a:off x="7068533" y="2621587"/>
                  <a:ext cx="16416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34" name="Freihand 33">
                  <a:extLst>
                    <a:ext uri="{FF2B5EF4-FFF2-40B4-BE49-F238E27FC236}">
                      <a16:creationId xmlns:a16="http://schemas.microsoft.com/office/drawing/2014/main" id="{F7142984-8A3E-4C81-A26F-206BDDD8F974}"/>
                    </a:ext>
                  </a:extLst>
                </p14:cNvPr>
                <p14:cNvContentPartPr/>
                <p14:nvPr/>
              </p14:nvContentPartPr>
              <p14:xfrm>
                <a:off x="7269413" y="2617987"/>
                <a:ext cx="420120" cy="256680"/>
              </p14:xfrm>
            </p:contentPart>
          </mc:Choice>
          <mc:Fallback>
            <p:pic>
              <p:nvPicPr>
                <p:cNvPr id="34" name="Freihand 33">
                  <a:extLst>
                    <a:ext uri="{FF2B5EF4-FFF2-40B4-BE49-F238E27FC236}">
                      <a16:creationId xmlns:a16="http://schemas.microsoft.com/office/drawing/2014/main" id="{F7142984-8A3E-4C81-A26F-206BDDD8F974}"/>
                    </a:ext>
                  </a:extLst>
                </p:cNvPr>
                <p:cNvPicPr/>
                <p:nvPr/>
              </p:nvPicPr>
              <p:blipFill>
                <a:blip r:embed="rId142"/>
                <a:stretch>
                  <a:fillRect/>
                </a:stretch>
              </p:blipFill>
              <p:spPr>
                <a:xfrm>
                  <a:off x="7265093" y="2613667"/>
                  <a:ext cx="428760" cy="2653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35" name="Freihand 34">
                  <a:extLst>
                    <a:ext uri="{FF2B5EF4-FFF2-40B4-BE49-F238E27FC236}">
                      <a16:creationId xmlns:a16="http://schemas.microsoft.com/office/drawing/2014/main" id="{8060D639-2D9E-4EFB-A972-266C9ADBDF3B}"/>
                    </a:ext>
                  </a:extLst>
                </p14:cNvPr>
                <p14:cNvContentPartPr/>
                <p14:nvPr/>
              </p14:nvContentPartPr>
              <p14:xfrm>
                <a:off x="7697093" y="2549587"/>
                <a:ext cx="16560" cy="33840"/>
              </p14:xfrm>
            </p:contentPart>
          </mc:Choice>
          <mc:Fallback>
            <p:pic>
              <p:nvPicPr>
                <p:cNvPr id="35" name="Freihand 34">
                  <a:extLst>
                    <a:ext uri="{FF2B5EF4-FFF2-40B4-BE49-F238E27FC236}">
                      <a16:creationId xmlns:a16="http://schemas.microsoft.com/office/drawing/2014/main" id="{8060D639-2D9E-4EFB-A972-266C9ADBDF3B}"/>
                    </a:ext>
                  </a:extLst>
                </p:cNvPr>
                <p:cNvPicPr/>
                <p:nvPr/>
              </p:nvPicPr>
              <p:blipFill>
                <a:blip r:embed="rId144"/>
                <a:stretch>
                  <a:fillRect/>
                </a:stretch>
              </p:blipFill>
              <p:spPr>
                <a:xfrm>
                  <a:off x="7692773" y="2545267"/>
                  <a:ext cx="252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36" name="Freihand 35">
                  <a:extLst>
                    <a:ext uri="{FF2B5EF4-FFF2-40B4-BE49-F238E27FC236}">
                      <a16:creationId xmlns:a16="http://schemas.microsoft.com/office/drawing/2014/main" id="{FCC0ED00-8FC1-4521-AC4D-F530B32630A9}"/>
                    </a:ext>
                  </a:extLst>
                </p14:cNvPr>
                <p14:cNvContentPartPr/>
                <p14:nvPr/>
              </p14:nvContentPartPr>
              <p14:xfrm>
                <a:off x="7697813" y="2600347"/>
                <a:ext cx="296640" cy="198720"/>
              </p14:xfrm>
            </p:contentPart>
          </mc:Choice>
          <mc:Fallback>
            <p:pic>
              <p:nvPicPr>
                <p:cNvPr id="36" name="Freihand 35">
                  <a:extLst>
                    <a:ext uri="{FF2B5EF4-FFF2-40B4-BE49-F238E27FC236}">
                      <a16:creationId xmlns:a16="http://schemas.microsoft.com/office/drawing/2014/main" id="{FCC0ED00-8FC1-4521-AC4D-F530B32630A9}"/>
                    </a:ext>
                  </a:extLst>
                </p:cNvPr>
                <p:cNvPicPr/>
                <p:nvPr/>
              </p:nvPicPr>
              <p:blipFill>
                <a:blip r:embed="rId146"/>
                <a:stretch>
                  <a:fillRect/>
                </a:stretch>
              </p:blipFill>
              <p:spPr>
                <a:xfrm>
                  <a:off x="7693493" y="2596027"/>
                  <a:ext cx="30528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37" name="Freihand 36">
                  <a:extLst>
                    <a:ext uri="{FF2B5EF4-FFF2-40B4-BE49-F238E27FC236}">
                      <a16:creationId xmlns:a16="http://schemas.microsoft.com/office/drawing/2014/main" id="{ABF752DF-ED68-46FB-9C80-105FA056B92E}"/>
                    </a:ext>
                  </a:extLst>
                </p14:cNvPr>
                <p14:cNvContentPartPr/>
                <p14:nvPr/>
              </p14:nvContentPartPr>
              <p14:xfrm>
                <a:off x="7983653" y="2567587"/>
                <a:ext cx="416520" cy="141840"/>
              </p14:xfrm>
            </p:contentPart>
          </mc:Choice>
          <mc:Fallback>
            <p:pic>
              <p:nvPicPr>
                <p:cNvPr id="37" name="Freihand 36">
                  <a:extLst>
                    <a:ext uri="{FF2B5EF4-FFF2-40B4-BE49-F238E27FC236}">
                      <a16:creationId xmlns:a16="http://schemas.microsoft.com/office/drawing/2014/main" id="{ABF752DF-ED68-46FB-9C80-105FA056B92E}"/>
                    </a:ext>
                  </a:extLst>
                </p:cNvPr>
                <p:cNvPicPr/>
                <p:nvPr/>
              </p:nvPicPr>
              <p:blipFill>
                <a:blip r:embed="rId148"/>
                <a:stretch>
                  <a:fillRect/>
                </a:stretch>
              </p:blipFill>
              <p:spPr>
                <a:xfrm>
                  <a:off x="7979333" y="2562907"/>
                  <a:ext cx="4251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38" name="Freihand 37">
                  <a:extLst>
                    <a:ext uri="{FF2B5EF4-FFF2-40B4-BE49-F238E27FC236}">
                      <a16:creationId xmlns:a16="http://schemas.microsoft.com/office/drawing/2014/main" id="{8AF13CA2-8F61-4AA0-AFE3-213F4C4A6419}"/>
                    </a:ext>
                  </a:extLst>
                </p14:cNvPr>
                <p14:cNvContentPartPr/>
                <p14:nvPr/>
              </p14:nvContentPartPr>
              <p14:xfrm>
                <a:off x="8377133" y="2537707"/>
                <a:ext cx="68040" cy="29520"/>
              </p14:xfrm>
            </p:contentPart>
          </mc:Choice>
          <mc:Fallback>
            <p:pic>
              <p:nvPicPr>
                <p:cNvPr id="38" name="Freihand 37">
                  <a:extLst>
                    <a:ext uri="{FF2B5EF4-FFF2-40B4-BE49-F238E27FC236}">
                      <a16:creationId xmlns:a16="http://schemas.microsoft.com/office/drawing/2014/main" id="{8AF13CA2-8F61-4AA0-AFE3-213F4C4A6419}"/>
                    </a:ext>
                  </a:extLst>
                </p:cNvPr>
                <p:cNvPicPr/>
                <p:nvPr/>
              </p:nvPicPr>
              <p:blipFill>
                <a:blip r:embed="rId150"/>
                <a:stretch>
                  <a:fillRect/>
                </a:stretch>
              </p:blipFill>
              <p:spPr>
                <a:xfrm>
                  <a:off x="8372813" y="2533387"/>
                  <a:ext cx="766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39" name="Freihand 38">
                  <a:extLst>
                    <a:ext uri="{FF2B5EF4-FFF2-40B4-BE49-F238E27FC236}">
                      <a16:creationId xmlns:a16="http://schemas.microsoft.com/office/drawing/2014/main" id="{80D68930-E79B-4CA6-973C-CDCC33E85F9F}"/>
                    </a:ext>
                  </a:extLst>
                </p14:cNvPr>
                <p14:cNvContentPartPr/>
                <p14:nvPr/>
              </p14:nvContentPartPr>
              <p14:xfrm>
                <a:off x="8421773" y="2581627"/>
                <a:ext cx="78840" cy="113760"/>
              </p14:xfrm>
            </p:contentPart>
          </mc:Choice>
          <mc:Fallback>
            <p:pic>
              <p:nvPicPr>
                <p:cNvPr id="39" name="Freihand 38">
                  <a:extLst>
                    <a:ext uri="{FF2B5EF4-FFF2-40B4-BE49-F238E27FC236}">
                      <a16:creationId xmlns:a16="http://schemas.microsoft.com/office/drawing/2014/main" id="{80D68930-E79B-4CA6-973C-CDCC33E85F9F}"/>
                    </a:ext>
                  </a:extLst>
                </p:cNvPr>
                <p:cNvPicPr/>
                <p:nvPr/>
              </p:nvPicPr>
              <p:blipFill>
                <a:blip r:embed="rId152"/>
                <a:stretch>
                  <a:fillRect/>
                </a:stretch>
              </p:blipFill>
              <p:spPr>
                <a:xfrm>
                  <a:off x="8417453" y="2577307"/>
                  <a:ext cx="874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0" name="Freihand 39">
                  <a:extLst>
                    <a:ext uri="{FF2B5EF4-FFF2-40B4-BE49-F238E27FC236}">
                      <a16:creationId xmlns:a16="http://schemas.microsoft.com/office/drawing/2014/main" id="{A591FDE2-6597-48B3-AF8D-CC0356CEF728}"/>
                    </a:ext>
                  </a:extLst>
                </p14:cNvPr>
                <p14:cNvContentPartPr/>
                <p14:nvPr/>
              </p14:nvContentPartPr>
              <p14:xfrm>
                <a:off x="8593493" y="2620507"/>
                <a:ext cx="277200" cy="90720"/>
              </p14:xfrm>
            </p:contentPart>
          </mc:Choice>
          <mc:Fallback>
            <p:pic>
              <p:nvPicPr>
                <p:cNvPr id="40" name="Freihand 39">
                  <a:extLst>
                    <a:ext uri="{FF2B5EF4-FFF2-40B4-BE49-F238E27FC236}">
                      <a16:creationId xmlns:a16="http://schemas.microsoft.com/office/drawing/2014/main" id="{A591FDE2-6597-48B3-AF8D-CC0356CEF728}"/>
                    </a:ext>
                  </a:extLst>
                </p:cNvPr>
                <p:cNvPicPr/>
                <p:nvPr/>
              </p:nvPicPr>
              <p:blipFill>
                <a:blip r:embed="rId154"/>
                <a:stretch>
                  <a:fillRect/>
                </a:stretch>
              </p:blipFill>
              <p:spPr>
                <a:xfrm>
                  <a:off x="8589173" y="2616187"/>
                  <a:ext cx="2858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1" name="Freihand 40">
                  <a:extLst>
                    <a:ext uri="{FF2B5EF4-FFF2-40B4-BE49-F238E27FC236}">
                      <a16:creationId xmlns:a16="http://schemas.microsoft.com/office/drawing/2014/main" id="{38758CB1-EEC1-4BA3-9D8D-3BBE86D21A38}"/>
                    </a:ext>
                  </a:extLst>
                </p14:cNvPr>
                <p14:cNvContentPartPr/>
                <p14:nvPr/>
              </p14:nvContentPartPr>
              <p14:xfrm>
                <a:off x="8897333" y="2520787"/>
                <a:ext cx="360" cy="360"/>
              </p14:xfrm>
            </p:contentPart>
          </mc:Choice>
          <mc:Fallback>
            <p:pic>
              <p:nvPicPr>
                <p:cNvPr id="41" name="Freihand 40">
                  <a:extLst>
                    <a:ext uri="{FF2B5EF4-FFF2-40B4-BE49-F238E27FC236}">
                      <a16:creationId xmlns:a16="http://schemas.microsoft.com/office/drawing/2014/main" id="{38758CB1-EEC1-4BA3-9D8D-3BBE86D21A38}"/>
                    </a:ext>
                  </a:extLst>
                </p:cNvPr>
                <p:cNvPicPr/>
                <p:nvPr/>
              </p:nvPicPr>
              <p:blipFill>
                <a:blip r:embed="rId138"/>
                <a:stretch>
                  <a:fillRect/>
                </a:stretch>
              </p:blipFill>
              <p:spPr>
                <a:xfrm>
                  <a:off x="8893013" y="2516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37293" name="Freihand 137292">
                  <a:extLst>
                    <a:ext uri="{FF2B5EF4-FFF2-40B4-BE49-F238E27FC236}">
                      <a16:creationId xmlns:a16="http://schemas.microsoft.com/office/drawing/2014/main" id="{5F296962-6A6B-4095-B74D-B2E741CC1708}"/>
                    </a:ext>
                  </a:extLst>
                </p14:cNvPr>
                <p14:cNvContentPartPr/>
                <p14:nvPr/>
              </p14:nvContentPartPr>
              <p14:xfrm>
                <a:off x="3378533" y="3182467"/>
                <a:ext cx="371520" cy="52200"/>
              </p14:xfrm>
            </p:contentPart>
          </mc:Choice>
          <mc:Fallback>
            <p:pic>
              <p:nvPicPr>
                <p:cNvPr id="137293" name="Freihand 137292">
                  <a:extLst>
                    <a:ext uri="{FF2B5EF4-FFF2-40B4-BE49-F238E27FC236}">
                      <a16:creationId xmlns:a16="http://schemas.microsoft.com/office/drawing/2014/main" id="{5F296962-6A6B-4095-B74D-B2E741CC1708}"/>
                    </a:ext>
                  </a:extLst>
                </p:cNvPr>
                <p:cNvPicPr/>
                <p:nvPr/>
              </p:nvPicPr>
              <p:blipFill>
                <a:blip r:embed="rId157"/>
                <a:stretch>
                  <a:fillRect/>
                </a:stretch>
              </p:blipFill>
              <p:spPr>
                <a:xfrm>
                  <a:off x="3374213" y="3178147"/>
                  <a:ext cx="3801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37294" name="Freihand 137293">
                  <a:extLst>
                    <a:ext uri="{FF2B5EF4-FFF2-40B4-BE49-F238E27FC236}">
                      <a16:creationId xmlns:a16="http://schemas.microsoft.com/office/drawing/2014/main" id="{0792C514-2742-44E9-ABFD-8499517D97F2}"/>
                    </a:ext>
                  </a:extLst>
                </p14:cNvPr>
                <p14:cNvContentPartPr/>
                <p14:nvPr/>
              </p14:nvContentPartPr>
              <p14:xfrm>
                <a:off x="3649613" y="3114427"/>
                <a:ext cx="214200" cy="238680"/>
              </p14:xfrm>
            </p:contentPart>
          </mc:Choice>
          <mc:Fallback>
            <p:pic>
              <p:nvPicPr>
                <p:cNvPr id="137294" name="Freihand 137293">
                  <a:extLst>
                    <a:ext uri="{FF2B5EF4-FFF2-40B4-BE49-F238E27FC236}">
                      <a16:creationId xmlns:a16="http://schemas.microsoft.com/office/drawing/2014/main" id="{0792C514-2742-44E9-ABFD-8499517D97F2}"/>
                    </a:ext>
                  </a:extLst>
                </p:cNvPr>
                <p:cNvPicPr/>
                <p:nvPr/>
              </p:nvPicPr>
              <p:blipFill>
                <a:blip r:embed="rId159"/>
                <a:stretch>
                  <a:fillRect/>
                </a:stretch>
              </p:blipFill>
              <p:spPr>
                <a:xfrm>
                  <a:off x="3645293" y="3110107"/>
                  <a:ext cx="22284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37296" name="Freihand 137295">
                  <a:extLst>
                    <a:ext uri="{FF2B5EF4-FFF2-40B4-BE49-F238E27FC236}">
                      <a16:creationId xmlns:a16="http://schemas.microsoft.com/office/drawing/2014/main" id="{71785920-4AC3-4EB7-BD20-1F4D54B58954}"/>
                    </a:ext>
                  </a:extLst>
                </p14:cNvPr>
                <p14:cNvContentPartPr/>
                <p14:nvPr/>
              </p14:nvContentPartPr>
              <p14:xfrm>
                <a:off x="3742133" y="3086707"/>
                <a:ext cx="145080" cy="112680"/>
              </p14:xfrm>
            </p:contentPart>
          </mc:Choice>
          <mc:Fallback>
            <p:pic>
              <p:nvPicPr>
                <p:cNvPr id="137296" name="Freihand 137295">
                  <a:extLst>
                    <a:ext uri="{FF2B5EF4-FFF2-40B4-BE49-F238E27FC236}">
                      <a16:creationId xmlns:a16="http://schemas.microsoft.com/office/drawing/2014/main" id="{71785920-4AC3-4EB7-BD20-1F4D54B58954}"/>
                    </a:ext>
                  </a:extLst>
                </p:cNvPr>
                <p:cNvPicPr/>
                <p:nvPr/>
              </p:nvPicPr>
              <p:blipFill>
                <a:blip r:embed="rId161"/>
                <a:stretch>
                  <a:fillRect/>
                </a:stretch>
              </p:blipFill>
              <p:spPr>
                <a:xfrm>
                  <a:off x="3737813" y="3082387"/>
                  <a:ext cx="1537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37298" name="Freihand 137297">
                  <a:extLst>
                    <a:ext uri="{FF2B5EF4-FFF2-40B4-BE49-F238E27FC236}">
                      <a16:creationId xmlns:a16="http://schemas.microsoft.com/office/drawing/2014/main" id="{8883312E-C06D-4D72-9408-6A058EBC6D1A}"/>
                    </a:ext>
                  </a:extLst>
                </p14:cNvPr>
                <p14:cNvContentPartPr/>
                <p14:nvPr/>
              </p14:nvContentPartPr>
              <p14:xfrm>
                <a:off x="4189253" y="3008947"/>
                <a:ext cx="206640" cy="300240"/>
              </p14:xfrm>
            </p:contentPart>
          </mc:Choice>
          <mc:Fallback>
            <p:pic>
              <p:nvPicPr>
                <p:cNvPr id="137298" name="Freihand 137297">
                  <a:extLst>
                    <a:ext uri="{FF2B5EF4-FFF2-40B4-BE49-F238E27FC236}">
                      <a16:creationId xmlns:a16="http://schemas.microsoft.com/office/drawing/2014/main" id="{8883312E-C06D-4D72-9408-6A058EBC6D1A}"/>
                    </a:ext>
                  </a:extLst>
                </p:cNvPr>
                <p:cNvPicPr/>
                <p:nvPr/>
              </p:nvPicPr>
              <p:blipFill>
                <a:blip r:embed="rId163"/>
                <a:stretch>
                  <a:fillRect/>
                </a:stretch>
              </p:blipFill>
              <p:spPr>
                <a:xfrm>
                  <a:off x="4184933" y="3004627"/>
                  <a:ext cx="215280" cy="3088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37299" name="Freihand 137298">
                  <a:extLst>
                    <a:ext uri="{FF2B5EF4-FFF2-40B4-BE49-F238E27FC236}">
                      <a16:creationId xmlns:a16="http://schemas.microsoft.com/office/drawing/2014/main" id="{0E2809EF-6610-4E77-AA37-1D9AE05B75D3}"/>
                    </a:ext>
                  </a:extLst>
                </p14:cNvPr>
                <p14:cNvContentPartPr/>
                <p14:nvPr/>
              </p14:nvContentPartPr>
              <p14:xfrm>
                <a:off x="4395533" y="3086707"/>
                <a:ext cx="106560" cy="135360"/>
              </p14:xfrm>
            </p:contentPart>
          </mc:Choice>
          <mc:Fallback>
            <p:pic>
              <p:nvPicPr>
                <p:cNvPr id="137299" name="Freihand 137298">
                  <a:extLst>
                    <a:ext uri="{FF2B5EF4-FFF2-40B4-BE49-F238E27FC236}">
                      <a16:creationId xmlns:a16="http://schemas.microsoft.com/office/drawing/2014/main" id="{0E2809EF-6610-4E77-AA37-1D9AE05B75D3}"/>
                    </a:ext>
                  </a:extLst>
                </p:cNvPr>
                <p:cNvPicPr/>
                <p:nvPr/>
              </p:nvPicPr>
              <p:blipFill>
                <a:blip r:embed="rId165"/>
                <a:stretch>
                  <a:fillRect/>
                </a:stretch>
              </p:blipFill>
              <p:spPr>
                <a:xfrm>
                  <a:off x="4391213" y="3082387"/>
                  <a:ext cx="1152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37300" name="Freihand 137299">
                  <a:extLst>
                    <a:ext uri="{FF2B5EF4-FFF2-40B4-BE49-F238E27FC236}">
                      <a16:creationId xmlns:a16="http://schemas.microsoft.com/office/drawing/2014/main" id="{C1B32A92-EF28-4DA4-910C-8CB43E29C8C2}"/>
                    </a:ext>
                  </a:extLst>
                </p14:cNvPr>
                <p14:cNvContentPartPr/>
                <p14:nvPr/>
              </p14:nvContentPartPr>
              <p14:xfrm>
                <a:off x="4499933" y="3012187"/>
                <a:ext cx="206640" cy="182520"/>
              </p14:xfrm>
            </p:contentPart>
          </mc:Choice>
          <mc:Fallback>
            <p:pic>
              <p:nvPicPr>
                <p:cNvPr id="137300" name="Freihand 137299">
                  <a:extLst>
                    <a:ext uri="{FF2B5EF4-FFF2-40B4-BE49-F238E27FC236}">
                      <a16:creationId xmlns:a16="http://schemas.microsoft.com/office/drawing/2014/main" id="{C1B32A92-EF28-4DA4-910C-8CB43E29C8C2}"/>
                    </a:ext>
                  </a:extLst>
                </p:cNvPr>
                <p:cNvPicPr/>
                <p:nvPr/>
              </p:nvPicPr>
              <p:blipFill>
                <a:blip r:embed="rId167"/>
                <a:stretch>
                  <a:fillRect/>
                </a:stretch>
              </p:blipFill>
              <p:spPr>
                <a:xfrm>
                  <a:off x="4495613" y="3007867"/>
                  <a:ext cx="21528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37301" name="Freihand 137300">
                  <a:extLst>
                    <a:ext uri="{FF2B5EF4-FFF2-40B4-BE49-F238E27FC236}">
                      <a16:creationId xmlns:a16="http://schemas.microsoft.com/office/drawing/2014/main" id="{9B8B7A43-62AF-4B55-92E5-D596E6BDEA9D}"/>
                    </a:ext>
                  </a:extLst>
                </p14:cNvPr>
                <p14:cNvContentPartPr/>
                <p14:nvPr/>
              </p14:nvContentPartPr>
              <p14:xfrm>
                <a:off x="4898453" y="3017227"/>
                <a:ext cx="30960" cy="183960"/>
              </p14:xfrm>
            </p:contentPart>
          </mc:Choice>
          <mc:Fallback>
            <p:pic>
              <p:nvPicPr>
                <p:cNvPr id="137301" name="Freihand 137300">
                  <a:extLst>
                    <a:ext uri="{FF2B5EF4-FFF2-40B4-BE49-F238E27FC236}">
                      <a16:creationId xmlns:a16="http://schemas.microsoft.com/office/drawing/2014/main" id="{9B8B7A43-62AF-4B55-92E5-D596E6BDEA9D}"/>
                    </a:ext>
                  </a:extLst>
                </p:cNvPr>
                <p:cNvPicPr/>
                <p:nvPr/>
              </p:nvPicPr>
              <p:blipFill>
                <a:blip r:embed="rId169"/>
                <a:stretch>
                  <a:fillRect/>
                </a:stretch>
              </p:blipFill>
              <p:spPr>
                <a:xfrm>
                  <a:off x="4894133" y="3012907"/>
                  <a:ext cx="3960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37302" name="Freihand 137301">
                  <a:extLst>
                    <a:ext uri="{FF2B5EF4-FFF2-40B4-BE49-F238E27FC236}">
                      <a16:creationId xmlns:a16="http://schemas.microsoft.com/office/drawing/2014/main" id="{12B93E21-934F-4D2B-A5F9-914BA42B5268}"/>
                    </a:ext>
                  </a:extLst>
                </p14:cNvPr>
                <p14:cNvContentPartPr/>
                <p14:nvPr/>
              </p14:nvContentPartPr>
              <p14:xfrm>
                <a:off x="4836173" y="2980147"/>
                <a:ext cx="227520" cy="186840"/>
              </p14:xfrm>
            </p:contentPart>
          </mc:Choice>
          <mc:Fallback>
            <p:pic>
              <p:nvPicPr>
                <p:cNvPr id="137302" name="Freihand 137301">
                  <a:extLst>
                    <a:ext uri="{FF2B5EF4-FFF2-40B4-BE49-F238E27FC236}">
                      <a16:creationId xmlns:a16="http://schemas.microsoft.com/office/drawing/2014/main" id="{12B93E21-934F-4D2B-A5F9-914BA42B5268}"/>
                    </a:ext>
                  </a:extLst>
                </p:cNvPr>
                <p:cNvPicPr/>
                <p:nvPr/>
              </p:nvPicPr>
              <p:blipFill>
                <a:blip r:embed="rId171"/>
                <a:stretch>
                  <a:fillRect/>
                </a:stretch>
              </p:blipFill>
              <p:spPr>
                <a:xfrm>
                  <a:off x="4831853" y="2975827"/>
                  <a:ext cx="2361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37303" name="Freihand 137302">
                  <a:extLst>
                    <a:ext uri="{FF2B5EF4-FFF2-40B4-BE49-F238E27FC236}">
                      <a16:creationId xmlns:a16="http://schemas.microsoft.com/office/drawing/2014/main" id="{2CCECD39-E124-46DF-A39B-4E64BACF5370}"/>
                    </a:ext>
                  </a:extLst>
                </p14:cNvPr>
                <p14:cNvContentPartPr/>
                <p14:nvPr/>
              </p14:nvContentPartPr>
              <p14:xfrm>
                <a:off x="5038853" y="3082027"/>
                <a:ext cx="134280" cy="92160"/>
              </p14:xfrm>
            </p:contentPart>
          </mc:Choice>
          <mc:Fallback>
            <p:pic>
              <p:nvPicPr>
                <p:cNvPr id="137303" name="Freihand 137302">
                  <a:extLst>
                    <a:ext uri="{FF2B5EF4-FFF2-40B4-BE49-F238E27FC236}">
                      <a16:creationId xmlns:a16="http://schemas.microsoft.com/office/drawing/2014/main" id="{2CCECD39-E124-46DF-A39B-4E64BACF5370}"/>
                    </a:ext>
                  </a:extLst>
                </p:cNvPr>
                <p:cNvPicPr/>
                <p:nvPr/>
              </p:nvPicPr>
              <p:blipFill>
                <a:blip r:embed="rId173"/>
                <a:stretch>
                  <a:fillRect/>
                </a:stretch>
              </p:blipFill>
              <p:spPr>
                <a:xfrm>
                  <a:off x="5034533" y="3077707"/>
                  <a:ext cx="1429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37304" name="Freihand 137303">
                  <a:extLst>
                    <a:ext uri="{FF2B5EF4-FFF2-40B4-BE49-F238E27FC236}">
                      <a16:creationId xmlns:a16="http://schemas.microsoft.com/office/drawing/2014/main" id="{D55D730D-8BC0-4B66-BB88-B5DA384A04F7}"/>
                    </a:ext>
                  </a:extLst>
                </p14:cNvPr>
                <p14:cNvContentPartPr/>
                <p14:nvPr/>
              </p14:nvContentPartPr>
              <p14:xfrm>
                <a:off x="5168093" y="2951347"/>
                <a:ext cx="354240" cy="204480"/>
              </p14:xfrm>
            </p:contentPart>
          </mc:Choice>
          <mc:Fallback>
            <p:pic>
              <p:nvPicPr>
                <p:cNvPr id="137304" name="Freihand 137303">
                  <a:extLst>
                    <a:ext uri="{FF2B5EF4-FFF2-40B4-BE49-F238E27FC236}">
                      <a16:creationId xmlns:a16="http://schemas.microsoft.com/office/drawing/2014/main" id="{D55D730D-8BC0-4B66-BB88-B5DA384A04F7}"/>
                    </a:ext>
                  </a:extLst>
                </p:cNvPr>
                <p:cNvPicPr/>
                <p:nvPr/>
              </p:nvPicPr>
              <p:blipFill>
                <a:blip r:embed="rId175"/>
                <a:stretch>
                  <a:fillRect/>
                </a:stretch>
              </p:blipFill>
              <p:spPr>
                <a:xfrm>
                  <a:off x="5163773" y="2947027"/>
                  <a:ext cx="36288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37305" name="Freihand 137304">
                  <a:extLst>
                    <a:ext uri="{FF2B5EF4-FFF2-40B4-BE49-F238E27FC236}">
                      <a16:creationId xmlns:a16="http://schemas.microsoft.com/office/drawing/2014/main" id="{9EF811CF-6F73-4BA5-836F-2A679802A837}"/>
                    </a:ext>
                  </a:extLst>
                </p14:cNvPr>
                <p14:cNvContentPartPr/>
                <p14:nvPr/>
              </p14:nvContentPartPr>
              <p14:xfrm>
                <a:off x="5583533" y="3071587"/>
                <a:ext cx="226080" cy="91800"/>
              </p14:xfrm>
            </p:contentPart>
          </mc:Choice>
          <mc:Fallback>
            <p:pic>
              <p:nvPicPr>
                <p:cNvPr id="137305" name="Freihand 137304">
                  <a:extLst>
                    <a:ext uri="{FF2B5EF4-FFF2-40B4-BE49-F238E27FC236}">
                      <a16:creationId xmlns:a16="http://schemas.microsoft.com/office/drawing/2014/main" id="{9EF811CF-6F73-4BA5-836F-2A679802A837}"/>
                    </a:ext>
                  </a:extLst>
                </p:cNvPr>
                <p:cNvPicPr/>
                <p:nvPr/>
              </p:nvPicPr>
              <p:blipFill>
                <a:blip r:embed="rId177"/>
                <a:stretch>
                  <a:fillRect/>
                </a:stretch>
              </p:blipFill>
              <p:spPr>
                <a:xfrm>
                  <a:off x="5579213" y="3067267"/>
                  <a:ext cx="23472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37306" name="Freihand 137305">
                  <a:extLst>
                    <a:ext uri="{FF2B5EF4-FFF2-40B4-BE49-F238E27FC236}">
                      <a16:creationId xmlns:a16="http://schemas.microsoft.com/office/drawing/2014/main" id="{A8787519-81B7-46FC-AA1A-89FD30CBF3A4}"/>
                    </a:ext>
                  </a:extLst>
                </p14:cNvPr>
                <p14:cNvContentPartPr/>
                <p14:nvPr/>
              </p14:nvContentPartPr>
              <p14:xfrm>
                <a:off x="5847773" y="2957827"/>
                <a:ext cx="110160" cy="187560"/>
              </p14:xfrm>
            </p:contentPart>
          </mc:Choice>
          <mc:Fallback>
            <p:pic>
              <p:nvPicPr>
                <p:cNvPr id="137306" name="Freihand 137305">
                  <a:extLst>
                    <a:ext uri="{FF2B5EF4-FFF2-40B4-BE49-F238E27FC236}">
                      <a16:creationId xmlns:a16="http://schemas.microsoft.com/office/drawing/2014/main" id="{A8787519-81B7-46FC-AA1A-89FD30CBF3A4}"/>
                    </a:ext>
                  </a:extLst>
                </p:cNvPr>
                <p:cNvPicPr/>
                <p:nvPr/>
              </p:nvPicPr>
              <p:blipFill>
                <a:blip r:embed="rId179"/>
                <a:stretch>
                  <a:fillRect/>
                </a:stretch>
              </p:blipFill>
              <p:spPr>
                <a:xfrm>
                  <a:off x="5843453" y="2953507"/>
                  <a:ext cx="11880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37307" name="Freihand 137306">
                  <a:extLst>
                    <a:ext uri="{FF2B5EF4-FFF2-40B4-BE49-F238E27FC236}">
                      <a16:creationId xmlns:a16="http://schemas.microsoft.com/office/drawing/2014/main" id="{2A656EC0-99B6-4F4E-9178-26F63898A0D4}"/>
                    </a:ext>
                  </a:extLst>
                </p14:cNvPr>
                <p14:cNvContentPartPr/>
                <p14:nvPr/>
              </p14:nvContentPartPr>
              <p14:xfrm>
                <a:off x="5983493" y="3069787"/>
                <a:ext cx="230040" cy="56880"/>
              </p14:xfrm>
            </p:contentPart>
          </mc:Choice>
          <mc:Fallback>
            <p:pic>
              <p:nvPicPr>
                <p:cNvPr id="137307" name="Freihand 137306">
                  <a:extLst>
                    <a:ext uri="{FF2B5EF4-FFF2-40B4-BE49-F238E27FC236}">
                      <a16:creationId xmlns:a16="http://schemas.microsoft.com/office/drawing/2014/main" id="{2A656EC0-99B6-4F4E-9178-26F63898A0D4}"/>
                    </a:ext>
                  </a:extLst>
                </p:cNvPr>
                <p:cNvPicPr/>
                <p:nvPr/>
              </p:nvPicPr>
              <p:blipFill>
                <a:blip r:embed="rId181"/>
                <a:stretch>
                  <a:fillRect/>
                </a:stretch>
              </p:blipFill>
              <p:spPr>
                <a:xfrm>
                  <a:off x="5979173" y="3065467"/>
                  <a:ext cx="2386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37308" name="Freihand 137307">
                  <a:extLst>
                    <a:ext uri="{FF2B5EF4-FFF2-40B4-BE49-F238E27FC236}">
                      <a16:creationId xmlns:a16="http://schemas.microsoft.com/office/drawing/2014/main" id="{E81DD7B4-D1F5-49D9-8D20-1C5A06B5CC63}"/>
                    </a:ext>
                  </a:extLst>
                </p14:cNvPr>
                <p14:cNvContentPartPr/>
                <p14:nvPr/>
              </p14:nvContentPartPr>
              <p14:xfrm>
                <a:off x="6158453" y="2990227"/>
                <a:ext cx="42120" cy="19800"/>
              </p14:xfrm>
            </p:contentPart>
          </mc:Choice>
          <mc:Fallback>
            <p:pic>
              <p:nvPicPr>
                <p:cNvPr id="137308" name="Freihand 137307">
                  <a:extLst>
                    <a:ext uri="{FF2B5EF4-FFF2-40B4-BE49-F238E27FC236}">
                      <a16:creationId xmlns:a16="http://schemas.microsoft.com/office/drawing/2014/main" id="{E81DD7B4-D1F5-49D9-8D20-1C5A06B5CC63}"/>
                    </a:ext>
                  </a:extLst>
                </p:cNvPr>
                <p:cNvPicPr/>
                <p:nvPr/>
              </p:nvPicPr>
              <p:blipFill>
                <a:blip r:embed="rId183"/>
                <a:stretch>
                  <a:fillRect/>
                </a:stretch>
              </p:blipFill>
              <p:spPr>
                <a:xfrm>
                  <a:off x="6154133" y="2985907"/>
                  <a:ext cx="507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37309" name="Freihand 137308">
                  <a:extLst>
                    <a:ext uri="{FF2B5EF4-FFF2-40B4-BE49-F238E27FC236}">
                      <a16:creationId xmlns:a16="http://schemas.microsoft.com/office/drawing/2014/main" id="{AFDA5D04-1C17-461A-B57C-B4276818DB95}"/>
                    </a:ext>
                  </a:extLst>
                </p14:cNvPr>
                <p14:cNvContentPartPr/>
                <p14:nvPr/>
              </p14:nvContentPartPr>
              <p14:xfrm>
                <a:off x="6240533" y="3037747"/>
                <a:ext cx="662760" cy="219240"/>
              </p14:xfrm>
            </p:contentPart>
          </mc:Choice>
          <mc:Fallback>
            <p:pic>
              <p:nvPicPr>
                <p:cNvPr id="137309" name="Freihand 137308">
                  <a:extLst>
                    <a:ext uri="{FF2B5EF4-FFF2-40B4-BE49-F238E27FC236}">
                      <a16:creationId xmlns:a16="http://schemas.microsoft.com/office/drawing/2014/main" id="{AFDA5D04-1C17-461A-B57C-B4276818DB95}"/>
                    </a:ext>
                  </a:extLst>
                </p:cNvPr>
                <p:cNvPicPr/>
                <p:nvPr/>
              </p:nvPicPr>
              <p:blipFill>
                <a:blip r:embed="rId185"/>
                <a:stretch>
                  <a:fillRect/>
                </a:stretch>
              </p:blipFill>
              <p:spPr>
                <a:xfrm>
                  <a:off x="6236213" y="3033427"/>
                  <a:ext cx="67140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37311" name="Freihand 137310">
                  <a:extLst>
                    <a:ext uri="{FF2B5EF4-FFF2-40B4-BE49-F238E27FC236}">
                      <a16:creationId xmlns:a16="http://schemas.microsoft.com/office/drawing/2014/main" id="{1507E090-304E-47CC-8769-7C4C68E4E78C}"/>
                    </a:ext>
                  </a:extLst>
                </p14:cNvPr>
                <p14:cNvContentPartPr/>
                <p14:nvPr/>
              </p14:nvContentPartPr>
              <p14:xfrm>
                <a:off x="7037573" y="3067987"/>
                <a:ext cx="15120" cy="113400"/>
              </p14:xfrm>
            </p:contentPart>
          </mc:Choice>
          <mc:Fallback>
            <p:pic>
              <p:nvPicPr>
                <p:cNvPr id="137311" name="Freihand 137310">
                  <a:extLst>
                    <a:ext uri="{FF2B5EF4-FFF2-40B4-BE49-F238E27FC236}">
                      <a16:creationId xmlns:a16="http://schemas.microsoft.com/office/drawing/2014/main" id="{1507E090-304E-47CC-8769-7C4C68E4E78C}"/>
                    </a:ext>
                  </a:extLst>
                </p:cNvPr>
                <p:cNvPicPr/>
                <p:nvPr/>
              </p:nvPicPr>
              <p:blipFill>
                <a:blip r:embed="rId187"/>
                <a:stretch>
                  <a:fillRect/>
                </a:stretch>
              </p:blipFill>
              <p:spPr>
                <a:xfrm>
                  <a:off x="7033253" y="3063667"/>
                  <a:ext cx="2376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37312" name="Freihand 137311">
                  <a:extLst>
                    <a:ext uri="{FF2B5EF4-FFF2-40B4-BE49-F238E27FC236}">
                      <a16:creationId xmlns:a16="http://schemas.microsoft.com/office/drawing/2014/main" id="{BCF16361-C98A-4B29-A2AA-B63A973EAA3B}"/>
                    </a:ext>
                  </a:extLst>
                </p14:cNvPr>
                <p14:cNvContentPartPr/>
                <p14:nvPr/>
              </p14:nvContentPartPr>
              <p14:xfrm>
                <a:off x="7173293" y="2952067"/>
                <a:ext cx="299520" cy="144720"/>
              </p14:xfrm>
            </p:contentPart>
          </mc:Choice>
          <mc:Fallback>
            <p:pic>
              <p:nvPicPr>
                <p:cNvPr id="137312" name="Freihand 137311">
                  <a:extLst>
                    <a:ext uri="{FF2B5EF4-FFF2-40B4-BE49-F238E27FC236}">
                      <a16:creationId xmlns:a16="http://schemas.microsoft.com/office/drawing/2014/main" id="{BCF16361-C98A-4B29-A2AA-B63A973EAA3B}"/>
                    </a:ext>
                  </a:extLst>
                </p:cNvPr>
                <p:cNvPicPr/>
                <p:nvPr/>
              </p:nvPicPr>
              <p:blipFill>
                <a:blip r:embed="rId189"/>
                <a:stretch>
                  <a:fillRect/>
                </a:stretch>
              </p:blipFill>
              <p:spPr>
                <a:xfrm>
                  <a:off x="7168973" y="2947747"/>
                  <a:ext cx="3081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37313" name="Freihand 137312">
                  <a:extLst>
                    <a:ext uri="{FF2B5EF4-FFF2-40B4-BE49-F238E27FC236}">
                      <a16:creationId xmlns:a16="http://schemas.microsoft.com/office/drawing/2014/main" id="{290BFA8C-899A-4E73-A6BD-24128EC83CF0}"/>
                    </a:ext>
                  </a:extLst>
                </p14:cNvPr>
                <p14:cNvContentPartPr/>
                <p14:nvPr/>
              </p14:nvContentPartPr>
              <p14:xfrm>
                <a:off x="7386773" y="2908147"/>
                <a:ext cx="360" cy="360"/>
              </p14:xfrm>
            </p:contentPart>
          </mc:Choice>
          <mc:Fallback>
            <p:pic>
              <p:nvPicPr>
                <p:cNvPr id="137313" name="Freihand 137312">
                  <a:extLst>
                    <a:ext uri="{FF2B5EF4-FFF2-40B4-BE49-F238E27FC236}">
                      <a16:creationId xmlns:a16="http://schemas.microsoft.com/office/drawing/2014/main" id="{290BFA8C-899A-4E73-A6BD-24128EC83CF0}"/>
                    </a:ext>
                  </a:extLst>
                </p:cNvPr>
                <p:cNvPicPr/>
                <p:nvPr/>
              </p:nvPicPr>
              <p:blipFill>
                <a:blip r:embed="rId138"/>
                <a:stretch>
                  <a:fillRect/>
                </a:stretch>
              </p:blipFill>
              <p:spPr>
                <a:xfrm>
                  <a:off x="7382453" y="2903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7314" name="Freihand 137313">
                  <a:extLst>
                    <a:ext uri="{FF2B5EF4-FFF2-40B4-BE49-F238E27FC236}">
                      <a16:creationId xmlns:a16="http://schemas.microsoft.com/office/drawing/2014/main" id="{1844FC98-DEF0-4152-B695-C603F496E99B}"/>
                    </a:ext>
                  </a:extLst>
                </p14:cNvPr>
                <p14:cNvContentPartPr/>
                <p14:nvPr/>
              </p14:nvContentPartPr>
              <p14:xfrm>
                <a:off x="7642013" y="2926507"/>
                <a:ext cx="138600" cy="159120"/>
              </p14:xfrm>
            </p:contentPart>
          </mc:Choice>
          <mc:Fallback>
            <p:pic>
              <p:nvPicPr>
                <p:cNvPr id="137314" name="Freihand 137313">
                  <a:extLst>
                    <a:ext uri="{FF2B5EF4-FFF2-40B4-BE49-F238E27FC236}">
                      <a16:creationId xmlns:a16="http://schemas.microsoft.com/office/drawing/2014/main" id="{1844FC98-DEF0-4152-B695-C603F496E99B}"/>
                    </a:ext>
                  </a:extLst>
                </p:cNvPr>
                <p:cNvPicPr/>
                <p:nvPr/>
              </p:nvPicPr>
              <p:blipFill>
                <a:blip r:embed="rId192"/>
                <a:stretch>
                  <a:fillRect/>
                </a:stretch>
              </p:blipFill>
              <p:spPr>
                <a:xfrm>
                  <a:off x="7637693" y="2922187"/>
                  <a:ext cx="1472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7315" name="Freihand 137314">
                  <a:extLst>
                    <a:ext uri="{FF2B5EF4-FFF2-40B4-BE49-F238E27FC236}">
                      <a16:creationId xmlns:a16="http://schemas.microsoft.com/office/drawing/2014/main" id="{4F1062C5-BD1C-41CC-A6EF-01540EB6ACEB}"/>
                    </a:ext>
                  </a:extLst>
                </p14:cNvPr>
                <p14:cNvContentPartPr/>
                <p14:nvPr/>
              </p14:nvContentPartPr>
              <p14:xfrm>
                <a:off x="7741013" y="3017587"/>
                <a:ext cx="106200" cy="66600"/>
              </p14:xfrm>
            </p:contentPart>
          </mc:Choice>
          <mc:Fallback>
            <p:pic>
              <p:nvPicPr>
                <p:cNvPr id="137315" name="Freihand 137314">
                  <a:extLst>
                    <a:ext uri="{FF2B5EF4-FFF2-40B4-BE49-F238E27FC236}">
                      <a16:creationId xmlns:a16="http://schemas.microsoft.com/office/drawing/2014/main" id="{4F1062C5-BD1C-41CC-A6EF-01540EB6ACEB}"/>
                    </a:ext>
                  </a:extLst>
                </p:cNvPr>
                <p:cNvPicPr/>
                <p:nvPr/>
              </p:nvPicPr>
              <p:blipFill>
                <a:blip r:embed="rId194"/>
                <a:stretch>
                  <a:fillRect/>
                </a:stretch>
              </p:blipFill>
              <p:spPr>
                <a:xfrm>
                  <a:off x="7736693" y="3013267"/>
                  <a:ext cx="1148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7317" name="Freihand 137316">
                  <a:extLst>
                    <a:ext uri="{FF2B5EF4-FFF2-40B4-BE49-F238E27FC236}">
                      <a16:creationId xmlns:a16="http://schemas.microsoft.com/office/drawing/2014/main" id="{692754FB-B14E-450C-BC1A-849C7B0B28C3}"/>
                    </a:ext>
                  </a:extLst>
                </p14:cNvPr>
                <p14:cNvContentPartPr/>
                <p14:nvPr/>
              </p14:nvContentPartPr>
              <p14:xfrm>
                <a:off x="7827053" y="2997067"/>
                <a:ext cx="498960" cy="78480"/>
              </p14:xfrm>
            </p:contentPart>
          </mc:Choice>
          <mc:Fallback>
            <p:pic>
              <p:nvPicPr>
                <p:cNvPr id="137317" name="Freihand 137316">
                  <a:extLst>
                    <a:ext uri="{FF2B5EF4-FFF2-40B4-BE49-F238E27FC236}">
                      <a16:creationId xmlns:a16="http://schemas.microsoft.com/office/drawing/2014/main" id="{692754FB-B14E-450C-BC1A-849C7B0B28C3}"/>
                    </a:ext>
                  </a:extLst>
                </p:cNvPr>
                <p:cNvPicPr/>
                <p:nvPr/>
              </p:nvPicPr>
              <p:blipFill>
                <a:blip r:embed="rId196"/>
                <a:stretch>
                  <a:fillRect/>
                </a:stretch>
              </p:blipFill>
              <p:spPr>
                <a:xfrm>
                  <a:off x="7822733" y="2992747"/>
                  <a:ext cx="5076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7318" name="Freihand 137317">
                  <a:extLst>
                    <a:ext uri="{FF2B5EF4-FFF2-40B4-BE49-F238E27FC236}">
                      <a16:creationId xmlns:a16="http://schemas.microsoft.com/office/drawing/2014/main" id="{C0B4599B-9554-4CAA-9043-A090B4D7E27D}"/>
                    </a:ext>
                  </a:extLst>
                </p14:cNvPr>
                <p14:cNvContentPartPr/>
                <p14:nvPr/>
              </p14:nvContentPartPr>
              <p14:xfrm>
                <a:off x="8291093" y="2912107"/>
                <a:ext cx="360" cy="360"/>
              </p14:xfrm>
            </p:contentPart>
          </mc:Choice>
          <mc:Fallback>
            <p:pic>
              <p:nvPicPr>
                <p:cNvPr id="137318" name="Freihand 137317">
                  <a:extLst>
                    <a:ext uri="{FF2B5EF4-FFF2-40B4-BE49-F238E27FC236}">
                      <a16:creationId xmlns:a16="http://schemas.microsoft.com/office/drawing/2014/main" id="{C0B4599B-9554-4CAA-9043-A090B4D7E27D}"/>
                    </a:ext>
                  </a:extLst>
                </p:cNvPr>
                <p:cNvPicPr/>
                <p:nvPr/>
              </p:nvPicPr>
              <p:blipFill>
                <a:blip r:embed="rId138"/>
                <a:stretch>
                  <a:fillRect/>
                </a:stretch>
              </p:blipFill>
              <p:spPr>
                <a:xfrm>
                  <a:off x="8286773" y="2907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37319" name="Freihand 137318">
                  <a:extLst>
                    <a:ext uri="{FF2B5EF4-FFF2-40B4-BE49-F238E27FC236}">
                      <a16:creationId xmlns:a16="http://schemas.microsoft.com/office/drawing/2014/main" id="{BFC7E2FC-170A-47E1-8F4D-CEE11335CCDC}"/>
                    </a:ext>
                  </a:extLst>
                </p14:cNvPr>
                <p14:cNvContentPartPr/>
                <p14:nvPr/>
              </p14:nvContentPartPr>
              <p14:xfrm>
                <a:off x="7039733" y="3261307"/>
                <a:ext cx="267840" cy="249840"/>
              </p14:xfrm>
            </p:contentPart>
          </mc:Choice>
          <mc:Fallback>
            <p:pic>
              <p:nvPicPr>
                <p:cNvPr id="137319" name="Freihand 137318">
                  <a:extLst>
                    <a:ext uri="{FF2B5EF4-FFF2-40B4-BE49-F238E27FC236}">
                      <a16:creationId xmlns:a16="http://schemas.microsoft.com/office/drawing/2014/main" id="{BFC7E2FC-170A-47E1-8F4D-CEE11335CCDC}"/>
                    </a:ext>
                  </a:extLst>
                </p:cNvPr>
                <p:cNvPicPr/>
                <p:nvPr/>
              </p:nvPicPr>
              <p:blipFill>
                <a:blip r:embed="rId199"/>
                <a:stretch>
                  <a:fillRect/>
                </a:stretch>
              </p:blipFill>
              <p:spPr>
                <a:xfrm>
                  <a:off x="7035413" y="3256987"/>
                  <a:ext cx="27648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37320" name="Freihand 137319">
                  <a:extLst>
                    <a:ext uri="{FF2B5EF4-FFF2-40B4-BE49-F238E27FC236}">
                      <a16:creationId xmlns:a16="http://schemas.microsoft.com/office/drawing/2014/main" id="{AE16969E-FD3E-4EE6-A627-6EE93BF475A8}"/>
                    </a:ext>
                  </a:extLst>
                </p14:cNvPr>
                <p14:cNvContentPartPr/>
                <p14:nvPr/>
              </p14:nvContentPartPr>
              <p14:xfrm>
                <a:off x="7098053" y="3311707"/>
                <a:ext cx="320040" cy="154440"/>
              </p14:xfrm>
            </p:contentPart>
          </mc:Choice>
          <mc:Fallback>
            <p:pic>
              <p:nvPicPr>
                <p:cNvPr id="137320" name="Freihand 137319">
                  <a:extLst>
                    <a:ext uri="{FF2B5EF4-FFF2-40B4-BE49-F238E27FC236}">
                      <a16:creationId xmlns:a16="http://schemas.microsoft.com/office/drawing/2014/main" id="{AE16969E-FD3E-4EE6-A627-6EE93BF475A8}"/>
                    </a:ext>
                  </a:extLst>
                </p:cNvPr>
                <p:cNvPicPr/>
                <p:nvPr/>
              </p:nvPicPr>
              <p:blipFill>
                <a:blip r:embed="rId201"/>
                <a:stretch>
                  <a:fillRect/>
                </a:stretch>
              </p:blipFill>
              <p:spPr>
                <a:xfrm>
                  <a:off x="7093733" y="3307387"/>
                  <a:ext cx="3286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37321" name="Freihand 137320">
                  <a:extLst>
                    <a:ext uri="{FF2B5EF4-FFF2-40B4-BE49-F238E27FC236}">
                      <a16:creationId xmlns:a16="http://schemas.microsoft.com/office/drawing/2014/main" id="{83788039-83C7-4F5D-A61F-41B03DEE2998}"/>
                    </a:ext>
                  </a:extLst>
                </p14:cNvPr>
                <p14:cNvContentPartPr/>
                <p14:nvPr/>
              </p14:nvContentPartPr>
              <p14:xfrm>
                <a:off x="7471373" y="3256987"/>
                <a:ext cx="312480" cy="181080"/>
              </p14:xfrm>
            </p:contentPart>
          </mc:Choice>
          <mc:Fallback>
            <p:pic>
              <p:nvPicPr>
                <p:cNvPr id="137321" name="Freihand 137320">
                  <a:extLst>
                    <a:ext uri="{FF2B5EF4-FFF2-40B4-BE49-F238E27FC236}">
                      <a16:creationId xmlns:a16="http://schemas.microsoft.com/office/drawing/2014/main" id="{83788039-83C7-4F5D-A61F-41B03DEE2998}"/>
                    </a:ext>
                  </a:extLst>
                </p:cNvPr>
                <p:cNvPicPr/>
                <p:nvPr/>
              </p:nvPicPr>
              <p:blipFill>
                <a:blip r:embed="rId203"/>
                <a:stretch>
                  <a:fillRect/>
                </a:stretch>
              </p:blipFill>
              <p:spPr>
                <a:xfrm>
                  <a:off x="7467053" y="3252667"/>
                  <a:ext cx="3211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37323" name="Freihand 137322">
                  <a:extLst>
                    <a:ext uri="{FF2B5EF4-FFF2-40B4-BE49-F238E27FC236}">
                      <a16:creationId xmlns:a16="http://schemas.microsoft.com/office/drawing/2014/main" id="{C9600BF5-B56D-4897-9A95-0D040FAB565A}"/>
                    </a:ext>
                  </a:extLst>
                </p14:cNvPr>
                <p14:cNvContentPartPr/>
                <p14:nvPr/>
              </p14:nvContentPartPr>
              <p14:xfrm>
                <a:off x="7810133" y="3219187"/>
                <a:ext cx="106920" cy="198720"/>
              </p14:xfrm>
            </p:contentPart>
          </mc:Choice>
          <mc:Fallback>
            <p:pic>
              <p:nvPicPr>
                <p:cNvPr id="137323" name="Freihand 137322">
                  <a:extLst>
                    <a:ext uri="{FF2B5EF4-FFF2-40B4-BE49-F238E27FC236}">
                      <a16:creationId xmlns:a16="http://schemas.microsoft.com/office/drawing/2014/main" id="{C9600BF5-B56D-4897-9A95-0D040FAB565A}"/>
                    </a:ext>
                  </a:extLst>
                </p:cNvPr>
                <p:cNvPicPr/>
                <p:nvPr/>
              </p:nvPicPr>
              <p:blipFill>
                <a:blip r:embed="rId205"/>
                <a:stretch>
                  <a:fillRect/>
                </a:stretch>
              </p:blipFill>
              <p:spPr>
                <a:xfrm>
                  <a:off x="7805813" y="3214867"/>
                  <a:ext cx="11556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37324" name="Freihand 137323">
                  <a:extLst>
                    <a:ext uri="{FF2B5EF4-FFF2-40B4-BE49-F238E27FC236}">
                      <a16:creationId xmlns:a16="http://schemas.microsoft.com/office/drawing/2014/main" id="{B83BE0D9-BAB0-4A24-BCB5-AE01C9BB5DE8}"/>
                    </a:ext>
                  </a:extLst>
                </p14:cNvPr>
                <p14:cNvContentPartPr/>
                <p14:nvPr/>
              </p14:nvContentPartPr>
              <p14:xfrm>
                <a:off x="7927133" y="3277147"/>
                <a:ext cx="204480" cy="122760"/>
              </p14:xfrm>
            </p:contentPart>
          </mc:Choice>
          <mc:Fallback>
            <p:pic>
              <p:nvPicPr>
                <p:cNvPr id="137324" name="Freihand 137323">
                  <a:extLst>
                    <a:ext uri="{FF2B5EF4-FFF2-40B4-BE49-F238E27FC236}">
                      <a16:creationId xmlns:a16="http://schemas.microsoft.com/office/drawing/2014/main" id="{B83BE0D9-BAB0-4A24-BCB5-AE01C9BB5DE8}"/>
                    </a:ext>
                  </a:extLst>
                </p:cNvPr>
                <p:cNvPicPr/>
                <p:nvPr/>
              </p:nvPicPr>
              <p:blipFill>
                <a:blip r:embed="rId207"/>
                <a:stretch>
                  <a:fillRect/>
                </a:stretch>
              </p:blipFill>
              <p:spPr>
                <a:xfrm>
                  <a:off x="7922813" y="3272827"/>
                  <a:ext cx="2131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37325" name="Freihand 137324">
                  <a:extLst>
                    <a:ext uri="{FF2B5EF4-FFF2-40B4-BE49-F238E27FC236}">
                      <a16:creationId xmlns:a16="http://schemas.microsoft.com/office/drawing/2014/main" id="{71A8B086-B1EB-4949-8369-5E7A83FF4D79}"/>
                    </a:ext>
                  </a:extLst>
                </p14:cNvPr>
                <p14:cNvContentPartPr/>
                <p14:nvPr/>
              </p14:nvContentPartPr>
              <p14:xfrm>
                <a:off x="7146293" y="3160507"/>
                <a:ext cx="109080" cy="23040"/>
              </p14:xfrm>
            </p:contentPart>
          </mc:Choice>
          <mc:Fallback>
            <p:pic>
              <p:nvPicPr>
                <p:cNvPr id="137325" name="Freihand 137324">
                  <a:extLst>
                    <a:ext uri="{FF2B5EF4-FFF2-40B4-BE49-F238E27FC236}">
                      <a16:creationId xmlns:a16="http://schemas.microsoft.com/office/drawing/2014/main" id="{71A8B086-B1EB-4949-8369-5E7A83FF4D79}"/>
                    </a:ext>
                  </a:extLst>
                </p:cNvPr>
                <p:cNvPicPr/>
                <p:nvPr/>
              </p:nvPicPr>
              <p:blipFill>
                <a:blip r:embed="rId209"/>
                <a:stretch>
                  <a:fillRect/>
                </a:stretch>
              </p:blipFill>
              <p:spPr>
                <a:xfrm>
                  <a:off x="7141973" y="3156187"/>
                  <a:ext cx="1177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37326" name="Freihand 137325">
                  <a:extLst>
                    <a:ext uri="{FF2B5EF4-FFF2-40B4-BE49-F238E27FC236}">
                      <a16:creationId xmlns:a16="http://schemas.microsoft.com/office/drawing/2014/main" id="{3D88FB04-168A-4827-897F-BC5E3B8EEDA8}"/>
                    </a:ext>
                  </a:extLst>
                </p14:cNvPr>
                <p14:cNvContentPartPr/>
                <p14:nvPr/>
              </p14:nvContentPartPr>
              <p14:xfrm>
                <a:off x="7236653" y="3160147"/>
                <a:ext cx="37800" cy="47520"/>
              </p14:xfrm>
            </p:contentPart>
          </mc:Choice>
          <mc:Fallback>
            <p:pic>
              <p:nvPicPr>
                <p:cNvPr id="137326" name="Freihand 137325">
                  <a:extLst>
                    <a:ext uri="{FF2B5EF4-FFF2-40B4-BE49-F238E27FC236}">
                      <a16:creationId xmlns:a16="http://schemas.microsoft.com/office/drawing/2014/main" id="{3D88FB04-168A-4827-897F-BC5E3B8EEDA8}"/>
                    </a:ext>
                  </a:extLst>
                </p:cNvPr>
                <p:cNvPicPr/>
                <p:nvPr/>
              </p:nvPicPr>
              <p:blipFill>
                <a:blip r:embed="rId211"/>
                <a:stretch>
                  <a:fillRect/>
                </a:stretch>
              </p:blipFill>
              <p:spPr>
                <a:xfrm>
                  <a:off x="7232333" y="3155827"/>
                  <a:ext cx="464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37327" name="Freihand 137326">
                  <a:extLst>
                    <a:ext uri="{FF2B5EF4-FFF2-40B4-BE49-F238E27FC236}">
                      <a16:creationId xmlns:a16="http://schemas.microsoft.com/office/drawing/2014/main" id="{195178D1-9B61-40CA-8869-F3EE40775CE1}"/>
                    </a:ext>
                  </a:extLst>
                </p14:cNvPr>
                <p14:cNvContentPartPr/>
                <p14:nvPr/>
              </p14:nvContentPartPr>
              <p14:xfrm>
                <a:off x="8209013" y="3251947"/>
                <a:ext cx="124200" cy="147240"/>
              </p14:xfrm>
            </p:contentPart>
          </mc:Choice>
          <mc:Fallback>
            <p:pic>
              <p:nvPicPr>
                <p:cNvPr id="137327" name="Freihand 137326">
                  <a:extLst>
                    <a:ext uri="{FF2B5EF4-FFF2-40B4-BE49-F238E27FC236}">
                      <a16:creationId xmlns:a16="http://schemas.microsoft.com/office/drawing/2014/main" id="{195178D1-9B61-40CA-8869-F3EE40775CE1}"/>
                    </a:ext>
                  </a:extLst>
                </p:cNvPr>
                <p:cNvPicPr/>
                <p:nvPr/>
              </p:nvPicPr>
              <p:blipFill>
                <a:blip r:embed="rId213"/>
                <a:stretch>
                  <a:fillRect/>
                </a:stretch>
              </p:blipFill>
              <p:spPr>
                <a:xfrm>
                  <a:off x="8204693" y="3247627"/>
                  <a:ext cx="13284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7328" name="Freihand 137327">
                  <a:extLst>
                    <a:ext uri="{FF2B5EF4-FFF2-40B4-BE49-F238E27FC236}">
                      <a16:creationId xmlns:a16="http://schemas.microsoft.com/office/drawing/2014/main" id="{10F582A8-6227-481F-B93C-DEFF65D3B32A}"/>
                    </a:ext>
                  </a:extLst>
                </p14:cNvPr>
                <p14:cNvContentPartPr/>
                <p14:nvPr/>
              </p14:nvContentPartPr>
              <p14:xfrm>
                <a:off x="8380013" y="3256987"/>
                <a:ext cx="171000" cy="96840"/>
              </p14:xfrm>
            </p:contentPart>
          </mc:Choice>
          <mc:Fallback>
            <p:pic>
              <p:nvPicPr>
                <p:cNvPr id="137328" name="Freihand 137327">
                  <a:extLst>
                    <a:ext uri="{FF2B5EF4-FFF2-40B4-BE49-F238E27FC236}">
                      <a16:creationId xmlns:a16="http://schemas.microsoft.com/office/drawing/2014/main" id="{10F582A8-6227-481F-B93C-DEFF65D3B32A}"/>
                    </a:ext>
                  </a:extLst>
                </p:cNvPr>
                <p:cNvPicPr/>
                <p:nvPr/>
              </p:nvPicPr>
              <p:blipFill>
                <a:blip r:embed="rId215"/>
                <a:stretch>
                  <a:fillRect/>
                </a:stretch>
              </p:blipFill>
              <p:spPr>
                <a:xfrm>
                  <a:off x="8375693" y="3252667"/>
                  <a:ext cx="1796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7329" name="Freihand 137328">
                  <a:extLst>
                    <a:ext uri="{FF2B5EF4-FFF2-40B4-BE49-F238E27FC236}">
                      <a16:creationId xmlns:a16="http://schemas.microsoft.com/office/drawing/2014/main" id="{D1ADF4DA-A463-402B-A662-1BB263E7A26E}"/>
                    </a:ext>
                  </a:extLst>
                </p14:cNvPr>
                <p14:cNvContentPartPr/>
                <p14:nvPr/>
              </p14:nvContentPartPr>
              <p14:xfrm>
                <a:off x="8509613" y="3196147"/>
                <a:ext cx="360" cy="360"/>
              </p14:xfrm>
            </p:contentPart>
          </mc:Choice>
          <mc:Fallback>
            <p:pic>
              <p:nvPicPr>
                <p:cNvPr id="137329" name="Freihand 137328">
                  <a:extLst>
                    <a:ext uri="{FF2B5EF4-FFF2-40B4-BE49-F238E27FC236}">
                      <a16:creationId xmlns:a16="http://schemas.microsoft.com/office/drawing/2014/main" id="{D1ADF4DA-A463-402B-A662-1BB263E7A26E}"/>
                    </a:ext>
                  </a:extLst>
                </p:cNvPr>
                <p:cNvPicPr/>
                <p:nvPr/>
              </p:nvPicPr>
              <p:blipFill>
                <a:blip r:embed="rId138"/>
                <a:stretch>
                  <a:fillRect/>
                </a:stretch>
              </p:blipFill>
              <p:spPr>
                <a:xfrm>
                  <a:off x="8505293" y="3191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7330" name="Freihand 137329">
                  <a:extLst>
                    <a:ext uri="{FF2B5EF4-FFF2-40B4-BE49-F238E27FC236}">
                      <a16:creationId xmlns:a16="http://schemas.microsoft.com/office/drawing/2014/main" id="{1E9F21B5-388F-4C45-9582-8333CD9845F7}"/>
                    </a:ext>
                  </a:extLst>
                </p14:cNvPr>
                <p14:cNvContentPartPr/>
                <p14:nvPr/>
              </p14:nvContentPartPr>
              <p14:xfrm>
                <a:off x="8612933" y="3136747"/>
                <a:ext cx="126000" cy="178560"/>
              </p14:xfrm>
            </p:contentPart>
          </mc:Choice>
          <mc:Fallback>
            <p:pic>
              <p:nvPicPr>
                <p:cNvPr id="137330" name="Freihand 137329">
                  <a:extLst>
                    <a:ext uri="{FF2B5EF4-FFF2-40B4-BE49-F238E27FC236}">
                      <a16:creationId xmlns:a16="http://schemas.microsoft.com/office/drawing/2014/main" id="{1E9F21B5-388F-4C45-9582-8333CD9845F7}"/>
                    </a:ext>
                  </a:extLst>
                </p:cNvPr>
                <p:cNvPicPr/>
                <p:nvPr/>
              </p:nvPicPr>
              <p:blipFill>
                <a:blip r:embed="rId218"/>
                <a:stretch>
                  <a:fillRect/>
                </a:stretch>
              </p:blipFill>
              <p:spPr>
                <a:xfrm>
                  <a:off x="8608613" y="3132427"/>
                  <a:ext cx="13464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7331" name="Freihand 137330">
                  <a:extLst>
                    <a:ext uri="{FF2B5EF4-FFF2-40B4-BE49-F238E27FC236}">
                      <a16:creationId xmlns:a16="http://schemas.microsoft.com/office/drawing/2014/main" id="{4B25256D-FB0E-470C-A868-20FEE40CFB7F}"/>
                    </a:ext>
                  </a:extLst>
                </p14:cNvPr>
                <p14:cNvContentPartPr/>
                <p14:nvPr/>
              </p14:nvContentPartPr>
              <p14:xfrm>
                <a:off x="4024733" y="2917867"/>
                <a:ext cx="4990320" cy="787320"/>
              </p14:xfrm>
            </p:contentPart>
          </mc:Choice>
          <mc:Fallback>
            <p:pic>
              <p:nvPicPr>
                <p:cNvPr id="137331" name="Freihand 137330">
                  <a:extLst>
                    <a:ext uri="{FF2B5EF4-FFF2-40B4-BE49-F238E27FC236}">
                      <a16:creationId xmlns:a16="http://schemas.microsoft.com/office/drawing/2014/main" id="{4B25256D-FB0E-470C-A868-20FEE40CFB7F}"/>
                    </a:ext>
                  </a:extLst>
                </p:cNvPr>
                <p:cNvPicPr/>
                <p:nvPr/>
              </p:nvPicPr>
              <p:blipFill>
                <a:blip r:embed="rId220"/>
                <a:stretch>
                  <a:fillRect/>
                </a:stretch>
              </p:blipFill>
              <p:spPr>
                <a:xfrm>
                  <a:off x="4020413" y="2913547"/>
                  <a:ext cx="4998960" cy="79596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7342" name="Freihand 137341">
                  <a:extLst>
                    <a:ext uri="{FF2B5EF4-FFF2-40B4-BE49-F238E27FC236}">
                      <a16:creationId xmlns:a16="http://schemas.microsoft.com/office/drawing/2014/main" id="{83576C33-C0A5-47FC-A6FB-E8FC068E089F}"/>
                    </a:ext>
                  </a:extLst>
                </p14:cNvPr>
                <p14:cNvContentPartPr/>
                <p14:nvPr/>
              </p14:nvContentPartPr>
              <p14:xfrm>
                <a:off x="4222013" y="3530227"/>
                <a:ext cx="712080" cy="2230200"/>
              </p14:xfrm>
            </p:contentPart>
          </mc:Choice>
          <mc:Fallback>
            <p:pic>
              <p:nvPicPr>
                <p:cNvPr id="137342" name="Freihand 137341">
                  <a:extLst>
                    <a:ext uri="{FF2B5EF4-FFF2-40B4-BE49-F238E27FC236}">
                      <a16:creationId xmlns:a16="http://schemas.microsoft.com/office/drawing/2014/main" id="{83576C33-C0A5-47FC-A6FB-E8FC068E089F}"/>
                    </a:ext>
                  </a:extLst>
                </p:cNvPr>
                <p:cNvPicPr/>
                <p:nvPr/>
              </p:nvPicPr>
              <p:blipFill>
                <a:blip r:embed="rId222"/>
                <a:stretch>
                  <a:fillRect/>
                </a:stretch>
              </p:blipFill>
              <p:spPr>
                <a:xfrm>
                  <a:off x="4217693" y="3525907"/>
                  <a:ext cx="720720" cy="22388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7343" name="Freihand 137342">
                  <a:extLst>
                    <a:ext uri="{FF2B5EF4-FFF2-40B4-BE49-F238E27FC236}">
                      <a16:creationId xmlns:a16="http://schemas.microsoft.com/office/drawing/2014/main" id="{6A221B4A-C11C-4D0D-836D-BA47A54E3D17}"/>
                    </a:ext>
                  </a:extLst>
                </p14:cNvPr>
                <p14:cNvContentPartPr/>
                <p14:nvPr/>
              </p14:nvContentPartPr>
              <p14:xfrm>
                <a:off x="4775693" y="3386587"/>
                <a:ext cx="214560" cy="291240"/>
              </p14:xfrm>
            </p:contentPart>
          </mc:Choice>
          <mc:Fallback>
            <p:pic>
              <p:nvPicPr>
                <p:cNvPr id="137343" name="Freihand 137342">
                  <a:extLst>
                    <a:ext uri="{FF2B5EF4-FFF2-40B4-BE49-F238E27FC236}">
                      <a16:creationId xmlns:a16="http://schemas.microsoft.com/office/drawing/2014/main" id="{6A221B4A-C11C-4D0D-836D-BA47A54E3D17}"/>
                    </a:ext>
                  </a:extLst>
                </p:cNvPr>
                <p:cNvPicPr/>
                <p:nvPr/>
              </p:nvPicPr>
              <p:blipFill>
                <a:blip r:embed="rId224"/>
                <a:stretch>
                  <a:fillRect/>
                </a:stretch>
              </p:blipFill>
              <p:spPr>
                <a:xfrm>
                  <a:off x="4771373" y="3382267"/>
                  <a:ext cx="223200" cy="2998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7344" name="Freihand 137343">
                  <a:extLst>
                    <a:ext uri="{FF2B5EF4-FFF2-40B4-BE49-F238E27FC236}">
                      <a16:creationId xmlns:a16="http://schemas.microsoft.com/office/drawing/2014/main" id="{A83F56DA-2555-4DEE-813B-9E6C7B069438}"/>
                    </a:ext>
                  </a:extLst>
                </p14:cNvPr>
                <p14:cNvContentPartPr/>
                <p14:nvPr/>
              </p14:nvContentPartPr>
              <p14:xfrm>
                <a:off x="4114013" y="5743867"/>
                <a:ext cx="218160" cy="97200"/>
              </p14:xfrm>
            </p:contentPart>
          </mc:Choice>
          <mc:Fallback>
            <p:pic>
              <p:nvPicPr>
                <p:cNvPr id="137344" name="Freihand 137343">
                  <a:extLst>
                    <a:ext uri="{FF2B5EF4-FFF2-40B4-BE49-F238E27FC236}">
                      <a16:creationId xmlns:a16="http://schemas.microsoft.com/office/drawing/2014/main" id="{A83F56DA-2555-4DEE-813B-9E6C7B069438}"/>
                    </a:ext>
                  </a:extLst>
                </p:cNvPr>
                <p:cNvPicPr/>
                <p:nvPr/>
              </p:nvPicPr>
              <p:blipFill>
                <a:blip r:embed="rId226"/>
                <a:stretch>
                  <a:fillRect/>
                </a:stretch>
              </p:blipFill>
              <p:spPr>
                <a:xfrm>
                  <a:off x="4109693" y="5739547"/>
                  <a:ext cx="2268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7346" name="Freihand 137345">
                  <a:extLst>
                    <a:ext uri="{FF2B5EF4-FFF2-40B4-BE49-F238E27FC236}">
                      <a16:creationId xmlns:a16="http://schemas.microsoft.com/office/drawing/2014/main" id="{F1B2042C-3B94-4EAC-A594-E63E4B88125B}"/>
                    </a:ext>
                  </a:extLst>
                </p14:cNvPr>
                <p14:cNvContentPartPr/>
                <p14:nvPr/>
              </p14:nvContentPartPr>
              <p14:xfrm>
                <a:off x="3291773" y="6020347"/>
                <a:ext cx="258840" cy="37080"/>
              </p14:xfrm>
            </p:contentPart>
          </mc:Choice>
          <mc:Fallback>
            <p:pic>
              <p:nvPicPr>
                <p:cNvPr id="137346" name="Freihand 137345">
                  <a:extLst>
                    <a:ext uri="{FF2B5EF4-FFF2-40B4-BE49-F238E27FC236}">
                      <a16:creationId xmlns:a16="http://schemas.microsoft.com/office/drawing/2014/main" id="{F1B2042C-3B94-4EAC-A594-E63E4B88125B}"/>
                    </a:ext>
                  </a:extLst>
                </p:cNvPr>
                <p:cNvPicPr/>
                <p:nvPr/>
              </p:nvPicPr>
              <p:blipFill>
                <a:blip r:embed="rId228"/>
                <a:stretch>
                  <a:fillRect/>
                </a:stretch>
              </p:blipFill>
              <p:spPr>
                <a:xfrm>
                  <a:off x="3287453" y="6016027"/>
                  <a:ext cx="2674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7347" name="Freihand 137346">
                  <a:extLst>
                    <a:ext uri="{FF2B5EF4-FFF2-40B4-BE49-F238E27FC236}">
                      <a16:creationId xmlns:a16="http://schemas.microsoft.com/office/drawing/2014/main" id="{D57611F1-5B36-414E-8A87-6E15D436A859}"/>
                    </a:ext>
                  </a:extLst>
                </p14:cNvPr>
                <p14:cNvContentPartPr/>
                <p14:nvPr/>
              </p14:nvContentPartPr>
              <p14:xfrm>
                <a:off x="3521093" y="5959867"/>
                <a:ext cx="158400" cy="177840"/>
              </p14:xfrm>
            </p:contentPart>
          </mc:Choice>
          <mc:Fallback>
            <p:pic>
              <p:nvPicPr>
                <p:cNvPr id="137347" name="Freihand 137346">
                  <a:extLst>
                    <a:ext uri="{FF2B5EF4-FFF2-40B4-BE49-F238E27FC236}">
                      <a16:creationId xmlns:a16="http://schemas.microsoft.com/office/drawing/2014/main" id="{D57611F1-5B36-414E-8A87-6E15D436A859}"/>
                    </a:ext>
                  </a:extLst>
                </p:cNvPr>
                <p:cNvPicPr/>
                <p:nvPr/>
              </p:nvPicPr>
              <p:blipFill>
                <a:blip r:embed="rId230"/>
                <a:stretch>
                  <a:fillRect/>
                </a:stretch>
              </p:blipFill>
              <p:spPr>
                <a:xfrm>
                  <a:off x="3516773" y="5955547"/>
                  <a:ext cx="16704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7349" name="Freihand 137348">
                  <a:extLst>
                    <a:ext uri="{FF2B5EF4-FFF2-40B4-BE49-F238E27FC236}">
                      <a16:creationId xmlns:a16="http://schemas.microsoft.com/office/drawing/2014/main" id="{9C53A32F-F565-4780-9C34-6A41069949FE}"/>
                    </a:ext>
                  </a:extLst>
                </p14:cNvPr>
                <p14:cNvContentPartPr/>
                <p14:nvPr/>
              </p14:nvContentPartPr>
              <p14:xfrm>
                <a:off x="3910973" y="5877427"/>
                <a:ext cx="208800" cy="174960"/>
              </p14:xfrm>
            </p:contentPart>
          </mc:Choice>
          <mc:Fallback>
            <p:pic>
              <p:nvPicPr>
                <p:cNvPr id="137349" name="Freihand 137348">
                  <a:extLst>
                    <a:ext uri="{FF2B5EF4-FFF2-40B4-BE49-F238E27FC236}">
                      <a16:creationId xmlns:a16="http://schemas.microsoft.com/office/drawing/2014/main" id="{9C53A32F-F565-4780-9C34-6A41069949FE}"/>
                    </a:ext>
                  </a:extLst>
                </p:cNvPr>
                <p:cNvPicPr/>
                <p:nvPr/>
              </p:nvPicPr>
              <p:blipFill>
                <a:blip r:embed="rId232"/>
                <a:stretch>
                  <a:fillRect/>
                </a:stretch>
              </p:blipFill>
              <p:spPr>
                <a:xfrm>
                  <a:off x="3906653" y="5873107"/>
                  <a:ext cx="2174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7350" name="Freihand 137349">
                  <a:extLst>
                    <a:ext uri="{FF2B5EF4-FFF2-40B4-BE49-F238E27FC236}">
                      <a16:creationId xmlns:a16="http://schemas.microsoft.com/office/drawing/2014/main" id="{D2AA0937-20DA-4AB8-8329-8D0B36606DD1}"/>
                    </a:ext>
                  </a:extLst>
                </p14:cNvPr>
                <p14:cNvContentPartPr/>
                <p14:nvPr/>
              </p14:nvContentPartPr>
              <p14:xfrm>
                <a:off x="4057853" y="5963467"/>
                <a:ext cx="60480" cy="98640"/>
              </p14:xfrm>
            </p:contentPart>
          </mc:Choice>
          <mc:Fallback>
            <p:pic>
              <p:nvPicPr>
                <p:cNvPr id="137350" name="Freihand 137349">
                  <a:extLst>
                    <a:ext uri="{FF2B5EF4-FFF2-40B4-BE49-F238E27FC236}">
                      <a16:creationId xmlns:a16="http://schemas.microsoft.com/office/drawing/2014/main" id="{D2AA0937-20DA-4AB8-8329-8D0B36606DD1}"/>
                    </a:ext>
                  </a:extLst>
                </p:cNvPr>
                <p:cNvPicPr/>
                <p:nvPr/>
              </p:nvPicPr>
              <p:blipFill>
                <a:blip r:embed="rId234"/>
                <a:stretch>
                  <a:fillRect/>
                </a:stretch>
              </p:blipFill>
              <p:spPr>
                <a:xfrm>
                  <a:off x="4053533" y="5959147"/>
                  <a:ext cx="691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7351" name="Freihand 137350">
                  <a:extLst>
                    <a:ext uri="{FF2B5EF4-FFF2-40B4-BE49-F238E27FC236}">
                      <a16:creationId xmlns:a16="http://schemas.microsoft.com/office/drawing/2014/main" id="{B9913522-F438-4ABD-B1EB-1CE0A7C1B35B}"/>
                    </a:ext>
                  </a:extLst>
                </p14:cNvPr>
                <p14:cNvContentPartPr/>
                <p14:nvPr/>
              </p14:nvContentPartPr>
              <p14:xfrm>
                <a:off x="4158293" y="5962027"/>
                <a:ext cx="390240" cy="99720"/>
              </p14:xfrm>
            </p:contentPart>
          </mc:Choice>
          <mc:Fallback>
            <p:pic>
              <p:nvPicPr>
                <p:cNvPr id="137351" name="Freihand 137350">
                  <a:extLst>
                    <a:ext uri="{FF2B5EF4-FFF2-40B4-BE49-F238E27FC236}">
                      <a16:creationId xmlns:a16="http://schemas.microsoft.com/office/drawing/2014/main" id="{B9913522-F438-4ABD-B1EB-1CE0A7C1B35B}"/>
                    </a:ext>
                  </a:extLst>
                </p:cNvPr>
                <p:cNvPicPr/>
                <p:nvPr/>
              </p:nvPicPr>
              <p:blipFill>
                <a:blip r:embed="rId236"/>
                <a:stretch>
                  <a:fillRect/>
                </a:stretch>
              </p:blipFill>
              <p:spPr>
                <a:xfrm>
                  <a:off x="4153973" y="5957707"/>
                  <a:ext cx="3988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37352" name="Freihand 137351">
                  <a:extLst>
                    <a:ext uri="{FF2B5EF4-FFF2-40B4-BE49-F238E27FC236}">
                      <a16:creationId xmlns:a16="http://schemas.microsoft.com/office/drawing/2014/main" id="{3C9A430E-C49D-41B3-8D47-D09E8D81A22F}"/>
                    </a:ext>
                  </a:extLst>
                </p14:cNvPr>
                <p14:cNvContentPartPr/>
                <p14:nvPr/>
              </p14:nvContentPartPr>
              <p14:xfrm>
                <a:off x="4512173" y="5896867"/>
                <a:ext cx="15840" cy="29520"/>
              </p14:xfrm>
            </p:contentPart>
          </mc:Choice>
          <mc:Fallback>
            <p:pic>
              <p:nvPicPr>
                <p:cNvPr id="137352" name="Freihand 137351">
                  <a:extLst>
                    <a:ext uri="{FF2B5EF4-FFF2-40B4-BE49-F238E27FC236}">
                      <a16:creationId xmlns:a16="http://schemas.microsoft.com/office/drawing/2014/main" id="{3C9A430E-C49D-41B3-8D47-D09E8D81A22F}"/>
                    </a:ext>
                  </a:extLst>
                </p:cNvPr>
                <p:cNvPicPr/>
                <p:nvPr/>
              </p:nvPicPr>
              <p:blipFill>
                <a:blip r:embed="rId238"/>
                <a:stretch>
                  <a:fillRect/>
                </a:stretch>
              </p:blipFill>
              <p:spPr>
                <a:xfrm>
                  <a:off x="4507853" y="5892547"/>
                  <a:ext cx="244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37353" name="Freihand 137352">
                  <a:extLst>
                    <a:ext uri="{FF2B5EF4-FFF2-40B4-BE49-F238E27FC236}">
                      <a16:creationId xmlns:a16="http://schemas.microsoft.com/office/drawing/2014/main" id="{20954584-BD12-4AFD-A435-E4D918FC41C2}"/>
                    </a:ext>
                  </a:extLst>
                </p14:cNvPr>
                <p14:cNvContentPartPr/>
                <p14:nvPr/>
              </p14:nvContentPartPr>
              <p14:xfrm>
                <a:off x="4611893" y="5964187"/>
                <a:ext cx="135720" cy="74520"/>
              </p14:xfrm>
            </p:contentPart>
          </mc:Choice>
          <mc:Fallback>
            <p:pic>
              <p:nvPicPr>
                <p:cNvPr id="137353" name="Freihand 137352">
                  <a:extLst>
                    <a:ext uri="{FF2B5EF4-FFF2-40B4-BE49-F238E27FC236}">
                      <a16:creationId xmlns:a16="http://schemas.microsoft.com/office/drawing/2014/main" id="{20954584-BD12-4AFD-A435-E4D918FC41C2}"/>
                    </a:ext>
                  </a:extLst>
                </p:cNvPr>
                <p:cNvPicPr/>
                <p:nvPr/>
              </p:nvPicPr>
              <p:blipFill>
                <a:blip r:embed="rId240"/>
                <a:stretch>
                  <a:fillRect/>
                </a:stretch>
              </p:blipFill>
              <p:spPr>
                <a:xfrm>
                  <a:off x="4607573" y="5959867"/>
                  <a:ext cx="1443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37355" name="Freihand 137354">
                  <a:extLst>
                    <a:ext uri="{FF2B5EF4-FFF2-40B4-BE49-F238E27FC236}">
                      <a16:creationId xmlns:a16="http://schemas.microsoft.com/office/drawing/2014/main" id="{F78DAB71-B2F1-4B88-A7B2-0B0F478A5396}"/>
                    </a:ext>
                  </a:extLst>
                </p14:cNvPr>
                <p14:cNvContentPartPr/>
                <p14:nvPr/>
              </p14:nvContentPartPr>
              <p14:xfrm>
                <a:off x="4950293" y="5802187"/>
                <a:ext cx="189360" cy="244800"/>
              </p14:xfrm>
            </p:contentPart>
          </mc:Choice>
          <mc:Fallback>
            <p:pic>
              <p:nvPicPr>
                <p:cNvPr id="137355" name="Freihand 137354">
                  <a:extLst>
                    <a:ext uri="{FF2B5EF4-FFF2-40B4-BE49-F238E27FC236}">
                      <a16:creationId xmlns:a16="http://schemas.microsoft.com/office/drawing/2014/main" id="{F78DAB71-B2F1-4B88-A7B2-0B0F478A5396}"/>
                    </a:ext>
                  </a:extLst>
                </p:cNvPr>
                <p:cNvPicPr/>
                <p:nvPr/>
              </p:nvPicPr>
              <p:blipFill>
                <a:blip r:embed="rId242"/>
                <a:stretch>
                  <a:fillRect/>
                </a:stretch>
              </p:blipFill>
              <p:spPr>
                <a:xfrm>
                  <a:off x="4945973" y="5797867"/>
                  <a:ext cx="19800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37356" name="Freihand 137355">
                  <a:extLst>
                    <a:ext uri="{FF2B5EF4-FFF2-40B4-BE49-F238E27FC236}">
                      <a16:creationId xmlns:a16="http://schemas.microsoft.com/office/drawing/2014/main" id="{624A822A-BCA4-4119-BE88-7C828D6E4D1C}"/>
                    </a:ext>
                  </a:extLst>
                </p14:cNvPr>
                <p14:cNvContentPartPr/>
                <p14:nvPr/>
              </p14:nvContentPartPr>
              <p14:xfrm>
                <a:off x="5138933" y="5877067"/>
                <a:ext cx="101520" cy="115920"/>
              </p14:xfrm>
            </p:contentPart>
          </mc:Choice>
          <mc:Fallback>
            <p:pic>
              <p:nvPicPr>
                <p:cNvPr id="137356" name="Freihand 137355">
                  <a:extLst>
                    <a:ext uri="{FF2B5EF4-FFF2-40B4-BE49-F238E27FC236}">
                      <a16:creationId xmlns:a16="http://schemas.microsoft.com/office/drawing/2014/main" id="{624A822A-BCA4-4119-BE88-7C828D6E4D1C}"/>
                    </a:ext>
                  </a:extLst>
                </p:cNvPr>
                <p:cNvPicPr/>
                <p:nvPr/>
              </p:nvPicPr>
              <p:blipFill>
                <a:blip r:embed="rId244"/>
                <a:stretch>
                  <a:fillRect/>
                </a:stretch>
              </p:blipFill>
              <p:spPr>
                <a:xfrm>
                  <a:off x="5134613" y="5872747"/>
                  <a:ext cx="1101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37357" name="Freihand 137356">
                  <a:extLst>
                    <a:ext uri="{FF2B5EF4-FFF2-40B4-BE49-F238E27FC236}">
                      <a16:creationId xmlns:a16="http://schemas.microsoft.com/office/drawing/2014/main" id="{D26CDD80-CFAF-4301-9356-7D462F82DCEA}"/>
                    </a:ext>
                  </a:extLst>
                </p14:cNvPr>
                <p14:cNvContentPartPr/>
                <p14:nvPr/>
              </p14:nvContentPartPr>
              <p14:xfrm>
                <a:off x="5243333" y="5788507"/>
                <a:ext cx="244800" cy="189360"/>
              </p14:xfrm>
            </p:contentPart>
          </mc:Choice>
          <mc:Fallback>
            <p:pic>
              <p:nvPicPr>
                <p:cNvPr id="137357" name="Freihand 137356">
                  <a:extLst>
                    <a:ext uri="{FF2B5EF4-FFF2-40B4-BE49-F238E27FC236}">
                      <a16:creationId xmlns:a16="http://schemas.microsoft.com/office/drawing/2014/main" id="{D26CDD80-CFAF-4301-9356-7D462F82DCEA}"/>
                    </a:ext>
                  </a:extLst>
                </p:cNvPr>
                <p:cNvPicPr/>
                <p:nvPr/>
              </p:nvPicPr>
              <p:blipFill>
                <a:blip r:embed="rId246"/>
                <a:stretch>
                  <a:fillRect/>
                </a:stretch>
              </p:blipFill>
              <p:spPr>
                <a:xfrm>
                  <a:off x="5239013" y="5784187"/>
                  <a:ext cx="2534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37358" name="Freihand 137357">
                  <a:extLst>
                    <a:ext uri="{FF2B5EF4-FFF2-40B4-BE49-F238E27FC236}">
                      <a16:creationId xmlns:a16="http://schemas.microsoft.com/office/drawing/2014/main" id="{DB194347-6021-494A-9E01-2AC4AFF34BA5}"/>
                    </a:ext>
                  </a:extLst>
                </p14:cNvPr>
                <p14:cNvContentPartPr/>
                <p14:nvPr/>
              </p14:nvContentPartPr>
              <p14:xfrm>
                <a:off x="5728613" y="5806507"/>
                <a:ext cx="21960" cy="149400"/>
              </p14:xfrm>
            </p:contentPart>
          </mc:Choice>
          <mc:Fallback>
            <p:pic>
              <p:nvPicPr>
                <p:cNvPr id="137358" name="Freihand 137357">
                  <a:extLst>
                    <a:ext uri="{FF2B5EF4-FFF2-40B4-BE49-F238E27FC236}">
                      <a16:creationId xmlns:a16="http://schemas.microsoft.com/office/drawing/2014/main" id="{DB194347-6021-494A-9E01-2AC4AFF34BA5}"/>
                    </a:ext>
                  </a:extLst>
                </p:cNvPr>
                <p:cNvPicPr/>
                <p:nvPr/>
              </p:nvPicPr>
              <p:blipFill>
                <a:blip r:embed="rId248"/>
                <a:stretch>
                  <a:fillRect/>
                </a:stretch>
              </p:blipFill>
              <p:spPr>
                <a:xfrm>
                  <a:off x="5724293" y="5802187"/>
                  <a:ext cx="3060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37359" name="Freihand 137358">
                  <a:extLst>
                    <a:ext uri="{FF2B5EF4-FFF2-40B4-BE49-F238E27FC236}">
                      <a16:creationId xmlns:a16="http://schemas.microsoft.com/office/drawing/2014/main" id="{A11ABEBC-085F-45E2-81D1-44743C31375D}"/>
                    </a:ext>
                  </a:extLst>
                </p14:cNvPr>
                <p14:cNvContentPartPr/>
                <p14:nvPr/>
              </p14:nvContentPartPr>
              <p14:xfrm>
                <a:off x="5656253" y="5765467"/>
                <a:ext cx="206640" cy="172440"/>
              </p14:xfrm>
            </p:contentPart>
          </mc:Choice>
          <mc:Fallback>
            <p:pic>
              <p:nvPicPr>
                <p:cNvPr id="137359" name="Freihand 137358">
                  <a:extLst>
                    <a:ext uri="{FF2B5EF4-FFF2-40B4-BE49-F238E27FC236}">
                      <a16:creationId xmlns:a16="http://schemas.microsoft.com/office/drawing/2014/main" id="{A11ABEBC-085F-45E2-81D1-44743C31375D}"/>
                    </a:ext>
                  </a:extLst>
                </p:cNvPr>
                <p:cNvPicPr/>
                <p:nvPr/>
              </p:nvPicPr>
              <p:blipFill>
                <a:blip r:embed="rId250"/>
                <a:stretch>
                  <a:fillRect/>
                </a:stretch>
              </p:blipFill>
              <p:spPr>
                <a:xfrm>
                  <a:off x="5651933" y="5761147"/>
                  <a:ext cx="21528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37360" name="Freihand 137359">
                  <a:extLst>
                    <a:ext uri="{FF2B5EF4-FFF2-40B4-BE49-F238E27FC236}">
                      <a16:creationId xmlns:a16="http://schemas.microsoft.com/office/drawing/2014/main" id="{5CEB60E8-6645-46C0-82DB-60229E3ABAE7}"/>
                    </a:ext>
                  </a:extLst>
                </p14:cNvPr>
                <p14:cNvContentPartPr/>
                <p14:nvPr/>
              </p14:nvContentPartPr>
              <p14:xfrm>
                <a:off x="5827253" y="5850427"/>
                <a:ext cx="123480" cy="108360"/>
              </p14:xfrm>
            </p:contentPart>
          </mc:Choice>
          <mc:Fallback>
            <p:pic>
              <p:nvPicPr>
                <p:cNvPr id="137360" name="Freihand 137359">
                  <a:extLst>
                    <a:ext uri="{FF2B5EF4-FFF2-40B4-BE49-F238E27FC236}">
                      <a16:creationId xmlns:a16="http://schemas.microsoft.com/office/drawing/2014/main" id="{5CEB60E8-6645-46C0-82DB-60229E3ABAE7}"/>
                    </a:ext>
                  </a:extLst>
                </p:cNvPr>
                <p:cNvPicPr/>
                <p:nvPr/>
              </p:nvPicPr>
              <p:blipFill>
                <a:blip r:embed="rId252"/>
                <a:stretch>
                  <a:fillRect/>
                </a:stretch>
              </p:blipFill>
              <p:spPr>
                <a:xfrm>
                  <a:off x="5822933" y="5846107"/>
                  <a:ext cx="1321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37361" name="Freihand 137360">
                  <a:extLst>
                    <a:ext uri="{FF2B5EF4-FFF2-40B4-BE49-F238E27FC236}">
                      <a16:creationId xmlns:a16="http://schemas.microsoft.com/office/drawing/2014/main" id="{F6156D65-7D3F-48A5-A255-3BAD840D25B0}"/>
                    </a:ext>
                  </a:extLst>
                </p14:cNvPr>
                <p14:cNvContentPartPr/>
                <p14:nvPr/>
              </p14:nvContentPartPr>
              <p14:xfrm>
                <a:off x="5965493" y="5746027"/>
                <a:ext cx="332640" cy="178920"/>
              </p14:xfrm>
            </p:contentPart>
          </mc:Choice>
          <mc:Fallback>
            <p:pic>
              <p:nvPicPr>
                <p:cNvPr id="137361" name="Freihand 137360">
                  <a:extLst>
                    <a:ext uri="{FF2B5EF4-FFF2-40B4-BE49-F238E27FC236}">
                      <a16:creationId xmlns:a16="http://schemas.microsoft.com/office/drawing/2014/main" id="{F6156D65-7D3F-48A5-A255-3BAD840D25B0}"/>
                    </a:ext>
                  </a:extLst>
                </p:cNvPr>
                <p:cNvPicPr/>
                <p:nvPr/>
              </p:nvPicPr>
              <p:blipFill>
                <a:blip r:embed="rId254"/>
                <a:stretch>
                  <a:fillRect/>
                </a:stretch>
              </p:blipFill>
              <p:spPr>
                <a:xfrm>
                  <a:off x="5961173" y="5741707"/>
                  <a:ext cx="3412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37362" name="Freihand 137361">
                  <a:extLst>
                    <a:ext uri="{FF2B5EF4-FFF2-40B4-BE49-F238E27FC236}">
                      <a16:creationId xmlns:a16="http://schemas.microsoft.com/office/drawing/2014/main" id="{E020C7E8-00D3-44CA-9D0C-0FF53D31F536}"/>
                    </a:ext>
                  </a:extLst>
                </p14:cNvPr>
                <p14:cNvContentPartPr/>
                <p14:nvPr/>
              </p14:nvContentPartPr>
              <p14:xfrm>
                <a:off x="6339173" y="5838187"/>
                <a:ext cx="239400" cy="97200"/>
              </p14:xfrm>
            </p:contentPart>
          </mc:Choice>
          <mc:Fallback>
            <p:pic>
              <p:nvPicPr>
                <p:cNvPr id="137362" name="Freihand 137361">
                  <a:extLst>
                    <a:ext uri="{FF2B5EF4-FFF2-40B4-BE49-F238E27FC236}">
                      <a16:creationId xmlns:a16="http://schemas.microsoft.com/office/drawing/2014/main" id="{E020C7E8-00D3-44CA-9D0C-0FF53D31F536}"/>
                    </a:ext>
                  </a:extLst>
                </p:cNvPr>
                <p:cNvPicPr/>
                <p:nvPr/>
              </p:nvPicPr>
              <p:blipFill>
                <a:blip r:embed="rId256"/>
                <a:stretch>
                  <a:fillRect/>
                </a:stretch>
              </p:blipFill>
              <p:spPr>
                <a:xfrm>
                  <a:off x="6334853" y="5833867"/>
                  <a:ext cx="2480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37363" name="Freihand 137362">
                  <a:extLst>
                    <a:ext uri="{FF2B5EF4-FFF2-40B4-BE49-F238E27FC236}">
                      <a16:creationId xmlns:a16="http://schemas.microsoft.com/office/drawing/2014/main" id="{4AA6D966-7BC1-40DA-B28B-F56EEE1E3162}"/>
                    </a:ext>
                  </a:extLst>
                </p14:cNvPr>
                <p14:cNvContentPartPr/>
                <p14:nvPr/>
              </p14:nvContentPartPr>
              <p14:xfrm>
                <a:off x="6601973" y="5831707"/>
                <a:ext cx="102240" cy="95040"/>
              </p14:xfrm>
            </p:contentPart>
          </mc:Choice>
          <mc:Fallback>
            <p:pic>
              <p:nvPicPr>
                <p:cNvPr id="137363" name="Freihand 137362">
                  <a:extLst>
                    <a:ext uri="{FF2B5EF4-FFF2-40B4-BE49-F238E27FC236}">
                      <a16:creationId xmlns:a16="http://schemas.microsoft.com/office/drawing/2014/main" id="{4AA6D966-7BC1-40DA-B28B-F56EEE1E3162}"/>
                    </a:ext>
                  </a:extLst>
                </p:cNvPr>
                <p:cNvPicPr/>
                <p:nvPr/>
              </p:nvPicPr>
              <p:blipFill>
                <a:blip r:embed="rId258"/>
                <a:stretch>
                  <a:fillRect/>
                </a:stretch>
              </p:blipFill>
              <p:spPr>
                <a:xfrm>
                  <a:off x="6597653" y="5827387"/>
                  <a:ext cx="1108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37365" name="Freihand 137364">
                  <a:extLst>
                    <a:ext uri="{FF2B5EF4-FFF2-40B4-BE49-F238E27FC236}">
                      <a16:creationId xmlns:a16="http://schemas.microsoft.com/office/drawing/2014/main" id="{5156B3A7-D97C-4279-BC2E-2584C930673C}"/>
                    </a:ext>
                  </a:extLst>
                </p14:cNvPr>
                <p14:cNvContentPartPr/>
                <p14:nvPr/>
              </p14:nvContentPartPr>
              <p14:xfrm>
                <a:off x="6631493" y="5731267"/>
                <a:ext cx="94680" cy="190440"/>
              </p14:xfrm>
            </p:contentPart>
          </mc:Choice>
          <mc:Fallback>
            <p:pic>
              <p:nvPicPr>
                <p:cNvPr id="137365" name="Freihand 137364">
                  <a:extLst>
                    <a:ext uri="{FF2B5EF4-FFF2-40B4-BE49-F238E27FC236}">
                      <a16:creationId xmlns:a16="http://schemas.microsoft.com/office/drawing/2014/main" id="{5156B3A7-D97C-4279-BC2E-2584C930673C}"/>
                    </a:ext>
                  </a:extLst>
                </p:cNvPr>
                <p:cNvPicPr/>
                <p:nvPr/>
              </p:nvPicPr>
              <p:blipFill>
                <a:blip r:embed="rId260"/>
                <a:stretch>
                  <a:fillRect/>
                </a:stretch>
              </p:blipFill>
              <p:spPr>
                <a:xfrm>
                  <a:off x="6627173" y="5726947"/>
                  <a:ext cx="10332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37366" name="Freihand 137365">
                  <a:extLst>
                    <a:ext uri="{FF2B5EF4-FFF2-40B4-BE49-F238E27FC236}">
                      <a16:creationId xmlns:a16="http://schemas.microsoft.com/office/drawing/2014/main" id="{64A8A87C-D2FE-4E01-BD5C-DCE0AE71328E}"/>
                    </a:ext>
                  </a:extLst>
                </p14:cNvPr>
                <p14:cNvContentPartPr/>
                <p14:nvPr/>
              </p14:nvContentPartPr>
              <p14:xfrm>
                <a:off x="6744173" y="5823787"/>
                <a:ext cx="86040" cy="87480"/>
              </p14:xfrm>
            </p:contentPart>
          </mc:Choice>
          <mc:Fallback>
            <p:pic>
              <p:nvPicPr>
                <p:cNvPr id="137366" name="Freihand 137365">
                  <a:extLst>
                    <a:ext uri="{FF2B5EF4-FFF2-40B4-BE49-F238E27FC236}">
                      <a16:creationId xmlns:a16="http://schemas.microsoft.com/office/drawing/2014/main" id="{64A8A87C-D2FE-4E01-BD5C-DCE0AE71328E}"/>
                    </a:ext>
                  </a:extLst>
                </p:cNvPr>
                <p:cNvPicPr/>
                <p:nvPr/>
              </p:nvPicPr>
              <p:blipFill>
                <a:blip r:embed="rId262"/>
                <a:stretch>
                  <a:fillRect/>
                </a:stretch>
              </p:blipFill>
              <p:spPr>
                <a:xfrm>
                  <a:off x="6739853" y="5819467"/>
                  <a:ext cx="946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37367" name="Freihand 137366">
                  <a:extLst>
                    <a:ext uri="{FF2B5EF4-FFF2-40B4-BE49-F238E27FC236}">
                      <a16:creationId xmlns:a16="http://schemas.microsoft.com/office/drawing/2014/main" id="{86377BB2-F327-461D-BB75-FAA7C605547E}"/>
                    </a:ext>
                  </a:extLst>
                </p14:cNvPr>
                <p14:cNvContentPartPr/>
                <p14:nvPr/>
              </p14:nvContentPartPr>
              <p14:xfrm>
                <a:off x="6868733" y="5739907"/>
                <a:ext cx="145080" cy="138600"/>
              </p14:xfrm>
            </p:contentPart>
          </mc:Choice>
          <mc:Fallback>
            <p:pic>
              <p:nvPicPr>
                <p:cNvPr id="137367" name="Freihand 137366">
                  <a:extLst>
                    <a:ext uri="{FF2B5EF4-FFF2-40B4-BE49-F238E27FC236}">
                      <a16:creationId xmlns:a16="http://schemas.microsoft.com/office/drawing/2014/main" id="{86377BB2-F327-461D-BB75-FAA7C605547E}"/>
                    </a:ext>
                  </a:extLst>
                </p:cNvPr>
                <p:cNvPicPr/>
                <p:nvPr/>
              </p:nvPicPr>
              <p:blipFill>
                <a:blip r:embed="rId264"/>
                <a:stretch>
                  <a:fillRect/>
                </a:stretch>
              </p:blipFill>
              <p:spPr>
                <a:xfrm>
                  <a:off x="6864413" y="5735587"/>
                  <a:ext cx="1537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37368" name="Freihand 137367">
                  <a:extLst>
                    <a:ext uri="{FF2B5EF4-FFF2-40B4-BE49-F238E27FC236}">
                      <a16:creationId xmlns:a16="http://schemas.microsoft.com/office/drawing/2014/main" id="{3C4E2CC9-3415-4641-A9E8-778F6E01EA27}"/>
                    </a:ext>
                  </a:extLst>
                </p14:cNvPr>
                <p14:cNvContentPartPr/>
                <p14:nvPr/>
              </p14:nvContentPartPr>
              <p14:xfrm>
                <a:off x="7040453" y="5818387"/>
                <a:ext cx="235440" cy="66960"/>
              </p14:xfrm>
            </p:contentPart>
          </mc:Choice>
          <mc:Fallback>
            <p:pic>
              <p:nvPicPr>
                <p:cNvPr id="137368" name="Freihand 137367">
                  <a:extLst>
                    <a:ext uri="{FF2B5EF4-FFF2-40B4-BE49-F238E27FC236}">
                      <a16:creationId xmlns:a16="http://schemas.microsoft.com/office/drawing/2014/main" id="{3C4E2CC9-3415-4641-A9E8-778F6E01EA27}"/>
                    </a:ext>
                  </a:extLst>
                </p:cNvPr>
                <p:cNvPicPr/>
                <p:nvPr/>
              </p:nvPicPr>
              <p:blipFill>
                <a:blip r:embed="rId266"/>
                <a:stretch>
                  <a:fillRect/>
                </a:stretch>
              </p:blipFill>
              <p:spPr>
                <a:xfrm>
                  <a:off x="7036133" y="5814067"/>
                  <a:ext cx="2440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37369" name="Freihand 137368">
                  <a:extLst>
                    <a:ext uri="{FF2B5EF4-FFF2-40B4-BE49-F238E27FC236}">
                      <a16:creationId xmlns:a16="http://schemas.microsoft.com/office/drawing/2014/main" id="{C7EBDB28-CD77-4E72-86D7-A80329FEAB7F}"/>
                    </a:ext>
                  </a:extLst>
                </p14:cNvPr>
                <p14:cNvContentPartPr/>
                <p14:nvPr/>
              </p14:nvContentPartPr>
              <p14:xfrm>
                <a:off x="7224053" y="5732347"/>
                <a:ext cx="43200" cy="43200"/>
              </p14:xfrm>
            </p:contentPart>
          </mc:Choice>
          <mc:Fallback>
            <p:pic>
              <p:nvPicPr>
                <p:cNvPr id="137369" name="Freihand 137368">
                  <a:extLst>
                    <a:ext uri="{FF2B5EF4-FFF2-40B4-BE49-F238E27FC236}">
                      <a16:creationId xmlns:a16="http://schemas.microsoft.com/office/drawing/2014/main" id="{C7EBDB28-CD77-4E72-86D7-A80329FEAB7F}"/>
                    </a:ext>
                  </a:extLst>
                </p:cNvPr>
                <p:cNvPicPr/>
                <p:nvPr/>
              </p:nvPicPr>
              <p:blipFill>
                <a:blip r:embed="rId268"/>
                <a:stretch>
                  <a:fillRect/>
                </a:stretch>
              </p:blipFill>
              <p:spPr>
                <a:xfrm>
                  <a:off x="7219733" y="5728027"/>
                  <a:ext cx="5184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37370" name="Freihand 137369">
                  <a:extLst>
                    <a:ext uri="{FF2B5EF4-FFF2-40B4-BE49-F238E27FC236}">
                      <a16:creationId xmlns:a16="http://schemas.microsoft.com/office/drawing/2014/main" id="{AB5A9BB3-C3CC-4299-BF56-4B564AA01707}"/>
                    </a:ext>
                  </a:extLst>
                </p14:cNvPr>
                <p14:cNvContentPartPr/>
                <p14:nvPr/>
              </p14:nvContentPartPr>
              <p14:xfrm>
                <a:off x="7270853" y="5802187"/>
                <a:ext cx="579960" cy="226800"/>
              </p14:xfrm>
            </p:contentPart>
          </mc:Choice>
          <mc:Fallback>
            <p:pic>
              <p:nvPicPr>
                <p:cNvPr id="137370" name="Freihand 137369">
                  <a:extLst>
                    <a:ext uri="{FF2B5EF4-FFF2-40B4-BE49-F238E27FC236}">
                      <a16:creationId xmlns:a16="http://schemas.microsoft.com/office/drawing/2014/main" id="{AB5A9BB3-C3CC-4299-BF56-4B564AA01707}"/>
                    </a:ext>
                  </a:extLst>
                </p:cNvPr>
                <p:cNvPicPr/>
                <p:nvPr/>
              </p:nvPicPr>
              <p:blipFill>
                <a:blip r:embed="rId270"/>
                <a:stretch>
                  <a:fillRect/>
                </a:stretch>
              </p:blipFill>
              <p:spPr>
                <a:xfrm>
                  <a:off x="7266533" y="5797867"/>
                  <a:ext cx="58860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37372" name="Freihand 137371">
                  <a:extLst>
                    <a:ext uri="{FF2B5EF4-FFF2-40B4-BE49-F238E27FC236}">
                      <a16:creationId xmlns:a16="http://schemas.microsoft.com/office/drawing/2014/main" id="{28F4C4CA-E50F-432F-84AC-00EC4027B902}"/>
                    </a:ext>
                  </a:extLst>
                </p14:cNvPr>
                <p14:cNvContentPartPr/>
                <p14:nvPr/>
              </p14:nvContentPartPr>
              <p14:xfrm>
                <a:off x="4032293" y="6227347"/>
                <a:ext cx="21960" cy="160560"/>
              </p14:xfrm>
            </p:contentPart>
          </mc:Choice>
          <mc:Fallback>
            <p:pic>
              <p:nvPicPr>
                <p:cNvPr id="137372" name="Freihand 137371">
                  <a:extLst>
                    <a:ext uri="{FF2B5EF4-FFF2-40B4-BE49-F238E27FC236}">
                      <a16:creationId xmlns:a16="http://schemas.microsoft.com/office/drawing/2014/main" id="{28F4C4CA-E50F-432F-84AC-00EC4027B902}"/>
                    </a:ext>
                  </a:extLst>
                </p:cNvPr>
                <p:cNvPicPr/>
                <p:nvPr/>
              </p:nvPicPr>
              <p:blipFill>
                <a:blip r:embed="rId272"/>
                <a:stretch>
                  <a:fillRect/>
                </a:stretch>
              </p:blipFill>
              <p:spPr>
                <a:xfrm>
                  <a:off x="4027973" y="6223027"/>
                  <a:ext cx="3060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37373" name="Freihand 137372">
                  <a:extLst>
                    <a:ext uri="{FF2B5EF4-FFF2-40B4-BE49-F238E27FC236}">
                      <a16:creationId xmlns:a16="http://schemas.microsoft.com/office/drawing/2014/main" id="{8AF40F88-F82F-480E-B025-C3AF51880713}"/>
                    </a:ext>
                  </a:extLst>
                </p14:cNvPr>
                <p14:cNvContentPartPr/>
                <p14:nvPr/>
              </p14:nvContentPartPr>
              <p14:xfrm>
                <a:off x="3943013" y="6209347"/>
                <a:ext cx="214920" cy="7560"/>
              </p14:xfrm>
            </p:contentPart>
          </mc:Choice>
          <mc:Fallback>
            <p:pic>
              <p:nvPicPr>
                <p:cNvPr id="137373" name="Freihand 137372">
                  <a:extLst>
                    <a:ext uri="{FF2B5EF4-FFF2-40B4-BE49-F238E27FC236}">
                      <a16:creationId xmlns:a16="http://schemas.microsoft.com/office/drawing/2014/main" id="{8AF40F88-F82F-480E-B025-C3AF51880713}"/>
                    </a:ext>
                  </a:extLst>
                </p:cNvPr>
                <p:cNvPicPr/>
                <p:nvPr/>
              </p:nvPicPr>
              <p:blipFill>
                <a:blip r:embed="rId274"/>
                <a:stretch>
                  <a:fillRect/>
                </a:stretch>
              </p:blipFill>
              <p:spPr>
                <a:xfrm>
                  <a:off x="3938693" y="6205027"/>
                  <a:ext cx="2235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37374" name="Freihand 137373">
                  <a:extLst>
                    <a:ext uri="{FF2B5EF4-FFF2-40B4-BE49-F238E27FC236}">
                      <a16:creationId xmlns:a16="http://schemas.microsoft.com/office/drawing/2014/main" id="{D992329F-9B63-42BE-B758-65DF56971707}"/>
                    </a:ext>
                  </a:extLst>
                </p14:cNvPr>
                <p14:cNvContentPartPr/>
                <p14:nvPr/>
              </p14:nvContentPartPr>
              <p14:xfrm>
                <a:off x="3979373" y="6315547"/>
                <a:ext cx="156240" cy="4320"/>
              </p14:xfrm>
            </p:contentPart>
          </mc:Choice>
          <mc:Fallback>
            <p:pic>
              <p:nvPicPr>
                <p:cNvPr id="137374" name="Freihand 137373">
                  <a:extLst>
                    <a:ext uri="{FF2B5EF4-FFF2-40B4-BE49-F238E27FC236}">
                      <a16:creationId xmlns:a16="http://schemas.microsoft.com/office/drawing/2014/main" id="{D992329F-9B63-42BE-B758-65DF56971707}"/>
                    </a:ext>
                  </a:extLst>
                </p:cNvPr>
                <p:cNvPicPr/>
                <p:nvPr/>
              </p:nvPicPr>
              <p:blipFill>
                <a:blip r:embed="rId276"/>
                <a:stretch>
                  <a:fillRect/>
                </a:stretch>
              </p:blipFill>
              <p:spPr>
                <a:xfrm>
                  <a:off x="3975053" y="6311227"/>
                  <a:ext cx="1648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37375" name="Freihand 137374">
                  <a:extLst>
                    <a:ext uri="{FF2B5EF4-FFF2-40B4-BE49-F238E27FC236}">
                      <a16:creationId xmlns:a16="http://schemas.microsoft.com/office/drawing/2014/main" id="{1B1BE5D8-5395-404F-8090-F00FC6F18972}"/>
                    </a:ext>
                  </a:extLst>
                </p14:cNvPr>
                <p14:cNvContentPartPr/>
                <p14:nvPr/>
              </p14:nvContentPartPr>
              <p14:xfrm>
                <a:off x="4157933" y="6291427"/>
                <a:ext cx="142560" cy="116280"/>
              </p14:xfrm>
            </p:contentPart>
          </mc:Choice>
          <mc:Fallback>
            <p:pic>
              <p:nvPicPr>
                <p:cNvPr id="137375" name="Freihand 137374">
                  <a:extLst>
                    <a:ext uri="{FF2B5EF4-FFF2-40B4-BE49-F238E27FC236}">
                      <a16:creationId xmlns:a16="http://schemas.microsoft.com/office/drawing/2014/main" id="{1B1BE5D8-5395-404F-8090-F00FC6F18972}"/>
                    </a:ext>
                  </a:extLst>
                </p:cNvPr>
                <p:cNvPicPr/>
                <p:nvPr/>
              </p:nvPicPr>
              <p:blipFill>
                <a:blip r:embed="rId278"/>
                <a:stretch>
                  <a:fillRect/>
                </a:stretch>
              </p:blipFill>
              <p:spPr>
                <a:xfrm>
                  <a:off x="4153613" y="6287107"/>
                  <a:ext cx="1512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37376" name="Freihand 137375">
                  <a:extLst>
                    <a:ext uri="{FF2B5EF4-FFF2-40B4-BE49-F238E27FC236}">
                      <a16:creationId xmlns:a16="http://schemas.microsoft.com/office/drawing/2014/main" id="{A295F5AB-DCB1-479F-B06D-668A7C8EA3F8}"/>
                    </a:ext>
                  </a:extLst>
                </p14:cNvPr>
                <p14:cNvContentPartPr/>
                <p14:nvPr/>
              </p14:nvContentPartPr>
              <p14:xfrm>
                <a:off x="4306253" y="6178747"/>
                <a:ext cx="360" cy="360"/>
              </p14:xfrm>
            </p:contentPart>
          </mc:Choice>
          <mc:Fallback>
            <p:pic>
              <p:nvPicPr>
                <p:cNvPr id="137376" name="Freihand 137375">
                  <a:extLst>
                    <a:ext uri="{FF2B5EF4-FFF2-40B4-BE49-F238E27FC236}">
                      <a16:creationId xmlns:a16="http://schemas.microsoft.com/office/drawing/2014/main" id="{A295F5AB-DCB1-479F-B06D-668A7C8EA3F8}"/>
                    </a:ext>
                  </a:extLst>
                </p:cNvPr>
                <p:cNvPicPr/>
                <p:nvPr/>
              </p:nvPicPr>
              <p:blipFill>
                <a:blip r:embed="rId138"/>
                <a:stretch>
                  <a:fillRect/>
                </a:stretch>
              </p:blipFill>
              <p:spPr>
                <a:xfrm>
                  <a:off x="4301933" y="61744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37377" name="Freihand 137376">
                  <a:extLst>
                    <a:ext uri="{FF2B5EF4-FFF2-40B4-BE49-F238E27FC236}">
                      <a16:creationId xmlns:a16="http://schemas.microsoft.com/office/drawing/2014/main" id="{AAC621D7-9D2B-459D-9FB3-8E56C0C4D665}"/>
                    </a:ext>
                  </a:extLst>
                </p14:cNvPr>
                <p14:cNvContentPartPr/>
                <p14:nvPr/>
              </p14:nvContentPartPr>
              <p14:xfrm>
                <a:off x="4294733" y="6192067"/>
                <a:ext cx="125640" cy="211680"/>
              </p14:xfrm>
            </p:contentPart>
          </mc:Choice>
          <mc:Fallback>
            <p:pic>
              <p:nvPicPr>
                <p:cNvPr id="137377" name="Freihand 137376">
                  <a:extLst>
                    <a:ext uri="{FF2B5EF4-FFF2-40B4-BE49-F238E27FC236}">
                      <a16:creationId xmlns:a16="http://schemas.microsoft.com/office/drawing/2014/main" id="{AAC621D7-9D2B-459D-9FB3-8E56C0C4D665}"/>
                    </a:ext>
                  </a:extLst>
                </p:cNvPr>
                <p:cNvPicPr/>
                <p:nvPr/>
              </p:nvPicPr>
              <p:blipFill>
                <a:blip r:embed="rId281"/>
                <a:stretch>
                  <a:fillRect/>
                </a:stretch>
              </p:blipFill>
              <p:spPr>
                <a:xfrm>
                  <a:off x="4290413" y="6187747"/>
                  <a:ext cx="13428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37378" name="Freihand 137377">
                  <a:extLst>
                    <a:ext uri="{FF2B5EF4-FFF2-40B4-BE49-F238E27FC236}">
                      <a16:creationId xmlns:a16="http://schemas.microsoft.com/office/drawing/2014/main" id="{1D0D7BFB-6D0C-493E-87F9-DAB3422678AC}"/>
                    </a:ext>
                  </a:extLst>
                </p14:cNvPr>
                <p14:cNvContentPartPr/>
                <p14:nvPr/>
              </p14:nvContentPartPr>
              <p14:xfrm>
                <a:off x="4350893" y="6331747"/>
                <a:ext cx="42480" cy="32760"/>
              </p14:xfrm>
            </p:contentPart>
          </mc:Choice>
          <mc:Fallback>
            <p:pic>
              <p:nvPicPr>
                <p:cNvPr id="137378" name="Freihand 137377">
                  <a:extLst>
                    <a:ext uri="{FF2B5EF4-FFF2-40B4-BE49-F238E27FC236}">
                      <a16:creationId xmlns:a16="http://schemas.microsoft.com/office/drawing/2014/main" id="{1D0D7BFB-6D0C-493E-87F9-DAB3422678AC}"/>
                    </a:ext>
                  </a:extLst>
                </p:cNvPr>
                <p:cNvPicPr/>
                <p:nvPr/>
              </p:nvPicPr>
              <p:blipFill>
                <a:blip r:embed="rId283"/>
                <a:stretch>
                  <a:fillRect/>
                </a:stretch>
              </p:blipFill>
              <p:spPr>
                <a:xfrm>
                  <a:off x="4346573" y="6327427"/>
                  <a:ext cx="5112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37379" name="Freihand 137378">
                  <a:extLst>
                    <a:ext uri="{FF2B5EF4-FFF2-40B4-BE49-F238E27FC236}">
                      <a16:creationId xmlns:a16="http://schemas.microsoft.com/office/drawing/2014/main" id="{E6C8FBA6-305F-4654-B7C8-5BFE1594246D}"/>
                    </a:ext>
                  </a:extLst>
                </p14:cNvPr>
                <p14:cNvContentPartPr/>
                <p14:nvPr/>
              </p14:nvContentPartPr>
              <p14:xfrm>
                <a:off x="4486613" y="6194587"/>
                <a:ext cx="144720" cy="176760"/>
              </p14:xfrm>
            </p:contentPart>
          </mc:Choice>
          <mc:Fallback>
            <p:pic>
              <p:nvPicPr>
                <p:cNvPr id="137379" name="Freihand 137378">
                  <a:extLst>
                    <a:ext uri="{FF2B5EF4-FFF2-40B4-BE49-F238E27FC236}">
                      <a16:creationId xmlns:a16="http://schemas.microsoft.com/office/drawing/2014/main" id="{E6C8FBA6-305F-4654-B7C8-5BFE1594246D}"/>
                    </a:ext>
                  </a:extLst>
                </p:cNvPr>
                <p:cNvPicPr/>
                <p:nvPr/>
              </p:nvPicPr>
              <p:blipFill>
                <a:blip r:embed="rId285"/>
                <a:stretch>
                  <a:fillRect/>
                </a:stretch>
              </p:blipFill>
              <p:spPr>
                <a:xfrm>
                  <a:off x="4482293" y="6190267"/>
                  <a:ext cx="15336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37380" name="Freihand 137379">
                  <a:extLst>
                    <a:ext uri="{FF2B5EF4-FFF2-40B4-BE49-F238E27FC236}">
                      <a16:creationId xmlns:a16="http://schemas.microsoft.com/office/drawing/2014/main" id="{C8BDEFA9-A251-499B-8CCF-9E413B1F36BD}"/>
                    </a:ext>
                  </a:extLst>
                </p14:cNvPr>
                <p14:cNvContentPartPr/>
                <p14:nvPr/>
              </p14:nvContentPartPr>
              <p14:xfrm>
                <a:off x="4619093" y="6200347"/>
                <a:ext cx="11880" cy="36720"/>
              </p14:xfrm>
            </p:contentPart>
          </mc:Choice>
          <mc:Fallback>
            <p:pic>
              <p:nvPicPr>
                <p:cNvPr id="137380" name="Freihand 137379">
                  <a:extLst>
                    <a:ext uri="{FF2B5EF4-FFF2-40B4-BE49-F238E27FC236}">
                      <a16:creationId xmlns:a16="http://schemas.microsoft.com/office/drawing/2014/main" id="{C8BDEFA9-A251-499B-8CCF-9E413B1F36BD}"/>
                    </a:ext>
                  </a:extLst>
                </p:cNvPr>
                <p:cNvPicPr/>
                <p:nvPr/>
              </p:nvPicPr>
              <p:blipFill>
                <a:blip r:embed="rId287"/>
                <a:stretch>
                  <a:fillRect/>
                </a:stretch>
              </p:blipFill>
              <p:spPr>
                <a:xfrm>
                  <a:off x="4614773" y="6196027"/>
                  <a:ext cx="2052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37381" name="Freihand 137380">
                  <a:extLst>
                    <a:ext uri="{FF2B5EF4-FFF2-40B4-BE49-F238E27FC236}">
                      <a16:creationId xmlns:a16="http://schemas.microsoft.com/office/drawing/2014/main" id="{7E821F98-1D12-475A-A106-3DD3B6A9FA58}"/>
                    </a:ext>
                  </a:extLst>
                </p14:cNvPr>
                <p14:cNvContentPartPr/>
                <p14:nvPr/>
              </p14:nvContentPartPr>
              <p14:xfrm>
                <a:off x="4687133" y="6277027"/>
                <a:ext cx="373320" cy="47520"/>
              </p14:xfrm>
            </p:contentPart>
          </mc:Choice>
          <mc:Fallback>
            <p:pic>
              <p:nvPicPr>
                <p:cNvPr id="137381" name="Freihand 137380">
                  <a:extLst>
                    <a:ext uri="{FF2B5EF4-FFF2-40B4-BE49-F238E27FC236}">
                      <a16:creationId xmlns:a16="http://schemas.microsoft.com/office/drawing/2014/main" id="{7E821F98-1D12-475A-A106-3DD3B6A9FA58}"/>
                    </a:ext>
                  </a:extLst>
                </p:cNvPr>
                <p:cNvPicPr/>
                <p:nvPr/>
              </p:nvPicPr>
              <p:blipFill>
                <a:blip r:embed="rId289"/>
                <a:stretch>
                  <a:fillRect/>
                </a:stretch>
              </p:blipFill>
              <p:spPr>
                <a:xfrm>
                  <a:off x="4682813" y="6272707"/>
                  <a:ext cx="3819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37382" name="Freihand 137381">
                  <a:extLst>
                    <a:ext uri="{FF2B5EF4-FFF2-40B4-BE49-F238E27FC236}">
                      <a16:creationId xmlns:a16="http://schemas.microsoft.com/office/drawing/2014/main" id="{273368E6-0B51-417E-8815-0F70C9AF1174}"/>
                    </a:ext>
                  </a:extLst>
                </p14:cNvPr>
                <p14:cNvContentPartPr/>
                <p14:nvPr/>
              </p14:nvContentPartPr>
              <p14:xfrm>
                <a:off x="5294453" y="6171187"/>
                <a:ext cx="168480" cy="160560"/>
              </p14:xfrm>
            </p:contentPart>
          </mc:Choice>
          <mc:Fallback>
            <p:pic>
              <p:nvPicPr>
                <p:cNvPr id="137382" name="Freihand 137381">
                  <a:extLst>
                    <a:ext uri="{FF2B5EF4-FFF2-40B4-BE49-F238E27FC236}">
                      <a16:creationId xmlns:a16="http://schemas.microsoft.com/office/drawing/2014/main" id="{273368E6-0B51-417E-8815-0F70C9AF1174}"/>
                    </a:ext>
                  </a:extLst>
                </p:cNvPr>
                <p:cNvPicPr/>
                <p:nvPr/>
              </p:nvPicPr>
              <p:blipFill>
                <a:blip r:embed="rId291"/>
                <a:stretch>
                  <a:fillRect/>
                </a:stretch>
              </p:blipFill>
              <p:spPr>
                <a:xfrm>
                  <a:off x="5290133" y="6166867"/>
                  <a:ext cx="1771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37383" name="Freihand 137382">
                  <a:extLst>
                    <a:ext uri="{FF2B5EF4-FFF2-40B4-BE49-F238E27FC236}">
                      <a16:creationId xmlns:a16="http://schemas.microsoft.com/office/drawing/2014/main" id="{F7EC83AB-419A-4D65-9ACB-191710D01140}"/>
                    </a:ext>
                  </a:extLst>
                </p14:cNvPr>
                <p14:cNvContentPartPr/>
                <p14:nvPr/>
              </p14:nvContentPartPr>
              <p14:xfrm>
                <a:off x="5372213" y="6275947"/>
                <a:ext cx="108000" cy="54000"/>
              </p14:xfrm>
            </p:contentPart>
          </mc:Choice>
          <mc:Fallback>
            <p:pic>
              <p:nvPicPr>
                <p:cNvPr id="137383" name="Freihand 137382">
                  <a:extLst>
                    <a:ext uri="{FF2B5EF4-FFF2-40B4-BE49-F238E27FC236}">
                      <a16:creationId xmlns:a16="http://schemas.microsoft.com/office/drawing/2014/main" id="{F7EC83AB-419A-4D65-9ACB-191710D01140}"/>
                    </a:ext>
                  </a:extLst>
                </p:cNvPr>
                <p:cNvPicPr/>
                <p:nvPr/>
              </p:nvPicPr>
              <p:blipFill>
                <a:blip r:embed="rId293"/>
                <a:stretch>
                  <a:fillRect/>
                </a:stretch>
              </p:blipFill>
              <p:spPr>
                <a:xfrm>
                  <a:off x="5367893" y="6271627"/>
                  <a:ext cx="1166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37384" name="Freihand 137383">
                  <a:extLst>
                    <a:ext uri="{FF2B5EF4-FFF2-40B4-BE49-F238E27FC236}">
                      <a16:creationId xmlns:a16="http://schemas.microsoft.com/office/drawing/2014/main" id="{E36C3AED-11DD-4DD2-9A1D-853DEE4EF6AA}"/>
                    </a:ext>
                  </a:extLst>
                </p14:cNvPr>
                <p14:cNvContentPartPr/>
                <p14:nvPr/>
              </p14:nvContentPartPr>
              <p14:xfrm>
                <a:off x="5465453" y="6253267"/>
                <a:ext cx="615600" cy="67680"/>
              </p14:xfrm>
            </p:contentPart>
          </mc:Choice>
          <mc:Fallback>
            <p:pic>
              <p:nvPicPr>
                <p:cNvPr id="137384" name="Freihand 137383">
                  <a:extLst>
                    <a:ext uri="{FF2B5EF4-FFF2-40B4-BE49-F238E27FC236}">
                      <a16:creationId xmlns:a16="http://schemas.microsoft.com/office/drawing/2014/main" id="{E36C3AED-11DD-4DD2-9A1D-853DEE4EF6AA}"/>
                    </a:ext>
                  </a:extLst>
                </p:cNvPr>
                <p:cNvPicPr/>
                <p:nvPr/>
              </p:nvPicPr>
              <p:blipFill>
                <a:blip r:embed="rId295"/>
                <a:stretch>
                  <a:fillRect/>
                </a:stretch>
              </p:blipFill>
              <p:spPr>
                <a:xfrm>
                  <a:off x="5461133" y="6248947"/>
                  <a:ext cx="6242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37385" name="Freihand 137384">
                  <a:extLst>
                    <a:ext uri="{FF2B5EF4-FFF2-40B4-BE49-F238E27FC236}">
                      <a16:creationId xmlns:a16="http://schemas.microsoft.com/office/drawing/2014/main" id="{C0C33EB9-87BE-47AE-A121-E19F13B0E208}"/>
                    </a:ext>
                  </a:extLst>
                </p14:cNvPr>
                <p14:cNvContentPartPr/>
                <p14:nvPr/>
              </p14:nvContentPartPr>
              <p14:xfrm>
                <a:off x="5548973" y="6134107"/>
                <a:ext cx="160200" cy="21240"/>
              </p14:xfrm>
            </p:contentPart>
          </mc:Choice>
          <mc:Fallback>
            <p:pic>
              <p:nvPicPr>
                <p:cNvPr id="137385" name="Freihand 137384">
                  <a:extLst>
                    <a:ext uri="{FF2B5EF4-FFF2-40B4-BE49-F238E27FC236}">
                      <a16:creationId xmlns:a16="http://schemas.microsoft.com/office/drawing/2014/main" id="{C0C33EB9-87BE-47AE-A121-E19F13B0E208}"/>
                    </a:ext>
                  </a:extLst>
                </p:cNvPr>
                <p:cNvPicPr/>
                <p:nvPr/>
              </p:nvPicPr>
              <p:blipFill>
                <a:blip r:embed="rId297"/>
                <a:stretch>
                  <a:fillRect/>
                </a:stretch>
              </p:blipFill>
              <p:spPr>
                <a:xfrm>
                  <a:off x="5544653" y="6129787"/>
                  <a:ext cx="1688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37386" name="Freihand 137385">
                  <a:extLst>
                    <a:ext uri="{FF2B5EF4-FFF2-40B4-BE49-F238E27FC236}">
                      <a16:creationId xmlns:a16="http://schemas.microsoft.com/office/drawing/2014/main" id="{41AB4BF6-DA4C-4044-80CB-B15773F7A55B}"/>
                    </a:ext>
                  </a:extLst>
                </p14:cNvPr>
                <p14:cNvContentPartPr/>
                <p14:nvPr/>
              </p14:nvContentPartPr>
              <p14:xfrm>
                <a:off x="6278333" y="6113587"/>
                <a:ext cx="146520" cy="185040"/>
              </p14:xfrm>
            </p:contentPart>
          </mc:Choice>
          <mc:Fallback>
            <p:pic>
              <p:nvPicPr>
                <p:cNvPr id="137386" name="Freihand 137385">
                  <a:extLst>
                    <a:ext uri="{FF2B5EF4-FFF2-40B4-BE49-F238E27FC236}">
                      <a16:creationId xmlns:a16="http://schemas.microsoft.com/office/drawing/2014/main" id="{41AB4BF6-DA4C-4044-80CB-B15773F7A55B}"/>
                    </a:ext>
                  </a:extLst>
                </p:cNvPr>
                <p:cNvPicPr/>
                <p:nvPr/>
              </p:nvPicPr>
              <p:blipFill>
                <a:blip r:embed="rId299"/>
                <a:stretch>
                  <a:fillRect/>
                </a:stretch>
              </p:blipFill>
              <p:spPr>
                <a:xfrm>
                  <a:off x="6274013" y="6109267"/>
                  <a:ext cx="15516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37387" name="Freihand 137386">
                  <a:extLst>
                    <a:ext uri="{FF2B5EF4-FFF2-40B4-BE49-F238E27FC236}">
                      <a16:creationId xmlns:a16="http://schemas.microsoft.com/office/drawing/2014/main" id="{4243027F-0423-484B-8C68-63B915679C11}"/>
                    </a:ext>
                  </a:extLst>
                </p14:cNvPr>
                <p14:cNvContentPartPr/>
                <p14:nvPr/>
              </p14:nvContentPartPr>
              <p14:xfrm>
                <a:off x="6359333" y="6208267"/>
                <a:ext cx="64440" cy="69840"/>
              </p14:xfrm>
            </p:contentPart>
          </mc:Choice>
          <mc:Fallback>
            <p:pic>
              <p:nvPicPr>
                <p:cNvPr id="137387" name="Freihand 137386">
                  <a:extLst>
                    <a:ext uri="{FF2B5EF4-FFF2-40B4-BE49-F238E27FC236}">
                      <a16:creationId xmlns:a16="http://schemas.microsoft.com/office/drawing/2014/main" id="{4243027F-0423-484B-8C68-63B915679C11}"/>
                    </a:ext>
                  </a:extLst>
                </p:cNvPr>
                <p:cNvPicPr/>
                <p:nvPr/>
              </p:nvPicPr>
              <p:blipFill>
                <a:blip r:embed="rId301"/>
                <a:stretch>
                  <a:fillRect/>
                </a:stretch>
              </p:blipFill>
              <p:spPr>
                <a:xfrm>
                  <a:off x="6355013" y="6203947"/>
                  <a:ext cx="730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37388" name="Freihand 137387">
                  <a:extLst>
                    <a:ext uri="{FF2B5EF4-FFF2-40B4-BE49-F238E27FC236}">
                      <a16:creationId xmlns:a16="http://schemas.microsoft.com/office/drawing/2014/main" id="{6F78651C-C87D-459C-9FDE-8E555D7994E5}"/>
                    </a:ext>
                  </a:extLst>
                </p14:cNvPr>
                <p14:cNvContentPartPr/>
                <p14:nvPr/>
              </p14:nvContentPartPr>
              <p14:xfrm>
                <a:off x="6442493" y="6225547"/>
                <a:ext cx="154080" cy="59760"/>
              </p14:xfrm>
            </p:contentPart>
          </mc:Choice>
          <mc:Fallback>
            <p:pic>
              <p:nvPicPr>
                <p:cNvPr id="137388" name="Freihand 137387">
                  <a:extLst>
                    <a:ext uri="{FF2B5EF4-FFF2-40B4-BE49-F238E27FC236}">
                      <a16:creationId xmlns:a16="http://schemas.microsoft.com/office/drawing/2014/main" id="{6F78651C-C87D-459C-9FDE-8E555D7994E5}"/>
                    </a:ext>
                  </a:extLst>
                </p:cNvPr>
                <p:cNvPicPr/>
                <p:nvPr/>
              </p:nvPicPr>
              <p:blipFill>
                <a:blip r:embed="rId303"/>
                <a:stretch>
                  <a:fillRect/>
                </a:stretch>
              </p:blipFill>
              <p:spPr>
                <a:xfrm>
                  <a:off x="6438173" y="6221227"/>
                  <a:ext cx="1627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37389" name="Freihand 137388">
                  <a:extLst>
                    <a:ext uri="{FF2B5EF4-FFF2-40B4-BE49-F238E27FC236}">
                      <a16:creationId xmlns:a16="http://schemas.microsoft.com/office/drawing/2014/main" id="{262E3455-758A-4CD6-A84A-D3B6E2C5483B}"/>
                    </a:ext>
                  </a:extLst>
                </p14:cNvPr>
                <p14:cNvContentPartPr/>
                <p14:nvPr/>
              </p14:nvContentPartPr>
              <p14:xfrm>
                <a:off x="6652733" y="6124027"/>
                <a:ext cx="116280" cy="151200"/>
              </p14:xfrm>
            </p:contentPart>
          </mc:Choice>
          <mc:Fallback>
            <p:pic>
              <p:nvPicPr>
                <p:cNvPr id="137389" name="Freihand 137388">
                  <a:extLst>
                    <a:ext uri="{FF2B5EF4-FFF2-40B4-BE49-F238E27FC236}">
                      <a16:creationId xmlns:a16="http://schemas.microsoft.com/office/drawing/2014/main" id="{262E3455-758A-4CD6-A84A-D3B6E2C5483B}"/>
                    </a:ext>
                  </a:extLst>
                </p:cNvPr>
                <p:cNvPicPr/>
                <p:nvPr/>
              </p:nvPicPr>
              <p:blipFill>
                <a:blip r:embed="rId305"/>
                <a:stretch>
                  <a:fillRect/>
                </a:stretch>
              </p:blipFill>
              <p:spPr>
                <a:xfrm>
                  <a:off x="6648413" y="6119707"/>
                  <a:ext cx="12492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37390" name="Freihand 137389">
                  <a:extLst>
                    <a:ext uri="{FF2B5EF4-FFF2-40B4-BE49-F238E27FC236}">
                      <a16:creationId xmlns:a16="http://schemas.microsoft.com/office/drawing/2014/main" id="{8B0A44AB-A39B-4358-8531-01BD7084FC7A}"/>
                    </a:ext>
                  </a:extLst>
                </p14:cNvPr>
                <p14:cNvContentPartPr/>
                <p14:nvPr/>
              </p14:nvContentPartPr>
              <p14:xfrm>
                <a:off x="6778733" y="6115747"/>
                <a:ext cx="11160" cy="8280"/>
              </p14:xfrm>
            </p:contentPart>
          </mc:Choice>
          <mc:Fallback>
            <p:pic>
              <p:nvPicPr>
                <p:cNvPr id="137390" name="Freihand 137389">
                  <a:extLst>
                    <a:ext uri="{FF2B5EF4-FFF2-40B4-BE49-F238E27FC236}">
                      <a16:creationId xmlns:a16="http://schemas.microsoft.com/office/drawing/2014/main" id="{8B0A44AB-A39B-4358-8531-01BD7084FC7A}"/>
                    </a:ext>
                  </a:extLst>
                </p:cNvPr>
                <p:cNvPicPr/>
                <p:nvPr/>
              </p:nvPicPr>
              <p:blipFill>
                <a:blip r:embed="rId307"/>
                <a:stretch>
                  <a:fillRect/>
                </a:stretch>
              </p:blipFill>
              <p:spPr>
                <a:xfrm>
                  <a:off x="6774413" y="6111427"/>
                  <a:ext cx="198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37391" name="Freihand 137390">
                  <a:extLst>
                    <a:ext uri="{FF2B5EF4-FFF2-40B4-BE49-F238E27FC236}">
                      <a16:creationId xmlns:a16="http://schemas.microsoft.com/office/drawing/2014/main" id="{08E89E45-97BB-4064-8D6C-BAF11E45D3FE}"/>
                    </a:ext>
                  </a:extLst>
                </p14:cNvPr>
                <p14:cNvContentPartPr/>
                <p14:nvPr/>
              </p14:nvContentPartPr>
              <p14:xfrm>
                <a:off x="6805733" y="6111067"/>
                <a:ext cx="509760" cy="164160"/>
              </p14:xfrm>
            </p:contentPart>
          </mc:Choice>
          <mc:Fallback>
            <p:pic>
              <p:nvPicPr>
                <p:cNvPr id="137391" name="Freihand 137390">
                  <a:extLst>
                    <a:ext uri="{FF2B5EF4-FFF2-40B4-BE49-F238E27FC236}">
                      <a16:creationId xmlns:a16="http://schemas.microsoft.com/office/drawing/2014/main" id="{08E89E45-97BB-4064-8D6C-BAF11E45D3FE}"/>
                    </a:ext>
                  </a:extLst>
                </p:cNvPr>
                <p:cNvPicPr/>
                <p:nvPr/>
              </p:nvPicPr>
              <p:blipFill>
                <a:blip r:embed="rId309"/>
                <a:stretch>
                  <a:fillRect/>
                </a:stretch>
              </p:blipFill>
              <p:spPr>
                <a:xfrm>
                  <a:off x="6801413" y="6106747"/>
                  <a:ext cx="51840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37392" name="Freihand 137391">
                  <a:extLst>
                    <a:ext uri="{FF2B5EF4-FFF2-40B4-BE49-F238E27FC236}">
                      <a16:creationId xmlns:a16="http://schemas.microsoft.com/office/drawing/2014/main" id="{08EC9D48-7F2C-479F-B1B8-B32A108C3C06}"/>
                    </a:ext>
                  </a:extLst>
                </p14:cNvPr>
                <p14:cNvContentPartPr/>
                <p14:nvPr/>
              </p14:nvContentPartPr>
              <p14:xfrm>
                <a:off x="7323773" y="6107827"/>
                <a:ext cx="23400" cy="35640"/>
              </p14:xfrm>
            </p:contentPart>
          </mc:Choice>
          <mc:Fallback>
            <p:pic>
              <p:nvPicPr>
                <p:cNvPr id="137392" name="Freihand 137391">
                  <a:extLst>
                    <a:ext uri="{FF2B5EF4-FFF2-40B4-BE49-F238E27FC236}">
                      <a16:creationId xmlns:a16="http://schemas.microsoft.com/office/drawing/2014/main" id="{08EC9D48-7F2C-479F-B1B8-B32A108C3C06}"/>
                    </a:ext>
                  </a:extLst>
                </p:cNvPr>
                <p:cNvPicPr/>
                <p:nvPr/>
              </p:nvPicPr>
              <p:blipFill>
                <a:blip r:embed="rId311"/>
                <a:stretch>
                  <a:fillRect/>
                </a:stretch>
              </p:blipFill>
              <p:spPr>
                <a:xfrm>
                  <a:off x="7319453" y="6103507"/>
                  <a:ext cx="320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37393" name="Freihand 137392">
                  <a:extLst>
                    <a:ext uri="{FF2B5EF4-FFF2-40B4-BE49-F238E27FC236}">
                      <a16:creationId xmlns:a16="http://schemas.microsoft.com/office/drawing/2014/main" id="{12C464D8-6B45-4D3D-8D69-907419A47059}"/>
                    </a:ext>
                  </a:extLst>
                </p14:cNvPr>
                <p14:cNvContentPartPr/>
                <p14:nvPr/>
              </p14:nvContentPartPr>
              <p14:xfrm>
                <a:off x="7367693" y="6039427"/>
                <a:ext cx="163440" cy="185040"/>
              </p14:xfrm>
            </p:contentPart>
          </mc:Choice>
          <mc:Fallback>
            <p:pic>
              <p:nvPicPr>
                <p:cNvPr id="137393" name="Freihand 137392">
                  <a:extLst>
                    <a:ext uri="{FF2B5EF4-FFF2-40B4-BE49-F238E27FC236}">
                      <a16:creationId xmlns:a16="http://schemas.microsoft.com/office/drawing/2014/main" id="{12C464D8-6B45-4D3D-8D69-907419A47059}"/>
                    </a:ext>
                  </a:extLst>
                </p:cNvPr>
                <p:cNvPicPr/>
                <p:nvPr/>
              </p:nvPicPr>
              <p:blipFill>
                <a:blip r:embed="rId313"/>
                <a:stretch>
                  <a:fillRect/>
                </a:stretch>
              </p:blipFill>
              <p:spPr>
                <a:xfrm>
                  <a:off x="7363373" y="6035107"/>
                  <a:ext cx="17208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37394" name="Freihand 137393">
                  <a:extLst>
                    <a:ext uri="{FF2B5EF4-FFF2-40B4-BE49-F238E27FC236}">
                      <a16:creationId xmlns:a16="http://schemas.microsoft.com/office/drawing/2014/main" id="{09EE468B-DA36-4835-AD1A-0F880A654D61}"/>
                    </a:ext>
                  </a:extLst>
                </p14:cNvPr>
                <p14:cNvContentPartPr/>
                <p14:nvPr/>
              </p14:nvContentPartPr>
              <p14:xfrm>
                <a:off x="4089173" y="6545227"/>
                <a:ext cx="138600" cy="112680"/>
              </p14:xfrm>
            </p:contentPart>
          </mc:Choice>
          <mc:Fallback>
            <p:pic>
              <p:nvPicPr>
                <p:cNvPr id="137394" name="Freihand 137393">
                  <a:extLst>
                    <a:ext uri="{FF2B5EF4-FFF2-40B4-BE49-F238E27FC236}">
                      <a16:creationId xmlns:a16="http://schemas.microsoft.com/office/drawing/2014/main" id="{09EE468B-DA36-4835-AD1A-0F880A654D61}"/>
                    </a:ext>
                  </a:extLst>
                </p:cNvPr>
                <p:cNvPicPr/>
                <p:nvPr/>
              </p:nvPicPr>
              <p:blipFill>
                <a:blip r:embed="rId315"/>
                <a:stretch>
                  <a:fillRect/>
                </a:stretch>
              </p:blipFill>
              <p:spPr>
                <a:xfrm>
                  <a:off x="4084853" y="6540907"/>
                  <a:ext cx="1472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37395" name="Freihand 137394">
                  <a:extLst>
                    <a:ext uri="{FF2B5EF4-FFF2-40B4-BE49-F238E27FC236}">
                      <a16:creationId xmlns:a16="http://schemas.microsoft.com/office/drawing/2014/main" id="{CFED5AA7-147B-4F85-A4A5-75791BE26D6D}"/>
                    </a:ext>
                  </a:extLst>
                </p14:cNvPr>
                <p14:cNvContentPartPr/>
                <p14:nvPr/>
              </p14:nvContentPartPr>
              <p14:xfrm>
                <a:off x="4226333" y="6483307"/>
                <a:ext cx="88920" cy="175320"/>
              </p14:xfrm>
            </p:contentPart>
          </mc:Choice>
          <mc:Fallback>
            <p:pic>
              <p:nvPicPr>
                <p:cNvPr id="137395" name="Freihand 137394">
                  <a:extLst>
                    <a:ext uri="{FF2B5EF4-FFF2-40B4-BE49-F238E27FC236}">
                      <a16:creationId xmlns:a16="http://schemas.microsoft.com/office/drawing/2014/main" id="{CFED5AA7-147B-4F85-A4A5-75791BE26D6D}"/>
                    </a:ext>
                  </a:extLst>
                </p:cNvPr>
                <p:cNvPicPr/>
                <p:nvPr/>
              </p:nvPicPr>
              <p:blipFill>
                <a:blip r:embed="rId317"/>
                <a:stretch>
                  <a:fillRect/>
                </a:stretch>
              </p:blipFill>
              <p:spPr>
                <a:xfrm>
                  <a:off x="4222013" y="6478987"/>
                  <a:ext cx="9756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37396" name="Freihand 137395">
                  <a:extLst>
                    <a:ext uri="{FF2B5EF4-FFF2-40B4-BE49-F238E27FC236}">
                      <a16:creationId xmlns:a16="http://schemas.microsoft.com/office/drawing/2014/main" id="{59FFF8E6-2409-4C25-A6CF-204F42295C94}"/>
                    </a:ext>
                  </a:extLst>
                </p14:cNvPr>
                <p14:cNvContentPartPr/>
                <p14:nvPr/>
              </p14:nvContentPartPr>
              <p14:xfrm>
                <a:off x="4328573" y="6557467"/>
                <a:ext cx="198360" cy="175320"/>
              </p14:xfrm>
            </p:contentPart>
          </mc:Choice>
          <mc:Fallback>
            <p:pic>
              <p:nvPicPr>
                <p:cNvPr id="137396" name="Freihand 137395">
                  <a:extLst>
                    <a:ext uri="{FF2B5EF4-FFF2-40B4-BE49-F238E27FC236}">
                      <a16:creationId xmlns:a16="http://schemas.microsoft.com/office/drawing/2014/main" id="{59FFF8E6-2409-4C25-A6CF-204F42295C94}"/>
                    </a:ext>
                  </a:extLst>
                </p:cNvPr>
                <p:cNvPicPr/>
                <p:nvPr/>
              </p:nvPicPr>
              <p:blipFill>
                <a:blip r:embed="rId319"/>
                <a:stretch>
                  <a:fillRect/>
                </a:stretch>
              </p:blipFill>
              <p:spPr>
                <a:xfrm>
                  <a:off x="4324253" y="6553147"/>
                  <a:ext cx="20700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37397" name="Freihand 137396">
                  <a:extLst>
                    <a:ext uri="{FF2B5EF4-FFF2-40B4-BE49-F238E27FC236}">
                      <a16:creationId xmlns:a16="http://schemas.microsoft.com/office/drawing/2014/main" id="{D082143E-4E0D-45BB-8B12-0A56C49E447E}"/>
                    </a:ext>
                  </a:extLst>
                </p14:cNvPr>
                <p14:cNvContentPartPr/>
                <p14:nvPr/>
              </p14:nvContentPartPr>
              <p14:xfrm>
                <a:off x="4512173" y="6474307"/>
                <a:ext cx="97560" cy="178200"/>
              </p14:xfrm>
            </p:contentPart>
          </mc:Choice>
          <mc:Fallback>
            <p:pic>
              <p:nvPicPr>
                <p:cNvPr id="137397" name="Freihand 137396">
                  <a:extLst>
                    <a:ext uri="{FF2B5EF4-FFF2-40B4-BE49-F238E27FC236}">
                      <a16:creationId xmlns:a16="http://schemas.microsoft.com/office/drawing/2014/main" id="{D082143E-4E0D-45BB-8B12-0A56C49E447E}"/>
                    </a:ext>
                  </a:extLst>
                </p:cNvPr>
                <p:cNvPicPr/>
                <p:nvPr/>
              </p:nvPicPr>
              <p:blipFill>
                <a:blip r:embed="rId321"/>
                <a:stretch>
                  <a:fillRect/>
                </a:stretch>
              </p:blipFill>
              <p:spPr>
                <a:xfrm>
                  <a:off x="4507853" y="6469987"/>
                  <a:ext cx="1062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37399" name="Freihand 137398">
                  <a:extLst>
                    <a:ext uri="{FF2B5EF4-FFF2-40B4-BE49-F238E27FC236}">
                      <a16:creationId xmlns:a16="http://schemas.microsoft.com/office/drawing/2014/main" id="{DA8D9EB4-85FD-4CB8-BD86-68A3F628B4CA}"/>
                    </a:ext>
                  </a:extLst>
                </p14:cNvPr>
                <p14:cNvContentPartPr/>
                <p14:nvPr/>
              </p14:nvContentPartPr>
              <p14:xfrm>
                <a:off x="4635293" y="6549907"/>
                <a:ext cx="273600" cy="85680"/>
              </p14:xfrm>
            </p:contentPart>
          </mc:Choice>
          <mc:Fallback>
            <p:pic>
              <p:nvPicPr>
                <p:cNvPr id="137399" name="Freihand 137398">
                  <a:extLst>
                    <a:ext uri="{FF2B5EF4-FFF2-40B4-BE49-F238E27FC236}">
                      <a16:creationId xmlns:a16="http://schemas.microsoft.com/office/drawing/2014/main" id="{DA8D9EB4-85FD-4CB8-BD86-68A3F628B4CA}"/>
                    </a:ext>
                  </a:extLst>
                </p:cNvPr>
                <p:cNvPicPr/>
                <p:nvPr/>
              </p:nvPicPr>
              <p:blipFill>
                <a:blip r:embed="rId323"/>
                <a:stretch>
                  <a:fillRect/>
                </a:stretch>
              </p:blipFill>
              <p:spPr>
                <a:xfrm>
                  <a:off x="4630973" y="6545587"/>
                  <a:ext cx="2822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37400" name="Freihand 137399">
                  <a:extLst>
                    <a:ext uri="{FF2B5EF4-FFF2-40B4-BE49-F238E27FC236}">
                      <a16:creationId xmlns:a16="http://schemas.microsoft.com/office/drawing/2014/main" id="{175EEFCF-A1AC-46F0-9D08-D16314F94762}"/>
                    </a:ext>
                  </a:extLst>
                </p14:cNvPr>
                <p14:cNvContentPartPr/>
                <p14:nvPr/>
              </p14:nvContentPartPr>
              <p14:xfrm>
                <a:off x="4909973" y="6448387"/>
                <a:ext cx="119520" cy="200880"/>
              </p14:xfrm>
            </p:contentPart>
          </mc:Choice>
          <mc:Fallback>
            <p:pic>
              <p:nvPicPr>
                <p:cNvPr id="137400" name="Freihand 137399">
                  <a:extLst>
                    <a:ext uri="{FF2B5EF4-FFF2-40B4-BE49-F238E27FC236}">
                      <a16:creationId xmlns:a16="http://schemas.microsoft.com/office/drawing/2014/main" id="{175EEFCF-A1AC-46F0-9D08-D16314F94762}"/>
                    </a:ext>
                  </a:extLst>
                </p:cNvPr>
                <p:cNvPicPr/>
                <p:nvPr/>
              </p:nvPicPr>
              <p:blipFill>
                <a:blip r:embed="rId325"/>
                <a:stretch>
                  <a:fillRect/>
                </a:stretch>
              </p:blipFill>
              <p:spPr>
                <a:xfrm>
                  <a:off x="4905653" y="6444067"/>
                  <a:ext cx="1281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37401" name="Freihand 137400">
                  <a:extLst>
                    <a:ext uri="{FF2B5EF4-FFF2-40B4-BE49-F238E27FC236}">
                      <a16:creationId xmlns:a16="http://schemas.microsoft.com/office/drawing/2014/main" id="{E4FA3DF2-42EC-4E2D-9A57-0094499A89BA}"/>
                    </a:ext>
                  </a:extLst>
                </p14:cNvPr>
                <p14:cNvContentPartPr/>
                <p14:nvPr/>
              </p14:nvContentPartPr>
              <p14:xfrm>
                <a:off x="5125253" y="6536947"/>
                <a:ext cx="440640" cy="100800"/>
              </p14:xfrm>
            </p:contentPart>
          </mc:Choice>
          <mc:Fallback>
            <p:pic>
              <p:nvPicPr>
                <p:cNvPr id="137401" name="Freihand 137400">
                  <a:extLst>
                    <a:ext uri="{FF2B5EF4-FFF2-40B4-BE49-F238E27FC236}">
                      <a16:creationId xmlns:a16="http://schemas.microsoft.com/office/drawing/2014/main" id="{E4FA3DF2-42EC-4E2D-9A57-0094499A89BA}"/>
                    </a:ext>
                  </a:extLst>
                </p:cNvPr>
                <p:cNvPicPr/>
                <p:nvPr/>
              </p:nvPicPr>
              <p:blipFill>
                <a:blip r:embed="rId327"/>
                <a:stretch>
                  <a:fillRect/>
                </a:stretch>
              </p:blipFill>
              <p:spPr>
                <a:xfrm>
                  <a:off x="5120933" y="6532627"/>
                  <a:ext cx="44928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37402" name="Freihand 137401">
                  <a:extLst>
                    <a:ext uri="{FF2B5EF4-FFF2-40B4-BE49-F238E27FC236}">
                      <a16:creationId xmlns:a16="http://schemas.microsoft.com/office/drawing/2014/main" id="{74FB496D-2C95-4794-A866-53EA167085B4}"/>
                    </a:ext>
                  </a:extLst>
                </p14:cNvPr>
                <p14:cNvContentPartPr/>
                <p14:nvPr/>
              </p14:nvContentPartPr>
              <p14:xfrm>
                <a:off x="5619173" y="6480067"/>
                <a:ext cx="117360" cy="147960"/>
              </p14:xfrm>
            </p:contentPart>
          </mc:Choice>
          <mc:Fallback>
            <p:pic>
              <p:nvPicPr>
                <p:cNvPr id="137402" name="Freihand 137401">
                  <a:extLst>
                    <a:ext uri="{FF2B5EF4-FFF2-40B4-BE49-F238E27FC236}">
                      <a16:creationId xmlns:a16="http://schemas.microsoft.com/office/drawing/2014/main" id="{74FB496D-2C95-4794-A866-53EA167085B4}"/>
                    </a:ext>
                  </a:extLst>
                </p:cNvPr>
                <p:cNvPicPr/>
                <p:nvPr/>
              </p:nvPicPr>
              <p:blipFill>
                <a:blip r:embed="rId329"/>
                <a:stretch>
                  <a:fillRect/>
                </a:stretch>
              </p:blipFill>
              <p:spPr>
                <a:xfrm>
                  <a:off x="5614853" y="6475747"/>
                  <a:ext cx="1260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137404" name="Freihand 137403">
                  <a:extLst>
                    <a:ext uri="{FF2B5EF4-FFF2-40B4-BE49-F238E27FC236}">
                      <a16:creationId xmlns:a16="http://schemas.microsoft.com/office/drawing/2014/main" id="{DC6DB6A8-55D2-45BC-A8AE-8A5920CEAE9B}"/>
                    </a:ext>
                  </a:extLst>
                </p14:cNvPr>
                <p14:cNvContentPartPr/>
                <p14:nvPr/>
              </p14:nvContentPartPr>
              <p14:xfrm>
                <a:off x="5790173" y="6516067"/>
                <a:ext cx="221040" cy="112680"/>
              </p14:xfrm>
            </p:contentPart>
          </mc:Choice>
          <mc:Fallback>
            <p:pic>
              <p:nvPicPr>
                <p:cNvPr id="137404" name="Freihand 137403">
                  <a:extLst>
                    <a:ext uri="{FF2B5EF4-FFF2-40B4-BE49-F238E27FC236}">
                      <a16:creationId xmlns:a16="http://schemas.microsoft.com/office/drawing/2014/main" id="{DC6DB6A8-55D2-45BC-A8AE-8A5920CEAE9B}"/>
                    </a:ext>
                  </a:extLst>
                </p:cNvPr>
                <p:cNvPicPr/>
                <p:nvPr/>
              </p:nvPicPr>
              <p:blipFill>
                <a:blip r:embed="rId331"/>
                <a:stretch>
                  <a:fillRect/>
                </a:stretch>
              </p:blipFill>
              <p:spPr>
                <a:xfrm>
                  <a:off x="5785853" y="6511747"/>
                  <a:ext cx="229680" cy="121320"/>
                </a:xfrm>
                <a:prstGeom prst="rect">
                  <a:avLst/>
                </a:prstGeom>
              </p:spPr>
            </p:pic>
          </mc:Fallback>
        </mc:AlternateContent>
      </p:grpSp>
      <p:grpSp>
        <p:nvGrpSpPr>
          <p:cNvPr id="137428" name="Gruppieren 137427">
            <a:extLst>
              <a:ext uri="{FF2B5EF4-FFF2-40B4-BE49-F238E27FC236}">
                <a16:creationId xmlns:a16="http://schemas.microsoft.com/office/drawing/2014/main" id="{F98D9CB5-FABB-476B-BFA4-10717BBFE17B}"/>
              </a:ext>
            </a:extLst>
          </p:cNvPr>
          <p:cNvGrpSpPr/>
          <p:nvPr/>
        </p:nvGrpSpPr>
        <p:grpSpPr>
          <a:xfrm>
            <a:off x="931973" y="6031867"/>
            <a:ext cx="1953720" cy="426600"/>
            <a:chOff x="931973" y="6031867"/>
            <a:chExt cx="1953720" cy="426600"/>
          </a:xfrm>
        </p:grpSpPr>
        <mc:AlternateContent xmlns:mc="http://schemas.openxmlformats.org/markup-compatibility/2006">
          <mc:Choice xmlns:p14="http://schemas.microsoft.com/office/powerpoint/2010/main" Requires="p14">
            <p:contentPart p14:bwMode="auto" r:id="rId332">
              <p14:nvContentPartPr>
                <p14:cNvPr id="137406" name="Freihand 137405">
                  <a:extLst>
                    <a:ext uri="{FF2B5EF4-FFF2-40B4-BE49-F238E27FC236}">
                      <a16:creationId xmlns:a16="http://schemas.microsoft.com/office/drawing/2014/main" id="{B5A800A3-F217-4EDD-8B5D-70EBF1282C6D}"/>
                    </a:ext>
                  </a:extLst>
                </p14:cNvPr>
                <p14:cNvContentPartPr/>
                <p14:nvPr/>
              </p14:nvContentPartPr>
              <p14:xfrm>
                <a:off x="931973" y="6140947"/>
                <a:ext cx="281880" cy="68400"/>
              </p14:xfrm>
            </p:contentPart>
          </mc:Choice>
          <mc:Fallback>
            <p:pic>
              <p:nvPicPr>
                <p:cNvPr id="137406" name="Freihand 137405">
                  <a:extLst>
                    <a:ext uri="{FF2B5EF4-FFF2-40B4-BE49-F238E27FC236}">
                      <a16:creationId xmlns:a16="http://schemas.microsoft.com/office/drawing/2014/main" id="{B5A800A3-F217-4EDD-8B5D-70EBF1282C6D}"/>
                    </a:ext>
                  </a:extLst>
                </p:cNvPr>
                <p:cNvPicPr/>
                <p:nvPr/>
              </p:nvPicPr>
              <p:blipFill>
                <a:blip r:embed="rId333"/>
                <a:stretch>
                  <a:fillRect/>
                </a:stretch>
              </p:blipFill>
              <p:spPr>
                <a:xfrm>
                  <a:off x="927653" y="6136627"/>
                  <a:ext cx="2905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37407" name="Freihand 137406">
                  <a:extLst>
                    <a:ext uri="{FF2B5EF4-FFF2-40B4-BE49-F238E27FC236}">
                      <a16:creationId xmlns:a16="http://schemas.microsoft.com/office/drawing/2014/main" id="{E72D197B-853A-49FA-9106-9D2E1C21E14F}"/>
                    </a:ext>
                  </a:extLst>
                </p14:cNvPr>
                <p14:cNvContentPartPr/>
                <p14:nvPr/>
              </p14:nvContentPartPr>
              <p14:xfrm>
                <a:off x="1270733" y="6115387"/>
                <a:ext cx="109440" cy="137880"/>
              </p14:xfrm>
            </p:contentPart>
          </mc:Choice>
          <mc:Fallback>
            <p:pic>
              <p:nvPicPr>
                <p:cNvPr id="137407" name="Freihand 137406">
                  <a:extLst>
                    <a:ext uri="{FF2B5EF4-FFF2-40B4-BE49-F238E27FC236}">
                      <a16:creationId xmlns:a16="http://schemas.microsoft.com/office/drawing/2014/main" id="{E72D197B-853A-49FA-9106-9D2E1C21E14F}"/>
                    </a:ext>
                  </a:extLst>
                </p:cNvPr>
                <p:cNvPicPr/>
                <p:nvPr/>
              </p:nvPicPr>
              <p:blipFill>
                <a:blip r:embed="rId335"/>
                <a:stretch>
                  <a:fillRect/>
                </a:stretch>
              </p:blipFill>
              <p:spPr>
                <a:xfrm>
                  <a:off x="1266413" y="6111067"/>
                  <a:ext cx="11808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37408" name="Freihand 137407">
                  <a:extLst>
                    <a:ext uri="{FF2B5EF4-FFF2-40B4-BE49-F238E27FC236}">
                      <a16:creationId xmlns:a16="http://schemas.microsoft.com/office/drawing/2014/main" id="{7E6C11D3-69C5-4255-AEBF-FE0B05B35E4F}"/>
                    </a:ext>
                  </a:extLst>
                </p14:cNvPr>
                <p14:cNvContentPartPr/>
                <p14:nvPr/>
              </p14:nvContentPartPr>
              <p14:xfrm>
                <a:off x="1440653" y="6095947"/>
                <a:ext cx="53280" cy="79560"/>
              </p14:xfrm>
            </p:contentPart>
          </mc:Choice>
          <mc:Fallback>
            <p:pic>
              <p:nvPicPr>
                <p:cNvPr id="137408" name="Freihand 137407">
                  <a:extLst>
                    <a:ext uri="{FF2B5EF4-FFF2-40B4-BE49-F238E27FC236}">
                      <a16:creationId xmlns:a16="http://schemas.microsoft.com/office/drawing/2014/main" id="{7E6C11D3-69C5-4255-AEBF-FE0B05B35E4F}"/>
                    </a:ext>
                  </a:extLst>
                </p:cNvPr>
                <p:cNvPicPr/>
                <p:nvPr/>
              </p:nvPicPr>
              <p:blipFill>
                <a:blip r:embed="rId337"/>
                <a:stretch>
                  <a:fillRect/>
                </a:stretch>
              </p:blipFill>
              <p:spPr>
                <a:xfrm>
                  <a:off x="1436333" y="6091627"/>
                  <a:ext cx="619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37409" name="Freihand 137408">
                  <a:extLst>
                    <a:ext uri="{FF2B5EF4-FFF2-40B4-BE49-F238E27FC236}">
                      <a16:creationId xmlns:a16="http://schemas.microsoft.com/office/drawing/2014/main" id="{E529AA32-BE42-46FD-985B-BA1E911F4DF8}"/>
                    </a:ext>
                  </a:extLst>
                </p14:cNvPr>
                <p14:cNvContentPartPr/>
                <p14:nvPr/>
              </p14:nvContentPartPr>
              <p14:xfrm>
                <a:off x="1515173" y="6101707"/>
                <a:ext cx="62280" cy="78840"/>
              </p14:xfrm>
            </p:contentPart>
          </mc:Choice>
          <mc:Fallback>
            <p:pic>
              <p:nvPicPr>
                <p:cNvPr id="137409" name="Freihand 137408">
                  <a:extLst>
                    <a:ext uri="{FF2B5EF4-FFF2-40B4-BE49-F238E27FC236}">
                      <a16:creationId xmlns:a16="http://schemas.microsoft.com/office/drawing/2014/main" id="{E529AA32-BE42-46FD-985B-BA1E911F4DF8}"/>
                    </a:ext>
                  </a:extLst>
                </p:cNvPr>
                <p:cNvPicPr/>
                <p:nvPr/>
              </p:nvPicPr>
              <p:blipFill>
                <a:blip r:embed="rId339"/>
                <a:stretch>
                  <a:fillRect/>
                </a:stretch>
              </p:blipFill>
              <p:spPr>
                <a:xfrm>
                  <a:off x="1510853" y="6097387"/>
                  <a:ext cx="7092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37410" name="Freihand 137409">
                  <a:extLst>
                    <a:ext uri="{FF2B5EF4-FFF2-40B4-BE49-F238E27FC236}">
                      <a16:creationId xmlns:a16="http://schemas.microsoft.com/office/drawing/2014/main" id="{BD61811F-1622-4FF7-A55A-950E9766E440}"/>
                    </a:ext>
                  </a:extLst>
                </p14:cNvPr>
                <p14:cNvContentPartPr/>
                <p14:nvPr/>
              </p14:nvContentPartPr>
              <p14:xfrm>
                <a:off x="1626773" y="6154987"/>
                <a:ext cx="16560" cy="16560"/>
              </p14:xfrm>
            </p:contentPart>
          </mc:Choice>
          <mc:Fallback>
            <p:pic>
              <p:nvPicPr>
                <p:cNvPr id="137410" name="Freihand 137409">
                  <a:extLst>
                    <a:ext uri="{FF2B5EF4-FFF2-40B4-BE49-F238E27FC236}">
                      <a16:creationId xmlns:a16="http://schemas.microsoft.com/office/drawing/2014/main" id="{BD61811F-1622-4FF7-A55A-950E9766E440}"/>
                    </a:ext>
                  </a:extLst>
                </p:cNvPr>
                <p:cNvPicPr/>
                <p:nvPr/>
              </p:nvPicPr>
              <p:blipFill>
                <a:blip r:embed="rId341"/>
                <a:stretch>
                  <a:fillRect/>
                </a:stretch>
              </p:blipFill>
              <p:spPr>
                <a:xfrm>
                  <a:off x="1622453" y="6150667"/>
                  <a:ext cx="252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137411" name="Freihand 137410">
                  <a:extLst>
                    <a:ext uri="{FF2B5EF4-FFF2-40B4-BE49-F238E27FC236}">
                      <a16:creationId xmlns:a16="http://schemas.microsoft.com/office/drawing/2014/main" id="{1B2CC53F-528F-4B06-860E-3FDA45D89FE0}"/>
                    </a:ext>
                  </a:extLst>
                </p14:cNvPr>
                <p14:cNvContentPartPr/>
                <p14:nvPr/>
              </p14:nvContentPartPr>
              <p14:xfrm>
                <a:off x="1677173" y="6082267"/>
                <a:ext cx="64080" cy="91440"/>
              </p14:xfrm>
            </p:contentPart>
          </mc:Choice>
          <mc:Fallback>
            <p:pic>
              <p:nvPicPr>
                <p:cNvPr id="137411" name="Freihand 137410">
                  <a:extLst>
                    <a:ext uri="{FF2B5EF4-FFF2-40B4-BE49-F238E27FC236}">
                      <a16:creationId xmlns:a16="http://schemas.microsoft.com/office/drawing/2014/main" id="{1B2CC53F-528F-4B06-860E-3FDA45D89FE0}"/>
                    </a:ext>
                  </a:extLst>
                </p:cNvPr>
                <p:cNvPicPr/>
                <p:nvPr/>
              </p:nvPicPr>
              <p:blipFill>
                <a:blip r:embed="rId343"/>
                <a:stretch>
                  <a:fillRect/>
                </a:stretch>
              </p:blipFill>
              <p:spPr>
                <a:xfrm>
                  <a:off x="1672853" y="6077947"/>
                  <a:ext cx="7272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37412" name="Freihand 137411">
                  <a:extLst>
                    <a:ext uri="{FF2B5EF4-FFF2-40B4-BE49-F238E27FC236}">
                      <a16:creationId xmlns:a16="http://schemas.microsoft.com/office/drawing/2014/main" id="{B95EF31C-3D85-4963-9765-1A373204F31C}"/>
                    </a:ext>
                  </a:extLst>
                </p14:cNvPr>
                <p14:cNvContentPartPr/>
                <p14:nvPr/>
              </p14:nvContentPartPr>
              <p14:xfrm>
                <a:off x="1755293" y="6081187"/>
                <a:ext cx="119520" cy="78120"/>
              </p14:xfrm>
            </p:contentPart>
          </mc:Choice>
          <mc:Fallback>
            <p:pic>
              <p:nvPicPr>
                <p:cNvPr id="137412" name="Freihand 137411">
                  <a:extLst>
                    <a:ext uri="{FF2B5EF4-FFF2-40B4-BE49-F238E27FC236}">
                      <a16:creationId xmlns:a16="http://schemas.microsoft.com/office/drawing/2014/main" id="{B95EF31C-3D85-4963-9765-1A373204F31C}"/>
                    </a:ext>
                  </a:extLst>
                </p:cNvPr>
                <p:cNvPicPr/>
                <p:nvPr/>
              </p:nvPicPr>
              <p:blipFill>
                <a:blip r:embed="rId345"/>
                <a:stretch>
                  <a:fillRect/>
                </a:stretch>
              </p:blipFill>
              <p:spPr>
                <a:xfrm>
                  <a:off x="1750973" y="6076867"/>
                  <a:ext cx="1281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137414" name="Freihand 137413">
                  <a:extLst>
                    <a:ext uri="{FF2B5EF4-FFF2-40B4-BE49-F238E27FC236}">
                      <a16:creationId xmlns:a16="http://schemas.microsoft.com/office/drawing/2014/main" id="{A2BA25C2-7B0B-4EE3-B09B-B7CB47E0B182}"/>
                    </a:ext>
                  </a:extLst>
                </p14:cNvPr>
                <p14:cNvContentPartPr/>
                <p14:nvPr/>
              </p14:nvContentPartPr>
              <p14:xfrm>
                <a:off x="1958333" y="6111787"/>
                <a:ext cx="86040" cy="13680"/>
              </p14:xfrm>
            </p:contentPart>
          </mc:Choice>
          <mc:Fallback>
            <p:pic>
              <p:nvPicPr>
                <p:cNvPr id="137414" name="Freihand 137413">
                  <a:extLst>
                    <a:ext uri="{FF2B5EF4-FFF2-40B4-BE49-F238E27FC236}">
                      <a16:creationId xmlns:a16="http://schemas.microsoft.com/office/drawing/2014/main" id="{A2BA25C2-7B0B-4EE3-B09B-B7CB47E0B182}"/>
                    </a:ext>
                  </a:extLst>
                </p:cNvPr>
                <p:cNvPicPr/>
                <p:nvPr/>
              </p:nvPicPr>
              <p:blipFill>
                <a:blip r:embed="rId347"/>
                <a:stretch>
                  <a:fillRect/>
                </a:stretch>
              </p:blipFill>
              <p:spPr>
                <a:xfrm>
                  <a:off x="1954013" y="6107467"/>
                  <a:ext cx="946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137415" name="Freihand 137414">
                  <a:extLst>
                    <a:ext uri="{FF2B5EF4-FFF2-40B4-BE49-F238E27FC236}">
                      <a16:creationId xmlns:a16="http://schemas.microsoft.com/office/drawing/2014/main" id="{42687E9C-2DB9-4E67-9E42-E8B85A1D0A24}"/>
                    </a:ext>
                  </a:extLst>
                </p14:cNvPr>
                <p14:cNvContentPartPr/>
                <p14:nvPr/>
              </p14:nvContentPartPr>
              <p14:xfrm>
                <a:off x="2087213" y="6048067"/>
                <a:ext cx="61560" cy="121320"/>
              </p14:xfrm>
            </p:contentPart>
          </mc:Choice>
          <mc:Fallback>
            <p:pic>
              <p:nvPicPr>
                <p:cNvPr id="137415" name="Freihand 137414">
                  <a:extLst>
                    <a:ext uri="{FF2B5EF4-FFF2-40B4-BE49-F238E27FC236}">
                      <a16:creationId xmlns:a16="http://schemas.microsoft.com/office/drawing/2014/main" id="{42687E9C-2DB9-4E67-9E42-E8B85A1D0A24}"/>
                    </a:ext>
                  </a:extLst>
                </p:cNvPr>
                <p:cNvPicPr/>
                <p:nvPr/>
              </p:nvPicPr>
              <p:blipFill>
                <a:blip r:embed="rId349"/>
                <a:stretch>
                  <a:fillRect/>
                </a:stretch>
              </p:blipFill>
              <p:spPr>
                <a:xfrm>
                  <a:off x="2082893" y="6043747"/>
                  <a:ext cx="702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137416" name="Freihand 137415">
                  <a:extLst>
                    <a:ext uri="{FF2B5EF4-FFF2-40B4-BE49-F238E27FC236}">
                      <a16:creationId xmlns:a16="http://schemas.microsoft.com/office/drawing/2014/main" id="{F9FDC2B5-F81F-4D0A-8ED9-F3D814056EEA}"/>
                    </a:ext>
                  </a:extLst>
                </p14:cNvPr>
                <p14:cNvContentPartPr/>
                <p14:nvPr/>
              </p14:nvContentPartPr>
              <p14:xfrm>
                <a:off x="2176493" y="6056347"/>
                <a:ext cx="73800" cy="76680"/>
              </p14:xfrm>
            </p:contentPart>
          </mc:Choice>
          <mc:Fallback>
            <p:pic>
              <p:nvPicPr>
                <p:cNvPr id="137416" name="Freihand 137415">
                  <a:extLst>
                    <a:ext uri="{FF2B5EF4-FFF2-40B4-BE49-F238E27FC236}">
                      <a16:creationId xmlns:a16="http://schemas.microsoft.com/office/drawing/2014/main" id="{F9FDC2B5-F81F-4D0A-8ED9-F3D814056EEA}"/>
                    </a:ext>
                  </a:extLst>
                </p:cNvPr>
                <p:cNvPicPr/>
                <p:nvPr/>
              </p:nvPicPr>
              <p:blipFill>
                <a:blip r:embed="rId351"/>
                <a:stretch>
                  <a:fillRect/>
                </a:stretch>
              </p:blipFill>
              <p:spPr>
                <a:xfrm>
                  <a:off x="2172173" y="6052027"/>
                  <a:ext cx="8244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137417" name="Freihand 137416">
                  <a:extLst>
                    <a:ext uri="{FF2B5EF4-FFF2-40B4-BE49-F238E27FC236}">
                      <a16:creationId xmlns:a16="http://schemas.microsoft.com/office/drawing/2014/main" id="{3D6F8A89-929A-46DA-BD9F-9133F0CF635B}"/>
                    </a:ext>
                  </a:extLst>
                </p14:cNvPr>
                <p14:cNvContentPartPr/>
                <p14:nvPr/>
              </p14:nvContentPartPr>
              <p14:xfrm>
                <a:off x="2274053" y="6049507"/>
                <a:ext cx="81720" cy="91080"/>
              </p14:xfrm>
            </p:contentPart>
          </mc:Choice>
          <mc:Fallback>
            <p:pic>
              <p:nvPicPr>
                <p:cNvPr id="137417" name="Freihand 137416">
                  <a:extLst>
                    <a:ext uri="{FF2B5EF4-FFF2-40B4-BE49-F238E27FC236}">
                      <a16:creationId xmlns:a16="http://schemas.microsoft.com/office/drawing/2014/main" id="{3D6F8A89-929A-46DA-BD9F-9133F0CF635B}"/>
                    </a:ext>
                  </a:extLst>
                </p:cNvPr>
                <p:cNvPicPr/>
                <p:nvPr/>
              </p:nvPicPr>
              <p:blipFill>
                <a:blip r:embed="rId353"/>
                <a:stretch>
                  <a:fillRect/>
                </a:stretch>
              </p:blipFill>
              <p:spPr>
                <a:xfrm>
                  <a:off x="2269733" y="6045187"/>
                  <a:ext cx="9036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137418" name="Freihand 137417">
                  <a:extLst>
                    <a:ext uri="{FF2B5EF4-FFF2-40B4-BE49-F238E27FC236}">
                      <a16:creationId xmlns:a16="http://schemas.microsoft.com/office/drawing/2014/main" id="{9D628319-35EF-4784-A1A6-2C146CC3CD9A}"/>
                    </a:ext>
                  </a:extLst>
                </p14:cNvPr>
                <p14:cNvContentPartPr/>
                <p14:nvPr/>
              </p14:nvContentPartPr>
              <p14:xfrm>
                <a:off x="2389253" y="6122587"/>
                <a:ext cx="11880" cy="2160"/>
              </p14:xfrm>
            </p:contentPart>
          </mc:Choice>
          <mc:Fallback>
            <p:pic>
              <p:nvPicPr>
                <p:cNvPr id="137418" name="Freihand 137417">
                  <a:extLst>
                    <a:ext uri="{FF2B5EF4-FFF2-40B4-BE49-F238E27FC236}">
                      <a16:creationId xmlns:a16="http://schemas.microsoft.com/office/drawing/2014/main" id="{9D628319-35EF-4784-A1A6-2C146CC3CD9A}"/>
                    </a:ext>
                  </a:extLst>
                </p:cNvPr>
                <p:cNvPicPr/>
                <p:nvPr/>
              </p:nvPicPr>
              <p:blipFill>
                <a:blip r:embed="rId355"/>
                <a:stretch>
                  <a:fillRect/>
                </a:stretch>
              </p:blipFill>
              <p:spPr>
                <a:xfrm>
                  <a:off x="2384933" y="6118267"/>
                  <a:ext cx="205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137419" name="Freihand 137418">
                  <a:extLst>
                    <a:ext uri="{FF2B5EF4-FFF2-40B4-BE49-F238E27FC236}">
                      <a16:creationId xmlns:a16="http://schemas.microsoft.com/office/drawing/2014/main" id="{D81A1CBF-FEE5-44BA-A8D9-35A672307EEA}"/>
                    </a:ext>
                  </a:extLst>
                </p14:cNvPr>
                <p14:cNvContentPartPr/>
                <p14:nvPr/>
              </p14:nvContentPartPr>
              <p14:xfrm>
                <a:off x="2431733" y="6041587"/>
                <a:ext cx="64080" cy="85680"/>
              </p14:xfrm>
            </p:contentPart>
          </mc:Choice>
          <mc:Fallback>
            <p:pic>
              <p:nvPicPr>
                <p:cNvPr id="137419" name="Freihand 137418">
                  <a:extLst>
                    <a:ext uri="{FF2B5EF4-FFF2-40B4-BE49-F238E27FC236}">
                      <a16:creationId xmlns:a16="http://schemas.microsoft.com/office/drawing/2014/main" id="{D81A1CBF-FEE5-44BA-A8D9-35A672307EEA}"/>
                    </a:ext>
                  </a:extLst>
                </p:cNvPr>
                <p:cNvPicPr/>
                <p:nvPr/>
              </p:nvPicPr>
              <p:blipFill>
                <a:blip r:embed="rId357"/>
                <a:stretch>
                  <a:fillRect/>
                </a:stretch>
              </p:blipFill>
              <p:spPr>
                <a:xfrm>
                  <a:off x="2427413" y="6037267"/>
                  <a:ext cx="7272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137420" name="Freihand 137419">
                  <a:extLst>
                    <a:ext uri="{FF2B5EF4-FFF2-40B4-BE49-F238E27FC236}">
                      <a16:creationId xmlns:a16="http://schemas.microsoft.com/office/drawing/2014/main" id="{7B61D4DB-4DAF-4BA8-A4A4-DD5212F36755}"/>
                    </a:ext>
                  </a:extLst>
                </p14:cNvPr>
                <p14:cNvContentPartPr/>
                <p14:nvPr/>
              </p14:nvContentPartPr>
              <p14:xfrm>
                <a:off x="2538653" y="6031867"/>
                <a:ext cx="87120" cy="90360"/>
              </p14:xfrm>
            </p:contentPart>
          </mc:Choice>
          <mc:Fallback>
            <p:pic>
              <p:nvPicPr>
                <p:cNvPr id="137420" name="Freihand 137419">
                  <a:extLst>
                    <a:ext uri="{FF2B5EF4-FFF2-40B4-BE49-F238E27FC236}">
                      <a16:creationId xmlns:a16="http://schemas.microsoft.com/office/drawing/2014/main" id="{7B61D4DB-4DAF-4BA8-A4A4-DD5212F36755}"/>
                    </a:ext>
                  </a:extLst>
                </p:cNvPr>
                <p:cNvPicPr/>
                <p:nvPr/>
              </p:nvPicPr>
              <p:blipFill>
                <a:blip r:embed="rId359"/>
                <a:stretch>
                  <a:fillRect/>
                </a:stretch>
              </p:blipFill>
              <p:spPr>
                <a:xfrm>
                  <a:off x="2534333" y="6027547"/>
                  <a:ext cx="957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137421" name="Freihand 137420">
                  <a:extLst>
                    <a:ext uri="{FF2B5EF4-FFF2-40B4-BE49-F238E27FC236}">
                      <a16:creationId xmlns:a16="http://schemas.microsoft.com/office/drawing/2014/main" id="{19271037-51A1-4526-8417-23197AB7C8C4}"/>
                    </a:ext>
                  </a:extLst>
                </p14:cNvPr>
                <p14:cNvContentPartPr/>
                <p14:nvPr/>
              </p14:nvContentPartPr>
              <p14:xfrm>
                <a:off x="2649173" y="6034027"/>
                <a:ext cx="126000" cy="85320"/>
              </p14:xfrm>
            </p:contentPart>
          </mc:Choice>
          <mc:Fallback>
            <p:pic>
              <p:nvPicPr>
                <p:cNvPr id="137421" name="Freihand 137420">
                  <a:extLst>
                    <a:ext uri="{FF2B5EF4-FFF2-40B4-BE49-F238E27FC236}">
                      <a16:creationId xmlns:a16="http://schemas.microsoft.com/office/drawing/2014/main" id="{19271037-51A1-4526-8417-23197AB7C8C4}"/>
                    </a:ext>
                  </a:extLst>
                </p:cNvPr>
                <p:cNvPicPr/>
                <p:nvPr/>
              </p:nvPicPr>
              <p:blipFill>
                <a:blip r:embed="rId361"/>
                <a:stretch>
                  <a:fillRect/>
                </a:stretch>
              </p:blipFill>
              <p:spPr>
                <a:xfrm>
                  <a:off x="2644853" y="6029707"/>
                  <a:ext cx="13464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137422" name="Freihand 137421">
                  <a:extLst>
                    <a:ext uri="{FF2B5EF4-FFF2-40B4-BE49-F238E27FC236}">
                      <a16:creationId xmlns:a16="http://schemas.microsoft.com/office/drawing/2014/main" id="{30CCD523-697B-4F81-A40C-A1213F105D61}"/>
                    </a:ext>
                  </a:extLst>
                </p14:cNvPr>
                <p14:cNvContentPartPr/>
                <p14:nvPr/>
              </p14:nvContentPartPr>
              <p14:xfrm>
                <a:off x="2010173" y="6284227"/>
                <a:ext cx="431280" cy="174240"/>
              </p14:xfrm>
            </p:contentPart>
          </mc:Choice>
          <mc:Fallback>
            <p:pic>
              <p:nvPicPr>
                <p:cNvPr id="137422" name="Freihand 137421">
                  <a:extLst>
                    <a:ext uri="{FF2B5EF4-FFF2-40B4-BE49-F238E27FC236}">
                      <a16:creationId xmlns:a16="http://schemas.microsoft.com/office/drawing/2014/main" id="{30CCD523-697B-4F81-A40C-A1213F105D61}"/>
                    </a:ext>
                  </a:extLst>
                </p:cNvPr>
                <p:cNvPicPr/>
                <p:nvPr/>
              </p:nvPicPr>
              <p:blipFill>
                <a:blip r:embed="rId363"/>
                <a:stretch>
                  <a:fillRect/>
                </a:stretch>
              </p:blipFill>
              <p:spPr>
                <a:xfrm>
                  <a:off x="2005853" y="6279907"/>
                  <a:ext cx="4399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137423" name="Freihand 137422">
                  <a:extLst>
                    <a:ext uri="{FF2B5EF4-FFF2-40B4-BE49-F238E27FC236}">
                      <a16:creationId xmlns:a16="http://schemas.microsoft.com/office/drawing/2014/main" id="{7D196CFD-ACFB-4372-A0FB-85AFA275A295}"/>
                    </a:ext>
                  </a:extLst>
                </p14:cNvPr>
                <p14:cNvContentPartPr/>
                <p14:nvPr/>
              </p14:nvContentPartPr>
              <p14:xfrm>
                <a:off x="2408693" y="6227347"/>
                <a:ext cx="69840" cy="142920"/>
              </p14:xfrm>
            </p:contentPart>
          </mc:Choice>
          <mc:Fallback>
            <p:pic>
              <p:nvPicPr>
                <p:cNvPr id="137423" name="Freihand 137422">
                  <a:extLst>
                    <a:ext uri="{FF2B5EF4-FFF2-40B4-BE49-F238E27FC236}">
                      <a16:creationId xmlns:a16="http://schemas.microsoft.com/office/drawing/2014/main" id="{7D196CFD-ACFB-4372-A0FB-85AFA275A295}"/>
                    </a:ext>
                  </a:extLst>
                </p:cNvPr>
                <p:cNvPicPr/>
                <p:nvPr/>
              </p:nvPicPr>
              <p:blipFill>
                <a:blip r:embed="rId365"/>
                <a:stretch>
                  <a:fillRect/>
                </a:stretch>
              </p:blipFill>
              <p:spPr>
                <a:xfrm>
                  <a:off x="2404373" y="6223027"/>
                  <a:ext cx="784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137424" name="Freihand 137423">
                  <a:extLst>
                    <a:ext uri="{FF2B5EF4-FFF2-40B4-BE49-F238E27FC236}">
                      <a16:creationId xmlns:a16="http://schemas.microsoft.com/office/drawing/2014/main" id="{8D6B9737-D531-45F8-ADF6-2E6F6154B7F2}"/>
                    </a:ext>
                  </a:extLst>
                </p14:cNvPr>
                <p14:cNvContentPartPr/>
                <p14:nvPr/>
              </p14:nvContentPartPr>
              <p14:xfrm>
                <a:off x="2406893" y="6266227"/>
                <a:ext cx="69480" cy="3600"/>
              </p14:xfrm>
            </p:contentPart>
          </mc:Choice>
          <mc:Fallback>
            <p:pic>
              <p:nvPicPr>
                <p:cNvPr id="137424" name="Freihand 137423">
                  <a:extLst>
                    <a:ext uri="{FF2B5EF4-FFF2-40B4-BE49-F238E27FC236}">
                      <a16:creationId xmlns:a16="http://schemas.microsoft.com/office/drawing/2014/main" id="{8D6B9737-D531-45F8-ADF6-2E6F6154B7F2}"/>
                    </a:ext>
                  </a:extLst>
                </p:cNvPr>
                <p:cNvPicPr/>
                <p:nvPr/>
              </p:nvPicPr>
              <p:blipFill>
                <a:blip r:embed="rId367"/>
                <a:stretch>
                  <a:fillRect/>
                </a:stretch>
              </p:blipFill>
              <p:spPr>
                <a:xfrm>
                  <a:off x="2402573" y="6261907"/>
                  <a:ext cx="781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137425" name="Freihand 137424">
                  <a:extLst>
                    <a:ext uri="{FF2B5EF4-FFF2-40B4-BE49-F238E27FC236}">
                      <a16:creationId xmlns:a16="http://schemas.microsoft.com/office/drawing/2014/main" id="{7747F970-93A0-4029-BDD9-66F55C7F361C}"/>
                    </a:ext>
                  </a:extLst>
                </p14:cNvPr>
                <p14:cNvContentPartPr/>
                <p14:nvPr/>
              </p14:nvContentPartPr>
              <p14:xfrm>
                <a:off x="2502293" y="6219787"/>
                <a:ext cx="100440" cy="145080"/>
              </p14:xfrm>
            </p:contentPart>
          </mc:Choice>
          <mc:Fallback>
            <p:pic>
              <p:nvPicPr>
                <p:cNvPr id="137425" name="Freihand 137424">
                  <a:extLst>
                    <a:ext uri="{FF2B5EF4-FFF2-40B4-BE49-F238E27FC236}">
                      <a16:creationId xmlns:a16="http://schemas.microsoft.com/office/drawing/2014/main" id="{7747F970-93A0-4029-BDD9-66F55C7F361C}"/>
                    </a:ext>
                  </a:extLst>
                </p:cNvPr>
                <p:cNvPicPr/>
                <p:nvPr/>
              </p:nvPicPr>
              <p:blipFill>
                <a:blip r:embed="rId369"/>
                <a:stretch>
                  <a:fillRect/>
                </a:stretch>
              </p:blipFill>
              <p:spPr>
                <a:xfrm>
                  <a:off x="2497973" y="6215467"/>
                  <a:ext cx="1090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137426" name="Freihand 137425">
                  <a:extLst>
                    <a:ext uri="{FF2B5EF4-FFF2-40B4-BE49-F238E27FC236}">
                      <a16:creationId xmlns:a16="http://schemas.microsoft.com/office/drawing/2014/main" id="{DC2B216B-9390-4DB1-8F3F-028DA5D3E701}"/>
                    </a:ext>
                  </a:extLst>
                </p14:cNvPr>
                <p14:cNvContentPartPr/>
                <p14:nvPr/>
              </p14:nvContentPartPr>
              <p14:xfrm>
                <a:off x="2625773" y="6283147"/>
                <a:ext cx="93600" cy="54720"/>
              </p14:xfrm>
            </p:contentPart>
          </mc:Choice>
          <mc:Fallback>
            <p:pic>
              <p:nvPicPr>
                <p:cNvPr id="137426" name="Freihand 137425">
                  <a:extLst>
                    <a:ext uri="{FF2B5EF4-FFF2-40B4-BE49-F238E27FC236}">
                      <a16:creationId xmlns:a16="http://schemas.microsoft.com/office/drawing/2014/main" id="{DC2B216B-9390-4DB1-8F3F-028DA5D3E701}"/>
                    </a:ext>
                  </a:extLst>
                </p:cNvPr>
                <p:cNvPicPr/>
                <p:nvPr/>
              </p:nvPicPr>
              <p:blipFill>
                <a:blip r:embed="rId371"/>
                <a:stretch>
                  <a:fillRect/>
                </a:stretch>
              </p:blipFill>
              <p:spPr>
                <a:xfrm>
                  <a:off x="2621453" y="6278827"/>
                  <a:ext cx="10224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137427" name="Freihand 137426">
                  <a:extLst>
                    <a:ext uri="{FF2B5EF4-FFF2-40B4-BE49-F238E27FC236}">
                      <a16:creationId xmlns:a16="http://schemas.microsoft.com/office/drawing/2014/main" id="{9998FE93-8D13-4713-978D-15F058553F4F}"/>
                    </a:ext>
                  </a:extLst>
                </p14:cNvPr>
                <p14:cNvContentPartPr/>
                <p14:nvPr/>
              </p14:nvContentPartPr>
              <p14:xfrm>
                <a:off x="2693813" y="6233107"/>
                <a:ext cx="191880" cy="113400"/>
              </p14:xfrm>
            </p:contentPart>
          </mc:Choice>
          <mc:Fallback>
            <p:pic>
              <p:nvPicPr>
                <p:cNvPr id="137427" name="Freihand 137426">
                  <a:extLst>
                    <a:ext uri="{FF2B5EF4-FFF2-40B4-BE49-F238E27FC236}">
                      <a16:creationId xmlns:a16="http://schemas.microsoft.com/office/drawing/2014/main" id="{9998FE93-8D13-4713-978D-15F058553F4F}"/>
                    </a:ext>
                  </a:extLst>
                </p:cNvPr>
                <p:cNvPicPr/>
                <p:nvPr/>
              </p:nvPicPr>
              <p:blipFill>
                <a:blip r:embed="rId373"/>
                <a:stretch>
                  <a:fillRect/>
                </a:stretch>
              </p:blipFill>
              <p:spPr>
                <a:xfrm>
                  <a:off x="2689493" y="6228787"/>
                  <a:ext cx="200520" cy="122040"/>
                </a:xfrm>
                <a:prstGeom prst="rect">
                  <a:avLst/>
                </a:prstGeom>
              </p:spPr>
            </p:pic>
          </mc:Fallback>
        </mc:AlternateContent>
      </p:grpSp>
      <p:grpSp>
        <p:nvGrpSpPr>
          <p:cNvPr id="137453" name="Gruppieren 137452">
            <a:extLst>
              <a:ext uri="{FF2B5EF4-FFF2-40B4-BE49-F238E27FC236}">
                <a16:creationId xmlns:a16="http://schemas.microsoft.com/office/drawing/2014/main" id="{94DCD792-84C0-4359-BA97-24483061154F}"/>
              </a:ext>
            </a:extLst>
          </p:cNvPr>
          <p:cNvGrpSpPr/>
          <p:nvPr/>
        </p:nvGrpSpPr>
        <p:grpSpPr>
          <a:xfrm>
            <a:off x="9043133" y="155587"/>
            <a:ext cx="3066480" cy="1977840"/>
            <a:chOff x="9043133" y="155587"/>
            <a:chExt cx="3066480" cy="1977840"/>
          </a:xfrm>
        </p:grpSpPr>
        <mc:AlternateContent xmlns:mc="http://schemas.openxmlformats.org/markup-compatibility/2006">
          <mc:Choice xmlns:p14="http://schemas.microsoft.com/office/powerpoint/2010/main" Requires="p14">
            <p:contentPart p14:bwMode="auto" r:id="rId374">
              <p14:nvContentPartPr>
                <p14:cNvPr id="137238" name="Freihand 137237">
                  <a:extLst>
                    <a:ext uri="{FF2B5EF4-FFF2-40B4-BE49-F238E27FC236}">
                      <a16:creationId xmlns:a16="http://schemas.microsoft.com/office/drawing/2014/main" id="{80D51905-0A14-46C8-8DA4-06844385BEB0}"/>
                    </a:ext>
                  </a:extLst>
                </p14:cNvPr>
                <p14:cNvContentPartPr/>
                <p14:nvPr/>
              </p14:nvContentPartPr>
              <p14:xfrm>
                <a:off x="9479093" y="1708627"/>
                <a:ext cx="127080" cy="24480"/>
              </p14:xfrm>
            </p:contentPart>
          </mc:Choice>
          <mc:Fallback>
            <p:pic>
              <p:nvPicPr>
                <p:cNvPr id="137238" name="Freihand 137237">
                  <a:extLst>
                    <a:ext uri="{FF2B5EF4-FFF2-40B4-BE49-F238E27FC236}">
                      <a16:creationId xmlns:a16="http://schemas.microsoft.com/office/drawing/2014/main" id="{80D51905-0A14-46C8-8DA4-06844385BEB0}"/>
                    </a:ext>
                  </a:extLst>
                </p:cNvPr>
                <p:cNvPicPr/>
                <p:nvPr/>
              </p:nvPicPr>
              <p:blipFill>
                <a:blip r:embed="rId375"/>
                <a:stretch>
                  <a:fillRect/>
                </a:stretch>
              </p:blipFill>
              <p:spPr>
                <a:xfrm>
                  <a:off x="9474773" y="1704307"/>
                  <a:ext cx="1357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137239" name="Freihand 137238">
                  <a:extLst>
                    <a:ext uri="{FF2B5EF4-FFF2-40B4-BE49-F238E27FC236}">
                      <a16:creationId xmlns:a16="http://schemas.microsoft.com/office/drawing/2014/main" id="{C2BF4C4B-BA72-4291-8618-DA3BF821614E}"/>
                    </a:ext>
                  </a:extLst>
                </p14:cNvPr>
                <p14:cNvContentPartPr/>
                <p14:nvPr/>
              </p14:nvContentPartPr>
              <p14:xfrm>
                <a:off x="9610853" y="1635547"/>
                <a:ext cx="90720" cy="182520"/>
              </p14:xfrm>
            </p:contentPart>
          </mc:Choice>
          <mc:Fallback>
            <p:pic>
              <p:nvPicPr>
                <p:cNvPr id="137239" name="Freihand 137238">
                  <a:extLst>
                    <a:ext uri="{FF2B5EF4-FFF2-40B4-BE49-F238E27FC236}">
                      <a16:creationId xmlns:a16="http://schemas.microsoft.com/office/drawing/2014/main" id="{C2BF4C4B-BA72-4291-8618-DA3BF821614E}"/>
                    </a:ext>
                  </a:extLst>
                </p:cNvPr>
                <p:cNvPicPr/>
                <p:nvPr/>
              </p:nvPicPr>
              <p:blipFill>
                <a:blip r:embed="rId377"/>
                <a:stretch>
                  <a:fillRect/>
                </a:stretch>
              </p:blipFill>
              <p:spPr>
                <a:xfrm>
                  <a:off x="9606533" y="1631227"/>
                  <a:ext cx="993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137240" name="Freihand 137239">
                  <a:extLst>
                    <a:ext uri="{FF2B5EF4-FFF2-40B4-BE49-F238E27FC236}">
                      <a16:creationId xmlns:a16="http://schemas.microsoft.com/office/drawing/2014/main" id="{636FFAEA-FE28-43DA-AD73-1B3FA040546E}"/>
                    </a:ext>
                  </a:extLst>
                </p14:cNvPr>
                <p14:cNvContentPartPr/>
                <p14:nvPr/>
              </p14:nvContentPartPr>
              <p14:xfrm>
                <a:off x="9906773" y="1531507"/>
                <a:ext cx="38880" cy="189720"/>
              </p14:xfrm>
            </p:contentPart>
          </mc:Choice>
          <mc:Fallback>
            <p:pic>
              <p:nvPicPr>
                <p:cNvPr id="137240" name="Freihand 137239">
                  <a:extLst>
                    <a:ext uri="{FF2B5EF4-FFF2-40B4-BE49-F238E27FC236}">
                      <a16:creationId xmlns:a16="http://schemas.microsoft.com/office/drawing/2014/main" id="{636FFAEA-FE28-43DA-AD73-1B3FA040546E}"/>
                    </a:ext>
                  </a:extLst>
                </p:cNvPr>
                <p:cNvPicPr/>
                <p:nvPr/>
              </p:nvPicPr>
              <p:blipFill>
                <a:blip r:embed="rId379"/>
                <a:stretch>
                  <a:fillRect/>
                </a:stretch>
              </p:blipFill>
              <p:spPr>
                <a:xfrm>
                  <a:off x="9902453" y="1527187"/>
                  <a:ext cx="475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137241" name="Freihand 137240">
                  <a:extLst>
                    <a:ext uri="{FF2B5EF4-FFF2-40B4-BE49-F238E27FC236}">
                      <a16:creationId xmlns:a16="http://schemas.microsoft.com/office/drawing/2014/main" id="{D73D8EC0-9A12-458B-B911-BB7DCFCD3953}"/>
                    </a:ext>
                  </a:extLst>
                </p14:cNvPr>
                <p14:cNvContentPartPr/>
                <p14:nvPr/>
              </p14:nvContentPartPr>
              <p14:xfrm>
                <a:off x="9832973" y="1489387"/>
                <a:ext cx="162000" cy="44280"/>
              </p14:xfrm>
            </p:contentPart>
          </mc:Choice>
          <mc:Fallback>
            <p:pic>
              <p:nvPicPr>
                <p:cNvPr id="137241" name="Freihand 137240">
                  <a:extLst>
                    <a:ext uri="{FF2B5EF4-FFF2-40B4-BE49-F238E27FC236}">
                      <a16:creationId xmlns:a16="http://schemas.microsoft.com/office/drawing/2014/main" id="{D73D8EC0-9A12-458B-B911-BB7DCFCD3953}"/>
                    </a:ext>
                  </a:extLst>
                </p:cNvPr>
                <p:cNvPicPr/>
                <p:nvPr/>
              </p:nvPicPr>
              <p:blipFill>
                <a:blip r:embed="rId381"/>
                <a:stretch>
                  <a:fillRect/>
                </a:stretch>
              </p:blipFill>
              <p:spPr>
                <a:xfrm>
                  <a:off x="9828653" y="1485067"/>
                  <a:ext cx="1706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137242" name="Freihand 137241">
                  <a:extLst>
                    <a:ext uri="{FF2B5EF4-FFF2-40B4-BE49-F238E27FC236}">
                      <a16:creationId xmlns:a16="http://schemas.microsoft.com/office/drawing/2014/main" id="{413FC298-8D42-4DA4-BFDC-D401E57F1337}"/>
                    </a:ext>
                  </a:extLst>
                </p14:cNvPr>
                <p14:cNvContentPartPr/>
                <p14:nvPr/>
              </p14:nvContentPartPr>
              <p14:xfrm>
                <a:off x="9886613" y="1575787"/>
                <a:ext cx="126000" cy="37440"/>
              </p14:xfrm>
            </p:contentPart>
          </mc:Choice>
          <mc:Fallback>
            <p:pic>
              <p:nvPicPr>
                <p:cNvPr id="137242" name="Freihand 137241">
                  <a:extLst>
                    <a:ext uri="{FF2B5EF4-FFF2-40B4-BE49-F238E27FC236}">
                      <a16:creationId xmlns:a16="http://schemas.microsoft.com/office/drawing/2014/main" id="{413FC298-8D42-4DA4-BFDC-D401E57F1337}"/>
                    </a:ext>
                  </a:extLst>
                </p:cNvPr>
                <p:cNvPicPr/>
                <p:nvPr/>
              </p:nvPicPr>
              <p:blipFill>
                <a:blip r:embed="rId383"/>
                <a:stretch>
                  <a:fillRect/>
                </a:stretch>
              </p:blipFill>
              <p:spPr>
                <a:xfrm>
                  <a:off x="9882293" y="1571467"/>
                  <a:ext cx="13464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137243" name="Freihand 137242">
                  <a:extLst>
                    <a:ext uri="{FF2B5EF4-FFF2-40B4-BE49-F238E27FC236}">
                      <a16:creationId xmlns:a16="http://schemas.microsoft.com/office/drawing/2014/main" id="{FD52FAA3-5FAE-4606-8E1A-76D6E2FA3F6D}"/>
                    </a:ext>
                  </a:extLst>
                </p14:cNvPr>
                <p14:cNvContentPartPr/>
                <p14:nvPr/>
              </p14:nvContentPartPr>
              <p14:xfrm>
                <a:off x="10020173" y="1549507"/>
                <a:ext cx="161640" cy="117360"/>
              </p14:xfrm>
            </p:contentPart>
          </mc:Choice>
          <mc:Fallback>
            <p:pic>
              <p:nvPicPr>
                <p:cNvPr id="137243" name="Freihand 137242">
                  <a:extLst>
                    <a:ext uri="{FF2B5EF4-FFF2-40B4-BE49-F238E27FC236}">
                      <a16:creationId xmlns:a16="http://schemas.microsoft.com/office/drawing/2014/main" id="{FD52FAA3-5FAE-4606-8E1A-76D6E2FA3F6D}"/>
                    </a:ext>
                  </a:extLst>
                </p:cNvPr>
                <p:cNvPicPr/>
                <p:nvPr/>
              </p:nvPicPr>
              <p:blipFill>
                <a:blip r:embed="rId385"/>
                <a:stretch>
                  <a:fillRect/>
                </a:stretch>
              </p:blipFill>
              <p:spPr>
                <a:xfrm>
                  <a:off x="10015853" y="1545187"/>
                  <a:ext cx="1702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137244" name="Freihand 137243">
                  <a:extLst>
                    <a:ext uri="{FF2B5EF4-FFF2-40B4-BE49-F238E27FC236}">
                      <a16:creationId xmlns:a16="http://schemas.microsoft.com/office/drawing/2014/main" id="{9A8C42DB-D832-47FA-BBD3-54A3211CABBD}"/>
                    </a:ext>
                  </a:extLst>
                </p14:cNvPr>
                <p14:cNvContentPartPr/>
                <p14:nvPr/>
              </p14:nvContentPartPr>
              <p14:xfrm>
                <a:off x="10190093" y="1424947"/>
                <a:ext cx="88920" cy="197640"/>
              </p14:xfrm>
            </p:contentPart>
          </mc:Choice>
          <mc:Fallback>
            <p:pic>
              <p:nvPicPr>
                <p:cNvPr id="137244" name="Freihand 137243">
                  <a:extLst>
                    <a:ext uri="{FF2B5EF4-FFF2-40B4-BE49-F238E27FC236}">
                      <a16:creationId xmlns:a16="http://schemas.microsoft.com/office/drawing/2014/main" id="{9A8C42DB-D832-47FA-BBD3-54A3211CABBD}"/>
                    </a:ext>
                  </a:extLst>
                </p:cNvPr>
                <p:cNvPicPr/>
                <p:nvPr/>
              </p:nvPicPr>
              <p:blipFill>
                <a:blip r:embed="rId387"/>
                <a:stretch>
                  <a:fillRect/>
                </a:stretch>
              </p:blipFill>
              <p:spPr>
                <a:xfrm>
                  <a:off x="10185773" y="1420627"/>
                  <a:ext cx="9756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137245" name="Freihand 137244">
                  <a:extLst>
                    <a:ext uri="{FF2B5EF4-FFF2-40B4-BE49-F238E27FC236}">
                      <a16:creationId xmlns:a16="http://schemas.microsoft.com/office/drawing/2014/main" id="{18166472-1A03-4D84-A8F7-27177213DB43}"/>
                    </a:ext>
                  </a:extLst>
                </p14:cNvPr>
                <p14:cNvContentPartPr/>
                <p14:nvPr/>
              </p14:nvContentPartPr>
              <p14:xfrm>
                <a:off x="10278293" y="1361587"/>
                <a:ext cx="292320" cy="358560"/>
              </p14:xfrm>
            </p:contentPart>
          </mc:Choice>
          <mc:Fallback>
            <p:pic>
              <p:nvPicPr>
                <p:cNvPr id="137245" name="Freihand 137244">
                  <a:extLst>
                    <a:ext uri="{FF2B5EF4-FFF2-40B4-BE49-F238E27FC236}">
                      <a16:creationId xmlns:a16="http://schemas.microsoft.com/office/drawing/2014/main" id="{18166472-1A03-4D84-A8F7-27177213DB43}"/>
                    </a:ext>
                  </a:extLst>
                </p:cNvPr>
                <p:cNvPicPr/>
                <p:nvPr/>
              </p:nvPicPr>
              <p:blipFill>
                <a:blip r:embed="rId389"/>
                <a:stretch>
                  <a:fillRect/>
                </a:stretch>
              </p:blipFill>
              <p:spPr>
                <a:xfrm>
                  <a:off x="10273973" y="1357267"/>
                  <a:ext cx="300960" cy="36720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137246" name="Freihand 137245">
                  <a:extLst>
                    <a:ext uri="{FF2B5EF4-FFF2-40B4-BE49-F238E27FC236}">
                      <a16:creationId xmlns:a16="http://schemas.microsoft.com/office/drawing/2014/main" id="{952BBADB-50A5-4D68-89A4-C7C2853E5E72}"/>
                    </a:ext>
                  </a:extLst>
                </p14:cNvPr>
                <p14:cNvContentPartPr/>
                <p14:nvPr/>
              </p14:nvContentPartPr>
              <p14:xfrm>
                <a:off x="10524893" y="1379587"/>
                <a:ext cx="122400" cy="154080"/>
              </p14:xfrm>
            </p:contentPart>
          </mc:Choice>
          <mc:Fallback>
            <p:pic>
              <p:nvPicPr>
                <p:cNvPr id="137246" name="Freihand 137245">
                  <a:extLst>
                    <a:ext uri="{FF2B5EF4-FFF2-40B4-BE49-F238E27FC236}">
                      <a16:creationId xmlns:a16="http://schemas.microsoft.com/office/drawing/2014/main" id="{952BBADB-50A5-4D68-89A4-C7C2853E5E72}"/>
                    </a:ext>
                  </a:extLst>
                </p:cNvPr>
                <p:cNvPicPr/>
                <p:nvPr/>
              </p:nvPicPr>
              <p:blipFill>
                <a:blip r:embed="rId391"/>
                <a:stretch>
                  <a:fillRect/>
                </a:stretch>
              </p:blipFill>
              <p:spPr>
                <a:xfrm>
                  <a:off x="10520573" y="1375267"/>
                  <a:ext cx="13104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137247" name="Freihand 137246">
                  <a:extLst>
                    <a:ext uri="{FF2B5EF4-FFF2-40B4-BE49-F238E27FC236}">
                      <a16:creationId xmlns:a16="http://schemas.microsoft.com/office/drawing/2014/main" id="{340605EF-4663-4012-A343-E075E9A4AEBA}"/>
                    </a:ext>
                  </a:extLst>
                </p14:cNvPr>
                <p14:cNvContentPartPr/>
                <p14:nvPr/>
              </p14:nvContentPartPr>
              <p14:xfrm>
                <a:off x="10057253" y="1355827"/>
                <a:ext cx="69480" cy="33480"/>
              </p14:xfrm>
            </p:contentPart>
          </mc:Choice>
          <mc:Fallback>
            <p:pic>
              <p:nvPicPr>
                <p:cNvPr id="137247" name="Freihand 137246">
                  <a:extLst>
                    <a:ext uri="{FF2B5EF4-FFF2-40B4-BE49-F238E27FC236}">
                      <a16:creationId xmlns:a16="http://schemas.microsoft.com/office/drawing/2014/main" id="{340605EF-4663-4012-A343-E075E9A4AEBA}"/>
                    </a:ext>
                  </a:extLst>
                </p:cNvPr>
                <p:cNvPicPr/>
                <p:nvPr/>
              </p:nvPicPr>
              <p:blipFill>
                <a:blip r:embed="rId393"/>
                <a:stretch>
                  <a:fillRect/>
                </a:stretch>
              </p:blipFill>
              <p:spPr>
                <a:xfrm>
                  <a:off x="10052933" y="1351507"/>
                  <a:ext cx="7812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137248" name="Freihand 137247">
                  <a:extLst>
                    <a:ext uri="{FF2B5EF4-FFF2-40B4-BE49-F238E27FC236}">
                      <a16:creationId xmlns:a16="http://schemas.microsoft.com/office/drawing/2014/main" id="{5990670C-FB76-4BB5-AA41-07D94FF8B823}"/>
                    </a:ext>
                  </a:extLst>
                </p14:cNvPr>
                <p14:cNvContentPartPr/>
                <p14:nvPr/>
              </p14:nvContentPartPr>
              <p14:xfrm>
                <a:off x="10661693" y="1215787"/>
                <a:ext cx="123480" cy="254520"/>
              </p14:xfrm>
            </p:contentPart>
          </mc:Choice>
          <mc:Fallback>
            <p:pic>
              <p:nvPicPr>
                <p:cNvPr id="137248" name="Freihand 137247">
                  <a:extLst>
                    <a:ext uri="{FF2B5EF4-FFF2-40B4-BE49-F238E27FC236}">
                      <a16:creationId xmlns:a16="http://schemas.microsoft.com/office/drawing/2014/main" id="{5990670C-FB76-4BB5-AA41-07D94FF8B823}"/>
                    </a:ext>
                  </a:extLst>
                </p:cNvPr>
                <p:cNvPicPr/>
                <p:nvPr/>
              </p:nvPicPr>
              <p:blipFill>
                <a:blip r:embed="rId395"/>
                <a:stretch>
                  <a:fillRect/>
                </a:stretch>
              </p:blipFill>
              <p:spPr>
                <a:xfrm>
                  <a:off x="10657373" y="1211467"/>
                  <a:ext cx="132120" cy="26316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137249" name="Freihand 137248">
                  <a:extLst>
                    <a:ext uri="{FF2B5EF4-FFF2-40B4-BE49-F238E27FC236}">
                      <a16:creationId xmlns:a16="http://schemas.microsoft.com/office/drawing/2014/main" id="{E9926278-F85A-443F-90C4-873943C4B118}"/>
                    </a:ext>
                  </a:extLst>
                </p14:cNvPr>
                <p14:cNvContentPartPr/>
                <p14:nvPr/>
              </p14:nvContentPartPr>
              <p14:xfrm>
                <a:off x="10808213" y="1206067"/>
                <a:ext cx="213840" cy="221040"/>
              </p14:xfrm>
            </p:contentPart>
          </mc:Choice>
          <mc:Fallback>
            <p:pic>
              <p:nvPicPr>
                <p:cNvPr id="137249" name="Freihand 137248">
                  <a:extLst>
                    <a:ext uri="{FF2B5EF4-FFF2-40B4-BE49-F238E27FC236}">
                      <a16:creationId xmlns:a16="http://schemas.microsoft.com/office/drawing/2014/main" id="{E9926278-F85A-443F-90C4-873943C4B118}"/>
                    </a:ext>
                  </a:extLst>
                </p:cNvPr>
                <p:cNvPicPr/>
                <p:nvPr/>
              </p:nvPicPr>
              <p:blipFill>
                <a:blip r:embed="rId397"/>
                <a:stretch>
                  <a:fillRect/>
                </a:stretch>
              </p:blipFill>
              <p:spPr>
                <a:xfrm>
                  <a:off x="10803893" y="1201747"/>
                  <a:ext cx="22248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137250" name="Freihand 137249">
                  <a:extLst>
                    <a:ext uri="{FF2B5EF4-FFF2-40B4-BE49-F238E27FC236}">
                      <a16:creationId xmlns:a16="http://schemas.microsoft.com/office/drawing/2014/main" id="{F253AC80-6CA5-47F9-9208-3D856AA35F9B}"/>
                    </a:ext>
                  </a:extLst>
                </p14:cNvPr>
                <p14:cNvContentPartPr/>
                <p14:nvPr/>
              </p14:nvContentPartPr>
              <p14:xfrm>
                <a:off x="11040053" y="1135867"/>
                <a:ext cx="93600" cy="177480"/>
              </p14:xfrm>
            </p:contentPart>
          </mc:Choice>
          <mc:Fallback>
            <p:pic>
              <p:nvPicPr>
                <p:cNvPr id="137250" name="Freihand 137249">
                  <a:extLst>
                    <a:ext uri="{FF2B5EF4-FFF2-40B4-BE49-F238E27FC236}">
                      <a16:creationId xmlns:a16="http://schemas.microsoft.com/office/drawing/2014/main" id="{F253AC80-6CA5-47F9-9208-3D856AA35F9B}"/>
                    </a:ext>
                  </a:extLst>
                </p:cNvPr>
                <p:cNvPicPr/>
                <p:nvPr/>
              </p:nvPicPr>
              <p:blipFill>
                <a:blip r:embed="rId399"/>
                <a:stretch>
                  <a:fillRect/>
                </a:stretch>
              </p:blipFill>
              <p:spPr>
                <a:xfrm>
                  <a:off x="11035733" y="1131547"/>
                  <a:ext cx="10224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137252" name="Freihand 137251">
                  <a:extLst>
                    <a:ext uri="{FF2B5EF4-FFF2-40B4-BE49-F238E27FC236}">
                      <a16:creationId xmlns:a16="http://schemas.microsoft.com/office/drawing/2014/main" id="{8D3CD418-E640-4BA4-9230-551E786A9B2D}"/>
                    </a:ext>
                  </a:extLst>
                </p14:cNvPr>
                <p14:cNvContentPartPr/>
                <p14:nvPr/>
              </p14:nvContentPartPr>
              <p14:xfrm>
                <a:off x="11187653" y="1221187"/>
                <a:ext cx="90000" cy="114840"/>
              </p14:xfrm>
            </p:contentPart>
          </mc:Choice>
          <mc:Fallback>
            <p:pic>
              <p:nvPicPr>
                <p:cNvPr id="137252" name="Freihand 137251">
                  <a:extLst>
                    <a:ext uri="{FF2B5EF4-FFF2-40B4-BE49-F238E27FC236}">
                      <a16:creationId xmlns:a16="http://schemas.microsoft.com/office/drawing/2014/main" id="{8D3CD418-E640-4BA4-9230-551E786A9B2D}"/>
                    </a:ext>
                  </a:extLst>
                </p:cNvPr>
                <p:cNvPicPr/>
                <p:nvPr/>
              </p:nvPicPr>
              <p:blipFill>
                <a:blip r:embed="rId401"/>
                <a:stretch>
                  <a:fillRect/>
                </a:stretch>
              </p:blipFill>
              <p:spPr>
                <a:xfrm>
                  <a:off x="11183333" y="1216867"/>
                  <a:ext cx="986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137254" name="Freihand 137253">
                  <a:extLst>
                    <a:ext uri="{FF2B5EF4-FFF2-40B4-BE49-F238E27FC236}">
                      <a16:creationId xmlns:a16="http://schemas.microsoft.com/office/drawing/2014/main" id="{B342B884-3A65-433A-92C6-8634E71EFA0C}"/>
                    </a:ext>
                  </a:extLst>
                </p14:cNvPr>
                <p14:cNvContentPartPr/>
                <p14:nvPr/>
              </p14:nvContentPartPr>
              <p14:xfrm>
                <a:off x="11194493" y="1159627"/>
                <a:ext cx="207000" cy="123840"/>
              </p14:xfrm>
            </p:contentPart>
          </mc:Choice>
          <mc:Fallback>
            <p:pic>
              <p:nvPicPr>
                <p:cNvPr id="137254" name="Freihand 137253">
                  <a:extLst>
                    <a:ext uri="{FF2B5EF4-FFF2-40B4-BE49-F238E27FC236}">
                      <a16:creationId xmlns:a16="http://schemas.microsoft.com/office/drawing/2014/main" id="{B342B884-3A65-433A-92C6-8634E71EFA0C}"/>
                    </a:ext>
                  </a:extLst>
                </p:cNvPr>
                <p:cNvPicPr/>
                <p:nvPr/>
              </p:nvPicPr>
              <p:blipFill>
                <a:blip r:embed="rId403"/>
                <a:stretch>
                  <a:fillRect/>
                </a:stretch>
              </p:blipFill>
              <p:spPr>
                <a:xfrm>
                  <a:off x="11190173" y="1155307"/>
                  <a:ext cx="2156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137255" name="Freihand 137254">
                  <a:extLst>
                    <a:ext uri="{FF2B5EF4-FFF2-40B4-BE49-F238E27FC236}">
                      <a16:creationId xmlns:a16="http://schemas.microsoft.com/office/drawing/2014/main" id="{3A966F42-A380-4CFC-BDDF-883FC74C61E1}"/>
                    </a:ext>
                  </a:extLst>
                </p14:cNvPr>
                <p14:cNvContentPartPr/>
                <p14:nvPr/>
              </p14:nvContentPartPr>
              <p14:xfrm>
                <a:off x="11399693" y="1042987"/>
                <a:ext cx="288360" cy="296280"/>
              </p14:xfrm>
            </p:contentPart>
          </mc:Choice>
          <mc:Fallback>
            <p:pic>
              <p:nvPicPr>
                <p:cNvPr id="137255" name="Freihand 137254">
                  <a:extLst>
                    <a:ext uri="{FF2B5EF4-FFF2-40B4-BE49-F238E27FC236}">
                      <a16:creationId xmlns:a16="http://schemas.microsoft.com/office/drawing/2014/main" id="{3A966F42-A380-4CFC-BDDF-883FC74C61E1}"/>
                    </a:ext>
                  </a:extLst>
                </p:cNvPr>
                <p:cNvPicPr/>
                <p:nvPr/>
              </p:nvPicPr>
              <p:blipFill>
                <a:blip r:embed="rId405"/>
                <a:stretch>
                  <a:fillRect/>
                </a:stretch>
              </p:blipFill>
              <p:spPr>
                <a:xfrm>
                  <a:off x="11395373" y="1038667"/>
                  <a:ext cx="297000" cy="30492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137257" name="Freihand 137256">
                  <a:extLst>
                    <a:ext uri="{FF2B5EF4-FFF2-40B4-BE49-F238E27FC236}">
                      <a16:creationId xmlns:a16="http://schemas.microsoft.com/office/drawing/2014/main" id="{DD1FA55C-12D2-4253-9372-BD18BE9B24AE}"/>
                    </a:ext>
                  </a:extLst>
                </p14:cNvPr>
                <p14:cNvContentPartPr/>
                <p14:nvPr/>
              </p14:nvContentPartPr>
              <p14:xfrm>
                <a:off x="10456853" y="1735267"/>
                <a:ext cx="127440" cy="221400"/>
              </p14:xfrm>
            </p:contentPart>
          </mc:Choice>
          <mc:Fallback>
            <p:pic>
              <p:nvPicPr>
                <p:cNvPr id="137257" name="Freihand 137256">
                  <a:extLst>
                    <a:ext uri="{FF2B5EF4-FFF2-40B4-BE49-F238E27FC236}">
                      <a16:creationId xmlns:a16="http://schemas.microsoft.com/office/drawing/2014/main" id="{DD1FA55C-12D2-4253-9372-BD18BE9B24AE}"/>
                    </a:ext>
                  </a:extLst>
                </p:cNvPr>
                <p:cNvPicPr/>
                <p:nvPr/>
              </p:nvPicPr>
              <p:blipFill>
                <a:blip r:embed="rId407"/>
                <a:stretch>
                  <a:fillRect/>
                </a:stretch>
              </p:blipFill>
              <p:spPr>
                <a:xfrm>
                  <a:off x="10452533" y="1730947"/>
                  <a:ext cx="13608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137258" name="Freihand 137257">
                  <a:extLst>
                    <a:ext uri="{FF2B5EF4-FFF2-40B4-BE49-F238E27FC236}">
                      <a16:creationId xmlns:a16="http://schemas.microsoft.com/office/drawing/2014/main" id="{93E9AF15-4BBC-4ABE-8850-9B7F3C43439F}"/>
                    </a:ext>
                  </a:extLst>
                </p14:cNvPr>
                <p14:cNvContentPartPr/>
                <p14:nvPr/>
              </p14:nvContentPartPr>
              <p14:xfrm>
                <a:off x="10608773" y="1735267"/>
                <a:ext cx="98640" cy="120240"/>
              </p14:xfrm>
            </p:contentPart>
          </mc:Choice>
          <mc:Fallback>
            <p:pic>
              <p:nvPicPr>
                <p:cNvPr id="137258" name="Freihand 137257">
                  <a:extLst>
                    <a:ext uri="{FF2B5EF4-FFF2-40B4-BE49-F238E27FC236}">
                      <a16:creationId xmlns:a16="http://schemas.microsoft.com/office/drawing/2014/main" id="{93E9AF15-4BBC-4ABE-8850-9B7F3C43439F}"/>
                    </a:ext>
                  </a:extLst>
                </p:cNvPr>
                <p:cNvPicPr/>
                <p:nvPr/>
              </p:nvPicPr>
              <p:blipFill>
                <a:blip r:embed="rId409"/>
                <a:stretch>
                  <a:fillRect/>
                </a:stretch>
              </p:blipFill>
              <p:spPr>
                <a:xfrm>
                  <a:off x="10604453" y="1730947"/>
                  <a:ext cx="1072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137259" name="Freihand 137258">
                  <a:extLst>
                    <a:ext uri="{FF2B5EF4-FFF2-40B4-BE49-F238E27FC236}">
                      <a16:creationId xmlns:a16="http://schemas.microsoft.com/office/drawing/2014/main" id="{52E7023B-24D1-4AEF-86DA-D2CC62F1333C}"/>
                    </a:ext>
                  </a:extLst>
                </p14:cNvPr>
                <p14:cNvContentPartPr/>
                <p14:nvPr/>
              </p14:nvContentPartPr>
              <p14:xfrm>
                <a:off x="10740893" y="1690987"/>
                <a:ext cx="360" cy="360"/>
              </p14:xfrm>
            </p:contentPart>
          </mc:Choice>
          <mc:Fallback>
            <p:pic>
              <p:nvPicPr>
                <p:cNvPr id="137259" name="Freihand 137258">
                  <a:extLst>
                    <a:ext uri="{FF2B5EF4-FFF2-40B4-BE49-F238E27FC236}">
                      <a16:creationId xmlns:a16="http://schemas.microsoft.com/office/drawing/2014/main" id="{52E7023B-24D1-4AEF-86DA-D2CC62F1333C}"/>
                    </a:ext>
                  </a:extLst>
                </p:cNvPr>
                <p:cNvPicPr/>
                <p:nvPr/>
              </p:nvPicPr>
              <p:blipFill>
                <a:blip r:embed="rId138"/>
                <a:stretch>
                  <a:fillRect/>
                </a:stretch>
              </p:blipFill>
              <p:spPr>
                <a:xfrm>
                  <a:off x="10736573" y="1686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137260" name="Freihand 137259">
                  <a:extLst>
                    <a:ext uri="{FF2B5EF4-FFF2-40B4-BE49-F238E27FC236}">
                      <a16:creationId xmlns:a16="http://schemas.microsoft.com/office/drawing/2014/main" id="{FD856E76-CCD7-462F-B0D7-BFDA371A5356}"/>
                    </a:ext>
                  </a:extLst>
                </p14:cNvPr>
                <p14:cNvContentPartPr/>
                <p14:nvPr/>
              </p14:nvContentPartPr>
              <p14:xfrm>
                <a:off x="10728653" y="1690267"/>
                <a:ext cx="85320" cy="121320"/>
              </p14:xfrm>
            </p:contentPart>
          </mc:Choice>
          <mc:Fallback>
            <p:pic>
              <p:nvPicPr>
                <p:cNvPr id="137260" name="Freihand 137259">
                  <a:extLst>
                    <a:ext uri="{FF2B5EF4-FFF2-40B4-BE49-F238E27FC236}">
                      <a16:creationId xmlns:a16="http://schemas.microsoft.com/office/drawing/2014/main" id="{FD856E76-CCD7-462F-B0D7-BFDA371A5356}"/>
                    </a:ext>
                  </a:extLst>
                </p:cNvPr>
                <p:cNvPicPr/>
                <p:nvPr/>
              </p:nvPicPr>
              <p:blipFill>
                <a:blip r:embed="rId412"/>
                <a:stretch>
                  <a:fillRect/>
                </a:stretch>
              </p:blipFill>
              <p:spPr>
                <a:xfrm>
                  <a:off x="10724333" y="1685947"/>
                  <a:ext cx="939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137261" name="Freihand 137260">
                  <a:extLst>
                    <a:ext uri="{FF2B5EF4-FFF2-40B4-BE49-F238E27FC236}">
                      <a16:creationId xmlns:a16="http://schemas.microsoft.com/office/drawing/2014/main" id="{A4709D46-75E4-4322-B1AD-20D4011246EC}"/>
                    </a:ext>
                  </a:extLst>
                </p14:cNvPr>
                <p14:cNvContentPartPr/>
                <p14:nvPr/>
              </p14:nvContentPartPr>
              <p14:xfrm>
                <a:off x="10852133" y="1562107"/>
                <a:ext cx="27720" cy="270000"/>
              </p14:xfrm>
            </p:contentPart>
          </mc:Choice>
          <mc:Fallback>
            <p:pic>
              <p:nvPicPr>
                <p:cNvPr id="137261" name="Freihand 137260">
                  <a:extLst>
                    <a:ext uri="{FF2B5EF4-FFF2-40B4-BE49-F238E27FC236}">
                      <a16:creationId xmlns:a16="http://schemas.microsoft.com/office/drawing/2014/main" id="{A4709D46-75E4-4322-B1AD-20D4011246EC}"/>
                    </a:ext>
                  </a:extLst>
                </p:cNvPr>
                <p:cNvPicPr/>
                <p:nvPr/>
              </p:nvPicPr>
              <p:blipFill>
                <a:blip r:embed="rId414"/>
                <a:stretch>
                  <a:fillRect/>
                </a:stretch>
              </p:blipFill>
              <p:spPr>
                <a:xfrm>
                  <a:off x="10847813" y="1557787"/>
                  <a:ext cx="36360" cy="27864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137262" name="Freihand 137261">
                  <a:extLst>
                    <a:ext uri="{FF2B5EF4-FFF2-40B4-BE49-F238E27FC236}">
                      <a16:creationId xmlns:a16="http://schemas.microsoft.com/office/drawing/2014/main" id="{AB136693-5540-4EE3-AE74-A2B021502701}"/>
                    </a:ext>
                  </a:extLst>
                </p14:cNvPr>
                <p14:cNvContentPartPr/>
                <p14:nvPr/>
              </p14:nvContentPartPr>
              <p14:xfrm>
                <a:off x="10924853" y="1563907"/>
                <a:ext cx="83880" cy="190800"/>
              </p14:xfrm>
            </p:contentPart>
          </mc:Choice>
          <mc:Fallback>
            <p:pic>
              <p:nvPicPr>
                <p:cNvPr id="137262" name="Freihand 137261">
                  <a:extLst>
                    <a:ext uri="{FF2B5EF4-FFF2-40B4-BE49-F238E27FC236}">
                      <a16:creationId xmlns:a16="http://schemas.microsoft.com/office/drawing/2014/main" id="{AB136693-5540-4EE3-AE74-A2B021502701}"/>
                    </a:ext>
                  </a:extLst>
                </p:cNvPr>
                <p:cNvPicPr/>
                <p:nvPr/>
              </p:nvPicPr>
              <p:blipFill>
                <a:blip r:embed="rId416"/>
                <a:stretch>
                  <a:fillRect/>
                </a:stretch>
              </p:blipFill>
              <p:spPr>
                <a:xfrm>
                  <a:off x="10920533" y="1559587"/>
                  <a:ext cx="925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137263" name="Freihand 137262">
                  <a:extLst>
                    <a:ext uri="{FF2B5EF4-FFF2-40B4-BE49-F238E27FC236}">
                      <a16:creationId xmlns:a16="http://schemas.microsoft.com/office/drawing/2014/main" id="{44D139EA-288C-47F6-9BA4-FD4F685FE03A}"/>
                    </a:ext>
                  </a:extLst>
                </p14:cNvPr>
                <p14:cNvContentPartPr/>
                <p14:nvPr/>
              </p14:nvContentPartPr>
              <p14:xfrm>
                <a:off x="11027093" y="1593427"/>
                <a:ext cx="81360" cy="186120"/>
              </p14:xfrm>
            </p:contentPart>
          </mc:Choice>
          <mc:Fallback>
            <p:pic>
              <p:nvPicPr>
                <p:cNvPr id="137263" name="Freihand 137262">
                  <a:extLst>
                    <a:ext uri="{FF2B5EF4-FFF2-40B4-BE49-F238E27FC236}">
                      <a16:creationId xmlns:a16="http://schemas.microsoft.com/office/drawing/2014/main" id="{44D139EA-288C-47F6-9BA4-FD4F685FE03A}"/>
                    </a:ext>
                  </a:extLst>
                </p:cNvPr>
                <p:cNvPicPr/>
                <p:nvPr/>
              </p:nvPicPr>
              <p:blipFill>
                <a:blip r:embed="rId418"/>
                <a:stretch>
                  <a:fillRect/>
                </a:stretch>
              </p:blipFill>
              <p:spPr>
                <a:xfrm>
                  <a:off x="11022773" y="1589107"/>
                  <a:ext cx="9000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137265" name="Freihand 137264">
                  <a:extLst>
                    <a:ext uri="{FF2B5EF4-FFF2-40B4-BE49-F238E27FC236}">
                      <a16:creationId xmlns:a16="http://schemas.microsoft.com/office/drawing/2014/main" id="{9BD6F822-0ED0-4923-AD11-9F94C163424F}"/>
                    </a:ext>
                  </a:extLst>
                </p14:cNvPr>
                <p14:cNvContentPartPr/>
                <p14:nvPr/>
              </p14:nvContentPartPr>
              <p14:xfrm>
                <a:off x="11108453" y="1432507"/>
                <a:ext cx="204840" cy="216720"/>
              </p14:xfrm>
            </p:contentPart>
          </mc:Choice>
          <mc:Fallback>
            <p:pic>
              <p:nvPicPr>
                <p:cNvPr id="137265" name="Freihand 137264">
                  <a:extLst>
                    <a:ext uri="{FF2B5EF4-FFF2-40B4-BE49-F238E27FC236}">
                      <a16:creationId xmlns:a16="http://schemas.microsoft.com/office/drawing/2014/main" id="{9BD6F822-0ED0-4923-AD11-9F94C163424F}"/>
                    </a:ext>
                  </a:extLst>
                </p:cNvPr>
                <p:cNvPicPr/>
                <p:nvPr/>
              </p:nvPicPr>
              <p:blipFill>
                <a:blip r:embed="rId420"/>
                <a:stretch>
                  <a:fillRect/>
                </a:stretch>
              </p:blipFill>
              <p:spPr>
                <a:xfrm>
                  <a:off x="11104133" y="1428187"/>
                  <a:ext cx="21348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137266" name="Freihand 137265">
                  <a:extLst>
                    <a:ext uri="{FF2B5EF4-FFF2-40B4-BE49-F238E27FC236}">
                      <a16:creationId xmlns:a16="http://schemas.microsoft.com/office/drawing/2014/main" id="{4818D66A-BC66-41C2-80C3-60D0E7946FDE}"/>
                    </a:ext>
                  </a:extLst>
                </p14:cNvPr>
                <p14:cNvContentPartPr/>
                <p14:nvPr/>
              </p14:nvContentPartPr>
              <p14:xfrm>
                <a:off x="11166773" y="1400467"/>
                <a:ext cx="54720" cy="18000"/>
              </p14:xfrm>
            </p:contentPart>
          </mc:Choice>
          <mc:Fallback>
            <p:pic>
              <p:nvPicPr>
                <p:cNvPr id="137266" name="Freihand 137265">
                  <a:extLst>
                    <a:ext uri="{FF2B5EF4-FFF2-40B4-BE49-F238E27FC236}">
                      <a16:creationId xmlns:a16="http://schemas.microsoft.com/office/drawing/2014/main" id="{4818D66A-BC66-41C2-80C3-60D0E7946FDE}"/>
                    </a:ext>
                  </a:extLst>
                </p:cNvPr>
                <p:cNvPicPr/>
                <p:nvPr/>
              </p:nvPicPr>
              <p:blipFill>
                <a:blip r:embed="rId422"/>
                <a:stretch>
                  <a:fillRect/>
                </a:stretch>
              </p:blipFill>
              <p:spPr>
                <a:xfrm>
                  <a:off x="11162453" y="1396147"/>
                  <a:ext cx="633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137268" name="Freihand 137267">
                  <a:extLst>
                    <a:ext uri="{FF2B5EF4-FFF2-40B4-BE49-F238E27FC236}">
                      <a16:creationId xmlns:a16="http://schemas.microsoft.com/office/drawing/2014/main" id="{BB9E1785-C336-455B-9E93-FF7B47237F1B}"/>
                    </a:ext>
                  </a:extLst>
                </p14:cNvPr>
                <p14:cNvContentPartPr/>
                <p14:nvPr/>
              </p14:nvContentPartPr>
              <p14:xfrm>
                <a:off x="9704093" y="1941547"/>
                <a:ext cx="60840" cy="191880"/>
              </p14:xfrm>
            </p:contentPart>
          </mc:Choice>
          <mc:Fallback>
            <p:pic>
              <p:nvPicPr>
                <p:cNvPr id="137268" name="Freihand 137267">
                  <a:extLst>
                    <a:ext uri="{FF2B5EF4-FFF2-40B4-BE49-F238E27FC236}">
                      <a16:creationId xmlns:a16="http://schemas.microsoft.com/office/drawing/2014/main" id="{BB9E1785-C336-455B-9E93-FF7B47237F1B}"/>
                    </a:ext>
                  </a:extLst>
                </p:cNvPr>
                <p:cNvPicPr/>
                <p:nvPr/>
              </p:nvPicPr>
              <p:blipFill>
                <a:blip r:embed="rId424"/>
                <a:stretch>
                  <a:fillRect/>
                </a:stretch>
              </p:blipFill>
              <p:spPr>
                <a:xfrm>
                  <a:off x="9699773" y="1937227"/>
                  <a:ext cx="6948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137269" name="Freihand 137268">
                  <a:extLst>
                    <a:ext uri="{FF2B5EF4-FFF2-40B4-BE49-F238E27FC236}">
                      <a16:creationId xmlns:a16="http://schemas.microsoft.com/office/drawing/2014/main" id="{75A6B5EB-4988-46D5-9C2C-1F7109E737C0}"/>
                    </a:ext>
                  </a:extLst>
                </p14:cNvPr>
                <p14:cNvContentPartPr/>
                <p14:nvPr/>
              </p14:nvContentPartPr>
              <p14:xfrm>
                <a:off x="9772853" y="1975027"/>
                <a:ext cx="43560" cy="150840"/>
              </p14:xfrm>
            </p:contentPart>
          </mc:Choice>
          <mc:Fallback>
            <p:pic>
              <p:nvPicPr>
                <p:cNvPr id="137269" name="Freihand 137268">
                  <a:extLst>
                    <a:ext uri="{FF2B5EF4-FFF2-40B4-BE49-F238E27FC236}">
                      <a16:creationId xmlns:a16="http://schemas.microsoft.com/office/drawing/2014/main" id="{75A6B5EB-4988-46D5-9C2C-1F7109E737C0}"/>
                    </a:ext>
                  </a:extLst>
                </p:cNvPr>
                <p:cNvPicPr/>
                <p:nvPr/>
              </p:nvPicPr>
              <p:blipFill>
                <a:blip r:embed="rId426"/>
                <a:stretch>
                  <a:fillRect/>
                </a:stretch>
              </p:blipFill>
              <p:spPr>
                <a:xfrm>
                  <a:off x="9768533" y="1970707"/>
                  <a:ext cx="522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137270" name="Freihand 137269">
                  <a:extLst>
                    <a:ext uri="{FF2B5EF4-FFF2-40B4-BE49-F238E27FC236}">
                      <a16:creationId xmlns:a16="http://schemas.microsoft.com/office/drawing/2014/main" id="{24A03C0A-BA26-48CF-A94A-D51599A452FB}"/>
                    </a:ext>
                  </a:extLst>
                </p14:cNvPr>
                <p14:cNvContentPartPr/>
                <p14:nvPr/>
              </p14:nvContentPartPr>
              <p14:xfrm>
                <a:off x="9710933" y="1913107"/>
                <a:ext cx="231840" cy="165600"/>
              </p14:xfrm>
            </p:contentPart>
          </mc:Choice>
          <mc:Fallback>
            <p:pic>
              <p:nvPicPr>
                <p:cNvPr id="137270" name="Freihand 137269">
                  <a:extLst>
                    <a:ext uri="{FF2B5EF4-FFF2-40B4-BE49-F238E27FC236}">
                      <a16:creationId xmlns:a16="http://schemas.microsoft.com/office/drawing/2014/main" id="{24A03C0A-BA26-48CF-A94A-D51599A452FB}"/>
                    </a:ext>
                  </a:extLst>
                </p:cNvPr>
                <p:cNvPicPr/>
                <p:nvPr/>
              </p:nvPicPr>
              <p:blipFill>
                <a:blip r:embed="rId428"/>
                <a:stretch>
                  <a:fillRect/>
                </a:stretch>
              </p:blipFill>
              <p:spPr>
                <a:xfrm>
                  <a:off x="9706613" y="1908787"/>
                  <a:ext cx="24048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137271" name="Freihand 137270">
                  <a:extLst>
                    <a:ext uri="{FF2B5EF4-FFF2-40B4-BE49-F238E27FC236}">
                      <a16:creationId xmlns:a16="http://schemas.microsoft.com/office/drawing/2014/main" id="{D0931059-29E3-4508-9063-0981C2EFF586}"/>
                    </a:ext>
                  </a:extLst>
                </p14:cNvPr>
                <p14:cNvContentPartPr/>
                <p14:nvPr/>
              </p14:nvContentPartPr>
              <p14:xfrm>
                <a:off x="9932693" y="1877107"/>
                <a:ext cx="82440" cy="145080"/>
              </p14:xfrm>
            </p:contentPart>
          </mc:Choice>
          <mc:Fallback>
            <p:pic>
              <p:nvPicPr>
                <p:cNvPr id="137271" name="Freihand 137270">
                  <a:extLst>
                    <a:ext uri="{FF2B5EF4-FFF2-40B4-BE49-F238E27FC236}">
                      <a16:creationId xmlns:a16="http://schemas.microsoft.com/office/drawing/2014/main" id="{D0931059-29E3-4508-9063-0981C2EFF586}"/>
                    </a:ext>
                  </a:extLst>
                </p:cNvPr>
                <p:cNvPicPr/>
                <p:nvPr/>
              </p:nvPicPr>
              <p:blipFill>
                <a:blip r:embed="rId430"/>
                <a:stretch>
                  <a:fillRect/>
                </a:stretch>
              </p:blipFill>
              <p:spPr>
                <a:xfrm>
                  <a:off x="9928373" y="1872787"/>
                  <a:ext cx="910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137272" name="Freihand 137271">
                  <a:extLst>
                    <a:ext uri="{FF2B5EF4-FFF2-40B4-BE49-F238E27FC236}">
                      <a16:creationId xmlns:a16="http://schemas.microsoft.com/office/drawing/2014/main" id="{32A682BD-D633-43C1-8215-BDB88ECFDFC3}"/>
                    </a:ext>
                  </a:extLst>
                </p14:cNvPr>
                <p14:cNvContentPartPr/>
                <p14:nvPr/>
              </p14:nvContentPartPr>
              <p14:xfrm>
                <a:off x="9966173" y="1945147"/>
                <a:ext cx="82080" cy="78480"/>
              </p14:xfrm>
            </p:contentPart>
          </mc:Choice>
          <mc:Fallback>
            <p:pic>
              <p:nvPicPr>
                <p:cNvPr id="137272" name="Freihand 137271">
                  <a:extLst>
                    <a:ext uri="{FF2B5EF4-FFF2-40B4-BE49-F238E27FC236}">
                      <a16:creationId xmlns:a16="http://schemas.microsoft.com/office/drawing/2014/main" id="{32A682BD-D633-43C1-8215-BDB88ECFDFC3}"/>
                    </a:ext>
                  </a:extLst>
                </p:cNvPr>
                <p:cNvPicPr/>
                <p:nvPr/>
              </p:nvPicPr>
              <p:blipFill>
                <a:blip r:embed="rId432"/>
                <a:stretch>
                  <a:fillRect/>
                </a:stretch>
              </p:blipFill>
              <p:spPr>
                <a:xfrm>
                  <a:off x="9961853" y="1940827"/>
                  <a:ext cx="907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137273" name="Freihand 137272">
                  <a:extLst>
                    <a:ext uri="{FF2B5EF4-FFF2-40B4-BE49-F238E27FC236}">
                      <a16:creationId xmlns:a16="http://schemas.microsoft.com/office/drawing/2014/main" id="{C678CFD0-DCC8-4133-8A0B-CD29FA7DBC5A}"/>
                    </a:ext>
                  </a:extLst>
                </p14:cNvPr>
                <p14:cNvContentPartPr/>
                <p14:nvPr/>
              </p14:nvContentPartPr>
              <p14:xfrm>
                <a:off x="10131053" y="1791427"/>
                <a:ext cx="11160" cy="183240"/>
              </p14:xfrm>
            </p:contentPart>
          </mc:Choice>
          <mc:Fallback>
            <p:pic>
              <p:nvPicPr>
                <p:cNvPr id="137273" name="Freihand 137272">
                  <a:extLst>
                    <a:ext uri="{FF2B5EF4-FFF2-40B4-BE49-F238E27FC236}">
                      <a16:creationId xmlns:a16="http://schemas.microsoft.com/office/drawing/2014/main" id="{C678CFD0-DCC8-4133-8A0B-CD29FA7DBC5A}"/>
                    </a:ext>
                  </a:extLst>
                </p:cNvPr>
                <p:cNvPicPr/>
                <p:nvPr/>
              </p:nvPicPr>
              <p:blipFill>
                <a:blip r:embed="rId434"/>
                <a:stretch>
                  <a:fillRect/>
                </a:stretch>
              </p:blipFill>
              <p:spPr>
                <a:xfrm>
                  <a:off x="10126733" y="1787107"/>
                  <a:ext cx="198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137274" name="Freihand 137273">
                  <a:extLst>
                    <a:ext uri="{FF2B5EF4-FFF2-40B4-BE49-F238E27FC236}">
                      <a16:creationId xmlns:a16="http://schemas.microsoft.com/office/drawing/2014/main" id="{4A93E05C-C295-4F51-91D9-412F4FDC94FA}"/>
                    </a:ext>
                  </a:extLst>
                </p14:cNvPr>
                <p14:cNvContentPartPr/>
                <p14:nvPr/>
              </p14:nvContentPartPr>
              <p14:xfrm>
                <a:off x="10086773" y="1874227"/>
                <a:ext cx="169200" cy="149400"/>
              </p14:xfrm>
            </p:contentPart>
          </mc:Choice>
          <mc:Fallback>
            <p:pic>
              <p:nvPicPr>
                <p:cNvPr id="137274" name="Freihand 137273">
                  <a:extLst>
                    <a:ext uri="{FF2B5EF4-FFF2-40B4-BE49-F238E27FC236}">
                      <a16:creationId xmlns:a16="http://schemas.microsoft.com/office/drawing/2014/main" id="{4A93E05C-C295-4F51-91D9-412F4FDC94FA}"/>
                    </a:ext>
                  </a:extLst>
                </p:cNvPr>
                <p:cNvPicPr/>
                <p:nvPr/>
              </p:nvPicPr>
              <p:blipFill>
                <a:blip r:embed="rId436"/>
                <a:stretch>
                  <a:fillRect/>
                </a:stretch>
              </p:blipFill>
              <p:spPr>
                <a:xfrm>
                  <a:off x="10082453" y="1869907"/>
                  <a:ext cx="17784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137276" name="Freihand 137275">
                  <a:extLst>
                    <a:ext uri="{FF2B5EF4-FFF2-40B4-BE49-F238E27FC236}">
                      <a16:creationId xmlns:a16="http://schemas.microsoft.com/office/drawing/2014/main" id="{089732FF-878D-46EF-A031-0CE2744DF238}"/>
                    </a:ext>
                  </a:extLst>
                </p14:cNvPr>
                <p14:cNvContentPartPr/>
                <p14:nvPr/>
              </p14:nvContentPartPr>
              <p14:xfrm>
                <a:off x="9142853" y="267907"/>
                <a:ext cx="197280" cy="300960"/>
              </p14:xfrm>
            </p:contentPart>
          </mc:Choice>
          <mc:Fallback>
            <p:pic>
              <p:nvPicPr>
                <p:cNvPr id="137276" name="Freihand 137275">
                  <a:extLst>
                    <a:ext uri="{FF2B5EF4-FFF2-40B4-BE49-F238E27FC236}">
                      <a16:creationId xmlns:a16="http://schemas.microsoft.com/office/drawing/2014/main" id="{089732FF-878D-46EF-A031-0CE2744DF238}"/>
                    </a:ext>
                  </a:extLst>
                </p:cNvPr>
                <p:cNvPicPr/>
                <p:nvPr/>
              </p:nvPicPr>
              <p:blipFill>
                <a:blip r:embed="rId438"/>
                <a:stretch>
                  <a:fillRect/>
                </a:stretch>
              </p:blipFill>
              <p:spPr>
                <a:xfrm>
                  <a:off x="9138533" y="263587"/>
                  <a:ext cx="205920" cy="30960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137277" name="Freihand 137276">
                  <a:extLst>
                    <a:ext uri="{FF2B5EF4-FFF2-40B4-BE49-F238E27FC236}">
                      <a16:creationId xmlns:a16="http://schemas.microsoft.com/office/drawing/2014/main" id="{D8851C14-206F-4995-8458-A879A4146667}"/>
                    </a:ext>
                  </a:extLst>
                </p14:cNvPr>
                <p14:cNvContentPartPr/>
                <p14:nvPr/>
              </p14:nvContentPartPr>
              <p14:xfrm>
                <a:off x="9245093" y="384907"/>
                <a:ext cx="124920" cy="60480"/>
              </p14:xfrm>
            </p:contentPart>
          </mc:Choice>
          <mc:Fallback>
            <p:pic>
              <p:nvPicPr>
                <p:cNvPr id="137277" name="Freihand 137276">
                  <a:extLst>
                    <a:ext uri="{FF2B5EF4-FFF2-40B4-BE49-F238E27FC236}">
                      <a16:creationId xmlns:a16="http://schemas.microsoft.com/office/drawing/2014/main" id="{D8851C14-206F-4995-8458-A879A4146667}"/>
                    </a:ext>
                  </a:extLst>
                </p:cNvPr>
                <p:cNvPicPr/>
                <p:nvPr/>
              </p:nvPicPr>
              <p:blipFill>
                <a:blip r:embed="rId440"/>
                <a:stretch>
                  <a:fillRect/>
                </a:stretch>
              </p:blipFill>
              <p:spPr>
                <a:xfrm>
                  <a:off x="9240773" y="380587"/>
                  <a:ext cx="1335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137278" name="Freihand 137277">
                  <a:extLst>
                    <a:ext uri="{FF2B5EF4-FFF2-40B4-BE49-F238E27FC236}">
                      <a16:creationId xmlns:a16="http://schemas.microsoft.com/office/drawing/2014/main" id="{6B42C16B-6539-4250-A070-BF254BA7BF4A}"/>
                    </a:ext>
                  </a:extLst>
                </p14:cNvPr>
                <p14:cNvContentPartPr/>
                <p14:nvPr/>
              </p14:nvContentPartPr>
              <p14:xfrm>
                <a:off x="9426173" y="251707"/>
                <a:ext cx="124200" cy="237240"/>
              </p14:xfrm>
            </p:contentPart>
          </mc:Choice>
          <mc:Fallback>
            <p:pic>
              <p:nvPicPr>
                <p:cNvPr id="137278" name="Freihand 137277">
                  <a:extLst>
                    <a:ext uri="{FF2B5EF4-FFF2-40B4-BE49-F238E27FC236}">
                      <a16:creationId xmlns:a16="http://schemas.microsoft.com/office/drawing/2014/main" id="{6B42C16B-6539-4250-A070-BF254BA7BF4A}"/>
                    </a:ext>
                  </a:extLst>
                </p:cNvPr>
                <p:cNvPicPr/>
                <p:nvPr/>
              </p:nvPicPr>
              <p:blipFill>
                <a:blip r:embed="rId442"/>
                <a:stretch>
                  <a:fillRect/>
                </a:stretch>
              </p:blipFill>
              <p:spPr>
                <a:xfrm>
                  <a:off x="9421853" y="247387"/>
                  <a:ext cx="13284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137279" name="Freihand 137278">
                  <a:extLst>
                    <a:ext uri="{FF2B5EF4-FFF2-40B4-BE49-F238E27FC236}">
                      <a16:creationId xmlns:a16="http://schemas.microsoft.com/office/drawing/2014/main" id="{F1DB2D02-9871-42CA-809A-AFC378E871D6}"/>
                    </a:ext>
                  </a:extLst>
                </p14:cNvPr>
                <p14:cNvContentPartPr/>
                <p14:nvPr/>
              </p14:nvContentPartPr>
              <p14:xfrm>
                <a:off x="9574493" y="230827"/>
                <a:ext cx="148680" cy="179640"/>
              </p14:xfrm>
            </p:contentPart>
          </mc:Choice>
          <mc:Fallback>
            <p:pic>
              <p:nvPicPr>
                <p:cNvPr id="137279" name="Freihand 137278">
                  <a:extLst>
                    <a:ext uri="{FF2B5EF4-FFF2-40B4-BE49-F238E27FC236}">
                      <a16:creationId xmlns:a16="http://schemas.microsoft.com/office/drawing/2014/main" id="{F1DB2D02-9871-42CA-809A-AFC378E871D6}"/>
                    </a:ext>
                  </a:extLst>
                </p:cNvPr>
                <p:cNvPicPr/>
                <p:nvPr/>
              </p:nvPicPr>
              <p:blipFill>
                <a:blip r:embed="rId444"/>
                <a:stretch>
                  <a:fillRect/>
                </a:stretch>
              </p:blipFill>
              <p:spPr>
                <a:xfrm>
                  <a:off x="9570173" y="226507"/>
                  <a:ext cx="15732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137280" name="Freihand 137279">
                  <a:extLst>
                    <a:ext uri="{FF2B5EF4-FFF2-40B4-BE49-F238E27FC236}">
                      <a16:creationId xmlns:a16="http://schemas.microsoft.com/office/drawing/2014/main" id="{4B9631EA-036F-448E-A4F9-18F5AC66A0F4}"/>
                    </a:ext>
                  </a:extLst>
                </p14:cNvPr>
                <p14:cNvContentPartPr/>
                <p14:nvPr/>
              </p14:nvContentPartPr>
              <p14:xfrm>
                <a:off x="9665933" y="294187"/>
                <a:ext cx="205200" cy="123120"/>
              </p14:xfrm>
            </p:contentPart>
          </mc:Choice>
          <mc:Fallback>
            <p:pic>
              <p:nvPicPr>
                <p:cNvPr id="137280" name="Freihand 137279">
                  <a:extLst>
                    <a:ext uri="{FF2B5EF4-FFF2-40B4-BE49-F238E27FC236}">
                      <a16:creationId xmlns:a16="http://schemas.microsoft.com/office/drawing/2014/main" id="{4B9631EA-036F-448E-A4F9-18F5AC66A0F4}"/>
                    </a:ext>
                  </a:extLst>
                </p:cNvPr>
                <p:cNvPicPr/>
                <p:nvPr/>
              </p:nvPicPr>
              <p:blipFill>
                <a:blip r:embed="rId446"/>
                <a:stretch>
                  <a:fillRect/>
                </a:stretch>
              </p:blipFill>
              <p:spPr>
                <a:xfrm>
                  <a:off x="9661613" y="289867"/>
                  <a:ext cx="21384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137281" name="Freihand 137280">
                  <a:extLst>
                    <a:ext uri="{FF2B5EF4-FFF2-40B4-BE49-F238E27FC236}">
                      <a16:creationId xmlns:a16="http://schemas.microsoft.com/office/drawing/2014/main" id="{91F8DB61-6C5E-43CC-B3A4-81143C406717}"/>
                    </a:ext>
                  </a:extLst>
                </p14:cNvPr>
                <p14:cNvContentPartPr/>
                <p14:nvPr/>
              </p14:nvContentPartPr>
              <p14:xfrm>
                <a:off x="10100453" y="155587"/>
                <a:ext cx="622440" cy="279720"/>
              </p14:xfrm>
            </p:contentPart>
          </mc:Choice>
          <mc:Fallback>
            <p:pic>
              <p:nvPicPr>
                <p:cNvPr id="137281" name="Freihand 137280">
                  <a:extLst>
                    <a:ext uri="{FF2B5EF4-FFF2-40B4-BE49-F238E27FC236}">
                      <a16:creationId xmlns:a16="http://schemas.microsoft.com/office/drawing/2014/main" id="{91F8DB61-6C5E-43CC-B3A4-81143C406717}"/>
                    </a:ext>
                  </a:extLst>
                </p:cNvPr>
                <p:cNvPicPr/>
                <p:nvPr/>
              </p:nvPicPr>
              <p:blipFill>
                <a:blip r:embed="rId448"/>
                <a:stretch>
                  <a:fillRect/>
                </a:stretch>
              </p:blipFill>
              <p:spPr>
                <a:xfrm>
                  <a:off x="10096133" y="151267"/>
                  <a:ext cx="631080" cy="28836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137282" name="Freihand 137281">
                  <a:extLst>
                    <a:ext uri="{FF2B5EF4-FFF2-40B4-BE49-F238E27FC236}">
                      <a16:creationId xmlns:a16="http://schemas.microsoft.com/office/drawing/2014/main" id="{B6D6A051-5124-43F6-8C48-BA913EA051E8}"/>
                    </a:ext>
                  </a:extLst>
                </p14:cNvPr>
                <p14:cNvContentPartPr/>
                <p14:nvPr/>
              </p14:nvContentPartPr>
              <p14:xfrm>
                <a:off x="10626053" y="197707"/>
                <a:ext cx="60480" cy="21600"/>
              </p14:xfrm>
            </p:contentPart>
          </mc:Choice>
          <mc:Fallback>
            <p:pic>
              <p:nvPicPr>
                <p:cNvPr id="137282" name="Freihand 137281">
                  <a:extLst>
                    <a:ext uri="{FF2B5EF4-FFF2-40B4-BE49-F238E27FC236}">
                      <a16:creationId xmlns:a16="http://schemas.microsoft.com/office/drawing/2014/main" id="{B6D6A051-5124-43F6-8C48-BA913EA051E8}"/>
                    </a:ext>
                  </a:extLst>
                </p:cNvPr>
                <p:cNvPicPr/>
                <p:nvPr/>
              </p:nvPicPr>
              <p:blipFill>
                <a:blip r:embed="rId450"/>
                <a:stretch>
                  <a:fillRect/>
                </a:stretch>
              </p:blipFill>
              <p:spPr>
                <a:xfrm>
                  <a:off x="10621733" y="193387"/>
                  <a:ext cx="6912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137283" name="Freihand 137282">
                  <a:extLst>
                    <a:ext uri="{FF2B5EF4-FFF2-40B4-BE49-F238E27FC236}">
                      <a16:creationId xmlns:a16="http://schemas.microsoft.com/office/drawing/2014/main" id="{52C558D6-5B63-4E4C-9EA3-D8F182FD3F67}"/>
                    </a:ext>
                  </a:extLst>
                </p14:cNvPr>
                <p14:cNvContentPartPr/>
                <p14:nvPr/>
              </p14:nvContentPartPr>
              <p14:xfrm>
                <a:off x="10747373" y="226867"/>
                <a:ext cx="73800" cy="94320"/>
              </p14:xfrm>
            </p:contentPart>
          </mc:Choice>
          <mc:Fallback>
            <p:pic>
              <p:nvPicPr>
                <p:cNvPr id="137283" name="Freihand 137282">
                  <a:extLst>
                    <a:ext uri="{FF2B5EF4-FFF2-40B4-BE49-F238E27FC236}">
                      <a16:creationId xmlns:a16="http://schemas.microsoft.com/office/drawing/2014/main" id="{52C558D6-5B63-4E4C-9EA3-D8F182FD3F67}"/>
                    </a:ext>
                  </a:extLst>
                </p:cNvPr>
                <p:cNvPicPr/>
                <p:nvPr/>
              </p:nvPicPr>
              <p:blipFill>
                <a:blip r:embed="rId452"/>
                <a:stretch>
                  <a:fillRect/>
                </a:stretch>
              </p:blipFill>
              <p:spPr>
                <a:xfrm>
                  <a:off x="10743053" y="222547"/>
                  <a:ext cx="8244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137284" name="Freihand 137283">
                  <a:extLst>
                    <a:ext uri="{FF2B5EF4-FFF2-40B4-BE49-F238E27FC236}">
                      <a16:creationId xmlns:a16="http://schemas.microsoft.com/office/drawing/2014/main" id="{39EABFFC-ABC1-4D39-BA23-92F6DDDEF0A0}"/>
                    </a:ext>
                  </a:extLst>
                </p14:cNvPr>
                <p14:cNvContentPartPr/>
                <p14:nvPr/>
              </p14:nvContentPartPr>
              <p14:xfrm>
                <a:off x="10897133" y="164227"/>
                <a:ext cx="68040" cy="173880"/>
              </p14:xfrm>
            </p:contentPart>
          </mc:Choice>
          <mc:Fallback>
            <p:pic>
              <p:nvPicPr>
                <p:cNvPr id="137284" name="Freihand 137283">
                  <a:extLst>
                    <a:ext uri="{FF2B5EF4-FFF2-40B4-BE49-F238E27FC236}">
                      <a16:creationId xmlns:a16="http://schemas.microsoft.com/office/drawing/2014/main" id="{39EABFFC-ABC1-4D39-BA23-92F6DDDEF0A0}"/>
                    </a:ext>
                  </a:extLst>
                </p:cNvPr>
                <p:cNvPicPr/>
                <p:nvPr/>
              </p:nvPicPr>
              <p:blipFill>
                <a:blip r:embed="rId454"/>
                <a:stretch>
                  <a:fillRect/>
                </a:stretch>
              </p:blipFill>
              <p:spPr>
                <a:xfrm>
                  <a:off x="10892813" y="159907"/>
                  <a:ext cx="766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137285" name="Freihand 137284">
                  <a:extLst>
                    <a:ext uri="{FF2B5EF4-FFF2-40B4-BE49-F238E27FC236}">
                      <a16:creationId xmlns:a16="http://schemas.microsoft.com/office/drawing/2014/main" id="{1864FF98-73CC-4619-9F2D-A25B830D91A8}"/>
                    </a:ext>
                  </a:extLst>
                </p14:cNvPr>
                <p14:cNvContentPartPr/>
                <p14:nvPr/>
              </p14:nvContentPartPr>
              <p14:xfrm>
                <a:off x="10964453" y="252427"/>
                <a:ext cx="64080" cy="73800"/>
              </p14:xfrm>
            </p:contentPart>
          </mc:Choice>
          <mc:Fallback>
            <p:pic>
              <p:nvPicPr>
                <p:cNvPr id="137285" name="Freihand 137284">
                  <a:extLst>
                    <a:ext uri="{FF2B5EF4-FFF2-40B4-BE49-F238E27FC236}">
                      <a16:creationId xmlns:a16="http://schemas.microsoft.com/office/drawing/2014/main" id="{1864FF98-73CC-4619-9F2D-A25B830D91A8}"/>
                    </a:ext>
                  </a:extLst>
                </p:cNvPr>
                <p:cNvPicPr/>
                <p:nvPr/>
              </p:nvPicPr>
              <p:blipFill>
                <a:blip r:embed="rId456"/>
                <a:stretch>
                  <a:fillRect/>
                </a:stretch>
              </p:blipFill>
              <p:spPr>
                <a:xfrm>
                  <a:off x="10960133" y="248107"/>
                  <a:ext cx="727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137286" name="Freihand 137285">
                  <a:extLst>
                    <a:ext uri="{FF2B5EF4-FFF2-40B4-BE49-F238E27FC236}">
                      <a16:creationId xmlns:a16="http://schemas.microsoft.com/office/drawing/2014/main" id="{A7797727-CB14-410A-A831-9A121414C74F}"/>
                    </a:ext>
                  </a:extLst>
                </p14:cNvPr>
                <p14:cNvContentPartPr/>
                <p14:nvPr/>
              </p14:nvContentPartPr>
              <p14:xfrm>
                <a:off x="11049413" y="230827"/>
                <a:ext cx="74880" cy="137520"/>
              </p14:xfrm>
            </p:contentPart>
          </mc:Choice>
          <mc:Fallback>
            <p:pic>
              <p:nvPicPr>
                <p:cNvPr id="137286" name="Freihand 137285">
                  <a:extLst>
                    <a:ext uri="{FF2B5EF4-FFF2-40B4-BE49-F238E27FC236}">
                      <a16:creationId xmlns:a16="http://schemas.microsoft.com/office/drawing/2014/main" id="{A7797727-CB14-410A-A831-9A121414C74F}"/>
                    </a:ext>
                  </a:extLst>
                </p:cNvPr>
                <p:cNvPicPr/>
                <p:nvPr/>
              </p:nvPicPr>
              <p:blipFill>
                <a:blip r:embed="rId458"/>
                <a:stretch>
                  <a:fillRect/>
                </a:stretch>
              </p:blipFill>
              <p:spPr>
                <a:xfrm>
                  <a:off x="11045093" y="226507"/>
                  <a:ext cx="835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137287" name="Freihand 137286">
                  <a:extLst>
                    <a:ext uri="{FF2B5EF4-FFF2-40B4-BE49-F238E27FC236}">
                      <a16:creationId xmlns:a16="http://schemas.microsoft.com/office/drawing/2014/main" id="{8E95459E-CF89-4153-BB09-B02BF7BAB26F}"/>
                    </a:ext>
                  </a:extLst>
                </p14:cNvPr>
                <p14:cNvContentPartPr/>
                <p14:nvPr/>
              </p14:nvContentPartPr>
              <p14:xfrm>
                <a:off x="11121413" y="253147"/>
                <a:ext cx="192600" cy="67320"/>
              </p14:xfrm>
            </p:contentPart>
          </mc:Choice>
          <mc:Fallback>
            <p:pic>
              <p:nvPicPr>
                <p:cNvPr id="137287" name="Freihand 137286">
                  <a:extLst>
                    <a:ext uri="{FF2B5EF4-FFF2-40B4-BE49-F238E27FC236}">
                      <a16:creationId xmlns:a16="http://schemas.microsoft.com/office/drawing/2014/main" id="{8E95459E-CF89-4153-BB09-B02BF7BAB26F}"/>
                    </a:ext>
                  </a:extLst>
                </p:cNvPr>
                <p:cNvPicPr/>
                <p:nvPr/>
              </p:nvPicPr>
              <p:blipFill>
                <a:blip r:embed="rId460"/>
                <a:stretch>
                  <a:fillRect/>
                </a:stretch>
              </p:blipFill>
              <p:spPr>
                <a:xfrm>
                  <a:off x="11117093" y="248827"/>
                  <a:ext cx="20124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137288" name="Freihand 137287">
                  <a:extLst>
                    <a:ext uri="{FF2B5EF4-FFF2-40B4-BE49-F238E27FC236}">
                      <a16:creationId xmlns:a16="http://schemas.microsoft.com/office/drawing/2014/main" id="{BB0221FE-4C71-49BE-A728-D60AC8A60A98}"/>
                    </a:ext>
                  </a:extLst>
                </p14:cNvPr>
                <p14:cNvContentPartPr/>
                <p14:nvPr/>
              </p14:nvContentPartPr>
              <p14:xfrm>
                <a:off x="11375573" y="256027"/>
                <a:ext cx="107280" cy="265680"/>
              </p14:xfrm>
            </p:contentPart>
          </mc:Choice>
          <mc:Fallback>
            <p:pic>
              <p:nvPicPr>
                <p:cNvPr id="137288" name="Freihand 137287">
                  <a:extLst>
                    <a:ext uri="{FF2B5EF4-FFF2-40B4-BE49-F238E27FC236}">
                      <a16:creationId xmlns:a16="http://schemas.microsoft.com/office/drawing/2014/main" id="{BB0221FE-4C71-49BE-A728-D60AC8A60A98}"/>
                    </a:ext>
                  </a:extLst>
                </p:cNvPr>
                <p:cNvPicPr/>
                <p:nvPr/>
              </p:nvPicPr>
              <p:blipFill>
                <a:blip r:embed="rId462"/>
                <a:stretch>
                  <a:fillRect/>
                </a:stretch>
              </p:blipFill>
              <p:spPr>
                <a:xfrm>
                  <a:off x="11371253" y="251707"/>
                  <a:ext cx="11592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137289" name="Freihand 137288">
                  <a:extLst>
                    <a:ext uri="{FF2B5EF4-FFF2-40B4-BE49-F238E27FC236}">
                      <a16:creationId xmlns:a16="http://schemas.microsoft.com/office/drawing/2014/main" id="{25B9EE1B-3848-458F-897D-001436D52C0E}"/>
                    </a:ext>
                  </a:extLst>
                </p14:cNvPr>
                <p14:cNvContentPartPr/>
                <p14:nvPr/>
              </p14:nvContentPartPr>
              <p14:xfrm>
                <a:off x="11472413" y="261787"/>
                <a:ext cx="93240" cy="96480"/>
              </p14:xfrm>
            </p:contentPart>
          </mc:Choice>
          <mc:Fallback>
            <p:pic>
              <p:nvPicPr>
                <p:cNvPr id="137289" name="Freihand 137288">
                  <a:extLst>
                    <a:ext uri="{FF2B5EF4-FFF2-40B4-BE49-F238E27FC236}">
                      <a16:creationId xmlns:a16="http://schemas.microsoft.com/office/drawing/2014/main" id="{25B9EE1B-3848-458F-897D-001436D52C0E}"/>
                    </a:ext>
                  </a:extLst>
                </p:cNvPr>
                <p:cNvPicPr/>
                <p:nvPr/>
              </p:nvPicPr>
              <p:blipFill>
                <a:blip r:embed="rId464"/>
                <a:stretch>
                  <a:fillRect/>
                </a:stretch>
              </p:blipFill>
              <p:spPr>
                <a:xfrm>
                  <a:off x="11468093" y="257467"/>
                  <a:ext cx="1018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137290" name="Freihand 137289">
                  <a:extLst>
                    <a:ext uri="{FF2B5EF4-FFF2-40B4-BE49-F238E27FC236}">
                      <a16:creationId xmlns:a16="http://schemas.microsoft.com/office/drawing/2014/main" id="{3993B5BB-E52B-4F2B-BC21-8CAEDCDAF6B9}"/>
                    </a:ext>
                  </a:extLst>
                </p14:cNvPr>
                <p14:cNvContentPartPr/>
                <p14:nvPr/>
              </p14:nvContentPartPr>
              <p14:xfrm>
                <a:off x="11589413" y="161347"/>
                <a:ext cx="205200" cy="173160"/>
              </p14:xfrm>
            </p:contentPart>
          </mc:Choice>
          <mc:Fallback>
            <p:pic>
              <p:nvPicPr>
                <p:cNvPr id="137290" name="Freihand 137289">
                  <a:extLst>
                    <a:ext uri="{FF2B5EF4-FFF2-40B4-BE49-F238E27FC236}">
                      <a16:creationId xmlns:a16="http://schemas.microsoft.com/office/drawing/2014/main" id="{3993B5BB-E52B-4F2B-BC21-8CAEDCDAF6B9}"/>
                    </a:ext>
                  </a:extLst>
                </p:cNvPr>
                <p:cNvPicPr/>
                <p:nvPr/>
              </p:nvPicPr>
              <p:blipFill>
                <a:blip r:embed="rId466"/>
                <a:stretch>
                  <a:fillRect/>
                </a:stretch>
              </p:blipFill>
              <p:spPr>
                <a:xfrm>
                  <a:off x="11585093" y="157027"/>
                  <a:ext cx="2138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137429" name="Freihand 137428">
                  <a:extLst>
                    <a:ext uri="{FF2B5EF4-FFF2-40B4-BE49-F238E27FC236}">
                      <a16:creationId xmlns:a16="http://schemas.microsoft.com/office/drawing/2014/main" id="{E556089B-0631-45FD-9F94-3CA4A1948A68}"/>
                    </a:ext>
                  </a:extLst>
                </p14:cNvPr>
                <p14:cNvContentPartPr/>
                <p14:nvPr/>
              </p14:nvContentPartPr>
              <p14:xfrm>
                <a:off x="9043133" y="935347"/>
                <a:ext cx="259560" cy="79920"/>
              </p14:xfrm>
            </p:contentPart>
          </mc:Choice>
          <mc:Fallback>
            <p:pic>
              <p:nvPicPr>
                <p:cNvPr id="137429" name="Freihand 137428">
                  <a:extLst>
                    <a:ext uri="{FF2B5EF4-FFF2-40B4-BE49-F238E27FC236}">
                      <a16:creationId xmlns:a16="http://schemas.microsoft.com/office/drawing/2014/main" id="{E556089B-0631-45FD-9F94-3CA4A1948A68}"/>
                    </a:ext>
                  </a:extLst>
                </p:cNvPr>
                <p:cNvPicPr/>
                <p:nvPr/>
              </p:nvPicPr>
              <p:blipFill>
                <a:blip r:embed="rId468"/>
                <a:stretch>
                  <a:fillRect/>
                </a:stretch>
              </p:blipFill>
              <p:spPr>
                <a:xfrm>
                  <a:off x="9038813" y="931027"/>
                  <a:ext cx="2682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137430" name="Freihand 137429">
                  <a:extLst>
                    <a:ext uri="{FF2B5EF4-FFF2-40B4-BE49-F238E27FC236}">
                      <a16:creationId xmlns:a16="http://schemas.microsoft.com/office/drawing/2014/main" id="{01368965-8A8D-4678-9B17-942A39C6709B}"/>
                    </a:ext>
                  </a:extLst>
                </p14:cNvPr>
                <p14:cNvContentPartPr/>
                <p14:nvPr/>
              </p14:nvContentPartPr>
              <p14:xfrm>
                <a:off x="9369653" y="862627"/>
                <a:ext cx="163080" cy="166680"/>
              </p14:xfrm>
            </p:contentPart>
          </mc:Choice>
          <mc:Fallback>
            <p:pic>
              <p:nvPicPr>
                <p:cNvPr id="137430" name="Freihand 137429">
                  <a:extLst>
                    <a:ext uri="{FF2B5EF4-FFF2-40B4-BE49-F238E27FC236}">
                      <a16:creationId xmlns:a16="http://schemas.microsoft.com/office/drawing/2014/main" id="{01368965-8A8D-4678-9B17-942A39C6709B}"/>
                    </a:ext>
                  </a:extLst>
                </p:cNvPr>
                <p:cNvPicPr/>
                <p:nvPr/>
              </p:nvPicPr>
              <p:blipFill>
                <a:blip r:embed="rId470"/>
                <a:stretch>
                  <a:fillRect/>
                </a:stretch>
              </p:blipFill>
              <p:spPr>
                <a:xfrm>
                  <a:off x="9365333" y="858307"/>
                  <a:ext cx="1717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137431" name="Freihand 137430">
                  <a:extLst>
                    <a:ext uri="{FF2B5EF4-FFF2-40B4-BE49-F238E27FC236}">
                      <a16:creationId xmlns:a16="http://schemas.microsoft.com/office/drawing/2014/main" id="{133DEC5D-C6AA-4C7D-AB60-AA2B2606B4D4}"/>
                    </a:ext>
                  </a:extLst>
                </p14:cNvPr>
                <p14:cNvContentPartPr/>
                <p14:nvPr/>
              </p14:nvContentPartPr>
              <p14:xfrm>
                <a:off x="9548213" y="852547"/>
                <a:ext cx="79200" cy="131040"/>
              </p14:xfrm>
            </p:contentPart>
          </mc:Choice>
          <mc:Fallback>
            <p:pic>
              <p:nvPicPr>
                <p:cNvPr id="137431" name="Freihand 137430">
                  <a:extLst>
                    <a:ext uri="{FF2B5EF4-FFF2-40B4-BE49-F238E27FC236}">
                      <a16:creationId xmlns:a16="http://schemas.microsoft.com/office/drawing/2014/main" id="{133DEC5D-C6AA-4C7D-AB60-AA2B2606B4D4}"/>
                    </a:ext>
                  </a:extLst>
                </p:cNvPr>
                <p:cNvPicPr/>
                <p:nvPr/>
              </p:nvPicPr>
              <p:blipFill>
                <a:blip r:embed="rId472"/>
                <a:stretch>
                  <a:fillRect/>
                </a:stretch>
              </p:blipFill>
              <p:spPr>
                <a:xfrm>
                  <a:off x="9543893" y="848227"/>
                  <a:ext cx="8784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137432" name="Freihand 137431">
                  <a:extLst>
                    <a:ext uri="{FF2B5EF4-FFF2-40B4-BE49-F238E27FC236}">
                      <a16:creationId xmlns:a16="http://schemas.microsoft.com/office/drawing/2014/main" id="{132C9050-DFDA-4187-BC93-17DE032D4D79}"/>
                    </a:ext>
                  </a:extLst>
                </p14:cNvPr>
                <p14:cNvContentPartPr/>
                <p14:nvPr/>
              </p14:nvContentPartPr>
              <p14:xfrm>
                <a:off x="9665573" y="857227"/>
                <a:ext cx="66960" cy="107280"/>
              </p14:xfrm>
            </p:contentPart>
          </mc:Choice>
          <mc:Fallback>
            <p:pic>
              <p:nvPicPr>
                <p:cNvPr id="137432" name="Freihand 137431">
                  <a:extLst>
                    <a:ext uri="{FF2B5EF4-FFF2-40B4-BE49-F238E27FC236}">
                      <a16:creationId xmlns:a16="http://schemas.microsoft.com/office/drawing/2014/main" id="{132C9050-DFDA-4187-BC93-17DE032D4D79}"/>
                    </a:ext>
                  </a:extLst>
                </p:cNvPr>
                <p:cNvPicPr/>
                <p:nvPr/>
              </p:nvPicPr>
              <p:blipFill>
                <a:blip r:embed="rId474"/>
                <a:stretch>
                  <a:fillRect/>
                </a:stretch>
              </p:blipFill>
              <p:spPr>
                <a:xfrm>
                  <a:off x="9661253" y="852907"/>
                  <a:ext cx="756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137433" name="Freihand 137432">
                  <a:extLst>
                    <a:ext uri="{FF2B5EF4-FFF2-40B4-BE49-F238E27FC236}">
                      <a16:creationId xmlns:a16="http://schemas.microsoft.com/office/drawing/2014/main" id="{641C8B9C-8254-490D-B9B0-3AD05EFA0F57}"/>
                    </a:ext>
                  </a:extLst>
                </p14:cNvPr>
                <p14:cNvContentPartPr/>
                <p14:nvPr/>
              </p14:nvContentPartPr>
              <p14:xfrm>
                <a:off x="9773933" y="955507"/>
                <a:ext cx="360" cy="360"/>
              </p14:xfrm>
            </p:contentPart>
          </mc:Choice>
          <mc:Fallback>
            <p:pic>
              <p:nvPicPr>
                <p:cNvPr id="137433" name="Freihand 137432">
                  <a:extLst>
                    <a:ext uri="{FF2B5EF4-FFF2-40B4-BE49-F238E27FC236}">
                      <a16:creationId xmlns:a16="http://schemas.microsoft.com/office/drawing/2014/main" id="{641C8B9C-8254-490D-B9B0-3AD05EFA0F57}"/>
                    </a:ext>
                  </a:extLst>
                </p:cNvPr>
                <p:cNvPicPr/>
                <p:nvPr/>
              </p:nvPicPr>
              <p:blipFill>
                <a:blip r:embed="rId138"/>
                <a:stretch>
                  <a:fillRect/>
                </a:stretch>
              </p:blipFill>
              <p:spPr>
                <a:xfrm>
                  <a:off x="9769613" y="951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137434" name="Freihand 137433">
                  <a:extLst>
                    <a:ext uri="{FF2B5EF4-FFF2-40B4-BE49-F238E27FC236}">
                      <a16:creationId xmlns:a16="http://schemas.microsoft.com/office/drawing/2014/main" id="{EF9BB30F-D876-47D3-A5AE-E96837882DBC}"/>
                    </a:ext>
                  </a:extLst>
                </p14:cNvPr>
                <p14:cNvContentPartPr/>
                <p14:nvPr/>
              </p14:nvContentPartPr>
              <p14:xfrm>
                <a:off x="9836213" y="837067"/>
                <a:ext cx="79200" cy="102960"/>
              </p14:xfrm>
            </p:contentPart>
          </mc:Choice>
          <mc:Fallback>
            <p:pic>
              <p:nvPicPr>
                <p:cNvPr id="137434" name="Freihand 137433">
                  <a:extLst>
                    <a:ext uri="{FF2B5EF4-FFF2-40B4-BE49-F238E27FC236}">
                      <a16:creationId xmlns:a16="http://schemas.microsoft.com/office/drawing/2014/main" id="{EF9BB30F-D876-47D3-A5AE-E96837882DBC}"/>
                    </a:ext>
                  </a:extLst>
                </p:cNvPr>
                <p:cNvPicPr/>
                <p:nvPr/>
              </p:nvPicPr>
              <p:blipFill>
                <a:blip r:embed="rId477"/>
                <a:stretch>
                  <a:fillRect/>
                </a:stretch>
              </p:blipFill>
              <p:spPr>
                <a:xfrm>
                  <a:off x="9831893" y="832747"/>
                  <a:ext cx="878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137435" name="Freihand 137434">
                  <a:extLst>
                    <a:ext uri="{FF2B5EF4-FFF2-40B4-BE49-F238E27FC236}">
                      <a16:creationId xmlns:a16="http://schemas.microsoft.com/office/drawing/2014/main" id="{C3E0D01E-A90D-456F-8FFF-49575D2267B8}"/>
                    </a:ext>
                  </a:extLst>
                </p14:cNvPr>
                <p14:cNvContentPartPr/>
                <p14:nvPr/>
              </p14:nvContentPartPr>
              <p14:xfrm>
                <a:off x="9940973" y="814027"/>
                <a:ext cx="152640" cy="86760"/>
              </p14:xfrm>
            </p:contentPart>
          </mc:Choice>
          <mc:Fallback>
            <p:pic>
              <p:nvPicPr>
                <p:cNvPr id="137435" name="Freihand 137434">
                  <a:extLst>
                    <a:ext uri="{FF2B5EF4-FFF2-40B4-BE49-F238E27FC236}">
                      <a16:creationId xmlns:a16="http://schemas.microsoft.com/office/drawing/2014/main" id="{C3E0D01E-A90D-456F-8FFF-49575D2267B8}"/>
                    </a:ext>
                  </a:extLst>
                </p:cNvPr>
                <p:cNvPicPr/>
                <p:nvPr/>
              </p:nvPicPr>
              <p:blipFill>
                <a:blip r:embed="rId479"/>
                <a:stretch>
                  <a:fillRect/>
                </a:stretch>
              </p:blipFill>
              <p:spPr>
                <a:xfrm>
                  <a:off x="9936653" y="809707"/>
                  <a:ext cx="1612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137436" name="Freihand 137435">
                  <a:extLst>
                    <a:ext uri="{FF2B5EF4-FFF2-40B4-BE49-F238E27FC236}">
                      <a16:creationId xmlns:a16="http://schemas.microsoft.com/office/drawing/2014/main" id="{0A697440-8D23-4755-B278-2332725FC903}"/>
                    </a:ext>
                  </a:extLst>
                </p14:cNvPr>
                <p14:cNvContentPartPr/>
                <p14:nvPr/>
              </p14:nvContentPartPr>
              <p14:xfrm>
                <a:off x="10047533" y="823747"/>
                <a:ext cx="58680" cy="74880"/>
              </p14:xfrm>
            </p:contentPart>
          </mc:Choice>
          <mc:Fallback>
            <p:pic>
              <p:nvPicPr>
                <p:cNvPr id="137436" name="Freihand 137435">
                  <a:extLst>
                    <a:ext uri="{FF2B5EF4-FFF2-40B4-BE49-F238E27FC236}">
                      <a16:creationId xmlns:a16="http://schemas.microsoft.com/office/drawing/2014/main" id="{0A697440-8D23-4755-B278-2332725FC903}"/>
                    </a:ext>
                  </a:extLst>
                </p:cNvPr>
                <p:cNvPicPr/>
                <p:nvPr/>
              </p:nvPicPr>
              <p:blipFill>
                <a:blip r:embed="rId481"/>
                <a:stretch>
                  <a:fillRect/>
                </a:stretch>
              </p:blipFill>
              <p:spPr>
                <a:xfrm>
                  <a:off x="10043213" y="819427"/>
                  <a:ext cx="673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137438" name="Freihand 137437">
                  <a:extLst>
                    <a:ext uri="{FF2B5EF4-FFF2-40B4-BE49-F238E27FC236}">
                      <a16:creationId xmlns:a16="http://schemas.microsoft.com/office/drawing/2014/main" id="{4C862F66-E2E2-4116-965D-6BAC4EE51602}"/>
                    </a:ext>
                  </a:extLst>
                </p14:cNvPr>
                <p14:cNvContentPartPr/>
                <p14:nvPr/>
              </p14:nvContentPartPr>
              <p14:xfrm>
                <a:off x="10248413" y="837067"/>
                <a:ext cx="107280" cy="16920"/>
              </p14:xfrm>
            </p:contentPart>
          </mc:Choice>
          <mc:Fallback>
            <p:pic>
              <p:nvPicPr>
                <p:cNvPr id="137438" name="Freihand 137437">
                  <a:extLst>
                    <a:ext uri="{FF2B5EF4-FFF2-40B4-BE49-F238E27FC236}">
                      <a16:creationId xmlns:a16="http://schemas.microsoft.com/office/drawing/2014/main" id="{4C862F66-E2E2-4116-965D-6BAC4EE51602}"/>
                    </a:ext>
                  </a:extLst>
                </p:cNvPr>
                <p:cNvPicPr/>
                <p:nvPr/>
              </p:nvPicPr>
              <p:blipFill>
                <a:blip r:embed="rId483"/>
                <a:stretch>
                  <a:fillRect/>
                </a:stretch>
              </p:blipFill>
              <p:spPr>
                <a:xfrm>
                  <a:off x="10244093" y="832747"/>
                  <a:ext cx="11592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137439" name="Freihand 137438">
                  <a:extLst>
                    <a:ext uri="{FF2B5EF4-FFF2-40B4-BE49-F238E27FC236}">
                      <a16:creationId xmlns:a16="http://schemas.microsoft.com/office/drawing/2014/main" id="{FA70B01F-94DD-44D8-B34E-45D321321D2C}"/>
                    </a:ext>
                  </a:extLst>
                </p14:cNvPr>
                <p14:cNvContentPartPr/>
                <p14:nvPr/>
              </p14:nvContentPartPr>
              <p14:xfrm>
                <a:off x="10454693" y="753547"/>
                <a:ext cx="70560" cy="131040"/>
              </p14:xfrm>
            </p:contentPart>
          </mc:Choice>
          <mc:Fallback>
            <p:pic>
              <p:nvPicPr>
                <p:cNvPr id="137439" name="Freihand 137438">
                  <a:extLst>
                    <a:ext uri="{FF2B5EF4-FFF2-40B4-BE49-F238E27FC236}">
                      <a16:creationId xmlns:a16="http://schemas.microsoft.com/office/drawing/2014/main" id="{FA70B01F-94DD-44D8-B34E-45D321321D2C}"/>
                    </a:ext>
                  </a:extLst>
                </p:cNvPr>
                <p:cNvPicPr/>
                <p:nvPr/>
              </p:nvPicPr>
              <p:blipFill>
                <a:blip r:embed="rId485"/>
                <a:stretch>
                  <a:fillRect/>
                </a:stretch>
              </p:blipFill>
              <p:spPr>
                <a:xfrm>
                  <a:off x="10450373" y="749227"/>
                  <a:ext cx="7920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137440" name="Freihand 137439">
                  <a:extLst>
                    <a:ext uri="{FF2B5EF4-FFF2-40B4-BE49-F238E27FC236}">
                      <a16:creationId xmlns:a16="http://schemas.microsoft.com/office/drawing/2014/main" id="{F47671CC-C099-47C5-9A5E-CD9526DBFDDB}"/>
                    </a:ext>
                  </a:extLst>
                </p14:cNvPr>
                <p14:cNvContentPartPr/>
                <p14:nvPr/>
              </p14:nvContentPartPr>
              <p14:xfrm>
                <a:off x="10567013" y="740227"/>
                <a:ext cx="70920" cy="114480"/>
              </p14:xfrm>
            </p:contentPart>
          </mc:Choice>
          <mc:Fallback>
            <p:pic>
              <p:nvPicPr>
                <p:cNvPr id="137440" name="Freihand 137439">
                  <a:extLst>
                    <a:ext uri="{FF2B5EF4-FFF2-40B4-BE49-F238E27FC236}">
                      <a16:creationId xmlns:a16="http://schemas.microsoft.com/office/drawing/2014/main" id="{F47671CC-C099-47C5-9A5E-CD9526DBFDDB}"/>
                    </a:ext>
                  </a:extLst>
                </p:cNvPr>
                <p:cNvPicPr/>
                <p:nvPr/>
              </p:nvPicPr>
              <p:blipFill>
                <a:blip r:embed="rId487"/>
                <a:stretch>
                  <a:fillRect/>
                </a:stretch>
              </p:blipFill>
              <p:spPr>
                <a:xfrm>
                  <a:off x="10562693" y="735907"/>
                  <a:ext cx="795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137441" name="Freihand 137440">
                  <a:extLst>
                    <a:ext uri="{FF2B5EF4-FFF2-40B4-BE49-F238E27FC236}">
                      <a16:creationId xmlns:a16="http://schemas.microsoft.com/office/drawing/2014/main" id="{4F3E133B-3F2F-4179-A806-E917EE63C32B}"/>
                    </a:ext>
                  </a:extLst>
                </p14:cNvPr>
                <p14:cNvContentPartPr/>
                <p14:nvPr/>
              </p14:nvContentPartPr>
              <p14:xfrm>
                <a:off x="10650533" y="735547"/>
                <a:ext cx="92520" cy="118800"/>
              </p14:xfrm>
            </p:contentPart>
          </mc:Choice>
          <mc:Fallback>
            <p:pic>
              <p:nvPicPr>
                <p:cNvPr id="137441" name="Freihand 137440">
                  <a:extLst>
                    <a:ext uri="{FF2B5EF4-FFF2-40B4-BE49-F238E27FC236}">
                      <a16:creationId xmlns:a16="http://schemas.microsoft.com/office/drawing/2014/main" id="{4F3E133B-3F2F-4179-A806-E917EE63C32B}"/>
                    </a:ext>
                  </a:extLst>
                </p:cNvPr>
                <p:cNvPicPr/>
                <p:nvPr/>
              </p:nvPicPr>
              <p:blipFill>
                <a:blip r:embed="rId489"/>
                <a:stretch>
                  <a:fillRect/>
                </a:stretch>
              </p:blipFill>
              <p:spPr>
                <a:xfrm>
                  <a:off x="10646213" y="731227"/>
                  <a:ext cx="1011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137442" name="Freihand 137441">
                  <a:extLst>
                    <a:ext uri="{FF2B5EF4-FFF2-40B4-BE49-F238E27FC236}">
                      <a16:creationId xmlns:a16="http://schemas.microsoft.com/office/drawing/2014/main" id="{7A9C536F-6895-499F-B19D-3CFD66744BBC}"/>
                    </a:ext>
                  </a:extLst>
                </p14:cNvPr>
                <p14:cNvContentPartPr/>
                <p14:nvPr/>
              </p14:nvContentPartPr>
              <p14:xfrm>
                <a:off x="10802093" y="844987"/>
                <a:ext cx="360" cy="360"/>
              </p14:xfrm>
            </p:contentPart>
          </mc:Choice>
          <mc:Fallback>
            <p:pic>
              <p:nvPicPr>
                <p:cNvPr id="137442" name="Freihand 137441">
                  <a:extLst>
                    <a:ext uri="{FF2B5EF4-FFF2-40B4-BE49-F238E27FC236}">
                      <a16:creationId xmlns:a16="http://schemas.microsoft.com/office/drawing/2014/main" id="{7A9C536F-6895-499F-B19D-3CFD66744BBC}"/>
                    </a:ext>
                  </a:extLst>
                </p:cNvPr>
                <p:cNvPicPr/>
                <p:nvPr/>
              </p:nvPicPr>
              <p:blipFill>
                <a:blip r:embed="rId138"/>
                <a:stretch>
                  <a:fillRect/>
                </a:stretch>
              </p:blipFill>
              <p:spPr>
                <a:xfrm>
                  <a:off x="10797773" y="840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137443" name="Freihand 137442">
                  <a:extLst>
                    <a:ext uri="{FF2B5EF4-FFF2-40B4-BE49-F238E27FC236}">
                      <a16:creationId xmlns:a16="http://schemas.microsoft.com/office/drawing/2014/main" id="{3EFDCA7F-9956-4D16-8391-2C954D5FB5C8}"/>
                    </a:ext>
                  </a:extLst>
                </p14:cNvPr>
                <p14:cNvContentPartPr/>
                <p14:nvPr/>
              </p14:nvContentPartPr>
              <p14:xfrm>
                <a:off x="10869773" y="724027"/>
                <a:ext cx="84600" cy="119160"/>
              </p14:xfrm>
            </p:contentPart>
          </mc:Choice>
          <mc:Fallback>
            <p:pic>
              <p:nvPicPr>
                <p:cNvPr id="137443" name="Freihand 137442">
                  <a:extLst>
                    <a:ext uri="{FF2B5EF4-FFF2-40B4-BE49-F238E27FC236}">
                      <a16:creationId xmlns:a16="http://schemas.microsoft.com/office/drawing/2014/main" id="{3EFDCA7F-9956-4D16-8391-2C954D5FB5C8}"/>
                    </a:ext>
                  </a:extLst>
                </p:cNvPr>
                <p:cNvPicPr/>
                <p:nvPr/>
              </p:nvPicPr>
              <p:blipFill>
                <a:blip r:embed="rId492"/>
                <a:stretch>
                  <a:fillRect/>
                </a:stretch>
              </p:blipFill>
              <p:spPr>
                <a:xfrm>
                  <a:off x="10865453" y="719707"/>
                  <a:ext cx="932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137444" name="Freihand 137443">
                  <a:extLst>
                    <a:ext uri="{FF2B5EF4-FFF2-40B4-BE49-F238E27FC236}">
                      <a16:creationId xmlns:a16="http://schemas.microsoft.com/office/drawing/2014/main" id="{D51CE557-FF16-435E-952B-BE55D65DFB69}"/>
                    </a:ext>
                  </a:extLst>
                </p14:cNvPr>
                <p14:cNvContentPartPr/>
                <p14:nvPr/>
              </p14:nvContentPartPr>
              <p14:xfrm>
                <a:off x="10969133" y="715747"/>
                <a:ext cx="133560" cy="78840"/>
              </p14:xfrm>
            </p:contentPart>
          </mc:Choice>
          <mc:Fallback>
            <p:pic>
              <p:nvPicPr>
                <p:cNvPr id="137444" name="Freihand 137443">
                  <a:extLst>
                    <a:ext uri="{FF2B5EF4-FFF2-40B4-BE49-F238E27FC236}">
                      <a16:creationId xmlns:a16="http://schemas.microsoft.com/office/drawing/2014/main" id="{D51CE557-FF16-435E-952B-BE55D65DFB69}"/>
                    </a:ext>
                  </a:extLst>
                </p:cNvPr>
                <p:cNvPicPr/>
                <p:nvPr/>
              </p:nvPicPr>
              <p:blipFill>
                <a:blip r:embed="rId494"/>
                <a:stretch>
                  <a:fillRect/>
                </a:stretch>
              </p:blipFill>
              <p:spPr>
                <a:xfrm>
                  <a:off x="10964813" y="711427"/>
                  <a:ext cx="14220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137445" name="Freihand 137444">
                  <a:extLst>
                    <a:ext uri="{FF2B5EF4-FFF2-40B4-BE49-F238E27FC236}">
                      <a16:creationId xmlns:a16="http://schemas.microsoft.com/office/drawing/2014/main" id="{A199714D-6146-40B6-9628-54B9A21581C8}"/>
                    </a:ext>
                  </a:extLst>
                </p14:cNvPr>
                <p14:cNvContentPartPr/>
                <p14:nvPr/>
              </p14:nvContentPartPr>
              <p14:xfrm>
                <a:off x="11163533" y="649867"/>
                <a:ext cx="402120" cy="213480"/>
              </p14:xfrm>
            </p:contentPart>
          </mc:Choice>
          <mc:Fallback>
            <p:pic>
              <p:nvPicPr>
                <p:cNvPr id="137445" name="Freihand 137444">
                  <a:extLst>
                    <a:ext uri="{FF2B5EF4-FFF2-40B4-BE49-F238E27FC236}">
                      <a16:creationId xmlns:a16="http://schemas.microsoft.com/office/drawing/2014/main" id="{A199714D-6146-40B6-9628-54B9A21581C8}"/>
                    </a:ext>
                  </a:extLst>
                </p:cNvPr>
                <p:cNvPicPr/>
                <p:nvPr/>
              </p:nvPicPr>
              <p:blipFill>
                <a:blip r:embed="rId496"/>
                <a:stretch>
                  <a:fillRect/>
                </a:stretch>
              </p:blipFill>
              <p:spPr>
                <a:xfrm>
                  <a:off x="11159213" y="645547"/>
                  <a:ext cx="41076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137446" name="Freihand 137445">
                  <a:extLst>
                    <a:ext uri="{FF2B5EF4-FFF2-40B4-BE49-F238E27FC236}">
                      <a16:creationId xmlns:a16="http://schemas.microsoft.com/office/drawing/2014/main" id="{4387ED6E-9336-4F1F-84AF-D6EC34752894}"/>
                    </a:ext>
                  </a:extLst>
                </p14:cNvPr>
                <p14:cNvContentPartPr/>
                <p14:nvPr/>
              </p14:nvContentPartPr>
              <p14:xfrm>
                <a:off x="11532173" y="613507"/>
                <a:ext cx="66600" cy="147240"/>
              </p14:xfrm>
            </p:contentPart>
          </mc:Choice>
          <mc:Fallback>
            <p:pic>
              <p:nvPicPr>
                <p:cNvPr id="137446" name="Freihand 137445">
                  <a:extLst>
                    <a:ext uri="{FF2B5EF4-FFF2-40B4-BE49-F238E27FC236}">
                      <a16:creationId xmlns:a16="http://schemas.microsoft.com/office/drawing/2014/main" id="{4387ED6E-9336-4F1F-84AF-D6EC34752894}"/>
                    </a:ext>
                  </a:extLst>
                </p:cNvPr>
                <p:cNvPicPr/>
                <p:nvPr/>
              </p:nvPicPr>
              <p:blipFill>
                <a:blip r:embed="rId498"/>
                <a:stretch>
                  <a:fillRect/>
                </a:stretch>
              </p:blipFill>
              <p:spPr>
                <a:xfrm>
                  <a:off x="11527853" y="609187"/>
                  <a:ext cx="7524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137447" name="Freihand 137446">
                  <a:extLst>
                    <a:ext uri="{FF2B5EF4-FFF2-40B4-BE49-F238E27FC236}">
                      <a16:creationId xmlns:a16="http://schemas.microsoft.com/office/drawing/2014/main" id="{D327CE43-DDF7-4A25-A685-225BBCC8BEEF}"/>
                    </a:ext>
                  </a:extLst>
                </p14:cNvPr>
                <p14:cNvContentPartPr/>
                <p14:nvPr/>
              </p14:nvContentPartPr>
              <p14:xfrm>
                <a:off x="11596253" y="652747"/>
                <a:ext cx="360" cy="360"/>
              </p14:xfrm>
            </p:contentPart>
          </mc:Choice>
          <mc:Fallback>
            <p:pic>
              <p:nvPicPr>
                <p:cNvPr id="137447" name="Freihand 137446">
                  <a:extLst>
                    <a:ext uri="{FF2B5EF4-FFF2-40B4-BE49-F238E27FC236}">
                      <a16:creationId xmlns:a16="http://schemas.microsoft.com/office/drawing/2014/main" id="{D327CE43-DDF7-4A25-A685-225BBCC8BEEF}"/>
                    </a:ext>
                  </a:extLst>
                </p:cNvPr>
                <p:cNvPicPr/>
                <p:nvPr/>
              </p:nvPicPr>
              <p:blipFill>
                <a:blip r:embed="rId138"/>
                <a:stretch>
                  <a:fillRect/>
                </a:stretch>
              </p:blipFill>
              <p:spPr>
                <a:xfrm>
                  <a:off x="11591933" y="6484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137448" name="Freihand 137447">
                  <a:extLst>
                    <a:ext uri="{FF2B5EF4-FFF2-40B4-BE49-F238E27FC236}">
                      <a16:creationId xmlns:a16="http://schemas.microsoft.com/office/drawing/2014/main" id="{C7C5E9EE-ED14-4175-ACBB-70F77E08C6C2}"/>
                    </a:ext>
                  </a:extLst>
                </p14:cNvPr>
                <p14:cNvContentPartPr/>
                <p14:nvPr/>
              </p14:nvContentPartPr>
              <p14:xfrm>
                <a:off x="11596253" y="609547"/>
                <a:ext cx="114840" cy="145800"/>
              </p14:xfrm>
            </p:contentPart>
          </mc:Choice>
          <mc:Fallback>
            <p:pic>
              <p:nvPicPr>
                <p:cNvPr id="137448" name="Freihand 137447">
                  <a:extLst>
                    <a:ext uri="{FF2B5EF4-FFF2-40B4-BE49-F238E27FC236}">
                      <a16:creationId xmlns:a16="http://schemas.microsoft.com/office/drawing/2014/main" id="{C7C5E9EE-ED14-4175-ACBB-70F77E08C6C2}"/>
                    </a:ext>
                  </a:extLst>
                </p:cNvPr>
                <p:cNvPicPr/>
                <p:nvPr/>
              </p:nvPicPr>
              <p:blipFill>
                <a:blip r:embed="rId501"/>
                <a:stretch>
                  <a:fillRect/>
                </a:stretch>
              </p:blipFill>
              <p:spPr>
                <a:xfrm>
                  <a:off x="11591933" y="605227"/>
                  <a:ext cx="1234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137449" name="Freihand 137448">
                  <a:extLst>
                    <a:ext uri="{FF2B5EF4-FFF2-40B4-BE49-F238E27FC236}">
                      <a16:creationId xmlns:a16="http://schemas.microsoft.com/office/drawing/2014/main" id="{AD5DDB67-AF88-4529-8018-04E2884DFC36}"/>
                    </a:ext>
                  </a:extLst>
                </p14:cNvPr>
                <p14:cNvContentPartPr/>
                <p14:nvPr/>
              </p14:nvContentPartPr>
              <p14:xfrm>
                <a:off x="11738453" y="675787"/>
                <a:ext cx="38520" cy="59760"/>
              </p14:xfrm>
            </p:contentPart>
          </mc:Choice>
          <mc:Fallback>
            <p:pic>
              <p:nvPicPr>
                <p:cNvPr id="137449" name="Freihand 137448">
                  <a:extLst>
                    <a:ext uri="{FF2B5EF4-FFF2-40B4-BE49-F238E27FC236}">
                      <a16:creationId xmlns:a16="http://schemas.microsoft.com/office/drawing/2014/main" id="{AD5DDB67-AF88-4529-8018-04E2884DFC36}"/>
                    </a:ext>
                  </a:extLst>
                </p:cNvPr>
                <p:cNvPicPr/>
                <p:nvPr/>
              </p:nvPicPr>
              <p:blipFill>
                <a:blip r:embed="rId503"/>
                <a:stretch>
                  <a:fillRect/>
                </a:stretch>
              </p:blipFill>
              <p:spPr>
                <a:xfrm>
                  <a:off x="11734133" y="671467"/>
                  <a:ext cx="4716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137450" name="Freihand 137449">
                  <a:extLst>
                    <a:ext uri="{FF2B5EF4-FFF2-40B4-BE49-F238E27FC236}">
                      <a16:creationId xmlns:a16="http://schemas.microsoft.com/office/drawing/2014/main" id="{81422FB2-A6B2-4BDC-BE08-054699BB4F9D}"/>
                    </a:ext>
                  </a:extLst>
                </p14:cNvPr>
                <p14:cNvContentPartPr/>
                <p14:nvPr/>
              </p14:nvContentPartPr>
              <p14:xfrm>
                <a:off x="11815853" y="667867"/>
                <a:ext cx="80280" cy="75960"/>
              </p14:xfrm>
            </p:contentPart>
          </mc:Choice>
          <mc:Fallback>
            <p:pic>
              <p:nvPicPr>
                <p:cNvPr id="137450" name="Freihand 137449">
                  <a:extLst>
                    <a:ext uri="{FF2B5EF4-FFF2-40B4-BE49-F238E27FC236}">
                      <a16:creationId xmlns:a16="http://schemas.microsoft.com/office/drawing/2014/main" id="{81422FB2-A6B2-4BDC-BE08-054699BB4F9D}"/>
                    </a:ext>
                  </a:extLst>
                </p:cNvPr>
                <p:cNvPicPr/>
                <p:nvPr/>
              </p:nvPicPr>
              <p:blipFill>
                <a:blip r:embed="rId505"/>
                <a:stretch>
                  <a:fillRect/>
                </a:stretch>
              </p:blipFill>
              <p:spPr>
                <a:xfrm>
                  <a:off x="11811533" y="663547"/>
                  <a:ext cx="889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137451" name="Freihand 137450">
                  <a:extLst>
                    <a:ext uri="{FF2B5EF4-FFF2-40B4-BE49-F238E27FC236}">
                      <a16:creationId xmlns:a16="http://schemas.microsoft.com/office/drawing/2014/main" id="{5EFF0D8A-FCAC-4C72-A066-78FCD545786D}"/>
                    </a:ext>
                  </a:extLst>
                </p14:cNvPr>
                <p14:cNvContentPartPr/>
                <p14:nvPr/>
              </p14:nvContentPartPr>
              <p14:xfrm>
                <a:off x="11907293" y="664627"/>
                <a:ext cx="63720" cy="83880"/>
              </p14:xfrm>
            </p:contentPart>
          </mc:Choice>
          <mc:Fallback>
            <p:pic>
              <p:nvPicPr>
                <p:cNvPr id="137451" name="Freihand 137450">
                  <a:extLst>
                    <a:ext uri="{FF2B5EF4-FFF2-40B4-BE49-F238E27FC236}">
                      <a16:creationId xmlns:a16="http://schemas.microsoft.com/office/drawing/2014/main" id="{5EFF0D8A-FCAC-4C72-A066-78FCD545786D}"/>
                    </a:ext>
                  </a:extLst>
                </p:cNvPr>
                <p:cNvPicPr/>
                <p:nvPr/>
              </p:nvPicPr>
              <p:blipFill>
                <a:blip r:embed="rId507"/>
                <a:stretch>
                  <a:fillRect/>
                </a:stretch>
              </p:blipFill>
              <p:spPr>
                <a:xfrm>
                  <a:off x="11902973" y="660307"/>
                  <a:ext cx="7236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137452" name="Freihand 137451">
                  <a:extLst>
                    <a:ext uri="{FF2B5EF4-FFF2-40B4-BE49-F238E27FC236}">
                      <a16:creationId xmlns:a16="http://schemas.microsoft.com/office/drawing/2014/main" id="{E85A3B10-C6AA-4F71-88A0-FF361F44D2FD}"/>
                    </a:ext>
                  </a:extLst>
                </p14:cNvPr>
                <p14:cNvContentPartPr/>
                <p14:nvPr/>
              </p14:nvContentPartPr>
              <p14:xfrm>
                <a:off x="9287573" y="515587"/>
                <a:ext cx="2822040" cy="669960"/>
              </p14:xfrm>
            </p:contentPart>
          </mc:Choice>
          <mc:Fallback>
            <p:pic>
              <p:nvPicPr>
                <p:cNvPr id="137452" name="Freihand 137451">
                  <a:extLst>
                    <a:ext uri="{FF2B5EF4-FFF2-40B4-BE49-F238E27FC236}">
                      <a16:creationId xmlns:a16="http://schemas.microsoft.com/office/drawing/2014/main" id="{E85A3B10-C6AA-4F71-88A0-FF361F44D2FD}"/>
                    </a:ext>
                  </a:extLst>
                </p:cNvPr>
                <p:cNvPicPr/>
                <p:nvPr/>
              </p:nvPicPr>
              <p:blipFill>
                <a:blip r:embed="rId509"/>
                <a:stretch>
                  <a:fillRect/>
                </a:stretch>
              </p:blipFill>
              <p:spPr>
                <a:xfrm>
                  <a:off x="9283253" y="511267"/>
                  <a:ext cx="2830680" cy="678600"/>
                </a:xfrm>
                <a:prstGeom prst="rect">
                  <a:avLst/>
                </a:prstGeom>
              </p:spPr>
            </p:pic>
          </mc:Fallback>
        </mc:AlternateContent>
      </p:grpSp>
      <p:grpSp>
        <p:nvGrpSpPr>
          <p:cNvPr id="137463" name="Gruppieren 137462">
            <a:extLst>
              <a:ext uri="{FF2B5EF4-FFF2-40B4-BE49-F238E27FC236}">
                <a16:creationId xmlns:a16="http://schemas.microsoft.com/office/drawing/2014/main" id="{799302D1-A26D-41C2-9204-1ADA3F681831}"/>
              </a:ext>
            </a:extLst>
          </p:cNvPr>
          <p:cNvGrpSpPr/>
          <p:nvPr/>
        </p:nvGrpSpPr>
        <p:grpSpPr>
          <a:xfrm>
            <a:off x="1702733" y="189787"/>
            <a:ext cx="1254240" cy="393840"/>
            <a:chOff x="1702733" y="189787"/>
            <a:chExt cx="1254240" cy="393840"/>
          </a:xfrm>
        </p:grpSpPr>
        <mc:AlternateContent xmlns:mc="http://schemas.openxmlformats.org/markup-compatibility/2006">
          <mc:Choice xmlns:p14="http://schemas.microsoft.com/office/powerpoint/2010/main" Requires="p14">
            <p:contentPart p14:bwMode="auto" r:id="rId510">
              <p14:nvContentPartPr>
                <p14:cNvPr id="137454" name="Freihand 137453">
                  <a:extLst>
                    <a:ext uri="{FF2B5EF4-FFF2-40B4-BE49-F238E27FC236}">
                      <a16:creationId xmlns:a16="http://schemas.microsoft.com/office/drawing/2014/main" id="{E26C620B-E4A4-4C6C-AE04-C1833AE8CF34}"/>
                    </a:ext>
                  </a:extLst>
                </p14:cNvPr>
                <p14:cNvContentPartPr/>
                <p14:nvPr/>
              </p14:nvContentPartPr>
              <p14:xfrm>
                <a:off x="1702733" y="270067"/>
                <a:ext cx="277920" cy="223560"/>
              </p14:xfrm>
            </p:contentPart>
          </mc:Choice>
          <mc:Fallback>
            <p:pic>
              <p:nvPicPr>
                <p:cNvPr id="137454" name="Freihand 137453">
                  <a:extLst>
                    <a:ext uri="{FF2B5EF4-FFF2-40B4-BE49-F238E27FC236}">
                      <a16:creationId xmlns:a16="http://schemas.microsoft.com/office/drawing/2014/main" id="{E26C620B-E4A4-4C6C-AE04-C1833AE8CF34}"/>
                    </a:ext>
                  </a:extLst>
                </p:cNvPr>
                <p:cNvPicPr/>
                <p:nvPr/>
              </p:nvPicPr>
              <p:blipFill>
                <a:blip r:embed="rId511"/>
                <a:stretch>
                  <a:fillRect/>
                </a:stretch>
              </p:blipFill>
              <p:spPr>
                <a:xfrm>
                  <a:off x="1698413" y="265747"/>
                  <a:ext cx="28656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137455" name="Freihand 137454">
                  <a:extLst>
                    <a:ext uri="{FF2B5EF4-FFF2-40B4-BE49-F238E27FC236}">
                      <a16:creationId xmlns:a16="http://schemas.microsoft.com/office/drawing/2014/main" id="{5EEFD5DE-6B0F-41E2-A6C7-6244FE9BC490}"/>
                    </a:ext>
                  </a:extLst>
                </p14:cNvPr>
                <p14:cNvContentPartPr/>
                <p14:nvPr/>
              </p14:nvContentPartPr>
              <p14:xfrm>
                <a:off x="2041853" y="258547"/>
                <a:ext cx="187920" cy="236520"/>
              </p14:xfrm>
            </p:contentPart>
          </mc:Choice>
          <mc:Fallback>
            <p:pic>
              <p:nvPicPr>
                <p:cNvPr id="137455" name="Freihand 137454">
                  <a:extLst>
                    <a:ext uri="{FF2B5EF4-FFF2-40B4-BE49-F238E27FC236}">
                      <a16:creationId xmlns:a16="http://schemas.microsoft.com/office/drawing/2014/main" id="{5EEFD5DE-6B0F-41E2-A6C7-6244FE9BC490}"/>
                    </a:ext>
                  </a:extLst>
                </p:cNvPr>
                <p:cNvPicPr/>
                <p:nvPr/>
              </p:nvPicPr>
              <p:blipFill>
                <a:blip r:embed="rId513"/>
                <a:stretch>
                  <a:fillRect/>
                </a:stretch>
              </p:blipFill>
              <p:spPr>
                <a:xfrm>
                  <a:off x="2037533" y="254227"/>
                  <a:ext cx="19656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137456" name="Freihand 137455">
                  <a:extLst>
                    <a:ext uri="{FF2B5EF4-FFF2-40B4-BE49-F238E27FC236}">
                      <a16:creationId xmlns:a16="http://schemas.microsoft.com/office/drawing/2014/main" id="{F28D3948-19C0-4C67-9E9E-7B821033B603}"/>
                    </a:ext>
                  </a:extLst>
                </p14:cNvPr>
                <p14:cNvContentPartPr/>
                <p14:nvPr/>
              </p14:nvContentPartPr>
              <p14:xfrm>
                <a:off x="2162093" y="355747"/>
                <a:ext cx="206640" cy="88560"/>
              </p14:xfrm>
            </p:contentPart>
          </mc:Choice>
          <mc:Fallback>
            <p:pic>
              <p:nvPicPr>
                <p:cNvPr id="137456" name="Freihand 137455">
                  <a:extLst>
                    <a:ext uri="{FF2B5EF4-FFF2-40B4-BE49-F238E27FC236}">
                      <a16:creationId xmlns:a16="http://schemas.microsoft.com/office/drawing/2014/main" id="{F28D3948-19C0-4C67-9E9E-7B821033B603}"/>
                    </a:ext>
                  </a:extLst>
                </p:cNvPr>
                <p:cNvPicPr/>
                <p:nvPr/>
              </p:nvPicPr>
              <p:blipFill>
                <a:blip r:embed="rId515"/>
                <a:stretch>
                  <a:fillRect/>
                </a:stretch>
              </p:blipFill>
              <p:spPr>
                <a:xfrm>
                  <a:off x="2157773" y="351427"/>
                  <a:ext cx="2152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137457" name="Freihand 137456">
                  <a:extLst>
                    <a:ext uri="{FF2B5EF4-FFF2-40B4-BE49-F238E27FC236}">
                      <a16:creationId xmlns:a16="http://schemas.microsoft.com/office/drawing/2014/main" id="{DE005948-8A99-4D5B-BA49-C4851D334391}"/>
                    </a:ext>
                  </a:extLst>
                </p14:cNvPr>
                <p14:cNvContentPartPr/>
                <p14:nvPr/>
              </p14:nvContentPartPr>
              <p14:xfrm>
                <a:off x="2374493" y="330547"/>
                <a:ext cx="81000" cy="253080"/>
              </p14:xfrm>
            </p:contentPart>
          </mc:Choice>
          <mc:Fallback>
            <p:pic>
              <p:nvPicPr>
                <p:cNvPr id="137457" name="Freihand 137456">
                  <a:extLst>
                    <a:ext uri="{FF2B5EF4-FFF2-40B4-BE49-F238E27FC236}">
                      <a16:creationId xmlns:a16="http://schemas.microsoft.com/office/drawing/2014/main" id="{DE005948-8A99-4D5B-BA49-C4851D334391}"/>
                    </a:ext>
                  </a:extLst>
                </p:cNvPr>
                <p:cNvPicPr/>
                <p:nvPr/>
              </p:nvPicPr>
              <p:blipFill>
                <a:blip r:embed="rId517"/>
                <a:stretch>
                  <a:fillRect/>
                </a:stretch>
              </p:blipFill>
              <p:spPr>
                <a:xfrm>
                  <a:off x="2370173" y="326227"/>
                  <a:ext cx="89640" cy="26172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137458" name="Freihand 137457">
                  <a:extLst>
                    <a:ext uri="{FF2B5EF4-FFF2-40B4-BE49-F238E27FC236}">
                      <a16:creationId xmlns:a16="http://schemas.microsoft.com/office/drawing/2014/main" id="{D56F59B9-35CF-4B0E-9AD5-0CA548CBDFBF}"/>
                    </a:ext>
                  </a:extLst>
                </p14:cNvPr>
                <p14:cNvContentPartPr/>
                <p14:nvPr/>
              </p14:nvContentPartPr>
              <p14:xfrm>
                <a:off x="2470253" y="264667"/>
                <a:ext cx="4680" cy="20160"/>
              </p14:xfrm>
            </p:contentPart>
          </mc:Choice>
          <mc:Fallback>
            <p:pic>
              <p:nvPicPr>
                <p:cNvPr id="137458" name="Freihand 137457">
                  <a:extLst>
                    <a:ext uri="{FF2B5EF4-FFF2-40B4-BE49-F238E27FC236}">
                      <a16:creationId xmlns:a16="http://schemas.microsoft.com/office/drawing/2014/main" id="{D56F59B9-35CF-4B0E-9AD5-0CA548CBDFBF}"/>
                    </a:ext>
                  </a:extLst>
                </p:cNvPr>
                <p:cNvPicPr/>
                <p:nvPr/>
              </p:nvPicPr>
              <p:blipFill>
                <a:blip r:embed="rId519"/>
                <a:stretch>
                  <a:fillRect/>
                </a:stretch>
              </p:blipFill>
              <p:spPr>
                <a:xfrm>
                  <a:off x="2465933" y="260347"/>
                  <a:ext cx="1332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137459" name="Freihand 137458">
                  <a:extLst>
                    <a:ext uri="{FF2B5EF4-FFF2-40B4-BE49-F238E27FC236}">
                      <a16:creationId xmlns:a16="http://schemas.microsoft.com/office/drawing/2014/main" id="{FEC7808A-3601-45B3-9485-9097A243E1B1}"/>
                    </a:ext>
                  </a:extLst>
                </p14:cNvPr>
                <p14:cNvContentPartPr/>
                <p14:nvPr/>
              </p14:nvContentPartPr>
              <p14:xfrm>
                <a:off x="2517413" y="327307"/>
                <a:ext cx="128880" cy="100800"/>
              </p14:xfrm>
            </p:contentPart>
          </mc:Choice>
          <mc:Fallback>
            <p:pic>
              <p:nvPicPr>
                <p:cNvPr id="137459" name="Freihand 137458">
                  <a:extLst>
                    <a:ext uri="{FF2B5EF4-FFF2-40B4-BE49-F238E27FC236}">
                      <a16:creationId xmlns:a16="http://schemas.microsoft.com/office/drawing/2014/main" id="{FEC7808A-3601-45B3-9485-9097A243E1B1}"/>
                    </a:ext>
                  </a:extLst>
                </p:cNvPr>
                <p:cNvPicPr/>
                <p:nvPr/>
              </p:nvPicPr>
              <p:blipFill>
                <a:blip r:embed="rId521"/>
                <a:stretch>
                  <a:fillRect/>
                </a:stretch>
              </p:blipFill>
              <p:spPr>
                <a:xfrm>
                  <a:off x="2513093" y="322987"/>
                  <a:ext cx="1375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137460" name="Freihand 137459">
                  <a:extLst>
                    <a:ext uri="{FF2B5EF4-FFF2-40B4-BE49-F238E27FC236}">
                      <a16:creationId xmlns:a16="http://schemas.microsoft.com/office/drawing/2014/main" id="{13DEA9D7-7B4D-4F1D-AAFD-686903F0D559}"/>
                    </a:ext>
                  </a:extLst>
                </p14:cNvPr>
                <p14:cNvContentPartPr/>
                <p14:nvPr/>
              </p14:nvContentPartPr>
              <p14:xfrm>
                <a:off x="2648453" y="226147"/>
                <a:ext cx="208080" cy="151200"/>
              </p14:xfrm>
            </p:contentPart>
          </mc:Choice>
          <mc:Fallback>
            <p:pic>
              <p:nvPicPr>
                <p:cNvPr id="137460" name="Freihand 137459">
                  <a:extLst>
                    <a:ext uri="{FF2B5EF4-FFF2-40B4-BE49-F238E27FC236}">
                      <a16:creationId xmlns:a16="http://schemas.microsoft.com/office/drawing/2014/main" id="{13DEA9D7-7B4D-4F1D-AAFD-686903F0D559}"/>
                    </a:ext>
                  </a:extLst>
                </p:cNvPr>
                <p:cNvPicPr/>
                <p:nvPr/>
              </p:nvPicPr>
              <p:blipFill>
                <a:blip r:embed="rId523"/>
                <a:stretch>
                  <a:fillRect/>
                </a:stretch>
              </p:blipFill>
              <p:spPr>
                <a:xfrm>
                  <a:off x="2644133" y="221827"/>
                  <a:ext cx="21672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137461" name="Freihand 137460">
                  <a:extLst>
                    <a:ext uri="{FF2B5EF4-FFF2-40B4-BE49-F238E27FC236}">
                      <a16:creationId xmlns:a16="http://schemas.microsoft.com/office/drawing/2014/main" id="{04EFAAFD-CC9E-427C-BF2D-224C1A377F81}"/>
                    </a:ext>
                  </a:extLst>
                </p14:cNvPr>
                <p14:cNvContentPartPr/>
                <p14:nvPr/>
              </p14:nvContentPartPr>
              <p14:xfrm>
                <a:off x="2856533" y="247387"/>
                <a:ext cx="17280" cy="58680"/>
              </p14:xfrm>
            </p:contentPart>
          </mc:Choice>
          <mc:Fallback>
            <p:pic>
              <p:nvPicPr>
                <p:cNvPr id="137461" name="Freihand 137460">
                  <a:extLst>
                    <a:ext uri="{FF2B5EF4-FFF2-40B4-BE49-F238E27FC236}">
                      <a16:creationId xmlns:a16="http://schemas.microsoft.com/office/drawing/2014/main" id="{04EFAAFD-CC9E-427C-BF2D-224C1A377F81}"/>
                    </a:ext>
                  </a:extLst>
                </p:cNvPr>
                <p:cNvPicPr/>
                <p:nvPr/>
              </p:nvPicPr>
              <p:blipFill>
                <a:blip r:embed="rId525"/>
                <a:stretch>
                  <a:fillRect/>
                </a:stretch>
              </p:blipFill>
              <p:spPr>
                <a:xfrm>
                  <a:off x="2852213" y="243067"/>
                  <a:ext cx="2592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137462" name="Freihand 137461">
                  <a:extLst>
                    <a:ext uri="{FF2B5EF4-FFF2-40B4-BE49-F238E27FC236}">
                      <a16:creationId xmlns:a16="http://schemas.microsoft.com/office/drawing/2014/main" id="{CC5A9CDD-41A3-4A05-9E64-7E4C9A3CF3BB}"/>
                    </a:ext>
                  </a:extLst>
                </p14:cNvPr>
                <p14:cNvContentPartPr/>
                <p14:nvPr/>
              </p14:nvContentPartPr>
              <p14:xfrm>
                <a:off x="2521013" y="189787"/>
                <a:ext cx="435960" cy="329400"/>
              </p14:xfrm>
            </p:contentPart>
          </mc:Choice>
          <mc:Fallback>
            <p:pic>
              <p:nvPicPr>
                <p:cNvPr id="137462" name="Freihand 137461">
                  <a:extLst>
                    <a:ext uri="{FF2B5EF4-FFF2-40B4-BE49-F238E27FC236}">
                      <a16:creationId xmlns:a16="http://schemas.microsoft.com/office/drawing/2014/main" id="{CC5A9CDD-41A3-4A05-9E64-7E4C9A3CF3BB}"/>
                    </a:ext>
                  </a:extLst>
                </p:cNvPr>
                <p:cNvPicPr/>
                <p:nvPr/>
              </p:nvPicPr>
              <p:blipFill>
                <a:blip r:embed="rId527"/>
                <a:stretch>
                  <a:fillRect/>
                </a:stretch>
              </p:blipFill>
              <p:spPr>
                <a:xfrm>
                  <a:off x="2516693" y="185467"/>
                  <a:ext cx="444600" cy="338040"/>
                </a:xfrm>
                <a:prstGeom prst="rect">
                  <a:avLst/>
                </a:prstGeom>
              </p:spPr>
            </p:pic>
          </mc:Fallback>
        </mc:AlternateContent>
      </p:grpSp>
    </p:spTree>
    <p:extLst>
      <p:ext uri="{BB962C8B-B14F-4D97-AF65-F5344CB8AC3E}">
        <p14:creationId xmlns:p14="http://schemas.microsoft.com/office/powerpoint/2010/main" val="38917710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508992" y="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Mittel- und langfristige Arbeitslosigkeit</a:t>
            </a:r>
          </a:p>
        </p:txBody>
      </p:sp>
      <p:sp>
        <p:nvSpPr>
          <p:cNvPr id="138244" name="Text Box 3"/>
          <p:cNvSpPr txBox="1">
            <a:spLocks noChangeArrowheads="1"/>
          </p:cNvSpPr>
          <p:nvPr/>
        </p:nvSpPr>
        <p:spPr bwMode="auto">
          <a:xfrm>
            <a:off x="0" y="80650"/>
            <a:ext cx="8888819" cy="6557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b="1" dirty="0">
                <a:solidFill>
                  <a:schemeClr val="tx1"/>
                </a:solidFill>
              </a:rPr>
              <a:t>Konjunkturelle Arbeitslosigkeit:</a:t>
            </a:r>
          </a:p>
          <a:p>
            <a:pPr eaLnBrk="1" hangingPunct="1">
              <a:buFontTx/>
              <a:buNone/>
            </a:pPr>
            <a:r>
              <a:rPr lang="de-DE" sz="2000" dirty="0">
                <a:solidFill>
                  <a:schemeClr val="tx1"/>
                </a:solidFill>
              </a:rPr>
              <a:t>Konjunkturelle Schwankungen können zu einer Unterauslastung des </a:t>
            </a:r>
          </a:p>
          <a:p>
            <a:pPr eaLnBrk="1" hangingPunct="1">
              <a:buFontTx/>
              <a:buNone/>
            </a:pPr>
            <a:r>
              <a:rPr lang="de-DE" sz="2000" dirty="0">
                <a:solidFill>
                  <a:schemeClr val="tx1"/>
                </a:solidFill>
              </a:rPr>
              <a:t>Produktionspotenzials führen (</a:t>
            </a:r>
            <a:r>
              <a:rPr lang="de-DE" sz="2000" i="1" dirty="0">
                <a:solidFill>
                  <a:schemeClr val="tx1"/>
                </a:solidFill>
              </a:rPr>
              <a:t>siehe Thema Konjunkturzyklus später!</a:t>
            </a:r>
            <a:r>
              <a:rPr lang="de-DE" sz="2000" dirty="0">
                <a:solidFill>
                  <a:schemeClr val="tx1"/>
                </a:solidFill>
              </a:rPr>
              <a:t>)</a:t>
            </a:r>
          </a:p>
          <a:p>
            <a:pPr eaLnBrk="1" hangingPunct="1">
              <a:buFontTx/>
              <a:buNone/>
            </a:pPr>
            <a:endParaRPr lang="de-DE" sz="2000" dirty="0">
              <a:solidFill>
                <a:schemeClr val="tx1"/>
              </a:solidFill>
              <a:cs typeface="Times New Roman" pitchFamily="18" charset="0"/>
            </a:endParaRPr>
          </a:p>
          <a:p>
            <a:pPr eaLnBrk="1" hangingPunct="1">
              <a:buFontTx/>
              <a:buNone/>
            </a:pPr>
            <a:r>
              <a:rPr lang="de-DE" sz="2000" dirty="0">
                <a:solidFill>
                  <a:schemeClr val="tx1"/>
                </a:solidFill>
                <a:cs typeface="Times New Roman" pitchFamily="18" charset="0"/>
              </a:rPr>
              <a:t>→ dadurch kommt es zu einem Rückgang der Arbeitsnachfrage</a:t>
            </a:r>
          </a:p>
          <a:p>
            <a:pPr eaLnBrk="1" hangingPunct="1"/>
            <a:endParaRPr lang="de-DE" sz="2000" dirty="0">
              <a:solidFill>
                <a:schemeClr val="tx1"/>
              </a:solidFill>
            </a:endParaRPr>
          </a:p>
          <a:p>
            <a:pPr eaLnBrk="1" hangingPunct="1"/>
            <a:r>
              <a:rPr lang="de-DE" sz="2000" b="1" dirty="0">
                <a:solidFill>
                  <a:schemeClr val="tx1"/>
                </a:solidFill>
              </a:rPr>
              <a:t>Strukturelle Arbeitslosigkeit:</a:t>
            </a:r>
          </a:p>
          <a:p>
            <a:pPr eaLnBrk="1" hangingPunct="1"/>
            <a:endParaRPr lang="de-DE" sz="2000" b="1" dirty="0">
              <a:solidFill>
                <a:schemeClr val="tx1"/>
              </a:solidFill>
            </a:endParaRPr>
          </a:p>
          <a:p>
            <a:pPr eaLnBrk="1" hangingPunct="1">
              <a:buFontTx/>
              <a:buChar char="•"/>
            </a:pPr>
            <a:r>
              <a:rPr lang="de-DE" sz="2000" dirty="0">
                <a:solidFill>
                  <a:schemeClr val="tx1"/>
                </a:solidFill>
              </a:rPr>
              <a:t> Sektoraler Strukturwandel, z. B. durch Gesetzesänderungen (Energiewende)</a:t>
            </a:r>
          </a:p>
          <a:p>
            <a:pPr eaLnBrk="1" hangingPunct="1">
              <a:buFontTx/>
              <a:buNone/>
            </a:pPr>
            <a:r>
              <a:rPr lang="de-DE" sz="2000" dirty="0">
                <a:solidFill>
                  <a:schemeClr val="tx1"/>
                </a:solidFill>
              </a:rPr>
              <a:t>            					   → Wegfall von Arbeitsplätzen in der Atomindustrie</a:t>
            </a:r>
          </a:p>
          <a:p>
            <a:pPr eaLnBrk="1" hangingPunct="1">
              <a:buFontTx/>
              <a:buNone/>
            </a:pPr>
            <a:r>
              <a:rPr lang="de-DE" sz="2000" dirty="0">
                <a:solidFill>
                  <a:schemeClr val="tx1"/>
                </a:solidFill>
              </a:rPr>
              <a:t>                                               und Kohleindustrie</a:t>
            </a:r>
          </a:p>
          <a:p>
            <a:pPr eaLnBrk="1" hangingPunct="1">
              <a:buFontTx/>
              <a:buNone/>
            </a:pPr>
            <a:r>
              <a:rPr lang="de-DE" sz="2000" dirty="0">
                <a:solidFill>
                  <a:schemeClr val="tx1"/>
                </a:solidFill>
              </a:rPr>
              <a:t>                                             →  Grundlegende Veränderungen im                                              </a:t>
            </a:r>
          </a:p>
          <a:p>
            <a:pPr eaLnBrk="1" hangingPunct="1">
              <a:buFontTx/>
              <a:buNone/>
            </a:pPr>
            <a:r>
              <a:rPr lang="de-DE" sz="2000" dirty="0">
                <a:solidFill>
                  <a:schemeClr val="tx1"/>
                </a:solidFill>
              </a:rPr>
              <a:t>                                               Automobilsektor, der deutschen Kernindustrie</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Technologischer Wandel, z. B. Rationalisierungsmaßnahmen und Ersetzung </a:t>
            </a:r>
          </a:p>
          <a:p>
            <a:pPr eaLnBrk="1" hangingPunct="1"/>
            <a:r>
              <a:rPr lang="de-DE" sz="2000" dirty="0">
                <a:solidFill>
                  <a:schemeClr val="tx1"/>
                </a:solidFill>
              </a:rPr>
              <a:t>                                  von Arbeit durch Kapital durch den Einsatz von </a:t>
            </a:r>
          </a:p>
          <a:p>
            <a:pPr eaLnBrk="1" hangingPunct="1"/>
            <a:r>
              <a:rPr lang="de-DE" sz="2000" dirty="0">
                <a:solidFill>
                  <a:schemeClr val="tx1"/>
                </a:solidFill>
              </a:rPr>
              <a:t>                                  Robotern, KI und Digitalisierung im Produktionsprozess</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Regionale bzw. qualifikatorische Diskrepanz zwischen Arbeitsangebot und</a:t>
            </a:r>
          </a:p>
          <a:p>
            <a:pPr eaLnBrk="1" hangingPunct="1">
              <a:buFontTx/>
              <a:buNone/>
            </a:pPr>
            <a:r>
              <a:rPr lang="de-DE" sz="2000" dirty="0">
                <a:solidFill>
                  <a:schemeClr val="tx1"/>
                </a:solidFill>
              </a:rPr>
              <a:t>  Nachfrage, z.B. durch demographischen Wandel oder fehlende Industrien           	  im ländlichen Raum </a:t>
            </a: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6BD23CA9-BF43-4371-B432-E0EEF0F6842B}"/>
                  </a:ext>
                </a:extLst>
              </p14:cNvPr>
              <p14:cNvContentPartPr/>
              <p14:nvPr/>
            </p14:nvContentPartPr>
            <p14:xfrm>
              <a:off x="3129053" y="1098600"/>
              <a:ext cx="3913920" cy="55080"/>
            </p14:xfrm>
          </p:contentPart>
        </mc:Choice>
        <mc:Fallback>
          <p:pic>
            <p:nvPicPr>
              <p:cNvPr id="2" name="Freihand 1">
                <a:extLst>
                  <a:ext uri="{FF2B5EF4-FFF2-40B4-BE49-F238E27FC236}">
                    <a16:creationId xmlns:a16="http://schemas.microsoft.com/office/drawing/2014/main" id="{6BD23CA9-BF43-4371-B432-E0EEF0F6842B}"/>
                  </a:ext>
                </a:extLst>
              </p:cNvPr>
              <p:cNvPicPr/>
              <p:nvPr/>
            </p:nvPicPr>
            <p:blipFill>
              <a:blip r:embed="rId4"/>
              <a:stretch>
                <a:fillRect/>
              </a:stretch>
            </p:blipFill>
            <p:spPr>
              <a:xfrm>
                <a:off x="3124733" y="1094280"/>
                <a:ext cx="3922560" cy="63720"/>
              </a:xfrm>
              <a:prstGeom prst="rect">
                <a:avLst/>
              </a:prstGeom>
            </p:spPr>
          </p:pic>
        </mc:Fallback>
      </mc:AlternateContent>
      <p:grpSp>
        <p:nvGrpSpPr>
          <p:cNvPr id="138279" name="Gruppieren 138278">
            <a:extLst>
              <a:ext uri="{FF2B5EF4-FFF2-40B4-BE49-F238E27FC236}">
                <a16:creationId xmlns:a16="http://schemas.microsoft.com/office/drawing/2014/main" id="{E3DBCCBF-1E99-48B4-896F-369F87AA0E8C}"/>
              </a:ext>
            </a:extLst>
          </p:cNvPr>
          <p:cNvGrpSpPr/>
          <p:nvPr/>
        </p:nvGrpSpPr>
        <p:grpSpPr>
          <a:xfrm>
            <a:off x="8239613" y="29400"/>
            <a:ext cx="3255840" cy="2400480"/>
            <a:chOff x="8239613" y="29400"/>
            <a:chExt cx="3255840" cy="240048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79E9050A-712F-4899-9C43-15A15B043269}"/>
                    </a:ext>
                  </a:extLst>
                </p14:cNvPr>
                <p14:cNvContentPartPr/>
                <p14:nvPr/>
              </p14:nvContentPartPr>
              <p14:xfrm>
                <a:off x="8683133" y="556080"/>
                <a:ext cx="60120" cy="714240"/>
              </p14:xfrm>
            </p:contentPart>
          </mc:Choice>
          <mc:Fallback>
            <p:pic>
              <p:nvPicPr>
                <p:cNvPr id="3" name="Freihand 2">
                  <a:extLst>
                    <a:ext uri="{FF2B5EF4-FFF2-40B4-BE49-F238E27FC236}">
                      <a16:creationId xmlns:a16="http://schemas.microsoft.com/office/drawing/2014/main" id="{79E9050A-712F-4899-9C43-15A15B043269}"/>
                    </a:ext>
                  </a:extLst>
                </p:cNvPr>
                <p:cNvPicPr/>
                <p:nvPr/>
              </p:nvPicPr>
              <p:blipFill>
                <a:blip r:embed="rId6"/>
                <a:stretch>
                  <a:fillRect/>
                </a:stretch>
              </p:blipFill>
              <p:spPr>
                <a:xfrm>
                  <a:off x="8678813" y="551760"/>
                  <a:ext cx="68760" cy="7228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35B78BAE-8BD8-44E4-9C9F-002DB0E59933}"/>
                    </a:ext>
                  </a:extLst>
                </p14:cNvPr>
                <p14:cNvContentPartPr/>
                <p14:nvPr/>
              </p14:nvContentPartPr>
              <p14:xfrm>
                <a:off x="8480813" y="1188240"/>
                <a:ext cx="2150280" cy="56160"/>
              </p14:xfrm>
            </p:contentPart>
          </mc:Choice>
          <mc:Fallback>
            <p:pic>
              <p:nvPicPr>
                <p:cNvPr id="4" name="Freihand 3">
                  <a:extLst>
                    <a:ext uri="{FF2B5EF4-FFF2-40B4-BE49-F238E27FC236}">
                      <a16:creationId xmlns:a16="http://schemas.microsoft.com/office/drawing/2014/main" id="{35B78BAE-8BD8-44E4-9C9F-002DB0E59933}"/>
                    </a:ext>
                  </a:extLst>
                </p:cNvPr>
                <p:cNvPicPr/>
                <p:nvPr/>
              </p:nvPicPr>
              <p:blipFill>
                <a:blip r:embed="rId8"/>
                <a:stretch>
                  <a:fillRect/>
                </a:stretch>
              </p:blipFill>
              <p:spPr>
                <a:xfrm>
                  <a:off x="8476493" y="1183920"/>
                  <a:ext cx="215892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FBF9B72E-0B22-4741-8893-845E96ABBE15}"/>
                    </a:ext>
                  </a:extLst>
                </p14:cNvPr>
                <p14:cNvContentPartPr/>
                <p14:nvPr/>
              </p14:nvContentPartPr>
              <p14:xfrm>
                <a:off x="10615973" y="1135320"/>
                <a:ext cx="173880" cy="185040"/>
              </p14:xfrm>
            </p:contentPart>
          </mc:Choice>
          <mc:Fallback>
            <p:pic>
              <p:nvPicPr>
                <p:cNvPr id="5" name="Freihand 4">
                  <a:extLst>
                    <a:ext uri="{FF2B5EF4-FFF2-40B4-BE49-F238E27FC236}">
                      <a16:creationId xmlns:a16="http://schemas.microsoft.com/office/drawing/2014/main" id="{FBF9B72E-0B22-4741-8893-845E96ABBE15}"/>
                    </a:ext>
                  </a:extLst>
                </p:cNvPr>
                <p:cNvPicPr/>
                <p:nvPr/>
              </p:nvPicPr>
              <p:blipFill>
                <a:blip r:embed="rId10"/>
                <a:stretch>
                  <a:fillRect/>
                </a:stretch>
              </p:blipFill>
              <p:spPr>
                <a:xfrm>
                  <a:off x="10611653" y="1131000"/>
                  <a:ext cx="18252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0789BED3-55EA-4E1B-A5AD-EEB24D787B28}"/>
                    </a:ext>
                  </a:extLst>
                </p14:cNvPr>
                <p14:cNvContentPartPr/>
                <p14:nvPr/>
              </p14:nvContentPartPr>
              <p14:xfrm>
                <a:off x="8562893" y="468240"/>
                <a:ext cx="258840" cy="160560"/>
              </p14:xfrm>
            </p:contentPart>
          </mc:Choice>
          <mc:Fallback>
            <p:pic>
              <p:nvPicPr>
                <p:cNvPr id="7" name="Freihand 6">
                  <a:extLst>
                    <a:ext uri="{FF2B5EF4-FFF2-40B4-BE49-F238E27FC236}">
                      <a16:creationId xmlns:a16="http://schemas.microsoft.com/office/drawing/2014/main" id="{0789BED3-55EA-4E1B-A5AD-EEB24D787B28}"/>
                    </a:ext>
                  </a:extLst>
                </p:cNvPr>
                <p:cNvPicPr/>
                <p:nvPr/>
              </p:nvPicPr>
              <p:blipFill>
                <a:blip r:embed="rId12"/>
                <a:stretch>
                  <a:fillRect/>
                </a:stretch>
              </p:blipFill>
              <p:spPr>
                <a:xfrm>
                  <a:off x="8558573" y="463920"/>
                  <a:ext cx="26748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D50B228B-8457-47BE-8E49-8506B72E928F}"/>
                    </a:ext>
                  </a:extLst>
                </p14:cNvPr>
                <p14:cNvContentPartPr/>
                <p14:nvPr/>
              </p14:nvContentPartPr>
              <p14:xfrm>
                <a:off x="8306213" y="473640"/>
                <a:ext cx="4680" cy="143280"/>
              </p14:xfrm>
            </p:contentPart>
          </mc:Choice>
          <mc:Fallback>
            <p:pic>
              <p:nvPicPr>
                <p:cNvPr id="8" name="Freihand 7">
                  <a:extLst>
                    <a:ext uri="{FF2B5EF4-FFF2-40B4-BE49-F238E27FC236}">
                      <a16:creationId xmlns:a16="http://schemas.microsoft.com/office/drawing/2014/main" id="{D50B228B-8457-47BE-8E49-8506B72E928F}"/>
                    </a:ext>
                  </a:extLst>
                </p:cNvPr>
                <p:cNvPicPr/>
                <p:nvPr/>
              </p:nvPicPr>
              <p:blipFill>
                <a:blip r:embed="rId14"/>
                <a:stretch>
                  <a:fillRect/>
                </a:stretch>
              </p:blipFill>
              <p:spPr>
                <a:xfrm>
                  <a:off x="8301893" y="469320"/>
                  <a:ext cx="133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F484D150-E255-4827-A574-E64AAE5232CD}"/>
                    </a:ext>
                  </a:extLst>
                </p14:cNvPr>
                <p14:cNvContentPartPr/>
                <p14:nvPr/>
              </p14:nvContentPartPr>
              <p14:xfrm>
                <a:off x="8239613" y="449160"/>
                <a:ext cx="145800" cy="167400"/>
              </p14:xfrm>
            </p:contentPart>
          </mc:Choice>
          <mc:Fallback>
            <p:pic>
              <p:nvPicPr>
                <p:cNvPr id="9" name="Freihand 8">
                  <a:extLst>
                    <a:ext uri="{FF2B5EF4-FFF2-40B4-BE49-F238E27FC236}">
                      <a16:creationId xmlns:a16="http://schemas.microsoft.com/office/drawing/2014/main" id="{F484D150-E255-4827-A574-E64AAE5232CD}"/>
                    </a:ext>
                  </a:extLst>
                </p:cNvPr>
                <p:cNvPicPr/>
                <p:nvPr/>
              </p:nvPicPr>
              <p:blipFill>
                <a:blip r:embed="rId16"/>
                <a:stretch>
                  <a:fillRect/>
                </a:stretch>
              </p:blipFill>
              <p:spPr>
                <a:xfrm>
                  <a:off x="8235293" y="444840"/>
                  <a:ext cx="15444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DA225FA2-5F23-4B7B-B3C8-C8739A835B03}"/>
                    </a:ext>
                  </a:extLst>
                </p14:cNvPr>
                <p14:cNvContentPartPr/>
                <p14:nvPr/>
              </p14:nvContentPartPr>
              <p14:xfrm>
                <a:off x="8438693" y="458880"/>
                <a:ext cx="15840" cy="123480"/>
              </p14:xfrm>
            </p:contentPart>
          </mc:Choice>
          <mc:Fallback>
            <p:pic>
              <p:nvPicPr>
                <p:cNvPr id="10" name="Freihand 9">
                  <a:extLst>
                    <a:ext uri="{FF2B5EF4-FFF2-40B4-BE49-F238E27FC236}">
                      <a16:creationId xmlns:a16="http://schemas.microsoft.com/office/drawing/2014/main" id="{DA225FA2-5F23-4B7B-B3C8-C8739A835B03}"/>
                    </a:ext>
                  </a:extLst>
                </p:cNvPr>
                <p:cNvPicPr/>
                <p:nvPr/>
              </p:nvPicPr>
              <p:blipFill>
                <a:blip r:embed="rId18"/>
                <a:stretch>
                  <a:fillRect/>
                </a:stretch>
              </p:blipFill>
              <p:spPr>
                <a:xfrm>
                  <a:off x="8434373" y="454560"/>
                  <a:ext cx="2448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DCE35086-092E-422C-B1AF-2B06A3D7544A}"/>
                    </a:ext>
                  </a:extLst>
                </p14:cNvPr>
                <p14:cNvContentPartPr/>
                <p14:nvPr/>
              </p14:nvContentPartPr>
              <p14:xfrm>
                <a:off x="8437253" y="435120"/>
                <a:ext cx="165600" cy="160920"/>
              </p14:xfrm>
            </p:contentPart>
          </mc:Choice>
          <mc:Fallback>
            <p:pic>
              <p:nvPicPr>
                <p:cNvPr id="11" name="Freihand 10">
                  <a:extLst>
                    <a:ext uri="{FF2B5EF4-FFF2-40B4-BE49-F238E27FC236}">
                      <a16:creationId xmlns:a16="http://schemas.microsoft.com/office/drawing/2014/main" id="{DCE35086-092E-422C-B1AF-2B06A3D7544A}"/>
                    </a:ext>
                  </a:extLst>
                </p:cNvPr>
                <p:cNvPicPr/>
                <p:nvPr/>
              </p:nvPicPr>
              <p:blipFill>
                <a:blip r:embed="rId20"/>
                <a:stretch>
                  <a:fillRect/>
                </a:stretch>
              </p:blipFill>
              <p:spPr>
                <a:xfrm>
                  <a:off x="8432933" y="430800"/>
                  <a:ext cx="1742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5E2ECAFB-DE20-436F-AEDC-2AEE3DE0EAB1}"/>
                    </a:ext>
                  </a:extLst>
                </p14:cNvPr>
                <p14:cNvContentPartPr/>
                <p14:nvPr/>
              </p14:nvContentPartPr>
              <p14:xfrm>
                <a:off x="10349213" y="1318920"/>
                <a:ext cx="98640" cy="190080"/>
              </p14:xfrm>
            </p:contentPart>
          </mc:Choice>
          <mc:Fallback>
            <p:pic>
              <p:nvPicPr>
                <p:cNvPr id="13" name="Freihand 12">
                  <a:extLst>
                    <a:ext uri="{FF2B5EF4-FFF2-40B4-BE49-F238E27FC236}">
                      <a16:creationId xmlns:a16="http://schemas.microsoft.com/office/drawing/2014/main" id="{5E2ECAFB-DE20-436F-AEDC-2AEE3DE0EAB1}"/>
                    </a:ext>
                  </a:extLst>
                </p:cNvPr>
                <p:cNvPicPr/>
                <p:nvPr/>
              </p:nvPicPr>
              <p:blipFill>
                <a:blip r:embed="rId22"/>
                <a:stretch>
                  <a:fillRect/>
                </a:stretch>
              </p:blipFill>
              <p:spPr>
                <a:xfrm>
                  <a:off x="10344893" y="1314600"/>
                  <a:ext cx="1072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EF543077-3AE6-4087-8DDE-8396B4C275B0}"/>
                    </a:ext>
                  </a:extLst>
                </p14:cNvPr>
                <p14:cNvContentPartPr/>
                <p14:nvPr/>
              </p14:nvContentPartPr>
              <p14:xfrm>
                <a:off x="10352453" y="1397760"/>
                <a:ext cx="97560" cy="3960"/>
              </p14:xfrm>
            </p:contentPart>
          </mc:Choice>
          <mc:Fallback>
            <p:pic>
              <p:nvPicPr>
                <p:cNvPr id="14" name="Freihand 13">
                  <a:extLst>
                    <a:ext uri="{FF2B5EF4-FFF2-40B4-BE49-F238E27FC236}">
                      <a16:creationId xmlns:a16="http://schemas.microsoft.com/office/drawing/2014/main" id="{EF543077-3AE6-4087-8DDE-8396B4C275B0}"/>
                    </a:ext>
                  </a:extLst>
                </p:cNvPr>
                <p:cNvPicPr/>
                <p:nvPr/>
              </p:nvPicPr>
              <p:blipFill>
                <a:blip r:embed="rId24"/>
                <a:stretch>
                  <a:fillRect/>
                </a:stretch>
              </p:blipFill>
              <p:spPr>
                <a:xfrm>
                  <a:off x="10348133" y="1393440"/>
                  <a:ext cx="1062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61C72BFB-D129-49F4-9B8C-1C249FCDC5EA}"/>
                    </a:ext>
                  </a:extLst>
                </p14:cNvPr>
                <p14:cNvContentPartPr/>
                <p14:nvPr/>
              </p14:nvContentPartPr>
              <p14:xfrm>
                <a:off x="10504733" y="1394160"/>
                <a:ext cx="151560" cy="72000"/>
              </p14:xfrm>
            </p:contentPart>
          </mc:Choice>
          <mc:Fallback>
            <p:pic>
              <p:nvPicPr>
                <p:cNvPr id="15" name="Freihand 14">
                  <a:extLst>
                    <a:ext uri="{FF2B5EF4-FFF2-40B4-BE49-F238E27FC236}">
                      <a16:creationId xmlns:a16="http://schemas.microsoft.com/office/drawing/2014/main" id="{61C72BFB-D129-49F4-9B8C-1C249FCDC5EA}"/>
                    </a:ext>
                  </a:extLst>
                </p:cNvPr>
                <p:cNvPicPr/>
                <p:nvPr/>
              </p:nvPicPr>
              <p:blipFill>
                <a:blip r:embed="rId26"/>
                <a:stretch>
                  <a:fillRect/>
                </a:stretch>
              </p:blipFill>
              <p:spPr>
                <a:xfrm>
                  <a:off x="10500413" y="1389840"/>
                  <a:ext cx="16020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6" name="Freihand 15">
                  <a:extLst>
                    <a:ext uri="{FF2B5EF4-FFF2-40B4-BE49-F238E27FC236}">
                      <a16:creationId xmlns:a16="http://schemas.microsoft.com/office/drawing/2014/main" id="{A9D4AE72-ED9E-47AC-BAF2-9F780D70FF19}"/>
                    </a:ext>
                  </a:extLst>
                </p14:cNvPr>
                <p14:cNvContentPartPr/>
                <p14:nvPr/>
              </p14:nvContentPartPr>
              <p14:xfrm>
                <a:off x="10655213" y="1300920"/>
                <a:ext cx="149760" cy="185040"/>
              </p14:xfrm>
            </p:contentPart>
          </mc:Choice>
          <mc:Fallback>
            <p:pic>
              <p:nvPicPr>
                <p:cNvPr id="16" name="Freihand 15">
                  <a:extLst>
                    <a:ext uri="{FF2B5EF4-FFF2-40B4-BE49-F238E27FC236}">
                      <a16:creationId xmlns:a16="http://schemas.microsoft.com/office/drawing/2014/main" id="{A9D4AE72-ED9E-47AC-BAF2-9F780D70FF19}"/>
                    </a:ext>
                  </a:extLst>
                </p:cNvPr>
                <p:cNvPicPr/>
                <p:nvPr/>
              </p:nvPicPr>
              <p:blipFill>
                <a:blip r:embed="rId28"/>
                <a:stretch>
                  <a:fillRect/>
                </a:stretch>
              </p:blipFill>
              <p:spPr>
                <a:xfrm>
                  <a:off x="10650893" y="1296600"/>
                  <a:ext cx="15840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71A84F7F-C47E-4D9F-B9FC-B5E3A38AD56C}"/>
                    </a:ext>
                  </a:extLst>
                </p14:cNvPr>
                <p14:cNvContentPartPr/>
                <p14:nvPr/>
              </p14:nvContentPartPr>
              <p14:xfrm>
                <a:off x="8620853" y="543840"/>
                <a:ext cx="1798920" cy="623880"/>
              </p14:xfrm>
            </p:contentPart>
          </mc:Choice>
          <mc:Fallback>
            <p:pic>
              <p:nvPicPr>
                <p:cNvPr id="18" name="Freihand 17">
                  <a:extLst>
                    <a:ext uri="{FF2B5EF4-FFF2-40B4-BE49-F238E27FC236}">
                      <a16:creationId xmlns:a16="http://schemas.microsoft.com/office/drawing/2014/main" id="{71A84F7F-C47E-4D9F-B9FC-B5E3A38AD56C}"/>
                    </a:ext>
                  </a:extLst>
                </p:cNvPr>
                <p:cNvPicPr/>
                <p:nvPr/>
              </p:nvPicPr>
              <p:blipFill>
                <a:blip r:embed="rId30"/>
                <a:stretch>
                  <a:fillRect/>
                </a:stretch>
              </p:blipFill>
              <p:spPr>
                <a:xfrm>
                  <a:off x="8616533" y="539520"/>
                  <a:ext cx="1807560" cy="6325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34F51C76-1701-4482-AFAE-0831B558FCF6}"/>
                    </a:ext>
                  </a:extLst>
                </p14:cNvPr>
                <p14:cNvContentPartPr/>
                <p14:nvPr/>
              </p14:nvContentPartPr>
              <p14:xfrm>
                <a:off x="10594373" y="368160"/>
                <a:ext cx="54720" cy="182880"/>
              </p14:xfrm>
            </p:contentPart>
          </mc:Choice>
          <mc:Fallback>
            <p:pic>
              <p:nvPicPr>
                <p:cNvPr id="19" name="Freihand 18">
                  <a:extLst>
                    <a:ext uri="{FF2B5EF4-FFF2-40B4-BE49-F238E27FC236}">
                      <a16:creationId xmlns:a16="http://schemas.microsoft.com/office/drawing/2014/main" id="{34F51C76-1701-4482-AFAE-0831B558FCF6}"/>
                    </a:ext>
                  </a:extLst>
                </p:cNvPr>
                <p:cNvPicPr/>
                <p:nvPr/>
              </p:nvPicPr>
              <p:blipFill>
                <a:blip r:embed="rId32"/>
                <a:stretch>
                  <a:fillRect/>
                </a:stretch>
              </p:blipFill>
              <p:spPr>
                <a:xfrm>
                  <a:off x="10590053" y="363840"/>
                  <a:ext cx="633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640991EC-3BE2-4B56-8009-DC00420ACB28}"/>
                    </a:ext>
                  </a:extLst>
                </p14:cNvPr>
                <p14:cNvContentPartPr/>
                <p14:nvPr/>
              </p14:nvContentPartPr>
              <p14:xfrm>
                <a:off x="10644053" y="470040"/>
                <a:ext cx="142560" cy="64800"/>
              </p14:xfrm>
            </p:contentPart>
          </mc:Choice>
          <mc:Fallback>
            <p:pic>
              <p:nvPicPr>
                <p:cNvPr id="20" name="Freihand 19">
                  <a:extLst>
                    <a:ext uri="{FF2B5EF4-FFF2-40B4-BE49-F238E27FC236}">
                      <a16:creationId xmlns:a16="http://schemas.microsoft.com/office/drawing/2014/main" id="{640991EC-3BE2-4B56-8009-DC00420ACB28}"/>
                    </a:ext>
                  </a:extLst>
                </p:cNvPr>
                <p:cNvPicPr/>
                <p:nvPr/>
              </p:nvPicPr>
              <p:blipFill>
                <a:blip r:embed="rId34"/>
                <a:stretch>
                  <a:fillRect/>
                </a:stretch>
              </p:blipFill>
              <p:spPr>
                <a:xfrm>
                  <a:off x="10639733" y="465720"/>
                  <a:ext cx="1512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AECBF837-B29D-4DDA-AC71-C2759A7E0CE3}"/>
                    </a:ext>
                  </a:extLst>
                </p14:cNvPr>
                <p14:cNvContentPartPr/>
                <p14:nvPr/>
              </p14:nvContentPartPr>
              <p14:xfrm>
                <a:off x="10800653" y="450960"/>
                <a:ext cx="95040" cy="151200"/>
              </p14:xfrm>
            </p:contentPart>
          </mc:Choice>
          <mc:Fallback>
            <p:pic>
              <p:nvPicPr>
                <p:cNvPr id="21" name="Freihand 20">
                  <a:extLst>
                    <a:ext uri="{FF2B5EF4-FFF2-40B4-BE49-F238E27FC236}">
                      <a16:creationId xmlns:a16="http://schemas.microsoft.com/office/drawing/2014/main" id="{AECBF837-B29D-4DDA-AC71-C2759A7E0CE3}"/>
                    </a:ext>
                  </a:extLst>
                </p:cNvPr>
                <p:cNvPicPr/>
                <p:nvPr/>
              </p:nvPicPr>
              <p:blipFill>
                <a:blip r:embed="rId36"/>
                <a:stretch>
                  <a:fillRect/>
                </a:stretch>
              </p:blipFill>
              <p:spPr>
                <a:xfrm>
                  <a:off x="10796333" y="446640"/>
                  <a:ext cx="10368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48F3DB3B-AADB-43BE-A2B6-9E0C7B80D566}"/>
                    </a:ext>
                  </a:extLst>
                </p14:cNvPr>
                <p14:cNvContentPartPr/>
                <p14:nvPr/>
              </p14:nvContentPartPr>
              <p14:xfrm>
                <a:off x="10911893" y="359520"/>
                <a:ext cx="134640" cy="253440"/>
              </p14:xfrm>
            </p:contentPart>
          </mc:Choice>
          <mc:Fallback>
            <p:pic>
              <p:nvPicPr>
                <p:cNvPr id="22" name="Freihand 21">
                  <a:extLst>
                    <a:ext uri="{FF2B5EF4-FFF2-40B4-BE49-F238E27FC236}">
                      <a16:creationId xmlns:a16="http://schemas.microsoft.com/office/drawing/2014/main" id="{48F3DB3B-AADB-43BE-A2B6-9E0C7B80D566}"/>
                    </a:ext>
                  </a:extLst>
                </p:cNvPr>
                <p:cNvPicPr/>
                <p:nvPr/>
              </p:nvPicPr>
              <p:blipFill>
                <a:blip r:embed="rId38"/>
                <a:stretch>
                  <a:fillRect/>
                </a:stretch>
              </p:blipFill>
              <p:spPr>
                <a:xfrm>
                  <a:off x="10907573" y="355200"/>
                  <a:ext cx="14328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CAC26108-00FC-4278-ACA0-A64E9A49496A}"/>
                    </a:ext>
                  </a:extLst>
                </p14:cNvPr>
                <p14:cNvContentPartPr/>
                <p14:nvPr/>
              </p14:nvContentPartPr>
              <p14:xfrm>
                <a:off x="11048333" y="375720"/>
                <a:ext cx="16920" cy="30240"/>
              </p14:xfrm>
            </p:contentPart>
          </mc:Choice>
          <mc:Fallback>
            <p:pic>
              <p:nvPicPr>
                <p:cNvPr id="23" name="Freihand 22">
                  <a:extLst>
                    <a:ext uri="{FF2B5EF4-FFF2-40B4-BE49-F238E27FC236}">
                      <a16:creationId xmlns:a16="http://schemas.microsoft.com/office/drawing/2014/main" id="{CAC26108-00FC-4278-ACA0-A64E9A49496A}"/>
                    </a:ext>
                  </a:extLst>
                </p:cNvPr>
                <p:cNvPicPr/>
                <p:nvPr/>
              </p:nvPicPr>
              <p:blipFill>
                <a:blip r:embed="rId40"/>
                <a:stretch>
                  <a:fillRect/>
                </a:stretch>
              </p:blipFill>
              <p:spPr>
                <a:xfrm>
                  <a:off x="11044013" y="371400"/>
                  <a:ext cx="2556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C2E6D171-17F9-459F-9E6A-56DBC9D65AED}"/>
                    </a:ext>
                  </a:extLst>
                </p14:cNvPr>
                <p14:cNvContentPartPr/>
                <p14:nvPr/>
              </p14:nvContentPartPr>
              <p14:xfrm>
                <a:off x="11047253" y="413880"/>
                <a:ext cx="108000" cy="113760"/>
              </p14:xfrm>
            </p:contentPart>
          </mc:Choice>
          <mc:Fallback>
            <p:pic>
              <p:nvPicPr>
                <p:cNvPr id="24" name="Freihand 23">
                  <a:extLst>
                    <a:ext uri="{FF2B5EF4-FFF2-40B4-BE49-F238E27FC236}">
                      <a16:creationId xmlns:a16="http://schemas.microsoft.com/office/drawing/2014/main" id="{C2E6D171-17F9-459F-9E6A-56DBC9D65AED}"/>
                    </a:ext>
                  </a:extLst>
                </p:cNvPr>
                <p:cNvPicPr/>
                <p:nvPr/>
              </p:nvPicPr>
              <p:blipFill>
                <a:blip r:embed="rId42"/>
                <a:stretch>
                  <a:fillRect/>
                </a:stretch>
              </p:blipFill>
              <p:spPr>
                <a:xfrm>
                  <a:off x="11042933" y="409560"/>
                  <a:ext cx="1166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6489D508-F741-459C-986D-6786DF2EE2B3}"/>
                    </a:ext>
                  </a:extLst>
                </p14:cNvPr>
                <p14:cNvContentPartPr/>
                <p14:nvPr/>
              </p14:nvContentPartPr>
              <p14:xfrm>
                <a:off x="11171093" y="330000"/>
                <a:ext cx="128520" cy="159120"/>
              </p14:xfrm>
            </p:contentPart>
          </mc:Choice>
          <mc:Fallback>
            <p:pic>
              <p:nvPicPr>
                <p:cNvPr id="25" name="Freihand 24">
                  <a:extLst>
                    <a:ext uri="{FF2B5EF4-FFF2-40B4-BE49-F238E27FC236}">
                      <a16:creationId xmlns:a16="http://schemas.microsoft.com/office/drawing/2014/main" id="{6489D508-F741-459C-986D-6786DF2EE2B3}"/>
                    </a:ext>
                  </a:extLst>
                </p:cNvPr>
                <p:cNvPicPr/>
                <p:nvPr/>
              </p:nvPicPr>
              <p:blipFill>
                <a:blip r:embed="rId44"/>
                <a:stretch>
                  <a:fillRect/>
                </a:stretch>
              </p:blipFill>
              <p:spPr>
                <a:xfrm>
                  <a:off x="11166773" y="325680"/>
                  <a:ext cx="13716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7076CFF4-B3AD-4F49-9D71-7B25FAE31680}"/>
                    </a:ext>
                  </a:extLst>
                </p14:cNvPr>
                <p14:cNvContentPartPr/>
                <p14:nvPr/>
              </p14:nvContentPartPr>
              <p14:xfrm>
                <a:off x="11303933" y="340800"/>
                <a:ext cx="4320" cy="39600"/>
              </p14:xfrm>
            </p:contentPart>
          </mc:Choice>
          <mc:Fallback>
            <p:pic>
              <p:nvPicPr>
                <p:cNvPr id="26" name="Freihand 25">
                  <a:extLst>
                    <a:ext uri="{FF2B5EF4-FFF2-40B4-BE49-F238E27FC236}">
                      <a16:creationId xmlns:a16="http://schemas.microsoft.com/office/drawing/2014/main" id="{7076CFF4-B3AD-4F49-9D71-7B25FAE31680}"/>
                    </a:ext>
                  </a:extLst>
                </p:cNvPr>
                <p:cNvPicPr/>
                <p:nvPr/>
              </p:nvPicPr>
              <p:blipFill>
                <a:blip r:embed="rId46"/>
                <a:stretch>
                  <a:fillRect/>
                </a:stretch>
              </p:blipFill>
              <p:spPr>
                <a:xfrm>
                  <a:off x="11299613" y="336480"/>
                  <a:ext cx="1296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80F5B229-604C-40ED-BD13-C7AA53D729E2}"/>
                    </a:ext>
                  </a:extLst>
                </p14:cNvPr>
                <p14:cNvContentPartPr/>
                <p14:nvPr/>
              </p14:nvContentPartPr>
              <p14:xfrm>
                <a:off x="11322293" y="408840"/>
                <a:ext cx="173160" cy="177480"/>
              </p14:xfrm>
            </p:contentPart>
          </mc:Choice>
          <mc:Fallback>
            <p:pic>
              <p:nvPicPr>
                <p:cNvPr id="27" name="Freihand 26">
                  <a:extLst>
                    <a:ext uri="{FF2B5EF4-FFF2-40B4-BE49-F238E27FC236}">
                      <a16:creationId xmlns:a16="http://schemas.microsoft.com/office/drawing/2014/main" id="{80F5B229-604C-40ED-BD13-C7AA53D729E2}"/>
                    </a:ext>
                  </a:extLst>
                </p:cNvPr>
                <p:cNvPicPr/>
                <p:nvPr/>
              </p:nvPicPr>
              <p:blipFill>
                <a:blip r:embed="rId48"/>
                <a:stretch>
                  <a:fillRect/>
                </a:stretch>
              </p:blipFill>
              <p:spPr>
                <a:xfrm>
                  <a:off x="11317973" y="404520"/>
                  <a:ext cx="1818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A5E0CC67-2F1B-4680-A960-E2DDD75CE167}"/>
                    </a:ext>
                  </a:extLst>
                </p14:cNvPr>
                <p14:cNvContentPartPr/>
                <p14:nvPr/>
              </p14:nvContentPartPr>
              <p14:xfrm>
                <a:off x="10862933" y="690000"/>
                <a:ext cx="21240" cy="128160"/>
              </p14:xfrm>
            </p:contentPart>
          </mc:Choice>
          <mc:Fallback>
            <p:pic>
              <p:nvPicPr>
                <p:cNvPr id="28" name="Freihand 27">
                  <a:extLst>
                    <a:ext uri="{FF2B5EF4-FFF2-40B4-BE49-F238E27FC236}">
                      <a16:creationId xmlns:a16="http://schemas.microsoft.com/office/drawing/2014/main" id="{A5E0CC67-2F1B-4680-A960-E2DDD75CE167}"/>
                    </a:ext>
                  </a:extLst>
                </p:cNvPr>
                <p:cNvPicPr/>
                <p:nvPr/>
              </p:nvPicPr>
              <p:blipFill>
                <a:blip r:embed="rId50"/>
                <a:stretch>
                  <a:fillRect/>
                </a:stretch>
              </p:blipFill>
              <p:spPr>
                <a:xfrm>
                  <a:off x="10858613" y="685680"/>
                  <a:ext cx="2988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DF8145C3-946C-41C9-9DFC-463C5D81EAD4}"/>
                    </a:ext>
                  </a:extLst>
                </p14:cNvPr>
                <p14:cNvContentPartPr/>
                <p14:nvPr/>
              </p14:nvContentPartPr>
              <p14:xfrm>
                <a:off x="10794533" y="657960"/>
                <a:ext cx="182160" cy="15120"/>
              </p14:xfrm>
            </p:contentPart>
          </mc:Choice>
          <mc:Fallback>
            <p:pic>
              <p:nvPicPr>
                <p:cNvPr id="29" name="Freihand 28">
                  <a:extLst>
                    <a:ext uri="{FF2B5EF4-FFF2-40B4-BE49-F238E27FC236}">
                      <a16:creationId xmlns:a16="http://schemas.microsoft.com/office/drawing/2014/main" id="{DF8145C3-946C-41C9-9DFC-463C5D81EAD4}"/>
                    </a:ext>
                  </a:extLst>
                </p:cNvPr>
                <p:cNvPicPr/>
                <p:nvPr/>
              </p:nvPicPr>
              <p:blipFill>
                <a:blip r:embed="rId52"/>
                <a:stretch>
                  <a:fillRect/>
                </a:stretch>
              </p:blipFill>
              <p:spPr>
                <a:xfrm>
                  <a:off x="10790213" y="653640"/>
                  <a:ext cx="1908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4C621211-A552-481C-BE74-A66B8FF1432D}"/>
                    </a:ext>
                  </a:extLst>
                </p14:cNvPr>
                <p14:cNvContentPartPr/>
                <p14:nvPr/>
              </p14:nvContentPartPr>
              <p14:xfrm>
                <a:off x="10969853" y="704400"/>
                <a:ext cx="216360" cy="92160"/>
              </p14:xfrm>
            </p:contentPart>
          </mc:Choice>
          <mc:Fallback>
            <p:pic>
              <p:nvPicPr>
                <p:cNvPr id="30" name="Freihand 29">
                  <a:extLst>
                    <a:ext uri="{FF2B5EF4-FFF2-40B4-BE49-F238E27FC236}">
                      <a16:creationId xmlns:a16="http://schemas.microsoft.com/office/drawing/2014/main" id="{4C621211-A552-481C-BE74-A66B8FF1432D}"/>
                    </a:ext>
                  </a:extLst>
                </p:cNvPr>
                <p:cNvPicPr/>
                <p:nvPr/>
              </p:nvPicPr>
              <p:blipFill>
                <a:blip r:embed="rId54"/>
                <a:stretch>
                  <a:fillRect/>
                </a:stretch>
              </p:blipFill>
              <p:spPr>
                <a:xfrm>
                  <a:off x="10965533" y="700080"/>
                  <a:ext cx="2250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D97E3180-9CE1-4129-A2C3-DB9BB39A3270}"/>
                    </a:ext>
                  </a:extLst>
                </p14:cNvPr>
                <p14:cNvContentPartPr/>
                <p14:nvPr/>
              </p14:nvContentPartPr>
              <p14:xfrm>
                <a:off x="11226173" y="642480"/>
                <a:ext cx="129240" cy="117360"/>
              </p14:xfrm>
            </p:contentPart>
          </mc:Choice>
          <mc:Fallback>
            <p:pic>
              <p:nvPicPr>
                <p:cNvPr id="31" name="Freihand 30">
                  <a:extLst>
                    <a:ext uri="{FF2B5EF4-FFF2-40B4-BE49-F238E27FC236}">
                      <a16:creationId xmlns:a16="http://schemas.microsoft.com/office/drawing/2014/main" id="{D97E3180-9CE1-4129-A2C3-DB9BB39A3270}"/>
                    </a:ext>
                  </a:extLst>
                </p:cNvPr>
                <p:cNvPicPr/>
                <p:nvPr/>
              </p:nvPicPr>
              <p:blipFill>
                <a:blip r:embed="rId56"/>
                <a:stretch>
                  <a:fillRect/>
                </a:stretch>
              </p:blipFill>
              <p:spPr>
                <a:xfrm>
                  <a:off x="11221853" y="638160"/>
                  <a:ext cx="1378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3" name="Freihand 32">
                  <a:extLst>
                    <a:ext uri="{FF2B5EF4-FFF2-40B4-BE49-F238E27FC236}">
                      <a16:creationId xmlns:a16="http://schemas.microsoft.com/office/drawing/2014/main" id="{D5FFEFBF-3ED8-4A45-A883-73F7824E6A7C}"/>
                    </a:ext>
                  </a:extLst>
                </p14:cNvPr>
                <p14:cNvContentPartPr/>
                <p14:nvPr/>
              </p14:nvContentPartPr>
              <p14:xfrm>
                <a:off x="8777813" y="489840"/>
                <a:ext cx="1404360" cy="550800"/>
              </p14:xfrm>
            </p:contentPart>
          </mc:Choice>
          <mc:Fallback>
            <p:pic>
              <p:nvPicPr>
                <p:cNvPr id="33" name="Freihand 32">
                  <a:extLst>
                    <a:ext uri="{FF2B5EF4-FFF2-40B4-BE49-F238E27FC236}">
                      <a16:creationId xmlns:a16="http://schemas.microsoft.com/office/drawing/2014/main" id="{D5FFEFBF-3ED8-4A45-A883-73F7824E6A7C}"/>
                    </a:ext>
                  </a:extLst>
                </p:cNvPr>
                <p:cNvPicPr/>
                <p:nvPr/>
              </p:nvPicPr>
              <p:blipFill>
                <a:blip r:embed="rId58"/>
                <a:stretch>
                  <a:fillRect/>
                </a:stretch>
              </p:blipFill>
              <p:spPr>
                <a:xfrm>
                  <a:off x="8773493" y="485520"/>
                  <a:ext cx="1413000" cy="5594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5" name="Freihand 34">
                  <a:extLst>
                    <a:ext uri="{FF2B5EF4-FFF2-40B4-BE49-F238E27FC236}">
                      <a16:creationId xmlns:a16="http://schemas.microsoft.com/office/drawing/2014/main" id="{109D34B5-F3EE-4945-8203-99A2AC17EF9E}"/>
                    </a:ext>
                  </a:extLst>
                </p14:cNvPr>
                <p14:cNvContentPartPr/>
                <p14:nvPr/>
              </p14:nvContentPartPr>
              <p14:xfrm>
                <a:off x="9215933" y="495240"/>
                <a:ext cx="170280" cy="193320"/>
              </p14:xfrm>
            </p:contentPart>
          </mc:Choice>
          <mc:Fallback>
            <p:pic>
              <p:nvPicPr>
                <p:cNvPr id="35" name="Freihand 34">
                  <a:extLst>
                    <a:ext uri="{FF2B5EF4-FFF2-40B4-BE49-F238E27FC236}">
                      <a16:creationId xmlns:a16="http://schemas.microsoft.com/office/drawing/2014/main" id="{109D34B5-F3EE-4945-8203-99A2AC17EF9E}"/>
                    </a:ext>
                  </a:extLst>
                </p:cNvPr>
                <p:cNvPicPr/>
                <p:nvPr/>
              </p:nvPicPr>
              <p:blipFill>
                <a:blip r:embed="rId60"/>
                <a:stretch>
                  <a:fillRect/>
                </a:stretch>
              </p:blipFill>
              <p:spPr>
                <a:xfrm>
                  <a:off x="9211613" y="490920"/>
                  <a:ext cx="17892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6" name="Freihand 35">
                  <a:extLst>
                    <a:ext uri="{FF2B5EF4-FFF2-40B4-BE49-F238E27FC236}">
                      <a16:creationId xmlns:a16="http://schemas.microsoft.com/office/drawing/2014/main" id="{E8443FD6-9DE3-4BF1-A5F9-A9F2A2C3990D}"/>
                    </a:ext>
                  </a:extLst>
                </p14:cNvPr>
                <p14:cNvContentPartPr/>
                <p14:nvPr/>
              </p14:nvContentPartPr>
              <p14:xfrm>
                <a:off x="9168413" y="526560"/>
                <a:ext cx="159480" cy="194040"/>
              </p14:xfrm>
            </p:contentPart>
          </mc:Choice>
          <mc:Fallback>
            <p:pic>
              <p:nvPicPr>
                <p:cNvPr id="36" name="Freihand 35">
                  <a:extLst>
                    <a:ext uri="{FF2B5EF4-FFF2-40B4-BE49-F238E27FC236}">
                      <a16:creationId xmlns:a16="http://schemas.microsoft.com/office/drawing/2014/main" id="{E8443FD6-9DE3-4BF1-A5F9-A9F2A2C3990D}"/>
                    </a:ext>
                  </a:extLst>
                </p:cNvPr>
                <p:cNvPicPr/>
                <p:nvPr/>
              </p:nvPicPr>
              <p:blipFill>
                <a:blip r:embed="rId62"/>
                <a:stretch>
                  <a:fillRect/>
                </a:stretch>
              </p:blipFill>
              <p:spPr>
                <a:xfrm>
                  <a:off x="9164093" y="522240"/>
                  <a:ext cx="16812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7" name="Freihand 36">
                  <a:extLst>
                    <a:ext uri="{FF2B5EF4-FFF2-40B4-BE49-F238E27FC236}">
                      <a16:creationId xmlns:a16="http://schemas.microsoft.com/office/drawing/2014/main" id="{0B2B1B9F-5F07-4882-9FB8-A9A42B5C7594}"/>
                    </a:ext>
                  </a:extLst>
                </p14:cNvPr>
                <p14:cNvContentPartPr/>
                <p14:nvPr/>
              </p14:nvContentPartPr>
              <p14:xfrm>
                <a:off x="9432653" y="350880"/>
                <a:ext cx="120960" cy="117360"/>
              </p14:xfrm>
            </p:contentPart>
          </mc:Choice>
          <mc:Fallback>
            <p:pic>
              <p:nvPicPr>
                <p:cNvPr id="37" name="Freihand 36">
                  <a:extLst>
                    <a:ext uri="{FF2B5EF4-FFF2-40B4-BE49-F238E27FC236}">
                      <a16:creationId xmlns:a16="http://schemas.microsoft.com/office/drawing/2014/main" id="{0B2B1B9F-5F07-4882-9FB8-A9A42B5C7594}"/>
                    </a:ext>
                  </a:extLst>
                </p:cNvPr>
                <p:cNvPicPr/>
                <p:nvPr/>
              </p:nvPicPr>
              <p:blipFill>
                <a:blip r:embed="rId64"/>
                <a:stretch>
                  <a:fillRect/>
                </a:stretch>
              </p:blipFill>
              <p:spPr>
                <a:xfrm>
                  <a:off x="9428333" y="346560"/>
                  <a:ext cx="1296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8" name="Freihand 37">
                  <a:extLst>
                    <a:ext uri="{FF2B5EF4-FFF2-40B4-BE49-F238E27FC236}">
                      <a16:creationId xmlns:a16="http://schemas.microsoft.com/office/drawing/2014/main" id="{78A05651-FAEF-4F0D-845B-99BFFECE295D}"/>
                    </a:ext>
                  </a:extLst>
                </p14:cNvPr>
                <p14:cNvContentPartPr/>
                <p14:nvPr/>
              </p14:nvContentPartPr>
              <p14:xfrm>
                <a:off x="9560813" y="267720"/>
                <a:ext cx="81360" cy="121320"/>
              </p14:xfrm>
            </p:contentPart>
          </mc:Choice>
          <mc:Fallback>
            <p:pic>
              <p:nvPicPr>
                <p:cNvPr id="38" name="Freihand 37">
                  <a:extLst>
                    <a:ext uri="{FF2B5EF4-FFF2-40B4-BE49-F238E27FC236}">
                      <a16:creationId xmlns:a16="http://schemas.microsoft.com/office/drawing/2014/main" id="{78A05651-FAEF-4F0D-845B-99BFFECE295D}"/>
                    </a:ext>
                  </a:extLst>
                </p:cNvPr>
                <p:cNvPicPr/>
                <p:nvPr/>
              </p:nvPicPr>
              <p:blipFill>
                <a:blip r:embed="rId66"/>
                <a:stretch>
                  <a:fillRect/>
                </a:stretch>
              </p:blipFill>
              <p:spPr>
                <a:xfrm>
                  <a:off x="9556493" y="263400"/>
                  <a:ext cx="900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9" name="Freihand 38">
                  <a:extLst>
                    <a:ext uri="{FF2B5EF4-FFF2-40B4-BE49-F238E27FC236}">
                      <a16:creationId xmlns:a16="http://schemas.microsoft.com/office/drawing/2014/main" id="{6F157A4D-DA52-4BD3-AB09-FB10CD625A19}"/>
                    </a:ext>
                  </a:extLst>
                </p14:cNvPr>
                <p14:cNvContentPartPr/>
                <p14:nvPr/>
              </p14:nvContentPartPr>
              <p14:xfrm>
                <a:off x="9611573" y="362040"/>
                <a:ext cx="61920" cy="8640"/>
              </p14:xfrm>
            </p:contentPart>
          </mc:Choice>
          <mc:Fallback>
            <p:pic>
              <p:nvPicPr>
                <p:cNvPr id="39" name="Freihand 38">
                  <a:extLst>
                    <a:ext uri="{FF2B5EF4-FFF2-40B4-BE49-F238E27FC236}">
                      <a16:creationId xmlns:a16="http://schemas.microsoft.com/office/drawing/2014/main" id="{6F157A4D-DA52-4BD3-AB09-FB10CD625A19}"/>
                    </a:ext>
                  </a:extLst>
                </p:cNvPr>
                <p:cNvPicPr/>
                <p:nvPr/>
              </p:nvPicPr>
              <p:blipFill>
                <a:blip r:embed="rId68"/>
                <a:stretch>
                  <a:fillRect/>
                </a:stretch>
              </p:blipFill>
              <p:spPr>
                <a:xfrm>
                  <a:off x="9607253" y="357720"/>
                  <a:ext cx="705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0" name="Freihand 39">
                  <a:extLst>
                    <a:ext uri="{FF2B5EF4-FFF2-40B4-BE49-F238E27FC236}">
                      <a16:creationId xmlns:a16="http://schemas.microsoft.com/office/drawing/2014/main" id="{D1912EF4-A54D-495D-8EE8-AA142942B85D}"/>
                    </a:ext>
                  </a:extLst>
                </p14:cNvPr>
                <p14:cNvContentPartPr/>
                <p14:nvPr/>
              </p14:nvContentPartPr>
              <p14:xfrm>
                <a:off x="9650093" y="205800"/>
                <a:ext cx="77760" cy="150840"/>
              </p14:xfrm>
            </p:contentPart>
          </mc:Choice>
          <mc:Fallback>
            <p:pic>
              <p:nvPicPr>
                <p:cNvPr id="40" name="Freihand 39">
                  <a:extLst>
                    <a:ext uri="{FF2B5EF4-FFF2-40B4-BE49-F238E27FC236}">
                      <a16:creationId xmlns:a16="http://schemas.microsoft.com/office/drawing/2014/main" id="{D1912EF4-A54D-495D-8EE8-AA142942B85D}"/>
                    </a:ext>
                  </a:extLst>
                </p:cNvPr>
                <p:cNvPicPr/>
                <p:nvPr/>
              </p:nvPicPr>
              <p:blipFill>
                <a:blip r:embed="rId70"/>
                <a:stretch>
                  <a:fillRect/>
                </a:stretch>
              </p:blipFill>
              <p:spPr>
                <a:xfrm>
                  <a:off x="9645773" y="201480"/>
                  <a:ext cx="864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1" name="Freihand 40">
                  <a:extLst>
                    <a:ext uri="{FF2B5EF4-FFF2-40B4-BE49-F238E27FC236}">
                      <a16:creationId xmlns:a16="http://schemas.microsoft.com/office/drawing/2014/main" id="{BBAC6353-3808-469A-8DCB-D07D32A00B61}"/>
                    </a:ext>
                  </a:extLst>
                </p14:cNvPr>
                <p14:cNvContentPartPr/>
                <p14:nvPr/>
              </p14:nvContentPartPr>
              <p14:xfrm>
                <a:off x="9722093" y="231720"/>
                <a:ext cx="91080" cy="83880"/>
              </p14:xfrm>
            </p:contentPart>
          </mc:Choice>
          <mc:Fallback>
            <p:pic>
              <p:nvPicPr>
                <p:cNvPr id="41" name="Freihand 40">
                  <a:extLst>
                    <a:ext uri="{FF2B5EF4-FFF2-40B4-BE49-F238E27FC236}">
                      <a16:creationId xmlns:a16="http://schemas.microsoft.com/office/drawing/2014/main" id="{BBAC6353-3808-469A-8DCB-D07D32A00B61}"/>
                    </a:ext>
                  </a:extLst>
                </p:cNvPr>
                <p:cNvPicPr/>
                <p:nvPr/>
              </p:nvPicPr>
              <p:blipFill>
                <a:blip r:embed="rId72"/>
                <a:stretch>
                  <a:fillRect/>
                </a:stretch>
              </p:blipFill>
              <p:spPr>
                <a:xfrm>
                  <a:off x="9717773" y="227400"/>
                  <a:ext cx="997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2" name="Freihand 41">
                  <a:extLst>
                    <a:ext uri="{FF2B5EF4-FFF2-40B4-BE49-F238E27FC236}">
                      <a16:creationId xmlns:a16="http://schemas.microsoft.com/office/drawing/2014/main" id="{B26CC97C-36ED-4A52-A508-29609A8B8ECE}"/>
                    </a:ext>
                  </a:extLst>
                </p14:cNvPr>
                <p14:cNvContentPartPr/>
                <p14:nvPr/>
              </p14:nvContentPartPr>
              <p14:xfrm>
                <a:off x="9814613" y="113640"/>
                <a:ext cx="281880" cy="167040"/>
              </p14:xfrm>
            </p:contentPart>
          </mc:Choice>
          <mc:Fallback>
            <p:pic>
              <p:nvPicPr>
                <p:cNvPr id="42" name="Freihand 41">
                  <a:extLst>
                    <a:ext uri="{FF2B5EF4-FFF2-40B4-BE49-F238E27FC236}">
                      <a16:creationId xmlns:a16="http://schemas.microsoft.com/office/drawing/2014/main" id="{B26CC97C-36ED-4A52-A508-29609A8B8ECE}"/>
                    </a:ext>
                  </a:extLst>
                </p:cNvPr>
                <p:cNvPicPr/>
                <p:nvPr/>
              </p:nvPicPr>
              <p:blipFill>
                <a:blip r:embed="rId74"/>
                <a:stretch>
                  <a:fillRect/>
                </a:stretch>
              </p:blipFill>
              <p:spPr>
                <a:xfrm>
                  <a:off x="9810293" y="109320"/>
                  <a:ext cx="2905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3" name="Freihand 42">
                  <a:extLst>
                    <a:ext uri="{FF2B5EF4-FFF2-40B4-BE49-F238E27FC236}">
                      <a16:creationId xmlns:a16="http://schemas.microsoft.com/office/drawing/2014/main" id="{B5DDB842-D4DD-4B2D-803D-9BA771710E86}"/>
                    </a:ext>
                  </a:extLst>
                </p14:cNvPr>
                <p14:cNvContentPartPr/>
                <p14:nvPr/>
              </p14:nvContentPartPr>
              <p14:xfrm>
                <a:off x="10173173" y="91320"/>
                <a:ext cx="77400" cy="126360"/>
              </p14:xfrm>
            </p:contentPart>
          </mc:Choice>
          <mc:Fallback>
            <p:pic>
              <p:nvPicPr>
                <p:cNvPr id="43" name="Freihand 42">
                  <a:extLst>
                    <a:ext uri="{FF2B5EF4-FFF2-40B4-BE49-F238E27FC236}">
                      <a16:creationId xmlns:a16="http://schemas.microsoft.com/office/drawing/2014/main" id="{B5DDB842-D4DD-4B2D-803D-9BA771710E86}"/>
                    </a:ext>
                  </a:extLst>
                </p:cNvPr>
                <p:cNvPicPr/>
                <p:nvPr/>
              </p:nvPicPr>
              <p:blipFill>
                <a:blip r:embed="rId76"/>
                <a:stretch>
                  <a:fillRect/>
                </a:stretch>
              </p:blipFill>
              <p:spPr>
                <a:xfrm>
                  <a:off x="10168853" y="87000"/>
                  <a:ext cx="8604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4" name="Freihand 43">
                  <a:extLst>
                    <a:ext uri="{FF2B5EF4-FFF2-40B4-BE49-F238E27FC236}">
                      <a16:creationId xmlns:a16="http://schemas.microsoft.com/office/drawing/2014/main" id="{331F3E49-158F-4DF5-9C19-767184CDB871}"/>
                    </a:ext>
                  </a:extLst>
                </p14:cNvPr>
                <p14:cNvContentPartPr/>
                <p14:nvPr/>
              </p14:nvContentPartPr>
              <p14:xfrm>
                <a:off x="10287293" y="45600"/>
                <a:ext cx="122040" cy="154440"/>
              </p14:xfrm>
            </p:contentPart>
          </mc:Choice>
          <mc:Fallback>
            <p:pic>
              <p:nvPicPr>
                <p:cNvPr id="44" name="Freihand 43">
                  <a:extLst>
                    <a:ext uri="{FF2B5EF4-FFF2-40B4-BE49-F238E27FC236}">
                      <a16:creationId xmlns:a16="http://schemas.microsoft.com/office/drawing/2014/main" id="{331F3E49-158F-4DF5-9C19-767184CDB871}"/>
                    </a:ext>
                  </a:extLst>
                </p:cNvPr>
                <p:cNvPicPr/>
                <p:nvPr/>
              </p:nvPicPr>
              <p:blipFill>
                <a:blip r:embed="rId78"/>
                <a:stretch>
                  <a:fillRect/>
                </a:stretch>
              </p:blipFill>
              <p:spPr>
                <a:xfrm>
                  <a:off x="10282973" y="41280"/>
                  <a:ext cx="1306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5" name="Freihand 44">
                  <a:extLst>
                    <a:ext uri="{FF2B5EF4-FFF2-40B4-BE49-F238E27FC236}">
                      <a16:creationId xmlns:a16="http://schemas.microsoft.com/office/drawing/2014/main" id="{E84100D4-A0D8-4411-863F-F7ECD55FDEFD}"/>
                    </a:ext>
                  </a:extLst>
                </p14:cNvPr>
                <p14:cNvContentPartPr/>
                <p14:nvPr/>
              </p14:nvContentPartPr>
              <p14:xfrm>
                <a:off x="10444613" y="93480"/>
                <a:ext cx="140040" cy="89640"/>
              </p14:xfrm>
            </p:contentPart>
          </mc:Choice>
          <mc:Fallback>
            <p:pic>
              <p:nvPicPr>
                <p:cNvPr id="45" name="Freihand 44">
                  <a:extLst>
                    <a:ext uri="{FF2B5EF4-FFF2-40B4-BE49-F238E27FC236}">
                      <a16:creationId xmlns:a16="http://schemas.microsoft.com/office/drawing/2014/main" id="{E84100D4-A0D8-4411-863F-F7ECD55FDEFD}"/>
                    </a:ext>
                  </a:extLst>
                </p:cNvPr>
                <p:cNvPicPr/>
                <p:nvPr/>
              </p:nvPicPr>
              <p:blipFill>
                <a:blip r:embed="rId80"/>
                <a:stretch>
                  <a:fillRect/>
                </a:stretch>
              </p:blipFill>
              <p:spPr>
                <a:xfrm>
                  <a:off x="10440293" y="89160"/>
                  <a:ext cx="1486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6" name="Freihand 45">
                  <a:extLst>
                    <a:ext uri="{FF2B5EF4-FFF2-40B4-BE49-F238E27FC236}">
                      <a16:creationId xmlns:a16="http://schemas.microsoft.com/office/drawing/2014/main" id="{BF4A310D-FAC7-4E42-A8CD-A06C8CC17083}"/>
                    </a:ext>
                  </a:extLst>
                </p14:cNvPr>
                <p14:cNvContentPartPr/>
                <p14:nvPr/>
              </p14:nvContentPartPr>
              <p14:xfrm>
                <a:off x="10615253" y="59640"/>
                <a:ext cx="156600" cy="77400"/>
              </p14:xfrm>
            </p:contentPart>
          </mc:Choice>
          <mc:Fallback>
            <p:pic>
              <p:nvPicPr>
                <p:cNvPr id="46" name="Freihand 45">
                  <a:extLst>
                    <a:ext uri="{FF2B5EF4-FFF2-40B4-BE49-F238E27FC236}">
                      <a16:creationId xmlns:a16="http://schemas.microsoft.com/office/drawing/2014/main" id="{BF4A310D-FAC7-4E42-A8CD-A06C8CC17083}"/>
                    </a:ext>
                  </a:extLst>
                </p:cNvPr>
                <p:cNvPicPr/>
                <p:nvPr/>
              </p:nvPicPr>
              <p:blipFill>
                <a:blip r:embed="rId82"/>
                <a:stretch>
                  <a:fillRect/>
                </a:stretch>
              </p:blipFill>
              <p:spPr>
                <a:xfrm>
                  <a:off x="10610933" y="55320"/>
                  <a:ext cx="165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7" name="Freihand 46">
                  <a:extLst>
                    <a:ext uri="{FF2B5EF4-FFF2-40B4-BE49-F238E27FC236}">
                      <a16:creationId xmlns:a16="http://schemas.microsoft.com/office/drawing/2014/main" id="{A4B0DBC0-6ECC-4382-8FC1-A4EB988D7293}"/>
                    </a:ext>
                  </a:extLst>
                </p14:cNvPr>
                <p14:cNvContentPartPr/>
                <p14:nvPr/>
              </p14:nvContentPartPr>
              <p14:xfrm>
                <a:off x="10756373" y="29400"/>
                <a:ext cx="64080" cy="84240"/>
              </p14:xfrm>
            </p:contentPart>
          </mc:Choice>
          <mc:Fallback>
            <p:pic>
              <p:nvPicPr>
                <p:cNvPr id="47" name="Freihand 46">
                  <a:extLst>
                    <a:ext uri="{FF2B5EF4-FFF2-40B4-BE49-F238E27FC236}">
                      <a16:creationId xmlns:a16="http://schemas.microsoft.com/office/drawing/2014/main" id="{A4B0DBC0-6ECC-4382-8FC1-A4EB988D7293}"/>
                    </a:ext>
                  </a:extLst>
                </p:cNvPr>
                <p:cNvPicPr/>
                <p:nvPr/>
              </p:nvPicPr>
              <p:blipFill>
                <a:blip r:embed="rId84"/>
                <a:stretch>
                  <a:fillRect/>
                </a:stretch>
              </p:blipFill>
              <p:spPr>
                <a:xfrm>
                  <a:off x="10752053" y="25080"/>
                  <a:ext cx="7272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8" name="Freihand 47">
                  <a:extLst>
                    <a:ext uri="{FF2B5EF4-FFF2-40B4-BE49-F238E27FC236}">
                      <a16:creationId xmlns:a16="http://schemas.microsoft.com/office/drawing/2014/main" id="{606E59C9-39D3-4F3D-84C1-12C78B343D52}"/>
                    </a:ext>
                  </a:extLst>
                </p14:cNvPr>
                <p14:cNvContentPartPr/>
                <p14:nvPr/>
              </p14:nvContentPartPr>
              <p14:xfrm>
                <a:off x="10785893" y="89160"/>
                <a:ext cx="255960" cy="178920"/>
              </p14:xfrm>
            </p:contentPart>
          </mc:Choice>
          <mc:Fallback>
            <p:pic>
              <p:nvPicPr>
                <p:cNvPr id="48" name="Freihand 47">
                  <a:extLst>
                    <a:ext uri="{FF2B5EF4-FFF2-40B4-BE49-F238E27FC236}">
                      <a16:creationId xmlns:a16="http://schemas.microsoft.com/office/drawing/2014/main" id="{606E59C9-39D3-4F3D-84C1-12C78B343D52}"/>
                    </a:ext>
                  </a:extLst>
                </p:cNvPr>
                <p:cNvPicPr/>
                <p:nvPr/>
              </p:nvPicPr>
              <p:blipFill>
                <a:blip r:embed="rId86"/>
                <a:stretch>
                  <a:fillRect/>
                </a:stretch>
              </p:blipFill>
              <p:spPr>
                <a:xfrm>
                  <a:off x="10781573" y="84840"/>
                  <a:ext cx="2646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0" name="Freihand 49">
                  <a:extLst>
                    <a:ext uri="{FF2B5EF4-FFF2-40B4-BE49-F238E27FC236}">
                      <a16:creationId xmlns:a16="http://schemas.microsoft.com/office/drawing/2014/main" id="{DD616253-8A65-4AAA-8498-CA09490EAF24}"/>
                    </a:ext>
                  </a:extLst>
                </p14:cNvPr>
                <p14:cNvContentPartPr/>
                <p14:nvPr/>
              </p14:nvContentPartPr>
              <p14:xfrm>
                <a:off x="8932973" y="561840"/>
                <a:ext cx="14400" cy="113400"/>
              </p14:xfrm>
            </p:contentPart>
          </mc:Choice>
          <mc:Fallback>
            <p:pic>
              <p:nvPicPr>
                <p:cNvPr id="50" name="Freihand 49">
                  <a:extLst>
                    <a:ext uri="{FF2B5EF4-FFF2-40B4-BE49-F238E27FC236}">
                      <a16:creationId xmlns:a16="http://schemas.microsoft.com/office/drawing/2014/main" id="{DD616253-8A65-4AAA-8498-CA09490EAF24}"/>
                    </a:ext>
                  </a:extLst>
                </p:cNvPr>
                <p:cNvPicPr/>
                <p:nvPr/>
              </p:nvPicPr>
              <p:blipFill>
                <a:blip r:embed="rId88"/>
                <a:stretch>
                  <a:fillRect/>
                </a:stretch>
              </p:blipFill>
              <p:spPr>
                <a:xfrm>
                  <a:off x="8928653" y="557520"/>
                  <a:ext cx="2304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1" name="Freihand 50">
                  <a:extLst>
                    <a:ext uri="{FF2B5EF4-FFF2-40B4-BE49-F238E27FC236}">
                      <a16:creationId xmlns:a16="http://schemas.microsoft.com/office/drawing/2014/main" id="{D9E9047C-48F1-412A-ACC3-F2DB334BFC8B}"/>
                    </a:ext>
                  </a:extLst>
                </p14:cNvPr>
                <p14:cNvContentPartPr/>
                <p14:nvPr/>
              </p14:nvContentPartPr>
              <p14:xfrm>
                <a:off x="8905253" y="627720"/>
                <a:ext cx="115560" cy="65520"/>
              </p14:xfrm>
            </p:contentPart>
          </mc:Choice>
          <mc:Fallback>
            <p:pic>
              <p:nvPicPr>
                <p:cNvPr id="51" name="Freihand 50">
                  <a:extLst>
                    <a:ext uri="{FF2B5EF4-FFF2-40B4-BE49-F238E27FC236}">
                      <a16:creationId xmlns:a16="http://schemas.microsoft.com/office/drawing/2014/main" id="{D9E9047C-48F1-412A-ACC3-F2DB334BFC8B}"/>
                    </a:ext>
                  </a:extLst>
                </p:cNvPr>
                <p:cNvPicPr/>
                <p:nvPr/>
              </p:nvPicPr>
              <p:blipFill>
                <a:blip r:embed="rId90"/>
                <a:stretch>
                  <a:fillRect/>
                </a:stretch>
              </p:blipFill>
              <p:spPr>
                <a:xfrm>
                  <a:off x="8900933" y="623400"/>
                  <a:ext cx="12420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2" name="Freihand 51">
                  <a:extLst>
                    <a:ext uri="{FF2B5EF4-FFF2-40B4-BE49-F238E27FC236}">
                      <a16:creationId xmlns:a16="http://schemas.microsoft.com/office/drawing/2014/main" id="{80D88619-FCE2-43D4-B40A-DC5926CA35A4}"/>
                    </a:ext>
                  </a:extLst>
                </p14:cNvPr>
                <p14:cNvContentPartPr/>
                <p14:nvPr/>
              </p14:nvContentPartPr>
              <p14:xfrm>
                <a:off x="8794373" y="441600"/>
                <a:ext cx="31680" cy="115560"/>
              </p14:xfrm>
            </p:contentPart>
          </mc:Choice>
          <mc:Fallback>
            <p:pic>
              <p:nvPicPr>
                <p:cNvPr id="52" name="Freihand 51">
                  <a:extLst>
                    <a:ext uri="{FF2B5EF4-FFF2-40B4-BE49-F238E27FC236}">
                      <a16:creationId xmlns:a16="http://schemas.microsoft.com/office/drawing/2014/main" id="{80D88619-FCE2-43D4-B40A-DC5926CA35A4}"/>
                    </a:ext>
                  </a:extLst>
                </p:cNvPr>
                <p:cNvPicPr/>
                <p:nvPr/>
              </p:nvPicPr>
              <p:blipFill>
                <a:blip r:embed="rId92"/>
                <a:stretch>
                  <a:fillRect/>
                </a:stretch>
              </p:blipFill>
              <p:spPr>
                <a:xfrm>
                  <a:off x="8790053" y="437280"/>
                  <a:ext cx="403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3" name="Freihand 52">
                  <a:extLst>
                    <a:ext uri="{FF2B5EF4-FFF2-40B4-BE49-F238E27FC236}">
                      <a16:creationId xmlns:a16="http://schemas.microsoft.com/office/drawing/2014/main" id="{DEC4C7CA-4D61-4EEA-B0BA-707ED37347E6}"/>
                    </a:ext>
                  </a:extLst>
                </p14:cNvPr>
                <p14:cNvContentPartPr/>
                <p14:nvPr/>
              </p14:nvContentPartPr>
              <p14:xfrm>
                <a:off x="8743973" y="437640"/>
                <a:ext cx="108720" cy="110520"/>
              </p14:xfrm>
            </p:contentPart>
          </mc:Choice>
          <mc:Fallback>
            <p:pic>
              <p:nvPicPr>
                <p:cNvPr id="53" name="Freihand 52">
                  <a:extLst>
                    <a:ext uri="{FF2B5EF4-FFF2-40B4-BE49-F238E27FC236}">
                      <a16:creationId xmlns:a16="http://schemas.microsoft.com/office/drawing/2014/main" id="{DEC4C7CA-4D61-4EEA-B0BA-707ED37347E6}"/>
                    </a:ext>
                  </a:extLst>
                </p:cNvPr>
                <p:cNvPicPr/>
                <p:nvPr/>
              </p:nvPicPr>
              <p:blipFill>
                <a:blip r:embed="rId94"/>
                <a:stretch>
                  <a:fillRect/>
                </a:stretch>
              </p:blipFill>
              <p:spPr>
                <a:xfrm>
                  <a:off x="8739653" y="433320"/>
                  <a:ext cx="1173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4" name="Freihand 53">
                  <a:extLst>
                    <a:ext uri="{FF2B5EF4-FFF2-40B4-BE49-F238E27FC236}">
                      <a16:creationId xmlns:a16="http://schemas.microsoft.com/office/drawing/2014/main" id="{116AAA74-4CCA-4EEE-856A-CD0789F89FB6}"/>
                    </a:ext>
                  </a:extLst>
                </p14:cNvPr>
                <p14:cNvContentPartPr/>
                <p14:nvPr/>
              </p14:nvContentPartPr>
              <p14:xfrm>
                <a:off x="8869613" y="472920"/>
                <a:ext cx="37800" cy="47520"/>
              </p14:xfrm>
            </p:contentPart>
          </mc:Choice>
          <mc:Fallback>
            <p:pic>
              <p:nvPicPr>
                <p:cNvPr id="54" name="Freihand 53">
                  <a:extLst>
                    <a:ext uri="{FF2B5EF4-FFF2-40B4-BE49-F238E27FC236}">
                      <a16:creationId xmlns:a16="http://schemas.microsoft.com/office/drawing/2014/main" id="{116AAA74-4CCA-4EEE-856A-CD0789F89FB6}"/>
                    </a:ext>
                  </a:extLst>
                </p:cNvPr>
                <p:cNvPicPr/>
                <p:nvPr/>
              </p:nvPicPr>
              <p:blipFill>
                <a:blip r:embed="rId96"/>
                <a:stretch>
                  <a:fillRect/>
                </a:stretch>
              </p:blipFill>
              <p:spPr>
                <a:xfrm>
                  <a:off x="8865293" y="468600"/>
                  <a:ext cx="464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476677CD-C490-43D9-A264-F244FC9BB609}"/>
                    </a:ext>
                  </a:extLst>
                </p14:cNvPr>
                <p14:cNvContentPartPr/>
                <p14:nvPr/>
              </p14:nvContentPartPr>
              <p14:xfrm>
                <a:off x="8931173" y="424320"/>
                <a:ext cx="185760" cy="76320"/>
              </p14:xfrm>
            </p:contentPart>
          </mc:Choice>
          <mc:Fallback>
            <p:pic>
              <p:nvPicPr>
                <p:cNvPr id="56" name="Freihand 55">
                  <a:extLst>
                    <a:ext uri="{FF2B5EF4-FFF2-40B4-BE49-F238E27FC236}">
                      <a16:creationId xmlns:a16="http://schemas.microsoft.com/office/drawing/2014/main" id="{476677CD-C490-43D9-A264-F244FC9BB609}"/>
                    </a:ext>
                  </a:extLst>
                </p:cNvPr>
                <p:cNvPicPr/>
                <p:nvPr/>
              </p:nvPicPr>
              <p:blipFill>
                <a:blip r:embed="rId98"/>
                <a:stretch>
                  <a:fillRect/>
                </a:stretch>
              </p:blipFill>
              <p:spPr>
                <a:xfrm>
                  <a:off x="8926853" y="420000"/>
                  <a:ext cx="19440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8" name="Freihand 57">
                  <a:extLst>
                    <a:ext uri="{FF2B5EF4-FFF2-40B4-BE49-F238E27FC236}">
                      <a16:creationId xmlns:a16="http://schemas.microsoft.com/office/drawing/2014/main" id="{BE9DA2C3-6C55-46D0-9899-12FA4263CBE2}"/>
                    </a:ext>
                  </a:extLst>
                </p14:cNvPr>
                <p14:cNvContentPartPr/>
                <p14:nvPr/>
              </p14:nvContentPartPr>
              <p14:xfrm>
                <a:off x="9785813" y="1108320"/>
                <a:ext cx="23400" cy="278640"/>
              </p14:xfrm>
            </p:contentPart>
          </mc:Choice>
          <mc:Fallback>
            <p:pic>
              <p:nvPicPr>
                <p:cNvPr id="58" name="Freihand 57">
                  <a:extLst>
                    <a:ext uri="{FF2B5EF4-FFF2-40B4-BE49-F238E27FC236}">
                      <a16:creationId xmlns:a16="http://schemas.microsoft.com/office/drawing/2014/main" id="{BE9DA2C3-6C55-46D0-9899-12FA4263CBE2}"/>
                    </a:ext>
                  </a:extLst>
                </p:cNvPr>
                <p:cNvPicPr/>
                <p:nvPr/>
              </p:nvPicPr>
              <p:blipFill>
                <a:blip r:embed="rId100"/>
                <a:stretch>
                  <a:fillRect/>
                </a:stretch>
              </p:blipFill>
              <p:spPr>
                <a:xfrm>
                  <a:off x="9781493" y="1104000"/>
                  <a:ext cx="32040" cy="2872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9" name="Freihand 58">
                  <a:extLst>
                    <a:ext uri="{FF2B5EF4-FFF2-40B4-BE49-F238E27FC236}">
                      <a16:creationId xmlns:a16="http://schemas.microsoft.com/office/drawing/2014/main" id="{94D37CD7-7A73-421E-A7E1-690391D0D84B}"/>
                    </a:ext>
                  </a:extLst>
                </p14:cNvPr>
                <p14:cNvContentPartPr/>
                <p14:nvPr/>
              </p14:nvContentPartPr>
              <p14:xfrm>
                <a:off x="9694733" y="1042440"/>
                <a:ext cx="154800" cy="102960"/>
              </p14:xfrm>
            </p:contentPart>
          </mc:Choice>
          <mc:Fallback>
            <p:pic>
              <p:nvPicPr>
                <p:cNvPr id="59" name="Freihand 58">
                  <a:extLst>
                    <a:ext uri="{FF2B5EF4-FFF2-40B4-BE49-F238E27FC236}">
                      <a16:creationId xmlns:a16="http://schemas.microsoft.com/office/drawing/2014/main" id="{94D37CD7-7A73-421E-A7E1-690391D0D84B}"/>
                    </a:ext>
                  </a:extLst>
                </p:cNvPr>
                <p:cNvPicPr/>
                <p:nvPr/>
              </p:nvPicPr>
              <p:blipFill>
                <a:blip r:embed="rId102"/>
                <a:stretch>
                  <a:fillRect/>
                </a:stretch>
              </p:blipFill>
              <p:spPr>
                <a:xfrm>
                  <a:off x="9690413" y="1038120"/>
                  <a:ext cx="1634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0" name="Freihand 59">
                  <a:extLst>
                    <a:ext uri="{FF2B5EF4-FFF2-40B4-BE49-F238E27FC236}">
                      <a16:creationId xmlns:a16="http://schemas.microsoft.com/office/drawing/2014/main" id="{790FA145-56E8-478B-A39F-1783A04587F7}"/>
                    </a:ext>
                  </a:extLst>
                </p14:cNvPr>
                <p14:cNvContentPartPr/>
                <p14:nvPr/>
              </p14:nvContentPartPr>
              <p14:xfrm>
                <a:off x="9659453" y="1482360"/>
                <a:ext cx="112680" cy="159840"/>
              </p14:xfrm>
            </p:contentPart>
          </mc:Choice>
          <mc:Fallback>
            <p:pic>
              <p:nvPicPr>
                <p:cNvPr id="60" name="Freihand 59">
                  <a:extLst>
                    <a:ext uri="{FF2B5EF4-FFF2-40B4-BE49-F238E27FC236}">
                      <a16:creationId xmlns:a16="http://schemas.microsoft.com/office/drawing/2014/main" id="{790FA145-56E8-478B-A39F-1783A04587F7}"/>
                    </a:ext>
                  </a:extLst>
                </p:cNvPr>
                <p:cNvPicPr/>
                <p:nvPr/>
              </p:nvPicPr>
              <p:blipFill>
                <a:blip r:embed="rId104"/>
                <a:stretch>
                  <a:fillRect/>
                </a:stretch>
              </p:blipFill>
              <p:spPr>
                <a:xfrm>
                  <a:off x="9655133" y="1478040"/>
                  <a:ext cx="1213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96EFB6E2-063A-4E39-99DF-B98606FEB00C}"/>
                    </a:ext>
                  </a:extLst>
                </p14:cNvPr>
                <p14:cNvContentPartPr/>
                <p14:nvPr/>
              </p14:nvContentPartPr>
              <p14:xfrm>
                <a:off x="9725693" y="1524840"/>
                <a:ext cx="192600" cy="111600"/>
              </p14:xfrm>
            </p:contentPart>
          </mc:Choice>
          <mc:Fallback>
            <p:pic>
              <p:nvPicPr>
                <p:cNvPr id="62" name="Freihand 61">
                  <a:extLst>
                    <a:ext uri="{FF2B5EF4-FFF2-40B4-BE49-F238E27FC236}">
                      <a16:creationId xmlns:a16="http://schemas.microsoft.com/office/drawing/2014/main" id="{96EFB6E2-063A-4E39-99DF-B98606FEB00C}"/>
                    </a:ext>
                  </a:extLst>
                </p:cNvPr>
                <p:cNvPicPr/>
                <p:nvPr/>
              </p:nvPicPr>
              <p:blipFill>
                <a:blip r:embed="rId106"/>
                <a:stretch>
                  <a:fillRect/>
                </a:stretch>
              </p:blipFill>
              <p:spPr>
                <a:xfrm>
                  <a:off x="9721373" y="1520520"/>
                  <a:ext cx="20124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762ED206-07BC-4234-833F-0A3A88D98B70}"/>
                    </a:ext>
                  </a:extLst>
                </p14:cNvPr>
                <p14:cNvContentPartPr/>
                <p14:nvPr/>
              </p14:nvContentPartPr>
              <p14:xfrm>
                <a:off x="9898493" y="1445280"/>
                <a:ext cx="38520" cy="26280"/>
              </p14:xfrm>
            </p:contentPart>
          </mc:Choice>
          <mc:Fallback>
            <p:pic>
              <p:nvPicPr>
                <p:cNvPr id="63" name="Freihand 62">
                  <a:extLst>
                    <a:ext uri="{FF2B5EF4-FFF2-40B4-BE49-F238E27FC236}">
                      <a16:creationId xmlns:a16="http://schemas.microsoft.com/office/drawing/2014/main" id="{762ED206-07BC-4234-833F-0A3A88D98B70}"/>
                    </a:ext>
                  </a:extLst>
                </p:cNvPr>
                <p:cNvPicPr/>
                <p:nvPr/>
              </p:nvPicPr>
              <p:blipFill>
                <a:blip r:embed="rId108"/>
                <a:stretch>
                  <a:fillRect/>
                </a:stretch>
              </p:blipFill>
              <p:spPr>
                <a:xfrm>
                  <a:off x="9894173" y="1440960"/>
                  <a:ext cx="471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38240" name="Freihand 138239">
                  <a:extLst>
                    <a:ext uri="{FF2B5EF4-FFF2-40B4-BE49-F238E27FC236}">
                      <a16:creationId xmlns:a16="http://schemas.microsoft.com/office/drawing/2014/main" id="{2DE266AE-95FA-43D4-A8DF-E9B2B67592EB}"/>
                    </a:ext>
                  </a:extLst>
                </p14:cNvPr>
                <p14:cNvContentPartPr/>
                <p14:nvPr/>
              </p14:nvContentPartPr>
              <p14:xfrm>
                <a:off x="9940973" y="1472280"/>
                <a:ext cx="47520" cy="123840"/>
              </p14:xfrm>
            </p:contentPart>
          </mc:Choice>
          <mc:Fallback>
            <p:pic>
              <p:nvPicPr>
                <p:cNvPr id="138240" name="Freihand 138239">
                  <a:extLst>
                    <a:ext uri="{FF2B5EF4-FFF2-40B4-BE49-F238E27FC236}">
                      <a16:creationId xmlns:a16="http://schemas.microsoft.com/office/drawing/2014/main" id="{2DE266AE-95FA-43D4-A8DF-E9B2B67592EB}"/>
                    </a:ext>
                  </a:extLst>
                </p:cNvPr>
                <p:cNvPicPr/>
                <p:nvPr/>
              </p:nvPicPr>
              <p:blipFill>
                <a:blip r:embed="rId110"/>
                <a:stretch>
                  <a:fillRect/>
                </a:stretch>
              </p:blipFill>
              <p:spPr>
                <a:xfrm>
                  <a:off x="9936653" y="1467960"/>
                  <a:ext cx="561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38241" name="Freihand 138240">
                  <a:extLst>
                    <a:ext uri="{FF2B5EF4-FFF2-40B4-BE49-F238E27FC236}">
                      <a16:creationId xmlns:a16="http://schemas.microsoft.com/office/drawing/2014/main" id="{1159C94B-2604-47AE-B349-72E326F0BFAA}"/>
                    </a:ext>
                  </a:extLst>
                </p14:cNvPr>
                <p14:cNvContentPartPr/>
                <p14:nvPr/>
              </p14:nvContentPartPr>
              <p14:xfrm>
                <a:off x="10017293" y="1468680"/>
                <a:ext cx="123120" cy="98280"/>
              </p14:xfrm>
            </p:contentPart>
          </mc:Choice>
          <mc:Fallback>
            <p:pic>
              <p:nvPicPr>
                <p:cNvPr id="138241" name="Freihand 138240">
                  <a:extLst>
                    <a:ext uri="{FF2B5EF4-FFF2-40B4-BE49-F238E27FC236}">
                      <a16:creationId xmlns:a16="http://schemas.microsoft.com/office/drawing/2014/main" id="{1159C94B-2604-47AE-B349-72E326F0BFAA}"/>
                    </a:ext>
                  </a:extLst>
                </p:cNvPr>
                <p:cNvPicPr/>
                <p:nvPr/>
              </p:nvPicPr>
              <p:blipFill>
                <a:blip r:embed="rId112"/>
                <a:stretch>
                  <a:fillRect/>
                </a:stretch>
              </p:blipFill>
              <p:spPr>
                <a:xfrm>
                  <a:off x="10012973" y="1464360"/>
                  <a:ext cx="1317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38245" name="Freihand 138244">
                  <a:extLst>
                    <a:ext uri="{FF2B5EF4-FFF2-40B4-BE49-F238E27FC236}">
                      <a16:creationId xmlns:a16="http://schemas.microsoft.com/office/drawing/2014/main" id="{65C06B05-3DAA-4C47-B3EA-38F370E5BB9A}"/>
                    </a:ext>
                  </a:extLst>
                </p14:cNvPr>
                <p14:cNvContentPartPr/>
                <p14:nvPr/>
              </p14:nvContentPartPr>
              <p14:xfrm>
                <a:off x="8962493" y="955320"/>
                <a:ext cx="25920" cy="478080"/>
              </p14:xfrm>
            </p:contentPart>
          </mc:Choice>
          <mc:Fallback>
            <p:pic>
              <p:nvPicPr>
                <p:cNvPr id="138245" name="Freihand 138244">
                  <a:extLst>
                    <a:ext uri="{FF2B5EF4-FFF2-40B4-BE49-F238E27FC236}">
                      <a16:creationId xmlns:a16="http://schemas.microsoft.com/office/drawing/2014/main" id="{65C06B05-3DAA-4C47-B3EA-38F370E5BB9A}"/>
                    </a:ext>
                  </a:extLst>
                </p:cNvPr>
                <p:cNvPicPr/>
                <p:nvPr/>
              </p:nvPicPr>
              <p:blipFill>
                <a:blip r:embed="rId114"/>
                <a:stretch>
                  <a:fillRect/>
                </a:stretch>
              </p:blipFill>
              <p:spPr>
                <a:xfrm>
                  <a:off x="8958173" y="951000"/>
                  <a:ext cx="34560" cy="4867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38246" name="Freihand 138245">
                  <a:extLst>
                    <a:ext uri="{FF2B5EF4-FFF2-40B4-BE49-F238E27FC236}">
                      <a16:creationId xmlns:a16="http://schemas.microsoft.com/office/drawing/2014/main" id="{3B801568-3792-4CA0-B4C7-774897DCBA46}"/>
                    </a:ext>
                  </a:extLst>
                </p14:cNvPr>
                <p14:cNvContentPartPr/>
                <p14:nvPr/>
              </p14:nvContentPartPr>
              <p14:xfrm>
                <a:off x="8877893" y="903840"/>
                <a:ext cx="139680" cy="132480"/>
              </p14:xfrm>
            </p:contentPart>
          </mc:Choice>
          <mc:Fallback>
            <p:pic>
              <p:nvPicPr>
                <p:cNvPr id="138246" name="Freihand 138245">
                  <a:extLst>
                    <a:ext uri="{FF2B5EF4-FFF2-40B4-BE49-F238E27FC236}">
                      <a16:creationId xmlns:a16="http://schemas.microsoft.com/office/drawing/2014/main" id="{3B801568-3792-4CA0-B4C7-774897DCBA46}"/>
                    </a:ext>
                  </a:extLst>
                </p:cNvPr>
                <p:cNvPicPr/>
                <p:nvPr/>
              </p:nvPicPr>
              <p:blipFill>
                <a:blip r:embed="rId116"/>
                <a:stretch>
                  <a:fillRect/>
                </a:stretch>
              </p:blipFill>
              <p:spPr>
                <a:xfrm>
                  <a:off x="8873573" y="899520"/>
                  <a:ext cx="1483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38247" name="Freihand 138246">
                  <a:extLst>
                    <a:ext uri="{FF2B5EF4-FFF2-40B4-BE49-F238E27FC236}">
                      <a16:creationId xmlns:a16="http://schemas.microsoft.com/office/drawing/2014/main" id="{415B8B6C-3ABE-4567-99E0-7BE8F8602A06}"/>
                    </a:ext>
                  </a:extLst>
                </p14:cNvPr>
                <p14:cNvContentPartPr/>
                <p14:nvPr/>
              </p14:nvContentPartPr>
              <p14:xfrm>
                <a:off x="8714453" y="1539600"/>
                <a:ext cx="71640" cy="189360"/>
              </p14:xfrm>
            </p:contentPart>
          </mc:Choice>
          <mc:Fallback>
            <p:pic>
              <p:nvPicPr>
                <p:cNvPr id="138247" name="Freihand 138246">
                  <a:extLst>
                    <a:ext uri="{FF2B5EF4-FFF2-40B4-BE49-F238E27FC236}">
                      <a16:creationId xmlns:a16="http://schemas.microsoft.com/office/drawing/2014/main" id="{415B8B6C-3ABE-4567-99E0-7BE8F8602A06}"/>
                    </a:ext>
                  </a:extLst>
                </p:cNvPr>
                <p:cNvPicPr/>
                <p:nvPr/>
              </p:nvPicPr>
              <p:blipFill>
                <a:blip r:embed="rId118"/>
                <a:stretch>
                  <a:fillRect/>
                </a:stretch>
              </p:blipFill>
              <p:spPr>
                <a:xfrm>
                  <a:off x="8710133" y="1535280"/>
                  <a:ext cx="8028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38248" name="Freihand 138247">
                  <a:extLst>
                    <a:ext uri="{FF2B5EF4-FFF2-40B4-BE49-F238E27FC236}">
                      <a16:creationId xmlns:a16="http://schemas.microsoft.com/office/drawing/2014/main" id="{E0EB0ABA-F07F-4504-B8D6-034597E8585C}"/>
                    </a:ext>
                  </a:extLst>
                </p14:cNvPr>
                <p14:cNvContentPartPr/>
                <p14:nvPr/>
              </p14:nvContentPartPr>
              <p14:xfrm>
                <a:off x="8768093" y="1555800"/>
                <a:ext cx="48600" cy="151200"/>
              </p14:xfrm>
            </p:contentPart>
          </mc:Choice>
          <mc:Fallback>
            <p:pic>
              <p:nvPicPr>
                <p:cNvPr id="138248" name="Freihand 138247">
                  <a:extLst>
                    <a:ext uri="{FF2B5EF4-FFF2-40B4-BE49-F238E27FC236}">
                      <a16:creationId xmlns:a16="http://schemas.microsoft.com/office/drawing/2014/main" id="{E0EB0ABA-F07F-4504-B8D6-034597E8585C}"/>
                    </a:ext>
                  </a:extLst>
                </p:cNvPr>
                <p:cNvPicPr/>
                <p:nvPr/>
              </p:nvPicPr>
              <p:blipFill>
                <a:blip r:embed="rId120"/>
                <a:stretch>
                  <a:fillRect/>
                </a:stretch>
              </p:blipFill>
              <p:spPr>
                <a:xfrm>
                  <a:off x="8763773" y="1551480"/>
                  <a:ext cx="572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38249" name="Freihand 138248">
                  <a:extLst>
                    <a:ext uri="{FF2B5EF4-FFF2-40B4-BE49-F238E27FC236}">
                      <a16:creationId xmlns:a16="http://schemas.microsoft.com/office/drawing/2014/main" id="{AE0C6DC4-C7A8-4282-A0DE-D22AC636EE2F}"/>
                    </a:ext>
                  </a:extLst>
                </p14:cNvPr>
                <p14:cNvContentPartPr/>
                <p14:nvPr/>
              </p14:nvContentPartPr>
              <p14:xfrm>
                <a:off x="8723453" y="1531320"/>
                <a:ext cx="164880" cy="171000"/>
              </p14:xfrm>
            </p:contentPart>
          </mc:Choice>
          <mc:Fallback>
            <p:pic>
              <p:nvPicPr>
                <p:cNvPr id="138249" name="Freihand 138248">
                  <a:extLst>
                    <a:ext uri="{FF2B5EF4-FFF2-40B4-BE49-F238E27FC236}">
                      <a16:creationId xmlns:a16="http://schemas.microsoft.com/office/drawing/2014/main" id="{AE0C6DC4-C7A8-4282-A0DE-D22AC636EE2F}"/>
                    </a:ext>
                  </a:extLst>
                </p:cNvPr>
                <p:cNvPicPr/>
                <p:nvPr/>
              </p:nvPicPr>
              <p:blipFill>
                <a:blip r:embed="rId122"/>
                <a:stretch>
                  <a:fillRect/>
                </a:stretch>
              </p:blipFill>
              <p:spPr>
                <a:xfrm>
                  <a:off x="8719133" y="1527000"/>
                  <a:ext cx="17352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38250" name="Freihand 138249">
                  <a:extLst>
                    <a:ext uri="{FF2B5EF4-FFF2-40B4-BE49-F238E27FC236}">
                      <a16:creationId xmlns:a16="http://schemas.microsoft.com/office/drawing/2014/main" id="{DC617314-433C-4A2C-A515-E98AB7AFBC51}"/>
                    </a:ext>
                  </a:extLst>
                </p14:cNvPr>
                <p14:cNvContentPartPr/>
                <p14:nvPr/>
              </p14:nvContentPartPr>
              <p14:xfrm>
                <a:off x="8926493" y="1541400"/>
                <a:ext cx="59760" cy="105840"/>
              </p14:xfrm>
            </p:contentPart>
          </mc:Choice>
          <mc:Fallback>
            <p:pic>
              <p:nvPicPr>
                <p:cNvPr id="138250" name="Freihand 138249">
                  <a:extLst>
                    <a:ext uri="{FF2B5EF4-FFF2-40B4-BE49-F238E27FC236}">
                      <a16:creationId xmlns:a16="http://schemas.microsoft.com/office/drawing/2014/main" id="{DC617314-433C-4A2C-A515-E98AB7AFBC51}"/>
                    </a:ext>
                  </a:extLst>
                </p:cNvPr>
                <p:cNvPicPr/>
                <p:nvPr/>
              </p:nvPicPr>
              <p:blipFill>
                <a:blip r:embed="rId124"/>
                <a:stretch>
                  <a:fillRect/>
                </a:stretch>
              </p:blipFill>
              <p:spPr>
                <a:xfrm>
                  <a:off x="8922173" y="1537080"/>
                  <a:ext cx="684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8251" name="Freihand 138250">
                  <a:extLst>
                    <a:ext uri="{FF2B5EF4-FFF2-40B4-BE49-F238E27FC236}">
                      <a16:creationId xmlns:a16="http://schemas.microsoft.com/office/drawing/2014/main" id="{1A9706C5-EEA8-4214-9B48-B8B0F4BBCBEB}"/>
                    </a:ext>
                  </a:extLst>
                </p14:cNvPr>
                <p14:cNvContentPartPr/>
                <p14:nvPr/>
              </p14:nvContentPartPr>
              <p14:xfrm>
                <a:off x="8944493" y="1595760"/>
                <a:ext cx="74880" cy="67320"/>
              </p14:xfrm>
            </p:contentPart>
          </mc:Choice>
          <mc:Fallback>
            <p:pic>
              <p:nvPicPr>
                <p:cNvPr id="138251" name="Freihand 138250">
                  <a:extLst>
                    <a:ext uri="{FF2B5EF4-FFF2-40B4-BE49-F238E27FC236}">
                      <a16:creationId xmlns:a16="http://schemas.microsoft.com/office/drawing/2014/main" id="{1A9706C5-EEA8-4214-9B48-B8B0F4BBCBEB}"/>
                    </a:ext>
                  </a:extLst>
                </p:cNvPr>
                <p:cNvPicPr/>
                <p:nvPr/>
              </p:nvPicPr>
              <p:blipFill>
                <a:blip r:embed="rId126"/>
                <a:stretch>
                  <a:fillRect/>
                </a:stretch>
              </p:blipFill>
              <p:spPr>
                <a:xfrm>
                  <a:off x="8940173" y="1591440"/>
                  <a:ext cx="835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38252" name="Freihand 138251">
                  <a:extLst>
                    <a:ext uri="{FF2B5EF4-FFF2-40B4-BE49-F238E27FC236}">
                      <a16:creationId xmlns:a16="http://schemas.microsoft.com/office/drawing/2014/main" id="{71C25A65-A090-4BCF-B24E-B83EC12A7D8B}"/>
                    </a:ext>
                  </a:extLst>
                </p14:cNvPr>
                <p14:cNvContentPartPr/>
                <p14:nvPr/>
              </p14:nvContentPartPr>
              <p14:xfrm>
                <a:off x="9075173" y="1431240"/>
                <a:ext cx="35280" cy="217800"/>
              </p14:xfrm>
            </p:contentPart>
          </mc:Choice>
          <mc:Fallback>
            <p:pic>
              <p:nvPicPr>
                <p:cNvPr id="138252" name="Freihand 138251">
                  <a:extLst>
                    <a:ext uri="{FF2B5EF4-FFF2-40B4-BE49-F238E27FC236}">
                      <a16:creationId xmlns:a16="http://schemas.microsoft.com/office/drawing/2014/main" id="{71C25A65-A090-4BCF-B24E-B83EC12A7D8B}"/>
                    </a:ext>
                  </a:extLst>
                </p:cNvPr>
                <p:cNvPicPr/>
                <p:nvPr/>
              </p:nvPicPr>
              <p:blipFill>
                <a:blip r:embed="rId128"/>
                <a:stretch>
                  <a:fillRect/>
                </a:stretch>
              </p:blipFill>
              <p:spPr>
                <a:xfrm>
                  <a:off x="9070853" y="1426920"/>
                  <a:ext cx="4392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8253" name="Freihand 138252">
                  <a:extLst>
                    <a:ext uri="{FF2B5EF4-FFF2-40B4-BE49-F238E27FC236}">
                      <a16:creationId xmlns:a16="http://schemas.microsoft.com/office/drawing/2014/main" id="{175EC2C2-1555-4D48-835B-14D6763F46FF}"/>
                    </a:ext>
                  </a:extLst>
                </p14:cNvPr>
                <p14:cNvContentPartPr/>
                <p14:nvPr/>
              </p14:nvContentPartPr>
              <p14:xfrm>
                <a:off x="9052133" y="1614120"/>
                <a:ext cx="138600" cy="86040"/>
              </p14:xfrm>
            </p:contentPart>
          </mc:Choice>
          <mc:Fallback>
            <p:pic>
              <p:nvPicPr>
                <p:cNvPr id="138253" name="Freihand 138252">
                  <a:extLst>
                    <a:ext uri="{FF2B5EF4-FFF2-40B4-BE49-F238E27FC236}">
                      <a16:creationId xmlns:a16="http://schemas.microsoft.com/office/drawing/2014/main" id="{175EC2C2-1555-4D48-835B-14D6763F46FF}"/>
                    </a:ext>
                  </a:extLst>
                </p:cNvPr>
                <p:cNvPicPr/>
                <p:nvPr/>
              </p:nvPicPr>
              <p:blipFill>
                <a:blip r:embed="rId130"/>
                <a:stretch>
                  <a:fillRect/>
                </a:stretch>
              </p:blipFill>
              <p:spPr>
                <a:xfrm>
                  <a:off x="9047813" y="1609800"/>
                  <a:ext cx="1472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38255" name="Freihand 138254">
                  <a:extLst>
                    <a:ext uri="{FF2B5EF4-FFF2-40B4-BE49-F238E27FC236}">
                      <a16:creationId xmlns:a16="http://schemas.microsoft.com/office/drawing/2014/main" id="{029B5708-1913-4CD4-BF5C-B0DB115B963A}"/>
                    </a:ext>
                  </a:extLst>
                </p14:cNvPr>
                <p14:cNvContentPartPr/>
                <p14:nvPr/>
              </p14:nvContentPartPr>
              <p14:xfrm>
                <a:off x="9882653" y="1728960"/>
                <a:ext cx="32760" cy="144360"/>
              </p14:xfrm>
            </p:contentPart>
          </mc:Choice>
          <mc:Fallback>
            <p:pic>
              <p:nvPicPr>
                <p:cNvPr id="138255" name="Freihand 138254">
                  <a:extLst>
                    <a:ext uri="{FF2B5EF4-FFF2-40B4-BE49-F238E27FC236}">
                      <a16:creationId xmlns:a16="http://schemas.microsoft.com/office/drawing/2014/main" id="{029B5708-1913-4CD4-BF5C-B0DB115B963A}"/>
                    </a:ext>
                  </a:extLst>
                </p:cNvPr>
                <p:cNvPicPr/>
                <p:nvPr/>
              </p:nvPicPr>
              <p:blipFill>
                <a:blip r:embed="rId132"/>
                <a:stretch>
                  <a:fillRect/>
                </a:stretch>
              </p:blipFill>
              <p:spPr>
                <a:xfrm>
                  <a:off x="9878333" y="1724640"/>
                  <a:ext cx="414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38256" name="Freihand 138255">
                  <a:extLst>
                    <a:ext uri="{FF2B5EF4-FFF2-40B4-BE49-F238E27FC236}">
                      <a16:creationId xmlns:a16="http://schemas.microsoft.com/office/drawing/2014/main" id="{932CE856-1EDC-4D94-915F-47A74BD14E07}"/>
                    </a:ext>
                  </a:extLst>
                </p14:cNvPr>
                <p14:cNvContentPartPr/>
                <p14:nvPr/>
              </p14:nvContentPartPr>
              <p14:xfrm>
                <a:off x="9935933" y="1717080"/>
                <a:ext cx="33840" cy="159480"/>
              </p14:xfrm>
            </p:contentPart>
          </mc:Choice>
          <mc:Fallback>
            <p:pic>
              <p:nvPicPr>
                <p:cNvPr id="138256" name="Freihand 138255">
                  <a:extLst>
                    <a:ext uri="{FF2B5EF4-FFF2-40B4-BE49-F238E27FC236}">
                      <a16:creationId xmlns:a16="http://schemas.microsoft.com/office/drawing/2014/main" id="{932CE856-1EDC-4D94-915F-47A74BD14E07}"/>
                    </a:ext>
                  </a:extLst>
                </p:cNvPr>
                <p:cNvPicPr/>
                <p:nvPr/>
              </p:nvPicPr>
              <p:blipFill>
                <a:blip r:embed="rId134"/>
                <a:stretch>
                  <a:fillRect/>
                </a:stretch>
              </p:blipFill>
              <p:spPr>
                <a:xfrm>
                  <a:off x="9931613" y="1712760"/>
                  <a:ext cx="424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38257" name="Freihand 138256">
                  <a:extLst>
                    <a:ext uri="{FF2B5EF4-FFF2-40B4-BE49-F238E27FC236}">
                      <a16:creationId xmlns:a16="http://schemas.microsoft.com/office/drawing/2014/main" id="{05AC7DBC-371B-43B8-8D75-5C0E07758F15}"/>
                    </a:ext>
                  </a:extLst>
                </p14:cNvPr>
                <p14:cNvContentPartPr/>
                <p14:nvPr/>
              </p14:nvContentPartPr>
              <p14:xfrm>
                <a:off x="9902813" y="1776840"/>
                <a:ext cx="70920" cy="29520"/>
              </p14:xfrm>
            </p:contentPart>
          </mc:Choice>
          <mc:Fallback>
            <p:pic>
              <p:nvPicPr>
                <p:cNvPr id="138257" name="Freihand 138256">
                  <a:extLst>
                    <a:ext uri="{FF2B5EF4-FFF2-40B4-BE49-F238E27FC236}">
                      <a16:creationId xmlns:a16="http://schemas.microsoft.com/office/drawing/2014/main" id="{05AC7DBC-371B-43B8-8D75-5C0E07758F15}"/>
                    </a:ext>
                  </a:extLst>
                </p:cNvPr>
                <p:cNvPicPr/>
                <p:nvPr/>
              </p:nvPicPr>
              <p:blipFill>
                <a:blip r:embed="rId136"/>
                <a:stretch>
                  <a:fillRect/>
                </a:stretch>
              </p:blipFill>
              <p:spPr>
                <a:xfrm>
                  <a:off x="9898493" y="1772520"/>
                  <a:ext cx="795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38258" name="Freihand 138257">
                  <a:extLst>
                    <a:ext uri="{FF2B5EF4-FFF2-40B4-BE49-F238E27FC236}">
                      <a16:creationId xmlns:a16="http://schemas.microsoft.com/office/drawing/2014/main" id="{5BEDEE79-6F72-45D5-8D07-0CE2048942A8}"/>
                    </a:ext>
                  </a:extLst>
                </p14:cNvPr>
                <p14:cNvContentPartPr/>
                <p14:nvPr/>
              </p14:nvContentPartPr>
              <p14:xfrm>
                <a:off x="10014413" y="1694400"/>
                <a:ext cx="74520" cy="156240"/>
              </p14:xfrm>
            </p:contentPart>
          </mc:Choice>
          <mc:Fallback>
            <p:pic>
              <p:nvPicPr>
                <p:cNvPr id="138258" name="Freihand 138257">
                  <a:extLst>
                    <a:ext uri="{FF2B5EF4-FFF2-40B4-BE49-F238E27FC236}">
                      <a16:creationId xmlns:a16="http://schemas.microsoft.com/office/drawing/2014/main" id="{5BEDEE79-6F72-45D5-8D07-0CE2048942A8}"/>
                    </a:ext>
                  </a:extLst>
                </p:cNvPr>
                <p:cNvPicPr/>
                <p:nvPr/>
              </p:nvPicPr>
              <p:blipFill>
                <a:blip r:embed="rId138"/>
                <a:stretch>
                  <a:fillRect/>
                </a:stretch>
              </p:blipFill>
              <p:spPr>
                <a:xfrm>
                  <a:off x="10010093" y="1690080"/>
                  <a:ext cx="831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38259" name="Freihand 138258">
                  <a:extLst>
                    <a:ext uri="{FF2B5EF4-FFF2-40B4-BE49-F238E27FC236}">
                      <a16:creationId xmlns:a16="http://schemas.microsoft.com/office/drawing/2014/main" id="{155E1399-F3F0-4C8F-B669-71A348E36BAC}"/>
                    </a:ext>
                  </a:extLst>
                </p14:cNvPr>
                <p14:cNvContentPartPr/>
                <p14:nvPr/>
              </p14:nvContentPartPr>
              <p14:xfrm>
                <a:off x="10102253" y="1683240"/>
                <a:ext cx="88560" cy="126720"/>
              </p14:xfrm>
            </p:contentPart>
          </mc:Choice>
          <mc:Fallback>
            <p:pic>
              <p:nvPicPr>
                <p:cNvPr id="138259" name="Freihand 138258">
                  <a:extLst>
                    <a:ext uri="{FF2B5EF4-FFF2-40B4-BE49-F238E27FC236}">
                      <a16:creationId xmlns:a16="http://schemas.microsoft.com/office/drawing/2014/main" id="{155E1399-F3F0-4C8F-B669-71A348E36BAC}"/>
                    </a:ext>
                  </a:extLst>
                </p:cNvPr>
                <p:cNvPicPr/>
                <p:nvPr/>
              </p:nvPicPr>
              <p:blipFill>
                <a:blip r:embed="rId140"/>
                <a:stretch>
                  <a:fillRect/>
                </a:stretch>
              </p:blipFill>
              <p:spPr>
                <a:xfrm>
                  <a:off x="10097933" y="1678920"/>
                  <a:ext cx="972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8260" name="Freihand 138259">
                  <a:extLst>
                    <a:ext uri="{FF2B5EF4-FFF2-40B4-BE49-F238E27FC236}">
                      <a16:creationId xmlns:a16="http://schemas.microsoft.com/office/drawing/2014/main" id="{4E773CA8-C586-4DDC-8977-A24D8C80A55C}"/>
                    </a:ext>
                  </a:extLst>
                </p14:cNvPr>
                <p14:cNvContentPartPr/>
                <p14:nvPr/>
              </p14:nvContentPartPr>
              <p14:xfrm>
                <a:off x="10121693" y="1763880"/>
                <a:ext cx="71280" cy="62640"/>
              </p14:xfrm>
            </p:contentPart>
          </mc:Choice>
          <mc:Fallback>
            <p:pic>
              <p:nvPicPr>
                <p:cNvPr id="138260" name="Freihand 138259">
                  <a:extLst>
                    <a:ext uri="{FF2B5EF4-FFF2-40B4-BE49-F238E27FC236}">
                      <a16:creationId xmlns:a16="http://schemas.microsoft.com/office/drawing/2014/main" id="{4E773CA8-C586-4DDC-8977-A24D8C80A55C}"/>
                    </a:ext>
                  </a:extLst>
                </p:cNvPr>
                <p:cNvPicPr/>
                <p:nvPr/>
              </p:nvPicPr>
              <p:blipFill>
                <a:blip r:embed="rId142"/>
                <a:stretch>
                  <a:fillRect/>
                </a:stretch>
              </p:blipFill>
              <p:spPr>
                <a:xfrm>
                  <a:off x="10117373" y="1759560"/>
                  <a:ext cx="799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38261" name="Freihand 138260">
                  <a:extLst>
                    <a:ext uri="{FF2B5EF4-FFF2-40B4-BE49-F238E27FC236}">
                      <a16:creationId xmlns:a16="http://schemas.microsoft.com/office/drawing/2014/main" id="{BCDA5B2F-95F5-4577-8FC8-C217FD9E261A}"/>
                    </a:ext>
                  </a:extLst>
                </p14:cNvPr>
                <p14:cNvContentPartPr/>
                <p14:nvPr/>
              </p14:nvContentPartPr>
              <p14:xfrm>
                <a:off x="10244453" y="1661280"/>
                <a:ext cx="20880" cy="134280"/>
              </p14:xfrm>
            </p:contentPart>
          </mc:Choice>
          <mc:Fallback>
            <p:pic>
              <p:nvPicPr>
                <p:cNvPr id="138261" name="Freihand 138260">
                  <a:extLst>
                    <a:ext uri="{FF2B5EF4-FFF2-40B4-BE49-F238E27FC236}">
                      <a16:creationId xmlns:a16="http://schemas.microsoft.com/office/drawing/2014/main" id="{BCDA5B2F-95F5-4577-8FC8-C217FD9E261A}"/>
                    </a:ext>
                  </a:extLst>
                </p:cNvPr>
                <p:cNvPicPr/>
                <p:nvPr/>
              </p:nvPicPr>
              <p:blipFill>
                <a:blip r:embed="rId144"/>
                <a:stretch>
                  <a:fillRect/>
                </a:stretch>
              </p:blipFill>
              <p:spPr>
                <a:xfrm>
                  <a:off x="10240133" y="1656960"/>
                  <a:ext cx="295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38262" name="Freihand 138261">
                  <a:extLst>
                    <a:ext uri="{FF2B5EF4-FFF2-40B4-BE49-F238E27FC236}">
                      <a16:creationId xmlns:a16="http://schemas.microsoft.com/office/drawing/2014/main" id="{4C13B67C-14F2-424F-8283-303DFE1ED604}"/>
                    </a:ext>
                  </a:extLst>
                </p14:cNvPr>
                <p14:cNvContentPartPr/>
                <p14:nvPr/>
              </p14:nvContentPartPr>
              <p14:xfrm>
                <a:off x="10186133" y="1581720"/>
                <a:ext cx="92160" cy="108720"/>
              </p14:xfrm>
            </p:contentPart>
          </mc:Choice>
          <mc:Fallback>
            <p:pic>
              <p:nvPicPr>
                <p:cNvPr id="138262" name="Freihand 138261">
                  <a:extLst>
                    <a:ext uri="{FF2B5EF4-FFF2-40B4-BE49-F238E27FC236}">
                      <a16:creationId xmlns:a16="http://schemas.microsoft.com/office/drawing/2014/main" id="{4C13B67C-14F2-424F-8283-303DFE1ED604}"/>
                    </a:ext>
                  </a:extLst>
                </p:cNvPr>
                <p:cNvPicPr/>
                <p:nvPr/>
              </p:nvPicPr>
              <p:blipFill>
                <a:blip r:embed="rId146"/>
                <a:stretch>
                  <a:fillRect/>
                </a:stretch>
              </p:blipFill>
              <p:spPr>
                <a:xfrm>
                  <a:off x="10181813" y="1577400"/>
                  <a:ext cx="10080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38264" name="Freihand 138263">
                  <a:extLst>
                    <a:ext uri="{FF2B5EF4-FFF2-40B4-BE49-F238E27FC236}">
                      <a16:creationId xmlns:a16="http://schemas.microsoft.com/office/drawing/2014/main" id="{471C0282-0659-4050-A891-F16BA61DCBA0}"/>
                    </a:ext>
                  </a:extLst>
                </p14:cNvPr>
                <p14:cNvContentPartPr/>
                <p14:nvPr/>
              </p14:nvContentPartPr>
              <p14:xfrm>
                <a:off x="8756573" y="853440"/>
                <a:ext cx="34560" cy="711360"/>
              </p14:xfrm>
            </p:contentPart>
          </mc:Choice>
          <mc:Fallback>
            <p:pic>
              <p:nvPicPr>
                <p:cNvPr id="138264" name="Freihand 138263">
                  <a:extLst>
                    <a:ext uri="{FF2B5EF4-FFF2-40B4-BE49-F238E27FC236}">
                      <a16:creationId xmlns:a16="http://schemas.microsoft.com/office/drawing/2014/main" id="{471C0282-0659-4050-A891-F16BA61DCBA0}"/>
                    </a:ext>
                  </a:extLst>
                </p:cNvPr>
                <p:cNvPicPr/>
                <p:nvPr/>
              </p:nvPicPr>
              <p:blipFill>
                <a:blip r:embed="rId148"/>
                <a:stretch>
                  <a:fillRect/>
                </a:stretch>
              </p:blipFill>
              <p:spPr>
                <a:xfrm>
                  <a:off x="8752253" y="849120"/>
                  <a:ext cx="43200" cy="7200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8265" name="Freihand 138264">
                  <a:extLst>
                    <a:ext uri="{FF2B5EF4-FFF2-40B4-BE49-F238E27FC236}">
                      <a16:creationId xmlns:a16="http://schemas.microsoft.com/office/drawing/2014/main" id="{8C2FD2BF-24F0-4C07-A861-F414BA867187}"/>
                    </a:ext>
                  </a:extLst>
                </p14:cNvPr>
                <p14:cNvContentPartPr/>
                <p14:nvPr/>
              </p14:nvContentPartPr>
              <p14:xfrm>
                <a:off x="10082093" y="454560"/>
                <a:ext cx="14040" cy="730440"/>
              </p14:xfrm>
            </p:contentPart>
          </mc:Choice>
          <mc:Fallback>
            <p:pic>
              <p:nvPicPr>
                <p:cNvPr id="138265" name="Freihand 138264">
                  <a:extLst>
                    <a:ext uri="{FF2B5EF4-FFF2-40B4-BE49-F238E27FC236}">
                      <a16:creationId xmlns:a16="http://schemas.microsoft.com/office/drawing/2014/main" id="{8C2FD2BF-24F0-4C07-A861-F414BA867187}"/>
                    </a:ext>
                  </a:extLst>
                </p:cNvPr>
                <p:cNvPicPr/>
                <p:nvPr/>
              </p:nvPicPr>
              <p:blipFill>
                <a:blip r:embed="rId150"/>
                <a:stretch>
                  <a:fillRect/>
                </a:stretch>
              </p:blipFill>
              <p:spPr>
                <a:xfrm>
                  <a:off x="10077773" y="450240"/>
                  <a:ext cx="22680" cy="7390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8266" name="Freihand 138265">
                  <a:extLst>
                    <a:ext uri="{FF2B5EF4-FFF2-40B4-BE49-F238E27FC236}">
                      <a16:creationId xmlns:a16="http://schemas.microsoft.com/office/drawing/2014/main" id="{B2450E6D-412A-4BE1-8DDF-01CE22F32935}"/>
                    </a:ext>
                  </a:extLst>
                </p14:cNvPr>
                <p14:cNvContentPartPr/>
                <p14:nvPr/>
              </p14:nvContentPartPr>
              <p14:xfrm>
                <a:off x="8925053" y="1901400"/>
                <a:ext cx="532800" cy="276480"/>
              </p14:xfrm>
            </p:contentPart>
          </mc:Choice>
          <mc:Fallback>
            <p:pic>
              <p:nvPicPr>
                <p:cNvPr id="138266" name="Freihand 138265">
                  <a:extLst>
                    <a:ext uri="{FF2B5EF4-FFF2-40B4-BE49-F238E27FC236}">
                      <a16:creationId xmlns:a16="http://schemas.microsoft.com/office/drawing/2014/main" id="{B2450E6D-412A-4BE1-8DDF-01CE22F32935}"/>
                    </a:ext>
                  </a:extLst>
                </p:cNvPr>
                <p:cNvPicPr/>
                <p:nvPr/>
              </p:nvPicPr>
              <p:blipFill>
                <a:blip r:embed="rId152"/>
                <a:stretch>
                  <a:fillRect/>
                </a:stretch>
              </p:blipFill>
              <p:spPr>
                <a:xfrm>
                  <a:off x="8920733" y="1897080"/>
                  <a:ext cx="541440" cy="2851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38267" name="Freihand 138266">
                  <a:extLst>
                    <a:ext uri="{FF2B5EF4-FFF2-40B4-BE49-F238E27FC236}">
                      <a16:creationId xmlns:a16="http://schemas.microsoft.com/office/drawing/2014/main" id="{9CF9F025-5444-4E44-9458-C21A33BCC479}"/>
                    </a:ext>
                  </a:extLst>
                </p14:cNvPr>
                <p14:cNvContentPartPr/>
                <p14:nvPr/>
              </p14:nvContentPartPr>
              <p14:xfrm>
                <a:off x="9457493" y="2018040"/>
                <a:ext cx="762120" cy="139320"/>
              </p14:xfrm>
            </p:contentPart>
          </mc:Choice>
          <mc:Fallback>
            <p:pic>
              <p:nvPicPr>
                <p:cNvPr id="138267" name="Freihand 138266">
                  <a:extLst>
                    <a:ext uri="{FF2B5EF4-FFF2-40B4-BE49-F238E27FC236}">
                      <a16:creationId xmlns:a16="http://schemas.microsoft.com/office/drawing/2014/main" id="{9CF9F025-5444-4E44-9458-C21A33BCC479}"/>
                    </a:ext>
                  </a:extLst>
                </p:cNvPr>
                <p:cNvPicPr/>
                <p:nvPr/>
              </p:nvPicPr>
              <p:blipFill>
                <a:blip r:embed="rId154"/>
                <a:stretch>
                  <a:fillRect/>
                </a:stretch>
              </p:blipFill>
              <p:spPr>
                <a:xfrm>
                  <a:off x="9453173" y="2013720"/>
                  <a:ext cx="77076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38269" name="Freihand 138268">
                  <a:extLst>
                    <a:ext uri="{FF2B5EF4-FFF2-40B4-BE49-F238E27FC236}">
                      <a16:creationId xmlns:a16="http://schemas.microsoft.com/office/drawing/2014/main" id="{0F9BC2B9-21C6-40BC-AC13-288228EBCCF1}"/>
                    </a:ext>
                  </a:extLst>
                </p14:cNvPr>
                <p14:cNvContentPartPr/>
                <p14:nvPr/>
              </p14:nvContentPartPr>
              <p14:xfrm>
                <a:off x="9185333" y="2241960"/>
                <a:ext cx="146520" cy="170280"/>
              </p14:xfrm>
            </p:contentPart>
          </mc:Choice>
          <mc:Fallback>
            <p:pic>
              <p:nvPicPr>
                <p:cNvPr id="138269" name="Freihand 138268">
                  <a:extLst>
                    <a:ext uri="{FF2B5EF4-FFF2-40B4-BE49-F238E27FC236}">
                      <a16:creationId xmlns:a16="http://schemas.microsoft.com/office/drawing/2014/main" id="{0F9BC2B9-21C6-40BC-AC13-288228EBCCF1}"/>
                    </a:ext>
                  </a:extLst>
                </p:cNvPr>
                <p:cNvPicPr/>
                <p:nvPr/>
              </p:nvPicPr>
              <p:blipFill>
                <a:blip r:embed="rId156"/>
                <a:stretch>
                  <a:fillRect/>
                </a:stretch>
              </p:blipFill>
              <p:spPr>
                <a:xfrm>
                  <a:off x="9181013" y="2237640"/>
                  <a:ext cx="1551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8270" name="Freihand 138269">
                  <a:extLst>
                    <a:ext uri="{FF2B5EF4-FFF2-40B4-BE49-F238E27FC236}">
                      <a16:creationId xmlns:a16="http://schemas.microsoft.com/office/drawing/2014/main" id="{2178DABF-C1DC-46E5-AD98-4165237549B5}"/>
                    </a:ext>
                  </a:extLst>
                </p14:cNvPr>
                <p14:cNvContentPartPr/>
                <p14:nvPr/>
              </p14:nvContentPartPr>
              <p14:xfrm>
                <a:off x="9215573" y="2311080"/>
                <a:ext cx="281520" cy="18720"/>
              </p14:xfrm>
            </p:contentPart>
          </mc:Choice>
          <mc:Fallback>
            <p:pic>
              <p:nvPicPr>
                <p:cNvPr id="138270" name="Freihand 138269">
                  <a:extLst>
                    <a:ext uri="{FF2B5EF4-FFF2-40B4-BE49-F238E27FC236}">
                      <a16:creationId xmlns:a16="http://schemas.microsoft.com/office/drawing/2014/main" id="{2178DABF-C1DC-46E5-AD98-4165237549B5}"/>
                    </a:ext>
                  </a:extLst>
                </p:cNvPr>
                <p:cNvPicPr/>
                <p:nvPr/>
              </p:nvPicPr>
              <p:blipFill>
                <a:blip r:embed="rId158"/>
                <a:stretch>
                  <a:fillRect/>
                </a:stretch>
              </p:blipFill>
              <p:spPr>
                <a:xfrm>
                  <a:off x="9211253" y="2306760"/>
                  <a:ext cx="2901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8271" name="Freihand 138270">
                  <a:extLst>
                    <a:ext uri="{FF2B5EF4-FFF2-40B4-BE49-F238E27FC236}">
                      <a16:creationId xmlns:a16="http://schemas.microsoft.com/office/drawing/2014/main" id="{B27AECC2-D788-4CBA-8B22-4C41014BA694}"/>
                    </a:ext>
                  </a:extLst>
                </p14:cNvPr>
                <p14:cNvContentPartPr/>
                <p14:nvPr/>
              </p14:nvContentPartPr>
              <p14:xfrm>
                <a:off x="9565493" y="2245560"/>
                <a:ext cx="156960" cy="120960"/>
              </p14:xfrm>
            </p:contentPart>
          </mc:Choice>
          <mc:Fallback>
            <p:pic>
              <p:nvPicPr>
                <p:cNvPr id="138271" name="Freihand 138270">
                  <a:extLst>
                    <a:ext uri="{FF2B5EF4-FFF2-40B4-BE49-F238E27FC236}">
                      <a16:creationId xmlns:a16="http://schemas.microsoft.com/office/drawing/2014/main" id="{B27AECC2-D788-4CBA-8B22-4C41014BA694}"/>
                    </a:ext>
                  </a:extLst>
                </p:cNvPr>
                <p:cNvPicPr/>
                <p:nvPr/>
              </p:nvPicPr>
              <p:blipFill>
                <a:blip r:embed="rId160"/>
                <a:stretch>
                  <a:fillRect/>
                </a:stretch>
              </p:blipFill>
              <p:spPr>
                <a:xfrm>
                  <a:off x="9561173" y="2241240"/>
                  <a:ext cx="1656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8272" name="Freihand 138271">
                  <a:extLst>
                    <a:ext uri="{FF2B5EF4-FFF2-40B4-BE49-F238E27FC236}">
                      <a16:creationId xmlns:a16="http://schemas.microsoft.com/office/drawing/2014/main" id="{53F62F49-4ADC-4C43-9149-66A7EE44E742}"/>
                    </a:ext>
                  </a:extLst>
                </p14:cNvPr>
                <p14:cNvContentPartPr/>
                <p14:nvPr/>
              </p14:nvContentPartPr>
              <p14:xfrm>
                <a:off x="9740813" y="2256720"/>
                <a:ext cx="80640" cy="92520"/>
              </p14:xfrm>
            </p:contentPart>
          </mc:Choice>
          <mc:Fallback>
            <p:pic>
              <p:nvPicPr>
                <p:cNvPr id="138272" name="Freihand 138271">
                  <a:extLst>
                    <a:ext uri="{FF2B5EF4-FFF2-40B4-BE49-F238E27FC236}">
                      <a16:creationId xmlns:a16="http://schemas.microsoft.com/office/drawing/2014/main" id="{53F62F49-4ADC-4C43-9149-66A7EE44E742}"/>
                    </a:ext>
                  </a:extLst>
                </p:cNvPr>
                <p:cNvPicPr/>
                <p:nvPr/>
              </p:nvPicPr>
              <p:blipFill>
                <a:blip r:embed="rId162"/>
                <a:stretch>
                  <a:fillRect/>
                </a:stretch>
              </p:blipFill>
              <p:spPr>
                <a:xfrm>
                  <a:off x="9736493" y="2252400"/>
                  <a:ext cx="892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8274" name="Freihand 138273">
                  <a:extLst>
                    <a:ext uri="{FF2B5EF4-FFF2-40B4-BE49-F238E27FC236}">
                      <a16:creationId xmlns:a16="http://schemas.microsoft.com/office/drawing/2014/main" id="{03D65BF2-6F62-4425-A0DF-E6189DFB12C3}"/>
                    </a:ext>
                  </a:extLst>
                </p14:cNvPr>
                <p14:cNvContentPartPr/>
                <p14:nvPr/>
              </p14:nvContentPartPr>
              <p14:xfrm>
                <a:off x="9907853" y="2198400"/>
                <a:ext cx="106560" cy="231480"/>
              </p14:xfrm>
            </p:contentPart>
          </mc:Choice>
          <mc:Fallback>
            <p:pic>
              <p:nvPicPr>
                <p:cNvPr id="138274" name="Freihand 138273">
                  <a:extLst>
                    <a:ext uri="{FF2B5EF4-FFF2-40B4-BE49-F238E27FC236}">
                      <a16:creationId xmlns:a16="http://schemas.microsoft.com/office/drawing/2014/main" id="{03D65BF2-6F62-4425-A0DF-E6189DFB12C3}"/>
                    </a:ext>
                  </a:extLst>
                </p:cNvPr>
                <p:cNvPicPr/>
                <p:nvPr/>
              </p:nvPicPr>
              <p:blipFill>
                <a:blip r:embed="rId164"/>
                <a:stretch>
                  <a:fillRect/>
                </a:stretch>
              </p:blipFill>
              <p:spPr>
                <a:xfrm>
                  <a:off x="9903533" y="2194080"/>
                  <a:ext cx="11520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8275" name="Freihand 138274">
                  <a:extLst>
                    <a:ext uri="{FF2B5EF4-FFF2-40B4-BE49-F238E27FC236}">
                      <a16:creationId xmlns:a16="http://schemas.microsoft.com/office/drawing/2014/main" id="{818ABB6C-1BD8-4FB4-B259-F0EE3919FCE1}"/>
                    </a:ext>
                  </a:extLst>
                </p14:cNvPr>
                <p14:cNvContentPartPr/>
                <p14:nvPr/>
              </p14:nvContentPartPr>
              <p14:xfrm>
                <a:off x="10055093" y="2270040"/>
                <a:ext cx="119880" cy="76680"/>
              </p14:xfrm>
            </p:contentPart>
          </mc:Choice>
          <mc:Fallback>
            <p:pic>
              <p:nvPicPr>
                <p:cNvPr id="138275" name="Freihand 138274">
                  <a:extLst>
                    <a:ext uri="{FF2B5EF4-FFF2-40B4-BE49-F238E27FC236}">
                      <a16:creationId xmlns:a16="http://schemas.microsoft.com/office/drawing/2014/main" id="{818ABB6C-1BD8-4FB4-B259-F0EE3919FCE1}"/>
                    </a:ext>
                  </a:extLst>
                </p:cNvPr>
                <p:cNvPicPr/>
                <p:nvPr/>
              </p:nvPicPr>
              <p:blipFill>
                <a:blip r:embed="rId166"/>
                <a:stretch>
                  <a:fillRect/>
                </a:stretch>
              </p:blipFill>
              <p:spPr>
                <a:xfrm>
                  <a:off x="10050773" y="2265720"/>
                  <a:ext cx="1285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8276" name="Freihand 138275">
                  <a:extLst>
                    <a:ext uri="{FF2B5EF4-FFF2-40B4-BE49-F238E27FC236}">
                      <a16:creationId xmlns:a16="http://schemas.microsoft.com/office/drawing/2014/main" id="{79BB0F00-490B-4699-9CBF-D22059BB3B97}"/>
                    </a:ext>
                  </a:extLst>
                </p14:cNvPr>
                <p14:cNvContentPartPr/>
                <p14:nvPr/>
              </p14:nvContentPartPr>
              <p14:xfrm>
                <a:off x="10147253" y="2170320"/>
                <a:ext cx="264240" cy="165240"/>
              </p14:xfrm>
            </p:contentPart>
          </mc:Choice>
          <mc:Fallback>
            <p:pic>
              <p:nvPicPr>
                <p:cNvPr id="138276" name="Freihand 138275">
                  <a:extLst>
                    <a:ext uri="{FF2B5EF4-FFF2-40B4-BE49-F238E27FC236}">
                      <a16:creationId xmlns:a16="http://schemas.microsoft.com/office/drawing/2014/main" id="{79BB0F00-490B-4699-9CBF-D22059BB3B97}"/>
                    </a:ext>
                  </a:extLst>
                </p:cNvPr>
                <p:cNvPicPr/>
                <p:nvPr/>
              </p:nvPicPr>
              <p:blipFill>
                <a:blip r:embed="rId168"/>
                <a:stretch>
                  <a:fillRect/>
                </a:stretch>
              </p:blipFill>
              <p:spPr>
                <a:xfrm>
                  <a:off x="10142933" y="2166000"/>
                  <a:ext cx="2728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38278" name="Freihand 138277">
                  <a:extLst>
                    <a:ext uri="{FF2B5EF4-FFF2-40B4-BE49-F238E27FC236}">
                      <a16:creationId xmlns:a16="http://schemas.microsoft.com/office/drawing/2014/main" id="{BAD28576-EDBF-4834-B9B1-22F083EDFBB8}"/>
                    </a:ext>
                  </a:extLst>
                </p14:cNvPr>
                <p14:cNvContentPartPr/>
                <p14:nvPr/>
              </p14:nvContentPartPr>
              <p14:xfrm>
                <a:off x="9527333" y="862800"/>
                <a:ext cx="410040" cy="305280"/>
              </p14:xfrm>
            </p:contentPart>
          </mc:Choice>
          <mc:Fallback>
            <p:pic>
              <p:nvPicPr>
                <p:cNvPr id="138278" name="Freihand 138277">
                  <a:extLst>
                    <a:ext uri="{FF2B5EF4-FFF2-40B4-BE49-F238E27FC236}">
                      <a16:creationId xmlns:a16="http://schemas.microsoft.com/office/drawing/2014/main" id="{BAD28576-EDBF-4834-B9B1-22F083EDFBB8}"/>
                    </a:ext>
                  </a:extLst>
                </p:cNvPr>
                <p:cNvPicPr/>
                <p:nvPr/>
              </p:nvPicPr>
              <p:blipFill>
                <a:blip r:embed="rId170"/>
                <a:stretch>
                  <a:fillRect/>
                </a:stretch>
              </p:blipFill>
              <p:spPr>
                <a:xfrm>
                  <a:off x="9523013" y="858480"/>
                  <a:ext cx="418680" cy="313920"/>
                </a:xfrm>
                <a:prstGeom prst="rect">
                  <a:avLst/>
                </a:prstGeom>
              </p:spPr>
            </p:pic>
          </mc:Fallback>
        </mc:AlternateContent>
      </p:grpSp>
      <p:grpSp>
        <p:nvGrpSpPr>
          <p:cNvPr id="138291" name="Gruppieren 138290">
            <a:extLst>
              <a:ext uri="{FF2B5EF4-FFF2-40B4-BE49-F238E27FC236}">
                <a16:creationId xmlns:a16="http://schemas.microsoft.com/office/drawing/2014/main" id="{7F2FC04E-C29F-4439-93AD-262F6D520EDB}"/>
              </a:ext>
            </a:extLst>
          </p:cNvPr>
          <p:cNvGrpSpPr/>
          <p:nvPr/>
        </p:nvGrpSpPr>
        <p:grpSpPr>
          <a:xfrm>
            <a:off x="6678653" y="1174920"/>
            <a:ext cx="1122480" cy="483480"/>
            <a:chOff x="6678653" y="1174920"/>
            <a:chExt cx="1122480" cy="483480"/>
          </a:xfrm>
        </p:grpSpPr>
        <mc:AlternateContent xmlns:mc="http://schemas.openxmlformats.org/markup-compatibility/2006">
          <mc:Choice xmlns:p14="http://schemas.microsoft.com/office/powerpoint/2010/main" Requires="p14">
            <p:contentPart p14:bwMode="auto" r:id="rId171">
              <p14:nvContentPartPr>
                <p14:cNvPr id="138280" name="Freihand 138279">
                  <a:extLst>
                    <a:ext uri="{FF2B5EF4-FFF2-40B4-BE49-F238E27FC236}">
                      <a16:creationId xmlns:a16="http://schemas.microsoft.com/office/drawing/2014/main" id="{168C7B92-F513-425A-A76E-BC042092DEDD}"/>
                    </a:ext>
                  </a:extLst>
                </p14:cNvPr>
                <p14:cNvContentPartPr/>
                <p14:nvPr/>
              </p14:nvContentPartPr>
              <p14:xfrm>
                <a:off x="6678653" y="1312440"/>
                <a:ext cx="204120" cy="26640"/>
              </p14:xfrm>
            </p:contentPart>
          </mc:Choice>
          <mc:Fallback>
            <p:pic>
              <p:nvPicPr>
                <p:cNvPr id="138280" name="Freihand 138279">
                  <a:extLst>
                    <a:ext uri="{FF2B5EF4-FFF2-40B4-BE49-F238E27FC236}">
                      <a16:creationId xmlns:a16="http://schemas.microsoft.com/office/drawing/2014/main" id="{168C7B92-F513-425A-A76E-BC042092DEDD}"/>
                    </a:ext>
                  </a:extLst>
                </p:cNvPr>
                <p:cNvPicPr/>
                <p:nvPr/>
              </p:nvPicPr>
              <p:blipFill>
                <a:blip r:embed="rId172"/>
                <a:stretch>
                  <a:fillRect/>
                </a:stretch>
              </p:blipFill>
              <p:spPr>
                <a:xfrm>
                  <a:off x="6674333" y="1308120"/>
                  <a:ext cx="21276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8281" name="Freihand 138280">
                  <a:extLst>
                    <a:ext uri="{FF2B5EF4-FFF2-40B4-BE49-F238E27FC236}">
                      <a16:creationId xmlns:a16="http://schemas.microsoft.com/office/drawing/2014/main" id="{D954A549-EB5C-47C7-9018-BB4252218E3F}"/>
                    </a:ext>
                  </a:extLst>
                </p14:cNvPr>
                <p14:cNvContentPartPr/>
                <p14:nvPr/>
              </p14:nvContentPartPr>
              <p14:xfrm>
                <a:off x="6879893" y="1266360"/>
                <a:ext cx="89280" cy="175680"/>
              </p14:xfrm>
            </p:contentPart>
          </mc:Choice>
          <mc:Fallback>
            <p:pic>
              <p:nvPicPr>
                <p:cNvPr id="138281" name="Freihand 138280">
                  <a:extLst>
                    <a:ext uri="{FF2B5EF4-FFF2-40B4-BE49-F238E27FC236}">
                      <a16:creationId xmlns:a16="http://schemas.microsoft.com/office/drawing/2014/main" id="{D954A549-EB5C-47C7-9018-BB4252218E3F}"/>
                    </a:ext>
                  </a:extLst>
                </p:cNvPr>
                <p:cNvPicPr/>
                <p:nvPr/>
              </p:nvPicPr>
              <p:blipFill>
                <a:blip r:embed="rId174"/>
                <a:stretch>
                  <a:fillRect/>
                </a:stretch>
              </p:blipFill>
              <p:spPr>
                <a:xfrm>
                  <a:off x="6875573" y="1262040"/>
                  <a:ext cx="9792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8283" name="Freihand 138282">
                  <a:extLst>
                    <a:ext uri="{FF2B5EF4-FFF2-40B4-BE49-F238E27FC236}">
                      <a16:creationId xmlns:a16="http://schemas.microsoft.com/office/drawing/2014/main" id="{30B13418-F47F-4C90-88E1-4A42EFEE535B}"/>
                    </a:ext>
                  </a:extLst>
                </p14:cNvPr>
                <p14:cNvContentPartPr/>
                <p14:nvPr/>
              </p14:nvContentPartPr>
              <p14:xfrm>
                <a:off x="7089413" y="1174920"/>
                <a:ext cx="83880" cy="170280"/>
              </p14:xfrm>
            </p:contentPart>
          </mc:Choice>
          <mc:Fallback>
            <p:pic>
              <p:nvPicPr>
                <p:cNvPr id="138283" name="Freihand 138282">
                  <a:extLst>
                    <a:ext uri="{FF2B5EF4-FFF2-40B4-BE49-F238E27FC236}">
                      <a16:creationId xmlns:a16="http://schemas.microsoft.com/office/drawing/2014/main" id="{30B13418-F47F-4C90-88E1-4A42EFEE535B}"/>
                    </a:ext>
                  </a:extLst>
                </p:cNvPr>
                <p:cNvPicPr/>
                <p:nvPr/>
              </p:nvPicPr>
              <p:blipFill>
                <a:blip r:embed="rId176"/>
                <a:stretch>
                  <a:fillRect/>
                </a:stretch>
              </p:blipFill>
              <p:spPr>
                <a:xfrm>
                  <a:off x="7085093" y="1170600"/>
                  <a:ext cx="9252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8284" name="Freihand 138283">
                  <a:extLst>
                    <a:ext uri="{FF2B5EF4-FFF2-40B4-BE49-F238E27FC236}">
                      <a16:creationId xmlns:a16="http://schemas.microsoft.com/office/drawing/2014/main" id="{3A0BC408-BE28-4A5C-8FE4-EA52ECFACECB}"/>
                    </a:ext>
                  </a:extLst>
                </p14:cNvPr>
                <p14:cNvContentPartPr/>
                <p14:nvPr/>
              </p14:nvContentPartPr>
              <p14:xfrm>
                <a:off x="7229093" y="1201560"/>
                <a:ext cx="24840" cy="130680"/>
              </p14:xfrm>
            </p:contentPart>
          </mc:Choice>
          <mc:Fallback>
            <p:pic>
              <p:nvPicPr>
                <p:cNvPr id="138284" name="Freihand 138283">
                  <a:extLst>
                    <a:ext uri="{FF2B5EF4-FFF2-40B4-BE49-F238E27FC236}">
                      <a16:creationId xmlns:a16="http://schemas.microsoft.com/office/drawing/2014/main" id="{3A0BC408-BE28-4A5C-8FE4-EA52ECFACECB}"/>
                    </a:ext>
                  </a:extLst>
                </p:cNvPr>
                <p:cNvPicPr/>
                <p:nvPr/>
              </p:nvPicPr>
              <p:blipFill>
                <a:blip r:embed="rId178"/>
                <a:stretch>
                  <a:fillRect/>
                </a:stretch>
              </p:blipFill>
              <p:spPr>
                <a:xfrm>
                  <a:off x="7224773" y="1197240"/>
                  <a:ext cx="334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8285" name="Freihand 138284">
                  <a:extLst>
                    <a:ext uri="{FF2B5EF4-FFF2-40B4-BE49-F238E27FC236}">
                      <a16:creationId xmlns:a16="http://schemas.microsoft.com/office/drawing/2014/main" id="{8884C597-B358-4D7C-9FA8-B8B76B3E58A5}"/>
                    </a:ext>
                  </a:extLst>
                </p14:cNvPr>
                <p14:cNvContentPartPr/>
                <p14:nvPr/>
              </p14:nvContentPartPr>
              <p14:xfrm>
                <a:off x="7287053" y="1242240"/>
                <a:ext cx="46440" cy="96120"/>
              </p14:xfrm>
            </p:contentPart>
          </mc:Choice>
          <mc:Fallback>
            <p:pic>
              <p:nvPicPr>
                <p:cNvPr id="138285" name="Freihand 138284">
                  <a:extLst>
                    <a:ext uri="{FF2B5EF4-FFF2-40B4-BE49-F238E27FC236}">
                      <a16:creationId xmlns:a16="http://schemas.microsoft.com/office/drawing/2014/main" id="{8884C597-B358-4D7C-9FA8-B8B76B3E58A5}"/>
                    </a:ext>
                  </a:extLst>
                </p:cNvPr>
                <p:cNvPicPr/>
                <p:nvPr/>
              </p:nvPicPr>
              <p:blipFill>
                <a:blip r:embed="rId180"/>
                <a:stretch>
                  <a:fillRect/>
                </a:stretch>
              </p:blipFill>
              <p:spPr>
                <a:xfrm>
                  <a:off x="7282733" y="1237920"/>
                  <a:ext cx="550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8286" name="Freihand 138285">
                  <a:extLst>
                    <a:ext uri="{FF2B5EF4-FFF2-40B4-BE49-F238E27FC236}">
                      <a16:creationId xmlns:a16="http://schemas.microsoft.com/office/drawing/2014/main" id="{8866A540-E6EC-466E-90F2-396E30D154B7}"/>
                    </a:ext>
                  </a:extLst>
                </p14:cNvPr>
                <p14:cNvContentPartPr/>
                <p14:nvPr/>
              </p14:nvContentPartPr>
              <p14:xfrm>
                <a:off x="7438253" y="1248000"/>
                <a:ext cx="202320" cy="65160"/>
              </p14:xfrm>
            </p:contentPart>
          </mc:Choice>
          <mc:Fallback>
            <p:pic>
              <p:nvPicPr>
                <p:cNvPr id="138286" name="Freihand 138285">
                  <a:extLst>
                    <a:ext uri="{FF2B5EF4-FFF2-40B4-BE49-F238E27FC236}">
                      <a16:creationId xmlns:a16="http://schemas.microsoft.com/office/drawing/2014/main" id="{8866A540-E6EC-466E-90F2-396E30D154B7}"/>
                    </a:ext>
                  </a:extLst>
                </p:cNvPr>
                <p:cNvPicPr/>
                <p:nvPr/>
              </p:nvPicPr>
              <p:blipFill>
                <a:blip r:embed="rId182"/>
                <a:stretch>
                  <a:fillRect/>
                </a:stretch>
              </p:blipFill>
              <p:spPr>
                <a:xfrm>
                  <a:off x="7433933" y="1243680"/>
                  <a:ext cx="21096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8287" name="Freihand 138286">
                  <a:extLst>
                    <a:ext uri="{FF2B5EF4-FFF2-40B4-BE49-F238E27FC236}">
                      <a16:creationId xmlns:a16="http://schemas.microsoft.com/office/drawing/2014/main" id="{F68C25F9-29A8-4AA9-88B6-54D3D58BBA11}"/>
                    </a:ext>
                  </a:extLst>
                </p14:cNvPr>
                <p14:cNvContentPartPr/>
                <p14:nvPr/>
              </p14:nvContentPartPr>
              <p14:xfrm>
                <a:off x="7171133" y="1470120"/>
                <a:ext cx="138240" cy="172440"/>
              </p14:xfrm>
            </p:contentPart>
          </mc:Choice>
          <mc:Fallback>
            <p:pic>
              <p:nvPicPr>
                <p:cNvPr id="138287" name="Freihand 138286">
                  <a:extLst>
                    <a:ext uri="{FF2B5EF4-FFF2-40B4-BE49-F238E27FC236}">
                      <a16:creationId xmlns:a16="http://schemas.microsoft.com/office/drawing/2014/main" id="{F68C25F9-29A8-4AA9-88B6-54D3D58BBA11}"/>
                    </a:ext>
                  </a:extLst>
                </p:cNvPr>
                <p:cNvPicPr/>
                <p:nvPr/>
              </p:nvPicPr>
              <p:blipFill>
                <a:blip r:embed="rId184"/>
                <a:stretch>
                  <a:fillRect/>
                </a:stretch>
              </p:blipFill>
              <p:spPr>
                <a:xfrm>
                  <a:off x="7166813" y="1465800"/>
                  <a:ext cx="14688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8288" name="Freihand 138287">
                  <a:extLst>
                    <a:ext uri="{FF2B5EF4-FFF2-40B4-BE49-F238E27FC236}">
                      <a16:creationId xmlns:a16="http://schemas.microsoft.com/office/drawing/2014/main" id="{44A1ACC3-5E4E-4D73-9513-55203DF4FA8F}"/>
                    </a:ext>
                  </a:extLst>
                </p14:cNvPr>
                <p14:cNvContentPartPr/>
                <p14:nvPr/>
              </p14:nvContentPartPr>
              <p14:xfrm>
                <a:off x="7362293" y="1450320"/>
                <a:ext cx="82440" cy="208080"/>
              </p14:xfrm>
            </p:contentPart>
          </mc:Choice>
          <mc:Fallback>
            <p:pic>
              <p:nvPicPr>
                <p:cNvPr id="138288" name="Freihand 138287">
                  <a:extLst>
                    <a:ext uri="{FF2B5EF4-FFF2-40B4-BE49-F238E27FC236}">
                      <a16:creationId xmlns:a16="http://schemas.microsoft.com/office/drawing/2014/main" id="{44A1ACC3-5E4E-4D73-9513-55203DF4FA8F}"/>
                    </a:ext>
                  </a:extLst>
                </p:cNvPr>
                <p:cNvPicPr/>
                <p:nvPr/>
              </p:nvPicPr>
              <p:blipFill>
                <a:blip r:embed="rId186"/>
                <a:stretch>
                  <a:fillRect/>
                </a:stretch>
              </p:blipFill>
              <p:spPr>
                <a:xfrm>
                  <a:off x="7357973" y="1446000"/>
                  <a:ext cx="910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8289" name="Freihand 138288">
                  <a:extLst>
                    <a:ext uri="{FF2B5EF4-FFF2-40B4-BE49-F238E27FC236}">
                      <a16:creationId xmlns:a16="http://schemas.microsoft.com/office/drawing/2014/main" id="{AD87B79C-ADAB-485C-A44C-E057D5E176A0}"/>
                    </a:ext>
                  </a:extLst>
                </p14:cNvPr>
                <p14:cNvContentPartPr/>
                <p14:nvPr/>
              </p14:nvContentPartPr>
              <p14:xfrm>
                <a:off x="7463453" y="1529880"/>
                <a:ext cx="113040" cy="74880"/>
              </p14:xfrm>
            </p:contentPart>
          </mc:Choice>
          <mc:Fallback>
            <p:pic>
              <p:nvPicPr>
                <p:cNvPr id="138289" name="Freihand 138288">
                  <a:extLst>
                    <a:ext uri="{FF2B5EF4-FFF2-40B4-BE49-F238E27FC236}">
                      <a16:creationId xmlns:a16="http://schemas.microsoft.com/office/drawing/2014/main" id="{AD87B79C-ADAB-485C-A44C-E057D5E176A0}"/>
                    </a:ext>
                  </a:extLst>
                </p:cNvPr>
                <p:cNvPicPr/>
                <p:nvPr/>
              </p:nvPicPr>
              <p:blipFill>
                <a:blip r:embed="rId188"/>
                <a:stretch>
                  <a:fillRect/>
                </a:stretch>
              </p:blipFill>
              <p:spPr>
                <a:xfrm>
                  <a:off x="7459133" y="1525560"/>
                  <a:ext cx="12168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8290" name="Freihand 138289">
                  <a:extLst>
                    <a:ext uri="{FF2B5EF4-FFF2-40B4-BE49-F238E27FC236}">
                      <a16:creationId xmlns:a16="http://schemas.microsoft.com/office/drawing/2014/main" id="{63E58AD3-6DFC-4269-A498-F46BCE4C8D88}"/>
                    </a:ext>
                  </a:extLst>
                </p14:cNvPr>
                <p14:cNvContentPartPr/>
                <p14:nvPr/>
              </p14:nvContentPartPr>
              <p14:xfrm>
                <a:off x="7567493" y="1425480"/>
                <a:ext cx="233640" cy="146520"/>
              </p14:xfrm>
            </p:contentPart>
          </mc:Choice>
          <mc:Fallback>
            <p:pic>
              <p:nvPicPr>
                <p:cNvPr id="138290" name="Freihand 138289">
                  <a:extLst>
                    <a:ext uri="{FF2B5EF4-FFF2-40B4-BE49-F238E27FC236}">
                      <a16:creationId xmlns:a16="http://schemas.microsoft.com/office/drawing/2014/main" id="{63E58AD3-6DFC-4269-A498-F46BCE4C8D88}"/>
                    </a:ext>
                  </a:extLst>
                </p:cNvPr>
                <p:cNvPicPr/>
                <p:nvPr/>
              </p:nvPicPr>
              <p:blipFill>
                <a:blip r:embed="rId190"/>
                <a:stretch>
                  <a:fillRect/>
                </a:stretch>
              </p:blipFill>
              <p:spPr>
                <a:xfrm>
                  <a:off x="7563173" y="1421160"/>
                  <a:ext cx="242280" cy="155160"/>
                </a:xfrm>
                <a:prstGeom prst="rect">
                  <a:avLst/>
                </a:prstGeom>
              </p:spPr>
            </p:pic>
          </mc:Fallback>
        </mc:AlternateContent>
      </p:grpSp>
    </p:spTree>
    <p:extLst>
      <p:ext uri="{BB962C8B-B14F-4D97-AF65-F5344CB8AC3E}">
        <p14:creationId xmlns:p14="http://schemas.microsoft.com/office/powerpoint/2010/main" val="181318790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Akademikerarbeitslosigkeit </a:t>
            </a:r>
            <a:r>
              <a:rPr lang="de-DE" sz="2400" b="1" dirty="0">
                <a:solidFill>
                  <a:srgbClr val="000000"/>
                </a:solidFill>
                <a:latin typeface="Sparkasse Rg" pitchFamily="34" charset="0"/>
                <a:hlinkClick r:id="rId3"/>
              </a:rPr>
              <a:t>(Quelle: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Verdeckte Arbeitslosigkeit</a:t>
            </a:r>
          </a:p>
        </p:txBody>
      </p:sp>
      <p:sp>
        <p:nvSpPr>
          <p:cNvPr id="139268" name="Text Box 3"/>
          <p:cNvSpPr txBox="1">
            <a:spLocks noChangeArrowheads="1"/>
          </p:cNvSpPr>
          <p:nvPr/>
        </p:nvSpPr>
        <p:spPr bwMode="auto">
          <a:xfrm>
            <a:off x="1919289" y="1223964"/>
            <a:ext cx="7559675" cy="4157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Teilnehmer an Qualifizierungsmaßnahmen</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Vorruhestand</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Kurzarbeit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vorübergehend arbeitsunfähig erkrankt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Arbeitsbeschaffungsmaßnahmen </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Verdeckte Arbeitslosigkeit (stille Reserve)in Deutschland</a:t>
            </a:r>
          </a:p>
        </p:txBody>
      </p:sp>
      <p:sp>
        <p:nvSpPr>
          <p:cNvPr id="140293" name="Text Box 4"/>
          <p:cNvSpPr txBox="1">
            <a:spLocks noChangeArrowheads="1"/>
          </p:cNvSpPr>
          <p:nvPr/>
        </p:nvSpPr>
        <p:spPr bwMode="auto">
          <a:xfrm>
            <a:off x="1611313" y="6235701"/>
            <a:ext cx="99738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Rectangle 2">
            <a:extLst>
              <a:ext uri="{FF2B5EF4-FFF2-40B4-BE49-F238E27FC236}">
                <a16:creationId xmlns:a16="http://schemas.microsoft.com/office/drawing/2014/main" id="{F52BDAFF-2B9B-2C54-3AD0-EA5CC840CF13}"/>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Maßnahmen</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weder beschäftigt noch als arbeitslos registriert. Bsp.: berufliche Fort- und Weiterbildung, Sprachkurse, Vorruhestand</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engerem Sinne</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Aktuell nicht suchend, aber grundsätzlich gewillt eine Arbeit aufzunehmen</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5" name="Grafik 4">
            <a:extLst>
              <a:ext uri="{FF2B5EF4-FFF2-40B4-BE49-F238E27FC236}">
                <a16:creationId xmlns:a16="http://schemas.microsoft.com/office/drawing/2014/main" id="{01B84BD0-5B56-0961-AA7F-2A9E0443B310}"/>
              </a:ext>
            </a:extLst>
          </p:cNvPr>
          <p:cNvPicPr>
            <a:picLocks noChangeAspect="1"/>
          </p:cNvPicPr>
          <p:nvPr/>
        </p:nvPicPr>
        <p:blipFill>
          <a:blip r:embed="rId3"/>
          <a:stretch>
            <a:fillRect/>
          </a:stretch>
        </p:blipFill>
        <p:spPr>
          <a:xfrm>
            <a:off x="245858" y="794941"/>
            <a:ext cx="7683105" cy="4699772"/>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Kurzarbeit: Deutschland</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95077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52D8A1F-46D6-CDDF-8C19-862B9C33EBB1}"/>
              </a:ext>
            </a:extLst>
          </p:cNvPr>
          <p:cNvPicPr>
            <a:picLocks noChangeAspect="1"/>
          </p:cNvPicPr>
          <p:nvPr/>
        </p:nvPicPr>
        <p:blipFill>
          <a:blip r:embed="rId3"/>
          <a:stretch>
            <a:fillRect/>
          </a:stretch>
        </p:blipFill>
        <p:spPr>
          <a:xfrm>
            <a:off x="269791" y="763263"/>
            <a:ext cx="7653354" cy="468157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489098" y="104181"/>
            <a:ext cx="10898372" cy="744941"/>
          </a:xfrm>
          <a:prstGeom prst="rect">
            <a:avLst/>
          </a:prstGeom>
          <a:noFill/>
          <a:ln>
            <a:noFill/>
          </a:ln>
        </p:spPr>
        <p:txBody>
          <a:bodyPr lIns="81646" tIns="40823" rIns="81646" bIns="40823" anchor="ctr" anchorCtr="1"/>
          <a:lstStyle/>
          <a:p>
            <a:r>
              <a:rPr lang="de-DE" sz="3266" b="1" dirty="0"/>
              <a:t>Bedeutung von VPI und BIP-</a:t>
            </a:r>
            <a:r>
              <a:rPr lang="de-DE" sz="3266" b="1" dirty="0" err="1"/>
              <a:t>Deflator</a:t>
            </a:r>
            <a:r>
              <a:rPr lang="de-DE" sz="3266" b="1" dirty="0"/>
              <a:t> für den Arbeitsmarkt</a:t>
            </a:r>
          </a:p>
        </p:txBody>
      </p:sp>
      <p:sp>
        <p:nvSpPr>
          <p:cNvPr id="8" name="Text Box 3"/>
          <p:cNvSpPr txBox="1">
            <a:spLocks noChangeArrowheads="1"/>
          </p:cNvSpPr>
          <p:nvPr/>
        </p:nvSpPr>
        <p:spPr bwMode="auto">
          <a:xfrm>
            <a:off x="347191" y="522785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dirty="0">
                <a:solidFill>
                  <a:srgbClr val="000000"/>
                </a:solidFill>
              </a:rPr>
              <a:t>Quelle: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BA352A3-E231-0A55-ACE7-062F07F0A001}"/>
              </a:ext>
            </a:extLst>
          </p:cNvPr>
          <p:cNvPicPr>
            <a:picLocks noChangeAspect="1"/>
          </p:cNvPicPr>
          <p:nvPr/>
        </p:nvPicPr>
        <p:blipFill>
          <a:blip r:embed="rId3"/>
          <a:stretch>
            <a:fillRect/>
          </a:stretch>
        </p:blipFill>
        <p:spPr>
          <a:xfrm>
            <a:off x="171258" y="849122"/>
            <a:ext cx="7063932" cy="4413739"/>
          </a:xfrm>
          <a:prstGeom prst="rect">
            <a:avLst/>
          </a:prstGeom>
        </p:spPr>
      </p:pic>
    </p:spTree>
    <p:extLst>
      <p:ext uri="{BB962C8B-B14F-4D97-AF65-F5344CB8AC3E}">
        <p14:creationId xmlns:p14="http://schemas.microsoft.com/office/powerpoint/2010/main" val="663049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92613" y="261126"/>
            <a:ext cx="58039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Außenwirtschaftliches Gleichgewicht </a:t>
            </a:r>
          </a:p>
        </p:txBody>
      </p:sp>
      <p:sp>
        <p:nvSpPr>
          <p:cNvPr id="490499" name="Text Box 3"/>
          <p:cNvSpPr txBox="1">
            <a:spLocks noChangeArrowheads="1"/>
          </p:cNvSpPr>
          <p:nvPr/>
        </p:nvSpPr>
        <p:spPr bwMode="auto">
          <a:xfrm>
            <a:off x="589429" y="570941"/>
            <a:ext cx="9144000" cy="6003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dirty="0">
                <a:solidFill>
                  <a:schemeClr val="tx1"/>
                </a:solidFill>
              </a:rPr>
              <a:t>Es gibt keine allgemein akzeptierte Definition!</a:t>
            </a:r>
          </a:p>
          <a:p>
            <a:endParaRPr lang="de-DE" sz="2000" u="sng" dirty="0">
              <a:solidFill>
                <a:schemeClr val="tx1"/>
              </a:solidFill>
            </a:endParaRPr>
          </a:p>
          <a:p>
            <a:r>
              <a:rPr lang="de-DE" sz="2000" dirty="0">
                <a:solidFill>
                  <a:schemeClr val="tx1"/>
                </a:solidFill>
              </a:rPr>
              <a:t>	Dieses Ziel ist aus der Historie heraus zu verstehen, dass Deutschland in den 1960er</a:t>
            </a:r>
          </a:p>
          <a:p>
            <a:r>
              <a:rPr lang="de-DE" sz="2000" dirty="0">
                <a:solidFill>
                  <a:schemeClr val="tx1"/>
                </a:solidFill>
              </a:rPr>
              <a:t>und 1970er Jahren sich im System fester Wechselkurse befand. Das Ziel bedeutete</a:t>
            </a:r>
          </a:p>
          <a:p>
            <a:r>
              <a:rPr lang="de-DE" sz="2000" dirty="0">
                <a:solidFill>
                  <a:schemeClr val="tx1"/>
                </a:solidFill>
              </a:rPr>
              <a:t>damit vornehmlich dieses System durch die Außenwirtschaftsbeziehungen nicht zu</a:t>
            </a:r>
          </a:p>
          <a:p>
            <a:r>
              <a:rPr lang="de-DE" sz="2000" dirty="0">
                <a:solidFill>
                  <a:schemeClr val="tx1"/>
                </a:solidFill>
              </a:rPr>
              <a:t>gefährden </a:t>
            </a:r>
          </a:p>
          <a:p>
            <a:r>
              <a:rPr lang="de-DE" sz="2000" dirty="0">
                <a:solidFill>
                  <a:schemeClr val="tx1"/>
                </a:solidFill>
              </a:rPr>
              <a:t>	</a:t>
            </a:r>
          </a:p>
          <a:p>
            <a:r>
              <a:rPr lang="de-DE" sz="2000" dirty="0">
                <a:solidFill>
                  <a:schemeClr val="tx1"/>
                </a:solidFill>
              </a:rPr>
              <a:t>	</a:t>
            </a:r>
            <a:r>
              <a:rPr lang="de-DE" sz="2000" dirty="0">
                <a:solidFill>
                  <a:schemeClr val="tx1"/>
                </a:solidFill>
                <a:cs typeface="Times New Roman" pitchFamily="18" charset="0"/>
              </a:rPr>
              <a:t>→ Zusammenbruch von </a:t>
            </a:r>
            <a:r>
              <a:rPr lang="de-DE" sz="2000" dirty="0" err="1">
                <a:solidFill>
                  <a:schemeClr val="tx1"/>
                </a:solidFill>
                <a:cs typeface="Times New Roman" pitchFamily="18" charset="0"/>
              </a:rPr>
              <a:t>Bretton</a:t>
            </a:r>
            <a:r>
              <a:rPr lang="de-DE" sz="2000" dirty="0">
                <a:solidFill>
                  <a:schemeClr val="tx1"/>
                </a:solidFill>
                <a:cs typeface="Times New Roman" pitchFamily="18" charset="0"/>
              </a:rPr>
              <a:t> Woods 1973</a:t>
            </a:r>
          </a:p>
          <a:p>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Handelsbilanz (Warenverkehr)</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Leistungsbilanz</a:t>
            </a:r>
          </a:p>
          <a:p>
            <a:pPr marL="0" indent="0"/>
            <a:r>
              <a:rPr lang="de-DE" sz="2000" dirty="0">
                <a:solidFill>
                  <a:schemeClr val="tx1"/>
                </a:solidFill>
                <a:cs typeface="Times New Roman" pitchFamily="18" charset="0"/>
              </a:rPr>
              <a:t>		(Handelsbilanz + Dienstleistungen + Erwerbs- und 							 		Vermögenseinkommen + laufende Übertragungen)</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rPr>
              <a:t>Geringe Störanfälligkeit der Binnenwirtschaft durch</a:t>
            </a:r>
          </a:p>
          <a:p>
            <a:pPr marL="0" indent="0"/>
            <a:r>
              <a:rPr lang="de-DE" sz="2000" dirty="0">
                <a:solidFill>
                  <a:schemeClr val="tx1"/>
                </a:solidFill>
              </a:rPr>
              <a:t>		außenwirtschaftliche Einflüsse </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Außenwirtschaftliche Beziehungen Deutschland</a:t>
            </a:r>
          </a:p>
        </p:txBody>
      </p:sp>
      <p:sp>
        <p:nvSpPr>
          <p:cNvPr id="492547" name="Text Box 3"/>
          <p:cNvSpPr txBox="1">
            <a:spLocks noChangeArrowheads="1"/>
          </p:cNvSpPr>
          <p:nvPr/>
        </p:nvSpPr>
        <p:spPr bwMode="auto">
          <a:xfrm>
            <a:off x="1316202" y="786524"/>
            <a:ext cx="2533386"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Euro/Dollar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563925" y="670942"/>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Quelle: Destatis</a:t>
            </a:r>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CCFDEBB-7C5A-1061-4C4F-5B233AC44DFB}"/>
              </a:ext>
            </a:extLst>
          </p:cNvPr>
          <p:cNvPicPr>
            <a:picLocks noChangeAspect="1"/>
          </p:cNvPicPr>
          <p:nvPr/>
        </p:nvPicPr>
        <p:blipFill>
          <a:blip r:embed="rId3"/>
          <a:stretch>
            <a:fillRect/>
          </a:stretch>
        </p:blipFill>
        <p:spPr>
          <a:xfrm>
            <a:off x="5563925" y="1220241"/>
            <a:ext cx="4584589" cy="2755631"/>
          </a:xfrm>
          <a:prstGeom prst="rect">
            <a:avLst/>
          </a:prstGeom>
        </p:spPr>
      </p:pic>
      <p:pic>
        <p:nvPicPr>
          <p:cNvPr id="9" name="Grafik 8">
            <a:extLst>
              <a:ext uri="{FF2B5EF4-FFF2-40B4-BE49-F238E27FC236}">
                <a16:creationId xmlns:a16="http://schemas.microsoft.com/office/drawing/2014/main" id="{2F3AE78E-0FD7-03E0-3570-CC1FBDB9B078}"/>
              </a:ext>
            </a:extLst>
          </p:cNvPr>
          <p:cNvPicPr>
            <a:picLocks noChangeAspect="1"/>
          </p:cNvPicPr>
          <p:nvPr/>
        </p:nvPicPr>
        <p:blipFill>
          <a:blip r:embed="rId4"/>
          <a:stretch>
            <a:fillRect/>
          </a:stretch>
        </p:blipFill>
        <p:spPr>
          <a:xfrm>
            <a:off x="91536" y="1207961"/>
            <a:ext cx="5223396" cy="3139595"/>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Außenwirtschaftliche Verflechtungen: Zahlungsbilanz</a:t>
            </a:r>
          </a:p>
        </p:txBody>
      </p:sp>
      <p:sp>
        <p:nvSpPr>
          <p:cNvPr id="102404" name="Text Box 2"/>
          <p:cNvSpPr txBox="1">
            <a:spLocks noChangeArrowheads="1"/>
          </p:cNvSpPr>
          <p:nvPr/>
        </p:nvSpPr>
        <p:spPr bwMode="auto">
          <a:xfrm>
            <a:off x="872939" y="826434"/>
            <a:ext cx="8569325"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400" u="sng" dirty="0">
                <a:solidFill>
                  <a:srgbClr val="000000"/>
                </a:solidFill>
              </a:rPr>
              <a:t>Definition:</a:t>
            </a:r>
          </a:p>
          <a:p>
            <a:pPr eaLnBrk="1" hangingPunct="1">
              <a:buFontTx/>
              <a:buNone/>
            </a:pPr>
            <a:r>
              <a:rPr lang="de-DE" sz="2400" dirty="0">
                <a:solidFill>
                  <a:srgbClr val="000000"/>
                </a:solidFill>
              </a:rPr>
              <a:t>Die Zahlungsbilanz ist die systematische Aufzeichnung </a:t>
            </a:r>
          </a:p>
          <a:p>
            <a:pPr eaLnBrk="1" hangingPunct="1">
              <a:buFontTx/>
              <a:buNone/>
            </a:pPr>
            <a:r>
              <a:rPr lang="de-DE" sz="2400" dirty="0">
                <a:solidFill>
                  <a:srgbClr val="000000"/>
                </a:solidFill>
              </a:rPr>
              <a:t>wirtschaftlicher Vorgänge zwischen Inländern und Ausländern </a:t>
            </a:r>
          </a:p>
          <a:p>
            <a:pPr eaLnBrk="1" hangingPunct="1">
              <a:buFontTx/>
              <a:buNone/>
            </a:pPr>
            <a:r>
              <a:rPr lang="de-DE" sz="2400" dirty="0">
                <a:solidFill>
                  <a:srgbClr val="000000"/>
                </a:solidFill>
              </a:rPr>
              <a:t>innerhalb einer Periode (meist ein Jahr)</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dirty="0">
                <a:solidFill>
                  <a:srgbClr val="000000"/>
                </a:solidFill>
              </a:rPr>
              <a:t>Die Zahlungsbilanz basiert auf dem Prinzip der </a:t>
            </a:r>
          </a:p>
          <a:p>
            <a:pPr eaLnBrk="1" hangingPunct="1">
              <a:buFontTx/>
              <a:buNone/>
            </a:pPr>
            <a:r>
              <a:rPr lang="de-DE" sz="2400" dirty="0">
                <a:solidFill>
                  <a:srgbClr val="000000"/>
                </a:solidFill>
              </a:rPr>
              <a:t>doppelten Buchführung</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dirty="0">
                <a:solidFill>
                  <a:srgbClr val="000000"/>
                </a:solidFill>
              </a:rPr>
              <a:t>Achtung:</a:t>
            </a:r>
            <a:r>
              <a:rPr lang="de-DE" sz="2400" dirty="0">
                <a:solidFill>
                  <a:srgbClr val="000000"/>
                </a:solidFill>
              </a:rPr>
              <a:t> 	</a:t>
            </a:r>
          </a:p>
          <a:p>
            <a:pPr eaLnBrk="1" hangingPunct="1">
              <a:buFontTx/>
              <a:buNone/>
            </a:pPr>
            <a:r>
              <a:rPr lang="de-DE" sz="2400" dirty="0">
                <a:solidFill>
                  <a:srgbClr val="000000"/>
                </a:solidFill>
              </a:rPr>
              <a:t>Die Zahlungsbilanz erfasst mit den innerhalb eines Zeitraums </a:t>
            </a:r>
          </a:p>
          <a:p>
            <a:pPr eaLnBrk="1" hangingPunct="1">
              <a:buFontTx/>
              <a:buNone/>
            </a:pPr>
            <a:r>
              <a:rPr lang="de-DE" sz="2400" dirty="0">
                <a:solidFill>
                  <a:srgbClr val="000000"/>
                </a:solidFill>
              </a:rPr>
              <a:t>vollzogenen Transaktionen </a:t>
            </a:r>
            <a:r>
              <a:rPr lang="de-DE" sz="2400" u="sng" dirty="0">
                <a:solidFill>
                  <a:srgbClr val="000000"/>
                </a:solidFill>
              </a:rPr>
              <a:t>Stromgrößen</a:t>
            </a:r>
            <a:r>
              <a:rPr lang="de-DE" sz="2400" dirty="0">
                <a:solidFill>
                  <a:srgbClr val="000000"/>
                </a:solidFill>
              </a:rPr>
              <a:t> und nicht, wie </a:t>
            </a:r>
          </a:p>
          <a:p>
            <a:pPr eaLnBrk="1" hangingPunct="1">
              <a:buFontTx/>
              <a:buNone/>
            </a:pPr>
            <a:r>
              <a:rPr lang="de-DE" sz="2400" dirty="0">
                <a:solidFill>
                  <a:srgbClr val="000000"/>
                </a:solidFill>
              </a:rPr>
              <a:t>normalerweise in einer Bilanz, </a:t>
            </a:r>
            <a:r>
              <a:rPr lang="de-DE" sz="2400" u="sng" dirty="0">
                <a:solidFill>
                  <a:srgbClr val="000000"/>
                </a:solidFill>
              </a:rPr>
              <a:t>Bestandsgrößen</a:t>
            </a:r>
            <a:r>
              <a:rPr lang="de-DE" sz="2400" dirty="0">
                <a:solidFill>
                  <a:srgbClr val="000000"/>
                </a:solidFill>
              </a:rPr>
              <a:t>			</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43926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Aufbau der Zahlungsbilanz</a:t>
            </a:r>
          </a:p>
        </p:txBody>
      </p:sp>
      <p:sp>
        <p:nvSpPr>
          <p:cNvPr id="103428" name="Text Box 2"/>
          <p:cNvSpPr txBox="1">
            <a:spLocks noChangeArrowheads="1"/>
          </p:cNvSpPr>
          <p:nvPr/>
        </p:nvSpPr>
        <p:spPr bwMode="auto">
          <a:xfrm>
            <a:off x="2640013" y="981075"/>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Leistungsbilanz</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B. Vermögensübertragungen</a:t>
            </a:r>
          </a:p>
          <a:p>
            <a:pPr eaLnBrk="1" hangingPunct="1">
              <a:buFontTx/>
              <a:buNone/>
            </a:pPr>
            <a:endParaRPr lang="de-DE" sz="2000">
              <a:solidFill>
                <a:srgbClr val="000000"/>
              </a:solidFill>
            </a:endParaRPr>
          </a:p>
          <a:p>
            <a:pPr eaLnBrk="1" hangingPunct="1"/>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C. Kapitalbilanz</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D. Restposten</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6167438" y="1196976"/>
            <a:ext cx="3960812"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Handelsbilanz</a:t>
            </a:r>
          </a:p>
          <a:p>
            <a:pPr eaLnBrk="1" hangingPunct="1">
              <a:buFontTx/>
              <a:buNone/>
            </a:pPr>
            <a:r>
              <a:rPr lang="de-DE" sz="2000">
                <a:solidFill>
                  <a:srgbClr val="000000"/>
                </a:solidFill>
              </a:rPr>
              <a:t>A2. Dienstleistungsbilanz</a:t>
            </a:r>
          </a:p>
          <a:p>
            <a:pPr eaLnBrk="1" hangingPunct="1">
              <a:buFontTx/>
              <a:buNone/>
            </a:pPr>
            <a:r>
              <a:rPr lang="de-DE" sz="2000">
                <a:solidFill>
                  <a:srgbClr val="000000"/>
                </a:solidFill>
              </a:rPr>
              <a:t>A3. Erwerbs- und Vermögenseinkommen</a:t>
            </a:r>
          </a:p>
          <a:p>
            <a:pPr eaLnBrk="1" hangingPunct="1">
              <a:buFontTx/>
              <a:buNone/>
            </a:pPr>
            <a:r>
              <a:rPr lang="de-DE" sz="2000">
                <a:solidFill>
                  <a:srgbClr val="000000"/>
                </a:solidFill>
              </a:rPr>
              <a:t>A4. Laufende Übertragungen</a:t>
            </a: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C1. Direktinvestitionen</a:t>
            </a:r>
          </a:p>
          <a:p>
            <a:pPr eaLnBrk="1" hangingPunct="1">
              <a:buFontTx/>
              <a:buNone/>
            </a:pPr>
            <a:r>
              <a:rPr lang="de-DE" sz="2000">
                <a:solidFill>
                  <a:srgbClr val="000000"/>
                </a:solidFill>
              </a:rPr>
              <a:t>C2. Wertpapierverkehr</a:t>
            </a:r>
          </a:p>
          <a:p>
            <a:pPr eaLnBrk="1" hangingPunct="1">
              <a:buFontTx/>
              <a:buNone/>
            </a:pPr>
            <a:r>
              <a:rPr lang="de-DE" sz="2000">
                <a:solidFill>
                  <a:srgbClr val="000000"/>
                </a:solidFill>
              </a:rPr>
              <a:t>C3. Kredite</a:t>
            </a:r>
          </a:p>
          <a:p>
            <a:pPr eaLnBrk="1" hangingPunct="1">
              <a:buFontTx/>
              <a:buNone/>
            </a:pPr>
            <a:r>
              <a:rPr lang="de-DE" sz="2000">
                <a:solidFill>
                  <a:srgbClr val="000000"/>
                </a:solidFill>
              </a:rPr>
              <a:t>C4. Devisenbilanz</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4800601"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4800601"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4800601"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4800600" y="1989139"/>
            <a:ext cx="13668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4" name="Line 10"/>
          <p:cNvSpPr>
            <a:spLocks noChangeShapeType="1"/>
          </p:cNvSpPr>
          <p:nvPr/>
        </p:nvSpPr>
        <p:spPr bwMode="auto">
          <a:xfrm flipV="1">
            <a:off x="4656138" y="3862388"/>
            <a:ext cx="14398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5" name="Line 11"/>
          <p:cNvSpPr>
            <a:spLocks noChangeShapeType="1"/>
          </p:cNvSpPr>
          <p:nvPr/>
        </p:nvSpPr>
        <p:spPr bwMode="auto">
          <a:xfrm flipV="1">
            <a:off x="4656138" y="4149726"/>
            <a:ext cx="1439862"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a:off x="4656138" y="4365626"/>
            <a:ext cx="1439862"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7" name="Line 13"/>
          <p:cNvSpPr>
            <a:spLocks noChangeShapeType="1"/>
          </p:cNvSpPr>
          <p:nvPr/>
        </p:nvSpPr>
        <p:spPr bwMode="auto">
          <a:xfrm>
            <a:off x="4656139" y="4438650"/>
            <a:ext cx="13668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Weitere kodifizierte wirtschaftspolitische Ziele</a:t>
            </a:r>
          </a:p>
        </p:txBody>
      </p:sp>
      <p:sp>
        <p:nvSpPr>
          <p:cNvPr id="7" name="Text Box 3"/>
          <p:cNvSpPr txBox="1">
            <a:spLocks noChangeArrowheads="1"/>
          </p:cNvSpPr>
          <p:nvPr/>
        </p:nvSpPr>
        <p:spPr bwMode="auto">
          <a:xfrm>
            <a:off x="0" y="1958341"/>
            <a:ext cx="12192000" cy="2040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57200" indent="-457200" eaLnBrk="1" hangingPunct="1">
              <a:buClrTx/>
              <a:buFont typeface="Arial" panose="020B0604020202020204" pitchFamily="34" charset="0"/>
              <a:buChar char="•"/>
            </a:pPr>
            <a:r>
              <a:rPr lang="de-DE" altLang="de-DE" sz="2540" dirty="0">
                <a:solidFill>
                  <a:srgbClr val="000000"/>
                </a:solidFill>
              </a:rPr>
              <a:t>Verteilungsziel:			Gleichartige Lebensverhältnisse (Art. 72 Satz 2 GG)</a:t>
            </a:r>
          </a:p>
          <a:p>
            <a:pPr eaLnBrk="1" hangingPunct="1">
              <a:buClrTx/>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Umweltschutz:			Erhalt der natürlichen Lebensgrundlagen (Art. 20a GG)</a:t>
            </a:r>
          </a:p>
          <a:p>
            <a:pPr marL="457200" indent="-457200" eaLnBrk="1" hangingPunct="1">
              <a:buClrTx/>
              <a:buFont typeface="Arial" panose="020B0604020202020204" pitchFamily="34" charset="0"/>
              <a:buChar char="•"/>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Konsolidierungsziel:	Schuldenbremse (Art. 109 Satz 3 GG)</a:t>
            </a:r>
          </a:p>
        </p:txBody>
      </p:sp>
      <p:sp>
        <p:nvSpPr>
          <p:cNvPr id="5" name="Rechteck 4">
            <a:extLst>
              <a:ext uri="{FF2B5EF4-FFF2-40B4-BE49-F238E27FC236}">
                <a16:creationId xmlns:a16="http://schemas.microsoft.com/office/drawing/2014/main" id="{5F877DE5-4533-4413-853C-FE51D45EA8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05452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Verteilungsziel</a:t>
            </a:r>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Auf den Gebieten des Artikels 74 Abs. 1 Nr. 4, 7, 11, 13, 15, 19a, 20, 22, 25 und 26 hat der Bund das Gesetzgebungsrecht, wenn und soweit die Herstellung gleichwertiger Lebensverhältnisse im Bundesgebiet oder die Wahrung der Rechts- oder Wirtschaftseinheit im gesamtstaatlichen Interesse eine bundesgesetzliche Regelung erforderlich macht.</a:t>
            </a: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Umweltschutz</a:t>
            </a:r>
          </a:p>
        </p:txBody>
      </p:sp>
      <p:sp>
        <p:nvSpPr>
          <p:cNvPr id="7" name="Text Box 3"/>
          <p:cNvSpPr txBox="1">
            <a:spLocks noChangeArrowheads="1"/>
          </p:cNvSpPr>
          <p:nvPr/>
        </p:nvSpPr>
        <p:spPr bwMode="auto">
          <a:xfrm>
            <a:off x="1916163" y="1534594"/>
            <a:ext cx="829527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Der Staat schützt auch in Verantwortung für die künftigen Generationen die natürlichen Lebensgrundlagen und die Tiere im Rahmen der verfassungsmäßigen Ordnung durch die Gesetzgebung und nach Maßgabe von Gesetz und Recht durch die vollziehende Gewalt und die Rechtsprechung.</a:t>
            </a: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a:t>Konsolidierungsziel</a:t>
            </a:r>
          </a:p>
        </p:txBody>
      </p:sp>
      <p:sp>
        <p:nvSpPr>
          <p:cNvPr id="7" name="Text Box 3"/>
          <p:cNvSpPr txBox="1">
            <a:spLocks noChangeArrowheads="1"/>
          </p:cNvSpPr>
          <p:nvPr/>
        </p:nvSpPr>
        <p:spPr bwMode="auto">
          <a:xfrm>
            <a:off x="0" y="374373"/>
            <a:ext cx="8689605" cy="6302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000" dirty="0">
                <a:solidFill>
                  <a:srgbClr val="000000"/>
                </a:solidFill>
              </a:rPr>
              <a:t>Grundgesetz für die Bundesrepublik Deutschland Art 109 </a:t>
            </a:r>
          </a:p>
          <a:p>
            <a:pPr eaLnBrk="1" hangingPunct="1">
              <a:buClrTx/>
            </a:pPr>
            <a:r>
              <a:rPr lang="de-DE" altLang="de-DE" sz="1600" dirty="0">
                <a:solidFill>
                  <a:srgbClr val="000000"/>
                </a:solidFill>
              </a:rPr>
              <a:t>(1) Bund und Länder sind in ihrer Haushaltswirtschaft selbständig und voneinander unabhängig.</a:t>
            </a:r>
          </a:p>
          <a:p>
            <a:pPr eaLnBrk="1" hangingPunct="1">
              <a:buClrTx/>
            </a:pPr>
            <a:r>
              <a:rPr lang="de-DE" altLang="de-DE" sz="1600" dirty="0">
                <a:solidFill>
                  <a:srgbClr val="000000"/>
                </a:solidFill>
              </a:rPr>
              <a:t>(2) Bund und Länder erfüllen gemeinsam die Verpflichtungen der Bundesrepublik Deutschland aus Rechtsakten der Europäischen Gemeinschaft auf Grund des Artikels 104 des Vertrags zur Gründung der Europäischen Gemeinschaft zur Einhaltung der Haushaltsdisziplin und tragen in diesem Rahmen den Erfordernissen des gesamtwirtschaftlichen Gleichgewichts Rechnung.</a:t>
            </a:r>
          </a:p>
          <a:p>
            <a:pPr eaLnBrk="1" hangingPunct="1">
              <a:buClrTx/>
            </a:pPr>
            <a:r>
              <a:rPr lang="de-DE" altLang="de-DE" sz="1600" dirty="0">
                <a:solidFill>
                  <a:srgbClr val="000000"/>
                </a:solidFill>
              </a:rPr>
              <a:t>(3) Die Haushalte von Bund und Ländern sind grundsätzlich ohne Einnahmen aus Krediten auszugleichen. Bund und Länder können Regelungen zur im Auf- und Abschwung symmetrischen Berücksichtigung der Auswirkungen einer von der Normallage abweichenden konjunkturellen Entwicklung sowie eine Ausnahmeregelung für Naturkatastrophen oder außergewöhnliche Notsituationen, die sich der Kontrolle des Staates entziehen und die staatliche Finanzlage erheblich beeinträchtigen, vorsehen. Für die Ausnahmeregelung ist eine entsprechende Tilgungsregelung vorzusehen. Die nähere Ausgestaltung regelt für den Haushalt des Bundes Artikel 115 mit der Maßgabe, dass Satz 1 entsprochen ist, wenn die Einnahmen aus Krediten 0,35 vom Hundert im Verhältnis zum nominalen Bruttoinlandsprodukt nicht überschreiten. Von den zu berücksichtigenden Einnahmen aus Krediten ist der Betrag abzuziehen, um den die Verteidigungsausgaben, die Ausgaben des Bundes für den Zivil- und Bevölkerungsschutz sowie für die Nachrichtendienste, für den Schutz der informationstechnischen Systeme und für die Hilfe für völkerrechtswidrig angegriffene Staaten 1 vom Hundert im Verhältnis zum nominalen Bruttoinlandsprodukt übersteigen. Die Gesamtheit der Länder entspricht Satz 1, wenn die durch sie erzielten Einnahmen aus Krediten 0,35 vom Hundert im Verhältnis zum nominalen Bruttoinlandsprodukt nicht überschreiten. Die Aufteilung der für die Gesamtheit der Länder zulässigen Kreditaufnahme nach Satz 6 auf die einzelnen Länder regelt ein Bundesgesetz mit Zustimmung des Bundesrates. Die nähere Ausgestaltung für die Haushalte der Länder regeln diese im Rahmen ihrer verfassungsrechtlichen Kompetenzen. Bestehende landesrechtliche Regelungen, die hinter der gemäß Satz 7 festgelegten Kreditobergrenze zurückbleiben, treten außer Kraft</a:t>
            </a: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Entwicklung von Defizit und Schulden</a:t>
            </a: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73793" y="4078403"/>
            <a:ext cx="3822632" cy="400110"/>
          </a:xfrm>
          <a:prstGeom prst="rect">
            <a:avLst/>
          </a:prstGeom>
          <a:noFill/>
        </p:spPr>
        <p:txBody>
          <a:bodyPr wrap="square" rtlCol="0">
            <a:spAutoFit/>
          </a:bodyPr>
          <a:lstStyle/>
          <a:p>
            <a:r>
              <a:rPr lang="de-DE" sz="1000" dirty="0"/>
              <a:t>Defizit:	Finanzierungssaldo des Staates in Relation</a:t>
            </a:r>
          </a:p>
          <a:p>
            <a:r>
              <a:rPr lang="de-DE" sz="1000" dirty="0"/>
              <a:t>	zum Bruttoinlandsprodukt</a:t>
            </a:r>
          </a:p>
        </p:txBody>
      </p:sp>
      <p:sp>
        <p:nvSpPr>
          <p:cNvPr id="7" name="Textfeld 6">
            <a:extLst>
              <a:ext uri="{FF2B5EF4-FFF2-40B4-BE49-F238E27FC236}">
                <a16:creationId xmlns:a16="http://schemas.microsoft.com/office/drawing/2014/main" id="{300E660F-7FF5-46BD-A65E-542C9FD0A2EE}"/>
              </a:ext>
            </a:extLst>
          </p:cNvPr>
          <p:cNvSpPr txBox="1"/>
          <p:nvPr/>
        </p:nvSpPr>
        <p:spPr>
          <a:xfrm>
            <a:off x="5035095" y="4095710"/>
            <a:ext cx="3500086" cy="400110"/>
          </a:xfrm>
          <a:prstGeom prst="rect">
            <a:avLst/>
          </a:prstGeom>
          <a:noFill/>
        </p:spPr>
        <p:txBody>
          <a:bodyPr wrap="square" rtlCol="0">
            <a:spAutoFit/>
          </a:bodyPr>
          <a:lstStyle/>
          <a:p>
            <a:r>
              <a:rPr lang="de-DE" sz="1000" dirty="0" err="1"/>
              <a:t>Schuldenstandsquote</a:t>
            </a:r>
            <a:r>
              <a:rPr lang="de-DE" sz="1000" dirty="0"/>
              <a:t> : Schulden des Staates in Relation</a:t>
            </a:r>
          </a:p>
          <a:p>
            <a:r>
              <a:rPr lang="de-DE" sz="1000" dirty="0"/>
              <a:t>	                        zum Bruttoinlandsprodukt</a:t>
            </a:r>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DAFE2D1-32BE-DF31-D639-797F73F1F875}"/>
              </a:ext>
            </a:extLst>
          </p:cNvPr>
          <p:cNvPicPr>
            <a:picLocks noChangeAspect="1"/>
          </p:cNvPicPr>
          <p:nvPr/>
        </p:nvPicPr>
        <p:blipFill>
          <a:blip r:embed="rId2"/>
          <a:stretch>
            <a:fillRect/>
          </a:stretch>
        </p:blipFill>
        <p:spPr>
          <a:xfrm>
            <a:off x="209220" y="618499"/>
            <a:ext cx="9049547" cy="3350877"/>
          </a:xfrm>
          <a:prstGeom prst="rect">
            <a:avLst/>
          </a:prstGeom>
        </p:spPr>
      </p:pic>
    </p:spTree>
    <p:extLst>
      <p:ext uri="{BB962C8B-B14F-4D97-AF65-F5344CB8AC3E}">
        <p14:creationId xmlns:p14="http://schemas.microsoft.com/office/powerpoint/2010/main" val="4093899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2911</Words>
  <Application>Microsoft Office PowerPoint</Application>
  <PresentationFormat>Breitbild</PresentationFormat>
  <Paragraphs>411</Paragraphs>
  <Slides>47</Slides>
  <Notes>46</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47</vt:i4>
      </vt:variant>
    </vt:vector>
  </HeadingPairs>
  <TitlesOfParts>
    <vt:vector size="57" baseType="lpstr">
      <vt:lpstr>Arial</vt:lpstr>
      <vt:lpstr>Calibri</vt:lpstr>
      <vt:lpstr>Calibri Light</vt:lpstr>
      <vt:lpstr>Cambria Math</vt:lpstr>
      <vt:lpstr>Sparkasse Rg</vt:lpstr>
      <vt:lpstr>Symbol</vt:lpstr>
      <vt:lpstr>Times New Roman</vt:lpstr>
      <vt:lpstr>Office</vt:lpstr>
      <vt:lpstr>Worksheet</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274</cp:revision>
  <cp:lastPrinted>2022-03-02T20:18:27Z</cp:lastPrinted>
  <dcterms:created xsi:type="dcterms:W3CDTF">2022-03-01T20:52:11Z</dcterms:created>
  <dcterms:modified xsi:type="dcterms:W3CDTF">2026-10-15T07:45:27Z</dcterms:modified>
</cp:coreProperties>
</file>